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00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16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0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7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1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9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4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73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84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4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25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FFB9-23CF-4604-A0E7-97B5FA4E2B82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2779-CE17-444E-859B-D766AF4B47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9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769939" y="726072"/>
            <a:ext cx="5601827" cy="5409954"/>
            <a:chOff x="1769939" y="726072"/>
            <a:chExt cx="5601827" cy="540995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2367" y="726072"/>
              <a:ext cx="2030853" cy="2847670"/>
            </a:xfrm>
            <a:prstGeom prst="rect">
              <a:avLst/>
            </a:prstGeom>
          </p:spPr>
        </p:pic>
        <p:grpSp>
          <p:nvGrpSpPr>
            <p:cNvPr id="19" name="Groupe 18"/>
            <p:cNvGrpSpPr/>
            <p:nvPr/>
          </p:nvGrpSpPr>
          <p:grpSpPr>
            <a:xfrm>
              <a:off x="1833121" y="727122"/>
              <a:ext cx="3234391" cy="2806941"/>
              <a:chOff x="689539" y="396360"/>
              <a:chExt cx="3234391" cy="2806941"/>
            </a:xfrm>
          </p:grpSpPr>
          <p:grpSp>
            <p:nvGrpSpPr>
              <p:cNvPr id="4" name="Groupe 3"/>
              <p:cNvGrpSpPr/>
              <p:nvPr/>
            </p:nvGrpSpPr>
            <p:grpSpPr>
              <a:xfrm>
                <a:off x="689539" y="396360"/>
                <a:ext cx="3234391" cy="2806941"/>
                <a:chOff x="0" y="0"/>
                <a:chExt cx="2880000" cy="2556774"/>
              </a:xfrm>
            </p:grpSpPr>
            <p:pic>
              <p:nvPicPr>
                <p:cNvPr id="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880000" cy="25567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ZoneTexte 27"/>
                <p:cNvSpPr txBox="1"/>
                <p:nvPr/>
              </p:nvSpPr>
              <p:spPr>
                <a:xfrm>
                  <a:off x="1962111" y="1919967"/>
                  <a:ext cx="673399" cy="3907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fr-FR" sz="800" kern="1200">
                      <a:solidFill>
                        <a:srgbClr val="FF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SRY 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11" name="ZoneTexte 10"/>
              <p:cNvSpPr txBox="1"/>
              <p:nvPr/>
            </p:nvSpPr>
            <p:spPr>
              <a:xfrm>
                <a:off x="3599338" y="2856278"/>
                <a:ext cx="3097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 smtClean="0">
                    <a:solidFill>
                      <a:schemeClr val="bg1"/>
                    </a:solidFill>
                  </a:rPr>
                  <a:t>A</a:t>
                </a:r>
                <a:endParaRPr lang="fr-FR" sz="1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5615584" y="3975786"/>
              <a:ext cx="1756182" cy="2160240"/>
              <a:chOff x="4472002" y="3645024"/>
              <a:chExt cx="1756182" cy="2160240"/>
            </a:xfrm>
          </p:grpSpPr>
          <p:pic>
            <p:nvPicPr>
              <p:cNvPr id="10" name="Imag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2002" y="3645024"/>
                <a:ext cx="1756182" cy="216024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" name="ZoneTexte 11"/>
              <p:cNvSpPr txBox="1"/>
              <p:nvPr/>
            </p:nvSpPr>
            <p:spPr>
              <a:xfrm>
                <a:off x="5910034" y="5455320"/>
                <a:ext cx="314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 smtClean="0">
                    <a:solidFill>
                      <a:schemeClr val="bg1"/>
                    </a:solidFill>
                  </a:rPr>
                  <a:t>D</a:t>
                </a:r>
                <a:endParaRPr lang="fr-FR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7054592" y="319224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/>
                <a:t>B</a:t>
              </a:r>
            </a:p>
          </p:txBody>
        </p:sp>
        <p:grpSp>
          <p:nvGrpSpPr>
            <p:cNvPr id="23" name="Groupe 22"/>
            <p:cNvGrpSpPr/>
            <p:nvPr/>
          </p:nvGrpSpPr>
          <p:grpSpPr>
            <a:xfrm>
              <a:off x="1769939" y="3885557"/>
              <a:ext cx="3801627" cy="2241923"/>
              <a:chOff x="626357" y="3563341"/>
              <a:chExt cx="3801627" cy="2241923"/>
            </a:xfrm>
          </p:grpSpPr>
          <p:pic>
            <p:nvPicPr>
              <p:cNvPr id="8" name="Picture 3"/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544"/>
              <a:stretch/>
            </p:blipFill>
            <p:spPr bwMode="auto">
              <a:xfrm>
                <a:off x="626357" y="3563341"/>
                <a:ext cx="3801627" cy="19538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</p:pic>
          <p:sp>
            <p:nvSpPr>
              <p:cNvPr id="15" name="ZoneTexte 14"/>
              <p:cNvSpPr txBox="1"/>
              <p:nvPr/>
            </p:nvSpPr>
            <p:spPr>
              <a:xfrm>
                <a:off x="4067944" y="5466710"/>
                <a:ext cx="2936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/>
                  <a:t>C</a:t>
                </a:r>
              </a:p>
            </p:txBody>
          </p:sp>
        </p:grpSp>
      </p:grpSp>
      <p:sp>
        <p:nvSpPr>
          <p:cNvPr id="7" name="ZoneTexte 6"/>
          <p:cNvSpPr txBox="1"/>
          <p:nvPr/>
        </p:nvSpPr>
        <p:spPr>
          <a:xfrm>
            <a:off x="4096259" y="11663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Figure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8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1481768" y="1183803"/>
            <a:ext cx="6213872" cy="4456261"/>
            <a:chOff x="1481768" y="1183803"/>
            <a:chExt cx="6213872" cy="4456261"/>
          </a:xfrm>
        </p:grpSpPr>
        <p:grpSp>
          <p:nvGrpSpPr>
            <p:cNvPr id="15" name="Groupe 14"/>
            <p:cNvGrpSpPr/>
            <p:nvPr/>
          </p:nvGrpSpPr>
          <p:grpSpPr>
            <a:xfrm>
              <a:off x="1481768" y="1183803"/>
              <a:ext cx="6169160" cy="4456261"/>
              <a:chOff x="1399880" y="484907"/>
              <a:chExt cx="6169160" cy="4456261"/>
            </a:xfrm>
          </p:grpSpPr>
          <p:grpSp>
            <p:nvGrpSpPr>
              <p:cNvPr id="2" name="Groupe 1"/>
              <p:cNvGrpSpPr/>
              <p:nvPr/>
            </p:nvGrpSpPr>
            <p:grpSpPr>
              <a:xfrm>
                <a:off x="5174537" y="626048"/>
                <a:ext cx="2277783" cy="1921138"/>
                <a:chOff x="4670481" y="626048"/>
                <a:chExt cx="2277783" cy="1921138"/>
              </a:xfrm>
            </p:grpSpPr>
            <p:pic>
              <p:nvPicPr>
                <p:cNvPr id="10" name="Picture 2"/>
                <p:cNvPicPr/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63" t="4744" r="6667" b="47360"/>
                <a:stretch/>
              </p:blipFill>
              <p:spPr bwMode="auto">
                <a:xfrm>
                  <a:off x="4670481" y="626048"/>
                  <a:ext cx="2277783" cy="1623218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</p:pic>
            <p:sp>
              <p:nvSpPr>
                <p:cNvPr id="11" name="ZoneTexte 10"/>
                <p:cNvSpPr txBox="1"/>
                <p:nvPr/>
              </p:nvSpPr>
              <p:spPr>
                <a:xfrm>
                  <a:off x="6654594" y="2208632"/>
                  <a:ext cx="29367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600" b="1" dirty="0"/>
                    <a:t>C</a:t>
                  </a:r>
                </a:p>
              </p:txBody>
            </p:sp>
          </p:grpSp>
          <p:grpSp>
            <p:nvGrpSpPr>
              <p:cNvPr id="3" name="Groupe 2"/>
              <p:cNvGrpSpPr/>
              <p:nvPr/>
            </p:nvGrpSpPr>
            <p:grpSpPr>
              <a:xfrm>
                <a:off x="3305629" y="484907"/>
                <a:ext cx="1698419" cy="2018613"/>
                <a:chOff x="2873580" y="484907"/>
                <a:chExt cx="1698419" cy="2018613"/>
              </a:xfrm>
            </p:grpSpPr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73580" y="484907"/>
                  <a:ext cx="1698419" cy="2018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" name="ZoneTexte 11"/>
                <p:cNvSpPr txBox="1"/>
                <p:nvPr/>
              </p:nvSpPr>
              <p:spPr>
                <a:xfrm>
                  <a:off x="2899654" y="2206884"/>
                  <a:ext cx="204890" cy="2587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600" b="1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14" name="Groupe 13"/>
              <p:cNvGrpSpPr/>
              <p:nvPr/>
            </p:nvGrpSpPr>
            <p:grpSpPr>
              <a:xfrm>
                <a:off x="1547664" y="484907"/>
                <a:ext cx="1384193" cy="2018614"/>
                <a:chOff x="1547664" y="484907"/>
                <a:chExt cx="1384193" cy="2018614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664" y="484907"/>
                  <a:ext cx="1384193" cy="20186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" name="ZoneTexte 12"/>
                <p:cNvSpPr txBox="1"/>
                <p:nvPr/>
              </p:nvSpPr>
              <p:spPr>
                <a:xfrm>
                  <a:off x="1551432" y="2191216"/>
                  <a:ext cx="211457" cy="2587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600" b="1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678229" y="2983339"/>
                <a:ext cx="2264533" cy="1517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2100" y="2591128"/>
                <a:ext cx="2259116" cy="2283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" name="Groupe 15"/>
              <p:cNvGrpSpPr/>
              <p:nvPr/>
            </p:nvGrpSpPr>
            <p:grpSpPr>
              <a:xfrm>
                <a:off x="1399880" y="2497298"/>
                <a:ext cx="2239633" cy="2443870"/>
                <a:chOff x="4440249" y="3224401"/>
                <a:chExt cx="2239633" cy="2443870"/>
              </a:xfrm>
            </p:grpSpPr>
            <p:grpSp>
              <p:nvGrpSpPr>
                <p:cNvPr id="17" name="Groupe 16"/>
                <p:cNvGrpSpPr/>
                <p:nvPr/>
              </p:nvGrpSpPr>
              <p:grpSpPr>
                <a:xfrm>
                  <a:off x="4440249" y="3224401"/>
                  <a:ext cx="2239633" cy="2443870"/>
                  <a:chOff x="5030797" y="3187040"/>
                  <a:chExt cx="3778926" cy="3456384"/>
                </a:xfrm>
              </p:grpSpPr>
              <p:grpSp>
                <p:nvGrpSpPr>
                  <p:cNvPr id="23" name="Groupe 22"/>
                  <p:cNvGrpSpPr/>
                  <p:nvPr/>
                </p:nvGrpSpPr>
                <p:grpSpPr>
                  <a:xfrm rot="16200000">
                    <a:off x="5192068" y="3025769"/>
                    <a:ext cx="3456384" cy="3778926"/>
                    <a:chOff x="1835696" y="1309704"/>
                    <a:chExt cx="3456384" cy="3778926"/>
                  </a:xfrm>
                </p:grpSpPr>
                <p:pic>
                  <p:nvPicPr>
                    <p:cNvPr id="25" name="Image 24"/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930481" y="1516323"/>
                      <a:ext cx="1756836" cy="356886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6" name="Image 25"/>
                    <p:cNvPicPr>
                      <a:picLocks noChangeAspect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16200000">
                      <a:off x="2620765" y="2561331"/>
                      <a:ext cx="3665860" cy="1388738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1835696" y="1309704"/>
                      <a:ext cx="3456384" cy="24756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sp>
                <p:nvSpPr>
                  <p:cNvPr id="24" name="ZoneTexte 23"/>
                  <p:cNvSpPr txBox="1"/>
                  <p:nvPr/>
                </p:nvSpPr>
                <p:spPr>
                  <a:xfrm>
                    <a:off x="8405813" y="6158065"/>
                    <a:ext cx="31451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600" b="1" dirty="0" smtClean="0">
                        <a:solidFill>
                          <a:schemeClr val="bg1"/>
                        </a:solidFill>
                      </a:rPr>
                      <a:t>D</a:t>
                    </a:r>
                    <a:endParaRPr lang="fr-FR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8" name="Groupe 17"/>
                <p:cNvGrpSpPr/>
                <p:nvPr/>
              </p:nvGrpSpPr>
              <p:grpSpPr>
                <a:xfrm>
                  <a:off x="4835531" y="3435883"/>
                  <a:ext cx="1524132" cy="1663205"/>
                  <a:chOff x="4835531" y="3435883"/>
                  <a:chExt cx="1524132" cy="1663205"/>
                </a:xfrm>
              </p:grpSpPr>
              <p:cxnSp>
                <p:nvCxnSpPr>
                  <p:cNvPr id="19" name="Connecteur droit avec flèche 18"/>
                  <p:cNvCxnSpPr/>
                  <p:nvPr/>
                </p:nvCxnSpPr>
                <p:spPr>
                  <a:xfrm flipH="1">
                    <a:off x="6212166" y="3896959"/>
                    <a:ext cx="147497" cy="22010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Connecteur droit avec flèche 19"/>
                  <p:cNvCxnSpPr/>
                  <p:nvPr/>
                </p:nvCxnSpPr>
                <p:spPr>
                  <a:xfrm flipH="1">
                    <a:off x="4835531" y="3435883"/>
                    <a:ext cx="147497" cy="220108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Flèche droite 20"/>
                  <p:cNvSpPr/>
                  <p:nvPr/>
                </p:nvSpPr>
                <p:spPr>
                  <a:xfrm rot="7463343">
                    <a:off x="5321088" y="4528339"/>
                    <a:ext cx="275136" cy="31216"/>
                  </a:xfrm>
                  <a:prstGeom prst="rightArrow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" name="Flèche droite 21"/>
                  <p:cNvSpPr/>
                  <p:nvPr/>
                </p:nvSpPr>
                <p:spPr>
                  <a:xfrm rot="20441229">
                    <a:off x="5531283" y="5064150"/>
                    <a:ext cx="245828" cy="34938"/>
                  </a:xfrm>
                  <a:prstGeom prst="rightArrow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sp>
          <p:nvSpPr>
            <p:cNvPr id="32" name="ZoneTexte 31"/>
            <p:cNvSpPr txBox="1"/>
            <p:nvPr/>
          </p:nvSpPr>
          <p:spPr>
            <a:xfrm>
              <a:off x="5794697" y="5283792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16396" y="5287560"/>
              <a:ext cx="279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F</a:t>
              </a: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096259" y="11663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Figure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44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440248" y="685400"/>
            <a:ext cx="8044305" cy="5407896"/>
            <a:chOff x="440248" y="291644"/>
            <a:chExt cx="8044305" cy="5407896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66005" y="1080992"/>
              <a:ext cx="5396551" cy="3840545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237391" y="969284"/>
              <a:ext cx="5407893" cy="4052614"/>
            </a:xfrm>
            <a:prstGeom prst="rect">
              <a:avLst/>
            </a:prstGeom>
          </p:spPr>
        </p:pic>
        <p:sp>
          <p:nvSpPr>
            <p:cNvPr id="6" name="ZoneTexte 5"/>
            <p:cNvSpPr txBox="1"/>
            <p:nvPr/>
          </p:nvSpPr>
          <p:spPr>
            <a:xfrm>
              <a:off x="440248" y="5336342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649636" y="5332272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chemeClr val="bg1"/>
                  </a:solidFill>
                </a:rPr>
                <a:t>B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4096259" y="11663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Figure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8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19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SIFFROI Jean-pierre</dc:creator>
  <cp:lastModifiedBy>SIFFROI Jean-pierre</cp:lastModifiedBy>
  <cp:revision>17</cp:revision>
  <dcterms:created xsi:type="dcterms:W3CDTF">2020-02-21T15:13:04Z</dcterms:created>
  <dcterms:modified xsi:type="dcterms:W3CDTF">2020-06-24T13:08:13Z</dcterms:modified>
</cp:coreProperties>
</file>