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"/>
  </p:notesMasterIdLst>
  <p:sldIdLst>
    <p:sldId id="260" r:id="rId2"/>
    <p:sldId id="259" r:id="rId3"/>
    <p:sldId id="261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42B"/>
    <a:srgbClr val="AD0000"/>
    <a:srgbClr val="A6553D"/>
    <a:srgbClr val="E08A69"/>
    <a:srgbClr val="D49A7B"/>
    <a:srgbClr val="33CC33"/>
    <a:srgbClr val="FEA9A9"/>
    <a:srgbClr val="FEA851"/>
    <a:srgbClr val="CCFF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3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92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90D21-D59A-42D8-8681-0535543DD30B}" type="datetimeFigureOut">
              <a:rPr lang="fr-FR" smtClean="0"/>
              <a:t>24/07/2017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39D7EA-CDAD-455E-9C6C-4AFE59BEEB1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9587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6A0876-AA2E-4764-ABEF-2A7B77CBA4E8}" type="slidenum">
              <a:rPr lang="en-US" altLang="fr-FR"/>
              <a:pPr/>
              <a:t>3</a:t>
            </a:fld>
            <a:endParaRPr lang="en-US" altLang="fr-FR"/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altLang="fr-FR"/>
              <a:t>CircR = </a:t>
            </a:r>
            <a:r>
              <a:rPr lang="en-US" altLang="fr-FR">
                <a:solidFill>
                  <a:schemeClr val="bg1"/>
                </a:solidFill>
              </a:rPr>
              <a:t>A biological rhythm with a ~24-hour (</a:t>
            </a:r>
            <a:r>
              <a:rPr lang="en-US" altLang="fr-FR" i="1">
                <a:solidFill>
                  <a:schemeClr val="bg1"/>
                </a:solidFill>
              </a:rPr>
              <a:t>circa diem</a:t>
            </a:r>
            <a:r>
              <a:rPr lang="en-US" altLang="fr-FR">
                <a:solidFill>
                  <a:schemeClr val="bg1"/>
                </a:solidFill>
              </a:rPr>
              <a:t>) period </a:t>
            </a:r>
          </a:p>
          <a:p>
            <a:r>
              <a:rPr lang="en-US" altLang="fr-FR">
                <a:solidFill>
                  <a:schemeClr val="bg1"/>
                </a:solidFill>
              </a:rPr>
              <a:t>that persists in constant conditions</a:t>
            </a:r>
            <a:r>
              <a:rPr lang="en-US" altLang="fr-FR">
                <a:sym typeface="Wingdings" panose="05000000000000000000" pitchFamily="2" charset="2"/>
              </a:rPr>
              <a:t> ; observed in numerous biological processes (BP, HR, rest/active phase alternance, metabolic pathways : glycolysis/gluconeogenesis, hormone secretion (melatonin, cortisol, ..)</a:t>
            </a:r>
            <a:endParaRPr lang="fr-FR" altLang="fr-FR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89195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12" indent="0" algn="ctr">
              <a:buNone/>
              <a:defRPr sz="2000"/>
            </a:lvl2pPr>
            <a:lvl3pPr marL="914423" indent="0" algn="ctr">
              <a:buNone/>
              <a:defRPr sz="1800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8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2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F5422-4B76-4CCE-AAF4-6A15DDBBDC84}" type="datetimeFigureOut">
              <a:rPr lang="fr-FR" smtClean="0"/>
              <a:t>24/07/2017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D224D-E521-4425-8303-16BBB999144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3368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F5422-4B76-4CCE-AAF4-6A15DDBBDC84}" type="datetimeFigureOut">
              <a:rPr lang="fr-FR" smtClean="0"/>
              <a:t>24/07/2017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D224D-E521-4425-8303-16BBB999144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9363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F5422-4B76-4CCE-AAF4-6A15DDBBDC84}" type="datetimeFigureOut">
              <a:rPr lang="fr-FR" smtClean="0"/>
              <a:t>24/07/2017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D224D-E521-4425-8303-16BBB999144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5286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F5422-4B76-4CCE-AAF4-6A15DDBBDC84}" type="datetimeFigureOut">
              <a:rPr lang="fr-FR" smtClean="0"/>
              <a:t>24/07/2017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D224D-E521-4425-8303-16BBB999144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8207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3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3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F5422-4B76-4CCE-AAF4-6A15DDBBDC84}" type="datetimeFigureOut">
              <a:rPr lang="fr-FR" smtClean="0"/>
              <a:t>24/07/2017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D224D-E521-4425-8303-16BBB999144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5218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F5422-4B76-4CCE-AAF4-6A15DDBBDC84}" type="datetimeFigureOut">
              <a:rPr lang="fr-FR" smtClean="0"/>
              <a:t>24/07/2017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D224D-E521-4425-8303-16BBB999144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1957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2" indent="0">
              <a:buNone/>
              <a:defRPr sz="2000" b="1"/>
            </a:lvl2pPr>
            <a:lvl3pPr marL="914423" indent="0">
              <a:buNone/>
              <a:defRPr sz="1800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8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2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1" y="2505076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2" indent="0">
              <a:buNone/>
              <a:defRPr sz="2000" b="1"/>
            </a:lvl2pPr>
            <a:lvl3pPr marL="914423" indent="0">
              <a:buNone/>
              <a:defRPr sz="1800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8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2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6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F5422-4B76-4CCE-AAF4-6A15DDBBDC84}" type="datetimeFigureOut">
              <a:rPr lang="fr-FR" smtClean="0"/>
              <a:t>24/07/2017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D224D-E521-4425-8303-16BBB999144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3194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F5422-4B76-4CCE-AAF4-6A15DDBBDC84}" type="datetimeFigureOut">
              <a:rPr lang="fr-FR" smtClean="0"/>
              <a:t>24/07/2017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D224D-E521-4425-8303-16BBB999144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5103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F5422-4B76-4CCE-AAF4-6A15DDBBDC84}" type="datetimeFigureOut">
              <a:rPr lang="fr-FR" smtClean="0"/>
              <a:t>24/07/2017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D224D-E521-4425-8303-16BBB999144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5582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90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2" indent="0">
              <a:buNone/>
              <a:defRPr sz="1400"/>
            </a:lvl2pPr>
            <a:lvl3pPr marL="914423" indent="0">
              <a:buNone/>
              <a:defRPr sz="1200"/>
            </a:lvl3pPr>
            <a:lvl4pPr marL="1371634" indent="0">
              <a:buNone/>
              <a:defRPr sz="1000"/>
            </a:lvl4pPr>
            <a:lvl5pPr marL="1828846" indent="0">
              <a:buNone/>
              <a:defRPr sz="1000"/>
            </a:lvl5pPr>
            <a:lvl6pPr marL="2286057" indent="0">
              <a:buNone/>
              <a:defRPr sz="1000"/>
            </a:lvl6pPr>
            <a:lvl7pPr marL="2743268" indent="0">
              <a:buNone/>
              <a:defRPr sz="1000"/>
            </a:lvl7pPr>
            <a:lvl8pPr marL="3200480" indent="0">
              <a:buNone/>
              <a:defRPr sz="1000"/>
            </a:lvl8pPr>
            <a:lvl9pPr marL="3657692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F5422-4B76-4CCE-AAF4-6A15DDBBDC84}" type="datetimeFigureOut">
              <a:rPr lang="fr-FR" smtClean="0"/>
              <a:t>24/07/2017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D224D-E521-4425-8303-16BBB999144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7167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90" y="987425"/>
            <a:ext cx="617220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12" indent="0">
              <a:buNone/>
              <a:defRPr sz="2800"/>
            </a:lvl2pPr>
            <a:lvl3pPr marL="914423" indent="0">
              <a:buNone/>
              <a:defRPr sz="2400"/>
            </a:lvl3pPr>
            <a:lvl4pPr marL="1371634" indent="0">
              <a:buNone/>
              <a:defRPr sz="2000"/>
            </a:lvl4pPr>
            <a:lvl5pPr marL="1828846" indent="0">
              <a:buNone/>
              <a:defRPr sz="2000"/>
            </a:lvl5pPr>
            <a:lvl6pPr marL="2286057" indent="0">
              <a:buNone/>
              <a:defRPr sz="2000"/>
            </a:lvl6pPr>
            <a:lvl7pPr marL="2743268" indent="0">
              <a:buNone/>
              <a:defRPr sz="2000"/>
            </a:lvl7pPr>
            <a:lvl8pPr marL="3200480" indent="0">
              <a:buNone/>
              <a:defRPr sz="2000"/>
            </a:lvl8pPr>
            <a:lvl9pPr marL="3657692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2" indent="0">
              <a:buNone/>
              <a:defRPr sz="1400"/>
            </a:lvl2pPr>
            <a:lvl3pPr marL="914423" indent="0">
              <a:buNone/>
              <a:defRPr sz="1200"/>
            </a:lvl3pPr>
            <a:lvl4pPr marL="1371634" indent="0">
              <a:buNone/>
              <a:defRPr sz="1000"/>
            </a:lvl4pPr>
            <a:lvl5pPr marL="1828846" indent="0">
              <a:buNone/>
              <a:defRPr sz="1000"/>
            </a:lvl5pPr>
            <a:lvl6pPr marL="2286057" indent="0">
              <a:buNone/>
              <a:defRPr sz="1000"/>
            </a:lvl6pPr>
            <a:lvl7pPr marL="2743268" indent="0">
              <a:buNone/>
              <a:defRPr sz="1000"/>
            </a:lvl7pPr>
            <a:lvl8pPr marL="3200480" indent="0">
              <a:buNone/>
              <a:defRPr sz="1000"/>
            </a:lvl8pPr>
            <a:lvl9pPr marL="3657692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F5422-4B76-4CCE-AAF4-6A15DDBBDC84}" type="datetimeFigureOut">
              <a:rPr lang="fr-FR" smtClean="0"/>
              <a:t>24/07/2017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D224D-E521-4425-8303-16BBB999144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9085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4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4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F5422-4B76-4CCE-AAF4-6A15DDBBDC84}" type="datetimeFigureOut">
              <a:rPr lang="fr-FR" smtClean="0"/>
              <a:t>24/07/2017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4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D224D-E521-4425-8303-16BBB999144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7978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6" indent="-228606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6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4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7" Type="http://schemas.openxmlformats.org/officeDocument/2006/relationships/image" Target="../media/image6.jpeg"/><Relationship Id="rId8" Type="http://schemas.openxmlformats.org/officeDocument/2006/relationships/image" Target="../media/image7.png"/><Relationship Id="rId9" Type="http://schemas.microsoft.com/office/2007/relationships/hdphoto" Target="../media/hdphoto1.wdp"/><Relationship Id="rId1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7" Type="http://schemas.openxmlformats.org/officeDocument/2006/relationships/image" Target="../media/image13.png"/><Relationship Id="rId8" Type="http://schemas.microsoft.com/office/2007/relationships/hdphoto" Target="../media/hdphoto2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riangle isocèle 50"/>
          <p:cNvSpPr/>
          <p:nvPr/>
        </p:nvSpPr>
        <p:spPr>
          <a:xfrm rot="5400000">
            <a:off x="2839916" y="5120065"/>
            <a:ext cx="693026" cy="1620000"/>
          </a:xfrm>
          <a:prstGeom prst="triangle">
            <a:avLst/>
          </a:prstGeom>
          <a:gradFill>
            <a:gsLst>
              <a:gs pos="0">
                <a:srgbClr val="FEA9A9"/>
              </a:gs>
              <a:gs pos="0">
                <a:srgbClr val="FEA9A9"/>
              </a:gs>
              <a:gs pos="0">
                <a:srgbClr val="AD0000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9890301" y="6391593"/>
            <a:ext cx="10644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/>
              <a:t>Metabolites</a:t>
            </a:r>
            <a:endParaRPr lang="fr-FR" sz="1400" dirty="0"/>
          </a:p>
        </p:txBody>
      </p:sp>
      <p:pic>
        <p:nvPicPr>
          <p:cNvPr id="563" name="Picture 4" descr="liver02"/>
          <p:cNvPicPr>
            <a:picLocks noChangeAspect="1" noChangeArrowheads="1"/>
          </p:cNvPicPr>
          <p:nvPr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544" y="5188678"/>
            <a:ext cx="2170755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037" y="336411"/>
            <a:ext cx="1369170" cy="1188000"/>
          </a:xfrm>
          <a:prstGeom prst="rect">
            <a:avLst/>
          </a:prstGeom>
        </p:spPr>
      </p:pic>
      <p:sp>
        <p:nvSpPr>
          <p:cNvPr id="10" name="Triangle isocèle 9"/>
          <p:cNvSpPr/>
          <p:nvPr/>
        </p:nvSpPr>
        <p:spPr>
          <a:xfrm rot="5400000">
            <a:off x="3474514" y="-504309"/>
            <a:ext cx="693026" cy="2880000"/>
          </a:xfrm>
          <a:prstGeom prst="triangle">
            <a:avLst/>
          </a:prstGeom>
          <a:gradFill>
            <a:gsLst>
              <a:gs pos="0">
                <a:srgbClr val="FEA9A9"/>
              </a:gs>
              <a:gs pos="0">
                <a:srgbClr val="FEA9A9"/>
              </a:gs>
              <a:gs pos="0">
                <a:srgbClr val="FEC42B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2499904" y="781803"/>
            <a:ext cx="5404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Light</a:t>
            </a:r>
          </a:p>
        </p:txBody>
      </p:sp>
      <p:cxnSp>
        <p:nvCxnSpPr>
          <p:cNvPr id="607" name="Connecteur droit avec flèche 606"/>
          <p:cNvCxnSpPr/>
          <p:nvPr/>
        </p:nvCxnSpPr>
        <p:spPr>
          <a:xfrm flipH="1">
            <a:off x="4667575" y="1667485"/>
            <a:ext cx="1447617" cy="3567301"/>
          </a:xfrm>
          <a:prstGeom prst="straightConnector1">
            <a:avLst/>
          </a:prstGeom>
          <a:ln w="28575">
            <a:solidFill>
              <a:srgbClr val="A6553D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8" name="Connecteur droit avec flèche 607"/>
          <p:cNvCxnSpPr/>
          <p:nvPr/>
        </p:nvCxnSpPr>
        <p:spPr>
          <a:xfrm>
            <a:off x="6107949" y="1667485"/>
            <a:ext cx="2527" cy="3579522"/>
          </a:xfrm>
          <a:prstGeom prst="straightConnector1">
            <a:avLst/>
          </a:prstGeom>
          <a:ln w="28575">
            <a:solidFill>
              <a:srgbClr val="A6553D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9" name="Connecteur droit avec flèche 608"/>
          <p:cNvCxnSpPr/>
          <p:nvPr/>
        </p:nvCxnSpPr>
        <p:spPr>
          <a:xfrm>
            <a:off x="6107949" y="1667485"/>
            <a:ext cx="1447737" cy="3567301"/>
          </a:xfrm>
          <a:prstGeom prst="straightConnector1">
            <a:avLst/>
          </a:prstGeom>
          <a:ln w="28575">
            <a:solidFill>
              <a:srgbClr val="A6553D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08" name="Image 140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41" y="5384631"/>
            <a:ext cx="1224000" cy="1224000"/>
          </a:xfrm>
          <a:prstGeom prst="rect">
            <a:avLst/>
          </a:prstGeom>
        </p:spPr>
      </p:pic>
      <p:pic>
        <p:nvPicPr>
          <p:cNvPr id="1409" name="Image 140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7" r="58835"/>
          <a:stretch/>
        </p:blipFill>
        <p:spPr>
          <a:xfrm>
            <a:off x="5803085" y="5242960"/>
            <a:ext cx="660923" cy="1620000"/>
          </a:xfrm>
          <a:prstGeom prst="rect">
            <a:avLst/>
          </a:prstGeom>
        </p:spPr>
      </p:pic>
      <p:pic>
        <p:nvPicPr>
          <p:cNvPr id="1410" name="Image 140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547" y="5573042"/>
            <a:ext cx="727270" cy="720000"/>
          </a:xfrm>
          <a:prstGeom prst="rect">
            <a:avLst/>
          </a:prstGeom>
        </p:spPr>
      </p:pic>
      <p:sp>
        <p:nvSpPr>
          <p:cNvPr id="1422" name="ZoneTexte 1421"/>
          <p:cNvSpPr txBox="1"/>
          <p:nvPr/>
        </p:nvSpPr>
        <p:spPr>
          <a:xfrm>
            <a:off x="9746151" y="778791"/>
            <a:ext cx="13019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/>
              <a:t>Central </a:t>
            </a:r>
            <a:r>
              <a:rPr lang="fr-FR" sz="1600" b="1" dirty="0" err="1"/>
              <a:t>Clock</a:t>
            </a:r>
            <a:endParaRPr lang="fr-FR" sz="1600" b="1" dirty="0"/>
          </a:p>
        </p:txBody>
      </p:sp>
      <p:sp>
        <p:nvSpPr>
          <p:cNvPr id="631" name="ZoneTexte 630"/>
          <p:cNvSpPr txBox="1"/>
          <p:nvPr/>
        </p:nvSpPr>
        <p:spPr>
          <a:xfrm>
            <a:off x="9638501" y="5211257"/>
            <a:ext cx="15680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 err="1"/>
              <a:t>Peripheral</a:t>
            </a:r>
            <a:r>
              <a:rPr lang="fr-FR" sz="1600" b="1" dirty="0"/>
              <a:t> </a:t>
            </a:r>
            <a:r>
              <a:rPr lang="fr-FR" sz="1600" b="1" dirty="0" err="1"/>
              <a:t>Clock</a:t>
            </a:r>
            <a:endParaRPr lang="fr-FR" sz="1600" b="1" dirty="0"/>
          </a:p>
        </p:txBody>
      </p:sp>
      <p:sp>
        <p:nvSpPr>
          <p:cNvPr id="1426" name="Rectangle : coins arrondis 1425"/>
          <p:cNvSpPr>
            <a:spLocks/>
          </p:cNvSpPr>
          <p:nvPr/>
        </p:nvSpPr>
        <p:spPr>
          <a:xfrm>
            <a:off x="4675192" y="1969581"/>
            <a:ext cx="2880000" cy="2880000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solidFill>
              <a:srgbClr val="A65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3" name="Ellipse 702"/>
          <p:cNvSpPr>
            <a:spLocks/>
          </p:cNvSpPr>
          <p:nvPr/>
        </p:nvSpPr>
        <p:spPr>
          <a:xfrm>
            <a:off x="4742021" y="2204969"/>
            <a:ext cx="828000" cy="360000"/>
          </a:xfrm>
          <a:prstGeom prst="ellipse">
            <a:avLst/>
          </a:prstGeom>
          <a:solidFill>
            <a:schemeClr val="accent1">
              <a:lumMod val="60000"/>
              <a:lumOff val="40000"/>
              <a:alpha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000" b="1" dirty="0">
                <a:solidFill>
                  <a:schemeClr val="accent1">
                    <a:lumMod val="75000"/>
                  </a:schemeClr>
                </a:solidFill>
              </a:rPr>
              <a:t>BMAL1</a:t>
            </a:r>
          </a:p>
        </p:txBody>
      </p:sp>
      <p:sp>
        <p:nvSpPr>
          <p:cNvPr id="704" name="Ellipse 703"/>
          <p:cNvSpPr>
            <a:spLocks/>
          </p:cNvSpPr>
          <p:nvPr/>
        </p:nvSpPr>
        <p:spPr>
          <a:xfrm>
            <a:off x="5375322" y="2204969"/>
            <a:ext cx="756000" cy="360000"/>
          </a:xfrm>
          <a:prstGeom prst="ellipse">
            <a:avLst/>
          </a:prstGeom>
          <a:solidFill>
            <a:schemeClr val="accent2">
              <a:lumMod val="60000"/>
              <a:lumOff val="40000"/>
              <a:alpha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000" b="1" dirty="0">
                <a:solidFill>
                  <a:schemeClr val="accent2">
                    <a:lumMod val="75000"/>
                  </a:schemeClr>
                </a:solidFill>
              </a:rPr>
              <a:t>CLOCK</a:t>
            </a:r>
          </a:p>
        </p:txBody>
      </p:sp>
      <p:sp>
        <p:nvSpPr>
          <p:cNvPr id="707" name="Ellipse 706"/>
          <p:cNvSpPr>
            <a:spLocks noChangeAspect="1"/>
          </p:cNvSpPr>
          <p:nvPr/>
        </p:nvSpPr>
        <p:spPr>
          <a:xfrm>
            <a:off x="6179207" y="4252687"/>
            <a:ext cx="540000" cy="540000"/>
          </a:xfrm>
          <a:prstGeom prst="ellipse">
            <a:avLst/>
          </a:prstGeom>
          <a:solidFill>
            <a:schemeClr val="accent6">
              <a:lumMod val="60000"/>
              <a:lumOff val="40000"/>
              <a:alpha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000" b="1" dirty="0">
                <a:solidFill>
                  <a:schemeClr val="accent6">
                    <a:lumMod val="75000"/>
                  </a:schemeClr>
                </a:solidFill>
              </a:rPr>
              <a:t>Per</a:t>
            </a:r>
          </a:p>
        </p:txBody>
      </p:sp>
      <p:sp>
        <p:nvSpPr>
          <p:cNvPr id="708" name="Ellipse 707"/>
          <p:cNvSpPr>
            <a:spLocks noChangeAspect="1"/>
          </p:cNvSpPr>
          <p:nvPr/>
        </p:nvSpPr>
        <p:spPr>
          <a:xfrm>
            <a:off x="6626727" y="4252687"/>
            <a:ext cx="540000" cy="540000"/>
          </a:xfrm>
          <a:prstGeom prst="ellipse">
            <a:avLst/>
          </a:prstGeom>
          <a:solidFill>
            <a:schemeClr val="accent4">
              <a:lumMod val="60000"/>
              <a:lumOff val="40000"/>
              <a:alpha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000" b="1" dirty="0">
                <a:solidFill>
                  <a:schemeClr val="accent4">
                    <a:lumMod val="75000"/>
                  </a:schemeClr>
                </a:solidFill>
              </a:rPr>
              <a:t>Cry</a:t>
            </a:r>
          </a:p>
        </p:txBody>
      </p:sp>
      <p:sp>
        <p:nvSpPr>
          <p:cNvPr id="714" name="Ellipse 713"/>
          <p:cNvSpPr>
            <a:spLocks/>
          </p:cNvSpPr>
          <p:nvPr/>
        </p:nvSpPr>
        <p:spPr>
          <a:xfrm>
            <a:off x="6544628" y="3795557"/>
            <a:ext cx="936000" cy="360000"/>
          </a:xfrm>
          <a:prstGeom prst="ellipse">
            <a:avLst/>
          </a:prstGeom>
          <a:solidFill>
            <a:srgbClr val="FF9999">
              <a:alpha val="85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000" b="1" dirty="0" err="1">
                <a:solidFill>
                  <a:srgbClr val="FF5050"/>
                </a:solidFill>
              </a:rPr>
              <a:t>Rev-erbs</a:t>
            </a:r>
            <a:endParaRPr lang="fr-FR" sz="1000" b="1" dirty="0">
              <a:solidFill>
                <a:srgbClr val="FF5050"/>
              </a:solidFill>
            </a:endParaRPr>
          </a:p>
        </p:txBody>
      </p:sp>
      <p:sp>
        <p:nvSpPr>
          <p:cNvPr id="715" name="Ellipse 714"/>
          <p:cNvSpPr>
            <a:spLocks/>
          </p:cNvSpPr>
          <p:nvPr/>
        </p:nvSpPr>
        <p:spPr>
          <a:xfrm>
            <a:off x="5081114" y="2670591"/>
            <a:ext cx="720000" cy="360000"/>
          </a:xfrm>
          <a:prstGeom prst="ellipse">
            <a:avLst/>
          </a:prstGeom>
          <a:solidFill>
            <a:srgbClr val="FF9933">
              <a:alpha val="84706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000" b="1" dirty="0">
                <a:solidFill>
                  <a:schemeClr val="accent2">
                    <a:lumMod val="50000"/>
                  </a:schemeClr>
                </a:solidFill>
              </a:rPr>
              <a:t>ROR</a:t>
            </a:r>
            <a:r>
              <a:rPr lang="el-GR" sz="1000" b="1" dirty="0">
                <a:solidFill>
                  <a:schemeClr val="accent2">
                    <a:lumMod val="50000"/>
                  </a:schemeClr>
                </a:solidFill>
                <a:cs typeface="Calibri" panose="020F0502020204030204" pitchFamily="34" charset="0"/>
              </a:rPr>
              <a:t>α</a:t>
            </a:r>
            <a:endParaRPr lang="fr-FR" sz="1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968" name="Grouper 508"/>
          <p:cNvGrpSpPr>
            <a:grpSpLocks noChangeAspect="1"/>
          </p:cNvGrpSpPr>
          <p:nvPr/>
        </p:nvGrpSpPr>
        <p:grpSpPr>
          <a:xfrm>
            <a:off x="5758283" y="3008249"/>
            <a:ext cx="720000" cy="720000"/>
            <a:chOff x="2334241" y="2035831"/>
            <a:chExt cx="709839" cy="691062"/>
          </a:xfrm>
          <a:gradFill>
            <a:gsLst>
              <a:gs pos="50000">
                <a:srgbClr val="0070C0"/>
              </a:gs>
              <a:gs pos="50000">
                <a:srgbClr val="FFC000"/>
              </a:gs>
            </a:gsLst>
            <a:lin ang="10800000" scaled="0"/>
          </a:gradFill>
        </p:grpSpPr>
        <p:sp>
          <p:nvSpPr>
            <p:cNvPr id="969" name="Ellipse 968"/>
            <p:cNvSpPr/>
            <p:nvPr/>
          </p:nvSpPr>
          <p:spPr>
            <a:xfrm>
              <a:off x="2334241" y="2035831"/>
              <a:ext cx="709609" cy="691062"/>
            </a:xfrm>
            <a:prstGeom prst="ellipse">
              <a:avLst/>
            </a:prstGeom>
            <a:grpFill/>
            <a:ln>
              <a:solidFill>
                <a:srgbClr val="26262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>
                <a:cs typeface="Calibri"/>
              </a:endParaRPr>
            </a:p>
          </p:txBody>
        </p:sp>
        <p:sp>
          <p:nvSpPr>
            <p:cNvPr id="970" name="Forme libre 524"/>
            <p:cNvSpPr>
              <a:spLocks/>
            </p:cNvSpPr>
            <p:nvPr/>
          </p:nvSpPr>
          <p:spPr>
            <a:xfrm>
              <a:off x="2343346" y="2178174"/>
              <a:ext cx="700734" cy="356110"/>
            </a:xfrm>
            <a:custGeom>
              <a:avLst/>
              <a:gdLst>
                <a:gd name="connsiteX0" fmla="*/ 17972 w 671707"/>
                <a:gd name="connsiteY0" fmla="*/ 473163 h 705102"/>
                <a:gd name="connsiteX1" fmla="*/ 17972 w 671707"/>
                <a:gd name="connsiteY1" fmla="*/ 361120 h 705102"/>
                <a:gd name="connsiteX2" fmla="*/ 204753 w 671707"/>
                <a:gd name="connsiteY2" fmla="*/ 6315 h 705102"/>
                <a:gd name="connsiteX3" fmla="*/ 484926 w 671707"/>
                <a:gd name="connsiteY3" fmla="*/ 697250 h 705102"/>
                <a:gd name="connsiteX4" fmla="*/ 671707 w 671707"/>
                <a:gd name="connsiteY4" fmla="*/ 398468 h 705102"/>
                <a:gd name="connsiteX5" fmla="*/ 671707 w 671707"/>
                <a:gd name="connsiteY5" fmla="*/ 398468 h 705102"/>
                <a:gd name="connsiteX0" fmla="*/ 21345 w 675080"/>
                <a:gd name="connsiteY0" fmla="*/ 473163 h 705102"/>
                <a:gd name="connsiteX1" fmla="*/ 21345 w 675080"/>
                <a:gd name="connsiteY1" fmla="*/ 361120 h 705102"/>
                <a:gd name="connsiteX2" fmla="*/ 255519 w 675080"/>
                <a:gd name="connsiteY2" fmla="*/ 6315 h 705102"/>
                <a:gd name="connsiteX3" fmla="*/ 488299 w 675080"/>
                <a:gd name="connsiteY3" fmla="*/ 697250 h 705102"/>
                <a:gd name="connsiteX4" fmla="*/ 675080 w 675080"/>
                <a:gd name="connsiteY4" fmla="*/ 398468 h 705102"/>
                <a:gd name="connsiteX5" fmla="*/ 675080 w 675080"/>
                <a:gd name="connsiteY5" fmla="*/ 398468 h 705102"/>
                <a:gd name="connsiteX0" fmla="*/ 21345 w 675080"/>
                <a:gd name="connsiteY0" fmla="*/ 473163 h 705102"/>
                <a:gd name="connsiteX1" fmla="*/ 21345 w 675080"/>
                <a:gd name="connsiteY1" fmla="*/ 361120 h 705102"/>
                <a:gd name="connsiteX2" fmla="*/ 255519 w 675080"/>
                <a:gd name="connsiteY2" fmla="*/ 6315 h 705102"/>
                <a:gd name="connsiteX3" fmla="*/ 450385 w 675080"/>
                <a:gd name="connsiteY3" fmla="*/ 697250 h 705102"/>
                <a:gd name="connsiteX4" fmla="*/ 675080 w 675080"/>
                <a:gd name="connsiteY4" fmla="*/ 398468 h 705102"/>
                <a:gd name="connsiteX5" fmla="*/ 675080 w 675080"/>
                <a:gd name="connsiteY5" fmla="*/ 398468 h 705102"/>
                <a:gd name="connsiteX0" fmla="*/ 21345 w 675080"/>
                <a:gd name="connsiteY0" fmla="*/ 473163 h 701387"/>
                <a:gd name="connsiteX1" fmla="*/ 21345 w 675080"/>
                <a:gd name="connsiteY1" fmla="*/ 361120 h 701387"/>
                <a:gd name="connsiteX2" fmla="*/ 255519 w 675080"/>
                <a:gd name="connsiteY2" fmla="*/ 6315 h 701387"/>
                <a:gd name="connsiteX3" fmla="*/ 450385 w 675080"/>
                <a:gd name="connsiteY3" fmla="*/ 697250 h 701387"/>
                <a:gd name="connsiteX4" fmla="*/ 675080 w 675080"/>
                <a:gd name="connsiteY4" fmla="*/ 398468 h 701387"/>
                <a:gd name="connsiteX5" fmla="*/ 675080 w 675080"/>
                <a:gd name="connsiteY5" fmla="*/ 398468 h 701387"/>
                <a:gd name="connsiteX0" fmla="*/ 0 w 653735"/>
                <a:gd name="connsiteY0" fmla="*/ 469261 h 697483"/>
                <a:gd name="connsiteX1" fmla="*/ 234174 w 653735"/>
                <a:gd name="connsiteY1" fmla="*/ 2413 h 697483"/>
                <a:gd name="connsiteX2" fmla="*/ 429040 w 653735"/>
                <a:gd name="connsiteY2" fmla="*/ 693348 h 697483"/>
                <a:gd name="connsiteX3" fmla="*/ 653735 w 653735"/>
                <a:gd name="connsiteY3" fmla="*/ 394566 h 697483"/>
                <a:gd name="connsiteX4" fmla="*/ 653735 w 653735"/>
                <a:gd name="connsiteY4" fmla="*/ 394566 h 69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3735" h="697483">
                  <a:moveTo>
                    <a:pt x="0" y="469261"/>
                  </a:moveTo>
                  <a:cubicBezTo>
                    <a:pt x="48786" y="372001"/>
                    <a:pt x="162667" y="-34935"/>
                    <a:pt x="234174" y="2413"/>
                  </a:cubicBezTo>
                  <a:cubicBezTo>
                    <a:pt x="305681" y="39761"/>
                    <a:pt x="330677" y="647889"/>
                    <a:pt x="429040" y="693348"/>
                  </a:cubicBezTo>
                  <a:cubicBezTo>
                    <a:pt x="527403" y="738807"/>
                    <a:pt x="653735" y="394566"/>
                    <a:pt x="653735" y="394566"/>
                  </a:cubicBezTo>
                  <a:lnTo>
                    <a:pt x="653735" y="394566"/>
                  </a:lnTo>
                </a:path>
              </a:pathLst>
            </a:custGeom>
            <a:grpFill/>
            <a:ln w="28575" cmpd="sng">
              <a:solidFill>
                <a:schemeClr val="tx1"/>
              </a:solidFill>
            </a:ln>
            <a:effectLst/>
            <a:scene3d>
              <a:camera prst="orthographicFront">
                <a:rot lat="21599984" lon="0" rev="600011"/>
              </a:camera>
              <a:lightRig rig="threePt" dir="t"/>
            </a:scene3d>
            <a:sp3d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sz="1400">
                <a:cs typeface="Calibri"/>
              </a:endParaRPr>
            </a:p>
          </p:txBody>
        </p:sp>
      </p:grpSp>
      <p:grpSp>
        <p:nvGrpSpPr>
          <p:cNvPr id="638" name="Groupe 637"/>
          <p:cNvGrpSpPr/>
          <p:nvPr/>
        </p:nvGrpSpPr>
        <p:grpSpPr>
          <a:xfrm>
            <a:off x="5279161" y="2297859"/>
            <a:ext cx="2059819" cy="2520000"/>
            <a:chOff x="1135117" y="2768577"/>
            <a:chExt cx="2059819" cy="2520000"/>
          </a:xfrm>
        </p:grpSpPr>
        <p:sp>
          <p:nvSpPr>
            <p:cNvPr id="639" name="Arc 638"/>
            <p:cNvSpPr/>
            <p:nvPr/>
          </p:nvSpPr>
          <p:spPr>
            <a:xfrm>
              <a:off x="1135117" y="2768577"/>
              <a:ext cx="1980000" cy="2520000"/>
            </a:xfrm>
            <a:prstGeom prst="arc">
              <a:avLst/>
            </a:prstGeom>
            <a:noFill/>
            <a:ln w="57150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40" name="Triangle isocèle 639"/>
            <p:cNvSpPr/>
            <p:nvPr/>
          </p:nvSpPr>
          <p:spPr>
            <a:xfrm rot="10800000">
              <a:off x="3014936" y="3969726"/>
              <a:ext cx="180000" cy="180000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36" name="Groupe 1435"/>
          <p:cNvGrpSpPr>
            <a:grpSpLocks/>
          </p:cNvGrpSpPr>
          <p:nvPr/>
        </p:nvGrpSpPr>
        <p:grpSpPr>
          <a:xfrm>
            <a:off x="4774040" y="1948786"/>
            <a:ext cx="2666818" cy="2702723"/>
            <a:chOff x="3321134" y="1739708"/>
            <a:chExt cx="2061951" cy="1851180"/>
          </a:xfrm>
        </p:grpSpPr>
        <p:sp>
          <p:nvSpPr>
            <p:cNvPr id="642" name="Arc 641"/>
            <p:cNvSpPr/>
            <p:nvPr/>
          </p:nvSpPr>
          <p:spPr>
            <a:xfrm rot="10495291">
              <a:off x="3468492" y="1739708"/>
              <a:ext cx="1914593" cy="1851180"/>
            </a:xfrm>
            <a:prstGeom prst="arc">
              <a:avLst>
                <a:gd name="adj1" fmla="val 17235128"/>
                <a:gd name="adj2" fmla="val 395190"/>
              </a:avLst>
            </a:prstGeom>
            <a:noFill/>
            <a:ln w="5715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435" name="Connecteur droit 1434"/>
            <p:cNvCxnSpPr/>
            <p:nvPr/>
          </p:nvCxnSpPr>
          <p:spPr>
            <a:xfrm>
              <a:off x="3321134" y="2625198"/>
              <a:ext cx="289748" cy="0"/>
            </a:xfrm>
            <a:prstGeom prst="line">
              <a:avLst/>
            </a:prstGeom>
            <a:ln w="5715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ZoneTexte 4"/>
          <p:cNvSpPr txBox="1"/>
          <p:nvPr/>
        </p:nvSpPr>
        <p:spPr>
          <a:xfrm>
            <a:off x="1981666" y="5642521"/>
            <a:ext cx="1033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Food </a:t>
            </a:r>
            <a:r>
              <a:rPr lang="fr-FR" sz="1400" dirty="0" err="1"/>
              <a:t>intake</a:t>
            </a:r>
            <a:endParaRPr lang="fr-FR" sz="1400" dirty="0"/>
          </a:p>
          <a:p>
            <a:r>
              <a:rPr lang="fr-FR" sz="1400" dirty="0"/>
              <a:t> &amp; </a:t>
            </a:r>
            <a:r>
              <a:rPr lang="fr-FR" sz="1400" dirty="0" err="1"/>
              <a:t>Exercise</a:t>
            </a:r>
            <a:endParaRPr lang="fr-FR" sz="1400" dirty="0"/>
          </a:p>
        </p:txBody>
      </p:sp>
      <p:pic>
        <p:nvPicPr>
          <p:cNvPr id="1437" name="Image 14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49" y="638777"/>
            <a:ext cx="432000" cy="432000"/>
          </a:xfrm>
          <a:prstGeom prst="ellipse">
            <a:avLst/>
          </a:prstGeom>
        </p:spPr>
      </p:pic>
      <p:pic>
        <p:nvPicPr>
          <p:cNvPr id="650" name="Image 64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604" y="5659174"/>
            <a:ext cx="432000" cy="432000"/>
          </a:xfrm>
          <a:prstGeom prst="ellipse">
            <a:avLst/>
          </a:prstGeom>
        </p:spPr>
      </p:pic>
      <p:pic>
        <p:nvPicPr>
          <p:cNvPr id="651" name="Image 65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881" y="5659174"/>
            <a:ext cx="432000" cy="432000"/>
          </a:xfrm>
          <a:prstGeom prst="ellipse">
            <a:avLst/>
          </a:prstGeom>
        </p:spPr>
      </p:pic>
      <p:sp>
        <p:nvSpPr>
          <p:cNvPr id="655" name="ZoneTexte 654"/>
          <p:cNvSpPr txBox="1"/>
          <p:nvPr/>
        </p:nvSpPr>
        <p:spPr>
          <a:xfrm>
            <a:off x="9858361" y="3261687"/>
            <a:ext cx="10775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 err="1"/>
              <a:t>Core</a:t>
            </a:r>
            <a:r>
              <a:rPr lang="fr-FR" sz="1600" b="1" dirty="0"/>
              <a:t> </a:t>
            </a:r>
            <a:r>
              <a:rPr lang="fr-FR" sz="1600" b="1" dirty="0" err="1"/>
              <a:t>Clock</a:t>
            </a:r>
            <a:endParaRPr lang="fr-FR" sz="1600" b="1" dirty="0"/>
          </a:p>
        </p:txBody>
      </p:sp>
      <p:sp>
        <p:nvSpPr>
          <p:cNvPr id="74" name="ZoneTexte 73"/>
          <p:cNvSpPr txBox="1"/>
          <p:nvPr/>
        </p:nvSpPr>
        <p:spPr>
          <a:xfrm>
            <a:off x="9751353" y="6132676"/>
            <a:ext cx="13423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Post-translation</a:t>
            </a:r>
          </a:p>
        </p:txBody>
      </p:sp>
      <p:sp>
        <p:nvSpPr>
          <p:cNvPr id="75" name="ZoneTexte 74"/>
          <p:cNvSpPr txBox="1"/>
          <p:nvPr/>
        </p:nvSpPr>
        <p:spPr>
          <a:xfrm>
            <a:off x="9927266" y="5861521"/>
            <a:ext cx="9905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Translation</a:t>
            </a:r>
          </a:p>
        </p:txBody>
      </p:sp>
      <p:sp>
        <p:nvSpPr>
          <p:cNvPr id="76" name="ZoneTexte 75"/>
          <p:cNvSpPr txBox="1"/>
          <p:nvPr/>
        </p:nvSpPr>
        <p:spPr>
          <a:xfrm>
            <a:off x="9853881" y="5570007"/>
            <a:ext cx="11372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Transcription</a:t>
            </a:r>
          </a:p>
        </p:txBody>
      </p:sp>
      <p:grpSp>
        <p:nvGrpSpPr>
          <p:cNvPr id="77" name="Grouper 508"/>
          <p:cNvGrpSpPr>
            <a:grpSpLocks noChangeAspect="1"/>
          </p:cNvGrpSpPr>
          <p:nvPr/>
        </p:nvGrpSpPr>
        <p:grpSpPr>
          <a:xfrm>
            <a:off x="9036663" y="5570316"/>
            <a:ext cx="720000" cy="720000"/>
            <a:chOff x="2334241" y="2035831"/>
            <a:chExt cx="709839" cy="691062"/>
          </a:xfrm>
          <a:gradFill>
            <a:gsLst>
              <a:gs pos="50000">
                <a:srgbClr val="0070C0"/>
              </a:gs>
              <a:gs pos="50000">
                <a:srgbClr val="FFC000"/>
              </a:gs>
            </a:gsLst>
            <a:lin ang="10800000" scaled="0"/>
          </a:gradFill>
        </p:grpSpPr>
        <p:sp>
          <p:nvSpPr>
            <p:cNvPr id="78" name="Ellipse 77"/>
            <p:cNvSpPr/>
            <p:nvPr/>
          </p:nvSpPr>
          <p:spPr>
            <a:xfrm>
              <a:off x="2334241" y="2035831"/>
              <a:ext cx="709609" cy="691062"/>
            </a:xfrm>
            <a:prstGeom prst="ellipse">
              <a:avLst/>
            </a:prstGeom>
            <a:grpFill/>
            <a:ln>
              <a:solidFill>
                <a:srgbClr val="26262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>
                <a:cs typeface="Calibri"/>
              </a:endParaRPr>
            </a:p>
          </p:txBody>
        </p:sp>
        <p:sp>
          <p:nvSpPr>
            <p:cNvPr id="79" name="Forme libre 524"/>
            <p:cNvSpPr>
              <a:spLocks/>
            </p:cNvSpPr>
            <p:nvPr/>
          </p:nvSpPr>
          <p:spPr>
            <a:xfrm>
              <a:off x="2343346" y="2178174"/>
              <a:ext cx="700734" cy="356110"/>
            </a:xfrm>
            <a:custGeom>
              <a:avLst/>
              <a:gdLst>
                <a:gd name="connsiteX0" fmla="*/ 17972 w 671707"/>
                <a:gd name="connsiteY0" fmla="*/ 473163 h 705102"/>
                <a:gd name="connsiteX1" fmla="*/ 17972 w 671707"/>
                <a:gd name="connsiteY1" fmla="*/ 361120 h 705102"/>
                <a:gd name="connsiteX2" fmla="*/ 204753 w 671707"/>
                <a:gd name="connsiteY2" fmla="*/ 6315 h 705102"/>
                <a:gd name="connsiteX3" fmla="*/ 484926 w 671707"/>
                <a:gd name="connsiteY3" fmla="*/ 697250 h 705102"/>
                <a:gd name="connsiteX4" fmla="*/ 671707 w 671707"/>
                <a:gd name="connsiteY4" fmla="*/ 398468 h 705102"/>
                <a:gd name="connsiteX5" fmla="*/ 671707 w 671707"/>
                <a:gd name="connsiteY5" fmla="*/ 398468 h 705102"/>
                <a:gd name="connsiteX0" fmla="*/ 21345 w 675080"/>
                <a:gd name="connsiteY0" fmla="*/ 473163 h 705102"/>
                <a:gd name="connsiteX1" fmla="*/ 21345 w 675080"/>
                <a:gd name="connsiteY1" fmla="*/ 361120 h 705102"/>
                <a:gd name="connsiteX2" fmla="*/ 255519 w 675080"/>
                <a:gd name="connsiteY2" fmla="*/ 6315 h 705102"/>
                <a:gd name="connsiteX3" fmla="*/ 488299 w 675080"/>
                <a:gd name="connsiteY3" fmla="*/ 697250 h 705102"/>
                <a:gd name="connsiteX4" fmla="*/ 675080 w 675080"/>
                <a:gd name="connsiteY4" fmla="*/ 398468 h 705102"/>
                <a:gd name="connsiteX5" fmla="*/ 675080 w 675080"/>
                <a:gd name="connsiteY5" fmla="*/ 398468 h 705102"/>
                <a:gd name="connsiteX0" fmla="*/ 21345 w 675080"/>
                <a:gd name="connsiteY0" fmla="*/ 473163 h 705102"/>
                <a:gd name="connsiteX1" fmla="*/ 21345 w 675080"/>
                <a:gd name="connsiteY1" fmla="*/ 361120 h 705102"/>
                <a:gd name="connsiteX2" fmla="*/ 255519 w 675080"/>
                <a:gd name="connsiteY2" fmla="*/ 6315 h 705102"/>
                <a:gd name="connsiteX3" fmla="*/ 450385 w 675080"/>
                <a:gd name="connsiteY3" fmla="*/ 697250 h 705102"/>
                <a:gd name="connsiteX4" fmla="*/ 675080 w 675080"/>
                <a:gd name="connsiteY4" fmla="*/ 398468 h 705102"/>
                <a:gd name="connsiteX5" fmla="*/ 675080 w 675080"/>
                <a:gd name="connsiteY5" fmla="*/ 398468 h 705102"/>
                <a:gd name="connsiteX0" fmla="*/ 21345 w 675080"/>
                <a:gd name="connsiteY0" fmla="*/ 473163 h 701387"/>
                <a:gd name="connsiteX1" fmla="*/ 21345 w 675080"/>
                <a:gd name="connsiteY1" fmla="*/ 361120 h 701387"/>
                <a:gd name="connsiteX2" fmla="*/ 255519 w 675080"/>
                <a:gd name="connsiteY2" fmla="*/ 6315 h 701387"/>
                <a:gd name="connsiteX3" fmla="*/ 450385 w 675080"/>
                <a:gd name="connsiteY3" fmla="*/ 697250 h 701387"/>
                <a:gd name="connsiteX4" fmla="*/ 675080 w 675080"/>
                <a:gd name="connsiteY4" fmla="*/ 398468 h 701387"/>
                <a:gd name="connsiteX5" fmla="*/ 675080 w 675080"/>
                <a:gd name="connsiteY5" fmla="*/ 398468 h 701387"/>
                <a:gd name="connsiteX0" fmla="*/ 0 w 653735"/>
                <a:gd name="connsiteY0" fmla="*/ 469261 h 697483"/>
                <a:gd name="connsiteX1" fmla="*/ 234174 w 653735"/>
                <a:gd name="connsiteY1" fmla="*/ 2413 h 697483"/>
                <a:gd name="connsiteX2" fmla="*/ 429040 w 653735"/>
                <a:gd name="connsiteY2" fmla="*/ 693348 h 697483"/>
                <a:gd name="connsiteX3" fmla="*/ 653735 w 653735"/>
                <a:gd name="connsiteY3" fmla="*/ 394566 h 697483"/>
                <a:gd name="connsiteX4" fmla="*/ 653735 w 653735"/>
                <a:gd name="connsiteY4" fmla="*/ 394566 h 69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3735" h="697483">
                  <a:moveTo>
                    <a:pt x="0" y="469261"/>
                  </a:moveTo>
                  <a:cubicBezTo>
                    <a:pt x="48786" y="372001"/>
                    <a:pt x="162667" y="-34935"/>
                    <a:pt x="234174" y="2413"/>
                  </a:cubicBezTo>
                  <a:cubicBezTo>
                    <a:pt x="305681" y="39761"/>
                    <a:pt x="330677" y="647889"/>
                    <a:pt x="429040" y="693348"/>
                  </a:cubicBezTo>
                  <a:cubicBezTo>
                    <a:pt x="527403" y="738807"/>
                    <a:pt x="653735" y="394566"/>
                    <a:pt x="653735" y="394566"/>
                  </a:cubicBezTo>
                  <a:lnTo>
                    <a:pt x="653735" y="394566"/>
                  </a:lnTo>
                </a:path>
              </a:pathLst>
            </a:custGeom>
            <a:grpFill/>
            <a:ln w="28575" cmpd="sng">
              <a:solidFill>
                <a:schemeClr val="tx1"/>
              </a:solidFill>
            </a:ln>
            <a:effectLst/>
            <a:scene3d>
              <a:camera prst="orthographicFront">
                <a:rot lat="21599984" lon="0" rev="600011"/>
              </a:camera>
              <a:lightRig rig="threePt" dir="t"/>
            </a:scene3d>
            <a:sp3d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sz="1400">
                <a:cs typeface="Calibri"/>
              </a:endParaRPr>
            </a:p>
          </p:txBody>
        </p:sp>
      </p:grpSp>
      <p:cxnSp>
        <p:nvCxnSpPr>
          <p:cNvPr id="80" name="Connecteur droit avec flèche 79"/>
          <p:cNvCxnSpPr/>
          <p:nvPr/>
        </p:nvCxnSpPr>
        <p:spPr>
          <a:xfrm flipH="1">
            <a:off x="8216489" y="5951565"/>
            <a:ext cx="720000" cy="0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Image 80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04" b="97861" l="2128" r="978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0527" y="5385829"/>
            <a:ext cx="1129865" cy="1116000"/>
          </a:xfrm>
          <a:prstGeom prst="rect">
            <a:avLst/>
          </a:prstGeom>
        </p:spPr>
      </p:pic>
      <p:pic>
        <p:nvPicPr>
          <p:cNvPr id="82" name="Image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282" y="5659174"/>
            <a:ext cx="432000" cy="432000"/>
          </a:xfrm>
          <a:prstGeom prst="ellipse">
            <a:avLst/>
          </a:prstGeom>
        </p:spPr>
      </p:pic>
      <p:cxnSp>
        <p:nvCxnSpPr>
          <p:cNvPr id="47" name="Connecteur droit avec flèche 46"/>
          <p:cNvCxnSpPr/>
          <p:nvPr/>
        </p:nvCxnSpPr>
        <p:spPr>
          <a:xfrm flipV="1">
            <a:off x="8218446" y="5883554"/>
            <a:ext cx="720000" cy="1"/>
          </a:xfrm>
          <a:prstGeom prst="straightConnector1">
            <a:avLst/>
          </a:prstGeom>
          <a:ln w="28575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/>
          <p:cNvSpPr txBox="1"/>
          <p:nvPr/>
        </p:nvSpPr>
        <p:spPr>
          <a:xfrm>
            <a:off x="5964839" y="1974916"/>
            <a:ext cx="11138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Positive </a:t>
            </a:r>
            <a:r>
              <a:rPr lang="fr-FR" sz="1400" dirty="0" err="1"/>
              <a:t>limb</a:t>
            </a:r>
            <a:endParaRPr lang="fr-FR" sz="1400" dirty="0"/>
          </a:p>
        </p:txBody>
      </p:sp>
      <p:sp>
        <p:nvSpPr>
          <p:cNvPr id="49" name="ZoneTexte 48"/>
          <p:cNvSpPr txBox="1"/>
          <p:nvPr/>
        </p:nvSpPr>
        <p:spPr>
          <a:xfrm>
            <a:off x="5125918" y="4565290"/>
            <a:ext cx="1189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 err="1"/>
              <a:t>Negative</a:t>
            </a:r>
            <a:r>
              <a:rPr lang="fr-FR" sz="1400" dirty="0"/>
              <a:t> </a:t>
            </a:r>
            <a:r>
              <a:rPr lang="fr-FR" sz="1400" dirty="0" err="1"/>
              <a:t>limb</a:t>
            </a:r>
            <a:endParaRPr lang="fr-FR" sz="1400" dirty="0"/>
          </a:p>
        </p:txBody>
      </p:sp>
      <p:cxnSp>
        <p:nvCxnSpPr>
          <p:cNvPr id="3" name="Connecteur droit 2"/>
          <p:cNvCxnSpPr/>
          <p:nvPr/>
        </p:nvCxnSpPr>
        <p:spPr>
          <a:xfrm>
            <a:off x="3624776" y="6905"/>
            <a:ext cx="0" cy="684000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ZoneTexte 51"/>
          <p:cNvSpPr txBox="1"/>
          <p:nvPr/>
        </p:nvSpPr>
        <p:spPr>
          <a:xfrm>
            <a:off x="1148598" y="-43271"/>
            <a:ext cx="12423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 err="1"/>
              <a:t>Entrainment</a:t>
            </a:r>
            <a:endParaRPr lang="fr-FR" sz="1600" b="1" dirty="0"/>
          </a:p>
        </p:txBody>
      </p:sp>
      <p:pic>
        <p:nvPicPr>
          <p:cNvPr id="1026" name="Picture 2" descr="Résultat de recherche d'images pour &quot;SOLEIL&quot;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085" y="200591"/>
            <a:ext cx="1252423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ZoneTexte 52"/>
          <p:cNvSpPr txBox="1"/>
          <p:nvPr/>
        </p:nvSpPr>
        <p:spPr>
          <a:xfrm>
            <a:off x="155247" y="6427119"/>
            <a:ext cx="93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Figure 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4676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2" name="Group 3"/>
          <p:cNvGrpSpPr>
            <a:grpSpLocks noChangeAspect="1"/>
          </p:cNvGrpSpPr>
          <p:nvPr/>
        </p:nvGrpSpPr>
        <p:grpSpPr bwMode="auto">
          <a:xfrm rot="5400000">
            <a:off x="9111160" y="1973167"/>
            <a:ext cx="290765" cy="3459803"/>
            <a:chOff x="1385" y="861"/>
            <a:chExt cx="573" cy="3134"/>
          </a:xfrm>
          <a:solidFill>
            <a:schemeClr val="bg2">
              <a:lumMod val="75000"/>
            </a:schemeClr>
          </a:solidFill>
        </p:grpSpPr>
        <p:grpSp>
          <p:nvGrpSpPr>
            <p:cNvPr id="1903" name="Group 4"/>
            <p:cNvGrpSpPr>
              <a:grpSpLocks/>
            </p:cNvGrpSpPr>
            <p:nvPr/>
          </p:nvGrpSpPr>
          <p:grpSpPr bwMode="auto">
            <a:xfrm>
              <a:off x="1385" y="997"/>
              <a:ext cx="573" cy="2864"/>
              <a:chOff x="1385" y="997"/>
              <a:chExt cx="573" cy="2864"/>
            </a:xfrm>
            <a:grpFill/>
          </p:grpSpPr>
          <p:sp>
            <p:nvSpPr>
              <p:cNvPr id="1929" name="Freeform 5"/>
              <p:cNvSpPr>
                <a:spLocks/>
              </p:cNvSpPr>
              <p:nvPr/>
            </p:nvSpPr>
            <p:spPr bwMode="auto">
              <a:xfrm>
                <a:off x="1392" y="3728"/>
                <a:ext cx="80" cy="133"/>
              </a:xfrm>
              <a:custGeom>
                <a:avLst/>
                <a:gdLst>
                  <a:gd name="T0" fmla="*/ 0 w 32"/>
                  <a:gd name="T1" fmla="*/ 0 h 50"/>
                  <a:gd name="T2" fmla="*/ 0 w 32"/>
                  <a:gd name="T3" fmla="*/ 1599 h 50"/>
                  <a:gd name="T4" fmla="*/ 395 w 32"/>
                  <a:gd name="T5" fmla="*/ 2506 h 50"/>
                  <a:gd name="T6" fmla="*/ 1250 w 32"/>
                  <a:gd name="T7" fmla="*/ 1692 h 50"/>
                  <a:gd name="T8" fmla="*/ 0 w 32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50">
                    <a:moveTo>
                      <a:pt x="0" y="0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0" y="38"/>
                      <a:pt x="4" y="44"/>
                      <a:pt x="10" y="50"/>
                    </a:cubicBezTo>
                    <a:cubicBezTo>
                      <a:pt x="15" y="44"/>
                      <a:pt x="23" y="39"/>
                      <a:pt x="32" y="34"/>
                    </a:cubicBezTo>
                    <a:cubicBezTo>
                      <a:pt x="14" y="23"/>
                      <a:pt x="0" y="11"/>
                      <a:pt x="0" y="0"/>
                    </a:cubicBezTo>
                    <a:close/>
                  </a:path>
                </a:pathLst>
              </a:custGeom>
              <a:grpFill/>
              <a:ln w="7938" cap="rnd">
                <a:solidFill>
                  <a:schemeClr val="bg2">
                    <a:lumMod val="90000"/>
                  </a:schemeClr>
                </a:solidFill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930" name="Freeform 6"/>
              <p:cNvSpPr>
                <a:spLocks/>
              </p:cNvSpPr>
              <p:nvPr/>
            </p:nvSpPr>
            <p:spPr bwMode="auto">
              <a:xfrm>
                <a:off x="1797" y="997"/>
                <a:ext cx="158" cy="136"/>
              </a:xfrm>
              <a:custGeom>
                <a:avLst/>
                <a:gdLst>
                  <a:gd name="T0" fmla="*/ 1735 w 63"/>
                  <a:gd name="T1" fmla="*/ 0 h 51"/>
                  <a:gd name="T2" fmla="*/ 0 w 63"/>
                  <a:gd name="T3" fmla="*/ 760 h 51"/>
                  <a:gd name="T4" fmla="*/ 2490 w 63"/>
                  <a:gd name="T5" fmla="*/ 2581 h 51"/>
                  <a:gd name="T6" fmla="*/ 2490 w 63"/>
                  <a:gd name="T7" fmla="*/ 968 h 51"/>
                  <a:gd name="T8" fmla="*/ 1735 w 63"/>
                  <a:gd name="T9" fmla="*/ 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51">
                    <a:moveTo>
                      <a:pt x="44" y="0"/>
                    </a:moveTo>
                    <a:cubicBezTo>
                      <a:pt x="32" y="5"/>
                      <a:pt x="17" y="9"/>
                      <a:pt x="0" y="15"/>
                    </a:cubicBezTo>
                    <a:cubicBezTo>
                      <a:pt x="32" y="25"/>
                      <a:pt x="63" y="38"/>
                      <a:pt x="63" y="51"/>
                    </a:cubicBezTo>
                    <a:cubicBezTo>
                      <a:pt x="63" y="19"/>
                      <a:pt x="63" y="19"/>
                      <a:pt x="63" y="19"/>
                    </a:cubicBezTo>
                    <a:cubicBezTo>
                      <a:pt x="63" y="13"/>
                      <a:pt x="55" y="6"/>
                      <a:pt x="44" y="0"/>
                    </a:cubicBezTo>
                    <a:close/>
                  </a:path>
                </a:pathLst>
              </a:custGeom>
              <a:grpFill/>
              <a:ln w="7938" cap="rnd">
                <a:solidFill>
                  <a:schemeClr val="bg2">
                    <a:lumMod val="90000"/>
                  </a:schemeClr>
                </a:solidFill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931" name="Freeform 7"/>
              <p:cNvSpPr>
                <a:spLocks/>
              </p:cNvSpPr>
              <p:nvPr/>
            </p:nvSpPr>
            <p:spPr bwMode="auto">
              <a:xfrm>
                <a:off x="1392" y="2445"/>
                <a:ext cx="563" cy="416"/>
              </a:xfrm>
              <a:custGeom>
                <a:avLst/>
                <a:gdLst>
                  <a:gd name="T0" fmla="*/ 8823 w 225"/>
                  <a:gd name="T1" fmla="*/ 6280 h 156"/>
                  <a:gd name="T2" fmla="*/ 4234 w 225"/>
                  <a:gd name="T3" fmla="*/ 3491 h 156"/>
                  <a:gd name="T4" fmla="*/ 0 w 225"/>
                  <a:gd name="T5" fmla="*/ 0 h 156"/>
                  <a:gd name="T6" fmla="*/ 0 w 225"/>
                  <a:gd name="T7" fmla="*/ 1613 h 156"/>
                  <a:gd name="T8" fmla="*/ 4234 w 225"/>
                  <a:gd name="T9" fmla="*/ 5155 h 156"/>
                  <a:gd name="T10" fmla="*/ 8823 w 225"/>
                  <a:gd name="T11" fmla="*/ 7885 h 156"/>
                  <a:gd name="T12" fmla="*/ 8823 w 225"/>
                  <a:gd name="T13" fmla="*/ 6280 h 1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5" h="156">
                    <a:moveTo>
                      <a:pt x="225" y="124"/>
                    </a:moveTo>
                    <a:cubicBezTo>
                      <a:pt x="225" y="103"/>
                      <a:pt x="139" y="80"/>
                      <a:pt x="108" y="69"/>
                    </a:cubicBezTo>
                    <a:cubicBezTo>
                      <a:pt x="78" y="57"/>
                      <a:pt x="0" y="28"/>
                      <a:pt x="0" y="0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60"/>
                      <a:pt x="78" y="90"/>
                      <a:pt x="108" y="102"/>
                    </a:cubicBezTo>
                    <a:cubicBezTo>
                      <a:pt x="139" y="114"/>
                      <a:pt x="225" y="135"/>
                      <a:pt x="225" y="156"/>
                    </a:cubicBezTo>
                    <a:lnTo>
                      <a:pt x="225" y="124"/>
                    </a:lnTo>
                    <a:close/>
                  </a:path>
                </a:pathLst>
              </a:custGeom>
              <a:grpFill/>
              <a:ln w="7938" cap="rnd">
                <a:solidFill>
                  <a:schemeClr val="bg2">
                    <a:lumMod val="90000"/>
                  </a:schemeClr>
                </a:solidFill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932" name="Freeform 8"/>
              <p:cNvSpPr>
                <a:spLocks/>
              </p:cNvSpPr>
              <p:nvPr/>
            </p:nvSpPr>
            <p:spPr bwMode="auto">
              <a:xfrm>
                <a:off x="1392" y="1344"/>
                <a:ext cx="563" cy="416"/>
              </a:xfrm>
              <a:custGeom>
                <a:avLst/>
                <a:gdLst>
                  <a:gd name="T0" fmla="*/ 8823 w 225"/>
                  <a:gd name="T1" fmla="*/ 6280 h 156"/>
                  <a:gd name="T2" fmla="*/ 4234 w 225"/>
                  <a:gd name="T3" fmla="*/ 3491 h 156"/>
                  <a:gd name="T4" fmla="*/ 0 w 225"/>
                  <a:gd name="T5" fmla="*/ 0 h 156"/>
                  <a:gd name="T6" fmla="*/ 0 w 225"/>
                  <a:gd name="T7" fmla="*/ 1613 h 156"/>
                  <a:gd name="T8" fmla="*/ 4234 w 225"/>
                  <a:gd name="T9" fmla="*/ 5155 h 156"/>
                  <a:gd name="T10" fmla="*/ 8823 w 225"/>
                  <a:gd name="T11" fmla="*/ 7885 h 156"/>
                  <a:gd name="T12" fmla="*/ 8823 w 225"/>
                  <a:gd name="T13" fmla="*/ 6280 h 1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5" h="156">
                    <a:moveTo>
                      <a:pt x="225" y="124"/>
                    </a:moveTo>
                    <a:cubicBezTo>
                      <a:pt x="225" y="103"/>
                      <a:pt x="139" y="81"/>
                      <a:pt x="108" y="69"/>
                    </a:cubicBezTo>
                    <a:cubicBezTo>
                      <a:pt x="78" y="57"/>
                      <a:pt x="0" y="28"/>
                      <a:pt x="0" y="0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60"/>
                      <a:pt x="78" y="90"/>
                      <a:pt x="108" y="102"/>
                    </a:cubicBezTo>
                    <a:cubicBezTo>
                      <a:pt x="139" y="114"/>
                      <a:pt x="225" y="135"/>
                      <a:pt x="225" y="156"/>
                    </a:cubicBezTo>
                    <a:lnTo>
                      <a:pt x="225" y="124"/>
                    </a:lnTo>
                    <a:close/>
                  </a:path>
                </a:pathLst>
              </a:custGeom>
              <a:grpFill/>
              <a:ln w="7938" cap="rnd">
                <a:solidFill>
                  <a:schemeClr val="bg2">
                    <a:lumMod val="90000"/>
                  </a:schemeClr>
                </a:solidFill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933" name="Freeform 9"/>
              <p:cNvSpPr>
                <a:spLocks/>
              </p:cNvSpPr>
              <p:nvPr/>
            </p:nvSpPr>
            <p:spPr bwMode="auto">
              <a:xfrm>
                <a:off x="1392" y="1987"/>
                <a:ext cx="563" cy="416"/>
              </a:xfrm>
              <a:custGeom>
                <a:avLst/>
                <a:gdLst>
                  <a:gd name="T0" fmla="*/ 8823 w 225"/>
                  <a:gd name="T1" fmla="*/ 6280 h 156"/>
                  <a:gd name="T2" fmla="*/ 4234 w 225"/>
                  <a:gd name="T3" fmla="*/ 3435 h 156"/>
                  <a:gd name="T4" fmla="*/ 0 w 225"/>
                  <a:gd name="T5" fmla="*/ 0 h 156"/>
                  <a:gd name="T6" fmla="*/ 0 w 225"/>
                  <a:gd name="T7" fmla="*/ 1613 h 156"/>
                  <a:gd name="T8" fmla="*/ 4234 w 225"/>
                  <a:gd name="T9" fmla="*/ 5099 h 156"/>
                  <a:gd name="T10" fmla="*/ 8823 w 225"/>
                  <a:gd name="T11" fmla="*/ 7885 h 156"/>
                  <a:gd name="T12" fmla="*/ 8823 w 225"/>
                  <a:gd name="T13" fmla="*/ 6280 h 1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5" h="156">
                    <a:moveTo>
                      <a:pt x="225" y="124"/>
                    </a:moveTo>
                    <a:cubicBezTo>
                      <a:pt x="225" y="102"/>
                      <a:pt x="139" y="80"/>
                      <a:pt x="108" y="68"/>
                    </a:cubicBezTo>
                    <a:cubicBezTo>
                      <a:pt x="78" y="56"/>
                      <a:pt x="0" y="27"/>
                      <a:pt x="0" y="0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59"/>
                      <a:pt x="78" y="89"/>
                      <a:pt x="108" y="101"/>
                    </a:cubicBezTo>
                    <a:cubicBezTo>
                      <a:pt x="139" y="113"/>
                      <a:pt x="225" y="134"/>
                      <a:pt x="225" y="156"/>
                    </a:cubicBezTo>
                    <a:lnTo>
                      <a:pt x="225" y="124"/>
                    </a:lnTo>
                    <a:close/>
                  </a:path>
                </a:pathLst>
              </a:custGeom>
              <a:grpFill/>
              <a:ln w="7938" cap="rnd">
                <a:solidFill>
                  <a:schemeClr val="bg2">
                    <a:lumMod val="90000"/>
                  </a:schemeClr>
                </a:solidFill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934" name="Freeform 10"/>
              <p:cNvSpPr>
                <a:spLocks/>
              </p:cNvSpPr>
              <p:nvPr/>
            </p:nvSpPr>
            <p:spPr bwMode="auto">
              <a:xfrm>
                <a:off x="1392" y="1805"/>
                <a:ext cx="563" cy="416"/>
              </a:xfrm>
              <a:custGeom>
                <a:avLst/>
                <a:gdLst>
                  <a:gd name="T0" fmla="*/ 8823 w 225"/>
                  <a:gd name="T1" fmla="*/ 6280 h 156"/>
                  <a:gd name="T2" fmla="*/ 4234 w 225"/>
                  <a:gd name="T3" fmla="*/ 3435 h 156"/>
                  <a:gd name="T4" fmla="*/ 0 w 225"/>
                  <a:gd name="T5" fmla="*/ 0 h 156"/>
                  <a:gd name="T6" fmla="*/ 0 w 225"/>
                  <a:gd name="T7" fmla="*/ 1613 h 156"/>
                  <a:gd name="T8" fmla="*/ 4234 w 225"/>
                  <a:gd name="T9" fmla="*/ 5155 h 156"/>
                  <a:gd name="T10" fmla="*/ 8823 w 225"/>
                  <a:gd name="T11" fmla="*/ 7885 h 156"/>
                  <a:gd name="T12" fmla="*/ 8823 w 225"/>
                  <a:gd name="T13" fmla="*/ 6280 h 1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5" h="156">
                    <a:moveTo>
                      <a:pt x="225" y="124"/>
                    </a:moveTo>
                    <a:cubicBezTo>
                      <a:pt x="225" y="103"/>
                      <a:pt x="139" y="80"/>
                      <a:pt x="108" y="68"/>
                    </a:cubicBezTo>
                    <a:cubicBezTo>
                      <a:pt x="78" y="56"/>
                      <a:pt x="0" y="27"/>
                      <a:pt x="0" y="0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59"/>
                      <a:pt x="78" y="90"/>
                      <a:pt x="108" y="102"/>
                    </a:cubicBezTo>
                    <a:cubicBezTo>
                      <a:pt x="139" y="114"/>
                      <a:pt x="225" y="135"/>
                      <a:pt x="225" y="156"/>
                    </a:cubicBezTo>
                    <a:lnTo>
                      <a:pt x="225" y="124"/>
                    </a:lnTo>
                    <a:close/>
                  </a:path>
                </a:pathLst>
              </a:custGeom>
              <a:grpFill/>
              <a:ln w="7938" cap="rnd">
                <a:solidFill>
                  <a:schemeClr val="bg2">
                    <a:lumMod val="90000"/>
                  </a:schemeClr>
                </a:solidFill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935" name="Freeform 11"/>
              <p:cNvSpPr>
                <a:spLocks/>
              </p:cNvSpPr>
              <p:nvPr/>
            </p:nvSpPr>
            <p:spPr bwMode="auto">
              <a:xfrm>
                <a:off x="1392" y="1165"/>
                <a:ext cx="563" cy="416"/>
              </a:xfrm>
              <a:custGeom>
                <a:avLst/>
                <a:gdLst>
                  <a:gd name="T0" fmla="*/ 8823 w 225"/>
                  <a:gd name="T1" fmla="*/ 6280 h 156"/>
                  <a:gd name="T2" fmla="*/ 4234 w 225"/>
                  <a:gd name="T3" fmla="*/ 3435 h 156"/>
                  <a:gd name="T4" fmla="*/ 0 w 225"/>
                  <a:gd name="T5" fmla="*/ 0 h 156"/>
                  <a:gd name="T6" fmla="*/ 0 w 225"/>
                  <a:gd name="T7" fmla="*/ 1613 h 156"/>
                  <a:gd name="T8" fmla="*/ 4234 w 225"/>
                  <a:gd name="T9" fmla="*/ 5099 h 156"/>
                  <a:gd name="T10" fmla="*/ 8823 w 225"/>
                  <a:gd name="T11" fmla="*/ 7885 h 156"/>
                  <a:gd name="T12" fmla="*/ 8823 w 225"/>
                  <a:gd name="T13" fmla="*/ 6280 h 1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5" h="156">
                    <a:moveTo>
                      <a:pt x="225" y="124"/>
                    </a:moveTo>
                    <a:cubicBezTo>
                      <a:pt x="225" y="102"/>
                      <a:pt x="139" y="80"/>
                      <a:pt x="108" y="68"/>
                    </a:cubicBezTo>
                    <a:cubicBezTo>
                      <a:pt x="78" y="56"/>
                      <a:pt x="0" y="27"/>
                      <a:pt x="0" y="0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59"/>
                      <a:pt x="78" y="89"/>
                      <a:pt x="108" y="101"/>
                    </a:cubicBezTo>
                    <a:cubicBezTo>
                      <a:pt x="139" y="113"/>
                      <a:pt x="225" y="134"/>
                      <a:pt x="225" y="156"/>
                    </a:cubicBezTo>
                    <a:lnTo>
                      <a:pt x="225" y="124"/>
                    </a:lnTo>
                    <a:close/>
                  </a:path>
                </a:pathLst>
              </a:custGeom>
              <a:grpFill/>
              <a:ln w="7938" cap="rnd">
                <a:solidFill>
                  <a:schemeClr val="bg2">
                    <a:lumMod val="90000"/>
                  </a:schemeClr>
                </a:solidFill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936" name="Freeform 12"/>
              <p:cNvSpPr>
                <a:spLocks/>
              </p:cNvSpPr>
              <p:nvPr/>
            </p:nvSpPr>
            <p:spPr bwMode="auto">
              <a:xfrm>
                <a:off x="1392" y="2627"/>
                <a:ext cx="563" cy="416"/>
              </a:xfrm>
              <a:custGeom>
                <a:avLst/>
                <a:gdLst>
                  <a:gd name="T0" fmla="*/ 8823 w 225"/>
                  <a:gd name="T1" fmla="*/ 6280 h 156"/>
                  <a:gd name="T2" fmla="*/ 4234 w 225"/>
                  <a:gd name="T3" fmla="*/ 3435 h 156"/>
                  <a:gd name="T4" fmla="*/ 0 w 225"/>
                  <a:gd name="T5" fmla="*/ 0 h 156"/>
                  <a:gd name="T6" fmla="*/ 0 w 225"/>
                  <a:gd name="T7" fmla="*/ 1613 h 156"/>
                  <a:gd name="T8" fmla="*/ 4234 w 225"/>
                  <a:gd name="T9" fmla="*/ 5099 h 156"/>
                  <a:gd name="T10" fmla="*/ 8823 w 225"/>
                  <a:gd name="T11" fmla="*/ 7885 h 156"/>
                  <a:gd name="T12" fmla="*/ 8823 w 225"/>
                  <a:gd name="T13" fmla="*/ 6280 h 1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5" h="156">
                    <a:moveTo>
                      <a:pt x="225" y="124"/>
                    </a:moveTo>
                    <a:cubicBezTo>
                      <a:pt x="225" y="102"/>
                      <a:pt x="139" y="80"/>
                      <a:pt x="108" y="68"/>
                    </a:cubicBezTo>
                    <a:cubicBezTo>
                      <a:pt x="78" y="56"/>
                      <a:pt x="0" y="27"/>
                      <a:pt x="0" y="0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59"/>
                      <a:pt x="78" y="89"/>
                      <a:pt x="108" y="101"/>
                    </a:cubicBezTo>
                    <a:cubicBezTo>
                      <a:pt x="139" y="113"/>
                      <a:pt x="225" y="134"/>
                      <a:pt x="225" y="156"/>
                    </a:cubicBezTo>
                    <a:lnTo>
                      <a:pt x="225" y="124"/>
                    </a:lnTo>
                    <a:close/>
                  </a:path>
                </a:pathLst>
              </a:custGeom>
              <a:grpFill/>
              <a:ln w="7938" cap="rnd">
                <a:solidFill>
                  <a:schemeClr val="bg2">
                    <a:lumMod val="90000"/>
                  </a:schemeClr>
                </a:solidFill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937" name="Freeform 13"/>
              <p:cNvSpPr>
                <a:spLocks/>
              </p:cNvSpPr>
              <p:nvPr/>
            </p:nvSpPr>
            <p:spPr bwMode="auto">
              <a:xfrm>
                <a:off x="1392" y="3088"/>
                <a:ext cx="563" cy="416"/>
              </a:xfrm>
              <a:custGeom>
                <a:avLst/>
                <a:gdLst>
                  <a:gd name="T0" fmla="*/ 8823 w 225"/>
                  <a:gd name="T1" fmla="*/ 6280 h 156"/>
                  <a:gd name="T2" fmla="*/ 4234 w 225"/>
                  <a:gd name="T3" fmla="*/ 3435 h 156"/>
                  <a:gd name="T4" fmla="*/ 0 w 225"/>
                  <a:gd name="T5" fmla="*/ 0 h 156"/>
                  <a:gd name="T6" fmla="*/ 0 w 225"/>
                  <a:gd name="T7" fmla="*/ 1613 h 156"/>
                  <a:gd name="T8" fmla="*/ 4234 w 225"/>
                  <a:gd name="T9" fmla="*/ 5099 h 156"/>
                  <a:gd name="T10" fmla="*/ 8823 w 225"/>
                  <a:gd name="T11" fmla="*/ 7885 h 156"/>
                  <a:gd name="T12" fmla="*/ 8823 w 225"/>
                  <a:gd name="T13" fmla="*/ 6280 h 1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5" h="156">
                    <a:moveTo>
                      <a:pt x="225" y="124"/>
                    </a:moveTo>
                    <a:cubicBezTo>
                      <a:pt x="225" y="103"/>
                      <a:pt x="139" y="80"/>
                      <a:pt x="108" y="68"/>
                    </a:cubicBezTo>
                    <a:cubicBezTo>
                      <a:pt x="78" y="56"/>
                      <a:pt x="0" y="27"/>
                      <a:pt x="0" y="0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59"/>
                      <a:pt x="78" y="90"/>
                      <a:pt x="108" y="101"/>
                    </a:cubicBezTo>
                    <a:cubicBezTo>
                      <a:pt x="139" y="113"/>
                      <a:pt x="225" y="135"/>
                      <a:pt x="225" y="156"/>
                    </a:cubicBezTo>
                    <a:lnTo>
                      <a:pt x="225" y="124"/>
                    </a:lnTo>
                    <a:close/>
                  </a:path>
                </a:pathLst>
              </a:custGeom>
              <a:grpFill/>
              <a:ln w="7938" cap="rnd">
                <a:solidFill>
                  <a:schemeClr val="bg2">
                    <a:lumMod val="90000"/>
                  </a:schemeClr>
                </a:solidFill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938" name="Freeform 14"/>
              <p:cNvSpPr>
                <a:spLocks/>
              </p:cNvSpPr>
              <p:nvPr/>
            </p:nvSpPr>
            <p:spPr bwMode="auto">
              <a:xfrm>
                <a:off x="1392" y="3267"/>
                <a:ext cx="563" cy="416"/>
              </a:xfrm>
              <a:custGeom>
                <a:avLst/>
                <a:gdLst>
                  <a:gd name="T0" fmla="*/ 8823 w 225"/>
                  <a:gd name="T1" fmla="*/ 6280 h 156"/>
                  <a:gd name="T2" fmla="*/ 4234 w 225"/>
                  <a:gd name="T3" fmla="*/ 3491 h 156"/>
                  <a:gd name="T4" fmla="*/ 0 w 225"/>
                  <a:gd name="T5" fmla="*/ 0 h 156"/>
                  <a:gd name="T6" fmla="*/ 0 w 225"/>
                  <a:gd name="T7" fmla="*/ 1613 h 156"/>
                  <a:gd name="T8" fmla="*/ 4234 w 225"/>
                  <a:gd name="T9" fmla="*/ 5155 h 156"/>
                  <a:gd name="T10" fmla="*/ 8823 w 225"/>
                  <a:gd name="T11" fmla="*/ 7885 h 156"/>
                  <a:gd name="T12" fmla="*/ 8823 w 225"/>
                  <a:gd name="T13" fmla="*/ 6280 h 1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5" h="156">
                    <a:moveTo>
                      <a:pt x="225" y="124"/>
                    </a:moveTo>
                    <a:cubicBezTo>
                      <a:pt x="225" y="103"/>
                      <a:pt x="139" y="80"/>
                      <a:pt x="108" y="69"/>
                    </a:cubicBezTo>
                    <a:cubicBezTo>
                      <a:pt x="78" y="57"/>
                      <a:pt x="0" y="28"/>
                      <a:pt x="0" y="0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60"/>
                      <a:pt x="78" y="90"/>
                      <a:pt x="108" y="102"/>
                    </a:cubicBezTo>
                    <a:cubicBezTo>
                      <a:pt x="139" y="114"/>
                      <a:pt x="225" y="135"/>
                      <a:pt x="225" y="156"/>
                    </a:cubicBezTo>
                    <a:lnTo>
                      <a:pt x="225" y="124"/>
                    </a:lnTo>
                    <a:close/>
                  </a:path>
                </a:pathLst>
              </a:custGeom>
              <a:grpFill/>
              <a:ln w="7938" cap="rnd">
                <a:solidFill>
                  <a:schemeClr val="bg2">
                    <a:lumMod val="90000"/>
                  </a:schemeClr>
                </a:solidFill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939" name="Freeform 15"/>
              <p:cNvSpPr>
                <a:spLocks/>
              </p:cNvSpPr>
              <p:nvPr/>
            </p:nvSpPr>
            <p:spPr bwMode="auto">
              <a:xfrm>
                <a:off x="1392" y="2680"/>
                <a:ext cx="268" cy="168"/>
              </a:xfrm>
              <a:custGeom>
                <a:avLst/>
                <a:gdLst>
                  <a:gd name="T0" fmla="*/ 438 w 107"/>
                  <a:gd name="T1" fmla="*/ 0 h 63"/>
                  <a:gd name="T2" fmla="*/ 1856 w 107"/>
                  <a:gd name="T3" fmla="*/ 1272 h 63"/>
                  <a:gd name="T4" fmla="*/ 1335 w 107"/>
                  <a:gd name="T5" fmla="*/ 1459 h 63"/>
                  <a:gd name="T6" fmla="*/ 2121 w 107"/>
                  <a:gd name="T7" fmla="*/ 2424 h 63"/>
                  <a:gd name="T8" fmla="*/ 4210 w 107"/>
                  <a:gd name="T9" fmla="*/ 2525 h 63"/>
                  <a:gd name="T10" fmla="*/ 2905 w 107"/>
                  <a:gd name="T11" fmla="*/ 2731 h 63"/>
                  <a:gd name="T12" fmla="*/ 2672 w 107"/>
                  <a:gd name="T13" fmla="*/ 3187 h 63"/>
                  <a:gd name="T14" fmla="*/ 1776 w 107"/>
                  <a:gd name="T15" fmla="*/ 2637 h 63"/>
                  <a:gd name="T16" fmla="*/ 909 w 107"/>
                  <a:gd name="T17" fmla="*/ 1971 h 63"/>
                  <a:gd name="T18" fmla="*/ 158 w 107"/>
                  <a:gd name="T19" fmla="*/ 1160 h 63"/>
                  <a:gd name="T20" fmla="*/ 158 w 107"/>
                  <a:gd name="T21" fmla="*/ 0 h 6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7" h="63">
                    <a:moveTo>
                      <a:pt x="11" y="0"/>
                    </a:moveTo>
                    <a:cubicBezTo>
                      <a:pt x="9" y="18"/>
                      <a:pt x="36" y="20"/>
                      <a:pt x="47" y="25"/>
                    </a:cubicBezTo>
                    <a:cubicBezTo>
                      <a:pt x="46" y="29"/>
                      <a:pt x="37" y="25"/>
                      <a:pt x="34" y="29"/>
                    </a:cubicBezTo>
                    <a:cubicBezTo>
                      <a:pt x="32" y="35"/>
                      <a:pt x="47" y="48"/>
                      <a:pt x="54" y="48"/>
                    </a:cubicBezTo>
                    <a:cubicBezTo>
                      <a:pt x="63" y="48"/>
                      <a:pt x="99" y="47"/>
                      <a:pt x="107" y="50"/>
                    </a:cubicBezTo>
                    <a:cubicBezTo>
                      <a:pt x="104" y="49"/>
                      <a:pt x="77" y="52"/>
                      <a:pt x="74" y="54"/>
                    </a:cubicBezTo>
                    <a:cubicBezTo>
                      <a:pt x="71" y="57"/>
                      <a:pt x="68" y="59"/>
                      <a:pt x="68" y="63"/>
                    </a:cubicBezTo>
                    <a:cubicBezTo>
                      <a:pt x="60" y="61"/>
                      <a:pt x="53" y="56"/>
                      <a:pt x="45" y="52"/>
                    </a:cubicBezTo>
                    <a:cubicBezTo>
                      <a:pt x="38" y="48"/>
                      <a:pt x="29" y="44"/>
                      <a:pt x="23" y="39"/>
                    </a:cubicBezTo>
                    <a:cubicBezTo>
                      <a:pt x="16" y="35"/>
                      <a:pt x="9" y="29"/>
                      <a:pt x="4" y="23"/>
                    </a:cubicBezTo>
                    <a:cubicBezTo>
                      <a:pt x="1" y="18"/>
                      <a:pt x="0" y="5"/>
                      <a:pt x="4" y="0"/>
                    </a:cubicBezTo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940" name="Freeform 16"/>
              <p:cNvSpPr>
                <a:spLocks/>
              </p:cNvSpPr>
              <p:nvPr/>
            </p:nvSpPr>
            <p:spPr bwMode="auto">
              <a:xfrm>
                <a:off x="1550" y="2837"/>
                <a:ext cx="192" cy="62"/>
              </a:xfrm>
              <a:custGeom>
                <a:avLst/>
                <a:gdLst>
                  <a:gd name="T0" fmla="*/ 0 w 77"/>
                  <a:gd name="T1" fmla="*/ 94 h 23"/>
                  <a:gd name="T2" fmla="*/ 2169 w 77"/>
                  <a:gd name="T3" fmla="*/ 1213 h 23"/>
                  <a:gd name="T4" fmla="*/ 2977 w 77"/>
                  <a:gd name="T5" fmla="*/ 784 h 23"/>
                  <a:gd name="T6" fmla="*/ 1785 w 77"/>
                  <a:gd name="T7" fmla="*/ 784 h 23"/>
                  <a:gd name="T8" fmla="*/ 1578 w 77"/>
                  <a:gd name="T9" fmla="*/ 369 h 23"/>
                  <a:gd name="T10" fmla="*/ 229 w 77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7" h="23">
                    <a:moveTo>
                      <a:pt x="0" y="2"/>
                    </a:moveTo>
                    <a:cubicBezTo>
                      <a:pt x="9" y="6"/>
                      <a:pt x="56" y="23"/>
                      <a:pt x="56" y="23"/>
                    </a:cubicBezTo>
                    <a:cubicBezTo>
                      <a:pt x="77" y="15"/>
                      <a:pt x="77" y="15"/>
                      <a:pt x="77" y="15"/>
                    </a:cubicBezTo>
                    <a:cubicBezTo>
                      <a:pt x="46" y="15"/>
                      <a:pt x="46" y="15"/>
                      <a:pt x="46" y="15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7"/>
                      <a:pt x="17" y="9"/>
                      <a:pt x="6" y="0"/>
                    </a:cubicBezTo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941" name="Freeform 17"/>
              <p:cNvSpPr>
                <a:spLocks/>
              </p:cNvSpPr>
              <p:nvPr/>
            </p:nvSpPr>
            <p:spPr bwMode="auto">
              <a:xfrm>
                <a:off x="1885" y="2931"/>
                <a:ext cx="73" cy="66"/>
              </a:xfrm>
              <a:custGeom>
                <a:avLst/>
                <a:gdLst>
                  <a:gd name="T0" fmla="*/ 0 w 29"/>
                  <a:gd name="T1" fmla="*/ 829 h 25"/>
                  <a:gd name="T2" fmla="*/ 609 w 29"/>
                  <a:gd name="T3" fmla="*/ 1156 h 25"/>
                  <a:gd name="T4" fmla="*/ 1040 w 29"/>
                  <a:gd name="T5" fmla="*/ 438 h 25"/>
                  <a:gd name="T6" fmla="*/ 368 w 29"/>
                  <a:gd name="T7" fmla="*/ 884 h 2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9" h="25">
                    <a:moveTo>
                      <a:pt x="0" y="17"/>
                    </a:moveTo>
                    <a:cubicBezTo>
                      <a:pt x="2" y="17"/>
                      <a:pt x="14" y="22"/>
                      <a:pt x="15" y="24"/>
                    </a:cubicBezTo>
                    <a:cubicBezTo>
                      <a:pt x="16" y="25"/>
                      <a:pt x="29" y="17"/>
                      <a:pt x="26" y="9"/>
                    </a:cubicBezTo>
                    <a:cubicBezTo>
                      <a:pt x="24" y="0"/>
                      <a:pt x="22" y="21"/>
                      <a:pt x="9" y="18"/>
                    </a:cubicBezTo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942" name="Freeform 18"/>
              <p:cNvSpPr>
                <a:spLocks/>
              </p:cNvSpPr>
              <p:nvPr/>
            </p:nvSpPr>
            <p:spPr bwMode="auto">
              <a:xfrm>
                <a:off x="1387" y="2496"/>
                <a:ext cx="273" cy="173"/>
              </a:xfrm>
              <a:custGeom>
                <a:avLst/>
                <a:gdLst>
                  <a:gd name="T0" fmla="*/ 521 w 109"/>
                  <a:gd name="T1" fmla="*/ 93 h 65"/>
                  <a:gd name="T2" fmla="*/ 1931 w 109"/>
                  <a:gd name="T3" fmla="*/ 1360 h 65"/>
                  <a:gd name="T4" fmla="*/ 1413 w 109"/>
                  <a:gd name="T5" fmla="*/ 1565 h 65"/>
                  <a:gd name="T6" fmla="*/ 2202 w 109"/>
                  <a:gd name="T7" fmla="*/ 2507 h 65"/>
                  <a:gd name="T8" fmla="*/ 4290 w 109"/>
                  <a:gd name="T9" fmla="*/ 2600 h 65"/>
                  <a:gd name="T10" fmla="*/ 2985 w 109"/>
                  <a:gd name="T11" fmla="*/ 2813 h 65"/>
                  <a:gd name="T12" fmla="*/ 2748 w 109"/>
                  <a:gd name="T13" fmla="*/ 3258 h 65"/>
                  <a:gd name="T14" fmla="*/ 1856 w 109"/>
                  <a:gd name="T15" fmla="*/ 2712 h 65"/>
                  <a:gd name="T16" fmla="*/ 992 w 109"/>
                  <a:gd name="T17" fmla="*/ 2055 h 65"/>
                  <a:gd name="T18" fmla="*/ 313 w 109"/>
                  <a:gd name="T19" fmla="*/ 1262 h 65"/>
                  <a:gd name="T20" fmla="*/ 396 w 109"/>
                  <a:gd name="T21" fmla="*/ 0 h 6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9" h="65">
                    <a:moveTo>
                      <a:pt x="13" y="2"/>
                    </a:moveTo>
                    <a:cubicBezTo>
                      <a:pt x="11" y="20"/>
                      <a:pt x="38" y="22"/>
                      <a:pt x="49" y="27"/>
                    </a:cubicBezTo>
                    <a:cubicBezTo>
                      <a:pt x="48" y="31"/>
                      <a:pt x="39" y="27"/>
                      <a:pt x="36" y="31"/>
                    </a:cubicBezTo>
                    <a:cubicBezTo>
                      <a:pt x="34" y="37"/>
                      <a:pt x="49" y="50"/>
                      <a:pt x="56" y="50"/>
                    </a:cubicBezTo>
                    <a:cubicBezTo>
                      <a:pt x="65" y="50"/>
                      <a:pt x="101" y="49"/>
                      <a:pt x="109" y="52"/>
                    </a:cubicBezTo>
                    <a:cubicBezTo>
                      <a:pt x="106" y="51"/>
                      <a:pt x="79" y="54"/>
                      <a:pt x="76" y="56"/>
                    </a:cubicBezTo>
                    <a:cubicBezTo>
                      <a:pt x="73" y="59"/>
                      <a:pt x="70" y="61"/>
                      <a:pt x="70" y="65"/>
                    </a:cubicBezTo>
                    <a:cubicBezTo>
                      <a:pt x="62" y="63"/>
                      <a:pt x="55" y="58"/>
                      <a:pt x="47" y="54"/>
                    </a:cubicBezTo>
                    <a:cubicBezTo>
                      <a:pt x="40" y="50"/>
                      <a:pt x="31" y="46"/>
                      <a:pt x="25" y="41"/>
                    </a:cubicBezTo>
                    <a:cubicBezTo>
                      <a:pt x="18" y="37"/>
                      <a:pt x="12" y="31"/>
                      <a:pt x="8" y="25"/>
                    </a:cubicBezTo>
                    <a:cubicBezTo>
                      <a:pt x="4" y="19"/>
                      <a:pt x="0" y="9"/>
                      <a:pt x="10" y="0"/>
                    </a:cubicBezTo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943" name="Freeform 19"/>
              <p:cNvSpPr>
                <a:spLocks/>
              </p:cNvSpPr>
              <p:nvPr/>
            </p:nvSpPr>
            <p:spPr bwMode="auto">
              <a:xfrm>
                <a:off x="1550" y="2659"/>
                <a:ext cx="222" cy="61"/>
              </a:xfrm>
              <a:custGeom>
                <a:avLst/>
                <a:gdLst>
                  <a:gd name="T0" fmla="*/ 0 w 89"/>
                  <a:gd name="T1" fmla="*/ 90 h 23"/>
                  <a:gd name="T2" fmla="*/ 2173 w 89"/>
                  <a:gd name="T3" fmla="*/ 1140 h 23"/>
                  <a:gd name="T4" fmla="*/ 3447 w 89"/>
                  <a:gd name="T5" fmla="*/ 1082 h 23"/>
                  <a:gd name="T6" fmla="*/ 1786 w 89"/>
                  <a:gd name="T7" fmla="*/ 745 h 23"/>
                  <a:gd name="T8" fmla="*/ 1581 w 89"/>
                  <a:gd name="T9" fmla="*/ 353 h 23"/>
                  <a:gd name="T10" fmla="*/ 229 w 89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9" h="23">
                    <a:moveTo>
                      <a:pt x="0" y="2"/>
                    </a:moveTo>
                    <a:cubicBezTo>
                      <a:pt x="9" y="6"/>
                      <a:pt x="56" y="23"/>
                      <a:pt x="56" y="23"/>
                    </a:cubicBezTo>
                    <a:cubicBezTo>
                      <a:pt x="89" y="22"/>
                      <a:pt x="89" y="22"/>
                      <a:pt x="89" y="22"/>
                    </a:cubicBezTo>
                    <a:cubicBezTo>
                      <a:pt x="46" y="15"/>
                      <a:pt x="46" y="15"/>
                      <a:pt x="46" y="15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7"/>
                      <a:pt x="17" y="9"/>
                      <a:pt x="6" y="0"/>
                    </a:cubicBezTo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944" name="Freeform 20"/>
              <p:cNvSpPr>
                <a:spLocks/>
              </p:cNvSpPr>
              <p:nvPr/>
            </p:nvSpPr>
            <p:spPr bwMode="auto">
              <a:xfrm>
                <a:off x="1885" y="2752"/>
                <a:ext cx="73" cy="67"/>
              </a:xfrm>
              <a:custGeom>
                <a:avLst/>
                <a:gdLst>
                  <a:gd name="T0" fmla="*/ 0 w 29"/>
                  <a:gd name="T1" fmla="*/ 884 h 25"/>
                  <a:gd name="T2" fmla="*/ 609 w 29"/>
                  <a:gd name="T3" fmla="*/ 1235 h 25"/>
                  <a:gd name="T4" fmla="*/ 1040 w 29"/>
                  <a:gd name="T5" fmla="*/ 461 h 25"/>
                  <a:gd name="T6" fmla="*/ 368 w 29"/>
                  <a:gd name="T7" fmla="*/ 927 h 2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9" h="25">
                    <a:moveTo>
                      <a:pt x="0" y="17"/>
                    </a:moveTo>
                    <a:cubicBezTo>
                      <a:pt x="2" y="17"/>
                      <a:pt x="14" y="22"/>
                      <a:pt x="15" y="24"/>
                    </a:cubicBezTo>
                    <a:cubicBezTo>
                      <a:pt x="16" y="25"/>
                      <a:pt x="29" y="17"/>
                      <a:pt x="26" y="9"/>
                    </a:cubicBezTo>
                    <a:cubicBezTo>
                      <a:pt x="24" y="0"/>
                      <a:pt x="22" y="21"/>
                      <a:pt x="9" y="18"/>
                    </a:cubicBezTo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945" name="Freeform 21"/>
              <p:cNvSpPr>
                <a:spLocks/>
              </p:cNvSpPr>
              <p:nvPr/>
            </p:nvSpPr>
            <p:spPr bwMode="auto">
              <a:xfrm>
                <a:off x="1505" y="2603"/>
                <a:ext cx="42" cy="29"/>
              </a:xfrm>
              <a:custGeom>
                <a:avLst/>
                <a:gdLst>
                  <a:gd name="T0" fmla="*/ 74 w 17"/>
                  <a:gd name="T1" fmla="*/ 480 h 11"/>
                  <a:gd name="T2" fmla="*/ 410 w 17"/>
                  <a:gd name="T3" fmla="*/ 438 h 11"/>
                  <a:gd name="T4" fmla="*/ 524 w 17"/>
                  <a:gd name="T5" fmla="*/ 0 h 11"/>
                  <a:gd name="T6" fmla="*/ 0 w 17"/>
                  <a:gd name="T7" fmla="*/ 293 h 1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" h="11">
                    <a:moveTo>
                      <a:pt x="2" y="10"/>
                    </a:moveTo>
                    <a:cubicBezTo>
                      <a:pt x="5" y="11"/>
                      <a:pt x="8" y="10"/>
                      <a:pt x="11" y="9"/>
                    </a:cubicBezTo>
                    <a:cubicBezTo>
                      <a:pt x="13" y="8"/>
                      <a:pt x="17" y="3"/>
                      <a:pt x="14" y="0"/>
                    </a:cubicBezTo>
                    <a:cubicBezTo>
                      <a:pt x="13" y="7"/>
                      <a:pt x="6" y="6"/>
                      <a:pt x="0" y="6"/>
                    </a:cubicBezTo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946" name="Freeform 22"/>
              <p:cNvSpPr>
                <a:spLocks/>
              </p:cNvSpPr>
              <p:nvPr/>
            </p:nvSpPr>
            <p:spPr bwMode="auto">
              <a:xfrm>
                <a:off x="1647" y="2656"/>
                <a:ext cx="15" cy="37"/>
              </a:xfrm>
              <a:custGeom>
                <a:avLst/>
                <a:gdLst>
                  <a:gd name="T0" fmla="*/ 83 w 6"/>
                  <a:gd name="T1" fmla="*/ 0 h 14"/>
                  <a:gd name="T2" fmla="*/ 0 w 6"/>
                  <a:gd name="T3" fmla="*/ 685 h 1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" h="14">
                    <a:moveTo>
                      <a:pt x="2" y="0"/>
                    </a:moveTo>
                    <a:cubicBezTo>
                      <a:pt x="6" y="5"/>
                      <a:pt x="5" y="11"/>
                      <a:pt x="0" y="14"/>
                    </a:cubicBezTo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947" name="Freeform 23"/>
              <p:cNvSpPr>
                <a:spLocks/>
              </p:cNvSpPr>
              <p:nvPr/>
            </p:nvSpPr>
            <p:spPr bwMode="auto">
              <a:xfrm>
                <a:off x="1762" y="2728"/>
                <a:ext cx="60" cy="32"/>
              </a:xfrm>
              <a:custGeom>
                <a:avLst/>
                <a:gdLst>
                  <a:gd name="T0" fmla="*/ 0 w 24"/>
                  <a:gd name="T1" fmla="*/ 397 h 12"/>
                  <a:gd name="T2" fmla="*/ 595 w 24"/>
                  <a:gd name="T3" fmla="*/ 547 h 12"/>
                  <a:gd name="T4" fmla="*/ 908 w 24"/>
                  <a:gd name="T5" fmla="*/ 456 h 12"/>
                  <a:gd name="T6" fmla="*/ 863 w 24"/>
                  <a:gd name="T7" fmla="*/ 0 h 12"/>
                  <a:gd name="T8" fmla="*/ 675 w 24"/>
                  <a:gd name="T9" fmla="*/ 307 h 12"/>
                  <a:gd name="T10" fmla="*/ 520 w 24"/>
                  <a:gd name="T11" fmla="*/ 307 h 12"/>
                  <a:gd name="T12" fmla="*/ 208 w 24"/>
                  <a:gd name="T13" fmla="*/ 307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" h="12">
                    <a:moveTo>
                      <a:pt x="0" y="8"/>
                    </a:moveTo>
                    <a:cubicBezTo>
                      <a:pt x="5" y="10"/>
                      <a:pt x="10" y="11"/>
                      <a:pt x="15" y="11"/>
                    </a:cubicBezTo>
                    <a:cubicBezTo>
                      <a:pt x="18" y="12"/>
                      <a:pt x="21" y="12"/>
                      <a:pt x="23" y="9"/>
                    </a:cubicBezTo>
                    <a:cubicBezTo>
                      <a:pt x="24" y="7"/>
                      <a:pt x="24" y="2"/>
                      <a:pt x="22" y="0"/>
                    </a:cubicBezTo>
                    <a:cubicBezTo>
                      <a:pt x="20" y="2"/>
                      <a:pt x="22" y="5"/>
                      <a:pt x="17" y="6"/>
                    </a:cubicBezTo>
                    <a:cubicBezTo>
                      <a:pt x="16" y="6"/>
                      <a:pt x="14" y="6"/>
                      <a:pt x="13" y="6"/>
                    </a:cubicBezTo>
                    <a:cubicBezTo>
                      <a:pt x="10" y="6"/>
                      <a:pt x="7" y="7"/>
                      <a:pt x="5" y="6"/>
                    </a:cubicBezTo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948" name="Freeform 24"/>
              <p:cNvSpPr>
                <a:spLocks/>
              </p:cNvSpPr>
              <p:nvPr/>
            </p:nvSpPr>
            <p:spPr bwMode="auto">
              <a:xfrm>
                <a:off x="1392" y="2037"/>
                <a:ext cx="268" cy="168"/>
              </a:xfrm>
              <a:custGeom>
                <a:avLst/>
                <a:gdLst>
                  <a:gd name="T0" fmla="*/ 438 w 107"/>
                  <a:gd name="T1" fmla="*/ 0 h 63"/>
                  <a:gd name="T2" fmla="*/ 1856 w 107"/>
                  <a:gd name="T3" fmla="*/ 1272 h 63"/>
                  <a:gd name="T4" fmla="*/ 1335 w 107"/>
                  <a:gd name="T5" fmla="*/ 1515 h 63"/>
                  <a:gd name="T6" fmla="*/ 2121 w 107"/>
                  <a:gd name="T7" fmla="*/ 2424 h 63"/>
                  <a:gd name="T8" fmla="*/ 4210 w 107"/>
                  <a:gd name="T9" fmla="*/ 2525 h 63"/>
                  <a:gd name="T10" fmla="*/ 2905 w 107"/>
                  <a:gd name="T11" fmla="*/ 2731 h 63"/>
                  <a:gd name="T12" fmla="*/ 2672 w 107"/>
                  <a:gd name="T13" fmla="*/ 3187 h 63"/>
                  <a:gd name="T14" fmla="*/ 1776 w 107"/>
                  <a:gd name="T15" fmla="*/ 2637 h 63"/>
                  <a:gd name="T16" fmla="*/ 909 w 107"/>
                  <a:gd name="T17" fmla="*/ 2027 h 63"/>
                  <a:gd name="T18" fmla="*/ 158 w 107"/>
                  <a:gd name="T19" fmla="*/ 1216 h 63"/>
                  <a:gd name="T20" fmla="*/ 158 w 107"/>
                  <a:gd name="T21" fmla="*/ 0 h 6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7" h="63">
                    <a:moveTo>
                      <a:pt x="11" y="0"/>
                    </a:moveTo>
                    <a:cubicBezTo>
                      <a:pt x="9" y="19"/>
                      <a:pt x="36" y="21"/>
                      <a:pt x="47" y="25"/>
                    </a:cubicBezTo>
                    <a:cubicBezTo>
                      <a:pt x="46" y="29"/>
                      <a:pt x="37" y="25"/>
                      <a:pt x="34" y="30"/>
                    </a:cubicBezTo>
                    <a:cubicBezTo>
                      <a:pt x="32" y="35"/>
                      <a:pt x="47" y="48"/>
                      <a:pt x="54" y="48"/>
                    </a:cubicBezTo>
                    <a:cubicBezTo>
                      <a:pt x="63" y="49"/>
                      <a:pt x="99" y="48"/>
                      <a:pt x="107" y="50"/>
                    </a:cubicBezTo>
                    <a:cubicBezTo>
                      <a:pt x="104" y="50"/>
                      <a:pt x="77" y="52"/>
                      <a:pt x="74" y="54"/>
                    </a:cubicBezTo>
                    <a:cubicBezTo>
                      <a:pt x="71" y="57"/>
                      <a:pt x="68" y="60"/>
                      <a:pt x="68" y="63"/>
                    </a:cubicBezTo>
                    <a:cubicBezTo>
                      <a:pt x="60" y="62"/>
                      <a:pt x="53" y="56"/>
                      <a:pt x="45" y="52"/>
                    </a:cubicBezTo>
                    <a:cubicBezTo>
                      <a:pt x="38" y="49"/>
                      <a:pt x="29" y="44"/>
                      <a:pt x="23" y="40"/>
                    </a:cubicBezTo>
                    <a:cubicBezTo>
                      <a:pt x="16" y="35"/>
                      <a:pt x="9" y="30"/>
                      <a:pt x="4" y="24"/>
                    </a:cubicBezTo>
                    <a:cubicBezTo>
                      <a:pt x="1" y="18"/>
                      <a:pt x="0" y="6"/>
                      <a:pt x="4" y="0"/>
                    </a:cubicBezTo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949" name="Freeform 25"/>
              <p:cNvSpPr>
                <a:spLocks/>
              </p:cNvSpPr>
              <p:nvPr/>
            </p:nvSpPr>
            <p:spPr bwMode="auto">
              <a:xfrm>
                <a:off x="1550" y="2197"/>
                <a:ext cx="192" cy="62"/>
              </a:xfrm>
              <a:custGeom>
                <a:avLst/>
                <a:gdLst>
                  <a:gd name="T0" fmla="*/ 0 w 77"/>
                  <a:gd name="T1" fmla="*/ 94 h 23"/>
                  <a:gd name="T2" fmla="*/ 2169 w 77"/>
                  <a:gd name="T3" fmla="*/ 1213 h 23"/>
                  <a:gd name="T4" fmla="*/ 2977 w 77"/>
                  <a:gd name="T5" fmla="*/ 784 h 23"/>
                  <a:gd name="T6" fmla="*/ 1785 w 77"/>
                  <a:gd name="T7" fmla="*/ 741 h 23"/>
                  <a:gd name="T8" fmla="*/ 1578 w 77"/>
                  <a:gd name="T9" fmla="*/ 369 h 23"/>
                  <a:gd name="T10" fmla="*/ 229 w 77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7" h="23">
                    <a:moveTo>
                      <a:pt x="0" y="2"/>
                    </a:moveTo>
                    <a:cubicBezTo>
                      <a:pt x="9" y="6"/>
                      <a:pt x="56" y="23"/>
                      <a:pt x="56" y="23"/>
                    </a:cubicBezTo>
                    <a:cubicBezTo>
                      <a:pt x="77" y="15"/>
                      <a:pt x="77" y="15"/>
                      <a:pt x="77" y="15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7"/>
                      <a:pt x="17" y="9"/>
                      <a:pt x="6" y="0"/>
                    </a:cubicBezTo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950" name="Freeform 26"/>
              <p:cNvSpPr>
                <a:spLocks/>
              </p:cNvSpPr>
              <p:nvPr/>
            </p:nvSpPr>
            <p:spPr bwMode="auto">
              <a:xfrm>
                <a:off x="1885" y="2291"/>
                <a:ext cx="73" cy="66"/>
              </a:xfrm>
              <a:custGeom>
                <a:avLst/>
                <a:gdLst>
                  <a:gd name="T0" fmla="*/ 0 w 29"/>
                  <a:gd name="T1" fmla="*/ 774 h 25"/>
                  <a:gd name="T2" fmla="*/ 609 w 29"/>
                  <a:gd name="T3" fmla="*/ 1122 h 25"/>
                  <a:gd name="T4" fmla="*/ 1040 w 29"/>
                  <a:gd name="T5" fmla="*/ 383 h 25"/>
                  <a:gd name="T6" fmla="*/ 368 w 29"/>
                  <a:gd name="T7" fmla="*/ 829 h 2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9" h="25">
                    <a:moveTo>
                      <a:pt x="0" y="16"/>
                    </a:moveTo>
                    <a:cubicBezTo>
                      <a:pt x="2" y="17"/>
                      <a:pt x="14" y="22"/>
                      <a:pt x="15" y="23"/>
                    </a:cubicBezTo>
                    <a:cubicBezTo>
                      <a:pt x="16" y="25"/>
                      <a:pt x="29" y="17"/>
                      <a:pt x="26" y="8"/>
                    </a:cubicBezTo>
                    <a:cubicBezTo>
                      <a:pt x="24" y="0"/>
                      <a:pt x="22" y="20"/>
                      <a:pt x="9" y="17"/>
                    </a:cubicBezTo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951" name="Freeform 27"/>
              <p:cNvSpPr>
                <a:spLocks/>
              </p:cNvSpPr>
              <p:nvPr/>
            </p:nvSpPr>
            <p:spPr bwMode="auto">
              <a:xfrm>
                <a:off x="1387" y="1853"/>
                <a:ext cx="273" cy="174"/>
              </a:xfrm>
              <a:custGeom>
                <a:avLst/>
                <a:gdLst>
                  <a:gd name="T0" fmla="*/ 521 w 109"/>
                  <a:gd name="T1" fmla="*/ 94 h 65"/>
                  <a:gd name="T2" fmla="*/ 1931 w 109"/>
                  <a:gd name="T3" fmla="*/ 1384 h 65"/>
                  <a:gd name="T4" fmla="*/ 1413 w 109"/>
                  <a:gd name="T5" fmla="*/ 1649 h 65"/>
                  <a:gd name="T6" fmla="*/ 2202 w 109"/>
                  <a:gd name="T7" fmla="*/ 2573 h 65"/>
                  <a:gd name="T8" fmla="*/ 4290 w 109"/>
                  <a:gd name="T9" fmla="*/ 2666 h 65"/>
                  <a:gd name="T10" fmla="*/ 2985 w 109"/>
                  <a:gd name="T11" fmla="*/ 2880 h 65"/>
                  <a:gd name="T12" fmla="*/ 2748 w 109"/>
                  <a:gd name="T13" fmla="*/ 3338 h 65"/>
                  <a:gd name="T14" fmla="*/ 1856 w 109"/>
                  <a:gd name="T15" fmla="*/ 2781 h 65"/>
                  <a:gd name="T16" fmla="*/ 992 w 109"/>
                  <a:gd name="T17" fmla="*/ 2150 h 65"/>
                  <a:gd name="T18" fmla="*/ 313 w 109"/>
                  <a:gd name="T19" fmla="*/ 1282 h 65"/>
                  <a:gd name="T20" fmla="*/ 396 w 109"/>
                  <a:gd name="T21" fmla="*/ 0 h 6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9" h="65">
                    <a:moveTo>
                      <a:pt x="13" y="2"/>
                    </a:moveTo>
                    <a:cubicBezTo>
                      <a:pt x="11" y="21"/>
                      <a:pt x="38" y="23"/>
                      <a:pt x="49" y="27"/>
                    </a:cubicBezTo>
                    <a:cubicBezTo>
                      <a:pt x="48" y="31"/>
                      <a:pt x="39" y="27"/>
                      <a:pt x="36" y="32"/>
                    </a:cubicBezTo>
                    <a:cubicBezTo>
                      <a:pt x="34" y="37"/>
                      <a:pt x="49" y="50"/>
                      <a:pt x="56" y="50"/>
                    </a:cubicBezTo>
                    <a:cubicBezTo>
                      <a:pt x="65" y="50"/>
                      <a:pt x="101" y="50"/>
                      <a:pt x="109" y="52"/>
                    </a:cubicBezTo>
                    <a:cubicBezTo>
                      <a:pt x="106" y="52"/>
                      <a:pt x="79" y="54"/>
                      <a:pt x="76" y="56"/>
                    </a:cubicBezTo>
                    <a:cubicBezTo>
                      <a:pt x="73" y="59"/>
                      <a:pt x="70" y="62"/>
                      <a:pt x="70" y="65"/>
                    </a:cubicBezTo>
                    <a:cubicBezTo>
                      <a:pt x="62" y="64"/>
                      <a:pt x="55" y="58"/>
                      <a:pt x="47" y="54"/>
                    </a:cubicBezTo>
                    <a:cubicBezTo>
                      <a:pt x="40" y="51"/>
                      <a:pt x="31" y="46"/>
                      <a:pt x="25" y="42"/>
                    </a:cubicBezTo>
                    <a:cubicBezTo>
                      <a:pt x="18" y="37"/>
                      <a:pt x="12" y="31"/>
                      <a:pt x="8" y="25"/>
                    </a:cubicBezTo>
                    <a:cubicBezTo>
                      <a:pt x="4" y="20"/>
                      <a:pt x="0" y="10"/>
                      <a:pt x="10" y="0"/>
                    </a:cubicBezTo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952" name="Freeform 28"/>
              <p:cNvSpPr>
                <a:spLocks/>
              </p:cNvSpPr>
              <p:nvPr/>
            </p:nvSpPr>
            <p:spPr bwMode="auto">
              <a:xfrm>
                <a:off x="1550" y="2019"/>
                <a:ext cx="222" cy="61"/>
              </a:xfrm>
              <a:custGeom>
                <a:avLst/>
                <a:gdLst>
                  <a:gd name="T0" fmla="*/ 0 w 89"/>
                  <a:gd name="T1" fmla="*/ 90 h 23"/>
                  <a:gd name="T2" fmla="*/ 2173 w 89"/>
                  <a:gd name="T3" fmla="*/ 1140 h 23"/>
                  <a:gd name="T4" fmla="*/ 3447 w 89"/>
                  <a:gd name="T5" fmla="*/ 1082 h 23"/>
                  <a:gd name="T6" fmla="*/ 1786 w 89"/>
                  <a:gd name="T7" fmla="*/ 690 h 23"/>
                  <a:gd name="T8" fmla="*/ 1581 w 89"/>
                  <a:gd name="T9" fmla="*/ 353 h 23"/>
                  <a:gd name="T10" fmla="*/ 229 w 89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9" h="23">
                    <a:moveTo>
                      <a:pt x="0" y="2"/>
                    </a:moveTo>
                    <a:cubicBezTo>
                      <a:pt x="9" y="6"/>
                      <a:pt x="56" y="23"/>
                      <a:pt x="56" y="23"/>
                    </a:cubicBezTo>
                    <a:cubicBezTo>
                      <a:pt x="89" y="22"/>
                      <a:pt x="89" y="22"/>
                      <a:pt x="89" y="22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7"/>
                      <a:pt x="17" y="9"/>
                      <a:pt x="6" y="0"/>
                    </a:cubicBezTo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953" name="Freeform 29"/>
              <p:cNvSpPr>
                <a:spLocks/>
              </p:cNvSpPr>
              <p:nvPr/>
            </p:nvSpPr>
            <p:spPr bwMode="auto">
              <a:xfrm>
                <a:off x="1885" y="2112"/>
                <a:ext cx="73" cy="67"/>
              </a:xfrm>
              <a:custGeom>
                <a:avLst/>
                <a:gdLst>
                  <a:gd name="T0" fmla="*/ 0 w 29"/>
                  <a:gd name="T1" fmla="*/ 825 h 25"/>
                  <a:gd name="T2" fmla="*/ 609 w 29"/>
                  <a:gd name="T3" fmla="*/ 1193 h 25"/>
                  <a:gd name="T4" fmla="*/ 1040 w 29"/>
                  <a:gd name="T5" fmla="*/ 402 h 25"/>
                  <a:gd name="T6" fmla="*/ 368 w 29"/>
                  <a:gd name="T7" fmla="*/ 884 h 2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9" h="25">
                    <a:moveTo>
                      <a:pt x="0" y="16"/>
                    </a:moveTo>
                    <a:cubicBezTo>
                      <a:pt x="2" y="17"/>
                      <a:pt x="14" y="22"/>
                      <a:pt x="15" y="23"/>
                    </a:cubicBezTo>
                    <a:cubicBezTo>
                      <a:pt x="16" y="25"/>
                      <a:pt x="29" y="17"/>
                      <a:pt x="26" y="8"/>
                    </a:cubicBezTo>
                    <a:cubicBezTo>
                      <a:pt x="24" y="0"/>
                      <a:pt x="22" y="20"/>
                      <a:pt x="9" y="17"/>
                    </a:cubicBezTo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954" name="Freeform 30"/>
              <p:cNvSpPr>
                <a:spLocks/>
              </p:cNvSpPr>
              <p:nvPr/>
            </p:nvSpPr>
            <p:spPr bwMode="auto">
              <a:xfrm>
                <a:off x="1505" y="1960"/>
                <a:ext cx="42" cy="29"/>
              </a:xfrm>
              <a:custGeom>
                <a:avLst/>
                <a:gdLst>
                  <a:gd name="T0" fmla="*/ 74 w 17"/>
                  <a:gd name="T1" fmla="*/ 480 h 11"/>
                  <a:gd name="T2" fmla="*/ 410 w 17"/>
                  <a:gd name="T3" fmla="*/ 438 h 11"/>
                  <a:gd name="T4" fmla="*/ 524 w 17"/>
                  <a:gd name="T5" fmla="*/ 0 h 11"/>
                  <a:gd name="T6" fmla="*/ 0 w 17"/>
                  <a:gd name="T7" fmla="*/ 327 h 1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" h="11">
                    <a:moveTo>
                      <a:pt x="2" y="10"/>
                    </a:moveTo>
                    <a:cubicBezTo>
                      <a:pt x="5" y="11"/>
                      <a:pt x="8" y="11"/>
                      <a:pt x="11" y="9"/>
                    </a:cubicBezTo>
                    <a:cubicBezTo>
                      <a:pt x="13" y="8"/>
                      <a:pt x="17" y="3"/>
                      <a:pt x="14" y="0"/>
                    </a:cubicBezTo>
                    <a:cubicBezTo>
                      <a:pt x="13" y="7"/>
                      <a:pt x="6" y="7"/>
                      <a:pt x="0" y="7"/>
                    </a:cubicBezTo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955" name="Freeform 31"/>
              <p:cNvSpPr>
                <a:spLocks/>
              </p:cNvSpPr>
              <p:nvPr/>
            </p:nvSpPr>
            <p:spPr bwMode="auto">
              <a:xfrm>
                <a:off x="1647" y="2013"/>
                <a:ext cx="15" cy="40"/>
              </a:xfrm>
              <a:custGeom>
                <a:avLst/>
                <a:gdLst>
                  <a:gd name="T0" fmla="*/ 83 w 6"/>
                  <a:gd name="T1" fmla="*/ 0 h 15"/>
                  <a:gd name="T2" fmla="*/ 0 w 6"/>
                  <a:gd name="T3" fmla="*/ 760 h 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" h="15">
                    <a:moveTo>
                      <a:pt x="2" y="0"/>
                    </a:moveTo>
                    <a:cubicBezTo>
                      <a:pt x="6" y="6"/>
                      <a:pt x="5" y="12"/>
                      <a:pt x="0" y="15"/>
                    </a:cubicBezTo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956" name="Freeform 32"/>
              <p:cNvSpPr>
                <a:spLocks/>
              </p:cNvSpPr>
              <p:nvPr/>
            </p:nvSpPr>
            <p:spPr bwMode="auto">
              <a:xfrm>
                <a:off x="1762" y="2085"/>
                <a:ext cx="60" cy="32"/>
              </a:xfrm>
              <a:custGeom>
                <a:avLst/>
                <a:gdLst>
                  <a:gd name="T0" fmla="*/ 0 w 24"/>
                  <a:gd name="T1" fmla="*/ 456 h 12"/>
                  <a:gd name="T2" fmla="*/ 595 w 24"/>
                  <a:gd name="T3" fmla="*/ 605 h 12"/>
                  <a:gd name="T4" fmla="*/ 908 w 24"/>
                  <a:gd name="T5" fmla="*/ 456 h 12"/>
                  <a:gd name="T6" fmla="*/ 863 w 24"/>
                  <a:gd name="T7" fmla="*/ 0 h 12"/>
                  <a:gd name="T8" fmla="*/ 675 w 24"/>
                  <a:gd name="T9" fmla="*/ 307 h 12"/>
                  <a:gd name="T10" fmla="*/ 520 w 24"/>
                  <a:gd name="T11" fmla="*/ 363 h 12"/>
                  <a:gd name="T12" fmla="*/ 208 w 24"/>
                  <a:gd name="T13" fmla="*/ 363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" h="12">
                    <a:moveTo>
                      <a:pt x="0" y="9"/>
                    </a:moveTo>
                    <a:cubicBezTo>
                      <a:pt x="5" y="10"/>
                      <a:pt x="10" y="12"/>
                      <a:pt x="15" y="12"/>
                    </a:cubicBezTo>
                    <a:cubicBezTo>
                      <a:pt x="18" y="12"/>
                      <a:pt x="21" y="12"/>
                      <a:pt x="23" y="9"/>
                    </a:cubicBezTo>
                    <a:cubicBezTo>
                      <a:pt x="24" y="7"/>
                      <a:pt x="24" y="2"/>
                      <a:pt x="22" y="0"/>
                    </a:cubicBezTo>
                    <a:cubicBezTo>
                      <a:pt x="20" y="2"/>
                      <a:pt x="22" y="5"/>
                      <a:pt x="17" y="6"/>
                    </a:cubicBezTo>
                    <a:cubicBezTo>
                      <a:pt x="16" y="7"/>
                      <a:pt x="14" y="7"/>
                      <a:pt x="13" y="7"/>
                    </a:cubicBezTo>
                    <a:cubicBezTo>
                      <a:pt x="10" y="7"/>
                      <a:pt x="7" y="7"/>
                      <a:pt x="5" y="7"/>
                    </a:cubicBezTo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957" name="Freeform 33"/>
              <p:cNvSpPr>
                <a:spLocks/>
              </p:cNvSpPr>
              <p:nvPr/>
            </p:nvSpPr>
            <p:spPr bwMode="auto">
              <a:xfrm>
                <a:off x="1392" y="1397"/>
                <a:ext cx="268" cy="168"/>
              </a:xfrm>
              <a:custGeom>
                <a:avLst/>
                <a:gdLst>
                  <a:gd name="T0" fmla="*/ 438 w 107"/>
                  <a:gd name="T1" fmla="*/ 0 h 63"/>
                  <a:gd name="T2" fmla="*/ 1856 w 107"/>
                  <a:gd name="T3" fmla="*/ 1272 h 63"/>
                  <a:gd name="T4" fmla="*/ 1335 w 107"/>
                  <a:gd name="T5" fmla="*/ 1459 h 63"/>
                  <a:gd name="T6" fmla="*/ 2121 w 107"/>
                  <a:gd name="T7" fmla="*/ 2424 h 63"/>
                  <a:gd name="T8" fmla="*/ 4210 w 107"/>
                  <a:gd name="T9" fmla="*/ 2525 h 63"/>
                  <a:gd name="T10" fmla="*/ 2905 w 107"/>
                  <a:gd name="T11" fmla="*/ 2731 h 63"/>
                  <a:gd name="T12" fmla="*/ 2672 w 107"/>
                  <a:gd name="T13" fmla="*/ 3187 h 63"/>
                  <a:gd name="T14" fmla="*/ 1776 w 107"/>
                  <a:gd name="T15" fmla="*/ 2637 h 63"/>
                  <a:gd name="T16" fmla="*/ 909 w 107"/>
                  <a:gd name="T17" fmla="*/ 1971 h 63"/>
                  <a:gd name="T18" fmla="*/ 158 w 107"/>
                  <a:gd name="T19" fmla="*/ 1160 h 63"/>
                  <a:gd name="T20" fmla="*/ 158 w 107"/>
                  <a:gd name="T21" fmla="*/ 0 h 6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7" h="63">
                    <a:moveTo>
                      <a:pt x="11" y="0"/>
                    </a:moveTo>
                    <a:cubicBezTo>
                      <a:pt x="9" y="18"/>
                      <a:pt x="36" y="20"/>
                      <a:pt x="47" y="25"/>
                    </a:cubicBezTo>
                    <a:cubicBezTo>
                      <a:pt x="46" y="29"/>
                      <a:pt x="37" y="25"/>
                      <a:pt x="34" y="29"/>
                    </a:cubicBezTo>
                    <a:cubicBezTo>
                      <a:pt x="32" y="35"/>
                      <a:pt x="47" y="48"/>
                      <a:pt x="54" y="48"/>
                    </a:cubicBezTo>
                    <a:cubicBezTo>
                      <a:pt x="63" y="48"/>
                      <a:pt x="99" y="47"/>
                      <a:pt x="107" y="50"/>
                    </a:cubicBezTo>
                    <a:cubicBezTo>
                      <a:pt x="104" y="49"/>
                      <a:pt x="77" y="52"/>
                      <a:pt x="74" y="54"/>
                    </a:cubicBezTo>
                    <a:cubicBezTo>
                      <a:pt x="71" y="57"/>
                      <a:pt x="68" y="59"/>
                      <a:pt x="68" y="63"/>
                    </a:cubicBezTo>
                    <a:cubicBezTo>
                      <a:pt x="60" y="61"/>
                      <a:pt x="53" y="56"/>
                      <a:pt x="45" y="52"/>
                    </a:cubicBezTo>
                    <a:cubicBezTo>
                      <a:pt x="38" y="48"/>
                      <a:pt x="29" y="44"/>
                      <a:pt x="23" y="39"/>
                    </a:cubicBezTo>
                    <a:cubicBezTo>
                      <a:pt x="16" y="35"/>
                      <a:pt x="9" y="29"/>
                      <a:pt x="4" y="23"/>
                    </a:cubicBezTo>
                    <a:cubicBezTo>
                      <a:pt x="1" y="18"/>
                      <a:pt x="0" y="5"/>
                      <a:pt x="4" y="0"/>
                    </a:cubicBezTo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958" name="Freeform 34"/>
              <p:cNvSpPr>
                <a:spLocks/>
              </p:cNvSpPr>
              <p:nvPr/>
            </p:nvSpPr>
            <p:spPr bwMode="auto">
              <a:xfrm>
                <a:off x="1550" y="1555"/>
                <a:ext cx="192" cy="61"/>
              </a:xfrm>
              <a:custGeom>
                <a:avLst/>
                <a:gdLst>
                  <a:gd name="T0" fmla="*/ 0 w 77"/>
                  <a:gd name="T1" fmla="*/ 90 h 23"/>
                  <a:gd name="T2" fmla="*/ 2169 w 77"/>
                  <a:gd name="T3" fmla="*/ 1140 h 23"/>
                  <a:gd name="T4" fmla="*/ 2977 w 77"/>
                  <a:gd name="T5" fmla="*/ 745 h 23"/>
                  <a:gd name="T6" fmla="*/ 1785 w 77"/>
                  <a:gd name="T7" fmla="*/ 745 h 23"/>
                  <a:gd name="T8" fmla="*/ 1578 w 77"/>
                  <a:gd name="T9" fmla="*/ 353 h 23"/>
                  <a:gd name="T10" fmla="*/ 229 w 77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7" h="23">
                    <a:moveTo>
                      <a:pt x="0" y="2"/>
                    </a:moveTo>
                    <a:cubicBezTo>
                      <a:pt x="9" y="6"/>
                      <a:pt x="56" y="23"/>
                      <a:pt x="56" y="23"/>
                    </a:cubicBezTo>
                    <a:cubicBezTo>
                      <a:pt x="77" y="15"/>
                      <a:pt x="77" y="15"/>
                      <a:pt x="77" y="15"/>
                    </a:cubicBezTo>
                    <a:cubicBezTo>
                      <a:pt x="46" y="15"/>
                      <a:pt x="46" y="15"/>
                      <a:pt x="46" y="15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7"/>
                      <a:pt x="17" y="9"/>
                      <a:pt x="6" y="0"/>
                    </a:cubicBezTo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959" name="Freeform 35"/>
              <p:cNvSpPr>
                <a:spLocks/>
              </p:cNvSpPr>
              <p:nvPr/>
            </p:nvSpPr>
            <p:spPr bwMode="auto">
              <a:xfrm>
                <a:off x="1885" y="1648"/>
                <a:ext cx="73" cy="67"/>
              </a:xfrm>
              <a:custGeom>
                <a:avLst/>
                <a:gdLst>
                  <a:gd name="T0" fmla="*/ 0 w 29"/>
                  <a:gd name="T1" fmla="*/ 884 h 25"/>
                  <a:gd name="T2" fmla="*/ 609 w 29"/>
                  <a:gd name="T3" fmla="*/ 1235 h 25"/>
                  <a:gd name="T4" fmla="*/ 1040 w 29"/>
                  <a:gd name="T5" fmla="*/ 461 h 25"/>
                  <a:gd name="T6" fmla="*/ 368 w 29"/>
                  <a:gd name="T7" fmla="*/ 927 h 2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9" h="25">
                    <a:moveTo>
                      <a:pt x="0" y="17"/>
                    </a:moveTo>
                    <a:cubicBezTo>
                      <a:pt x="2" y="17"/>
                      <a:pt x="14" y="22"/>
                      <a:pt x="15" y="24"/>
                    </a:cubicBezTo>
                    <a:cubicBezTo>
                      <a:pt x="16" y="25"/>
                      <a:pt x="29" y="17"/>
                      <a:pt x="26" y="9"/>
                    </a:cubicBezTo>
                    <a:cubicBezTo>
                      <a:pt x="24" y="0"/>
                      <a:pt x="22" y="21"/>
                      <a:pt x="9" y="18"/>
                    </a:cubicBezTo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960" name="Freeform 36"/>
              <p:cNvSpPr>
                <a:spLocks/>
              </p:cNvSpPr>
              <p:nvPr/>
            </p:nvSpPr>
            <p:spPr bwMode="auto">
              <a:xfrm>
                <a:off x="1387" y="1213"/>
                <a:ext cx="273" cy="174"/>
              </a:xfrm>
              <a:custGeom>
                <a:avLst/>
                <a:gdLst>
                  <a:gd name="T0" fmla="*/ 521 w 109"/>
                  <a:gd name="T1" fmla="*/ 94 h 65"/>
                  <a:gd name="T2" fmla="*/ 1931 w 109"/>
                  <a:gd name="T3" fmla="*/ 1384 h 65"/>
                  <a:gd name="T4" fmla="*/ 1413 w 109"/>
                  <a:gd name="T5" fmla="*/ 1590 h 65"/>
                  <a:gd name="T6" fmla="*/ 2202 w 109"/>
                  <a:gd name="T7" fmla="*/ 2573 h 65"/>
                  <a:gd name="T8" fmla="*/ 4290 w 109"/>
                  <a:gd name="T9" fmla="*/ 2666 h 65"/>
                  <a:gd name="T10" fmla="*/ 2985 w 109"/>
                  <a:gd name="T11" fmla="*/ 2880 h 65"/>
                  <a:gd name="T12" fmla="*/ 2748 w 109"/>
                  <a:gd name="T13" fmla="*/ 3338 h 65"/>
                  <a:gd name="T14" fmla="*/ 1856 w 109"/>
                  <a:gd name="T15" fmla="*/ 2781 h 65"/>
                  <a:gd name="T16" fmla="*/ 992 w 109"/>
                  <a:gd name="T17" fmla="*/ 2107 h 65"/>
                  <a:gd name="T18" fmla="*/ 313 w 109"/>
                  <a:gd name="T19" fmla="*/ 1282 h 65"/>
                  <a:gd name="T20" fmla="*/ 396 w 109"/>
                  <a:gd name="T21" fmla="*/ 0 h 6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9" h="65">
                    <a:moveTo>
                      <a:pt x="13" y="2"/>
                    </a:moveTo>
                    <a:cubicBezTo>
                      <a:pt x="11" y="20"/>
                      <a:pt x="38" y="22"/>
                      <a:pt x="49" y="27"/>
                    </a:cubicBezTo>
                    <a:cubicBezTo>
                      <a:pt x="48" y="31"/>
                      <a:pt x="39" y="27"/>
                      <a:pt x="36" y="31"/>
                    </a:cubicBezTo>
                    <a:cubicBezTo>
                      <a:pt x="34" y="37"/>
                      <a:pt x="49" y="50"/>
                      <a:pt x="56" y="50"/>
                    </a:cubicBezTo>
                    <a:cubicBezTo>
                      <a:pt x="65" y="50"/>
                      <a:pt x="101" y="49"/>
                      <a:pt x="109" y="52"/>
                    </a:cubicBezTo>
                    <a:cubicBezTo>
                      <a:pt x="106" y="51"/>
                      <a:pt x="79" y="54"/>
                      <a:pt x="76" y="56"/>
                    </a:cubicBezTo>
                    <a:cubicBezTo>
                      <a:pt x="73" y="59"/>
                      <a:pt x="70" y="61"/>
                      <a:pt x="70" y="65"/>
                    </a:cubicBezTo>
                    <a:cubicBezTo>
                      <a:pt x="62" y="63"/>
                      <a:pt x="55" y="58"/>
                      <a:pt x="47" y="54"/>
                    </a:cubicBezTo>
                    <a:cubicBezTo>
                      <a:pt x="40" y="50"/>
                      <a:pt x="31" y="46"/>
                      <a:pt x="25" y="41"/>
                    </a:cubicBezTo>
                    <a:cubicBezTo>
                      <a:pt x="18" y="37"/>
                      <a:pt x="12" y="31"/>
                      <a:pt x="8" y="25"/>
                    </a:cubicBezTo>
                    <a:cubicBezTo>
                      <a:pt x="4" y="19"/>
                      <a:pt x="0" y="9"/>
                      <a:pt x="10" y="0"/>
                    </a:cubicBezTo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961" name="Freeform 37"/>
              <p:cNvSpPr>
                <a:spLocks/>
              </p:cNvSpPr>
              <p:nvPr/>
            </p:nvSpPr>
            <p:spPr bwMode="auto">
              <a:xfrm>
                <a:off x="1550" y="1376"/>
                <a:ext cx="222" cy="61"/>
              </a:xfrm>
              <a:custGeom>
                <a:avLst/>
                <a:gdLst>
                  <a:gd name="T0" fmla="*/ 0 w 89"/>
                  <a:gd name="T1" fmla="*/ 90 h 23"/>
                  <a:gd name="T2" fmla="*/ 2173 w 89"/>
                  <a:gd name="T3" fmla="*/ 1140 h 23"/>
                  <a:gd name="T4" fmla="*/ 3447 w 89"/>
                  <a:gd name="T5" fmla="*/ 1082 h 23"/>
                  <a:gd name="T6" fmla="*/ 1786 w 89"/>
                  <a:gd name="T7" fmla="*/ 745 h 23"/>
                  <a:gd name="T8" fmla="*/ 1581 w 89"/>
                  <a:gd name="T9" fmla="*/ 353 h 23"/>
                  <a:gd name="T10" fmla="*/ 229 w 89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9" h="23">
                    <a:moveTo>
                      <a:pt x="0" y="2"/>
                    </a:moveTo>
                    <a:cubicBezTo>
                      <a:pt x="9" y="6"/>
                      <a:pt x="56" y="23"/>
                      <a:pt x="56" y="23"/>
                    </a:cubicBezTo>
                    <a:cubicBezTo>
                      <a:pt x="89" y="22"/>
                      <a:pt x="89" y="22"/>
                      <a:pt x="89" y="22"/>
                    </a:cubicBezTo>
                    <a:cubicBezTo>
                      <a:pt x="46" y="15"/>
                      <a:pt x="46" y="15"/>
                      <a:pt x="46" y="15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7"/>
                      <a:pt x="17" y="9"/>
                      <a:pt x="6" y="0"/>
                    </a:cubicBezTo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962" name="Freeform 38"/>
              <p:cNvSpPr>
                <a:spLocks/>
              </p:cNvSpPr>
              <p:nvPr/>
            </p:nvSpPr>
            <p:spPr bwMode="auto">
              <a:xfrm>
                <a:off x="1885" y="1469"/>
                <a:ext cx="73" cy="67"/>
              </a:xfrm>
              <a:custGeom>
                <a:avLst/>
                <a:gdLst>
                  <a:gd name="T0" fmla="*/ 0 w 29"/>
                  <a:gd name="T1" fmla="*/ 884 h 25"/>
                  <a:gd name="T2" fmla="*/ 609 w 29"/>
                  <a:gd name="T3" fmla="*/ 1235 h 25"/>
                  <a:gd name="T4" fmla="*/ 1040 w 29"/>
                  <a:gd name="T5" fmla="*/ 461 h 25"/>
                  <a:gd name="T6" fmla="*/ 368 w 29"/>
                  <a:gd name="T7" fmla="*/ 927 h 2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9" h="25">
                    <a:moveTo>
                      <a:pt x="0" y="17"/>
                    </a:moveTo>
                    <a:cubicBezTo>
                      <a:pt x="2" y="17"/>
                      <a:pt x="14" y="22"/>
                      <a:pt x="15" y="24"/>
                    </a:cubicBezTo>
                    <a:cubicBezTo>
                      <a:pt x="16" y="25"/>
                      <a:pt x="29" y="17"/>
                      <a:pt x="26" y="9"/>
                    </a:cubicBezTo>
                    <a:cubicBezTo>
                      <a:pt x="24" y="0"/>
                      <a:pt x="22" y="21"/>
                      <a:pt x="9" y="18"/>
                    </a:cubicBezTo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963" name="Freeform 39"/>
              <p:cNvSpPr>
                <a:spLocks/>
              </p:cNvSpPr>
              <p:nvPr/>
            </p:nvSpPr>
            <p:spPr bwMode="auto">
              <a:xfrm>
                <a:off x="1505" y="1320"/>
                <a:ext cx="42" cy="29"/>
              </a:xfrm>
              <a:custGeom>
                <a:avLst/>
                <a:gdLst>
                  <a:gd name="T0" fmla="*/ 74 w 17"/>
                  <a:gd name="T1" fmla="*/ 480 h 11"/>
                  <a:gd name="T2" fmla="*/ 410 w 17"/>
                  <a:gd name="T3" fmla="*/ 438 h 11"/>
                  <a:gd name="T4" fmla="*/ 524 w 17"/>
                  <a:gd name="T5" fmla="*/ 0 h 11"/>
                  <a:gd name="T6" fmla="*/ 0 w 17"/>
                  <a:gd name="T7" fmla="*/ 293 h 1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" h="11">
                    <a:moveTo>
                      <a:pt x="2" y="10"/>
                    </a:moveTo>
                    <a:cubicBezTo>
                      <a:pt x="5" y="11"/>
                      <a:pt x="8" y="10"/>
                      <a:pt x="11" y="9"/>
                    </a:cubicBezTo>
                    <a:cubicBezTo>
                      <a:pt x="13" y="8"/>
                      <a:pt x="17" y="3"/>
                      <a:pt x="14" y="0"/>
                    </a:cubicBezTo>
                    <a:cubicBezTo>
                      <a:pt x="13" y="7"/>
                      <a:pt x="6" y="6"/>
                      <a:pt x="0" y="6"/>
                    </a:cubicBezTo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964" name="Freeform 40"/>
              <p:cNvSpPr>
                <a:spLocks/>
              </p:cNvSpPr>
              <p:nvPr/>
            </p:nvSpPr>
            <p:spPr bwMode="auto">
              <a:xfrm>
                <a:off x="1647" y="1373"/>
                <a:ext cx="15" cy="38"/>
              </a:xfrm>
              <a:custGeom>
                <a:avLst/>
                <a:gdLst>
                  <a:gd name="T0" fmla="*/ 83 w 6"/>
                  <a:gd name="T1" fmla="*/ 0 h 14"/>
                  <a:gd name="T2" fmla="*/ 0 w 6"/>
                  <a:gd name="T3" fmla="*/ 760 h 1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" h="14">
                    <a:moveTo>
                      <a:pt x="2" y="0"/>
                    </a:moveTo>
                    <a:cubicBezTo>
                      <a:pt x="6" y="5"/>
                      <a:pt x="5" y="11"/>
                      <a:pt x="0" y="14"/>
                    </a:cubicBezTo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965" name="Freeform 41"/>
              <p:cNvSpPr>
                <a:spLocks/>
              </p:cNvSpPr>
              <p:nvPr/>
            </p:nvSpPr>
            <p:spPr bwMode="auto">
              <a:xfrm>
                <a:off x="1762" y="1445"/>
                <a:ext cx="60" cy="32"/>
              </a:xfrm>
              <a:custGeom>
                <a:avLst/>
                <a:gdLst>
                  <a:gd name="T0" fmla="*/ 0 w 24"/>
                  <a:gd name="T1" fmla="*/ 397 h 12"/>
                  <a:gd name="T2" fmla="*/ 595 w 24"/>
                  <a:gd name="T3" fmla="*/ 547 h 12"/>
                  <a:gd name="T4" fmla="*/ 908 w 24"/>
                  <a:gd name="T5" fmla="*/ 456 h 12"/>
                  <a:gd name="T6" fmla="*/ 863 w 24"/>
                  <a:gd name="T7" fmla="*/ 0 h 12"/>
                  <a:gd name="T8" fmla="*/ 675 w 24"/>
                  <a:gd name="T9" fmla="*/ 307 h 12"/>
                  <a:gd name="T10" fmla="*/ 520 w 24"/>
                  <a:gd name="T11" fmla="*/ 307 h 12"/>
                  <a:gd name="T12" fmla="*/ 208 w 24"/>
                  <a:gd name="T13" fmla="*/ 307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" h="12">
                    <a:moveTo>
                      <a:pt x="0" y="8"/>
                    </a:moveTo>
                    <a:cubicBezTo>
                      <a:pt x="5" y="10"/>
                      <a:pt x="10" y="11"/>
                      <a:pt x="15" y="11"/>
                    </a:cubicBezTo>
                    <a:cubicBezTo>
                      <a:pt x="18" y="12"/>
                      <a:pt x="21" y="12"/>
                      <a:pt x="23" y="9"/>
                    </a:cubicBezTo>
                    <a:cubicBezTo>
                      <a:pt x="24" y="7"/>
                      <a:pt x="24" y="2"/>
                      <a:pt x="22" y="0"/>
                    </a:cubicBezTo>
                    <a:cubicBezTo>
                      <a:pt x="20" y="2"/>
                      <a:pt x="22" y="5"/>
                      <a:pt x="17" y="6"/>
                    </a:cubicBezTo>
                    <a:cubicBezTo>
                      <a:pt x="16" y="6"/>
                      <a:pt x="14" y="6"/>
                      <a:pt x="13" y="6"/>
                    </a:cubicBezTo>
                    <a:cubicBezTo>
                      <a:pt x="10" y="6"/>
                      <a:pt x="7" y="7"/>
                      <a:pt x="5" y="6"/>
                    </a:cubicBezTo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966" name="Freeform 42"/>
              <p:cNvSpPr>
                <a:spLocks/>
              </p:cNvSpPr>
              <p:nvPr/>
            </p:nvSpPr>
            <p:spPr bwMode="auto">
              <a:xfrm>
                <a:off x="1392" y="3320"/>
                <a:ext cx="268" cy="168"/>
              </a:xfrm>
              <a:custGeom>
                <a:avLst/>
                <a:gdLst>
                  <a:gd name="T0" fmla="*/ 438 w 107"/>
                  <a:gd name="T1" fmla="*/ 0 h 63"/>
                  <a:gd name="T2" fmla="*/ 1856 w 107"/>
                  <a:gd name="T3" fmla="*/ 1272 h 63"/>
                  <a:gd name="T4" fmla="*/ 1335 w 107"/>
                  <a:gd name="T5" fmla="*/ 1459 h 63"/>
                  <a:gd name="T6" fmla="*/ 2121 w 107"/>
                  <a:gd name="T7" fmla="*/ 2424 h 63"/>
                  <a:gd name="T8" fmla="*/ 4210 w 107"/>
                  <a:gd name="T9" fmla="*/ 2525 h 63"/>
                  <a:gd name="T10" fmla="*/ 2905 w 107"/>
                  <a:gd name="T11" fmla="*/ 2731 h 63"/>
                  <a:gd name="T12" fmla="*/ 2672 w 107"/>
                  <a:gd name="T13" fmla="*/ 3187 h 63"/>
                  <a:gd name="T14" fmla="*/ 1776 w 107"/>
                  <a:gd name="T15" fmla="*/ 2637 h 63"/>
                  <a:gd name="T16" fmla="*/ 909 w 107"/>
                  <a:gd name="T17" fmla="*/ 1971 h 63"/>
                  <a:gd name="T18" fmla="*/ 158 w 107"/>
                  <a:gd name="T19" fmla="*/ 1160 h 63"/>
                  <a:gd name="T20" fmla="*/ 158 w 107"/>
                  <a:gd name="T21" fmla="*/ 0 h 6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7" h="63">
                    <a:moveTo>
                      <a:pt x="11" y="0"/>
                    </a:moveTo>
                    <a:cubicBezTo>
                      <a:pt x="9" y="18"/>
                      <a:pt x="36" y="20"/>
                      <a:pt x="47" y="25"/>
                    </a:cubicBezTo>
                    <a:cubicBezTo>
                      <a:pt x="46" y="29"/>
                      <a:pt x="37" y="25"/>
                      <a:pt x="34" y="29"/>
                    </a:cubicBezTo>
                    <a:cubicBezTo>
                      <a:pt x="32" y="35"/>
                      <a:pt x="47" y="48"/>
                      <a:pt x="54" y="48"/>
                    </a:cubicBezTo>
                    <a:cubicBezTo>
                      <a:pt x="63" y="48"/>
                      <a:pt x="99" y="47"/>
                      <a:pt x="107" y="50"/>
                    </a:cubicBezTo>
                    <a:cubicBezTo>
                      <a:pt x="104" y="49"/>
                      <a:pt x="77" y="52"/>
                      <a:pt x="74" y="54"/>
                    </a:cubicBezTo>
                    <a:cubicBezTo>
                      <a:pt x="71" y="57"/>
                      <a:pt x="68" y="59"/>
                      <a:pt x="68" y="63"/>
                    </a:cubicBezTo>
                    <a:cubicBezTo>
                      <a:pt x="60" y="61"/>
                      <a:pt x="53" y="56"/>
                      <a:pt x="45" y="52"/>
                    </a:cubicBezTo>
                    <a:cubicBezTo>
                      <a:pt x="38" y="48"/>
                      <a:pt x="29" y="44"/>
                      <a:pt x="23" y="39"/>
                    </a:cubicBezTo>
                    <a:cubicBezTo>
                      <a:pt x="16" y="35"/>
                      <a:pt x="9" y="29"/>
                      <a:pt x="4" y="23"/>
                    </a:cubicBezTo>
                    <a:cubicBezTo>
                      <a:pt x="1" y="18"/>
                      <a:pt x="0" y="5"/>
                      <a:pt x="4" y="0"/>
                    </a:cubicBezTo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967" name="Freeform 43"/>
              <p:cNvSpPr>
                <a:spLocks/>
              </p:cNvSpPr>
              <p:nvPr/>
            </p:nvSpPr>
            <p:spPr bwMode="auto">
              <a:xfrm>
                <a:off x="1550" y="3477"/>
                <a:ext cx="192" cy="62"/>
              </a:xfrm>
              <a:custGeom>
                <a:avLst/>
                <a:gdLst>
                  <a:gd name="T0" fmla="*/ 0 w 77"/>
                  <a:gd name="T1" fmla="*/ 94 h 23"/>
                  <a:gd name="T2" fmla="*/ 2169 w 77"/>
                  <a:gd name="T3" fmla="*/ 1213 h 23"/>
                  <a:gd name="T4" fmla="*/ 2977 w 77"/>
                  <a:gd name="T5" fmla="*/ 784 h 23"/>
                  <a:gd name="T6" fmla="*/ 1785 w 77"/>
                  <a:gd name="T7" fmla="*/ 784 h 23"/>
                  <a:gd name="T8" fmla="*/ 1578 w 77"/>
                  <a:gd name="T9" fmla="*/ 369 h 23"/>
                  <a:gd name="T10" fmla="*/ 229 w 77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7" h="23">
                    <a:moveTo>
                      <a:pt x="0" y="2"/>
                    </a:moveTo>
                    <a:cubicBezTo>
                      <a:pt x="9" y="6"/>
                      <a:pt x="56" y="23"/>
                      <a:pt x="56" y="23"/>
                    </a:cubicBezTo>
                    <a:cubicBezTo>
                      <a:pt x="77" y="15"/>
                      <a:pt x="77" y="15"/>
                      <a:pt x="77" y="15"/>
                    </a:cubicBezTo>
                    <a:cubicBezTo>
                      <a:pt x="46" y="15"/>
                      <a:pt x="46" y="15"/>
                      <a:pt x="46" y="15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7"/>
                      <a:pt x="17" y="9"/>
                      <a:pt x="6" y="0"/>
                    </a:cubicBezTo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968" name="Freeform 44"/>
              <p:cNvSpPr>
                <a:spLocks/>
              </p:cNvSpPr>
              <p:nvPr/>
            </p:nvSpPr>
            <p:spPr bwMode="auto">
              <a:xfrm>
                <a:off x="1885" y="3571"/>
                <a:ext cx="73" cy="66"/>
              </a:xfrm>
              <a:custGeom>
                <a:avLst/>
                <a:gdLst>
                  <a:gd name="T0" fmla="*/ 0 w 29"/>
                  <a:gd name="T1" fmla="*/ 829 h 25"/>
                  <a:gd name="T2" fmla="*/ 609 w 29"/>
                  <a:gd name="T3" fmla="*/ 1156 h 25"/>
                  <a:gd name="T4" fmla="*/ 1040 w 29"/>
                  <a:gd name="T5" fmla="*/ 438 h 25"/>
                  <a:gd name="T6" fmla="*/ 368 w 29"/>
                  <a:gd name="T7" fmla="*/ 884 h 2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9" h="25">
                    <a:moveTo>
                      <a:pt x="0" y="17"/>
                    </a:moveTo>
                    <a:cubicBezTo>
                      <a:pt x="2" y="17"/>
                      <a:pt x="14" y="22"/>
                      <a:pt x="15" y="24"/>
                    </a:cubicBezTo>
                    <a:cubicBezTo>
                      <a:pt x="16" y="25"/>
                      <a:pt x="29" y="17"/>
                      <a:pt x="26" y="9"/>
                    </a:cubicBezTo>
                    <a:cubicBezTo>
                      <a:pt x="24" y="0"/>
                      <a:pt x="22" y="21"/>
                      <a:pt x="9" y="18"/>
                    </a:cubicBezTo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969" name="Freeform 45"/>
              <p:cNvSpPr>
                <a:spLocks/>
              </p:cNvSpPr>
              <p:nvPr/>
            </p:nvSpPr>
            <p:spPr bwMode="auto">
              <a:xfrm>
                <a:off x="1387" y="3136"/>
                <a:ext cx="273" cy="173"/>
              </a:xfrm>
              <a:custGeom>
                <a:avLst/>
                <a:gdLst>
                  <a:gd name="T0" fmla="*/ 521 w 109"/>
                  <a:gd name="T1" fmla="*/ 93 h 65"/>
                  <a:gd name="T2" fmla="*/ 1931 w 109"/>
                  <a:gd name="T3" fmla="*/ 1360 h 65"/>
                  <a:gd name="T4" fmla="*/ 1413 w 109"/>
                  <a:gd name="T5" fmla="*/ 1565 h 65"/>
                  <a:gd name="T6" fmla="*/ 2202 w 109"/>
                  <a:gd name="T7" fmla="*/ 2507 h 65"/>
                  <a:gd name="T8" fmla="*/ 4290 w 109"/>
                  <a:gd name="T9" fmla="*/ 2600 h 65"/>
                  <a:gd name="T10" fmla="*/ 2985 w 109"/>
                  <a:gd name="T11" fmla="*/ 2813 h 65"/>
                  <a:gd name="T12" fmla="*/ 2748 w 109"/>
                  <a:gd name="T13" fmla="*/ 3258 h 65"/>
                  <a:gd name="T14" fmla="*/ 1856 w 109"/>
                  <a:gd name="T15" fmla="*/ 2712 h 65"/>
                  <a:gd name="T16" fmla="*/ 992 w 109"/>
                  <a:gd name="T17" fmla="*/ 2055 h 65"/>
                  <a:gd name="T18" fmla="*/ 313 w 109"/>
                  <a:gd name="T19" fmla="*/ 1262 h 65"/>
                  <a:gd name="T20" fmla="*/ 396 w 109"/>
                  <a:gd name="T21" fmla="*/ 0 h 6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9" h="65">
                    <a:moveTo>
                      <a:pt x="13" y="2"/>
                    </a:moveTo>
                    <a:cubicBezTo>
                      <a:pt x="11" y="20"/>
                      <a:pt x="38" y="22"/>
                      <a:pt x="49" y="27"/>
                    </a:cubicBezTo>
                    <a:cubicBezTo>
                      <a:pt x="48" y="31"/>
                      <a:pt x="39" y="27"/>
                      <a:pt x="36" y="31"/>
                    </a:cubicBezTo>
                    <a:cubicBezTo>
                      <a:pt x="34" y="37"/>
                      <a:pt x="49" y="50"/>
                      <a:pt x="56" y="50"/>
                    </a:cubicBezTo>
                    <a:cubicBezTo>
                      <a:pt x="65" y="50"/>
                      <a:pt x="101" y="49"/>
                      <a:pt x="109" y="52"/>
                    </a:cubicBezTo>
                    <a:cubicBezTo>
                      <a:pt x="106" y="51"/>
                      <a:pt x="79" y="54"/>
                      <a:pt x="76" y="56"/>
                    </a:cubicBezTo>
                    <a:cubicBezTo>
                      <a:pt x="73" y="59"/>
                      <a:pt x="70" y="61"/>
                      <a:pt x="70" y="65"/>
                    </a:cubicBezTo>
                    <a:cubicBezTo>
                      <a:pt x="62" y="63"/>
                      <a:pt x="55" y="58"/>
                      <a:pt x="47" y="54"/>
                    </a:cubicBezTo>
                    <a:cubicBezTo>
                      <a:pt x="40" y="50"/>
                      <a:pt x="31" y="46"/>
                      <a:pt x="25" y="41"/>
                    </a:cubicBezTo>
                    <a:cubicBezTo>
                      <a:pt x="18" y="37"/>
                      <a:pt x="12" y="31"/>
                      <a:pt x="8" y="25"/>
                    </a:cubicBezTo>
                    <a:cubicBezTo>
                      <a:pt x="4" y="19"/>
                      <a:pt x="0" y="9"/>
                      <a:pt x="10" y="0"/>
                    </a:cubicBezTo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970" name="Freeform 46"/>
              <p:cNvSpPr>
                <a:spLocks/>
              </p:cNvSpPr>
              <p:nvPr/>
            </p:nvSpPr>
            <p:spPr bwMode="auto">
              <a:xfrm>
                <a:off x="1550" y="3299"/>
                <a:ext cx="222" cy="61"/>
              </a:xfrm>
              <a:custGeom>
                <a:avLst/>
                <a:gdLst>
                  <a:gd name="T0" fmla="*/ 0 w 89"/>
                  <a:gd name="T1" fmla="*/ 90 h 23"/>
                  <a:gd name="T2" fmla="*/ 2173 w 89"/>
                  <a:gd name="T3" fmla="*/ 1140 h 23"/>
                  <a:gd name="T4" fmla="*/ 3447 w 89"/>
                  <a:gd name="T5" fmla="*/ 1082 h 23"/>
                  <a:gd name="T6" fmla="*/ 1786 w 89"/>
                  <a:gd name="T7" fmla="*/ 745 h 23"/>
                  <a:gd name="T8" fmla="*/ 1581 w 89"/>
                  <a:gd name="T9" fmla="*/ 353 h 23"/>
                  <a:gd name="T10" fmla="*/ 229 w 89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9" h="23">
                    <a:moveTo>
                      <a:pt x="0" y="2"/>
                    </a:moveTo>
                    <a:cubicBezTo>
                      <a:pt x="9" y="6"/>
                      <a:pt x="56" y="23"/>
                      <a:pt x="56" y="23"/>
                    </a:cubicBezTo>
                    <a:cubicBezTo>
                      <a:pt x="89" y="22"/>
                      <a:pt x="89" y="22"/>
                      <a:pt x="89" y="22"/>
                    </a:cubicBezTo>
                    <a:cubicBezTo>
                      <a:pt x="46" y="15"/>
                      <a:pt x="46" y="15"/>
                      <a:pt x="46" y="15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7"/>
                      <a:pt x="17" y="9"/>
                      <a:pt x="6" y="0"/>
                    </a:cubicBezTo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971" name="Freeform 47"/>
              <p:cNvSpPr>
                <a:spLocks/>
              </p:cNvSpPr>
              <p:nvPr/>
            </p:nvSpPr>
            <p:spPr bwMode="auto">
              <a:xfrm>
                <a:off x="1885" y="3392"/>
                <a:ext cx="73" cy="67"/>
              </a:xfrm>
              <a:custGeom>
                <a:avLst/>
                <a:gdLst>
                  <a:gd name="T0" fmla="*/ 0 w 29"/>
                  <a:gd name="T1" fmla="*/ 884 h 25"/>
                  <a:gd name="T2" fmla="*/ 609 w 29"/>
                  <a:gd name="T3" fmla="*/ 1235 h 25"/>
                  <a:gd name="T4" fmla="*/ 1040 w 29"/>
                  <a:gd name="T5" fmla="*/ 461 h 25"/>
                  <a:gd name="T6" fmla="*/ 368 w 29"/>
                  <a:gd name="T7" fmla="*/ 927 h 2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9" h="25">
                    <a:moveTo>
                      <a:pt x="0" y="17"/>
                    </a:moveTo>
                    <a:cubicBezTo>
                      <a:pt x="2" y="17"/>
                      <a:pt x="14" y="22"/>
                      <a:pt x="15" y="24"/>
                    </a:cubicBezTo>
                    <a:cubicBezTo>
                      <a:pt x="16" y="25"/>
                      <a:pt x="29" y="17"/>
                      <a:pt x="26" y="9"/>
                    </a:cubicBezTo>
                    <a:cubicBezTo>
                      <a:pt x="24" y="0"/>
                      <a:pt x="22" y="21"/>
                      <a:pt x="9" y="18"/>
                    </a:cubicBezTo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972" name="Freeform 48"/>
              <p:cNvSpPr>
                <a:spLocks/>
              </p:cNvSpPr>
              <p:nvPr/>
            </p:nvSpPr>
            <p:spPr bwMode="auto">
              <a:xfrm>
                <a:off x="1505" y="3243"/>
                <a:ext cx="42" cy="29"/>
              </a:xfrm>
              <a:custGeom>
                <a:avLst/>
                <a:gdLst>
                  <a:gd name="T0" fmla="*/ 74 w 17"/>
                  <a:gd name="T1" fmla="*/ 480 h 11"/>
                  <a:gd name="T2" fmla="*/ 410 w 17"/>
                  <a:gd name="T3" fmla="*/ 438 h 11"/>
                  <a:gd name="T4" fmla="*/ 524 w 17"/>
                  <a:gd name="T5" fmla="*/ 0 h 11"/>
                  <a:gd name="T6" fmla="*/ 0 w 17"/>
                  <a:gd name="T7" fmla="*/ 293 h 1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" h="11">
                    <a:moveTo>
                      <a:pt x="2" y="10"/>
                    </a:moveTo>
                    <a:cubicBezTo>
                      <a:pt x="5" y="11"/>
                      <a:pt x="8" y="10"/>
                      <a:pt x="11" y="9"/>
                    </a:cubicBezTo>
                    <a:cubicBezTo>
                      <a:pt x="13" y="8"/>
                      <a:pt x="17" y="3"/>
                      <a:pt x="14" y="0"/>
                    </a:cubicBezTo>
                    <a:cubicBezTo>
                      <a:pt x="13" y="7"/>
                      <a:pt x="6" y="6"/>
                      <a:pt x="0" y="6"/>
                    </a:cubicBezTo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973" name="Freeform 49"/>
              <p:cNvSpPr>
                <a:spLocks/>
              </p:cNvSpPr>
              <p:nvPr/>
            </p:nvSpPr>
            <p:spPr bwMode="auto">
              <a:xfrm>
                <a:off x="1647" y="3296"/>
                <a:ext cx="15" cy="37"/>
              </a:xfrm>
              <a:custGeom>
                <a:avLst/>
                <a:gdLst>
                  <a:gd name="T0" fmla="*/ 83 w 6"/>
                  <a:gd name="T1" fmla="*/ 0 h 14"/>
                  <a:gd name="T2" fmla="*/ 0 w 6"/>
                  <a:gd name="T3" fmla="*/ 685 h 1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" h="14">
                    <a:moveTo>
                      <a:pt x="2" y="0"/>
                    </a:moveTo>
                    <a:cubicBezTo>
                      <a:pt x="6" y="5"/>
                      <a:pt x="5" y="11"/>
                      <a:pt x="0" y="14"/>
                    </a:cubicBezTo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974" name="Freeform 50"/>
              <p:cNvSpPr>
                <a:spLocks/>
              </p:cNvSpPr>
              <p:nvPr/>
            </p:nvSpPr>
            <p:spPr bwMode="auto">
              <a:xfrm>
                <a:off x="1762" y="3368"/>
                <a:ext cx="60" cy="32"/>
              </a:xfrm>
              <a:custGeom>
                <a:avLst/>
                <a:gdLst>
                  <a:gd name="T0" fmla="*/ 0 w 24"/>
                  <a:gd name="T1" fmla="*/ 397 h 12"/>
                  <a:gd name="T2" fmla="*/ 595 w 24"/>
                  <a:gd name="T3" fmla="*/ 547 h 12"/>
                  <a:gd name="T4" fmla="*/ 908 w 24"/>
                  <a:gd name="T5" fmla="*/ 456 h 12"/>
                  <a:gd name="T6" fmla="*/ 863 w 24"/>
                  <a:gd name="T7" fmla="*/ 0 h 12"/>
                  <a:gd name="T8" fmla="*/ 675 w 24"/>
                  <a:gd name="T9" fmla="*/ 307 h 12"/>
                  <a:gd name="T10" fmla="*/ 520 w 24"/>
                  <a:gd name="T11" fmla="*/ 307 h 12"/>
                  <a:gd name="T12" fmla="*/ 208 w 24"/>
                  <a:gd name="T13" fmla="*/ 307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" h="12">
                    <a:moveTo>
                      <a:pt x="0" y="8"/>
                    </a:moveTo>
                    <a:cubicBezTo>
                      <a:pt x="5" y="10"/>
                      <a:pt x="10" y="11"/>
                      <a:pt x="15" y="11"/>
                    </a:cubicBezTo>
                    <a:cubicBezTo>
                      <a:pt x="18" y="12"/>
                      <a:pt x="21" y="12"/>
                      <a:pt x="23" y="9"/>
                    </a:cubicBezTo>
                    <a:cubicBezTo>
                      <a:pt x="24" y="7"/>
                      <a:pt x="24" y="2"/>
                      <a:pt x="22" y="0"/>
                    </a:cubicBezTo>
                    <a:cubicBezTo>
                      <a:pt x="20" y="2"/>
                      <a:pt x="22" y="5"/>
                      <a:pt x="17" y="6"/>
                    </a:cubicBezTo>
                    <a:cubicBezTo>
                      <a:pt x="16" y="6"/>
                      <a:pt x="14" y="6"/>
                      <a:pt x="13" y="6"/>
                    </a:cubicBezTo>
                    <a:cubicBezTo>
                      <a:pt x="10" y="6"/>
                      <a:pt x="7" y="7"/>
                      <a:pt x="5" y="6"/>
                    </a:cubicBezTo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975" name="Freeform 51"/>
              <p:cNvSpPr>
                <a:spLocks/>
              </p:cNvSpPr>
              <p:nvPr/>
            </p:nvSpPr>
            <p:spPr bwMode="auto">
              <a:xfrm>
                <a:off x="1385" y="3779"/>
                <a:ext cx="60" cy="74"/>
              </a:xfrm>
              <a:custGeom>
                <a:avLst/>
                <a:gdLst>
                  <a:gd name="T0" fmla="*/ 395 w 24"/>
                  <a:gd name="T1" fmla="*/ 0 h 28"/>
                  <a:gd name="T2" fmla="*/ 438 w 24"/>
                  <a:gd name="T3" fmla="*/ 1369 h 28"/>
                  <a:gd name="T4" fmla="*/ 595 w 24"/>
                  <a:gd name="T5" fmla="*/ 1033 h 28"/>
                  <a:gd name="T6" fmla="*/ 938 w 24"/>
                  <a:gd name="T7" fmla="*/ 685 h 28"/>
                  <a:gd name="T8" fmla="*/ 550 w 24"/>
                  <a:gd name="T9" fmla="*/ 595 h 28"/>
                  <a:gd name="T10" fmla="*/ 438 w 24"/>
                  <a:gd name="T11" fmla="*/ 56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" h="28">
                    <a:moveTo>
                      <a:pt x="10" y="0"/>
                    </a:moveTo>
                    <a:cubicBezTo>
                      <a:pt x="0" y="3"/>
                      <a:pt x="7" y="23"/>
                      <a:pt x="11" y="28"/>
                    </a:cubicBezTo>
                    <a:cubicBezTo>
                      <a:pt x="13" y="26"/>
                      <a:pt x="13" y="23"/>
                      <a:pt x="15" y="21"/>
                    </a:cubicBezTo>
                    <a:cubicBezTo>
                      <a:pt x="17" y="18"/>
                      <a:pt x="22" y="17"/>
                      <a:pt x="24" y="14"/>
                    </a:cubicBezTo>
                    <a:cubicBezTo>
                      <a:pt x="21" y="10"/>
                      <a:pt x="17" y="14"/>
                      <a:pt x="14" y="12"/>
                    </a:cubicBezTo>
                    <a:cubicBezTo>
                      <a:pt x="10" y="10"/>
                      <a:pt x="12" y="5"/>
                      <a:pt x="11" y="1"/>
                    </a:cubicBezTo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976" name="Freeform 52"/>
              <p:cNvSpPr>
                <a:spLocks/>
              </p:cNvSpPr>
              <p:nvPr/>
            </p:nvSpPr>
            <p:spPr bwMode="auto">
              <a:xfrm>
                <a:off x="1515" y="2779"/>
                <a:ext cx="423" cy="32"/>
              </a:xfrm>
              <a:custGeom>
                <a:avLst/>
                <a:gdLst>
                  <a:gd name="T0" fmla="*/ 3296 w 169"/>
                  <a:gd name="T1" fmla="*/ 0 h 12"/>
                  <a:gd name="T2" fmla="*/ 238 w 169"/>
                  <a:gd name="T3" fmla="*/ 0 h 12"/>
                  <a:gd name="T4" fmla="*/ 0 w 169"/>
                  <a:gd name="T5" fmla="*/ 307 h 12"/>
                  <a:gd name="T6" fmla="*/ 238 w 169"/>
                  <a:gd name="T7" fmla="*/ 605 h 12"/>
                  <a:gd name="T8" fmla="*/ 6398 w 169"/>
                  <a:gd name="T9" fmla="*/ 605 h 12"/>
                  <a:gd name="T10" fmla="*/ 6635 w 169"/>
                  <a:gd name="T11" fmla="*/ 307 h 12"/>
                  <a:gd name="T12" fmla="*/ 6398 w 169"/>
                  <a:gd name="T13" fmla="*/ 0 h 12"/>
                  <a:gd name="T14" fmla="*/ 3296 w 16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9" h="12">
                    <a:moveTo>
                      <a:pt x="8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163" y="12"/>
                      <a:pt x="163" y="12"/>
                      <a:pt x="163" y="12"/>
                    </a:cubicBezTo>
                    <a:cubicBezTo>
                      <a:pt x="166" y="12"/>
                      <a:pt x="169" y="9"/>
                      <a:pt x="169" y="6"/>
                    </a:cubicBezTo>
                    <a:cubicBezTo>
                      <a:pt x="169" y="2"/>
                      <a:pt x="166" y="0"/>
                      <a:pt x="163" y="0"/>
                    </a:cubicBezTo>
                    <a:lnTo>
                      <a:pt x="84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977" name="Freeform 53"/>
              <p:cNvSpPr>
                <a:spLocks/>
              </p:cNvSpPr>
              <p:nvPr/>
            </p:nvSpPr>
            <p:spPr bwMode="auto">
              <a:xfrm>
                <a:off x="1417" y="2715"/>
                <a:ext cx="398" cy="32"/>
              </a:xfrm>
              <a:custGeom>
                <a:avLst/>
                <a:gdLst>
                  <a:gd name="T0" fmla="*/ 3139 w 159"/>
                  <a:gd name="T1" fmla="*/ 0 h 12"/>
                  <a:gd name="T2" fmla="*/ 283 w 159"/>
                  <a:gd name="T3" fmla="*/ 0 h 12"/>
                  <a:gd name="T4" fmla="*/ 0 w 159"/>
                  <a:gd name="T5" fmla="*/ 307 h 12"/>
                  <a:gd name="T6" fmla="*/ 283 w 159"/>
                  <a:gd name="T7" fmla="*/ 605 h 12"/>
                  <a:gd name="T8" fmla="*/ 6010 w 159"/>
                  <a:gd name="T9" fmla="*/ 605 h 12"/>
                  <a:gd name="T10" fmla="*/ 6240 w 159"/>
                  <a:gd name="T11" fmla="*/ 307 h 12"/>
                  <a:gd name="T12" fmla="*/ 6010 w 159"/>
                  <a:gd name="T13" fmla="*/ 0 h 12"/>
                  <a:gd name="T14" fmla="*/ 3139 w 15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9" h="12">
                    <a:moveTo>
                      <a:pt x="80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2"/>
                      <a:pt x="7" y="12"/>
                    </a:cubicBezTo>
                    <a:cubicBezTo>
                      <a:pt x="153" y="12"/>
                      <a:pt x="153" y="12"/>
                      <a:pt x="153" y="12"/>
                    </a:cubicBezTo>
                    <a:cubicBezTo>
                      <a:pt x="156" y="12"/>
                      <a:pt x="159" y="10"/>
                      <a:pt x="159" y="6"/>
                    </a:cubicBezTo>
                    <a:cubicBezTo>
                      <a:pt x="159" y="3"/>
                      <a:pt x="156" y="0"/>
                      <a:pt x="153" y="0"/>
                    </a:cubicBezTo>
                    <a:lnTo>
                      <a:pt x="8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978" name="Freeform 54"/>
              <p:cNvSpPr>
                <a:spLocks/>
              </p:cNvSpPr>
              <p:nvPr/>
            </p:nvSpPr>
            <p:spPr bwMode="auto">
              <a:xfrm>
                <a:off x="1402" y="2648"/>
                <a:ext cx="253" cy="32"/>
              </a:xfrm>
              <a:custGeom>
                <a:avLst/>
                <a:gdLst>
                  <a:gd name="T0" fmla="*/ 3740 w 101"/>
                  <a:gd name="T1" fmla="*/ 0 h 12"/>
                  <a:gd name="T2" fmla="*/ 1856 w 101"/>
                  <a:gd name="T3" fmla="*/ 0 h 12"/>
                  <a:gd name="T4" fmla="*/ 471 w 101"/>
                  <a:gd name="T5" fmla="*/ 0 h 12"/>
                  <a:gd name="T6" fmla="*/ 0 w 101"/>
                  <a:gd name="T7" fmla="*/ 605 h 12"/>
                  <a:gd name="T8" fmla="*/ 3740 w 101"/>
                  <a:gd name="T9" fmla="*/ 605 h 12"/>
                  <a:gd name="T10" fmla="*/ 3978 w 101"/>
                  <a:gd name="T11" fmla="*/ 307 h 12"/>
                  <a:gd name="T12" fmla="*/ 3740 w 101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1" h="12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7" y="4"/>
                      <a:pt x="3" y="8"/>
                      <a:pt x="0" y="12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8" y="12"/>
                      <a:pt x="101" y="10"/>
                      <a:pt x="101" y="6"/>
                    </a:cubicBezTo>
                    <a:cubicBezTo>
                      <a:pt x="101" y="3"/>
                      <a:pt x="98" y="0"/>
                      <a:pt x="95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979" name="Freeform 55"/>
              <p:cNvSpPr>
                <a:spLocks/>
              </p:cNvSpPr>
              <p:nvPr/>
            </p:nvSpPr>
            <p:spPr bwMode="auto">
              <a:xfrm>
                <a:off x="1480" y="2589"/>
                <a:ext cx="60" cy="27"/>
              </a:xfrm>
              <a:custGeom>
                <a:avLst/>
                <a:gdLst>
                  <a:gd name="T0" fmla="*/ 0 w 24"/>
                  <a:gd name="T1" fmla="*/ 532 h 10"/>
                  <a:gd name="T2" fmla="*/ 675 w 24"/>
                  <a:gd name="T3" fmla="*/ 532 h 10"/>
                  <a:gd name="T4" fmla="*/ 938 w 24"/>
                  <a:gd name="T5" fmla="*/ 219 h 10"/>
                  <a:gd name="T6" fmla="*/ 863 w 24"/>
                  <a:gd name="T7" fmla="*/ 0 h 10"/>
                  <a:gd name="T8" fmla="*/ 0 w 24"/>
                  <a:gd name="T9" fmla="*/ 532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10">
                    <a:moveTo>
                      <a:pt x="0" y="10"/>
                    </a:moveTo>
                    <a:cubicBezTo>
                      <a:pt x="17" y="10"/>
                      <a:pt x="17" y="10"/>
                      <a:pt x="17" y="10"/>
                    </a:cubicBezTo>
                    <a:cubicBezTo>
                      <a:pt x="21" y="10"/>
                      <a:pt x="24" y="8"/>
                      <a:pt x="24" y="4"/>
                    </a:cubicBezTo>
                    <a:cubicBezTo>
                      <a:pt x="24" y="3"/>
                      <a:pt x="23" y="1"/>
                      <a:pt x="22" y="0"/>
                    </a:cubicBezTo>
                    <a:cubicBezTo>
                      <a:pt x="14" y="3"/>
                      <a:pt x="7" y="7"/>
                      <a:pt x="0" y="1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980" name="Freeform 56"/>
              <p:cNvSpPr>
                <a:spLocks/>
              </p:cNvSpPr>
              <p:nvPr/>
            </p:nvSpPr>
            <p:spPr bwMode="auto">
              <a:xfrm>
                <a:off x="1650" y="2843"/>
                <a:ext cx="222" cy="34"/>
              </a:xfrm>
              <a:custGeom>
                <a:avLst/>
                <a:gdLst>
                  <a:gd name="T0" fmla="*/ 229 w 89"/>
                  <a:gd name="T1" fmla="*/ 609 h 13"/>
                  <a:gd name="T2" fmla="*/ 1891 w 89"/>
                  <a:gd name="T3" fmla="*/ 609 h 13"/>
                  <a:gd name="T4" fmla="*/ 3447 w 89"/>
                  <a:gd name="T5" fmla="*/ 0 h 13"/>
                  <a:gd name="T6" fmla="*/ 2282 w 89"/>
                  <a:gd name="T7" fmla="*/ 0 h 13"/>
                  <a:gd name="T8" fmla="*/ 229 w 89"/>
                  <a:gd name="T9" fmla="*/ 0 h 13"/>
                  <a:gd name="T10" fmla="*/ 0 w 89"/>
                  <a:gd name="T11" fmla="*/ 322 h 13"/>
                  <a:gd name="T12" fmla="*/ 229 w 89"/>
                  <a:gd name="T13" fmla="*/ 609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9" h="13">
                    <a:moveTo>
                      <a:pt x="6" y="13"/>
                    </a:moveTo>
                    <a:cubicBezTo>
                      <a:pt x="49" y="13"/>
                      <a:pt x="49" y="13"/>
                      <a:pt x="49" y="13"/>
                    </a:cubicBezTo>
                    <a:cubicBezTo>
                      <a:pt x="64" y="8"/>
                      <a:pt x="77" y="4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0"/>
                      <a:pt x="3" y="13"/>
                      <a:pt x="6" y="1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981" name="Freeform 57"/>
              <p:cNvSpPr>
                <a:spLocks/>
              </p:cNvSpPr>
              <p:nvPr/>
            </p:nvSpPr>
            <p:spPr bwMode="auto">
              <a:xfrm>
                <a:off x="1617" y="2715"/>
                <a:ext cx="198" cy="32"/>
              </a:xfrm>
              <a:custGeom>
                <a:avLst/>
                <a:gdLst>
                  <a:gd name="T0" fmla="*/ 2882 w 79"/>
                  <a:gd name="T1" fmla="*/ 605 h 12"/>
                  <a:gd name="T2" fmla="*/ 3115 w 79"/>
                  <a:gd name="T3" fmla="*/ 307 h 12"/>
                  <a:gd name="T4" fmla="*/ 2882 w 79"/>
                  <a:gd name="T5" fmla="*/ 0 h 12"/>
                  <a:gd name="T6" fmla="*/ 0 w 79"/>
                  <a:gd name="T7" fmla="*/ 0 h 12"/>
                  <a:gd name="T8" fmla="*/ 0 w 79"/>
                  <a:gd name="T9" fmla="*/ 605 h 12"/>
                  <a:gd name="T10" fmla="*/ 2882 w 79"/>
                  <a:gd name="T11" fmla="*/ 605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9" h="12">
                    <a:moveTo>
                      <a:pt x="73" y="12"/>
                    </a:moveTo>
                    <a:cubicBezTo>
                      <a:pt x="76" y="12"/>
                      <a:pt x="79" y="10"/>
                      <a:pt x="79" y="6"/>
                    </a:cubicBezTo>
                    <a:cubicBezTo>
                      <a:pt x="79" y="3"/>
                      <a:pt x="76" y="0"/>
                      <a:pt x="7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lnTo>
                      <a:pt x="73" y="12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982" name="Freeform 58"/>
              <p:cNvSpPr>
                <a:spLocks/>
              </p:cNvSpPr>
              <p:nvPr/>
            </p:nvSpPr>
            <p:spPr bwMode="auto">
              <a:xfrm>
                <a:off x="1725" y="2779"/>
                <a:ext cx="213" cy="32"/>
              </a:xfrm>
              <a:custGeom>
                <a:avLst/>
                <a:gdLst>
                  <a:gd name="T0" fmla="*/ 0 w 85"/>
                  <a:gd name="T1" fmla="*/ 0 h 12"/>
                  <a:gd name="T2" fmla="*/ 0 w 85"/>
                  <a:gd name="T3" fmla="*/ 605 h 12"/>
                  <a:gd name="T4" fmla="*/ 3115 w 85"/>
                  <a:gd name="T5" fmla="*/ 605 h 12"/>
                  <a:gd name="T6" fmla="*/ 3353 w 85"/>
                  <a:gd name="T7" fmla="*/ 307 h 12"/>
                  <a:gd name="T8" fmla="*/ 3115 w 85"/>
                  <a:gd name="T9" fmla="*/ 0 h 12"/>
                  <a:gd name="T10" fmla="*/ 0 w 85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5" h="12">
                    <a:moveTo>
                      <a:pt x="0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79" y="12"/>
                      <a:pt x="79" y="12"/>
                      <a:pt x="79" y="12"/>
                    </a:cubicBezTo>
                    <a:cubicBezTo>
                      <a:pt x="82" y="12"/>
                      <a:pt x="85" y="9"/>
                      <a:pt x="85" y="6"/>
                    </a:cubicBezTo>
                    <a:cubicBezTo>
                      <a:pt x="85" y="2"/>
                      <a:pt x="82" y="0"/>
                      <a:pt x="7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983" name="Freeform 59"/>
              <p:cNvSpPr>
                <a:spLocks/>
              </p:cNvSpPr>
              <p:nvPr/>
            </p:nvSpPr>
            <p:spPr bwMode="auto">
              <a:xfrm>
                <a:off x="1770" y="2843"/>
                <a:ext cx="102" cy="34"/>
              </a:xfrm>
              <a:custGeom>
                <a:avLst/>
                <a:gdLst>
                  <a:gd name="T0" fmla="*/ 0 w 41"/>
                  <a:gd name="T1" fmla="*/ 0 h 13"/>
                  <a:gd name="T2" fmla="*/ 0 w 41"/>
                  <a:gd name="T3" fmla="*/ 609 h 13"/>
                  <a:gd name="T4" fmla="*/ 30 w 41"/>
                  <a:gd name="T5" fmla="*/ 609 h 13"/>
                  <a:gd name="T6" fmla="*/ 1572 w 41"/>
                  <a:gd name="T7" fmla="*/ 0 h 13"/>
                  <a:gd name="T8" fmla="*/ 0 w 41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" h="13">
                    <a:moveTo>
                      <a:pt x="0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6" y="8"/>
                      <a:pt x="29" y="4"/>
                      <a:pt x="4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984" name="Freeform 60"/>
              <p:cNvSpPr>
                <a:spLocks/>
              </p:cNvSpPr>
              <p:nvPr/>
            </p:nvSpPr>
            <p:spPr bwMode="auto">
              <a:xfrm>
                <a:off x="1520" y="2648"/>
                <a:ext cx="135" cy="32"/>
              </a:xfrm>
              <a:custGeom>
                <a:avLst/>
                <a:gdLst>
                  <a:gd name="T0" fmla="*/ 0 w 54"/>
                  <a:gd name="T1" fmla="*/ 605 h 12"/>
                  <a:gd name="T2" fmla="*/ 1875 w 54"/>
                  <a:gd name="T3" fmla="*/ 605 h 12"/>
                  <a:gd name="T4" fmla="*/ 2113 w 54"/>
                  <a:gd name="T5" fmla="*/ 307 h 12"/>
                  <a:gd name="T6" fmla="*/ 1875 w 54"/>
                  <a:gd name="T7" fmla="*/ 0 h 12"/>
                  <a:gd name="T8" fmla="*/ 0 w 54"/>
                  <a:gd name="T9" fmla="*/ 0 h 12"/>
                  <a:gd name="T10" fmla="*/ 0 w 54"/>
                  <a:gd name="T11" fmla="*/ 605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4" h="12">
                    <a:moveTo>
                      <a:pt x="0" y="12"/>
                    </a:moveTo>
                    <a:cubicBezTo>
                      <a:pt x="48" y="12"/>
                      <a:pt x="48" y="12"/>
                      <a:pt x="48" y="12"/>
                    </a:cubicBezTo>
                    <a:cubicBezTo>
                      <a:pt x="51" y="12"/>
                      <a:pt x="54" y="10"/>
                      <a:pt x="54" y="6"/>
                    </a:cubicBezTo>
                    <a:cubicBezTo>
                      <a:pt x="54" y="3"/>
                      <a:pt x="51" y="0"/>
                      <a:pt x="48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2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985" name="Freeform 61"/>
              <p:cNvSpPr>
                <a:spLocks/>
              </p:cNvSpPr>
              <p:nvPr/>
            </p:nvSpPr>
            <p:spPr bwMode="auto">
              <a:xfrm>
                <a:off x="1515" y="2784"/>
                <a:ext cx="367" cy="24"/>
              </a:xfrm>
              <a:custGeom>
                <a:avLst/>
                <a:gdLst>
                  <a:gd name="T0" fmla="*/ 230 w 147"/>
                  <a:gd name="T1" fmla="*/ 0 h 9"/>
                  <a:gd name="T2" fmla="*/ 5710 w 147"/>
                  <a:gd name="T3" fmla="*/ 0 h 9"/>
                  <a:gd name="T4" fmla="*/ 1975 w 147"/>
                  <a:gd name="T5" fmla="*/ 93 h 9"/>
                  <a:gd name="T6" fmla="*/ 105 w 147"/>
                  <a:gd name="T7" fmla="*/ 363 h 9"/>
                  <a:gd name="T8" fmla="*/ 230 w 147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7" h="9">
                    <a:moveTo>
                      <a:pt x="6" y="0"/>
                    </a:moveTo>
                    <a:cubicBezTo>
                      <a:pt x="147" y="0"/>
                      <a:pt x="147" y="0"/>
                      <a:pt x="147" y="0"/>
                    </a:cubicBezTo>
                    <a:cubicBezTo>
                      <a:pt x="141" y="0"/>
                      <a:pt x="91" y="1"/>
                      <a:pt x="51" y="2"/>
                    </a:cubicBezTo>
                    <a:cubicBezTo>
                      <a:pt x="27" y="3"/>
                      <a:pt x="4" y="5"/>
                      <a:pt x="3" y="7"/>
                    </a:cubicBezTo>
                    <a:cubicBezTo>
                      <a:pt x="2" y="9"/>
                      <a:pt x="0" y="0"/>
                      <a:pt x="6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986" name="Freeform 62"/>
              <p:cNvSpPr>
                <a:spLocks/>
              </p:cNvSpPr>
              <p:nvPr/>
            </p:nvSpPr>
            <p:spPr bwMode="auto">
              <a:xfrm>
                <a:off x="1417" y="2717"/>
                <a:ext cx="370" cy="24"/>
              </a:xfrm>
              <a:custGeom>
                <a:avLst/>
                <a:gdLst>
                  <a:gd name="T0" fmla="*/ 283 w 148"/>
                  <a:gd name="T1" fmla="*/ 0 h 9"/>
                  <a:gd name="T2" fmla="*/ 5783 w 148"/>
                  <a:gd name="T3" fmla="*/ 0 h 9"/>
                  <a:gd name="T4" fmla="*/ 2033 w 148"/>
                  <a:gd name="T5" fmla="*/ 149 h 9"/>
                  <a:gd name="T6" fmla="*/ 158 w 148"/>
                  <a:gd name="T7" fmla="*/ 397 h 9"/>
                  <a:gd name="T8" fmla="*/ 283 w 148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8" h="9">
                    <a:moveTo>
                      <a:pt x="7" y="0"/>
                    </a:moveTo>
                    <a:cubicBezTo>
                      <a:pt x="148" y="0"/>
                      <a:pt x="148" y="0"/>
                      <a:pt x="148" y="0"/>
                    </a:cubicBezTo>
                    <a:cubicBezTo>
                      <a:pt x="142" y="0"/>
                      <a:pt x="92" y="1"/>
                      <a:pt x="52" y="3"/>
                    </a:cubicBezTo>
                    <a:cubicBezTo>
                      <a:pt x="27" y="4"/>
                      <a:pt x="4" y="5"/>
                      <a:pt x="4" y="8"/>
                    </a:cubicBezTo>
                    <a:cubicBezTo>
                      <a:pt x="2" y="9"/>
                      <a:pt x="0" y="0"/>
                      <a:pt x="7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987" name="Freeform 63"/>
              <p:cNvSpPr>
                <a:spLocks/>
              </p:cNvSpPr>
              <p:nvPr/>
            </p:nvSpPr>
            <p:spPr bwMode="auto">
              <a:xfrm>
                <a:off x="1652" y="2848"/>
                <a:ext cx="195" cy="24"/>
              </a:xfrm>
              <a:custGeom>
                <a:avLst/>
                <a:gdLst>
                  <a:gd name="T0" fmla="*/ 238 w 78"/>
                  <a:gd name="T1" fmla="*/ 0 h 9"/>
                  <a:gd name="T2" fmla="*/ 3020 w 78"/>
                  <a:gd name="T3" fmla="*/ 0 h 9"/>
                  <a:gd name="T4" fmla="*/ 1488 w 78"/>
                  <a:gd name="T5" fmla="*/ 93 h 9"/>
                  <a:gd name="T6" fmla="*/ 125 w 78"/>
                  <a:gd name="T7" fmla="*/ 363 h 9"/>
                  <a:gd name="T8" fmla="*/ 238 w 78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8" h="9">
                    <a:moveTo>
                      <a:pt x="6" y="0"/>
                    </a:moveTo>
                    <a:cubicBezTo>
                      <a:pt x="77" y="0"/>
                      <a:pt x="77" y="0"/>
                      <a:pt x="77" y="0"/>
                    </a:cubicBezTo>
                    <a:cubicBezTo>
                      <a:pt x="71" y="0"/>
                      <a:pt x="78" y="0"/>
                      <a:pt x="38" y="2"/>
                    </a:cubicBezTo>
                    <a:cubicBezTo>
                      <a:pt x="13" y="3"/>
                      <a:pt x="3" y="5"/>
                      <a:pt x="3" y="7"/>
                    </a:cubicBezTo>
                    <a:cubicBezTo>
                      <a:pt x="2" y="9"/>
                      <a:pt x="0" y="0"/>
                      <a:pt x="6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988" name="Freeform 64"/>
              <p:cNvSpPr>
                <a:spLocks/>
              </p:cNvSpPr>
              <p:nvPr/>
            </p:nvSpPr>
            <p:spPr bwMode="auto">
              <a:xfrm>
                <a:off x="1460" y="2653"/>
                <a:ext cx="170" cy="11"/>
              </a:xfrm>
              <a:custGeom>
                <a:avLst/>
                <a:gdLst>
                  <a:gd name="T0" fmla="*/ 0 w 68"/>
                  <a:gd name="T1" fmla="*/ 0 h 4"/>
                  <a:gd name="T2" fmla="*/ 2658 w 68"/>
                  <a:gd name="T3" fmla="*/ 0 h 4"/>
                  <a:gd name="T4" fmla="*/ 0 w 68"/>
                  <a:gd name="T5" fmla="*/ 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8" h="4">
                    <a:moveTo>
                      <a:pt x="0" y="0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60" y="2"/>
                      <a:pt x="9" y="4"/>
                      <a:pt x="0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989" name="Freeform 65"/>
              <p:cNvSpPr>
                <a:spLocks/>
              </p:cNvSpPr>
              <p:nvPr/>
            </p:nvSpPr>
            <p:spPr bwMode="auto">
              <a:xfrm>
                <a:off x="1515" y="2779"/>
                <a:ext cx="423" cy="32"/>
              </a:xfrm>
              <a:custGeom>
                <a:avLst/>
                <a:gdLst>
                  <a:gd name="T0" fmla="*/ 3296 w 169"/>
                  <a:gd name="T1" fmla="*/ 0 h 12"/>
                  <a:gd name="T2" fmla="*/ 238 w 169"/>
                  <a:gd name="T3" fmla="*/ 0 h 12"/>
                  <a:gd name="T4" fmla="*/ 0 w 169"/>
                  <a:gd name="T5" fmla="*/ 307 h 12"/>
                  <a:gd name="T6" fmla="*/ 238 w 169"/>
                  <a:gd name="T7" fmla="*/ 605 h 12"/>
                  <a:gd name="T8" fmla="*/ 6398 w 169"/>
                  <a:gd name="T9" fmla="*/ 605 h 12"/>
                  <a:gd name="T10" fmla="*/ 6635 w 169"/>
                  <a:gd name="T11" fmla="*/ 307 h 12"/>
                  <a:gd name="T12" fmla="*/ 6398 w 169"/>
                  <a:gd name="T13" fmla="*/ 0 h 12"/>
                  <a:gd name="T14" fmla="*/ 3296 w 16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9" h="12">
                    <a:moveTo>
                      <a:pt x="8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163" y="12"/>
                      <a:pt x="163" y="12"/>
                      <a:pt x="163" y="12"/>
                    </a:cubicBezTo>
                    <a:cubicBezTo>
                      <a:pt x="166" y="12"/>
                      <a:pt x="169" y="9"/>
                      <a:pt x="169" y="6"/>
                    </a:cubicBezTo>
                    <a:cubicBezTo>
                      <a:pt x="169" y="2"/>
                      <a:pt x="166" y="0"/>
                      <a:pt x="163" y="0"/>
                    </a:cubicBezTo>
                    <a:lnTo>
                      <a:pt x="84" y="0"/>
                    </a:lnTo>
                    <a:close/>
                  </a:path>
                </a:pathLst>
              </a:custGeom>
              <a:grpFill/>
              <a:ln w="4763" cap="rnd">
                <a:solidFill>
                  <a:schemeClr val="bg2">
                    <a:lumMod val="90000"/>
                  </a:schemeClr>
                </a:solidFill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990" name="Freeform 66"/>
              <p:cNvSpPr>
                <a:spLocks/>
              </p:cNvSpPr>
              <p:nvPr/>
            </p:nvSpPr>
            <p:spPr bwMode="auto">
              <a:xfrm>
                <a:off x="1417" y="2715"/>
                <a:ext cx="398" cy="32"/>
              </a:xfrm>
              <a:custGeom>
                <a:avLst/>
                <a:gdLst>
                  <a:gd name="T0" fmla="*/ 3139 w 159"/>
                  <a:gd name="T1" fmla="*/ 0 h 12"/>
                  <a:gd name="T2" fmla="*/ 283 w 159"/>
                  <a:gd name="T3" fmla="*/ 0 h 12"/>
                  <a:gd name="T4" fmla="*/ 0 w 159"/>
                  <a:gd name="T5" fmla="*/ 307 h 12"/>
                  <a:gd name="T6" fmla="*/ 283 w 159"/>
                  <a:gd name="T7" fmla="*/ 605 h 12"/>
                  <a:gd name="T8" fmla="*/ 6010 w 159"/>
                  <a:gd name="T9" fmla="*/ 605 h 12"/>
                  <a:gd name="T10" fmla="*/ 6240 w 159"/>
                  <a:gd name="T11" fmla="*/ 307 h 12"/>
                  <a:gd name="T12" fmla="*/ 6010 w 159"/>
                  <a:gd name="T13" fmla="*/ 0 h 12"/>
                  <a:gd name="T14" fmla="*/ 3139 w 15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9" h="12">
                    <a:moveTo>
                      <a:pt x="80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2"/>
                      <a:pt x="7" y="12"/>
                    </a:cubicBezTo>
                    <a:cubicBezTo>
                      <a:pt x="153" y="12"/>
                      <a:pt x="153" y="12"/>
                      <a:pt x="153" y="12"/>
                    </a:cubicBezTo>
                    <a:cubicBezTo>
                      <a:pt x="156" y="12"/>
                      <a:pt x="159" y="10"/>
                      <a:pt x="159" y="6"/>
                    </a:cubicBezTo>
                    <a:cubicBezTo>
                      <a:pt x="159" y="3"/>
                      <a:pt x="156" y="0"/>
                      <a:pt x="153" y="0"/>
                    </a:cubicBezTo>
                    <a:lnTo>
                      <a:pt x="80" y="0"/>
                    </a:lnTo>
                    <a:close/>
                  </a:path>
                </a:pathLst>
              </a:custGeom>
              <a:grpFill/>
              <a:ln w="4763" cap="rnd">
                <a:solidFill>
                  <a:schemeClr val="bg2">
                    <a:lumMod val="90000"/>
                  </a:schemeClr>
                </a:solidFill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991" name="Freeform 67"/>
              <p:cNvSpPr>
                <a:spLocks/>
              </p:cNvSpPr>
              <p:nvPr/>
            </p:nvSpPr>
            <p:spPr bwMode="auto">
              <a:xfrm>
                <a:off x="1402" y="2648"/>
                <a:ext cx="253" cy="32"/>
              </a:xfrm>
              <a:custGeom>
                <a:avLst/>
                <a:gdLst>
                  <a:gd name="T0" fmla="*/ 3740 w 101"/>
                  <a:gd name="T1" fmla="*/ 0 h 12"/>
                  <a:gd name="T2" fmla="*/ 1856 w 101"/>
                  <a:gd name="T3" fmla="*/ 0 h 12"/>
                  <a:gd name="T4" fmla="*/ 471 w 101"/>
                  <a:gd name="T5" fmla="*/ 0 h 12"/>
                  <a:gd name="T6" fmla="*/ 0 w 101"/>
                  <a:gd name="T7" fmla="*/ 605 h 12"/>
                  <a:gd name="T8" fmla="*/ 3740 w 101"/>
                  <a:gd name="T9" fmla="*/ 605 h 12"/>
                  <a:gd name="T10" fmla="*/ 3978 w 101"/>
                  <a:gd name="T11" fmla="*/ 307 h 12"/>
                  <a:gd name="T12" fmla="*/ 3740 w 101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1" h="12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7" y="4"/>
                      <a:pt x="3" y="8"/>
                      <a:pt x="0" y="12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8" y="12"/>
                      <a:pt x="101" y="10"/>
                      <a:pt x="101" y="6"/>
                    </a:cubicBezTo>
                    <a:cubicBezTo>
                      <a:pt x="101" y="3"/>
                      <a:pt x="98" y="0"/>
                      <a:pt x="95" y="0"/>
                    </a:cubicBezTo>
                    <a:close/>
                  </a:path>
                </a:pathLst>
              </a:custGeom>
              <a:grpFill/>
              <a:ln w="4763" cap="rnd">
                <a:solidFill>
                  <a:schemeClr val="bg2">
                    <a:lumMod val="90000"/>
                  </a:schemeClr>
                </a:solidFill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992" name="Freeform 68"/>
              <p:cNvSpPr>
                <a:spLocks/>
              </p:cNvSpPr>
              <p:nvPr/>
            </p:nvSpPr>
            <p:spPr bwMode="auto">
              <a:xfrm>
                <a:off x="1480" y="2589"/>
                <a:ext cx="60" cy="27"/>
              </a:xfrm>
              <a:custGeom>
                <a:avLst/>
                <a:gdLst>
                  <a:gd name="T0" fmla="*/ 0 w 24"/>
                  <a:gd name="T1" fmla="*/ 532 h 10"/>
                  <a:gd name="T2" fmla="*/ 675 w 24"/>
                  <a:gd name="T3" fmla="*/ 532 h 10"/>
                  <a:gd name="T4" fmla="*/ 938 w 24"/>
                  <a:gd name="T5" fmla="*/ 219 h 10"/>
                  <a:gd name="T6" fmla="*/ 863 w 24"/>
                  <a:gd name="T7" fmla="*/ 0 h 10"/>
                  <a:gd name="T8" fmla="*/ 0 w 24"/>
                  <a:gd name="T9" fmla="*/ 532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10">
                    <a:moveTo>
                      <a:pt x="0" y="10"/>
                    </a:moveTo>
                    <a:cubicBezTo>
                      <a:pt x="17" y="10"/>
                      <a:pt x="17" y="10"/>
                      <a:pt x="17" y="10"/>
                    </a:cubicBezTo>
                    <a:cubicBezTo>
                      <a:pt x="21" y="10"/>
                      <a:pt x="24" y="8"/>
                      <a:pt x="24" y="4"/>
                    </a:cubicBezTo>
                    <a:cubicBezTo>
                      <a:pt x="24" y="3"/>
                      <a:pt x="23" y="1"/>
                      <a:pt x="22" y="0"/>
                    </a:cubicBezTo>
                    <a:cubicBezTo>
                      <a:pt x="14" y="3"/>
                      <a:pt x="7" y="7"/>
                      <a:pt x="0" y="10"/>
                    </a:cubicBezTo>
                    <a:close/>
                  </a:path>
                </a:pathLst>
              </a:custGeom>
              <a:grpFill/>
              <a:ln w="4763" cap="rnd">
                <a:solidFill>
                  <a:schemeClr val="bg2">
                    <a:lumMod val="90000"/>
                  </a:schemeClr>
                </a:solidFill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993" name="Freeform 69"/>
              <p:cNvSpPr>
                <a:spLocks/>
              </p:cNvSpPr>
              <p:nvPr/>
            </p:nvSpPr>
            <p:spPr bwMode="auto">
              <a:xfrm>
                <a:off x="1650" y="2843"/>
                <a:ext cx="222" cy="34"/>
              </a:xfrm>
              <a:custGeom>
                <a:avLst/>
                <a:gdLst>
                  <a:gd name="T0" fmla="*/ 229 w 89"/>
                  <a:gd name="T1" fmla="*/ 609 h 13"/>
                  <a:gd name="T2" fmla="*/ 1891 w 89"/>
                  <a:gd name="T3" fmla="*/ 609 h 13"/>
                  <a:gd name="T4" fmla="*/ 3447 w 89"/>
                  <a:gd name="T5" fmla="*/ 0 h 13"/>
                  <a:gd name="T6" fmla="*/ 2282 w 89"/>
                  <a:gd name="T7" fmla="*/ 0 h 13"/>
                  <a:gd name="T8" fmla="*/ 229 w 89"/>
                  <a:gd name="T9" fmla="*/ 0 h 13"/>
                  <a:gd name="T10" fmla="*/ 0 w 89"/>
                  <a:gd name="T11" fmla="*/ 322 h 13"/>
                  <a:gd name="T12" fmla="*/ 229 w 89"/>
                  <a:gd name="T13" fmla="*/ 609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9" h="13">
                    <a:moveTo>
                      <a:pt x="6" y="13"/>
                    </a:moveTo>
                    <a:cubicBezTo>
                      <a:pt x="49" y="13"/>
                      <a:pt x="49" y="13"/>
                      <a:pt x="49" y="13"/>
                    </a:cubicBezTo>
                    <a:cubicBezTo>
                      <a:pt x="64" y="8"/>
                      <a:pt x="77" y="4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0"/>
                      <a:pt x="3" y="13"/>
                      <a:pt x="6" y="13"/>
                    </a:cubicBezTo>
                    <a:close/>
                  </a:path>
                </a:pathLst>
              </a:custGeom>
              <a:grpFill/>
              <a:ln w="4763" cap="rnd">
                <a:solidFill>
                  <a:schemeClr val="bg2">
                    <a:lumMod val="90000"/>
                  </a:schemeClr>
                </a:solidFill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994" name="Freeform 70"/>
              <p:cNvSpPr>
                <a:spLocks/>
              </p:cNvSpPr>
              <p:nvPr/>
            </p:nvSpPr>
            <p:spPr bwMode="auto">
              <a:xfrm>
                <a:off x="1515" y="2139"/>
                <a:ext cx="423" cy="32"/>
              </a:xfrm>
              <a:custGeom>
                <a:avLst/>
                <a:gdLst>
                  <a:gd name="T0" fmla="*/ 3296 w 169"/>
                  <a:gd name="T1" fmla="*/ 0 h 12"/>
                  <a:gd name="T2" fmla="*/ 238 w 169"/>
                  <a:gd name="T3" fmla="*/ 0 h 12"/>
                  <a:gd name="T4" fmla="*/ 0 w 169"/>
                  <a:gd name="T5" fmla="*/ 307 h 12"/>
                  <a:gd name="T6" fmla="*/ 238 w 169"/>
                  <a:gd name="T7" fmla="*/ 605 h 12"/>
                  <a:gd name="T8" fmla="*/ 6398 w 169"/>
                  <a:gd name="T9" fmla="*/ 605 h 12"/>
                  <a:gd name="T10" fmla="*/ 6635 w 169"/>
                  <a:gd name="T11" fmla="*/ 307 h 12"/>
                  <a:gd name="T12" fmla="*/ 6398 w 169"/>
                  <a:gd name="T13" fmla="*/ 0 h 12"/>
                  <a:gd name="T14" fmla="*/ 3296 w 16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9" h="12">
                    <a:moveTo>
                      <a:pt x="8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163" y="12"/>
                      <a:pt x="163" y="12"/>
                      <a:pt x="163" y="12"/>
                    </a:cubicBezTo>
                    <a:cubicBezTo>
                      <a:pt x="166" y="12"/>
                      <a:pt x="169" y="9"/>
                      <a:pt x="169" y="6"/>
                    </a:cubicBezTo>
                    <a:cubicBezTo>
                      <a:pt x="169" y="3"/>
                      <a:pt x="166" y="0"/>
                      <a:pt x="163" y="0"/>
                    </a:cubicBezTo>
                    <a:lnTo>
                      <a:pt x="84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995" name="Freeform 71"/>
              <p:cNvSpPr>
                <a:spLocks/>
              </p:cNvSpPr>
              <p:nvPr/>
            </p:nvSpPr>
            <p:spPr bwMode="auto">
              <a:xfrm>
                <a:off x="1417" y="2075"/>
                <a:ext cx="398" cy="32"/>
              </a:xfrm>
              <a:custGeom>
                <a:avLst/>
                <a:gdLst>
                  <a:gd name="T0" fmla="*/ 3139 w 159"/>
                  <a:gd name="T1" fmla="*/ 0 h 12"/>
                  <a:gd name="T2" fmla="*/ 283 w 159"/>
                  <a:gd name="T3" fmla="*/ 0 h 12"/>
                  <a:gd name="T4" fmla="*/ 0 w 159"/>
                  <a:gd name="T5" fmla="*/ 307 h 12"/>
                  <a:gd name="T6" fmla="*/ 283 w 159"/>
                  <a:gd name="T7" fmla="*/ 605 h 12"/>
                  <a:gd name="T8" fmla="*/ 6010 w 159"/>
                  <a:gd name="T9" fmla="*/ 605 h 12"/>
                  <a:gd name="T10" fmla="*/ 6240 w 159"/>
                  <a:gd name="T11" fmla="*/ 307 h 12"/>
                  <a:gd name="T12" fmla="*/ 6010 w 159"/>
                  <a:gd name="T13" fmla="*/ 0 h 12"/>
                  <a:gd name="T14" fmla="*/ 3139 w 15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9" h="12">
                    <a:moveTo>
                      <a:pt x="80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2"/>
                      <a:pt x="7" y="12"/>
                    </a:cubicBezTo>
                    <a:cubicBezTo>
                      <a:pt x="153" y="12"/>
                      <a:pt x="153" y="12"/>
                      <a:pt x="153" y="12"/>
                    </a:cubicBezTo>
                    <a:cubicBezTo>
                      <a:pt x="156" y="12"/>
                      <a:pt x="159" y="10"/>
                      <a:pt x="159" y="6"/>
                    </a:cubicBezTo>
                    <a:cubicBezTo>
                      <a:pt x="159" y="3"/>
                      <a:pt x="156" y="0"/>
                      <a:pt x="153" y="0"/>
                    </a:cubicBezTo>
                    <a:lnTo>
                      <a:pt x="8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996" name="Freeform 72"/>
              <p:cNvSpPr>
                <a:spLocks/>
              </p:cNvSpPr>
              <p:nvPr/>
            </p:nvSpPr>
            <p:spPr bwMode="auto">
              <a:xfrm>
                <a:off x="1402" y="2008"/>
                <a:ext cx="253" cy="32"/>
              </a:xfrm>
              <a:custGeom>
                <a:avLst/>
                <a:gdLst>
                  <a:gd name="T0" fmla="*/ 3740 w 101"/>
                  <a:gd name="T1" fmla="*/ 0 h 12"/>
                  <a:gd name="T2" fmla="*/ 1856 w 101"/>
                  <a:gd name="T3" fmla="*/ 0 h 12"/>
                  <a:gd name="T4" fmla="*/ 471 w 101"/>
                  <a:gd name="T5" fmla="*/ 0 h 12"/>
                  <a:gd name="T6" fmla="*/ 0 w 101"/>
                  <a:gd name="T7" fmla="*/ 605 h 12"/>
                  <a:gd name="T8" fmla="*/ 3740 w 101"/>
                  <a:gd name="T9" fmla="*/ 605 h 12"/>
                  <a:gd name="T10" fmla="*/ 3978 w 101"/>
                  <a:gd name="T11" fmla="*/ 307 h 12"/>
                  <a:gd name="T12" fmla="*/ 3740 w 101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1" h="12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7" y="4"/>
                      <a:pt x="3" y="8"/>
                      <a:pt x="0" y="12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8" y="12"/>
                      <a:pt x="101" y="10"/>
                      <a:pt x="101" y="6"/>
                    </a:cubicBezTo>
                    <a:cubicBezTo>
                      <a:pt x="101" y="3"/>
                      <a:pt x="98" y="0"/>
                      <a:pt x="95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997" name="Freeform 73"/>
              <p:cNvSpPr>
                <a:spLocks/>
              </p:cNvSpPr>
              <p:nvPr/>
            </p:nvSpPr>
            <p:spPr bwMode="auto">
              <a:xfrm>
                <a:off x="1480" y="1949"/>
                <a:ext cx="60" cy="27"/>
              </a:xfrm>
              <a:custGeom>
                <a:avLst/>
                <a:gdLst>
                  <a:gd name="T0" fmla="*/ 0 w 24"/>
                  <a:gd name="T1" fmla="*/ 532 h 10"/>
                  <a:gd name="T2" fmla="*/ 675 w 24"/>
                  <a:gd name="T3" fmla="*/ 532 h 10"/>
                  <a:gd name="T4" fmla="*/ 938 w 24"/>
                  <a:gd name="T5" fmla="*/ 219 h 10"/>
                  <a:gd name="T6" fmla="*/ 863 w 24"/>
                  <a:gd name="T7" fmla="*/ 0 h 10"/>
                  <a:gd name="T8" fmla="*/ 0 w 24"/>
                  <a:gd name="T9" fmla="*/ 532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10">
                    <a:moveTo>
                      <a:pt x="0" y="10"/>
                    </a:moveTo>
                    <a:cubicBezTo>
                      <a:pt x="17" y="10"/>
                      <a:pt x="17" y="10"/>
                      <a:pt x="17" y="10"/>
                    </a:cubicBezTo>
                    <a:cubicBezTo>
                      <a:pt x="21" y="10"/>
                      <a:pt x="24" y="8"/>
                      <a:pt x="24" y="4"/>
                    </a:cubicBezTo>
                    <a:cubicBezTo>
                      <a:pt x="24" y="3"/>
                      <a:pt x="23" y="1"/>
                      <a:pt x="22" y="0"/>
                    </a:cubicBezTo>
                    <a:cubicBezTo>
                      <a:pt x="14" y="3"/>
                      <a:pt x="7" y="7"/>
                      <a:pt x="0" y="1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998" name="Freeform 74"/>
              <p:cNvSpPr>
                <a:spLocks/>
              </p:cNvSpPr>
              <p:nvPr/>
            </p:nvSpPr>
            <p:spPr bwMode="auto">
              <a:xfrm>
                <a:off x="1650" y="2203"/>
                <a:ext cx="222" cy="34"/>
              </a:xfrm>
              <a:custGeom>
                <a:avLst/>
                <a:gdLst>
                  <a:gd name="T0" fmla="*/ 229 w 89"/>
                  <a:gd name="T1" fmla="*/ 609 h 13"/>
                  <a:gd name="T2" fmla="*/ 1891 w 89"/>
                  <a:gd name="T3" fmla="*/ 609 h 13"/>
                  <a:gd name="T4" fmla="*/ 3447 w 89"/>
                  <a:gd name="T5" fmla="*/ 0 h 13"/>
                  <a:gd name="T6" fmla="*/ 2282 w 89"/>
                  <a:gd name="T7" fmla="*/ 0 h 13"/>
                  <a:gd name="T8" fmla="*/ 229 w 89"/>
                  <a:gd name="T9" fmla="*/ 0 h 13"/>
                  <a:gd name="T10" fmla="*/ 0 w 89"/>
                  <a:gd name="T11" fmla="*/ 322 h 13"/>
                  <a:gd name="T12" fmla="*/ 229 w 89"/>
                  <a:gd name="T13" fmla="*/ 609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9" h="13">
                    <a:moveTo>
                      <a:pt x="6" y="13"/>
                    </a:moveTo>
                    <a:cubicBezTo>
                      <a:pt x="49" y="13"/>
                      <a:pt x="49" y="13"/>
                      <a:pt x="49" y="13"/>
                    </a:cubicBezTo>
                    <a:cubicBezTo>
                      <a:pt x="64" y="8"/>
                      <a:pt x="77" y="4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0"/>
                      <a:pt x="3" y="13"/>
                      <a:pt x="6" y="1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999" name="Freeform 75"/>
              <p:cNvSpPr>
                <a:spLocks/>
              </p:cNvSpPr>
              <p:nvPr/>
            </p:nvSpPr>
            <p:spPr bwMode="auto">
              <a:xfrm>
                <a:off x="1617" y="2075"/>
                <a:ext cx="198" cy="32"/>
              </a:xfrm>
              <a:custGeom>
                <a:avLst/>
                <a:gdLst>
                  <a:gd name="T0" fmla="*/ 2882 w 79"/>
                  <a:gd name="T1" fmla="*/ 605 h 12"/>
                  <a:gd name="T2" fmla="*/ 3115 w 79"/>
                  <a:gd name="T3" fmla="*/ 307 h 12"/>
                  <a:gd name="T4" fmla="*/ 2882 w 79"/>
                  <a:gd name="T5" fmla="*/ 0 h 12"/>
                  <a:gd name="T6" fmla="*/ 0 w 79"/>
                  <a:gd name="T7" fmla="*/ 0 h 12"/>
                  <a:gd name="T8" fmla="*/ 0 w 79"/>
                  <a:gd name="T9" fmla="*/ 605 h 12"/>
                  <a:gd name="T10" fmla="*/ 2882 w 79"/>
                  <a:gd name="T11" fmla="*/ 605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9" h="12">
                    <a:moveTo>
                      <a:pt x="73" y="12"/>
                    </a:moveTo>
                    <a:cubicBezTo>
                      <a:pt x="76" y="12"/>
                      <a:pt x="79" y="10"/>
                      <a:pt x="79" y="6"/>
                    </a:cubicBezTo>
                    <a:cubicBezTo>
                      <a:pt x="79" y="3"/>
                      <a:pt x="76" y="0"/>
                      <a:pt x="7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lnTo>
                      <a:pt x="73" y="12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2000" name="Freeform 76"/>
              <p:cNvSpPr>
                <a:spLocks/>
              </p:cNvSpPr>
              <p:nvPr/>
            </p:nvSpPr>
            <p:spPr bwMode="auto">
              <a:xfrm>
                <a:off x="1725" y="2139"/>
                <a:ext cx="213" cy="32"/>
              </a:xfrm>
              <a:custGeom>
                <a:avLst/>
                <a:gdLst>
                  <a:gd name="T0" fmla="*/ 0 w 85"/>
                  <a:gd name="T1" fmla="*/ 0 h 12"/>
                  <a:gd name="T2" fmla="*/ 0 w 85"/>
                  <a:gd name="T3" fmla="*/ 605 h 12"/>
                  <a:gd name="T4" fmla="*/ 3115 w 85"/>
                  <a:gd name="T5" fmla="*/ 605 h 12"/>
                  <a:gd name="T6" fmla="*/ 3353 w 85"/>
                  <a:gd name="T7" fmla="*/ 307 h 12"/>
                  <a:gd name="T8" fmla="*/ 3115 w 85"/>
                  <a:gd name="T9" fmla="*/ 0 h 12"/>
                  <a:gd name="T10" fmla="*/ 0 w 85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5" h="12">
                    <a:moveTo>
                      <a:pt x="0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79" y="12"/>
                      <a:pt x="79" y="12"/>
                      <a:pt x="79" y="12"/>
                    </a:cubicBezTo>
                    <a:cubicBezTo>
                      <a:pt x="82" y="12"/>
                      <a:pt x="85" y="9"/>
                      <a:pt x="85" y="6"/>
                    </a:cubicBezTo>
                    <a:cubicBezTo>
                      <a:pt x="85" y="3"/>
                      <a:pt x="82" y="0"/>
                      <a:pt x="7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2001" name="Freeform 77"/>
              <p:cNvSpPr>
                <a:spLocks/>
              </p:cNvSpPr>
              <p:nvPr/>
            </p:nvSpPr>
            <p:spPr bwMode="auto">
              <a:xfrm>
                <a:off x="1770" y="2203"/>
                <a:ext cx="102" cy="34"/>
              </a:xfrm>
              <a:custGeom>
                <a:avLst/>
                <a:gdLst>
                  <a:gd name="T0" fmla="*/ 0 w 41"/>
                  <a:gd name="T1" fmla="*/ 0 h 13"/>
                  <a:gd name="T2" fmla="*/ 0 w 41"/>
                  <a:gd name="T3" fmla="*/ 609 h 13"/>
                  <a:gd name="T4" fmla="*/ 30 w 41"/>
                  <a:gd name="T5" fmla="*/ 609 h 13"/>
                  <a:gd name="T6" fmla="*/ 1572 w 41"/>
                  <a:gd name="T7" fmla="*/ 0 h 13"/>
                  <a:gd name="T8" fmla="*/ 0 w 41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" h="13">
                    <a:moveTo>
                      <a:pt x="0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6" y="8"/>
                      <a:pt x="29" y="4"/>
                      <a:pt x="4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2002" name="Freeform 78"/>
              <p:cNvSpPr>
                <a:spLocks/>
              </p:cNvSpPr>
              <p:nvPr/>
            </p:nvSpPr>
            <p:spPr bwMode="auto">
              <a:xfrm>
                <a:off x="1520" y="2008"/>
                <a:ext cx="135" cy="32"/>
              </a:xfrm>
              <a:custGeom>
                <a:avLst/>
                <a:gdLst>
                  <a:gd name="T0" fmla="*/ 0 w 54"/>
                  <a:gd name="T1" fmla="*/ 605 h 12"/>
                  <a:gd name="T2" fmla="*/ 1875 w 54"/>
                  <a:gd name="T3" fmla="*/ 605 h 12"/>
                  <a:gd name="T4" fmla="*/ 2113 w 54"/>
                  <a:gd name="T5" fmla="*/ 307 h 12"/>
                  <a:gd name="T6" fmla="*/ 1875 w 54"/>
                  <a:gd name="T7" fmla="*/ 0 h 12"/>
                  <a:gd name="T8" fmla="*/ 0 w 54"/>
                  <a:gd name="T9" fmla="*/ 0 h 12"/>
                  <a:gd name="T10" fmla="*/ 0 w 54"/>
                  <a:gd name="T11" fmla="*/ 605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4" h="12">
                    <a:moveTo>
                      <a:pt x="0" y="12"/>
                    </a:moveTo>
                    <a:cubicBezTo>
                      <a:pt x="48" y="12"/>
                      <a:pt x="48" y="12"/>
                      <a:pt x="48" y="12"/>
                    </a:cubicBezTo>
                    <a:cubicBezTo>
                      <a:pt x="51" y="12"/>
                      <a:pt x="54" y="10"/>
                      <a:pt x="54" y="6"/>
                    </a:cubicBezTo>
                    <a:cubicBezTo>
                      <a:pt x="54" y="3"/>
                      <a:pt x="51" y="0"/>
                      <a:pt x="48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2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2003" name="Freeform 79"/>
              <p:cNvSpPr>
                <a:spLocks/>
              </p:cNvSpPr>
              <p:nvPr/>
            </p:nvSpPr>
            <p:spPr bwMode="auto">
              <a:xfrm>
                <a:off x="1515" y="2144"/>
                <a:ext cx="367" cy="24"/>
              </a:xfrm>
              <a:custGeom>
                <a:avLst/>
                <a:gdLst>
                  <a:gd name="T0" fmla="*/ 230 w 147"/>
                  <a:gd name="T1" fmla="*/ 0 h 9"/>
                  <a:gd name="T2" fmla="*/ 5710 w 147"/>
                  <a:gd name="T3" fmla="*/ 0 h 9"/>
                  <a:gd name="T4" fmla="*/ 1975 w 147"/>
                  <a:gd name="T5" fmla="*/ 93 h 9"/>
                  <a:gd name="T6" fmla="*/ 105 w 147"/>
                  <a:gd name="T7" fmla="*/ 363 h 9"/>
                  <a:gd name="T8" fmla="*/ 230 w 147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7" h="9">
                    <a:moveTo>
                      <a:pt x="6" y="0"/>
                    </a:moveTo>
                    <a:cubicBezTo>
                      <a:pt x="147" y="0"/>
                      <a:pt x="147" y="0"/>
                      <a:pt x="147" y="0"/>
                    </a:cubicBezTo>
                    <a:cubicBezTo>
                      <a:pt x="141" y="0"/>
                      <a:pt x="91" y="1"/>
                      <a:pt x="51" y="2"/>
                    </a:cubicBezTo>
                    <a:cubicBezTo>
                      <a:pt x="27" y="3"/>
                      <a:pt x="4" y="5"/>
                      <a:pt x="3" y="7"/>
                    </a:cubicBezTo>
                    <a:cubicBezTo>
                      <a:pt x="2" y="9"/>
                      <a:pt x="0" y="0"/>
                      <a:pt x="6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2004" name="Freeform 80"/>
              <p:cNvSpPr>
                <a:spLocks/>
              </p:cNvSpPr>
              <p:nvPr/>
            </p:nvSpPr>
            <p:spPr bwMode="auto">
              <a:xfrm>
                <a:off x="1417" y="2077"/>
                <a:ext cx="370" cy="24"/>
              </a:xfrm>
              <a:custGeom>
                <a:avLst/>
                <a:gdLst>
                  <a:gd name="T0" fmla="*/ 283 w 148"/>
                  <a:gd name="T1" fmla="*/ 0 h 9"/>
                  <a:gd name="T2" fmla="*/ 5783 w 148"/>
                  <a:gd name="T3" fmla="*/ 0 h 9"/>
                  <a:gd name="T4" fmla="*/ 2033 w 148"/>
                  <a:gd name="T5" fmla="*/ 149 h 9"/>
                  <a:gd name="T6" fmla="*/ 158 w 148"/>
                  <a:gd name="T7" fmla="*/ 397 h 9"/>
                  <a:gd name="T8" fmla="*/ 283 w 148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8" h="9">
                    <a:moveTo>
                      <a:pt x="7" y="0"/>
                    </a:moveTo>
                    <a:cubicBezTo>
                      <a:pt x="148" y="0"/>
                      <a:pt x="148" y="0"/>
                      <a:pt x="148" y="0"/>
                    </a:cubicBezTo>
                    <a:cubicBezTo>
                      <a:pt x="142" y="0"/>
                      <a:pt x="92" y="1"/>
                      <a:pt x="52" y="3"/>
                    </a:cubicBezTo>
                    <a:cubicBezTo>
                      <a:pt x="27" y="4"/>
                      <a:pt x="4" y="5"/>
                      <a:pt x="4" y="8"/>
                    </a:cubicBezTo>
                    <a:cubicBezTo>
                      <a:pt x="2" y="9"/>
                      <a:pt x="0" y="0"/>
                      <a:pt x="7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2005" name="Freeform 81"/>
              <p:cNvSpPr>
                <a:spLocks/>
              </p:cNvSpPr>
              <p:nvPr/>
            </p:nvSpPr>
            <p:spPr bwMode="auto">
              <a:xfrm>
                <a:off x="1652" y="2208"/>
                <a:ext cx="195" cy="24"/>
              </a:xfrm>
              <a:custGeom>
                <a:avLst/>
                <a:gdLst>
                  <a:gd name="T0" fmla="*/ 238 w 78"/>
                  <a:gd name="T1" fmla="*/ 0 h 9"/>
                  <a:gd name="T2" fmla="*/ 3020 w 78"/>
                  <a:gd name="T3" fmla="*/ 0 h 9"/>
                  <a:gd name="T4" fmla="*/ 1488 w 78"/>
                  <a:gd name="T5" fmla="*/ 93 h 9"/>
                  <a:gd name="T6" fmla="*/ 125 w 78"/>
                  <a:gd name="T7" fmla="*/ 363 h 9"/>
                  <a:gd name="T8" fmla="*/ 238 w 78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8" h="9">
                    <a:moveTo>
                      <a:pt x="6" y="0"/>
                    </a:moveTo>
                    <a:cubicBezTo>
                      <a:pt x="77" y="0"/>
                      <a:pt x="77" y="0"/>
                      <a:pt x="77" y="0"/>
                    </a:cubicBezTo>
                    <a:cubicBezTo>
                      <a:pt x="71" y="0"/>
                      <a:pt x="78" y="0"/>
                      <a:pt x="38" y="2"/>
                    </a:cubicBezTo>
                    <a:cubicBezTo>
                      <a:pt x="13" y="3"/>
                      <a:pt x="3" y="5"/>
                      <a:pt x="3" y="7"/>
                    </a:cubicBezTo>
                    <a:cubicBezTo>
                      <a:pt x="2" y="9"/>
                      <a:pt x="0" y="0"/>
                      <a:pt x="6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2006" name="Freeform 82"/>
              <p:cNvSpPr>
                <a:spLocks/>
              </p:cNvSpPr>
              <p:nvPr/>
            </p:nvSpPr>
            <p:spPr bwMode="auto">
              <a:xfrm>
                <a:off x="1460" y="2013"/>
                <a:ext cx="170" cy="11"/>
              </a:xfrm>
              <a:custGeom>
                <a:avLst/>
                <a:gdLst>
                  <a:gd name="T0" fmla="*/ 0 w 68"/>
                  <a:gd name="T1" fmla="*/ 0 h 4"/>
                  <a:gd name="T2" fmla="*/ 2658 w 68"/>
                  <a:gd name="T3" fmla="*/ 0 h 4"/>
                  <a:gd name="T4" fmla="*/ 0 w 68"/>
                  <a:gd name="T5" fmla="*/ 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8" h="4">
                    <a:moveTo>
                      <a:pt x="0" y="0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60" y="2"/>
                      <a:pt x="9" y="4"/>
                      <a:pt x="0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2007" name="Freeform 83"/>
              <p:cNvSpPr>
                <a:spLocks/>
              </p:cNvSpPr>
              <p:nvPr/>
            </p:nvSpPr>
            <p:spPr bwMode="auto">
              <a:xfrm>
                <a:off x="1515" y="2139"/>
                <a:ext cx="423" cy="32"/>
              </a:xfrm>
              <a:custGeom>
                <a:avLst/>
                <a:gdLst>
                  <a:gd name="T0" fmla="*/ 3296 w 169"/>
                  <a:gd name="T1" fmla="*/ 0 h 12"/>
                  <a:gd name="T2" fmla="*/ 238 w 169"/>
                  <a:gd name="T3" fmla="*/ 0 h 12"/>
                  <a:gd name="T4" fmla="*/ 0 w 169"/>
                  <a:gd name="T5" fmla="*/ 307 h 12"/>
                  <a:gd name="T6" fmla="*/ 238 w 169"/>
                  <a:gd name="T7" fmla="*/ 605 h 12"/>
                  <a:gd name="T8" fmla="*/ 6398 w 169"/>
                  <a:gd name="T9" fmla="*/ 605 h 12"/>
                  <a:gd name="T10" fmla="*/ 6635 w 169"/>
                  <a:gd name="T11" fmla="*/ 307 h 12"/>
                  <a:gd name="T12" fmla="*/ 6398 w 169"/>
                  <a:gd name="T13" fmla="*/ 0 h 12"/>
                  <a:gd name="T14" fmla="*/ 3296 w 16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9" h="12">
                    <a:moveTo>
                      <a:pt x="8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163" y="12"/>
                      <a:pt x="163" y="12"/>
                      <a:pt x="163" y="12"/>
                    </a:cubicBezTo>
                    <a:cubicBezTo>
                      <a:pt x="166" y="12"/>
                      <a:pt x="169" y="9"/>
                      <a:pt x="169" y="6"/>
                    </a:cubicBezTo>
                    <a:cubicBezTo>
                      <a:pt x="169" y="3"/>
                      <a:pt x="166" y="0"/>
                      <a:pt x="163" y="0"/>
                    </a:cubicBezTo>
                    <a:lnTo>
                      <a:pt x="84" y="0"/>
                    </a:lnTo>
                    <a:close/>
                  </a:path>
                </a:pathLst>
              </a:custGeom>
              <a:grpFill/>
              <a:ln w="4763" cap="rnd">
                <a:solidFill>
                  <a:schemeClr val="bg2">
                    <a:lumMod val="90000"/>
                  </a:schemeClr>
                </a:solidFill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2008" name="Freeform 84"/>
              <p:cNvSpPr>
                <a:spLocks/>
              </p:cNvSpPr>
              <p:nvPr/>
            </p:nvSpPr>
            <p:spPr bwMode="auto">
              <a:xfrm>
                <a:off x="1417" y="2075"/>
                <a:ext cx="398" cy="32"/>
              </a:xfrm>
              <a:custGeom>
                <a:avLst/>
                <a:gdLst>
                  <a:gd name="T0" fmla="*/ 3139 w 159"/>
                  <a:gd name="T1" fmla="*/ 0 h 12"/>
                  <a:gd name="T2" fmla="*/ 283 w 159"/>
                  <a:gd name="T3" fmla="*/ 0 h 12"/>
                  <a:gd name="T4" fmla="*/ 0 w 159"/>
                  <a:gd name="T5" fmla="*/ 307 h 12"/>
                  <a:gd name="T6" fmla="*/ 283 w 159"/>
                  <a:gd name="T7" fmla="*/ 605 h 12"/>
                  <a:gd name="T8" fmla="*/ 6010 w 159"/>
                  <a:gd name="T9" fmla="*/ 605 h 12"/>
                  <a:gd name="T10" fmla="*/ 6240 w 159"/>
                  <a:gd name="T11" fmla="*/ 307 h 12"/>
                  <a:gd name="T12" fmla="*/ 6010 w 159"/>
                  <a:gd name="T13" fmla="*/ 0 h 12"/>
                  <a:gd name="T14" fmla="*/ 3139 w 15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9" h="12">
                    <a:moveTo>
                      <a:pt x="80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2"/>
                      <a:pt x="7" y="12"/>
                    </a:cubicBezTo>
                    <a:cubicBezTo>
                      <a:pt x="153" y="12"/>
                      <a:pt x="153" y="12"/>
                      <a:pt x="153" y="12"/>
                    </a:cubicBezTo>
                    <a:cubicBezTo>
                      <a:pt x="156" y="12"/>
                      <a:pt x="159" y="10"/>
                      <a:pt x="159" y="6"/>
                    </a:cubicBezTo>
                    <a:cubicBezTo>
                      <a:pt x="159" y="3"/>
                      <a:pt x="156" y="0"/>
                      <a:pt x="153" y="0"/>
                    </a:cubicBezTo>
                    <a:lnTo>
                      <a:pt x="80" y="0"/>
                    </a:lnTo>
                    <a:close/>
                  </a:path>
                </a:pathLst>
              </a:custGeom>
              <a:grpFill/>
              <a:ln w="4763" cap="rnd">
                <a:solidFill>
                  <a:schemeClr val="bg2">
                    <a:lumMod val="90000"/>
                  </a:schemeClr>
                </a:solidFill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2009" name="Freeform 85"/>
              <p:cNvSpPr>
                <a:spLocks/>
              </p:cNvSpPr>
              <p:nvPr/>
            </p:nvSpPr>
            <p:spPr bwMode="auto">
              <a:xfrm>
                <a:off x="1402" y="2008"/>
                <a:ext cx="253" cy="32"/>
              </a:xfrm>
              <a:custGeom>
                <a:avLst/>
                <a:gdLst>
                  <a:gd name="T0" fmla="*/ 3740 w 101"/>
                  <a:gd name="T1" fmla="*/ 0 h 12"/>
                  <a:gd name="T2" fmla="*/ 1856 w 101"/>
                  <a:gd name="T3" fmla="*/ 0 h 12"/>
                  <a:gd name="T4" fmla="*/ 471 w 101"/>
                  <a:gd name="T5" fmla="*/ 0 h 12"/>
                  <a:gd name="T6" fmla="*/ 0 w 101"/>
                  <a:gd name="T7" fmla="*/ 605 h 12"/>
                  <a:gd name="T8" fmla="*/ 3740 w 101"/>
                  <a:gd name="T9" fmla="*/ 605 h 12"/>
                  <a:gd name="T10" fmla="*/ 3978 w 101"/>
                  <a:gd name="T11" fmla="*/ 307 h 12"/>
                  <a:gd name="T12" fmla="*/ 3740 w 101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1" h="12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7" y="4"/>
                      <a:pt x="3" y="8"/>
                      <a:pt x="0" y="12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8" y="12"/>
                      <a:pt x="101" y="10"/>
                      <a:pt x="101" y="6"/>
                    </a:cubicBezTo>
                    <a:cubicBezTo>
                      <a:pt x="101" y="3"/>
                      <a:pt x="98" y="0"/>
                      <a:pt x="95" y="0"/>
                    </a:cubicBezTo>
                    <a:close/>
                  </a:path>
                </a:pathLst>
              </a:custGeom>
              <a:grpFill/>
              <a:ln w="4763" cap="rnd">
                <a:solidFill>
                  <a:schemeClr val="bg2">
                    <a:lumMod val="90000"/>
                  </a:schemeClr>
                </a:solidFill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2010" name="Freeform 86"/>
              <p:cNvSpPr>
                <a:spLocks/>
              </p:cNvSpPr>
              <p:nvPr/>
            </p:nvSpPr>
            <p:spPr bwMode="auto">
              <a:xfrm>
                <a:off x="1480" y="1949"/>
                <a:ext cx="60" cy="27"/>
              </a:xfrm>
              <a:custGeom>
                <a:avLst/>
                <a:gdLst>
                  <a:gd name="T0" fmla="*/ 0 w 24"/>
                  <a:gd name="T1" fmla="*/ 532 h 10"/>
                  <a:gd name="T2" fmla="*/ 675 w 24"/>
                  <a:gd name="T3" fmla="*/ 532 h 10"/>
                  <a:gd name="T4" fmla="*/ 938 w 24"/>
                  <a:gd name="T5" fmla="*/ 219 h 10"/>
                  <a:gd name="T6" fmla="*/ 863 w 24"/>
                  <a:gd name="T7" fmla="*/ 0 h 10"/>
                  <a:gd name="T8" fmla="*/ 0 w 24"/>
                  <a:gd name="T9" fmla="*/ 532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10">
                    <a:moveTo>
                      <a:pt x="0" y="10"/>
                    </a:moveTo>
                    <a:cubicBezTo>
                      <a:pt x="17" y="10"/>
                      <a:pt x="17" y="10"/>
                      <a:pt x="17" y="10"/>
                    </a:cubicBezTo>
                    <a:cubicBezTo>
                      <a:pt x="21" y="10"/>
                      <a:pt x="24" y="8"/>
                      <a:pt x="24" y="4"/>
                    </a:cubicBezTo>
                    <a:cubicBezTo>
                      <a:pt x="24" y="3"/>
                      <a:pt x="23" y="1"/>
                      <a:pt x="22" y="0"/>
                    </a:cubicBezTo>
                    <a:cubicBezTo>
                      <a:pt x="14" y="3"/>
                      <a:pt x="7" y="7"/>
                      <a:pt x="0" y="10"/>
                    </a:cubicBezTo>
                    <a:close/>
                  </a:path>
                </a:pathLst>
              </a:custGeom>
              <a:grpFill/>
              <a:ln w="4763" cap="rnd">
                <a:solidFill>
                  <a:schemeClr val="bg2">
                    <a:lumMod val="90000"/>
                  </a:schemeClr>
                </a:solidFill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2011" name="Freeform 87"/>
              <p:cNvSpPr>
                <a:spLocks/>
              </p:cNvSpPr>
              <p:nvPr/>
            </p:nvSpPr>
            <p:spPr bwMode="auto">
              <a:xfrm>
                <a:off x="1650" y="2203"/>
                <a:ext cx="222" cy="34"/>
              </a:xfrm>
              <a:custGeom>
                <a:avLst/>
                <a:gdLst>
                  <a:gd name="T0" fmla="*/ 229 w 89"/>
                  <a:gd name="T1" fmla="*/ 609 h 13"/>
                  <a:gd name="T2" fmla="*/ 1891 w 89"/>
                  <a:gd name="T3" fmla="*/ 609 h 13"/>
                  <a:gd name="T4" fmla="*/ 3447 w 89"/>
                  <a:gd name="T5" fmla="*/ 0 h 13"/>
                  <a:gd name="T6" fmla="*/ 2282 w 89"/>
                  <a:gd name="T7" fmla="*/ 0 h 13"/>
                  <a:gd name="T8" fmla="*/ 229 w 89"/>
                  <a:gd name="T9" fmla="*/ 0 h 13"/>
                  <a:gd name="T10" fmla="*/ 0 w 89"/>
                  <a:gd name="T11" fmla="*/ 322 h 13"/>
                  <a:gd name="T12" fmla="*/ 229 w 89"/>
                  <a:gd name="T13" fmla="*/ 609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9" h="13">
                    <a:moveTo>
                      <a:pt x="6" y="13"/>
                    </a:moveTo>
                    <a:cubicBezTo>
                      <a:pt x="49" y="13"/>
                      <a:pt x="49" y="13"/>
                      <a:pt x="49" y="13"/>
                    </a:cubicBezTo>
                    <a:cubicBezTo>
                      <a:pt x="64" y="8"/>
                      <a:pt x="77" y="4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0"/>
                      <a:pt x="3" y="13"/>
                      <a:pt x="6" y="13"/>
                    </a:cubicBezTo>
                    <a:close/>
                  </a:path>
                </a:pathLst>
              </a:custGeom>
              <a:grpFill/>
              <a:ln w="4763" cap="rnd">
                <a:solidFill>
                  <a:schemeClr val="bg2">
                    <a:lumMod val="90000"/>
                  </a:schemeClr>
                </a:solidFill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2012" name="Freeform 88"/>
              <p:cNvSpPr>
                <a:spLocks/>
              </p:cNvSpPr>
              <p:nvPr/>
            </p:nvSpPr>
            <p:spPr bwMode="auto">
              <a:xfrm>
                <a:off x="1405" y="1797"/>
                <a:ext cx="422" cy="32"/>
              </a:xfrm>
              <a:custGeom>
                <a:avLst/>
                <a:gdLst>
                  <a:gd name="T0" fmla="*/ 3299 w 169"/>
                  <a:gd name="T1" fmla="*/ 0 h 12"/>
                  <a:gd name="T2" fmla="*/ 262 w 169"/>
                  <a:gd name="T3" fmla="*/ 0 h 12"/>
                  <a:gd name="T4" fmla="*/ 0 w 169"/>
                  <a:gd name="T5" fmla="*/ 307 h 12"/>
                  <a:gd name="T6" fmla="*/ 262 w 169"/>
                  <a:gd name="T7" fmla="*/ 605 h 12"/>
                  <a:gd name="T8" fmla="*/ 6335 w 169"/>
                  <a:gd name="T9" fmla="*/ 605 h 12"/>
                  <a:gd name="T10" fmla="*/ 6572 w 169"/>
                  <a:gd name="T11" fmla="*/ 307 h 12"/>
                  <a:gd name="T12" fmla="*/ 6335 w 169"/>
                  <a:gd name="T13" fmla="*/ 0 h 12"/>
                  <a:gd name="T14" fmla="*/ 3299 w 16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9" h="12">
                    <a:moveTo>
                      <a:pt x="85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9"/>
                      <a:pt x="3" y="12"/>
                      <a:pt x="7" y="12"/>
                    </a:cubicBezTo>
                    <a:cubicBezTo>
                      <a:pt x="163" y="12"/>
                      <a:pt x="163" y="12"/>
                      <a:pt x="163" y="12"/>
                    </a:cubicBezTo>
                    <a:cubicBezTo>
                      <a:pt x="166" y="12"/>
                      <a:pt x="169" y="9"/>
                      <a:pt x="169" y="6"/>
                    </a:cubicBezTo>
                    <a:cubicBezTo>
                      <a:pt x="169" y="2"/>
                      <a:pt x="166" y="0"/>
                      <a:pt x="163" y="0"/>
                    </a:cubicBezTo>
                    <a:lnTo>
                      <a:pt x="85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2013" name="Freeform 89"/>
              <p:cNvSpPr>
                <a:spLocks/>
              </p:cNvSpPr>
              <p:nvPr/>
            </p:nvSpPr>
            <p:spPr bwMode="auto">
              <a:xfrm>
                <a:off x="1530" y="1733"/>
                <a:ext cx="395" cy="32"/>
              </a:xfrm>
              <a:custGeom>
                <a:avLst/>
                <a:gdLst>
                  <a:gd name="T0" fmla="*/ 3095 w 158"/>
                  <a:gd name="T1" fmla="*/ 0 h 12"/>
                  <a:gd name="T2" fmla="*/ 238 w 158"/>
                  <a:gd name="T3" fmla="*/ 0 h 12"/>
                  <a:gd name="T4" fmla="*/ 0 w 158"/>
                  <a:gd name="T5" fmla="*/ 307 h 12"/>
                  <a:gd name="T6" fmla="*/ 238 w 158"/>
                  <a:gd name="T7" fmla="*/ 605 h 12"/>
                  <a:gd name="T8" fmla="*/ 5938 w 158"/>
                  <a:gd name="T9" fmla="*/ 605 h 12"/>
                  <a:gd name="T10" fmla="*/ 6175 w 158"/>
                  <a:gd name="T11" fmla="*/ 307 h 12"/>
                  <a:gd name="T12" fmla="*/ 5938 w 158"/>
                  <a:gd name="T13" fmla="*/ 0 h 12"/>
                  <a:gd name="T14" fmla="*/ 3095 w 158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8" h="12">
                    <a:moveTo>
                      <a:pt x="7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152" y="12"/>
                      <a:pt x="152" y="12"/>
                      <a:pt x="152" y="12"/>
                    </a:cubicBezTo>
                    <a:cubicBezTo>
                      <a:pt x="156" y="12"/>
                      <a:pt x="158" y="9"/>
                      <a:pt x="158" y="6"/>
                    </a:cubicBezTo>
                    <a:cubicBezTo>
                      <a:pt x="158" y="3"/>
                      <a:pt x="156" y="0"/>
                      <a:pt x="152" y="0"/>
                    </a:cubicBezTo>
                    <a:lnTo>
                      <a:pt x="79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2014" name="Freeform 90"/>
              <p:cNvSpPr>
                <a:spLocks/>
              </p:cNvSpPr>
              <p:nvPr/>
            </p:nvSpPr>
            <p:spPr bwMode="auto">
              <a:xfrm>
                <a:off x="1675" y="1667"/>
                <a:ext cx="255" cy="32"/>
              </a:xfrm>
              <a:custGeom>
                <a:avLst/>
                <a:gdLst>
                  <a:gd name="T0" fmla="*/ 3720 w 102"/>
                  <a:gd name="T1" fmla="*/ 0 h 12"/>
                  <a:gd name="T2" fmla="*/ 1845 w 102"/>
                  <a:gd name="T3" fmla="*/ 0 h 12"/>
                  <a:gd name="T4" fmla="*/ 520 w 102"/>
                  <a:gd name="T5" fmla="*/ 0 h 12"/>
                  <a:gd name="T6" fmla="*/ 0 w 102"/>
                  <a:gd name="T7" fmla="*/ 605 h 12"/>
                  <a:gd name="T8" fmla="*/ 3720 w 102"/>
                  <a:gd name="T9" fmla="*/ 605 h 12"/>
                  <a:gd name="T10" fmla="*/ 3988 w 102"/>
                  <a:gd name="T11" fmla="*/ 307 h 12"/>
                  <a:gd name="T12" fmla="*/ 3720 w 102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2" h="12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8" y="4"/>
                      <a:pt x="3" y="8"/>
                      <a:pt x="0" y="12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9" y="12"/>
                      <a:pt x="102" y="9"/>
                      <a:pt x="102" y="6"/>
                    </a:cubicBezTo>
                    <a:cubicBezTo>
                      <a:pt x="102" y="3"/>
                      <a:pt x="99" y="0"/>
                      <a:pt x="95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2015" name="Freeform 91"/>
              <p:cNvSpPr>
                <a:spLocks/>
              </p:cNvSpPr>
              <p:nvPr/>
            </p:nvSpPr>
            <p:spPr bwMode="auto">
              <a:xfrm>
                <a:off x="1412" y="1861"/>
                <a:ext cx="223" cy="35"/>
              </a:xfrm>
              <a:custGeom>
                <a:avLst/>
                <a:gdLst>
                  <a:gd name="T0" fmla="*/ 238 w 89"/>
                  <a:gd name="T1" fmla="*/ 681 h 13"/>
                  <a:gd name="T2" fmla="*/ 1934 w 89"/>
                  <a:gd name="T3" fmla="*/ 681 h 13"/>
                  <a:gd name="T4" fmla="*/ 3510 w 89"/>
                  <a:gd name="T5" fmla="*/ 0 h 13"/>
                  <a:gd name="T6" fmla="*/ 2330 w 89"/>
                  <a:gd name="T7" fmla="*/ 0 h 13"/>
                  <a:gd name="T8" fmla="*/ 238 w 89"/>
                  <a:gd name="T9" fmla="*/ 0 h 13"/>
                  <a:gd name="T10" fmla="*/ 0 w 89"/>
                  <a:gd name="T11" fmla="*/ 312 h 13"/>
                  <a:gd name="T12" fmla="*/ 238 w 89"/>
                  <a:gd name="T13" fmla="*/ 681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9" h="13">
                    <a:moveTo>
                      <a:pt x="6" y="13"/>
                    </a:moveTo>
                    <a:cubicBezTo>
                      <a:pt x="49" y="13"/>
                      <a:pt x="49" y="13"/>
                      <a:pt x="49" y="13"/>
                    </a:cubicBezTo>
                    <a:cubicBezTo>
                      <a:pt x="64" y="8"/>
                      <a:pt x="77" y="4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6" y="1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2016" name="Freeform 92"/>
              <p:cNvSpPr>
                <a:spLocks/>
              </p:cNvSpPr>
              <p:nvPr/>
            </p:nvSpPr>
            <p:spPr bwMode="auto">
              <a:xfrm>
                <a:off x="1727" y="1733"/>
                <a:ext cx="198" cy="32"/>
              </a:xfrm>
              <a:custGeom>
                <a:avLst/>
                <a:gdLst>
                  <a:gd name="T0" fmla="*/ 2882 w 79"/>
                  <a:gd name="T1" fmla="*/ 605 h 12"/>
                  <a:gd name="T2" fmla="*/ 3115 w 79"/>
                  <a:gd name="T3" fmla="*/ 307 h 12"/>
                  <a:gd name="T4" fmla="*/ 2882 w 79"/>
                  <a:gd name="T5" fmla="*/ 0 h 12"/>
                  <a:gd name="T6" fmla="*/ 0 w 79"/>
                  <a:gd name="T7" fmla="*/ 0 h 12"/>
                  <a:gd name="T8" fmla="*/ 0 w 79"/>
                  <a:gd name="T9" fmla="*/ 605 h 12"/>
                  <a:gd name="T10" fmla="*/ 2882 w 79"/>
                  <a:gd name="T11" fmla="*/ 605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9" h="12">
                    <a:moveTo>
                      <a:pt x="73" y="12"/>
                    </a:moveTo>
                    <a:cubicBezTo>
                      <a:pt x="77" y="12"/>
                      <a:pt x="79" y="9"/>
                      <a:pt x="79" y="6"/>
                    </a:cubicBezTo>
                    <a:cubicBezTo>
                      <a:pt x="79" y="3"/>
                      <a:pt x="77" y="0"/>
                      <a:pt x="7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lnTo>
                      <a:pt x="73" y="12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2017" name="Freeform 93"/>
              <p:cNvSpPr>
                <a:spLocks/>
              </p:cNvSpPr>
              <p:nvPr/>
            </p:nvSpPr>
            <p:spPr bwMode="auto">
              <a:xfrm>
                <a:off x="1617" y="1797"/>
                <a:ext cx="210" cy="32"/>
              </a:xfrm>
              <a:custGeom>
                <a:avLst/>
                <a:gdLst>
                  <a:gd name="T0" fmla="*/ 0 w 84"/>
                  <a:gd name="T1" fmla="*/ 0 h 12"/>
                  <a:gd name="T2" fmla="*/ 0 w 84"/>
                  <a:gd name="T3" fmla="*/ 605 h 12"/>
                  <a:gd name="T4" fmla="*/ 3050 w 84"/>
                  <a:gd name="T5" fmla="*/ 605 h 12"/>
                  <a:gd name="T6" fmla="*/ 3283 w 84"/>
                  <a:gd name="T7" fmla="*/ 307 h 12"/>
                  <a:gd name="T8" fmla="*/ 3050 w 84"/>
                  <a:gd name="T9" fmla="*/ 0 h 12"/>
                  <a:gd name="T10" fmla="*/ 0 w 8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4" h="12">
                    <a:moveTo>
                      <a:pt x="0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78" y="12"/>
                      <a:pt x="78" y="12"/>
                      <a:pt x="78" y="12"/>
                    </a:cubicBezTo>
                    <a:cubicBezTo>
                      <a:pt x="81" y="12"/>
                      <a:pt x="84" y="9"/>
                      <a:pt x="84" y="6"/>
                    </a:cubicBezTo>
                    <a:cubicBezTo>
                      <a:pt x="84" y="2"/>
                      <a:pt x="81" y="0"/>
                      <a:pt x="7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2018" name="Freeform 94"/>
              <p:cNvSpPr>
                <a:spLocks/>
              </p:cNvSpPr>
              <p:nvPr/>
            </p:nvSpPr>
            <p:spPr bwMode="auto">
              <a:xfrm>
                <a:off x="1532" y="1861"/>
                <a:ext cx="103" cy="35"/>
              </a:xfrm>
              <a:custGeom>
                <a:avLst/>
                <a:gdLst>
                  <a:gd name="T0" fmla="*/ 0 w 41"/>
                  <a:gd name="T1" fmla="*/ 0 h 13"/>
                  <a:gd name="T2" fmla="*/ 0 w 41"/>
                  <a:gd name="T3" fmla="*/ 681 h 13"/>
                  <a:gd name="T4" fmla="*/ 50 w 41"/>
                  <a:gd name="T5" fmla="*/ 681 h 13"/>
                  <a:gd name="T6" fmla="*/ 1635 w 41"/>
                  <a:gd name="T7" fmla="*/ 0 h 13"/>
                  <a:gd name="T8" fmla="*/ 0 w 41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" h="13">
                    <a:moveTo>
                      <a:pt x="0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6" y="8"/>
                      <a:pt x="29" y="4"/>
                      <a:pt x="4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2019" name="Freeform 95"/>
              <p:cNvSpPr>
                <a:spLocks/>
              </p:cNvSpPr>
              <p:nvPr/>
            </p:nvSpPr>
            <p:spPr bwMode="auto">
              <a:xfrm>
                <a:off x="1795" y="1667"/>
                <a:ext cx="135" cy="32"/>
              </a:xfrm>
              <a:custGeom>
                <a:avLst/>
                <a:gdLst>
                  <a:gd name="T0" fmla="*/ 0 w 54"/>
                  <a:gd name="T1" fmla="*/ 605 h 12"/>
                  <a:gd name="T2" fmla="*/ 1845 w 54"/>
                  <a:gd name="T3" fmla="*/ 605 h 12"/>
                  <a:gd name="T4" fmla="*/ 2113 w 54"/>
                  <a:gd name="T5" fmla="*/ 307 h 12"/>
                  <a:gd name="T6" fmla="*/ 1845 w 54"/>
                  <a:gd name="T7" fmla="*/ 0 h 12"/>
                  <a:gd name="T8" fmla="*/ 0 w 54"/>
                  <a:gd name="T9" fmla="*/ 0 h 12"/>
                  <a:gd name="T10" fmla="*/ 0 w 54"/>
                  <a:gd name="T11" fmla="*/ 605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4" h="12">
                    <a:moveTo>
                      <a:pt x="0" y="12"/>
                    </a:moveTo>
                    <a:cubicBezTo>
                      <a:pt x="47" y="12"/>
                      <a:pt x="47" y="12"/>
                      <a:pt x="47" y="12"/>
                    </a:cubicBezTo>
                    <a:cubicBezTo>
                      <a:pt x="51" y="12"/>
                      <a:pt x="54" y="9"/>
                      <a:pt x="54" y="6"/>
                    </a:cubicBezTo>
                    <a:cubicBezTo>
                      <a:pt x="54" y="3"/>
                      <a:pt x="51" y="0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2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2020" name="Freeform 96"/>
              <p:cNvSpPr>
                <a:spLocks/>
              </p:cNvSpPr>
              <p:nvPr/>
            </p:nvSpPr>
            <p:spPr bwMode="auto">
              <a:xfrm>
                <a:off x="1405" y="1800"/>
                <a:ext cx="370" cy="27"/>
              </a:xfrm>
              <a:custGeom>
                <a:avLst/>
                <a:gdLst>
                  <a:gd name="T0" fmla="*/ 283 w 148"/>
                  <a:gd name="T1" fmla="*/ 59 h 10"/>
                  <a:gd name="T2" fmla="*/ 5783 w 148"/>
                  <a:gd name="T3" fmla="*/ 59 h 10"/>
                  <a:gd name="T4" fmla="*/ 2033 w 148"/>
                  <a:gd name="T5" fmla="*/ 159 h 10"/>
                  <a:gd name="T6" fmla="*/ 125 w 148"/>
                  <a:gd name="T7" fmla="*/ 429 h 10"/>
                  <a:gd name="T8" fmla="*/ 283 w 148"/>
                  <a:gd name="T9" fmla="*/ 59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8" h="10">
                    <a:moveTo>
                      <a:pt x="7" y="1"/>
                    </a:moveTo>
                    <a:cubicBezTo>
                      <a:pt x="148" y="1"/>
                      <a:pt x="148" y="1"/>
                      <a:pt x="148" y="1"/>
                    </a:cubicBezTo>
                    <a:cubicBezTo>
                      <a:pt x="142" y="0"/>
                      <a:pt x="91" y="1"/>
                      <a:pt x="52" y="3"/>
                    </a:cubicBezTo>
                    <a:cubicBezTo>
                      <a:pt x="27" y="4"/>
                      <a:pt x="4" y="5"/>
                      <a:pt x="3" y="8"/>
                    </a:cubicBezTo>
                    <a:cubicBezTo>
                      <a:pt x="2" y="10"/>
                      <a:pt x="0" y="1"/>
                      <a:pt x="7" y="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2021" name="Freeform 97"/>
              <p:cNvSpPr>
                <a:spLocks/>
              </p:cNvSpPr>
              <p:nvPr/>
            </p:nvSpPr>
            <p:spPr bwMode="auto">
              <a:xfrm>
                <a:off x="1530" y="1736"/>
                <a:ext cx="367" cy="24"/>
              </a:xfrm>
              <a:custGeom>
                <a:avLst/>
                <a:gdLst>
                  <a:gd name="T0" fmla="*/ 230 w 147"/>
                  <a:gd name="T1" fmla="*/ 0 h 9"/>
                  <a:gd name="T2" fmla="*/ 5710 w 147"/>
                  <a:gd name="T3" fmla="*/ 0 h 9"/>
                  <a:gd name="T4" fmla="*/ 1975 w 147"/>
                  <a:gd name="T5" fmla="*/ 149 h 9"/>
                  <a:gd name="T6" fmla="*/ 105 w 147"/>
                  <a:gd name="T7" fmla="*/ 363 h 9"/>
                  <a:gd name="T8" fmla="*/ 230 w 147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7" h="9">
                    <a:moveTo>
                      <a:pt x="6" y="0"/>
                    </a:moveTo>
                    <a:cubicBezTo>
                      <a:pt x="147" y="0"/>
                      <a:pt x="147" y="0"/>
                      <a:pt x="147" y="0"/>
                    </a:cubicBezTo>
                    <a:cubicBezTo>
                      <a:pt x="141" y="0"/>
                      <a:pt x="91" y="1"/>
                      <a:pt x="51" y="3"/>
                    </a:cubicBezTo>
                    <a:cubicBezTo>
                      <a:pt x="27" y="4"/>
                      <a:pt x="4" y="5"/>
                      <a:pt x="3" y="7"/>
                    </a:cubicBezTo>
                    <a:cubicBezTo>
                      <a:pt x="2" y="9"/>
                      <a:pt x="0" y="0"/>
                      <a:pt x="6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2022" name="Freeform 98"/>
              <p:cNvSpPr>
                <a:spLocks/>
              </p:cNvSpPr>
              <p:nvPr/>
            </p:nvSpPr>
            <p:spPr bwMode="auto">
              <a:xfrm>
                <a:off x="1415" y="1867"/>
                <a:ext cx="195" cy="24"/>
              </a:xfrm>
              <a:custGeom>
                <a:avLst/>
                <a:gdLst>
                  <a:gd name="T0" fmla="*/ 238 w 78"/>
                  <a:gd name="T1" fmla="*/ 0 h 9"/>
                  <a:gd name="T2" fmla="*/ 3020 w 78"/>
                  <a:gd name="T3" fmla="*/ 0 h 9"/>
                  <a:gd name="T4" fmla="*/ 1488 w 78"/>
                  <a:gd name="T5" fmla="*/ 93 h 9"/>
                  <a:gd name="T6" fmla="*/ 125 w 78"/>
                  <a:gd name="T7" fmla="*/ 363 h 9"/>
                  <a:gd name="T8" fmla="*/ 238 w 78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8" h="9">
                    <a:moveTo>
                      <a:pt x="6" y="0"/>
                    </a:moveTo>
                    <a:cubicBezTo>
                      <a:pt x="77" y="0"/>
                      <a:pt x="77" y="0"/>
                      <a:pt x="77" y="0"/>
                    </a:cubicBezTo>
                    <a:cubicBezTo>
                      <a:pt x="71" y="0"/>
                      <a:pt x="78" y="0"/>
                      <a:pt x="38" y="2"/>
                    </a:cubicBezTo>
                    <a:cubicBezTo>
                      <a:pt x="13" y="3"/>
                      <a:pt x="3" y="5"/>
                      <a:pt x="3" y="7"/>
                    </a:cubicBezTo>
                    <a:cubicBezTo>
                      <a:pt x="2" y="9"/>
                      <a:pt x="0" y="0"/>
                      <a:pt x="6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2023" name="Freeform 99"/>
              <p:cNvSpPr>
                <a:spLocks/>
              </p:cNvSpPr>
              <p:nvPr/>
            </p:nvSpPr>
            <p:spPr bwMode="auto">
              <a:xfrm>
                <a:off x="1732" y="1672"/>
                <a:ext cx="170" cy="11"/>
              </a:xfrm>
              <a:custGeom>
                <a:avLst/>
                <a:gdLst>
                  <a:gd name="T0" fmla="*/ 0 w 68"/>
                  <a:gd name="T1" fmla="*/ 0 h 4"/>
                  <a:gd name="T2" fmla="*/ 2658 w 68"/>
                  <a:gd name="T3" fmla="*/ 0 h 4"/>
                  <a:gd name="T4" fmla="*/ 0 w 68"/>
                  <a:gd name="T5" fmla="*/ 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8" h="4">
                    <a:moveTo>
                      <a:pt x="0" y="0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61" y="1"/>
                      <a:pt x="10" y="4"/>
                      <a:pt x="0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2024" name="Freeform 100"/>
              <p:cNvSpPr>
                <a:spLocks/>
              </p:cNvSpPr>
              <p:nvPr/>
            </p:nvSpPr>
            <p:spPr bwMode="auto">
              <a:xfrm>
                <a:off x="1405" y="1797"/>
                <a:ext cx="422" cy="32"/>
              </a:xfrm>
              <a:custGeom>
                <a:avLst/>
                <a:gdLst>
                  <a:gd name="T0" fmla="*/ 3299 w 169"/>
                  <a:gd name="T1" fmla="*/ 0 h 12"/>
                  <a:gd name="T2" fmla="*/ 262 w 169"/>
                  <a:gd name="T3" fmla="*/ 0 h 12"/>
                  <a:gd name="T4" fmla="*/ 0 w 169"/>
                  <a:gd name="T5" fmla="*/ 307 h 12"/>
                  <a:gd name="T6" fmla="*/ 262 w 169"/>
                  <a:gd name="T7" fmla="*/ 605 h 12"/>
                  <a:gd name="T8" fmla="*/ 6335 w 169"/>
                  <a:gd name="T9" fmla="*/ 605 h 12"/>
                  <a:gd name="T10" fmla="*/ 6572 w 169"/>
                  <a:gd name="T11" fmla="*/ 307 h 12"/>
                  <a:gd name="T12" fmla="*/ 6335 w 169"/>
                  <a:gd name="T13" fmla="*/ 0 h 12"/>
                  <a:gd name="T14" fmla="*/ 3299 w 16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9" h="12">
                    <a:moveTo>
                      <a:pt x="85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9"/>
                      <a:pt x="3" y="12"/>
                      <a:pt x="7" y="12"/>
                    </a:cubicBezTo>
                    <a:cubicBezTo>
                      <a:pt x="163" y="12"/>
                      <a:pt x="163" y="12"/>
                      <a:pt x="163" y="12"/>
                    </a:cubicBezTo>
                    <a:cubicBezTo>
                      <a:pt x="166" y="12"/>
                      <a:pt x="169" y="9"/>
                      <a:pt x="169" y="6"/>
                    </a:cubicBezTo>
                    <a:cubicBezTo>
                      <a:pt x="169" y="2"/>
                      <a:pt x="166" y="0"/>
                      <a:pt x="163" y="0"/>
                    </a:cubicBezTo>
                    <a:lnTo>
                      <a:pt x="85" y="0"/>
                    </a:lnTo>
                    <a:close/>
                  </a:path>
                </a:pathLst>
              </a:custGeom>
              <a:grpFill/>
              <a:ln w="4763" cap="rnd">
                <a:solidFill>
                  <a:schemeClr val="bg2">
                    <a:lumMod val="90000"/>
                  </a:schemeClr>
                </a:solidFill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2025" name="Freeform 101"/>
              <p:cNvSpPr>
                <a:spLocks/>
              </p:cNvSpPr>
              <p:nvPr/>
            </p:nvSpPr>
            <p:spPr bwMode="auto">
              <a:xfrm>
                <a:off x="1530" y="1733"/>
                <a:ext cx="395" cy="32"/>
              </a:xfrm>
              <a:custGeom>
                <a:avLst/>
                <a:gdLst>
                  <a:gd name="T0" fmla="*/ 3095 w 158"/>
                  <a:gd name="T1" fmla="*/ 0 h 12"/>
                  <a:gd name="T2" fmla="*/ 238 w 158"/>
                  <a:gd name="T3" fmla="*/ 0 h 12"/>
                  <a:gd name="T4" fmla="*/ 0 w 158"/>
                  <a:gd name="T5" fmla="*/ 307 h 12"/>
                  <a:gd name="T6" fmla="*/ 238 w 158"/>
                  <a:gd name="T7" fmla="*/ 605 h 12"/>
                  <a:gd name="T8" fmla="*/ 5938 w 158"/>
                  <a:gd name="T9" fmla="*/ 605 h 12"/>
                  <a:gd name="T10" fmla="*/ 6175 w 158"/>
                  <a:gd name="T11" fmla="*/ 307 h 12"/>
                  <a:gd name="T12" fmla="*/ 5938 w 158"/>
                  <a:gd name="T13" fmla="*/ 0 h 12"/>
                  <a:gd name="T14" fmla="*/ 3095 w 158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8" h="12">
                    <a:moveTo>
                      <a:pt x="7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152" y="12"/>
                      <a:pt x="152" y="12"/>
                      <a:pt x="152" y="12"/>
                    </a:cubicBezTo>
                    <a:cubicBezTo>
                      <a:pt x="156" y="12"/>
                      <a:pt x="158" y="9"/>
                      <a:pt x="158" y="6"/>
                    </a:cubicBezTo>
                    <a:cubicBezTo>
                      <a:pt x="158" y="3"/>
                      <a:pt x="156" y="0"/>
                      <a:pt x="152" y="0"/>
                    </a:cubicBezTo>
                    <a:lnTo>
                      <a:pt x="79" y="0"/>
                    </a:lnTo>
                    <a:close/>
                  </a:path>
                </a:pathLst>
              </a:custGeom>
              <a:grpFill/>
              <a:ln w="4763" cap="rnd">
                <a:solidFill>
                  <a:schemeClr val="bg2">
                    <a:lumMod val="90000"/>
                  </a:schemeClr>
                </a:solidFill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2026" name="Freeform 102"/>
              <p:cNvSpPr>
                <a:spLocks/>
              </p:cNvSpPr>
              <p:nvPr/>
            </p:nvSpPr>
            <p:spPr bwMode="auto">
              <a:xfrm>
                <a:off x="1675" y="1667"/>
                <a:ext cx="255" cy="32"/>
              </a:xfrm>
              <a:custGeom>
                <a:avLst/>
                <a:gdLst>
                  <a:gd name="T0" fmla="*/ 3720 w 102"/>
                  <a:gd name="T1" fmla="*/ 0 h 12"/>
                  <a:gd name="T2" fmla="*/ 1845 w 102"/>
                  <a:gd name="T3" fmla="*/ 0 h 12"/>
                  <a:gd name="T4" fmla="*/ 520 w 102"/>
                  <a:gd name="T5" fmla="*/ 0 h 12"/>
                  <a:gd name="T6" fmla="*/ 0 w 102"/>
                  <a:gd name="T7" fmla="*/ 605 h 12"/>
                  <a:gd name="T8" fmla="*/ 3720 w 102"/>
                  <a:gd name="T9" fmla="*/ 605 h 12"/>
                  <a:gd name="T10" fmla="*/ 3988 w 102"/>
                  <a:gd name="T11" fmla="*/ 307 h 12"/>
                  <a:gd name="T12" fmla="*/ 3720 w 102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2" h="12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8" y="4"/>
                      <a:pt x="3" y="8"/>
                      <a:pt x="0" y="12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9" y="12"/>
                      <a:pt x="102" y="9"/>
                      <a:pt x="102" y="6"/>
                    </a:cubicBezTo>
                    <a:cubicBezTo>
                      <a:pt x="102" y="3"/>
                      <a:pt x="99" y="0"/>
                      <a:pt x="95" y="0"/>
                    </a:cubicBezTo>
                    <a:close/>
                  </a:path>
                </a:pathLst>
              </a:custGeom>
              <a:grpFill/>
              <a:ln w="4763" cap="rnd">
                <a:solidFill>
                  <a:schemeClr val="bg2">
                    <a:lumMod val="90000"/>
                  </a:schemeClr>
                </a:solidFill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2027" name="Freeform 103"/>
              <p:cNvSpPr>
                <a:spLocks/>
              </p:cNvSpPr>
              <p:nvPr/>
            </p:nvSpPr>
            <p:spPr bwMode="auto">
              <a:xfrm>
                <a:off x="1412" y="1861"/>
                <a:ext cx="223" cy="35"/>
              </a:xfrm>
              <a:custGeom>
                <a:avLst/>
                <a:gdLst>
                  <a:gd name="T0" fmla="*/ 238 w 89"/>
                  <a:gd name="T1" fmla="*/ 681 h 13"/>
                  <a:gd name="T2" fmla="*/ 1934 w 89"/>
                  <a:gd name="T3" fmla="*/ 681 h 13"/>
                  <a:gd name="T4" fmla="*/ 3510 w 89"/>
                  <a:gd name="T5" fmla="*/ 0 h 13"/>
                  <a:gd name="T6" fmla="*/ 2330 w 89"/>
                  <a:gd name="T7" fmla="*/ 0 h 13"/>
                  <a:gd name="T8" fmla="*/ 238 w 89"/>
                  <a:gd name="T9" fmla="*/ 0 h 13"/>
                  <a:gd name="T10" fmla="*/ 0 w 89"/>
                  <a:gd name="T11" fmla="*/ 312 h 13"/>
                  <a:gd name="T12" fmla="*/ 238 w 89"/>
                  <a:gd name="T13" fmla="*/ 681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9" h="13">
                    <a:moveTo>
                      <a:pt x="6" y="13"/>
                    </a:moveTo>
                    <a:cubicBezTo>
                      <a:pt x="49" y="13"/>
                      <a:pt x="49" y="13"/>
                      <a:pt x="49" y="13"/>
                    </a:cubicBezTo>
                    <a:cubicBezTo>
                      <a:pt x="64" y="8"/>
                      <a:pt x="77" y="4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6" y="13"/>
                    </a:cubicBezTo>
                    <a:close/>
                  </a:path>
                </a:pathLst>
              </a:custGeom>
              <a:grpFill/>
              <a:ln w="4763" cap="rnd">
                <a:solidFill>
                  <a:schemeClr val="bg2">
                    <a:lumMod val="90000"/>
                  </a:schemeClr>
                </a:solidFill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2028" name="Freeform 104"/>
              <p:cNvSpPr>
                <a:spLocks/>
              </p:cNvSpPr>
              <p:nvPr/>
            </p:nvSpPr>
            <p:spPr bwMode="auto">
              <a:xfrm>
                <a:off x="1405" y="2424"/>
                <a:ext cx="422" cy="32"/>
              </a:xfrm>
              <a:custGeom>
                <a:avLst/>
                <a:gdLst>
                  <a:gd name="T0" fmla="*/ 3299 w 169"/>
                  <a:gd name="T1" fmla="*/ 0 h 12"/>
                  <a:gd name="T2" fmla="*/ 262 w 169"/>
                  <a:gd name="T3" fmla="*/ 0 h 12"/>
                  <a:gd name="T4" fmla="*/ 0 w 169"/>
                  <a:gd name="T5" fmla="*/ 307 h 12"/>
                  <a:gd name="T6" fmla="*/ 262 w 169"/>
                  <a:gd name="T7" fmla="*/ 605 h 12"/>
                  <a:gd name="T8" fmla="*/ 6335 w 169"/>
                  <a:gd name="T9" fmla="*/ 605 h 12"/>
                  <a:gd name="T10" fmla="*/ 6572 w 169"/>
                  <a:gd name="T11" fmla="*/ 307 h 12"/>
                  <a:gd name="T12" fmla="*/ 6335 w 169"/>
                  <a:gd name="T13" fmla="*/ 0 h 12"/>
                  <a:gd name="T14" fmla="*/ 3299 w 16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9" h="12">
                    <a:moveTo>
                      <a:pt x="85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9"/>
                      <a:pt x="3" y="12"/>
                      <a:pt x="7" y="12"/>
                    </a:cubicBezTo>
                    <a:cubicBezTo>
                      <a:pt x="163" y="12"/>
                      <a:pt x="163" y="12"/>
                      <a:pt x="163" y="12"/>
                    </a:cubicBezTo>
                    <a:cubicBezTo>
                      <a:pt x="166" y="12"/>
                      <a:pt x="169" y="9"/>
                      <a:pt x="169" y="6"/>
                    </a:cubicBezTo>
                    <a:cubicBezTo>
                      <a:pt x="169" y="2"/>
                      <a:pt x="166" y="0"/>
                      <a:pt x="163" y="0"/>
                    </a:cubicBezTo>
                    <a:lnTo>
                      <a:pt x="85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2029" name="Freeform 105"/>
              <p:cNvSpPr>
                <a:spLocks/>
              </p:cNvSpPr>
              <p:nvPr/>
            </p:nvSpPr>
            <p:spPr bwMode="auto">
              <a:xfrm>
                <a:off x="1530" y="2360"/>
                <a:ext cx="395" cy="32"/>
              </a:xfrm>
              <a:custGeom>
                <a:avLst/>
                <a:gdLst>
                  <a:gd name="T0" fmla="*/ 3095 w 158"/>
                  <a:gd name="T1" fmla="*/ 0 h 12"/>
                  <a:gd name="T2" fmla="*/ 238 w 158"/>
                  <a:gd name="T3" fmla="*/ 0 h 12"/>
                  <a:gd name="T4" fmla="*/ 0 w 158"/>
                  <a:gd name="T5" fmla="*/ 307 h 12"/>
                  <a:gd name="T6" fmla="*/ 238 w 158"/>
                  <a:gd name="T7" fmla="*/ 605 h 12"/>
                  <a:gd name="T8" fmla="*/ 5938 w 158"/>
                  <a:gd name="T9" fmla="*/ 605 h 12"/>
                  <a:gd name="T10" fmla="*/ 6175 w 158"/>
                  <a:gd name="T11" fmla="*/ 307 h 12"/>
                  <a:gd name="T12" fmla="*/ 5938 w 158"/>
                  <a:gd name="T13" fmla="*/ 0 h 12"/>
                  <a:gd name="T14" fmla="*/ 3095 w 158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8" h="12">
                    <a:moveTo>
                      <a:pt x="7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152" y="12"/>
                      <a:pt x="152" y="12"/>
                      <a:pt x="152" y="12"/>
                    </a:cubicBezTo>
                    <a:cubicBezTo>
                      <a:pt x="156" y="12"/>
                      <a:pt x="158" y="9"/>
                      <a:pt x="158" y="6"/>
                    </a:cubicBezTo>
                    <a:cubicBezTo>
                      <a:pt x="158" y="3"/>
                      <a:pt x="156" y="0"/>
                      <a:pt x="152" y="0"/>
                    </a:cubicBezTo>
                    <a:lnTo>
                      <a:pt x="79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2030" name="Freeform 106"/>
              <p:cNvSpPr>
                <a:spLocks/>
              </p:cNvSpPr>
              <p:nvPr/>
            </p:nvSpPr>
            <p:spPr bwMode="auto">
              <a:xfrm>
                <a:off x="1675" y="2293"/>
                <a:ext cx="255" cy="32"/>
              </a:xfrm>
              <a:custGeom>
                <a:avLst/>
                <a:gdLst>
                  <a:gd name="T0" fmla="*/ 3720 w 102"/>
                  <a:gd name="T1" fmla="*/ 0 h 12"/>
                  <a:gd name="T2" fmla="*/ 1845 w 102"/>
                  <a:gd name="T3" fmla="*/ 0 h 12"/>
                  <a:gd name="T4" fmla="*/ 520 w 102"/>
                  <a:gd name="T5" fmla="*/ 0 h 12"/>
                  <a:gd name="T6" fmla="*/ 0 w 102"/>
                  <a:gd name="T7" fmla="*/ 605 h 12"/>
                  <a:gd name="T8" fmla="*/ 3720 w 102"/>
                  <a:gd name="T9" fmla="*/ 605 h 12"/>
                  <a:gd name="T10" fmla="*/ 3988 w 102"/>
                  <a:gd name="T11" fmla="*/ 307 h 12"/>
                  <a:gd name="T12" fmla="*/ 3720 w 102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2" h="12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8" y="4"/>
                      <a:pt x="3" y="8"/>
                      <a:pt x="0" y="12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9" y="12"/>
                      <a:pt x="102" y="9"/>
                      <a:pt x="102" y="6"/>
                    </a:cubicBezTo>
                    <a:cubicBezTo>
                      <a:pt x="102" y="3"/>
                      <a:pt x="99" y="0"/>
                      <a:pt x="95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2031" name="Freeform 107"/>
              <p:cNvSpPr>
                <a:spLocks/>
              </p:cNvSpPr>
              <p:nvPr/>
            </p:nvSpPr>
            <p:spPr bwMode="auto">
              <a:xfrm>
                <a:off x="1412" y="2488"/>
                <a:ext cx="223" cy="35"/>
              </a:xfrm>
              <a:custGeom>
                <a:avLst/>
                <a:gdLst>
                  <a:gd name="T0" fmla="*/ 238 w 89"/>
                  <a:gd name="T1" fmla="*/ 681 h 13"/>
                  <a:gd name="T2" fmla="*/ 1934 w 89"/>
                  <a:gd name="T3" fmla="*/ 681 h 13"/>
                  <a:gd name="T4" fmla="*/ 3510 w 89"/>
                  <a:gd name="T5" fmla="*/ 0 h 13"/>
                  <a:gd name="T6" fmla="*/ 2330 w 89"/>
                  <a:gd name="T7" fmla="*/ 0 h 13"/>
                  <a:gd name="T8" fmla="*/ 238 w 89"/>
                  <a:gd name="T9" fmla="*/ 0 h 13"/>
                  <a:gd name="T10" fmla="*/ 0 w 89"/>
                  <a:gd name="T11" fmla="*/ 312 h 13"/>
                  <a:gd name="T12" fmla="*/ 238 w 89"/>
                  <a:gd name="T13" fmla="*/ 681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9" h="13">
                    <a:moveTo>
                      <a:pt x="6" y="13"/>
                    </a:moveTo>
                    <a:cubicBezTo>
                      <a:pt x="49" y="13"/>
                      <a:pt x="49" y="13"/>
                      <a:pt x="49" y="13"/>
                    </a:cubicBezTo>
                    <a:cubicBezTo>
                      <a:pt x="64" y="8"/>
                      <a:pt x="77" y="4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6" y="1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2032" name="Freeform 108"/>
              <p:cNvSpPr>
                <a:spLocks/>
              </p:cNvSpPr>
              <p:nvPr/>
            </p:nvSpPr>
            <p:spPr bwMode="auto">
              <a:xfrm>
                <a:off x="1727" y="2360"/>
                <a:ext cx="198" cy="32"/>
              </a:xfrm>
              <a:custGeom>
                <a:avLst/>
                <a:gdLst>
                  <a:gd name="T0" fmla="*/ 2882 w 79"/>
                  <a:gd name="T1" fmla="*/ 605 h 12"/>
                  <a:gd name="T2" fmla="*/ 3115 w 79"/>
                  <a:gd name="T3" fmla="*/ 307 h 12"/>
                  <a:gd name="T4" fmla="*/ 2882 w 79"/>
                  <a:gd name="T5" fmla="*/ 0 h 12"/>
                  <a:gd name="T6" fmla="*/ 0 w 79"/>
                  <a:gd name="T7" fmla="*/ 0 h 12"/>
                  <a:gd name="T8" fmla="*/ 0 w 79"/>
                  <a:gd name="T9" fmla="*/ 605 h 12"/>
                  <a:gd name="T10" fmla="*/ 2882 w 79"/>
                  <a:gd name="T11" fmla="*/ 605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9" h="12">
                    <a:moveTo>
                      <a:pt x="73" y="12"/>
                    </a:moveTo>
                    <a:cubicBezTo>
                      <a:pt x="77" y="12"/>
                      <a:pt x="79" y="9"/>
                      <a:pt x="79" y="6"/>
                    </a:cubicBezTo>
                    <a:cubicBezTo>
                      <a:pt x="79" y="3"/>
                      <a:pt x="77" y="0"/>
                      <a:pt x="7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lnTo>
                      <a:pt x="73" y="12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2033" name="Freeform 109"/>
              <p:cNvSpPr>
                <a:spLocks/>
              </p:cNvSpPr>
              <p:nvPr/>
            </p:nvSpPr>
            <p:spPr bwMode="auto">
              <a:xfrm>
                <a:off x="1617" y="2424"/>
                <a:ext cx="210" cy="32"/>
              </a:xfrm>
              <a:custGeom>
                <a:avLst/>
                <a:gdLst>
                  <a:gd name="T0" fmla="*/ 0 w 84"/>
                  <a:gd name="T1" fmla="*/ 0 h 12"/>
                  <a:gd name="T2" fmla="*/ 0 w 84"/>
                  <a:gd name="T3" fmla="*/ 605 h 12"/>
                  <a:gd name="T4" fmla="*/ 3050 w 84"/>
                  <a:gd name="T5" fmla="*/ 605 h 12"/>
                  <a:gd name="T6" fmla="*/ 3283 w 84"/>
                  <a:gd name="T7" fmla="*/ 307 h 12"/>
                  <a:gd name="T8" fmla="*/ 3050 w 84"/>
                  <a:gd name="T9" fmla="*/ 0 h 12"/>
                  <a:gd name="T10" fmla="*/ 0 w 8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4" h="12">
                    <a:moveTo>
                      <a:pt x="0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78" y="12"/>
                      <a:pt x="78" y="12"/>
                      <a:pt x="78" y="12"/>
                    </a:cubicBezTo>
                    <a:cubicBezTo>
                      <a:pt x="81" y="12"/>
                      <a:pt x="84" y="9"/>
                      <a:pt x="84" y="6"/>
                    </a:cubicBezTo>
                    <a:cubicBezTo>
                      <a:pt x="84" y="2"/>
                      <a:pt x="81" y="0"/>
                      <a:pt x="7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2034" name="Freeform 110"/>
              <p:cNvSpPr>
                <a:spLocks/>
              </p:cNvSpPr>
              <p:nvPr/>
            </p:nvSpPr>
            <p:spPr bwMode="auto">
              <a:xfrm>
                <a:off x="1532" y="2488"/>
                <a:ext cx="103" cy="35"/>
              </a:xfrm>
              <a:custGeom>
                <a:avLst/>
                <a:gdLst>
                  <a:gd name="T0" fmla="*/ 0 w 41"/>
                  <a:gd name="T1" fmla="*/ 0 h 13"/>
                  <a:gd name="T2" fmla="*/ 0 w 41"/>
                  <a:gd name="T3" fmla="*/ 681 h 13"/>
                  <a:gd name="T4" fmla="*/ 50 w 41"/>
                  <a:gd name="T5" fmla="*/ 681 h 13"/>
                  <a:gd name="T6" fmla="*/ 1635 w 41"/>
                  <a:gd name="T7" fmla="*/ 0 h 13"/>
                  <a:gd name="T8" fmla="*/ 0 w 41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" h="13">
                    <a:moveTo>
                      <a:pt x="0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6" y="8"/>
                      <a:pt x="29" y="4"/>
                      <a:pt x="4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2035" name="Freeform 111"/>
              <p:cNvSpPr>
                <a:spLocks/>
              </p:cNvSpPr>
              <p:nvPr/>
            </p:nvSpPr>
            <p:spPr bwMode="auto">
              <a:xfrm>
                <a:off x="1795" y="2293"/>
                <a:ext cx="135" cy="32"/>
              </a:xfrm>
              <a:custGeom>
                <a:avLst/>
                <a:gdLst>
                  <a:gd name="T0" fmla="*/ 0 w 54"/>
                  <a:gd name="T1" fmla="*/ 605 h 12"/>
                  <a:gd name="T2" fmla="*/ 1845 w 54"/>
                  <a:gd name="T3" fmla="*/ 605 h 12"/>
                  <a:gd name="T4" fmla="*/ 2113 w 54"/>
                  <a:gd name="T5" fmla="*/ 307 h 12"/>
                  <a:gd name="T6" fmla="*/ 1845 w 54"/>
                  <a:gd name="T7" fmla="*/ 0 h 12"/>
                  <a:gd name="T8" fmla="*/ 0 w 54"/>
                  <a:gd name="T9" fmla="*/ 0 h 12"/>
                  <a:gd name="T10" fmla="*/ 0 w 54"/>
                  <a:gd name="T11" fmla="*/ 605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4" h="12">
                    <a:moveTo>
                      <a:pt x="0" y="12"/>
                    </a:moveTo>
                    <a:cubicBezTo>
                      <a:pt x="47" y="12"/>
                      <a:pt x="47" y="12"/>
                      <a:pt x="47" y="12"/>
                    </a:cubicBezTo>
                    <a:cubicBezTo>
                      <a:pt x="51" y="12"/>
                      <a:pt x="54" y="9"/>
                      <a:pt x="54" y="6"/>
                    </a:cubicBezTo>
                    <a:cubicBezTo>
                      <a:pt x="54" y="3"/>
                      <a:pt x="51" y="0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2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2036" name="Freeform 112"/>
              <p:cNvSpPr>
                <a:spLocks/>
              </p:cNvSpPr>
              <p:nvPr/>
            </p:nvSpPr>
            <p:spPr bwMode="auto">
              <a:xfrm>
                <a:off x="1405" y="2427"/>
                <a:ext cx="370" cy="26"/>
              </a:xfrm>
              <a:custGeom>
                <a:avLst/>
                <a:gdLst>
                  <a:gd name="T0" fmla="*/ 283 w 148"/>
                  <a:gd name="T1" fmla="*/ 55 h 10"/>
                  <a:gd name="T2" fmla="*/ 5783 w 148"/>
                  <a:gd name="T3" fmla="*/ 55 h 10"/>
                  <a:gd name="T4" fmla="*/ 2033 w 148"/>
                  <a:gd name="T5" fmla="*/ 143 h 10"/>
                  <a:gd name="T6" fmla="*/ 125 w 148"/>
                  <a:gd name="T7" fmla="*/ 372 h 10"/>
                  <a:gd name="T8" fmla="*/ 283 w 148"/>
                  <a:gd name="T9" fmla="*/ 5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8" h="10">
                    <a:moveTo>
                      <a:pt x="7" y="1"/>
                    </a:moveTo>
                    <a:cubicBezTo>
                      <a:pt x="148" y="1"/>
                      <a:pt x="148" y="1"/>
                      <a:pt x="148" y="1"/>
                    </a:cubicBezTo>
                    <a:cubicBezTo>
                      <a:pt x="142" y="0"/>
                      <a:pt x="91" y="1"/>
                      <a:pt x="52" y="3"/>
                    </a:cubicBezTo>
                    <a:cubicBezTo>
                      <a:pt x="27" y="4"/>
                      <a:pt x="4" y="5"/>
                      <a:pt x="3" y="8"/>
                    </a:cubicBezTo>
                    <a:cubicBezTo>
                      <a:pt x="2" y="10"/>
                      <a:pt x="0" y="1"/>
                      <a:pt x="7" y="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2037" name="Freeform 113"/>
              <p:cNvSpPr>
                <a:spLocks/>
              </p:cNvSpPr>
              <p:nvPr/>
            </p:nvSpPr>
            <p:spPr bwMode="auto">
              <a:xfrm>
                <a:off x="1530" y="2363"/>
                <a:ext cx="367" cy="24"/>
              </a:xfrm>
              <a:custGeom>
                <a:avLst/>
                <a:gdLst>
                  <a:gd name="T0" fmla="*/ 230 w 147"/>
                  <a:gd name="T1" fmla="*/ 0 h 9"/>
                  <a:gd name="T2" fmla="*/ 5710 w 147"/>
                  <a:gd name="T3" fmla="*/ 0 h 9"/>
                  <a:gd name="T4" fmla="*/ 1975 w 147"/>
                  <a:gd name="T5" fmla="*/ 149 h 9"/>
                  <a:gd name="T6" fmla="*/ 105 w 147"/>
                  <a:gd name="T7" fmla="*/ 363 h 9"/>
                  <a:gd name="T8" fmla="*/ 230 w 147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7" h="9">
                    <a:moveTo>
                      <a:pt x="6" y="0"/>
                    </a:moveTo>
                    <a:cubicBezTo>
                      <a:pt x="147" y="0"/>
                      <a:pt x="147" y="0"/>
                      <a:pt x="147" y="0"/>
                    </a:cubicBezTo>
                    <a:cubicBezTo>
                      <a:pt x="141" y="0"/>
                      <a:pt x="91" y="1"/>
                      <a:pt x="51" y="3"/>
                    </a:cubicBezTo>
                    <a:cubicBezTo>
                      <a:pt x="27" y="4"/>
                      <a:pt x="4" y="5"/>
                      <a:pt x="3" y="7"/>
                    </a:cubicBezTo>
                    <a:cubicBezTo>
                      <a:pt x="2" y="9"/>
                      <a:pt x="0" y="0"/>
                      <a:pt x="6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2038" name="Freeform 114"/>
              <p:cNvSpPr>
                <a:spLocks/>
              </p:cNvSpPr>
              <p:nvPr/>
            </p:nvSpPr>
            <p:spPr bwMode="auto">
              <a:xfrm>
                <a:off x="1415" y="2493"/>
                <a:ext cx="195" cy="24"/>
              </a:xfrm>
              <a:custGeom>
                <a:avLst/>
                <a:gdLst>
                  <a:gd name="T0" fmla="*/ 238 w 78"/>
                  <a:gd name="T1" fmla="*/ 0 h 9"/>
                  <a:gd name="T2" fmla="*/ 3020 w 78"/>
                  <a:gd name="T3" fmla="*/ 0 h 9"/>
                  <a:gd name="T4" fmla="*/ 1488 w 78"/>
                  <a:gd name="T5" fmla="*/ 93 h 9"/>
                  <a:gd name="T6" fmla="*/ 125 w 78"/>
                  <a:gd name="T7" fmla="*/ 363 h 9"/>
                  <a:gd name="T8" fmla="*/ 238 w 78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8" h="9">
                    <a:moveTo>
                      <a:pt x="6" y="0"/>
                    </a:moveTo>
                    <a:cubicBezTo>
                      <a:pt x="77" y="0"/>
                      <a:pt x="77" y="0"/>
                      <a:pt x="77" y="0"/>
                    </a:cubicBezTo>
                    <a:cubicBezTo>
                      <a:pt x="71" y="0"/>
                      <a:pt x="78" y="0"/>
                      <a:pt x="38" y="2"/>
                    </a:cubicBezTo>
                    <a:cubicBezTo>
                      <a:pt x="13" y="3"/>
                      <a:pt x="3" y="5"/>
                      <a:pt x="3" y="7"/>
                    </a:cubicBezTo>
                    <a:cubicBezTo>
                      <a:pt x="2" y="9"/>
                      <a:pt x="0" y="0"/>
                      <a:pt x="6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2039" name="Freeform 115"/>
              <p:cNvSpPr>
                <a:spLocks/>
              </p:cNvSpPr>
              <p:nvPr/>
            </p:nvSpPr>
            <p:spPr bwMode="auto">
              <a:xfrm>
                <a:off x="1732" y="2299"/>
                <a:ext cx="170" cy="10"/>
              </a:xfrm>
              <a:custGeom>
                <a:avLst/>
                <a:gdLst>
                  <a:gd name="T0" fmla="*/ 0 w 68"/>
                  <a:gd name="T1" fmla="*/ 0 h 4"/>
                  <a:gd name="T2" fmla="*/ 2658 w 68"/>
                  <a:gd name="T3" fmla="*/ 0 h 4"/>
                  <a:gd name="T4" fmla="*/ 0 w 68"/>
                  <a:gd name="T5" fmla="*/ 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8" h="4">
                    <a:moveTo>
                      <a:pt x="0" y="0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61" y="1"/>
                      <a:pt x="10" y="4"/>
                      <a:pt x="0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2040" name="Freeform 116"/>
              <p:cNvSpPr>
                <a:spLocks/>
              </p:cNvSpPr>
              <p:nvPr/>
            </p:nvSpPr>
            <p:spPr bwMode="auto">
              <a:xfrm>
                <a:off x="1405" y="2424"/>
                <a:ext cx="422" cy="32"/>
              </a:xfrm>
              <a:custGeom>
                <a:avLst/>
                <a:gdLst>
                  <a:gd name="T0" fmla="*/ 3299 w 169"/>
                  <a:gd name="T1" fmla="*/ 0 h 12"/>
                  <a:gd name="T2" fmla="*/ 262 w 169"/>
                  <a:gd name="T3" fmla="*/ 0 h 12"/>
                  <a:gd name="T4" fmla="*/ 0 w 169"/>
                  <a:gd name="T5" fmla="*/ 307 h 12"/>
                  <a:gd name="T6" fmla="*/ 262 w 169"/>
                  <a:gd name="T7" fmla="*/ 605 h 12"/>
                  <a:gd name="T8" fmla="*/ 6335 w 169"/>
                  <a:gd name="T9" fmla="*/ 605 h 12"/>
                  <a:gd name="T10" fmla="*/ 6572 w 169"/>
                  <a:gd name="T11" fmla="*/ 307 h 12"/>
                  <a:gd name="T12" fmla="*/ 6335 w 169"/>
                  <a:gd name="T13" fmla="*/ 0 h 12"/>
                  <a:gd name="T14" fmla="*/ 3299 w 16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9" h="12">
                    <a:moveTo>
                      <a:pt x="85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9"/>
                      <a:pt x="3" y="12"/>
                      <a:pt x="7" y="12"/>
                    </a:cubicBezTo>
                    <a:cubicBezTo>
                      <a:pt x="163" y="12"/>
                      <a:pt x="163" y="12"/>
                      <a:pt x="163" y="12"/>
                    </a:cubicBezTo>
                    <a:cubicBezTo>
                      <a:pt x="166" y="12"/>
                      <a:pt x="169" y="9"/>
                      <a:pt x="169" y="6"/>
                    </a:cubicBezTo>
                    <a:cubicBezTo>
                      <a:pt x="169" y="2"/>
                      <a:pt x="166" y="0"/>
                      <a:pt x="163" y="0"/>
                    </a:cubicBezTo>
                    <a:lnTo>
                      <a:pt x="85" y="0"/>
                    </a:lnTo>
                    <a:close/>
                  </a:path>
                </a:pathLst>
              </a:custGeom>
              <a:grpFill/>
              <a:ln w="4763" cap="rnd">
                <a:solidFill>
                  <a:schemeClr val="bg2">
                    <a:lumMod val="90000"/>
                  </a:schemeClr>
                </a:solidFill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2041" name="Freeform 117"/>
              <p:cNvSpPr>
                <a:spLocks/>
              </p:cNvSpPr>
              <p:nvPr/>
            </p:nvSpPr>
            <p:spPr bwMode="auto">
              <a:xfrm>
                <a:off x="1530" y="2360"/>
                <a:ext cx="395" cy="32"/>
              </a:xfrm>
              <a:custGeom>
                <a:avLst/>
                <a:gdLst>
                  <a:gd name="T0" fmla="*/ 3095 w 158"/>
                  <a:gd name="T1" fmla="*/ 0 h 12"/>
                  <a:gd name="T2" fmla="*/ 238 w 158"/>
                  <a:gd name="T3" fmla="*/ 0 h 12"/>
                  <a:gd name="T4" fmla="*/ 0 w 158"/>
                  <a:gd name="T5" fmla="*/ 307 h 12"/>
                  <a:gd name="T6" fmla="*/ 238 w 158"/>
                  <a:gd name="T7" fmla="*/ 605 h 12"/>
                  <a:gd name="T8" fmla="*/ 5938 w 158"/>
                  <a:gd name="T9" fmla="*/ 605 h 12"/>
                  <a:gd name="T10" fmla="*/ 6175 w 158"/>
                  <a:gd name="T11" fmla="*/ 307 h 12"/>
                  <a:gd name="T12" fmla="*/ 5938 w 158"/>
                  <a:gd name="T13" fmla="*/ 0 h 12"/>
                  <a:gd name="T14" fmla="*/ 3095 w 158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8" h="12">
                    <a:moveTo>
                      <a:pt x="7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152" y="12"/>
                      <a:pt x="152" y="12"/>
                      <a:pt x="152" y="12"/>
                    </a:cubicBezTo>
                    <a:cubicBezTo>
                      <a:pt x="156" y="12"/>
                      <a:pt x="158" y="9"/>
                      <a:pt x="158" y="6"/>
                    </a:cubicBezTo>
                    <a:cubicBezTo>
                      <a:pt x="158" y="3"/>
                      <a:pt x="156" y="0"/>
                      <a:pt x="152" y="0"/>
                    </a:cubicBezTo>
                    <a:lnTo>
                      <a:pt x="79" y="0"/>
                    </a:lnTo>
                    <a:close/>
                  </a:path>
                </a:pathLst>
              </a:custGeom>
              <a:grpFill/>
              <a:ln w="4763" cap="rnd">
                <a:solidFill>
                  <a:schemeClr val="bg2">
                    <a:lumMod val="90000"/>
                  </a:schemeClr>
                </a:solidFill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2042" name="Freeform 118"/>
              <p:cNvSpPr>
                <a:spLocks/>
              </p:cNvSpPr>
              <p:nvPr/>
            </p:nvSpPr>
            <p:spPr bwMode="auto">
              <a:xfrm>
                <a:off x="1675" y="2293"/>
                <a:ext cx="255" cy="32"/>
              </a:xfrm>
              <a:custGeom>
                <a:avLst/>
                <a:gdLst>
                  <a:gd name="T0" fmla="*/ 3720 w 102"/>
                  <a:gd name="T1" fmla="*/ 0 h 12"/>
                  <a:gd name="T2" fmla="*/ 1845 w 102"/>
                  <a:gd name="T3" fmla="*/ 0 h 12"/>
                  <a:gd name="T4" fmla="*/ 520 w 102"/>
                  <a:gd name="T5" fmla="*/ 0 h 12"/>
                  <a:gd name="T6" fmla="*/ 0 w 102"/>
                  <a:gd name="T7" fmla="*/ 605 h 12"/>
                  <a:gd name="T8" fmla="*/ 3720 w 102"/>
                  <a:gd name="T9" fmla="*/ 605 h 12"/>
                  <a:gd name="T10" fmla="*/ 3988 w 102"/>
                  <a:gd name="T11" fmla="*/ 307 h 12"/>
                  <a:gd name="T12" fmla="*/ 3720 w 102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2" h="12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8" y="4"/>
                      <a:pt x="3" y="8"/>
                      <a:pt x="0" y="12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9" y="12"/>
                      <a:pt x="102" y="9"/>
                      <a:pt x="102" y="6"/>
                    </a:cubicBezTo>
                    <a:cubicBezTo>
                      <a:pt x="102" y="3"/>
                      <a:pt x="99" y="0"/>
                      <a:pt x="95" y="0"/>
                    </a:cubicBezTo>
                    <a:close/>
                  </a:path>
                </a:pathLst>
              </a:custGeom>
              <a:grpFill/>
              <a:ln w="4763" cap="rnd">
                <a:solidFill>
                  <a:schemeClr val="bg2">
                    <a:lumMod val="90000"/>
                  </a:schemeClr>
                </a:solidFill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2043" name="Freeform 119"/>
              <p:cNvSpPr>
                <a:spLocks/>
              </p:cNvSpPr>
              <p:nvPr/>
            </p:nvSpPr>
            <p:spPr bwMode="auto">
              <a:xfrm>
                <a:off x="1412" y="2488"/>
                <a:ext cx="223" cy="35"/>
              </a:xfrm>
              <a:custGeom>
                <a:avLst/>
                <a:gdLst>
                  <a:gd name="T0" fmla="*/ 238 w 89"/>
                  <a:gd name="T1" fmla="*/ 681 h 13"/>
                  <a:gd name="T2" fmla="*/ 1934 w 89"/>
                  <a:gd name="T3" fmla="*/ 681 h 13"/>
                  <a:gd name="T4" fmla="*/ 3510 w 89"/>
                  <a:gd name="T5" fmla="*/ 0 h 13"/>
                  <a:gd name="T6" fmla="*/ 2330 w 89"/>
                  <a:gd name="T7" fmla="*/ 0 h 13"/>
                  <a:gd name="T8" fmla="*/ 238 w 89"/>
                  <a:gd name="T9" fmla="*/ 0 h 13"/>
                  <a:gd name="T10" fmla="*/ 0 w 89"/>
                  <a:gd name="T11" fmla="*/ 312 h 13"/>
                  <a:gd name="T12" fmla="*/ 238 w 89"/>
                  <a:gd name="T13" fmla="*/ 681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9" h="13">
                    <a:moveTo>
                      <a:pt x="6" y="13"/>
                    </a:moveTo>
                    <a:cubicBezTo>
                      <a:pt x="49" y="13"/>
                      <a:pt x="49" y="13"/>
                      <a:pt x="49" y="13"/>
                    </a:cubicBezTo>
                    <a:cubicBezTo>
                      <a:pt x="64" y="8"/>
                      <a:pt x="77" y="4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6" y="13"/>
                    </a:cubicBezTo>
                    <a:close/>
                  </a:path>
                </a:pathLst>
              </a:custGeom>
              <a:grpFill/>
              <a:ln w="4763" cap="rnd">
                <a:solidFill>
                  <a:schemeClr val="bg2">
                    <a:lumMod val="90000"/>
                  </a:schemeClr>
                </a:solidFill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2044" name="Freeform 120"/>
              <p:cNvSpPr>
                <a:spLocks/>
              </p:cNvSpPr>
              <p:nvPr/>
            </p:nvSpPr>
            <p:spPr bwMode="auto">
              <a:xfrm>
                <a:off x="1405" y="3067"/>
                <a:ext cx="422" cy="32"/>
              </a:xfrm>
              <a:custGeom>
                <a:avLst/>
                <a:gdLst>
                  <a:gd name="T0" fmla="*/ 3299 w 169"/>
                  <a:gd name="T1" fmla="*/ 0 h 12"/>
                  <a:gd name="T2" fmla="*/ 262 w 169"/>
                  <a:gd name="T3" fmla="*/ 0 h 12"/>
                  <a:gd name="T4" fmla="*/ 0 w 169"/>
                  <a:gd name="T5" fmla="*/ 307 h 12"/>
                  <a:gd name="T6" fmla="*/ 262 w 169"/>
                  <a:gd name="T7" fmla="*/ 605 h 12"/>
                  <a:gd name="T8" fmla="*/ 6335 w 169"/>
                  <a:gd name="T9" fmla="*/ 605 h 12"/>
                  <a:gd name="T10" fmla="*/ 6572 w 169"/>
                  <a:gd name="T11" fmla="*/ 307 h 12"/>
                  <a:gd name="T12" fmla="*/ 6335 w 169"/>
                  <a:gd name="T13" fmla="*/ 0 h 12"/>
                  <a:gd name="T14" fmla="*/ 3299 w 16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9" h="12">
                    <a:moveTo>
                      <a:pt x="85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2"/>
                      <a:pt x="7" y="12"/>
                    </a:cubicBezTo>
                    <a:cubicBezTo>
                      <a:pt x="163" y="12"/>
                      <a:pt x="163" y="12"/>
                      <a:pt x="163" y="12"/>
                    </a:cubicBezTo>
                    <a:cubicBezTo>
                      <a:pt x="166" y="12"/>
                      <a:pt x="169" y="10"/>
                      <a:pt x="169" y="6"/>
                    </a:cubicBezTo>
                    <a:cubicBezTo>
                      <a:pt x="169" y="3"/>
                      <a:pt x="166" y="0"/>
                      <a:pt x="163" y="0"/>
                    </a:cubicBezTo>
                    <a:lnTo>
                      <a:pt x="85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2045" name="Freeform 121"/>
              <p:cNvSpPr>
                <a:spLocks/>
              </p:cNvSpPr>
              <p:nvPr/>
            </p:nvSpPr>
            <p:spPr bwMode="auto">
              <a:xfrm>
                <a:off x="1530" y="3003"/>
                <a:ext cx="395" cy="34"/>
              </a:xfrm>
              <a:custGeom>
                <a:avLst/>
                <a:gdLst>
                  <a:gd name="T0" fmla="*/ 3095 w 158"/>
                  <a:gd name="T1" fmla="*/ 0 h 13"/>
                  <a:gd name="T2" fmla="*/ 238 w 158"/>
                  <a:gd name="T3" fmla="*/ 0 h 13"/>
                  <a:gd name="T4" fmla="*/ 0 w 158"/>
                  <a:gd name="T5" fmla="*/ 288 h 13"/>
                  <a:gd name="T6" fmla="*/ 238 w 158"/>
                  <a:gd name="T7" fmla="*/ 609 h 13"/>
                  <a:gd name="T8" fmla="*/ 5938 w 158"/>
                  <a:gd name="T9" fmla="*/ 609 h 13"/>
                  <a:gd name="T10" fmla="*/ 6175 w 158"/>
                  <a:gd name="T11" fmla="*/ 288 h 13"/>
                  <a:gd name="T12" fmla="*/ 5938 w 158"/>
                  <a:gd name="T13" fmla="*/ 0 h 13"/>
                  <a:gd name="T14" fmla="*/ 3095 w 158"/>
                  <a:gd name="T15" fmla="*/ 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8" h="13">
                    <a:moveTo>
                      <a:pt x="7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6" y="13"/>
                    </a:cubicBezTo>
                    <a:cubicBezTo>
                      <a:pt x="152" y="13"/>
                      <a:pt x="152" y="13"/>
                      <a:pt x="152" y="13"/>
                    </a:cubicBezTo>
                    <a:cubicBezTo>
                      <a:pt x="156" y="13"/>
                      <a:pt x="158" y="10"/>
                      <a:pt x="158" y="6"/>
                    </a:cubicBezTo>
                    <a:cubicBezTo>
                      <a:pt x="158" y="3"/>
                      <a:pt x="156" y="0"/>
                      <a:pt x="152" y="0"/>
                    </a:cubicBezTo>
                    <a:lnTo>
                      <a:pt x="79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2046" name="Freeform 122"/>
              <p:cNvSpPr>
                <a:spLocks/>
              </p:cNvSpPr>
              <p:nvPr/>
            </p:nvSpPr>
            <p:spPr bwMode="auto">
              <a:xfrm>
                <a:off x="1675" y="2936"/>
                <a:ext cx="255" cy="35"/>
              </a:xfrm>
              <a:custGeom>
                <a:avLst/>
                <a:gdLst>
                  <a:gd name="T0" fmla="*/ 3720 w 102"/>
                  <a:gd name="T1" fmla="*/ 0 h 13"/>
                  <a:gd name="T2" fmla="*/ 1845 w 102"/>
                  <a:gd name="T3" fmla="*/ 0 h 13"/>
                  <a:gd name="T4" fmla="*/ 520 w 102"/>
                  <a:gd name="T5" fmla="*/ 0 h 13"/>
                  <a:gd name="T6" fmla="*/ 0 w 102"/>
                  <a:gd name="T7" fmla="*/ 681 h 13"/>
                  <a:gd name="T8" fmla="*/ 3720 w 102"/>
                  <a:gd name="T9" fmla="*/ 681 h 13"/>
                  <a:gd name="T10" fmla="*/ 3988 w 102"/>
                  <a:gd name="T11" fmla="*/ 312 h 13"/>
                  <a:gd name="T12" fmla="*/ 3720 w 102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2" h="13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8" y="4"/>
                      <a:pt x="3" y="8"/>
                      <a:pt x="0" y="13"/>
                    </a:cubicBezTo>
                    <a:cubicBezTo>
                      <a:pt x="95" y="13"/>
                      <a:pt x="95" y="13"/>
                      <a:pt x="95" y="13"/>
                    </a:cubicBezTo>
                    <a:cubicBezTo>
                      <a:pt x="99" y="13"/>
                      <a:pt x="102" y="10"/>
                      <a:pt x="102" y="6"/>
                    </a:cubicBezTo>
                    <a:cubicBezTo>
                      <a:pt x="102" y="3"/>
                      <a:pt x="99" y="0"/>
                      <a:pt x="95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2047" name="Freeform 123"/>
              <p:cNvSpPr>
                <a:spLocks/>
              </p:cNvSpPr>
              <p:nvPr/>
            </p:nvSpPr>
            <p:spPr bwMode="auto">
              <a:xfrm>
                <a:off x="1412" y="3133"/>
                <a:ext cx="223" cy="32"/>
              </a:xfrm>
              <a:custGeom>
                <a:avLst/>
                <a:gdLst>
                  <a:gd name="T0" fmla="*/ 238 w 89"/>
                  <a:gd name="T1" fmla="*/ 605 h 12"/>
                  <a:gd name="T2" fmla="*/ 1934 w 89"/>
                  <a:gd name="T3" fmla="*/ 605 h 12"/>
                  <a:gd name="T4" fmla="*/ 3510 w 89"/>
                  <a:gd name="T5" fmla="*/ 0 h 12"/>
                  <a:gd name="T6" fmla="*/ 2330 w 89"/>
                  <a:gd name="T7" fmla="*/ 0 h 12"/>
                  <a:gd name="T8" fmla="*/ 238 w 89"/>
                  <a:gd name="T9" fmla="*/ 0 h 12"/>
                  <a:gd name="T10" fmla="*/ 0 w 89"/>
                  <a:gd name="T11" fmla="*/ 307 h 12"/>
                  <a:gd name="T12" fmla="*/ 238 w 89"/>
                  <a:gd name="T13" fmla="*/ 605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9" h="12">
                    <a:moveTo>
                      <a:pt x="6" y="12"/>
                    </a:moveTo>
                    <a:cubicBezTo>
                      <a:pt x="49" y="12"/>
                      <a:pt x="49" y="12"/>
                      <a:pt x="49" y="12"/>
                    </a:cubicBezTo>
                    <a:cubicBezTo>
                      <a:pt x="64" y="7"/>
                      <a:pt x="77" y="3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2048" name="Freeform 124"/>
              <p:cNvSpPr>
                <a:spLocks/>
              </p:cNvSpPr>
              <p:nvPr/>
            </p:nvSpPr>
            <p:spPr bwMode="auto">
              <a:xfrm>
                <a:off x="1727" y="3003"/>
                <a:ext cx="198" cy="34"/>
              </a:xfrm>
              <a:custGeom>
                <a:avLst/>
                <a:gdLst>
                  <a:gd name="T0" fmla="*/ 2882 w 79"/>
                  <a:gd name="T1" fmla="*/ 609 h 13"/>
                  <a:gd name="T2" fmla="*/ 3115 w 79"/>
                  <a:gd name="T3" fmla="*/ 288 h 13"/>
                  <a:gd name="T4" fmla="*/ 2882 w 79"/>
                  <a:gd name="T5" fmla="*/ 0 h 13"/>
                  <a:gd name="T6" fmla="*/ 0 w 79"/>
                  <a:gd name="T7" fmla="*/ 0 h 13"/>
                  <a:gd name="T8" fmla="*/ 0 w 79"/>
                  <a:gd name="T9" fmla="*/ 609 h 13"/>
                  <a:gd name="T10" fmla="*/ 2882 w 79"/>
                  <a:gd name="T11" fmla="*/ 609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9" h="13">
                    <a:moveTo>
                      <a:pt x="73" y="13"/>
                    </a:moveTo>
                    <a:cubicBezTo>
                      <a:pt x="77" y="13"/>
                      <a:pt x="79" y="10"/>
                      <a:pt x="79" y="6"/>
                    </a:cubicBezTo>
                    <a:cubicBezTo>
                      <a:pt x="79" y="3"/>
                      <a:pt x="77" y="0"/>
                      <a:pt x="7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lnTo>
                      <a:pt x="73" y="13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2049" name="Freeform 125"/>
              <p:cNvSpPr>
                <a:spLocks/>
              </p:cNvSpPr>
              <p:nvPr/>
            </p:nvSpPr>
            <p:spPr bwMode="auto">
              <a:xfrm>
                <a:off x="1617" y="3067"/>
                <a:ext cx="210" cy="32"/>
              </a:xfrm>
              <a:custGeom>
                <a:avLst/>
                <a:gdLst>
                  <a:gd name="T0" fmla="*/ 0 w 84"/>
                  <a:gd name="T1" fmla="*/ 0 h 12"/>
                  <a:gd name="T2" fmla="*/ 0 w 84"/>
                  <a:gd name="T3" fmla="*/ 605 h 12"/>
                  <a:gd name="T4" fmla="*/ 3050 w 84"/>
                  <a:gd name="T5" fmla="*/ 605 h 12"/>
                  <a:gd name="T6" fmla="*/ 3283 w 84"/>
                  <a:gd name="T7" fmla="*/ 307 h 12"/>
                  <a:gd name="T8" fmla="*/ 3050 w 84"/>
                  <a:gd name="T9" fmla="*/ 0 h 12"/>
                  <a:gd name="T10" fmla="*/ 0 w 8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4" h="12">
                    <a:moveTo>
                      <a:pt x="0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78" y="12"/>
                      <a:pt x="78" y="12"/>
                      <a:pt x="78" y="12"/>
                    </a:cubicBezTo>
                    <a:cubicBezTo>
                      <a:pt x="81" y="12"/>
                      <a:pt x="84" y="10"/>
                      <a:pt x="84" y="6"/>
                    </a:cubicBezTo>
                    <a:cubicBezTo>
                      <a:pt x="84" y="3"/>
                      <a:pt x="81" y="0"/>
                      <a:pt x="7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2050" name="Freeform 126"/>
              <p:cNvSpPr>
                <a:spLocks/>
              </p:cNvSpPr>
              <p:nvPr/>
            </p:nvSpPr>
            <p:spPr bwMode="auto">
              <a:xfrm>
                <a:off x="1532" y="3133"/>
                <a:ext cx="103" cy="32"/>
              </a:xfrm>
              <a:custGeom>
                <a:avLst/>
                <a:gdLst>
                  <a:gd name="T0" fmla="*/ 0 w 41"/>
                  <a:gd name="T1" fmla="*/ 0 h 12"/>
                  <a:gd name="T2" fmla="*/ 0 w 41"/>
                  <a:gd name="T3" fmla="*/ 605 h 12"/>
                  <a:gd name="T4" fmla="*/ 50 w 41"/>
                  <a:gd name="T5" fmla="*/ 605 h 12"/>
                  <a:gd name="T6" fmla="*/ 1635 w 41"/>
                  <a:gd name="T7" fmla="*/ 0 h 12"/>
                  <a:gd name="T8" fmla="*/ 0 w 41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" h="12">
                    <a:moveTo>
                      <a:pt x="0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6" y="7"/>
                      <a:pt x="29" y="3"/>
                      <a:pt x="4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2051" name="Freeform 127"/>
              <p:cNvSpPr>
                <a:spLocks/>
              </p:cNvSpPr>
              <p:nvPr/>
            </p:nvSpPr>
            <p:spPr bwMode="auto">
              <a:xfrm>
                <a:off x="1795" y="2936"/>
                <a:ext cx="135" cy="35"/>
              </a:xfrm>
              <a:custGeom>
                <a:avLst/>
                <a:gdLst>
                  <a:gd name="T0" fmla="*/ 0 w 54"/>
                  <a:gd name="T1" fmla="*/ 681 h 13"/>
                  <a:gd name="T2" fmla="*/ 1845 w 54"/>
                  <a:gd name="T3" fmla="*/ 681 h 13"/>
                  <a:gd name="T4" fmla="*/ 2113 w 54"/>
                  <a:gd name="T5" fmla="*/ 312 h 13"/>
                  <a:gd name="T6" fmla="*/ 1845 w 54"/>
                  <a:gd name="T7" fmla="*/ 0 h 13"/>
                  <a:gd name="T8" fmla="*/ 0 w 54"/>
                  <a:gd name="T9" fmla="*/ 0 h 13"/>
                  <a:gd name="T10" fmla="*/ 0 w 54"/>
                  <a:gd name="T11" fmla="*/ 681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4" h="13">
                    <a:moveTo>
                      <a:pt x="0" y="13"/>
                    </a:moveTo>
                    <a:cubicBezTo>
                      <a:pt x="47" y="13"/>
                      <a:pt x="47" y="13"/>
                      <a:pt x="47" y="13"/>
                    </a:cubicBezTo>
                    <a:cubicBezTo>
                      <a:pt x="51" y="13"/>
                      <a:pt x="54" y="10"/>
                      <a:pt x="54" y="6"/>
                    </a:cubicBezTo>
                    <a:cubicBezTo>
                      <a:pt x="54" y="3"/>
                      <a:pt x="51" y="0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2052" name="Freeform 128"/>
              <p:cNvSpPr>
                <a:spLocks/>
              </p:cNvSpPr>
              <p:nvPr/>
            </p:nvSpPr>
            <p:spPr bwMode="auto">
              <a:xfrm>
                <a:off x="1405" y="3072"/>
                <a:ext cx="370" cy="24"/>
              </a:xfrm>
              <a:custGeom>
                <a:avLst/>
                <a:gdLst>
                  <a:gd name="T0" fmla="*/ 283 w 148"/>
                  <a:gd name="T1" fmla="*/ 0 h 9"/>
                  <a:gd name="T2" fmla="*/ 5783 w 148"/>
                  <a:gd name="T3" fmla="*/ 0 h 9"/>
                  <a:gd name="T4" fmla="*/ 2033 w 148"/>
                  <a:gd name="T5" fmla="*/ 93 h 9"/>
                  <a:gd name="T6" fmla="*/ 125 w 148"/>
                  <a:gd name="T7" fmla="*/ 363 h 9"/>
                  <a:gd name="T8" fmla="*/ 283 w 148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8" h="9">
                    <a:moveTo>
                      <a:pt x="7" y="0"/>
                    </a:moveTo>
                    <a:cubicBezTo>
                      <a:pt x="148" y="0"/>
                      <a:pt x="148" y="0"/>
                      <a:pt x="148" y="0"/>
                    </a:cubicBezTo>
                    <a:cubicBezTo>
                      <a:pt x="142" y="0"/>
                      <a:pt x="91" y="1"/>
                      <a:pt x="52" y="2"/>
                    </a:cubicBezTo>
                    <a:cubicBezTo>
                      <a:pt x="27" y="3"/>
                      <a:pt x="4" y="5"/>
                      <a:pt x="3" y="7"/>
                    </a:cubicBezTo>
                    <a:cubicBezTo>
                      <a:pt x="2" y="9"/>
                      <a:pt x="0" y="0"/>
                      <a:pt x="7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2053" name="Freeform 129"/>
              <p:cNvSpPr>
                <a:spLocks/>
              </p:cNvSpPr>
              <p:nvPr/>
            </p:nvSpPr>
            <p:spPr bwMode="auto">
              <a:xfrm>
                <a:off x="1530" y="3005"/>
                <a:ext cx="367" cy="24"/>
              </a:xfrm>
              <a:custGeom>
                <a:avLst/>
                <a:gdLst>
                  <a:gd name="T0" fmla="*/ 230 w 147"/>
                  <a:gd name="T1" fmla="*/ 56 h 9"/>
                  <a:gd name="T2" fmla="*/ 5710 w 147"/>
                  <a:gd name="T3" fmla="*/ 56 h 9"/>
                  <a:gd name="T4" fmla="*/ 1975 w 147"/>
                  <a:gd name="T5" fmla="*/ 149 h 9"/>
                  <a:gd name="T6" fmla="*/ 105 w 147"/>
                  <a:gd name="T7" fmla="*/ 397 h 9"/>
                  <a:gd name="T8" fmla="*/ 230 w 147"/>
                  <a:gd name="T9" fmla="*/ 5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7" h="9">
                    <a:moveTo>
                      <a:pt x="6" y="1"/>
                    </a:moveTo>
                    <a:cubicBezTo>
                      <a:pt x="147" y="1"/>
                      <a:pt x="147" y="1"/>
                      <a:pt x="147" y="1"/>
                    </a:cubicBezTo>
                    <a:cubicBezTo>
                      <a:pt x="141" y="0"/>
                      <a:pt x="91" y="1"/>
                      <a:pt x="51" y="3"/>
                    </a:cubicBezTo>
                    <a:cubicBezTo>
                      <a:pt x="27" y="4"/>
                      <a:pt x="4" y="5"/>
                      <a:pt x="3" y="8"/>
                    </a:cubicBezTo>
                    <a:cubicBezTo>
                      <a:pt x="2" y="9"/>
                      <a:pt x="0" y="1"/>
                      <a:pt x="6" y="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2054" name="Freeform 130"/>
              <p:cNvSpPr>
                <a:spLocks/>
              </p:cNvSpPr>
              <p:nvPr/>
            </p:nvSpPr>
            <p:spPr bwMode="auto">
              <a:xfrm>
                <a:off x="1415" y="3136"/>
                <a:ext cx="195" cy="24"/>
              </a:xfrm>
              <a:custGeom>
                <a:avLst/>
                <a:gdLst>
                  <a:gd name="T0" fmla="*/ 238 w 78"/>
                  <a:gd name="T1" fmla="*/ 0 h 9"/>
                  <a:gd name="T2" fmla="*/ 3020 w 78"/>
                  <a:gd name="T3" fmla="*/ 0 h 9"/>
                  <a:gd name="T4" fmla="*/ 1488 w 78"/>
                  <a:gd name="T5" fmla="*/ 93 h 9"/>
                  <a:gd name="T6" fmla="*/ 125 w 78"/>
                  <a:gd name="T7" fmla="*/ 363 h 9"/>
                  <a:gd name="T8" fmla="*/ 238 w 78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8" h="9">
                    <a:moveTo>
                      <a:pt x="6" y="0"/>
                    </a:moveTo>
                    <a:cubicBezTo>
                      <a:pt x="77" y="0"/>
                      <a:pt x="77" y="0"/>
                      <a:pt x="77" y="0"/>
                    </a:cubicBezTo>
                    <a:cubicBezTo>
                      <a:pt x="71" y="0"/>
                      <a:pt x="78" y="1"/>
                      <a:pt x="38" y="2"/>
                    </a:cubicBezTo>
                    <a:cubicBezTo>
                      <a:pt x="13" y="3"/>
                      <a:pt x="3" y="5"/>
                      <a:pt x="3" y="7"/>
                    </a:cubicBezTo>
                    <a:cubicBezTo>
                      <a:pt x="2" y="9"/>
                      <a:pt x="0" y="0"/>
                      <a:pt x="6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2055" name="Freeform 131"/>
              <p:cNvSpPr>
                <a:spLocks/>
              </p:cNvSpPr>
              <p:nvPr/>
            </p:nvSpPr>
            <p:spPr bwMode="auto">
              <a:xfrm>
                <a:off x="1732" y="2941"/>
                <a:ext cx="170" cy="11"/>
              </a:xfrm>
              <a:custGeom>
                <a:avLst/>
                <a:gdLst>
                  <a:gd name="T0" fmla="*/ 0 w 68"/>
                  <a:gd name="T1" fmla="*/ 0 h 4"/>
                  <a:gd name="T2" fmla="*/ 2658 w 68"/>
                  <a:gd name="T3" fmla="*/ 0 h 4"/>
                  <a:gd name="T4" fmla="*/ 0 w 68"/>
                  <a:gd name="T5" fmla="*/ 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8" h="4">
                    <a:moveTo>
                      <a:pt x="0" y="0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61" y="2"/>
                      <a:pt x="10" y="4"/>
                      <a:pt x="0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2056" name="Freeform 132"/>
              <p:cNvSpPr>
                <a:spLocks/>
              </p:cNvSpPr>
              <p:nvPr/>
            </p:nvSpPr>
            <p:spPr bwMode="auto">
              <a:xfrm>
                <a:off x="1405" y="3067"/>
                <a:ext cx="422" cy="32"/>
              </a:xfrm>
              <a:custGeom>
                <a:avLst/>
                <a:gdLst>
                  <a:gd name="T0" fmla="*/ 3299 w 169"/>
                  <a:gd name="T1" fmla="*/ 0 h 12"/>
                  <a:gd name="T2" fmla="*/ 262 w 169"/>
                  <a:gd name="T3" fmla="*/ 0 h 12"/>
                  <a:gd name="T4" fmla="*/ 0 w 169"/>
                  <a:gd name="T5" fmla="*/ 307 h 12"/>
                  <a:gd name="T6" fmla="*/ 262 w 169"/>
                  <a:gd name="T7" fmla="*/ 605 h 12"/>
                  <a:gd name="T8" fmla="*/ 6335 w 169"/>
                  <a:gd name="T9" fmla="*/ 605 h 12"/>
                  <a:gd name="T10" fmla="*/ 6572 w 169"/>
                  <a:gd name="T11" fmla="*/ 307 h 12"/>
                  <a:gd name="T12" fmla="*/ 6335 w 169"/>
                  <a:gd name="T13" fmla="*/ 0 h 12"/>
                  <a:gd name="T14" fmla="*/ 3299 w 16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9" h="12">
                    <a:moveTo>
                      <a:pt x="85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2"/>
                      <a:pt x="7" y="12"/>
                    </a:cubicBezTo>
                    <a:cubicBezTo>
                      <a:pt x="163" y="12"/>
                      <a:pt x="163" y="12"/>
                      <a:pt x="163" y="12"/>
                    </a:cubicBezTo>
                    <a:cubicBezTo>
                      <a:pt x="166" y="12"/>
                      <a:pt x="169" y="10"/>
                      <a:pt x="169" y="6"/>
                    </a:cubicBezTo>
                    <a:cubicBezTo>
                      <a:pt x="169" y="3"/>
                      <a:pt x="166" y="0"/>
                      <a:pt x="163" y="0"/>
                    </a:cubicBezTo>
                    <a:lnTo>
                      <a:pt x="85" y="0"/>
                    </a:lnTo>
                    <a:close/>
                  </a:path>
                </a:pathLst>
              </a:custGeom>
              <a:grpFill/>
              <a:ln w="4763" cap="rnd">
                <a:solidFill>
                  <a:schemeClr val="bg2">
                    <a:lumMod val="90000"/>
                  </a:schemeClr>
                </a:solidFill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2057" name="Freeform 133"/>
              <p:cNvSpPr>
                <a:spLocks/>
              </p:cNvSpPr>
              <p:nvPr/>
            </p:nvSpPr>
            <p:spPr bwMode="auto">
              <a:xfrm>
                <a:off x="1530" y="3003"/>
                <a:ext cx="395" cy="34"/>
              </a:xfrm>
              <a:custGeom>
                <a:avLst/>
                <a:gdLst>
                  <a:gd name="T0" fmla="*/ 3095 w 158"/>
                  <a:gd name="T1" fmla="*/ 0 h 13"/>
                  <a:gd name="T2" fmla="*/ 238 w 158"/>
                  <a:gd name="T3" fmla="*/ 0 h 13"/>
                  <a:gd name="T4" fmla="*/ 0 w 158"/>
                  <a:gd name="T5" fmla="*/ 288 h 13"/>
                  <a:gd name="T6" fmla="*/ 238 w 158"/>
                  <a:gd name="T7" fmla="*/ 609 h 13"/>
                  <a:gd name="T8" fmla="*/ 5938 w 158"/>
                  <a:gd name="T9" fmla="*/ 609 h 13"/>
                  <a:gd name="T10" fmla="*/ 6175 w 158"/>
                  <a:gd name="T11" fmla="*/ 288 h 13"/>
                  <a:gd name="T12" fmla="*/ 5938 w 158"/>
                  <a:gd name="T13" fmla="*/ 0 h 13"/>
                  <a:gd name="T14" fmla="*/ 3095 w 158"/>
                  <a:gd name="T15" fmla="*/ 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8" h="13">
                    <a:moveTo>
                      <a:pt x="7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6" y="13"/>
                    </a:cubicBezTo>
                    <a:cubicBezTo>
                      <a:pt x="152" y="13"/>
                      <a:pt x="152" y="13"/>
                      <a:pt x="152" y="13"/>
                    </a:cubicBezTo>
                    <a:cubicBezTo>
                      <a:pt x="156" y="13"/>
                      <a:pt x="158" y="10"/>
                      <a:pt x="158" y="6"/>
                    </a:cubicBezTo>
                    <a:cubicBezTo>
                      <a:pt x="158" y="3"/>
                      <a:pt x="156" y="0"/>
                      <a:pt x="152" y="0"/>
                    </a:cubicBezTo>
                    <a:lnTo>
                      <a:pt x="79" y="0"/>
                    </a:lnTo>
                    <a:close/>
                  </a:path>
                </a:pathLst>
              </a:custGeom>
              <a:grpFill/>
              <a:ln w="4763" cap="rnd">
                <a:solidFill>
                  <a:schemeClr val="bg2">
                    <a:lumMod val="90000"/>
                  </a:schemeClr>
                </a:solidFill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2058" name="Freeform 134"/>
              <p:cNvSpPr>
                <a:spLocks/>
              </p:cNvSpPr>
              <p:nvPr/>
            </p:nvSpPr>
            <p:spPr bwMode="auto">
              <a:xfrm>
                <a:off x="1675" y="2936"/>
                <a:ext cx="255" cy="35"/>
              </a:xfrm>
              <a:custGeom>
                <a:avLst/>
                <a:gdLst>
                  <a:gd name="T0" fmla="*/ 3720 w 102"/>
                  <a:gd name="T1" fmla="*/ 0 h 13"/>
                  <a:gd name="T2" fmla="*/ 1845 w 102"/>
                  <a:gd name="T3" fmla="*/ 0 h 13"/>
                  <a:gd name="T4" fmla="*/ 520 w 102"/>
                  <a:gd name="T5" fmla="*/ 0 h 13"/>
                  <a:gd name="T6" fmla="*/ 0 w 102"/>
                  <a:gd name="T7" fmla="*/ 681 h 13"/>
                  <a:gd name="T8" fmla="*/ 3720 w 102"/>
                  <a:gd name="T9" fmla="*/ 681 h 13"/>
                  <a:gd name="T10" fmla="*/ 3988 w 102"/>
                  <a:gd name="T11" fmla="*/ 312 h 13"/>
                  <a:gd name="T12" fmla="*/ 3720 w 102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2" h="13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8" y="4"/>
                      <a:pt x="3" y="8"/>
                      <a:pt x="0" y="13"/>
                    </a:cubicBezTo>
                    <a:cubicBezTo>
                      <a:pt x="95" y="13"/>
                      <a:pt x="95" y="13"/>
                      <a:pt x="95" y="13"/>
                    </a:cubicBezTo>
                    <a:cubicBezTo>
                      <a:pt x="99" y="13"/>
                      <a:pt x="102" y="10"/>
                      <a:pt x="102" y="6"/>
                    </a:cubicBezTo>
                    <a:cubicBezTo>
                      <a:pt x="102" y="3"/>
                      <a:pt x="99" y="0"/>
                      <a:pt x="95" y="0"/>
                    </a:cubicBezTo>
                    <a:close/>
                  </a:path>
                </a:pathLst>
              </a:custGeom>
              <a:grpFill/>
              <a:ln w="4763" cap="rnd">
                <a:solidFill>
                  <a:schemeClr val="bg2">
                    <a:lumMod val="90000"/>
                  </a:schemeClr>
                </a:solidFill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2059" name="Freeform 135"/>
              <p:cNvSpPr>
                <a:spLocks/>
              </p:cNvSpPr>
              <p:nvPr/>
            </p:nvSpPr>
            <p:spPr bwMode="auto">
              <a:xfrm>
                <a:off x="1412" y="3133"/>
                <a:ext cx="223" cy="32"/>
              </a:xfrm>
              <a:custGeom>
                <a:avLst/>
                <a:gdLst>
                  <a:gd name="T0" fmla="*/ 238 w 89"/>
                  <a:gd name="T1" fmla="*/ 605 h 12"/>
                  <a:gd name="T2" fmla="*/ 1934 w 89"/>
                  <a:gd name="T3" fmla="*/ 605 h 12"/>
                  <a:gd name="T4" fmla="*/ 3510 w 89"/>
                  <a:gd name="T5" fmla="*/ 0 h 12"/>
                  <a:gd name="T6" fmla="*/ 2330 w 89"/>
                  <a:gd name="T7" fmla="*/ 0 h 12"/>
                  <a:gd name="T8" fmla="*/ 238 w 89"/>
                  <a:gd name="T9" fmla="*/ 0 h 12"/>
                  <a:gd name="T10" fmla="*/ 0 w 89"/>
                  <a:gd name="T11" fmla="*/ 307 h 12"/>
                  <a:gd name="T12" fmla="*/ 238 w 89"/>
                  <a:gd name="T13" fmla="*/ 605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9" h="12">
                    <a:moveTo>
                      <a:pt x="6" y="12"/>
                    </a:moveTo>
                    <a:cubicBezTo>
                      <a:pt x="49" y="12"/>
                      <a:pt x="49" y="12"/>
                      <a:pt x="49" y="12"/>
                    </a:cubicBezTo>
                    <a:cubicBezTo>
                      <a:pt x="64" y="7"/>
                      <a:pt x="77" y="3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lose/>
                  </a:path>
                </a:pathLst>
              </a:custGeom>
              <a:grpFill/>
              <a:ln w="4763" cap="rnd">
                <a:solidFill>
                  <a:schemeClr val="bg2">
                    <a:lumMod val="90000"/>
                  </a:schemeClr>
                </a:solidFill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2060" name="Freeform 136"/>
              <p:cNvSpPr>
                <a:spLocks/>
              </p:cNvSpPr>
              <p:nvPr/>
            </p:nvSpPr>
            <p:spPr bwMode="auto">
              <a:xfrm>
                <a:off x="1405" y="3704"/>
                <a:ext cx="422" cy="35"/>
              </a:xfrm>
              <a:custGeom>
                <a:avLst/>
                <a:gdLst>
                  <a:gd name="T0" fmla="*/ 3299 w 169"/>
                  <a:gd name="T1" fmla="*/ 0 h 13"/>
                  <a:gd name="T2" fmla="*/ 262 w 169"/>
                  <a:gd name="T3" fmla="*/ 0 h 13"/>
                  <a:gd name="T4" fmla="*/ 0 w 169"/>
                  <a:gd name="T5" fmla="*/ 312 h 13"/>
                  <a:gd name="T6" fmla="*/ 262 w 169"/>
                  <a:gd name="T7" fmla="*/ 681 h 13"/>
                  <a:gd name="T8" fmla="*/ 6335 w 169"/>
                  <a:gd name="T9" fmla="*/ 681 h 13"/>
                  <a:gd name="T10" fmla="*/ 6572 w 169"/>
                  <a:gd name="T11" fmla="*/ 312 h 13"/>
                  <a:gd name="T12" fmla="*/ 6335 w 169"/>
                  <a:gd name="T13" fmla="*/ 0 h 13"/>
                  <a:gd name="T14" fmla="*/ 3299 w 169"/>
                  <a:gd name="T15" fmla="*/ 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9" h="13">
                    <a:moveTo>
                      <a:pt x="85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7" y="13"/>
                    </a:cubicBezTo>
                    <a:cubicBezTo>
                      <a:pt x="163" y="13"/>
                      <a:pt x="163" y="13"/>
                      <a:pt x="163" y="13"/>
                    </a:cubicBezTo>
                    <a:cubicBezTo>
                      <a:pt x="166" y="13"/>
                      <a:pt x="169" y="10"/>
                      <a:pt x="169" y="6"/>
                    </a:cubicBezTo>
                    <a:cubicBezTo>
                      <a:pt x="169" y="3"/>
                      <a:pt x="166" y="0"/>
                      <a:pt x="163" y="0"/>
                    </a:cubicBezTo>
                    <a:lnTo>
                      <a:pt x="85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2061" name="Freeform 137"/>
              <p:cNvSpPr>
                <a:spLocks/>
              </p:cNvSpPr>
              <p:nvPr/>
            </p:nvSpPr>
            <p:spPr bwMode="auto">
              <a:xfrm>
                <a:off x="1530" y="3640"/>
                <a:ext cx="395" cy="35"/>
              </a:xfrm>
              <a:custGeom>
                <a:avLst/>
                <a:gdLst>
                  <a:gd name="T0" fmla="*/ 3095 w 158"/>
                  <a:gd name="T1" fmla="*/ 0 h 13"/>
                  <a:gd name="T2" fmla="*/ 238 w 158"/>
                  <a:gd name="T3" fmla="*/ 0 h 13"/>
                  <a:gd name="T4" fmla="*/ 0 w 158"/>
                  <a:gd name="T5" fmla="*/ 369 h 13"/>
                  <a:gd name="T6" fmla="*/ 238 w 158"/>
                  <a:gd name="T7" fmla="*/ 681 h 13"/>
                  <a:gd name="T8" fmla="*/ 5938 w 158"/>
                  <a:gd name="T9" fmla="*/ 681 h 13"/>
                  <a:gd name="T10" fmla="*/ 6175 w 158"/>
                  <a:gd name="T11" fmla="*/ 369 h 13"/>
                  <a:gd name="T12" fmla="*/ 5938 w 158"/>
                  <a:gd name="T13" fmla="*/ 0 h 13"/>
                  <a:gd name="T14" fmla="*/ 3095 w 158"/>
                  <a:gd name="T15" fmla="*/ 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8" h="13">
                    <a:moveTo>
                      <a:pt x="7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0"/>
                      <a:pt x="3" y="13"/>
                      <a:pt x="6" y="13"/>
                    </a:cubicBezTo>
                    <a:cubicBezTo>
                      <a:pt x="152" y="13"/>
                      <a:pt x="152" y="13"/>
                      <a:pt x="152" y="13"/>
                    </a:cubicBezTo>
                    <a:cubicBezTo>
                      <a:pt x="156" y="13"/>
                      <a:pt x="158" y="10"/>
                      <a:pt x="158" y="7"/>
                    </a:cubicBezTo>
                    <a:cubicBezTo>
                      <a:pt x="158" y="3"/>
                      <a:pt x="156" y="0"/>
                      <a:pt x="152" y="0"/>
                    </a:cubicBezTo>
                    <a:lnTo>
                      <a:pt x="79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2062" name="Freeform 138"/>
              <p:cNvSpPr>
                <a:spLocks/>
              </p:cNvSpPr>
              <p:nvPr/>
            </p:nvSpPr>
            <p:spPr bwMode="auto">
              <a:xfrm>
                <a:off x="1675" y="3573"/>
                <a:ext cx="255" cy="35"/>
              </a:xfrm>
              <a:custGeom>
                <a:avLst/>
                <a:gdLst>
                  <a:gd name="T0" fmla="*/ 3720 w 102"/>
                  <a:gd name="T1" fmla="*/ 0 h 13"/>
                  <a:gd name="T2" fmla="*/ 1845 w 102"/>
                  <a:gd name="T3" fmla="*/ 0 h 13"/>
                  <a:gd name="T4" fmla="*/ 520 w 102"/>
                  <a:gd name="T5" fmla="*/ 0 h 13"/>
                  <a:gd name="T6" fmla="*/ 0 w 102"/>
                  <a:gd name="T7" fmla="*/ 681 h 13"/>
                  <a:gd name="T8" fmla="*/ 3720 w 102"/>
                  <a:gd name="T9" fmla="*/ 681 h 13"/>
                  <a:gd name="T10" fmla="*/ 3988 w 102"/>
                  <a:gd name="T11" fmla="*/ 369 h 13"/>
                  <a:gd name="T12" fmla="*/ 3720 w 102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2" h="13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8" y="4"/>
                      <a:pt x="3" y="9"/>
                      <a:pt x="0" y="13"/>
                    </a:cubicBezTo>
                    <a:cubicBezTo>
                      <a:pt x="95" y="13"/>
                      <a:pt x="95" y="13"/>
                      <a:pt x="95" y="13"/>
                    </a:cubicBezTo>
                    <a:cubicBezTo>
                      <a:pt x="99" y="13"/>
                      <a:pt x="102" y="10"/>
                      <a:pt x="102" y="7"/>
                    </a:cubicBezTo>
                    <a:cubicBezTo>
                      <a:pt x="102" y="3"/>
                      <a:pt x="99" y="0"/>
                      <a:pt x="95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2063" name="Freeform 139"/>
              <p:cNvSpPr>
                <a:spLocks/>
              </p:cNvSpPr>
              <p:nvPr/>
            </p:nvSpPr>
            <p:spPr bwMode="auto">
              <a:xfrm>
                <a:off x="1412" y="3771"/>
                <a:ext cx="223" cy="32"/>
              </a:xfrm>
              <a:custGeom>
                <a:avLst/>
                <a:gdLst>
                  <a:gd name="T0" fmla="*/ 238 w 89"/>
                  <a:gd name="T1" fmla="*/ 605 h 12"/>
                  <a:gd name="T2" fmla="*/ 1934 w 89"/>
                  <a:gd name="T3" fmla="*/ 605 h 12"/>
                  <a:gd name="T4" fmla="*/ 3510 w 89"/>
                  <a:gd name="T5" fmla="*/ 0 h 12"/>
                  <a:gd name="T6" fmla="*/ 2330 w 89"/>
                  <a:gd name="T7" fmla="*/ 0 h 12"/>
                  <a:gd name="T8" fmla="*/ 238 w 89"/>
                  <a:gd name="T9" fmla="*/ 0 h 12"/>
                  <a:gd name="T10" fmla="*/ 0 w 89"/>
                  <a:gd name="T11" fmla="*/ 307 h 12"/>
                  <a:gd name="T12" fmla="*/ 238 w 89"/>
                  <a:gd name="T13" fmla="*/ 605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9" h="12">
                    <a:moveTo>
                      <a:pt x="6" y="12"/>
                    </a:moveTo>
                    <a:cubicBezTo>
                      <a:pt x="49" y="12"/>
                      <a:pt x="49" y="12"/>
                      <a:pt x="49" y="12"/>
                    </a:cubicBezTo>
                    <a:cubicBezTo>
                      <a:pt x="64" y="8"/>
                      <a:pt x="77" y="4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2"/>
                      <a:pt x="6" y="1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2064" name="Freeform 140"/>
              <p:cNvSpPr>
                <a:spLocks/>
              </p:cNvSpPr>
              <p:nvPr/>
            </p:nvSpPr>
            <p:spPr bwMode="auto">
              <a:xfrm>
                <a:off x="1727" y="3640"/>
                <a:ext cx="198" cy="35"/>
              </a:xfrm>
              <a:custGeom>
                <a:avLst/>
                <a:gdLst>
                  <a:gd name="T0" fmla="*/ 2882 w 79"/>
                  <a:gd name="T1" fmla="*/ 681 h 13"/>
                  <a:gd name="T2" fmla="*/ 3115 w 79"/>
                  <a:gd name="T3" fmla="*/ 369 h 13"/>
                  <a:gd name="T4" fmla="*/ 2882 w 79"/>
                  <a:gd name="T5" fmla="*/ 0 h 13"/>
                  <a:gd name="T6" fmla="*/ 0 w 79"/>
                  <a:gd name="T7" fmla="*/ 0 h 13"/>
                  <a:gd name="T8" fmla="*/ 0 w 79"/>
                  <a:gd name="T9" fmla="*/ 681 h 13"/>
                  <a:gd name="T10" fmla="*/ 2882 w 79"/>
                  <a:gd name="T11" fmla="*/ 681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9" h="13">
                    <a:moveTo>
                      <a:pt x="73" y="13"/>
                    </a:moveTo>
                    <a:cubicBezTo>
                      <a:pt x="77" y="13"/>
                      <a:pt x="79" y="10"/>
                      <a:pt x="79" y="7"/>
                    </a:cubicBezTo>
                    <a:cubicBezTo>
                      <a:pt x="79" y="3"/>
                      <a:pt x="77" y="0"/>
                      <a:pt x="7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lnTo>
                      <a:pt x="73" y="13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2065" name="Freeform 141"/>
              <p:cNvSpPr>
                <a:spLocks/>
              </p:cNvSpPr>
              <p:nvPr/>
            </p:nvSpPr>
            <p:spPr bwMode="auto">
              <a:xfrm>
                <a:off x="1617" y="3704"/>
                <a:ext cx="210" cy="35"/>
              </a:xfrm>
              <a:custGeom>
                <a:avLst/>
                <a:gdLst>
                  <a:gd name="T0" fmla="*/ 0 w 84"/>
                  <a:gd name="T1" fmla="*/ 0 h 13"/>
                  <a:gd name="T2" fmla="*/ 0 w 84"/>
                  <a:gd name="T3" fmla="*/ 681 h 13"/>
                  <a:gd name="T4" fmla="*/ 3050 w 84"/>
                  <a:gd name="T5" fmla="*/ 681 h 13"/>
                  <a:gd name="T6" fmla="*/ 3283 w 84"/>
                  <a:gd name="T7" fmla="*/ 312 h 13"/>
                  <a:gd name="T8" fmla="*/ 3050 w 84"/>
                  <a:gd name="T9" fmla="*/ 0 h 13"/>
                  <a:gd name="T10" fmla="*/ 0 w 84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4" h="13">
                    <a:moveTo>
                      <a:pt x="0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78" y="13"/>
                      <a:pt x="78" y="13"/>
                      <a:pt x="78" y="13"/>
                    </a:cubicBezTo>
                    <a:cubicBezTo>
                      <a:pt x="81" y="13"/>
                      <a:pt x="84" y="10"/>
                      <a:pt x="84" y="6"/>
                    </a:cubicBezTo>
                    <a:cubicBezTo>
                      <a:pt x="84" y="3"/>
                      <a:pt x="81" y="0"/>
                      <a:pt x="7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2066" name="Freeform 142"/>
              <p:cNvSpPr>
                <a:spLocks/>
              </p:cNvSpPr>
              <p:nvPr/>
            </p:nvSpPr>
            <p:spPr bwMode="auto">
              <a:xfrm>
                <a:off x="1532" y="3771"/>
                <a:ext cx="103" cy="32"/>
              </a:xfrm>
              <a:custGeom>
                <a:avLst/>
                <a:gdLst>
                  <a:gd name="T0" fmla="*/ 0 w 41"/>
                  <a:gd name="T1" fmla="*/ 0 h 12"/>
                  <a:gd name="T2" fmla="*/ 0 w 41"/>
                  <a:gd name="T3" fmla="*/ 605 h 12"/>
                  <a:gd name="T4" fmla="*/ 50 w 41"/>
                  <a:gd name="T5" fmla="*/ 605 h 12"/>
                  <a:gd name="T6" fmla="*/ 1635 w 41"/>
                  <a:gd name="T7" fmla="*/ 0 h 12"/>
                  <a:gd name="T8" fmla="*/ 0 w 41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" h="12">
                    <a:moveTo>
                      <a:pt x="0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6" y="8"/>
                      <a:pt x="29" y="4"/>
                      <a:pt x="4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2067" name="Freeform 143"/>
              <p:cNvSpPr>
                <a:spLocks/>
              </p:cNvSpPr>
              <p:nvPr/>
            </p:nvSpPr>
            <p:spPr bwMode="auto">
              <a:xfrm>
                <a:off x="1795" y="3573"/>
                <a:ext cx="135" cy="35"/>
              </a:xfrm>
              <a:custGeom>
                <a:avLst/>
                <a:gdLst>
                  <a:gd name="T0" fmla="*/ 0 w 54"/>
                  <a:gd name="T1" fmla="*/ 681 h 13"/>
                  <a:gd name="T2" fmla="*/ 1845 w 54"/>
                  <a:gd name="T3" fmla="*/ 681 h 13"/>
                  <a:gd name="T4" fmla="*/ 2113 w 54"/>
                  <a:gd name="T5" fmla="*/ 369 h 13"/>
                  <a:gd name="T6" fmla="*/ 1845 w 54"/>
                  <a:gd name="T7" fmla="*/ 0 h 13"/>
                  <a:gd name="T8" fmla="*/ 0 w 54"/>
                  <a:gd name="T9" fmla="*/ 0 h 13"/>
                  <a:gd name="T10" fmla="*/ 0 w 54"/>
                  <a:gd name="T11" fmla="*/ 681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4" h="13">
                    <a:moveTo>
                      <a:pt x="0" y="13"/>
                    </a:moveTo>
                    <a:cubicBezTo>
                      <a:pt x="47" y="13"/>
                      <a:pt x="47" y="13"/>
                      <a:pt x="47" y="13"/>
                    </a:cubicBezTo>
                    <a:cubicBezTo>
                      <a:pt x="51" y="13"/>
                      <a:pt x="54" y="10"/>
                      <a:pt x="54" y="7"/>
                    </a:cubicBezTo>
                    <a:cubicBezTo>
                      <a:pt x="54" y="3"/>
                      <a:pt x="51" y="0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2068" name="Freeform 144"/>
              <p:cNvSpPr>
                <a:spLocks/>
              </p:cNvSpPr>
              <p:nvPr/>
            </p:nvSpPr>
            <p:spPr bwMode="auto">
              <a:xfrm>
                <a:off x="1405" y="3709"/>
                <a:ext cx="370" cy="24"/>
              </a:xfrm>
              <a:custGeom>
                <a:avLst/>
                <a:gdLst>
                  <a:gd name="T0" fmla="*/ 283 w 148"/>
                  <a:gd name="T1" fmla="*/ 0 h 9"/>
                  <a:gd name="T2" fmla="*/ 5783 w 148"/>
                  <a:gd name="T3" fmla="*/ 0 h 9"/>
                  <a:gd name="T4" fmla="*/ 2033 w 148"/>
                  <a:gd name="T5" fmla="*/ 149 h 9"/>
                  <a:gd name="T6" fmla="*/ 125 w 148"/>
                  <a:gd name="T7" fmla="*/ 363 h 9"/>
                  <a:gd name="T8" fmla="*/ 283 w 148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8" h="9">
                    <a:moveTo>
                      <a:pt x="7" y="0"/>
                    </a:moveTo>
                    <a:cubicBezTo>
                      <a:pt x="148" y="0"/>
                      <a:pt x="148" y="0"/>
                      <a:pt x="148" y="0"/>
                    </a:cubicBezTo>
                    <a:cubicBezTo>
                      <a:pt x="142" y="0"/>
                      <a:pt x="91" y="1"/>
                      <a:pt x="52" y="3"/>
                    </a:cubicBezTo>
                    <a:cubicBezTo>
                      <a:pt x="27" y="4"/>
                      <a:pt x="4" y="5"/>
                      <a:pt x="3" y="7"/>
                    </a:cubicBezTo>
                    <a:cubicBezTo>
                      <a:pt x="2" y="9"/>
                      <a:pt x="0" y="0"/>
                      <a:pt x="7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2069" name="Freeform 145"/>
              <p:cNvSpPr>
                <a:spLocks/>
              </p:cNvSpPr>
              <p:nvPr/>
            </p:nvSpPr>
            <p:spPr bwMode="auto">
              <a:xfrm>
                <a:off x="1530" y="3645"/>
                <a:ext cx="367" cy="24"/>
              </a:xfrm>
              <a:custGeom>
                <a:avLst/>
                <a:gdLst>
                  <a:gd name="T0" fmla="*/ 230 w 147"/>
                  <a:gd name="T1" fmla="*/ 0 h 9"/>
                  <a:gd name="T2" fmla="*/ 5710 w 147"/>
                  <a:gd name="T3" fmla="*/ 0 h 9"/>
                  <a:gd name="T4" fmla="*/ 1975 w 147"/>
                  <a:gd name="T5" fmla="*/ 93 h 9"/>
                  <a:gd name="T6" fmla="*/ 105 w 147"/>
                  <a:gd name="T7" fmla="*/ 363 h 9"/>
                  <a:gd name="T8" fmla="*/ 230 w 147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7" h="9">
                    <a:moveTo>
                      <a:pt x="6" y="0"/>
                    </a:moveTo>
                    <a:cubicBezTo>
                      <a:pt x="147" y="0"/>
                      <a:pt x="147" y="0"/>
                      <a:pt x="147" y="0"/>
                    </a:cubicBezTo>
                    <a:cubicBezTo>
                      <a:pt x="141" y="0"/>
                      <a:pt x="91" y="1"/>
                      <a:pt x="51" y="2"/>
                    </a:cubicBezTo>
                    <a:cubicBezTo>
                      <a:pt x="27" y="3"/>
                      <a:pt x="4" y="5"/>
                      <a:pt x="3" y="7"/>
                    </a:cubicBezTo>
                    <a:cubicBezTo>
                      <a:pt x="2" y="9"/>
                      <a:pt x="0" y="0"/>
                      <a:pt x="6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2070" name="Freeform 146"/>
              <p:cNvSpPr>
                <a:spLocks/>
              </p:cNvSpPr>
              <p:nvPr/>
            </p:nvSpPr>
            <p:spPr bwMode="auto">
              <a:xfrm>
                <a:off x="1415" y="3773"/>
                <a:ext cx="195" cy="27"/>
              </a:xfrm>
              <a:custGeom>
                <a:avLst/>
                <a:gdLst>
                  <a:gd name="T0" fmla="*/ 238 w 78"/>
                  <a:gd name="T1" fmla="*/ 59 h 10"/>
                  <a:gd name="T2" fmla="*/ 3020 w 78"/>
                  <a:gd name="T3" fmla="*/ 59 h 10"/>
                  <a:gd name="T4" fmla="*/ 1488 w 78"/>
                  <a:gd name="T5" fmla="*/ 103 h 10"/>
                  <a:gd name="T6" fmla="*/ 125 w 78"/>
                  <a:gd name="T7" fmla="*/ 429 h 10"/>
                  <a:gd name="T8" fmla="*/ 238 w 78"/>
                  <a:gd name="T9" fmla="*/ 59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8" h="10">
                    <a:moveTo>
                      <a:pt x="6" y="1"/>
                    </a:moveTo>
                    <a:cubicBezTo>
                      <a:pt x="77" y="1"/>
                      <a:pt x="77" y="1"/>
                      <a:pt x="77" y="1"/>
                    </a:cubicBezTo>
                    <a:cubicBezTo>
                      <a:pt x="71" y="0"/>
                      <a:pt x="78" y="1"/>
                      <a:pt x="38" y="2"/>
                    </a:cubicBezTo>
                    <a:cubicBezTo>
                      <a:pt x="13" y="3"/>
                      <a:pt x="3" y="5"/>
                      <a:pt x="3" y="8"/>
                    </a:cubicBezTo>
                    <a:cubicBezTo>
                      <a:pt x="2" y="10"/>
                      <a:pt x="0" y="1"/>
                      <a:pt x="6" y="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2071" name="Freeform 147"/>
              <p:cNvSpPr>
                <a:spLocks/>
              </p:cNvSpPr>
              <p:nvPr/>
            </p:nvSpPr>
            <p:spPr bwMode="auto">
              <a:xfrm>
                <a:off x="1732" y="3579"/>
                <a:ext cx="170" cy="10"/>
              </a:xfrm>
              <a:custGeom>
                <a:avLst/>
                <a:gdLst>
                  <a:gd name="T0" fmla="*/ 0 w 68"/>
                  <a:gd name="T1" fmla="*/ 0 h 4"/>
                  <a:gd name="T2" fmla="*/ 2658 w 68"/>
                  <a:gd name="T3" fmla="*/ 0 h 4"/>
                  <a:gd name="T4" fmla="*/ 0 w 68"/>
                  <a:gd name="T5" fmla="*/ 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8" h="4">
                    <a:moveTo>
                      <a:pt x="0" y="0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61" y="2"/>
                      <a:pt x="10" y="4"/>
                      <a:pt x="0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2072" name="Freeform 148"/>
              <p:cNvSpPr>
                <a:spLocks/>
              </p:cNvSpPr>
              <p:nvPr/>
            </p:nvSpPr>
            <p:spPr bwMode="auto">
              <a:xfrm>
                <a:off x="1405" y="3704"/>
                <a:ext cx="422" cy="35"/>
              </a:xfrm>
              <a:custGeom>
                <a:avLst/>
                <a:gdLst>
                  <a:gd name="T0" fmla="*/ 3299 w 169"/>
                  <a:gd name="T1" fmla="*/ 0 h 13"/>
                  <a:gd name="T2" fmla="*/ 262 w 169"/>
                  <a:gd name="T3" fmla="*/ 0 h 13"/>
                  <a:gd name="T4" fmla="*/ 0 w 169"/>
                  <a:gd name="T5" fmla="*/ 312 h 13"/>
                  <a:gd name="T6" fmla="*/ 262 w 169"/>
                  <a:gd name="T7" fmla="*/ 681 h 13"/>
                  <a:gd name="T8" fmla="*/ 6335 w 169"/>
                  <a:gd name="T9" fmla="*/ 681 h 13"/>
                  <a:gd name="T10" fmla="*/ 6572 w 169"/>
                  <a:gd name="T11" fmla="*/ 312 h 13"/>
                  <a:gd name="T12" fmla="*/ 6335 w 169"/>
                  <a:gd name="T13" fmla="*/ 0 h 13"/>
                  <a:gd name="T14" fmla="*/ 3299 w 169"/>
                  <a:gd name="T15" fmla="*/ 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9" h="13">
                    <a:moveTo>
                      <a:pt x="85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7" y="13"/>
                    </a:cubicBezTo>
                    <a:cubicBezTo>
                      <a:pt x="163" y="13"/>
                      <a:pt x="163" y="13"/>
                      <a:pt x="163" y="13"/>
                    </a:cubicBezTo>
                    <a:cubicBezTo>
                      <a:pt x="166" y="13"/>
                      <a:pt x="169" y="10"/>
                      <a:pt x="169" y="6"/>
                    </a:cubicBezTo>
                    <a:cubicBezTo>
                      <a:pt x="169" y="3"/>
                      <a:pt x="166" y="0"/>
                      <a:pt x="163" y="0"/>
                    </a:cubicBezTo>
                    <a:lnTo>
                      <a:pt x="85" y="0"/>
                    </a:lnTo>
                    <a:close/>
                  </a:path>
                </a:pathLst>
              </a:custGeom>
              <a:grpFill/>
              <a:ln w="4763" cap="rnd">
                <a:solidFill>
                  <a:schemeClr val="bg2">
                    <a:lumMod val="90000"/>
                  </a:schemeClr>
                </a:solidFill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2073" name="Freeform 149"/>
              <p:cNvSpPr>
                <a:spLocks/>
              </p:cNvSpPr>
              <p:nvPr/>
            </p:nvSpPr>
            <p:spPr bwMode="auto">
              <a:xfrm>
                <a:off x="1530" y="3640"/>
                <a:ext cx="395" cy="35"/>
              </a:xfrm>
              <a:custGeom>
                <a:avLst/>
                <a:gdLst>
                  <a:gd name="T0" fmla="*/ 3095 w 158"/>
                  <a:gd name="T1" fmla="*/ 0 h 13"/>
                  <a:gd name="T2" fmla="*/ 238 w 158"/>
                  <a:gd name="T3" fmla="*/ 0 h 13"/>
                  <a:gd name="T4" fmla="*/ 0 w 158"/>
                  <a:gd name="T5" fmla="*/ 369 h 13"/>
                  <a:gd name="T6" fmla="*/ 238 w 158"/>
                  <a:gd name="T7" fmla="*/ 681 h 13"/>
                  <a:gd name="T8" fmla="*/ 5938 w 158"/>
                  <a:gd name="T9" fmla="*/ 681 h 13"/>
                  <a:gd name="T10" fmla="*/ 6175 w 158"/>
                  <a:gd name="T11" fmla="*/ 369 h 13"/>
                  <a:gd name="T12" fmla="*/ 5938 w 158"/>
                  <a:gd name="T13" fmla="*/ 0 h 13"/>
                  <a:gd name="T14" fmla="*/ 3095 w 158"/>
                  <a:gd name="T15" fmla="*/ 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8" h="13">
                    <a:moveTo>
                      <a:pt x="7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0"/>
                      <a:pt x="3" y="13"/>
                      <a:pt x="6" y="13"/>
                    </a:cubicBezTo>
                    <a:cubicBezTo>
                      <a:pt x="152" y="13"/>
                      <a:pt x="152" y="13"/>
                      <a:pt x="152" y="13"/>
                    </a:cubicBezTo>
                    <a:cubicBezTo>
                      <a:pt x="156" y="13"/>
                      <a:pt x="158" y="10"/>
                      <a:pt x="158" y="7"/>
                    </a:cubicBezTo>
                    <a:cubicBezTo>
                      <a:pt x="158" y="3"/>
                      <a:pt x="156" y="0"/>
                      <a:pt x="152" y="0"/>
                    </a:cubicBezTo>
                    <a:lnTo>
                      <a:pt x="79" y="0"/>
                    </a:lnTo>
                    <a:close/>
                  </a:path>
                </a:pathLst>
              </a:custGeom>
              <a:grpFill/>
              <a:ln w="4763" cap="rnd">
                <a:solidFill>
                  <a:schemeClr val="bg2">
                    <a:lumMod val="90000"/>
                  </a:schemeClr>
                </a:solidFill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2074" name="Freeform 150"/>
              <p:cNvSpPr>
                <a:spLocks/>
              </p:cNvSpPr>
              <p:nvPr/>
            </p:nvSpPr>
            <p:spPr bwMode="auto">
              <a:xfrm>
                <a:off x="1675" y="3573"/>
                <a:ext cx="255" cy="35"/>
              </a:xfrm>
              <a:custGeom>
                <a:avLst/>
                <a:gdLst>
                  <a:gd name="T0" fmla="*/ 3720 w 102"/>
                  <a:gd name="T1" fmla="*/ 0 h 13"/>
                  <a:gd name="T2" fmla="*/ 1845 w 102"/>
                  <a:gd name="T3" fmla="*/ 0 h 13"/>
                  <a:gd name="T4" fmla="*/ 520 w 102"/>
                  <a:gd name="T5" fmla="*/ 0 h 13"/>
                  <a:gd name="T6" fmla="*/ 0 w 102"/>
                  <a:gd name="T7" fmla="*/ 681 h 13"/>
                  <a:gd name="T8" fmla="*/ 3720 w 102"/>
                  <a:gd name="T9" fmla="*/ 681 h 13"/>
                  <a:gd name="T10" fmla="*/ 3988 w 102"/>
                  <a:gd name="T11" fmla="*/ 369 h 13"/>
                  <a:gd name="T12" fmla="*/ 3720 w 102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2" h="13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8" y="4"/>
                      <a:pt x="3" y="9"/>
                      <a:pt x="0" y="13"/>
                    </a:cubicBezTo>
                    <a:cubicBezTo>
                      <a:pt x="95" y="13"/>
                      <a:pt x="95" y="13"/>
                      <a:pt x="95" y="13"/>
                    </a:cubicBezTo>
                    <a:cubicBezTo>
                      <a:pt x="99" y="13"/>
                      <a:pt x="102" y="10"/>
                      <a:pt x="102" y="7"/>
                    </a:cubicBezTo>
                    <a:cubicBezTo>
                      <a:pt x="102" y="3"/>
                      <a:pt x="99" y="0"/>
                      <a:pt x="95" y="0"/>
                    </a:cubicBezTo>
                    <a:close/>
                  </a:path>
                </a:pathLst>
              </a:custGeom>
              <a:grpFill/>
              <a:ln w="4763" cap="rnd">
                <a:solidFill>
                  <a:schemeClr val="bg2">
                    <a:lumMod val="90000"/>
                  </a:schemeClr>
                </a:solidFill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2075" name="Freeform 151"/>
              <p:cNvSpPr>
                <a:spLocks/>
              </p:cNvSpPr>
              <p:nvPr/>
            </p:nvSpPr>
            <p:spPr bwMode="auto">
              <a:xfrm>
                <a:off x="1412" y="3771"/>
                <a:ext cx="223" cy="32"/>
              </a:xfrm>
              <a:custGeom>
                <a:avLst/>
                <a:gdLst>
                  <a:gd name="T0" fmla="*/ 238 w 89"/>
                  <a:gd name="T1" fmla="*/ 605 h 12"/>
                  <a:gd name="T2" fmla="*/ 1934 w 89"/>
                  <a:gd name="T3" fmla="*/ 605 h 12"/>
                  <a:gd name="T4" fmla="*/ 3510 w 89"/>
                  <a:gd name="T5" fmla="*/ 0 h 12"/>
                  <a:gd name="T6" fmla="*/ 2330 w 89"/>
                  <a:gd name="T7" fmla="*/ 0 h 12"/>
                  <a:gd name="T8" fmla="*/ 238 w 89"/>
                  <a:gd name="T9" fmla="*/ 0 h 12"/>
                  <a:gd name="T10" fmla="*/ 0 w 89"/>
                  <a:gd name="T11" fmla="*/ 307 h 12"/>
                  <a:gd name="T12" fmla="*/ 238 w 89"/>
                  <a:gd name="T13" fmla="*/ 605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9" h="12">
                    <a:moveTo>
                      <a:pt x="6" y="12"/>
                    </a:moveTo>
                    <a:cubicBezTo>
                      <a:pt x="49" y="12"/>
                      <a:pt x="49" y="12"/>
                      <a:pt x="49" y="12"/>
                    </a:cubicBezTo>
                    <a:cubicBezTo>
                      <a:pt x="64" y="8"/>
                      <a:pt x="77" y="4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2"/>
                      <a:pt x="6" y="12"/>
                    </a:cubicBezTo>
                    <a:close/>
                  </a:path>
                </a:pathLst>
              </a:custGeom>
              <a:grpFill/>
              <a:ln w="4763" cap="rnd">
                <a:solidFill>
                  <a:schemeClr val="bg2">
                    <a:lumMod val="90000"/>
                  </a:schemeClr>
                </a:solidFill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2076" name="Freeform 152"/>
              <p:cNvSpPr>
                <a:spLocks/>
              </p:cNvSpPr>
              <p:nvPr/>
            </p:nvSpPr>
            <p:spPr bwMode="auto">
              <a:xfrm>
                <a:off x="1405" y="1163"/>
                <a:ext cx="422" cy="32"/>
              </a:xfrm>
              <a:custGeom>
                <a:avLst/>
                <a:gdLst>
                  <a:gd name="T0" fmla="*/ 3299 w 169"/>
                  <a:gd name="T1" fmla="*/ 0 h 12"/>
                  <a:gd name="T2" fmla="*/ 262 w 169"/>
                  <a:gd name="T3" fmla="*/ 0 h 12"/>
                  <a:gd name="T4" fmla="*/ 0 w 169"/>
                  <a:gd name="T5" fmla="*/ 307 h 12"/>
                  <a:gd name="T6" fmla="*/ 262 w 169"/>
                  <a:gd name="T7" fmla="*/ 605 h 12"/>
                  <a:gd name="T8" fmla="*/ 6335 w 169"/>
                  <a:gd name="T9" fmla="*/ 605 h 12"/>
                  <a:gd name="T10" fmla="*/ 6572 w 169"/>
                  <a:gd name="T11" fmla="*/ 307 h 12"/>
                  <a:gd name="T12" fmla="*/ 6335 w 169"/>
                  <a:gd name="T13" fmla="*/ 0 h 12"/>
                  <a:gd name="T14" fmla="*/ 3299 w 16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9" h="12">
                    <a:moveTo>
                      <a:pt x="85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9"/>
                      <a:pt x="3" y="12"/>
                      <a:pt x="7" y="12"/>
                    </a:cubicBezTo>
                    <a:cubicBezTo>
                      <a:pt x="163" y="12"/>
                      <a:pt x="163" y="12"/>
                      <a:pt x="163" y="12"/>
                    </a:cubicBezTo>
                    <a:cubicBezTo>
                      <a:pt x="166" y="12"/>
                      <a:pt x="169" y="9"/>
                      <a:pt x="169" y="6"/>
                    </a:cubicBezTo>
                    <a:cubicBezTo>
                      <a:pt x="169" y="2"/>
                      <a:pt x="166" y="0"/>
                      <a:pt x="163" y="0"/>
                    </a:cubicBezTo>
                    <a:lnTo>
                      <a:pt x="85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2077" name="Freeform 153"/>
              <p:cNvSpPr>
                <a:spLocks/>
              </p:cNvSpPr>
              <p:nvPr/>
            </p:nvSpPr>
            <p:spPr bwMode="auto">
              <a:xfrm>
                <a:off x="1530" y="1099"/>
                <a:ext cx="395" cy="32"/>
              </a:xfrm>
              <a:custGeom>
                <a:avLst/>
                <a:gdLst>
                  <a:gd name="T0" fmla="*/ 3095 w 158"/>
                  <a:gd name="T1" fmla="*/ 0 h 12"/>
                  <a:gd name="T2" fmla="*/ 238 w 158"/>
                  <a:gd name="T3" fmla="*/ 0 h 12"/>
                  <a:gd name="T4" fmla="*/ 0 w 158"/>
                  <a:gd name="T5" fmla="*/ 307 h 12"/>
                  <a:gd name="T6" fmla="*/ 238 w 158"/>
                  <a:gd name="T7" fmla="*/ 605 h 12"/>
                  <a:gd name="T8" fmla="*/ 5938 w 158"/>
                  <a:gd name="T9" fmla="*/ 605 h 12"/>
                  <a:gd name="T10" fmla="*/ 6175 w 158"/>
                  <a:gd name="T11" fmla="*/ 307 h 12"/>
                  <a:gd name="T12" fmla="*/ 5938 w 158"/>
                  <a:gd name="T13" fmla="*/ 0 h 12"/>
                  <a:gd name="T14" fmla="*/ 3095 w 158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8" h="12">
                    <a:moveTo>
                      <a:pt x="7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152" y="12"/>
                      <a:pt x="152" y="12"/>
                      <a:pt x="152" y="12"/>
                    </a:cubicBezTo>
                    <a:cubicBezTo>
                      <a:pt x="156" y="12"/>
                      <a:pt x="158" y="9"/>
                      <a:pt x="158" y="6"/>
                    </a:cubicBezTo>
                    <a:cubicBezTo>
                      <a:pt x="158" y="3"/>
                      <a:pt x="156" y="0"/>
                      <a:pt x="152" y="0"/>
                    </a:cubicBezTo>
                    <a:lnTo>
                      <a:pt x="79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2078" name="Freeform 154"/>
              <p:cNvSpPr>
                <a:spLocks/>
              </p:cNvSpPr>
              <p:nvPr/>
            </p:nvSpPr>
            <p:spPr bwMode="auto">
              <a:xfrm>
                <a:off x="1675" y="1032"/>
                <a:ext cx="255" cy="32"/>
              </a:xfrm>
              <a:custGeom>
                <a:avLst/>
                <a:gdLst>
                  <a:gd name="T0" fmla="*/ 3720 w 102"/>
                  <a:gd name="T1" fmla="*/ 0 h 12"/>
                  <a:gd name="T2" fmla="*/ 1845 w 102"/>
                  <a:gd name="T3" fmla="*/ 0 h 12"/>
                  <a:gd name="T4" fmla="*/ 520 w 102"/>
                  <a:gd name="T5" fmla="*/ 0 h 12"/>
                  <a:gd name="T6" fmla="*/ 0 w 102"/>
                  <a:gd name="T7" fmla="*/ 605 h 12"/>
                  <a:gd name="T8" fmla="*/ 3720 w 102"/>
                  <a:gd name="T9" fmla="*/ 605 h 12"/>
                  <a:gd name="T10" fmla="*/ 3988 w 102"/>
                  <a:gd name="T11" fmla="*/ 307 h 12"/>
                  <a:gd name="T12" fmla="*/ 3720 w 102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2" h="12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8" y="4"/>
                      <a:pt x="3" y="8"/>
                      <a:pt x="0" y="12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9" y="12"/>
                      <a:pt x="102" y="9"/>
                      <a:pt x="102" y="6"/>
                    </a:cubicBezTo>
                    <a:cubicBezTo>
                      <a:pt x="102" y="3"/>
                      <a:pt x="99" y="0"/>
                      <a:pt x="95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2079" name="Freeform 155"/>
              <p:cNvSpPr>
                <a:spLocks/>
              </p:cNvSpPr>
              <p:nvPr/>
            </p:nvSpPr>
            <p:spPr bwMode="auto">
              <a:xfrm>
                <a:off x="1412" y="1227"/>
                <a:ext cx="223" cy="34"/>
              </a:xfrm>
              <a:custGeom>
                <a:avLst/>
                <a:gdLst>
                  <a:gd name="T0" fmla="*/ 238 w 89"/>
                  <a:gd name="T1" fmla="*/ 609 h 13"/>
                  <a:gd name="T2" fmla="*/ 1934 w 89"/>
                  <a:gd name="T3" fmla="*/ 609 h 13"/>
                  <a:gd name="T4" fmla="*/ 3510 w 89"/>
                  <a:gd name="T5" fmla="*/ 0 h 13"/>
                  <a:gd name="T6" fmla="*/ 2330 w 89"/>
                  <a:gd name="T7" fmla="*/ 0 h 13"/>
                  <a:gd name="T8" fmla="*/ 238 w 89"/>
                  <a:gd name="T9" fmla="*/ 0 h 13"/>
                  <a:gd name="T10" fmla="*/ 0 w 89"/>
                  <a:gd name="T11" fmla="*/ 288 h 13"/>
                  <a:gd name="T12" fmla="*/ 238 w 89"/>
                  <a:gd name="T13" fmla="*/ 609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9" h="13">
                    <a:moveTo>
                      <a:pt x="6" y="13"/>
                    </a:moveTo>
                    <a:cubicBezTo>
                      <a:pt x="49" y="13"/>
                      <a:pt x="49" y="13"/>
                      <a:pt x="49" y="13"/>
                    </a:cubicBezTo>
                    <a:cubicBezTo>
                      <a:pt x="64" y="8"/>
                      <a:pt x="77" y="4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6" y="1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2080" name="Freeform 156"/>
              <p:cNvSpPr>
                <a:spLocks/>
              </p:cNvSpPr>
              <p:nvPr/>
            </p:nvSpPr>
            <p:spPr bwMode="auto">
              <a:xfrm>
                <a:off x="1727" y="1099"/>
                <a:ext cx="198" cy="32"/>
              </a:xfrm>
              <a:custGeom>
                <a:avLst/>
                <a:gdLst>
                  <a:gd name="T0" fmla="*/ 2882 w 79"/>
                  <a:gd name="T1" fmla="*/ 605 h 12"/>
                  <a:gd name="T2" fmla="*/ 3115 w 79"/>
                  <a:gd name="T3" fmla="*/ 307 h 12"/>
                  <a:gd name="T4" fmla="*/ 2882 w 79"/>
                  <a:gd name="T5" fmla="*/ 0 h 12"/>
                  <a:gd name="T6" fmla="*/ 0 w 79"/>
                  <a:gd name="T7" fmla="*/ 0 h 12"/>
                  <a:gd name="T8" fmla="*/ 0 w 79"/>
                  <a:gd name="T9" fmla="*/ 605 h 12"/>
                  <a:gd name="T10" fmla="*/ 2882 w 79"/>
                  <a:gd name="T11" fmla="*/ 605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9" h="12">
                    <a:moveTo>
                      <a:pt x="73" y="12"/>
                    </a:moveTo>
                    <a:cubicBezTo>
                      <a:pt x="77" y="12"/>
                      <a:pt x="79" y="9"/>
                      <a:pt x="79" y="6"/>
                    </a:cubicBezTo>
                    <a:cubicBezTo>
                      <a:pt x="79" y="3"/>
                      <a:pt x="77" y="0"/>
                      <a:pt x="7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lnTo>
                      <a:pt x="73" y="12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2081" name="Freeform 157"/>
              <p:cNvSpPr>
                <a:spLocks/>
              </p:cNvSpPr>
              <p:nvPr/>
            </p:nvSpPr>
            <p:spPr bwMode="auto">
              <a:xfrm>
                <a:off x="1617" y="1163"/>
                <a:ext cx="210" cy="32"/>
              </a:xfrm>
              <a:custGeom>
                <a:avLst/>
                <a:gdLst>
                  <a:gd name="T0" fmla="*/ 0 w 84"/>
                  <a:gd name="T1" fmla="*/ 0 h 12"/>
                  <a:gd name="T2" fmla="*/ 0 w 84"/>
                  <a:gd name="T3" fmla="*/ 605 h 12"/>
                  <a:gd name="T4" fmla="*/ 3050 w 84"/>
                  <a:gd name="T5" fmla="*/ 605 h 12"/>
                  <a:gd name="T6" fmla="*/ 3283 w 84"/>
                  <a:gd name="T7" fmla="*/ 307 h 12"/>
                  <a:gd name="T8" fmla="*/ 3050 w 84"/>
                  <a:gd name="T9" fmla="*/ 0 h 12"/>
                  <a:gd name="T10" fmla="*/ 0 w 8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4" h="12">
                    <a:moveTo>
                      <a:pt x="0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78" y="12"/>
                      <a:pt x="78" y="12"/>
                      <a:pt x="78" y="12"/>
                    </a:cubicBezTo>
                    <a:cubicBezTo>
                      <a:pt x="81" y="12"/>
                      <a:pt x="84" y="9"/>
                      <a:pt x="84" y="6"/>
                    </a:cubicBezTo>
                    <a:cubicBezTo>
                      <a:pt x="84" y="2"/>
                      <a:pt x="81" y="0"/>
                      <a:pt x="7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2082" name="Freeform 158"/>
              <p:cNvSpPr>
                <a:spLocks/>
              </p:cNvSpPr>
              <p:nvPr/>
            </p:nvSpPr>
            <p:spPr bwMode="auto">
              <a:xfrm>
                <a:off x="1532" y="1227"/>
                <a:ext cx="103" cy="34"/>
              </a:xfrm>
              <a:custGeom>
                <a:avLst/>
                <a:gdLst>
                  <a:gd name="T0" fmla="*/ 0 w 41"/>
                  <a:gd name="T1" fmla="*/ 0 h 13"/>
                  <a:gd name="T2" fmla="*/ 0 w 41"/>
                  <a:gd name="T3" fmla="*/ 609 h 13"/>
                  <a:gd name="T4" fmla="*/ 50 w 41"/>
                  <a:gd name="T5" fmla="*/ 609 h 13"/>
                  <a:gd name="T6" fmla="*/ 1635 w 41"/>
                  <a:gd name="T7" fmla="*/ 0 h 13"/>
                  <a:gd name="T8" fmla="*/ 0 w 41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" h="13">
                    <a:moveTo>
                      <a:pt x="0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6" y="8"/>
                      <a:pt x="29" y="4"/>
                      <a:pt x="4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2083" name="Freeform 159"/>
              <p:cNvSpPr>
                <a:spLocks/>
              </p:cNvSpPr>
              <p:nvPr/>
            </p:nvSpPr>
            <p:spPr bwMode="auto">
              <a:xfrm>
                <a:off x="1795" y="1032"/>
                <a:ext cx="135" cy="32"/>
              </a:xfrm>
              <a:custGeom>
                <a:avLst/>
                <a:gdLst>
                  <a:gd name="T0" fmla="*/ 0 w 54"/>
                  <a:gd name="T1" fmla="*/ 605 h 12"/>
                  <a:gd name="T2" fmla="*/ 1845 w 54"/>
                  <a:gd name="T3" fmla="*/ 605 h 12"/>
                  <a:gd name="T4" fmla="*/ 2113 w 54"/>
                  <a:gd name="T5" fmla="*/ 307 h 12"/>
                  <a:gd name="T6" fmla="*/ 1845 w 54"/>
                  <a:gd name="T7" fmla="*/ 0 h 12"/>
                  <a:gd name="T8" fmla="*/ 0 w 54"/>
                  <a:gd name="T9" fmla="*/ 0 h 12"/>
                  <a:gd name="T10" fmla="*/ 0 w 54"/>
                  <a:gd name="T11" fmla="*/ 605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4" h="12">
                    <a:moveTo>
                      <a:pt x="0" y="12"/>
                    </a:moveTo>
                    <a:cubicBezTo>
                      <a:pt x="47" y="12"/>
                      <a:pt x="47" y="12"/>
                      <a:pt x="47" y="12"/>
                    </a:cubicBezTo>
                    <a:cubicBezTo>
                      <a:pt x="51" y="12"/>
                      <a:pt x="54" y="9"/>
                      <a:pt x="54" y="6"/>
                    </a:cubicBezTo>
                    <a:cubicBezTo>
                      <a:pt x="54" y="3"/>
                      <a:pt x="51" y="0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2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2084" name="Freeform 160"/>
              <p:cNvSpPr>
                <a:spLocks/>
              </p:cNvSpPr>
              <p:nvPr/>
            </p:nvSpPr>
            <p:spPr bwMode="auto">
              <a:xfrm>
                <a:off x="1405" y="1165"/>
                <a:ext cx="370" cy="27"/>
              </a:xfrm>
              <a:custGeom>
                <a:avLst/>
                <a:gdLst>
                  <a:gd name="T0" fmla="*/ 283 w 148"/>
                  <a:gd name="T1" fmla="*/ 59 h 10"/>
                  <a:gd name="T2" fmla="*/ 5783 w 148"/>
                  <a:gd name="T3" fmla="*/ 59 h 10"/>
                  <a:gd name="T4" fmla="*/ 2033 w 148"/>
                  <a:gd name="T5" fmla="*/ 159 h 10"/>
                  <a:gd name="T6" fmla="*/ 125 w 148"/>
                  <a:gd name="T7" fmla="*/ 429 h 10"/>
                  <a:gd name="T8" fmla="*/ 283 w 148"/>
                  <a:gd name="T9" fmla="*/ 59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8" h="10">
                    <a:moveTo>
                      <a:pt x="7" y="1"/>
                    </a:moveTo>
                    <a:cubicBezTo>
                      <a:pt x="148" y="1"/>
                      <a:pt x="148" y="1"/>
                      <a:pt x="148" y="1"/>
                    </a:cubicBezTo>
                    <a:cubicBezTo>
                      <a:pt x="142" y="0"/>
                      <a:pt x="91" y="1"/>
                      <a:pt x="52" y="3"/>
                    </a:cubicBezTo>
                    <a:cubicBezTo>
                      <a:pt x="27" y="4"/>
                      <a:pt x="4" y="5"/>
                      <a:pt x="3" y="8"/>
                    </a:cubicBezTo>
                    <a:cubicBezTo>
                      <a:pt x="2" y="10"/>
                      <a:pt x="0" y="1"/>
                      <a:pt x="7" y="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2085" name="Freeform 161"/>
              <p:cNvSpPr>
                <a:spLocks/>
              </p:cNvSpPr>
              <p:nvPr/>
            </p:nvSpPr>
            <p:spPr bwMode="auto">
              <a:xfrm>
                <a:off x="1530" y="1101"/>
                <a:ext cx="367" cy="24"/>
              </a:xfrm>
              <a:custGeom>
                <a:avLst/>
                <a:gdLst>
                  <a:gd name="T0" fmla="*/ 230 w 147"/>
                  <a:gd name="T1" fmla="*/ 0 h 9"/>
                  <a:gd name="T2" fmla="*/ 5710 w 147"/>
                  <a:gd name="T3" fmla="*/ 0 h 9"/>
                  <a:gd name="T4" fmla="*/ 1975 w 147"/>
                  <a:gd name="T5" fmla="*/ 149 h 9"/>
                  <a:gd name="T6" fmla="*/ 105 w 147"/>
                  <a:gd name="T7" fmla="*/ 363 h 9"/>
                  <a:gd name="T8" fmla="*/ 230 w 147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7" h="9">
                    <a:moveTo>
                      <a:pt x="6" y="0"/>
                    </a:moveTo>
                    <a:cubicBezTo>
                      <a:pt x="147" y="0"/>
                      <a:pt x="147" y="0"/>
                      <a:pt x="147" y="0"/>
                    </a:cubicBezTo>
                    <a:cubicBezTo>
                      <a:pt x="141" y="0"/>
                      <a:pt x="91" y="1"/>
                      <a:pt x="51" y="3"/>
                    </a:cubicBezTo>
                    <a:cubicBezTo>
                      <a:pt x="27" y="4"/>
                      <a:pt x="4" y="5"/>
                      <a:pt x="3" y="7"/>
                    </a:cubicBezTo>
                    <a:cubicBezTo>
                      <a:pt x="2" y="9"/>
                      <a:pt x="0" y="0"/>
                      <a:pt x="6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2086" name="Freeform 162"/>
              <p:cNvSpPr>
                <a:spLocks/>
              </p:cNvSpPr>
              <p:nvPr/>
            </p:nvSpPr>
            <p:spPr bwMode="auto">
              <a:xfrm>
                <a:off x="1415" y="1232"/>
                <a:ext cx="195" cy="24"/>
              </a:xfrm>
              <a:custGeom>
                <a:avLst/>
                <a:gdLst>
                  <a:gd name="T0" fmla="*/ 238 w 78"/>
                  <a:gd name="T1" fmla="*/ 0 h 9"/>
                  <a:gd name="T2" fmla="*/ 3020 w 78"/>
                  <a:gd name="T3" fmla="*/ 0 h 9"/>
                  <a:gd name="T4" fmla="*/ 1488 w 78"/>
                  <a:gd name="T5" fmla="*/ 93 h 9"/>
                  <a:gd name="T6" fmla="*/ 125 w 78"/>
                  <a:gd name="T7" fmla="*/ 363 h 9"/>
                  <a:gd name="T8" fmla="*/ 238 w 78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8" h="9">
                    <a:moveTo>
                      <a:pt x="6" y="0"/>
                    </a:moveTo>
                    <a:cubicBezTo>
                      <a:pt x="77" y="0"/>
                      <a:pt x="77" y="0"/>
                      <a:pt x="77" y="0"/>
                    </a:cubicBezTo>
                    <a:cubicBezTo>
                      <a:pt x="71" y="0"/>
                      <a:pt x="78" y="0"/>
                      <a:pt x="38" y="2"/>
                    </a:cubicBezTo>
                    <a:cubicBezTo>
                      <a:pt x="13" y="3"/>
                      <a:pt x="3" y="5"/>
                      <a:pt x="3" y="7"/>
                    </a:cubicBezTo>
                    <a:cubicBezTo>
                      <a:pt x="2" y="9"/>
                      <a:pt x="0" y="0"/>
                      <a:pt x="6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2087" name="Freeform 163"/>
              <p:cNvSpPr>
                <a:spLocks/>
              </p:cNvSpPr>
              <p:nvPr/>
            </p:nvSpPr>
            <p:spPr bwMode="auto">
              <a:xfrm>
                <a:off x="1732" y="1037"/>
                <a:ext cx="170" cy="11"/>
              </a:xfrm>
              <a:custGeom>
                <a:avLst/>
                <a:gdLst>
                  <a:gd name="T0" fmla="*/ 0 w 68"/>
                  <a:gd name="T1" fmla="*/ 0 h 4"/>
                  <a:gd name="T2" fmla="*/ 2658 w 68"/>
                  <a:gd name="T3" fmla="*/ 0 h 4"/>
                  <a:gd name="T4" fmla="*/ 0 w 68"/>
                  <a:gd name="T5" fmla="*/ 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8" h="4">
                    <a:moveTo>
                      <a:pt x="0" y="0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61" y="1"/>
                      <a:pt x="10" y="4"/>
                      <a:pt x="0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2088" name="Freeform 164"/>
              <p:cNvSpPr>
                <a:spLocks/>
              </p:cNvSpPr>
              <p:nvPr/>
            </p:nvSpPr>
            <p:spPr bwMode="auto">
              <a:xfrm>
                <a:off x="1405" y="1163"/>
                <a:ext cx="422" cy="32"/>
              </a:xfrm>
              <a:custGeom>
                <a:avLst/>
                <a:gdLst>
                  <a:gd name="T0" fmla="*/ 3299 w 169"/>
                  <a:gd name="T1" fmla="*/ 0 h 12"/>
                  <a:gd name="T2" fmla="*/ 262 w 169"/>
                  <a:gd name="T3" fmla="*/ 0 h 12"/>
                  <a:gd name="T4" fmla="*/ 0 w 169"/>
                  <a:gd name="T5" fmla="*/ 307 h 12"/>
                  <a:gd name="T6" fmla="*/ 262 w 169"/>
                  <a:gd name="T7" fmla="*/ 605 h 12"/>
                  <a:gd name="T8" fmla="*/ 6335 w 169"/>
                  <a:gd name="T9" fmla="*/ 605 h 12"/>
                  <a:gd name="T10" fmla="*/ 6572 w 169"/>
                  <a:gd name="T11" fmla="*/ 307 h 12"/>
                  <a:gd name="T12" fmla="*/ 6335 w 169"/>
                  <a:gd name="T13" fmla="*/ 0 h 12"/>
                  <a:gd name="T14" fmla="*/ 3299 w 16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9" h="12">
                    <a:moveTo>
                      <a:pt x="85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9"/>
                      <a:pt x="3" y="12"/>
                      <a:pt x="7" y="12"/>
                    </a:cubicBezTo>
                    <a:cubicBezTo>
                      <a:pt x="163" y="12"/>
                      <a:pt x="163" y="12"/>
                      <a:pt x="163" y="12"/>
                    </a:cubicBezTo>
                    <a:cubicBezTo>
                      <a:pt x="166" y="12"/>
                      <a:pt x="169" y="9"/>
                      <a:pt x="169" y="6"/>
                    </a:cubicBezTo>
                    <a:cubicBezTo>
                      <a:pt x="169" y="2"/>
                      <a:pt x="166" y="0"/>
                      <a:pt x="163" y="0"/>
                    </a:cubicBezTo>
                    <a:lnTo>
                      <a:pt x="85" y="0"/>
                    </a:lnTo>
                    <a:close/>
                  </a:path>
                </a:pathLst>
              </a:custGeom>
              <a:grpFill/>
              <a:ln w="4763" cap="rnd">
                <a:solidFill>
                  <a:schemeClr val="bg2">
                    <a:lumMod val="90000"/>
                  </a:schemeClr>
                </a:solidFill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2089" name="Freeform 165"/>
              <p:cNvSpPr>
                <a:spLocks/>
              </p:cNvSpPr>
              <p:nvPr/>
            </p:nvSpPr>
            <p:spPr bwMode="auto">
              <a:xfrm>
                <a:off x="1530" y="1099"/>
                <a:ext cx="395" cy="32"/>
              </a:xfrm>
              <a:custGeom>
                <a:avLst/>
                <a:gdLst>
                  <a:gd name="T0" fmla="*/ 3095 w 158"/>
                  <a:gd name="T1" fmla="*/ 0 h 12"/>
                  <a:gd name="T2" fmla="*/ 238 w 158"/>
                  <a:gd name="T3" fmla="*/ 0 h 12"/>
                  <a:gd name="T4" fmla="*/ 0 w 158"/>
                  <a:gd name="T5" fmla="*/ 307 h 12"/>
                  <a:gd name="T6" fmla="*/ 238 w 158"/>
                  <a:gd name="T7" fmla="*/ 605 h 12"/>
                  <a:gd name="T8" fmla="*/ 5938 w 158"/>
                  <a:gd name="T9" fmla="*/ 605 h 12"/>
                  <a:gd name="T10" fmla="*/ 6175 w 158"/>
                  <a:gd name="T11" fmla="*/ 307 h 12"/>
                  <a:gd name="T12" fmla="*/ 5938 w 158"/>
                  <a:gd name="T13" fmla="*/ 0 h 12"/>
                  <a:gd name="T14" fmla="*/ 3095 w 158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8" h="12">
                    <a:moveTo>
                      <a:pt x="7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152" y="12"/>
                      <a:pt x="152" y="12"/>
                      <a:pt x="152" y="12"/>
                    </a:cubicBezTo>
                    <a:cubicBezTo>
                      <a:pt x="156" y="12"/>
                      <a:pt x="158" y="9"/>
                      <a:pt x="158" y="6"/>
                    </a:cubicBezTo>
                    <a:cubicBezTo>
                      <a:pt x="158" y="3"/>
                      <a:pt x="156" y="0"/>
                      <a:pt x="152" y="0"/>
                    </a:cubicBezTo>
                    <a:lnTo>
                      <a:pt x="79" y="0"/>
                    </a:lnTo>
                    <a:close/>
                  </a:path>
                </a:pathLst>
              </a:custGeom>
              <a:grpFill/>
              <a:ln w="4763" cap="rnd">
                <a:solidFill>
                  <a:schemeClr val="bg2">
                    <a:lumMod val="90000"/>
                  </a:schemeClr>
                </a:solidFill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2090" name="Freeform 166"/>
              <p:cNvSpPr>
                <a:spLocks/>
              </p:cNvSpPr>
              <p:nvPr/>
            </p:nvSpPr>
            <p:spPr bwMode="auto">
              <a:xfrm>
                <a:off x="1675" y="1032"/>
                <a:ext cx="255" cy="32"/>
              </a:xfrm>
              <a:custGeom>
                <a:avLst/>
                <a:gdLst>
                  <a:gd name="T0" fmla="*/ 3720 w 102"/>
                  <a:gd name="T1" fmla="*/ 0 h 12"/>
                  <a:gd name="T2" fmla="*/ 1845 w 102"/>
                  <a:gd name="T3" fmla="*/ 0 h 12"/>
                  <a:gd name="T4" fmla="*/ 520 w 102"/>
                  <a:gd name="T5" fmla="*/ 0 h 12"/>
                  <a:gd name="T6" fmla="*/ 0 w 102"/>
                  <a:gd name="T7" fmla="*/ 605 h 12"/>
                  <a:gd name="T8" fmla="*/ 3720 w 102"/>
                  <a:gd name="T9" fmla="*/ 605 h 12"/>
                  <a:gd name="T10" fmla="*/ 3988 w 102"/>
                  <a:gd name="T11" fmla="*/ 307 h 12"/>
                  <a:gd name="T12" fmla="*/ 3720 w 102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2" h="12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8" y="4"/>
                      <a:pt x="3" y="8"/>
                      <a:pt x="0" y="12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9" y="12"/>
                      <a:pt x="102" y="9"/>
                      <a:pt x="102" y="6"/>
                    </a:cubicBezTo>
                    <a:cubicBezTo>
                      <a:pt x="102" y="3"/>
                      <a:pt x="99" y="0"/>
                      <a:pt x="95" y="0"/>
                    </a:cubicBezTo>
                    <a:close/>
                  </a:path>
                </a:pathLst>
              </a:custGeom>
              <a:grpFill/>
              <a:ln w="4763" cap="rnd">
                <a:solidFill>
                  <a:schemeClr val="bg2">
                    <a:lumMod val="90000"/>
                  </a:schemeClr>
                </a:solidFill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2091" name="Freeform 167"/>
              <p:cNvSpPr>
                <a:spLocks/>
              </p:cNvSpPr>
              <p:nvPr/>
            </p:nvSpPr>
            <p:spPr bwMode="auto">
              <a:xfrm>
                <a:off x="1412" y="1227"/>
                <a:ext cx="223" cy="34"/>
              </a:xfrm>
              <a:custGeom>
                <a:avLst/>
                <a:gdLst>
                  <a:gd name="T0" fmla="*/ 238 w 89"/>
                  <a:gd name="T1" fmla="*/ 609 h 13"/>
                  <a:gd name="T2" fmla="*/ 1934 w 89"/>
                  <a:gd name="T3" fmla="*/ 609 h 13"/>
                  <a:gd name="T4" fmla="*/ 3510 w 89"/>
                  <a:gd name="T5" fmla="*/ 0 h 13"/>
                  <a:gd name="T6" fmla="*/ 2330 w 89"/>
                  <a:gd name="T7" fmla="*/ 0 h 13"/>
                  <a:gd name="T8" fmla="*/ 238 w 89"/>
                  <a:gd name="T9" fmla="*/ 0 h 13"/>
                  <a:gd name="T10" fmla="*/ 0 w 89"/>
                  <a:gd name="T11" fmla="*/ 288 h 13"/>
                  <a:gd name="T12" fmla="*/ 238 w 89"/>
                  <a:gd name="T13" fmla="*/ 609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9" h="13">
                    <a:moveTo>
                      <a:pt x="6" y="13"/>
                    </a:moveTo>
                    <a:cubicBezTo>
                      <a:pt x="49" y="13"/>
                      <a:pt x="49" y="13"/>
                      <a:pt x="49" y="13"/>
                    </a:cubicBezTo>
                    <a:cubicBezTo>
                      <a:pt x="64" y="8"/>
                      <a:pt x="77" y="4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6" y="13"/>
                    </a:cubicBezTo>
                    <a:close/>
                  </a:path>
                </a:pathLst>
              </a:custGeom>
              <a:grpFill/>
              <a:ln w="4763" cap="rnd">
                <a:solidFill>
                  <a:schemeClr val="bg2">
                    <a:lumMod val="90000"/>
                  </a:schemeClr>
                </a:solidFill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2092" name="Freeform 168"/>
              <p:cNvSpPr>
                <a:spLocks/>
              </p:cNvSpPr>
              <p:nvPr/>
            </p:nvSpPr>
            <p:spPr bwMode="auto">
              <a:xfrm>
                <a:off x="1515" y="1496"/>
                <a:ext cx="423" cy="35"/>
              </a:xfrm>
              <a:custGeom>
                <a:avLst/>
                <a:gdLst>
                  <a:gd name="T0" fmla="*/ 3296 w 169"/>
                  <a:gd name="T1" fmla="*/ 0 h 13"/>
                  <a:gd name="T2" fmla="*/ 238 w 169"/>
                  <a:gd name="T3" fmla="*/ 0 h 13"/>
                  <a:gd name="T4" fmla="*/ 0 w 169"/>
                  <a:gd name="T5" fmla="*/ 312 h 13"/>
                  <a:gd name="T6" fmla="*/ 238 w 169"/>
                  <a:gd name="T7" fmla="*/ 681 h 13"/>
                  <a:gd name="T8" fmla="*/ 6398 w 169"/>
                  <a:gd name="T9" fmla="*/ 681 h 13"/>
                  <a:gd name="T10" fmla="*/ 6635 w 169"/>
                  <a:gd name="T11" fmla="*/ 312 h 13"/>
                  <a:gd name="T12" fmla="*/ 6398 w 169"/>
                  <a:gd name="T13" fmla="*/ 0 h 13"/>
                  <a:gd name="T14" fmla="*/ 3296 w 169"/>
                  <a:gd name="T15" fmla="*/ 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9" h="13">
                    <a:moveTo>
                      <a:pt x="8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6" y="13"/>
                    </a:cubicBezTo>
                    <a:cubicBezTo>
                      <a:pt x="163" y="13"/>
                      <a:pt x="163" y="13"/>
                      <a:pt x="163" y="13"/>
                    </a:cubicBezTo>
                    <a:cubicBezTo>
                      <a:pt x="166" y="13"/>
                      <a:pt x="169" y="10"/>
                      <a:pt x="169" y="6"/>
                    </a:cubicBezTo>
                    <a:cubicBezTo>
                      <a:pt x="169" y="3"/>
                      <a:pt x="166" y="0"/>
                      <a:pt x="163" y="0"/>
                    </a:cubicBezTo>
                    <a:lnTo>
                      <a:pt x="84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2093" name="Freeform 169"/>
              <p:cNvSpPr>
                <a:spLocks/>
              </p:cNvSpPr>
              <p:nvPr/>
            </p:nvSpPr>
            <p:spPr bwMode="auto">
              <a:xfrm>
                <a:off x="1417" y="1432"/>
                <a:ext cx="398" cy="35"/>
              </a:xfrm>
              <a:custGeom>
                <a:avLst/>
                <a:gdLst>
                  <a:gd name="T0" fmla="*/ 3139 w 159"/>
                  <a:gd name="T1" fmla="*/ 0 h 13"/>
                  <a:gd name="T2" fmla="*/ 283 w 159"/>
                  <a:gd name="T3" fmla="*/ 0 h 13"/>
                  <a:gd name="T4" fmla="*/ 0 w 159"/>
                  <a:gd name="T5" fmla="*/ 369 h 13"/>
                  <a:gd name="T6" fmla="*/ 283 w 159"/>
                  <a:gd name="T7" fmla="*/ 681 h 13"/>
                  <a:gd name="T8" fmla="*/ 6010 w 159"/>
                  <a:gd name="T9" fmla="*/ 681 h 13"/>
                  <a:gd name="T10" fmla="*/ 6240 w 159"/>
                  <a:gd name="T11" fmla="*/ 369 h 13"/>
                  <a:gd name="T12" fmla="*/ 6010 w 159"/>
                  <a:gd name="T13" fmla="*/ 0 h 13"/>
                  <a:gd name="T14" fmla="*/ 3139 w 159"/>
                  <a:gd name="T15" fmla="*/ 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9" h="13">
                    <a:moveTo>
                      <a:pt x="80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0"/>
                      <a:pt x="3" y="13"/>
                      <a:pt x="7" y="13"/>
                    </a:cubicBezTo>
                    <a:cubicBezTo>
                      <a:pt x="153" y="13"/>
                      <a:pt x="153" y="13"/>
                      <a:pt x="153" y="13"/>
                    </a:cubicBezTo>
                    <a:cubicBezTo>
                      <a:pt x="156" y="13"/>
                      <a:pt x="159" y="10"/>
                      <a:pt x="159" y="7"/>
                    </a:cubicBezTo>
                    <a:cubicBezTo>
                      <a:pt x="159" y="3"/>
                      <a:pt x="156" y="0"/>
                      <a:pt x="153" y="0"/>
                    </a:cubicBezTo>
                    <a:lnTo>
                      <a:pt x="8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2094" name="Freeform 170"/>
              <p:cNvSpPr>
                <a:spLocks/>
              </p:cNvSpPr>
              <p:nvPr/>
            </p:nvSpPr>
            <p:spPr bwMode="auto">
              <a:xfrm>
                <a:off x="1402" y="1365"/>
                <a:ext cx="253" cy="35"/>
              </a:xfrm>
              <a:custGeom>
                <a:avLst/>
                <a:gdLst>
                  <a:gd name="T0" fmla="*/ 3740 w 101"/>
                  <a:gd name="T1" fmla="*/ 0 h 13"/>
                  <a:gd name="T2" fmla="*/ 1856 w 101"/>
                  <a:gd name="T3" fmla="*/ 0 h 13"/>
                  <a:gd name="T4" fmla="*/ 471 w 101"/>
                  <a:gd name="T5" fmla="*/ 0 h 13"/>
                  <a:gd name="T6" fmla="*/ 0 w 101"/>
                  <a:gd name="T7" fmla="*/ 681 h 13"/>
                  <a:gd name="T8" fmla="*/ 3740 w 101"/>
                  <a:gd name="T9" fmla="*/ 681 h 13"/>
                  <a:gd name="T10" fmla="*/ 3978 w 101"/>
                  <a:gd name="T11" fmla="*/ 369 h 13"/>
                  <a:gd name="T12" fmla="*/ 3740 w 101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1" h="13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7" y="4"/>
                      <a:pt x="3" y="9"/>
                      <a:pt x="0" y="13"/>
                    </a:cubicBezTo>
                    <a:cubicBezTo>
                      <a:pt x="95" y="13"/>
                      <a:pt x="95" y="13"/>
                      <a:pt x="95" y="13"/>
                    </a:cubicBezTo>
                    <a:cubicBezTo>
                      <a:pt x="98" y="13"/>
                      <a:pt x="101" y="10"/>
                      <a:pt x="101" y="7"/>
                    </a:cubicBezTo>
                    <a:cubicBezTo>
                      <a:pt x="101" y="3"/>
                      <a:pt x="98" y="0"/>
                      <a:pt x="95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2095" name="Freeform 171"/>
              <p:cNvSpPr>
                <a:spLocks/>
              </p:cNvSpPr>
              <p:nvPr/>
            </p:nvSpPr>
            <p:spPr bwMode="auto">
              <a:xfrm>
                <a:off x="1480" y="1307"/>
                <a:ext cx="60" cy="29"/>
              </a:xfrm>
              <a:custGeom>
                <a:avLst/>
                <a:gdLst>
                  <a:gd name="T0" fmla="*/ 0 w 24"/>
                  <a:gd name="T1" fmla="*/ 527 h 11"/>
                  <a:gd name="T2" fmla="*/ 675 w 24"/>
                  <a:gd name="T3" fmla="*/ 527 h 11"/>
                  <a:gd name="T4" fmla="*/ 938 w 24"/>
                  <a:gd name="T5" fmla="*/ 237 h 11"/>
                  <a:gd name="T6" fmla="*/ 863 w 24"/>
                  <a:gd name="T7" fmla="*/ 0 h 11"/>
                  <a:gd name="T8" fmla="*/ 0 w 24"/>
                  <a:gd name="T9" fmla="*/ 527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11">
                    <a:moveTo>
                      <a:pt x="0" y="11"/>
                    </a:moveTo>
                    <a:cubicBezTo>
                      <a:pt x="17" y="11"/>
                      <a:pt x="17" y="11"/>
                      <a:pt x="17" y="11"/>
                    </a:cubicBezTo>
                    <a:cubicBezTo>
                      <a:pt x="21" y="11"/>
                      <a:pt x="24" y="8"/>
                      <a:pt x="24" y="5"/>
                    </a:cubicBezTo>
                    <a:cubicBezTo>
                      <a:pt x="24" y="3"/>
                      <a:pt x="23" y="1"/>
                      <a:pt x="22" y="0"/>
                    </a:cubicBezTo>
                    <a:cubicBezTo>
                      <a:pt x="14" y="4"/>
                      <a:pt x="7" y="7"/>
                      <a:pt x="0" y="1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2096" name="Freeform 172"/>
              <p:cNvSpPr>
                <a:spLocks/>
              </p:cNvSpPr>
              <p:nvPr/>
            </p:nvSpPr>
            <p:spPr bwMode="auto">
              <a:xfrm>
                <a:off x="1650" y="1563"/>
                <a:ext cx="222" cy="32"/>
              </a:xfrm>
              <a:custGeom>
                <a:avLst/>
                <a:gdLst>
                  <a:gd name="T0" fmla="*/ 229 w 89"/>
                  <a:gd name="T1" fmla="*/ 605 h 12"/>
                  <a:gd name="T2" fmla="*/ 1891 w 89"/>
                  <a:gd name="T3" fmla="*/ 605 h 12"/>
                  <a:gd name="T4" fmla="*/ 3447 w 89"/>
                  <a:gd name="T5" fmla="*/ 0 h 12"/>
                  <a:gd name="T6" fmla="*/ 2282 w 89"/>
                  <a:gd name="T7" fmla="*/ 0 h 12"/>
                  <a:gd name="T8" fmla="*/ 229 w 89"/>
                  <a:gd name="T9" fmla="*/ 0 h 12"/>
                  <a:gd name="T10" fmla="*/ 0 w 89"/>
                  <a:gd name="T11" fmla="*/ 307 h 12"/>
                  <a:gd name="T12" fmla="*/ 229 w 89"/>
                  <a:gd name="T13" fmla="*/ 605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9" h="12">
                    <a:moveTo>
                      <a:pt x="6" y="12"/>
                    </a:moveTo>
                    <a:cubicBezTo>
                      <a:pt x="49" y="12"/>
                      <a:pt x="49" y="12"/>
                      <a:pt x="49" y="12"/>
                    </a:cubicBezTo>
                    <a:cubicBezTo>
                      <a:pt x="64" y="8"/>
                      <a:pt x="77" y="4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2097" name="Freeform 173"/>
              <p:cNvSpPr>
                <a:spLocks/>
              </p:cNvSpPr>
              <p:nvPr/>
            </p:nvSpPr>
            <p:spPr bwMode="auto">
              <a:xfrm>
                <a:off x="1617" y="1432"/>
                <a:ext cx="198" cy="35"/>
              </a:xfrm>
              <a:custGeom>
                <a:avLst/>
                <a:gdLst>
                  <a:gd name="T0" fmla="*/ 2882 w 79"/>
                  <a:gd name="T1" fmla="*/ 681 h 13"/>
                  <a:gd name="T2" fmla="*/ 3115 w 79"/>
                  <a:gd name="T3" fmla="*/ 369 h 13"/>
                  <a:gd name="T4" fmla="*/ 2882 w 79"/>
                  <a:gd name="T5" fmla="*/ 0 h 13"/>
                  <a:gd name="T6" fmla="*/ 0 w 79"/>
                  <a:gd name="T7" fmla="*/ 0 h 13"/>
                  <a:gd name="T8" fmla="*/ 0 w 79"/>
                  <a:gd name="T9" fmla="*/ 681 h 13"/>
                  <a:gd name="T10" fmla="*/ 2882 w 79"/>
                  <a:gd name="T11" fmla="*/ 681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9" h="13">
                    <a:moveTo>
                      <a:pt x="73" y="13"/>
                    </a:moveTo>
                    <a:cubicBezTo>
                      <a:pt x="76" y="13"/>
                      <a:pt x="79" y="10"/>
                      <a:pt x="79" y="7"/>
                    </a:cubicBezTo>
                    <a:cubicBezTo>
                      <a:pt x="79" y="3"/>
                      <a:pt x="76" y="0"/>
                      <a:pt x="7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lnTo>
                      <a:pt x="73" y="13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2098" name="Freeform 174"/>
              <p:cNvSpPr>
                <a:spLocks/>
              </p:cNvSpPr>
              <p:nvPr/>
            </p:nvSpPr>
            <p:spPr bwMode="auto">
              <a:xfrm>
                <a:off x="1725" y="1496"/>
                <a:ext cx="213" cy="35"/>
              </a:xfrm>
              <a:custGeom>
                <a:avLst/>
                <a:gdLst>
                  <a:gd name="T0" fmla="*/ 0 w 85"/>
                  <a:gd name="T1" fmla="*/ 0 h 13"/>
                  <a:gd name="T2" fmla="*/ 0 w 85"/>
                  <a:gd name="T3" fmla="*/ 681 h 13"/>
                  <a:gd name="T4" fmla="*/ 3115 w 85"/>
                  <a:gd name="T5" fmla="*/ 681 h 13"/>
                  <a:gd name="T6" fmla="*/ 3353 w 85"/>
                  <a:gd name="T7" fmla="*/ 312 h 13"/>
                  <a:gd name="T8" fmla="*/ 3115 w 85"/>
                  <a:gd name="T9" fmla="*/ 0 h 13"/>
                  <a:gd name="T10" fmla="*/ 0 w 85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5" h="13">
                    <a:moveTo>
                      <a:pt x="0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79" y="13"/>
                      <a:pt x="79" y="13"/>
                      <a:pt x="79" y="13"/>
                    </a:cubicBezTo>
                    <a:cubicBezTo>
                      <a:pt x="82" y="13"/>
                      <a:pt x="85" y="10"/>
                      <a:pt x="85" y="6"/>
                    </a:cubicBezTo>
                    <a:cubicBezTo>
                      <a:pt x="85" y="3"/>
                      <a:pt x="82" y="0"/>
                      <a:pt x="7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2099" name="Freeform 175"/>
              <p:cNvSpPr>
                <a:spLocks/>
              </p:cNvSpPr>
              <p:nvPr/>
            </p:nvSpPr>
            <p:spPr bwMode="auto">
              <a:xfrm>
                <a:off x="1770" y="1563"/>
                <a:ext cx="102" cy="32"/>
              </a:xfrm>
              <a:custGeom>
                <a:avLst/>
                <a:gdLst>
                  <a:gd name="T0" fmla="*/ 0 w 41"/>
                  <a:gd name="T1" fmla="*/ 0 h 12"/>
                  <a:gd name="T2" fmla="*/ 0 w 41"/>
                  <a:gd name="T3" fmla="*/ 605 h 12"/>
                  <a:gd name="T4" fmla="*/ 30 w 41"/>
                  <a:gd name="T5" fmla="*/ 605 h 12"/>
                  <a:gd name="T6" fmla="*/ 1572 w 41"/>
                  <a:gd name="T7" fmla="*/ 0 h 12"/>
                  <a:gd name="T8" fmla="*/ 0 w 41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" h="12">
                    <a:moveTo>
                      <a:pt x="0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6" y="8"/>
                      <a:pt x="29" y="4"/>
                      <a:pt x="4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2100" name="Freeform 176"/>
              <p:cNvSpPr>
                <a:spLocks/>
              </p:cNvSpPr>
              <p:nvPr/>
            </p:nvSpPr>
            <p:spPr bwMode="auto">
              <a:xfrm>
                <a:off x="1520" y="1365"/>
                <a:ext cx="135" cy="35"/>
              </a:xfrm>
              <a:custGeom>
                <a:avLst/>
                <a:gdLst>
                  <a:gd name="T0" fmla="*/ 0 w 54"/>
                  <a:gd name="T1" fmla="*/ 681 h 13"/>
                  <a:gd name="T2" fmla="*/ 1875 w 54"/>
                  <a:gd name="T3" fmla="*/ 681 h 13"/>
                  <a:gd name="T4" fmla="*/ 2113 w 54"/>
                  <a:gd name="T5" fmla="*/ 369 h 13"/>
                  <a:gd name="T6" fmla="*/ 1875 w 54"/>
                  <a:gd name="T7" fmla="*/ 0 h 13"/>
                  <a:gd name="T8" fmla="*/ 0 w 54"/>
                  <a:gd name="T9" fmla="*/ 0 h 13"/>
                  <a:gd name="T10" fmla="*/ 0 w 54"/>
                  <a:gd name="T11" fmla="*/ 681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4" h="13">
                    <a:moveTo>
                      <a:pt x="0" y="13"/>
                    </a:moveTo>
                    <a:cubicBezTo>
                      <a:pt x="48" y="13"/>
                      <a:pt x="48" y="13"/>
                      <a:pt x="48" y="13"/>
                    </a:cubicBezTo>
                    <a:cubicBezTo>
                      <a:pt x="51" y="13"/>
                      <a:pt x="54" y="10"/>
                      <a:pt x="54" y="7"/>
                    </a:cubicBezTo>
                    <a:cubicBezTo>
                      <a:pt x="54" y="3"/>
                      <a:pt x="51" y="0"/>
                      <a:pt x="48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2101" name="Freeform 177"/>
              <p:cNvSpPr>
                <a:spLocks/>
              </p:cNvSpPr>
              <p:nvPr/>
            </p:nvSpPr>
            <p:spPr bwMode="auto">
              <a:xfrm>
                <a:off x="1515" y="1501"/>
                <a:ext cx="367" cy="24"/>
              </a:xfrm>
              <a:custGeom>
                <a:avLst/>
                <a:gdLst>
                  <a:gd name="T0" fmla="*/ 230 w 147"/>
                  <a:gd name="T1" fmla="*/ 0 h 9"/>
                  <a:gd name="T2" fmla="*/ 5710 w 147"/>
                  <a:gd name="T3" fmla="*/ 0 h 9"/>
                  <a:gd name="T4" fmla="*/ 1975 w 147"/>
                  <a:gd name="T5" fmla="*/ 149 h 9"/>
                  <a:gd name="T6" fmla="*/ 105 w 147"/>
                  <a:gd name="T7" fmla="*/ 363 h 9"/>
                  <a:gd name="T8" fmla="*/ 230 w 147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7" h="9">
                    <a:moveTo>
                      <a:pt x="6" y="0"/>
                    </a:moveTo>
                    <a:cubicBezTo>
                      <a:pt x="147" y="0"/>
                      <a:pt x="147" y="0"/>
                      <a:pt x="147" y="0"/>
                    </a:cubicBezTo>
                    <a:cubicBezTo>
                      <a:pt x="141" y="0"/>
                      <a:pt x="91" y="1"/>
                      <a:pt x="51" y="3"/>
                    </a:cubicBezTo>
                    <a:cubicBezTo>
                      <a:pt x="27" y="3"/>
                      <a:pt x="4" y="5"/>
                      <a:pt x="3" y="7"/>
                    </a:cubicBezTo>
                    <a:cubicBezTo>
                      <a:pt x="2" y="9"/>
                      <a:pt x="0" y="0"/>
                      <a:pt x="6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2102" name="Freeform 178"/>
              <p:cNvSpPr>
                <a:spLocks/>
              </p:cNvSpPr>
              <p:nvPr/>
            </p:nvSpPr>
            <p:spPr bwMode="auto">
              <a:xfrm>
                <a:off x="1417" y="1437"/>
                <a:ext cx="370" cy="24"/>
              </a:xfrm>
              <a:custGeom>
                <a:avLst/>
                <a:gdLst>
                  <a:gd name="T0" fmla="*/ 283 w 148"/>
                  <a:gd name="T1" fmla="*/ 0 h 9"/>
                  <a:gd name="T2" fmla="*/ 5783 w 148"/>
                  <a:gd name="T3" fmla="*/ 0 h 9"/>
                  <a:gd name="T4" fmla="*/ 2033 w 148"/>
                  <a:gd name="T5" fmla="*/ 93 h 9"/>
                  <a:gd name="T6" fmla="*/ 158 w 148"/>
                  <a:gd name="T7" fmla="*/ 363 h 9"/>
                  <a:gd name="T8" fmla="*/ 283 w 148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8" h="9">
                    <a:moveTo>
                      <a:pt x="7" y="0"/>
                    </a:moveTo>
                    <a:cubicBezTo>
                      <a:pt x="148" y="0"/>
                      <a:pt x="148" y="0"/>
                      <a:pt x="148" y="0"/>
                    </a:cubicBezTo>
                    <a:cubicBezTo>
                      <a:pt x="142" y="0"/>
                      <a:pt x="92" y="1"/>
                      <a:pt x="52" y="2"/>
                    </a:cubicBezTo>
                    <a:cubicBezTo>
                      <a:pt x="27" y="3"/>
                      <a:pt x="4" y="5"/>
                      <a:pt x="4" y="7"/>
                    </a:cubicBezTo>
                    <a:cubicBezTo>
                      <a:pt x="2" y="9"/>
                      <a:pt x="0" y="0"/>
                      <a:pt x="7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2103" name="Freeform 179"/>
              <p:cNvSpPr>
                <a:spLocks/>
              </p:cNvSpPr>
              <p:nvPr/>
            </p:nvSpPr>
            <p:spPr bwMode="auto">
              <a:xfrm>
                <a:off x="1652" y="1565"/>
                <a:ext cx="195" cy="24"/>
              </a:xfrm>
              <a:custGeom>
                <a:avLst/>
                <a:gdLst>
                  <a:gd name="T0" fmla="*/ 238 w 78"/>
                  <a:gd name="T1" fmla="*/ 56 h 9"/>
                  <a:gd name="T2" fmla="*/ 3020 w 78"/>
                  <a:gd name="T3" fmla="*/ 56 h 9"/>
                  <a:gd name="T4" fmla="*/ 1488 w 78"/>
                  <a:gd name="T5" fmla="*/ 93 h 9"/>
                  <a:gd name="T6" fmla="*/ 125 w 78"/>
                  <a:gd name="T7" fmla="*/ 397 h 9"/>
                  <a:gd name="T8" fmla="*/ 238 w 78"/>
                  <a:gd name="T9" fmla="*/ 5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8" h="9">
                    <a:moveTo>
                      <a:pt x="6" y="1"/>
                    </a:moveTo>
                    <a:cubicBezTo>
                      <a:pt x="77" y="1"/>
                      <a:pt x="77" y="1"/>
                      <a:pt x="77" y="1"/>
                    </a:cubicBezTo>
                    <a:cubicBezTo>
                      <a:pt x="71" y="0"/>
                      <a:pt x="78" y="1"/>
                      <a:pt x="38" y="2"/>
                    </a:cubicBezTo>
                    <a:cubicBezTo>
                      <a:pt x="13" y="3"/>
                      <a:pt x="3" y="5"/>
                      <a:pt x="3" y="8"/>
                    </a:cubicBezTo>
                    <a:cubicBezTo>
                      <a:pt x="2" y="9"/>
                      <a:pt x="0" y="1"/>
                      <a:pt x="6" y="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2104" name="Freeform 180"/>
              <p:cNvSpPr>
                <a:spLocks/>
              </p:cNvSpPr>
              <p:nvPr/>
            </p:nvSpPr>
            <p:spPr bwMode="auto">
              <a:xfrm>
                <a:off x="1460" y="1371"/>
                <a:ext cx="170" cy="10"/>
              </a:xfrm>
              <a:custGeom>
                <a:avLst/>
                <a:gdLst>
                  <a:gd name="T0" fmla="*/ 0 w 68"/>
                  <a:gd name="T1" fmla="*/ 0 h 4"/>
                  <a:gd name="T2" fmla="*/ 2658 w 68"/>
                  <a:gd name="T3" fmla="*/ 0 h 4"/>
                  <a:gd name="T4" fmla="*/ 0 w 68"/>
                  <a:gd name="T5" fmla="*/ 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8" h="4">
                    <a:moveTo>
                      <a:pt x="0" y="0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60" y="2"/>
                      <a:pt x="9" y="4"/>
                      <a:pt x="0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2105" name="Freeform 181"/>
              <p:cNvSpPr>
                <a:spLocks/>
              </p:cNvSpPr>
              <p:nvPr/>
            </p:nvSpPr>
            <p:spPr bwMode="auto">
              <a:xfrm>
                <a:off x="1515" y="1496"/>
                <a:ext cx="423" cy="35"/>
              </a:xfrm>
              <a:custGeom>
                <a:avLst/>
                <a:gdLst>
                  <a:gd name="T0" fmla="*/ 3296 w 169"/>
                  <a:gd name="T1" fmla="*/ 0 h 13"/>
                  <a:gd name="T2" fmla="*/ 238 w 169"/>
                  <a:gd name="T3" fmla="*/ 0 h 13"/>
                  <a:gd name="T4" fmla="*/ 0 w 169"/>
                  <a:gd name="T5" fmla="*/ 312 h 13"/>
                  <a:gd name="T6" fmla="*/ 238 w 169"/>
                  <a:gd name="T7" fmla="*/ 681 h 13"/>
                  <a:gd name="T8" fmla="*/ 6398 w 169"/>
                  <a:gd name="T9" fmla="*/ 681 h 13"/>
                  <a:gd name="T10" fmla="*/ 6635 w 169"/>
                  <a:gd name="T11" fmla="*/ 312 h 13"/>
                  <a:gd name="T12" fmla="*/ 6398 w 169"/>
                  <a:gd name="T13" fmla="*/ 0 h 13"/>
                  <a:gd name="T14" fmla="*/ 3296 w 169"/>
                  <a:gd name="T15" fmla="*/ 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9" h="13">
                    <a:moveTo>
                      <a:pt x="8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6" y="13"/>
                    </a:cubicBezTo>
                    <a:cubicBezTo>
                      <a:pt x="163" y="13"/>
                      <a:pt x="163" y="13"/>
                      <a:pt x="163" y="13"/>
                    </a:cubicBezTo>
                    <a:cubicBezTo>
                      <a:pt x="166" y="13"/>
                      <a:pt x="169" y="10"/>
                      <a:pt x="169" y="6"/>
                    </a:cubicBezTo>
                    <a:cubicBezTo>
                      <a:pt x="169" y="3"/>
                      <a:pt x="166" y="0"/>
                      <a:pt x="163" y="0"/>
                    </a:cubicBezTo>
                    <a:lnTo>
                      <a:pt x="84" y="0"/>
                    </a:lnTo>
                    <a:close/>
                  </a:path>
                </a:pathLst>
              </a:custGeom>
              <a:grpFill/>
              <a:ln w="4763" cap="rnd">
                <a:solidFill>
                  <a:schemeClr val="bg2">
                    <a:lumMod val="90000"/>
                  </a:schemeClr>
                </a:solidFill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2106" name="Freeform 182"/>
              <p:cNvSpPr>
                <a:spLocks/>
              </p:cNvSpPr>
              <p:nvPr/>
            </p:nvSpPr>
            <p:spPr bwMode="auto">
              <a:xfrm>
                <a:off x="1417" y="1432"/>
                <a:ext cx="398" cy="35"/>
              </a:xfrm>
              <a:custGeom>
                <a:avLst/>
                <a:gdLst>
                  <a:gd name="T0" fmla="*/ 3139 w 159"/>
                  <a:gd name="T1" fmla="*/ 0 h 13"/>
                  <a:gd name="T2" fmla="*/ 283 w 159"/>
                  <a:gd name="T3" fmla="*/ 0 h 13"/>
                  <a:gd name="T4" fmla="*/ 0 w 159"/>
                  <a:gd name="T5" fmla="*/ 369 h 13"/>
                  <a:gd name="T6" fmla="*/ 283 w 159"/>
                  <a:gd name="T7" fmla="*/ 681 h 13"/>
                  <a:gd name="T8" fmla="*/ 6010 w 159"/>
                  <a:gd name="T9" fmla="*/ 681 h 13"/>
                  <a:gd name="T10" fmla="*/ 6240 w 159"/>
                  <a:gd name="T11" fmla="*/ 369 h 13"/>
                  <a:gd name="T12" fmla="*/ 6010 w 159"/>
                  <a:gd name="T13" fmla="*/ 0 h 13"/>
                  <a:gd name="T14" fmla="*/ 3139 w 159"/>
                  <a:gd name="T15" fmla="*/ 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9" h="13">
                    <a:moveTo>
                      <a:pt x="80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0"/>
                      <a:pt x="3" y="13"/>
                      <a:pt x="7" y="13"/>
                    </a:cubicBezTo>
                    <a:cubicBezTo>
                      <a:pt x="153" y="13"/>
                      <a:pt x="153" y="13"/>
                      <a:pt x="153" y="13"/>
                    </a:cubicBezTo>
                    <a:cubicBezTo>
                      <a:pt x="156" y="13"/>
                      <a:pt x="159" y="10"/>
                      <a:pt x="159" y="7"/>
                    </a:cubicBezTo>
                    <a:cubicBezTo>
                      <a:pt x="159" y="3"/>
                      <a:pt x="156" y="0"/>
                      <a:pt x="153" y="0"/>
                    </a:cubicBezTo>
                    <a:lnTo>
                      <a:pt x="80" y="0"/>
                    </a:lnTo>
                    <a:close/>
                  </a:path>
                </a:pathLst>
              </a:custGeom>
              <a:grpFill/>
              <a:ln w="4763" cap="rnd">
                <a:solidFill>
                  <a:schemeClr val="bg2">
                    <a:lumMod val="90000"/>
                  </a:schemeClr>
                </a:solidFill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2107" name="Freeform 183"/>
              <p:cNvSpPr>
                <a:spLocks/>
              </p:cNvSpPr>
              <p:nvPr/>
            </p:nvSpPr>
            <p:spPr bwMode="auto">
              <a:xfrm>
                <a:off x="1402" y="1365"/>
                <a:ext cx="253" cy="35"/>
              </a:xfrm>
              <a:custGeom>
                <a:avLst/>
                <a:gdLst>
                  <a:gd name="T0" fmla="*/ 3740 w 101"/>
                  <a:gd name="T1" fmla="*/ 0 h 13"/>
                  <a:gd name="T2" fmla="*/ 1856 w 101"/>
                  <a:gd name="T3" fmla="*/ 0 h 13"/>
                  <a:gd name="T4" fmla="*/ 471 w 101"/>
                  <a:gd name="T5" fmla="*/ 0 h 13"/>
                  <a:gd name="T6" fmla="*/ 0 w 101"/>
                  <a:gd name="T7" fmla="*/ 681 h 13"/>
                  <a:gd name="T8" fmla="*/ 3740 w 101"/>
                  <a:gd name="T9" fmla="*/ 681 h 13"/>
                  <a:gd name="T10" fmla="*/ 3978 w 101"/>
                  <a:gd name="T11" fmla="*/ 369 h 13"/>
                  <a:gd name="T12" fmla="*/ 3740 w 101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1" h="13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7" y="4"/>
                      <a:pt x="3" y="9"/>
                      <a:pt x="0" y="13"/>
                    </a:cubicBezTo>
                    <a:cubicBezTo>
                      <a:pt x="95" y="13"/>
                      <a:pt x="95" y="13"/>
                      <a:pt x="95" y="13"/>
                    </a:cubicBezTo>
                    <a:cubicBezTo>
                      <a:pt x="98" y="13"/>
                      <a:pt x="101" y="10"/>
                      <a:pt x="101" y="7"/>
                    </a:cubicBezTo>
                    <a:cubicBezTo>
                      <a:pt x="101" y="3"/>
                      <a:pt x="98" y="0"/>
                      <a:pt x="95" y="0"/>
                    </a:cubicBezTo>
                    <a:close/>
                  </a:path>
                </a:pathLst>
              </a:custGeom>
              <a:grpFill/>
              <a:ln w="4763" cap="rnd">
                <a:solidFill>
                  <a:schemeClr val="bg2">
                    <a:lumMod val="90000"/>
                  </a:schemeClr>
                </a:solidFill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2108" name="Freeform 184"/>
              <p:cNvSpPr>
                <a:spLocks/>
              </p:cNvSpPr>
              <p:nvPr/>
            </p:nvSpPr>
            <p:spPr bwMode="auto">
              <a:xfrm>
                <a:off x="1480" y="1307"/>
                <a:ext cx="60" cy="29"/>
              </a:xfrm>
              <a:custGeom>
                <a:avLst/>
                <a:gdLst>
                  <a:gd name="T0" fmla="*/ 0 w 24"/>
                  <a:gd name="T1" fmla="*/ 527 h 11"/>
                  <a:gd name="T2" fmla="*/ 675 w 24"/>
                  <a:gd name="T3" fmla="*/ 527 h 11"/>
                  <a:gd name="T4" fmla="*/ 938 w 24"/>
                  <a:gd name="T5" fmla="*/ 237 h 11"/>
                  <a:gd name="T6" fmla="*/ 863 w 24"/>
                  <a:gd name="T7" fmla="*/ 0 h 11"/>
                  <a:gd name="T8" fmla="*/ 0 w 24"/>
                  <a:gd name="T9" fmla="*/ 527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11">
                    <a:moveTo>
                      <a:pt x="0" y="11"/>
                    </a:moveTo>
                    <a:cubicBezTo>
                      <a:pt x="17" y="11"/>
                      <a:pt x="17" y="11"/>
                      <a:pt x="17" y="11"/>
                    </a:cubicBezTo>
                    <a:cubicBezTo>
                      <a:pt x="21" y="11"/>
                      <a:pt x="24" y="8"/>
                      <a:pt x="24" y="5"/>
                    </a:cubicBezTo>
                    <a:cubicBezTo>
                      <a:pt x="24" y="3"/>
                      <a:pt x="23" y="1"/>
                      <a:pt x="22" y="0"/>
                    </a:cubicBezTo>
                    <a:cubicBezTo>
                      <a:pt x="14" y="4"/>
                      <a:pt x="7" y="7"/>
                      <a:pt x="0" y="11"/>
                    </a:cubicBezTo>
                    <a:close/>
                  </a:path>
                </a:pathLst>
              </a:custGeom>
              <a:grpFill/>
              <a:ln w="4763" cap="rnd">
                <a:solidFill>
                  <a:schemeClr val="bg2">
                    <a:lumMod val="90000"/>
                  </a:schemeClr>
                </a:solidFill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2109" name="Freeform 185"/>
              <p:cNvSpPr>
                <a:spLocks/>
              </p:cNvSpPr>
              <p:nvPr/>
            </p:nvSpPr>
            <p:spPr bwMode="auto">
              <a:xfrm>
                <a:off x="1650" y="1563"/>
                <a:ext cx="222" cy="32"/>
              </a:xfrm>
              <a:custGeom>
                <a:avLst/>
                <a:gdLst>
                  <a:gd name="T0" fmla="*/ 229 w 89"/>
                  <a:gd name="T1" fmla="*/ 605 h 12"/>
                  <a:gd name="T2" fmla="*/ 1891 w 89"/>
                  <a:gd name="T3" fmla="*/ 605 h 12"/>
                  <a:gd name="T4" fmla="*/ 3447 w 89"/>
                  <a:gd name="T5" fmla="*/ 0 h 12"/>
                  <a:gd name="T6" fmla="*/ 2282 w 89"/>
                  <a:gd name="T7" fmla="*/ 0 h 12"/>
                  <a:gd name="T8" fmla="*/ 229 w 89"/>
                  <a:gd name="T9" fmla="*/ 0 h 12"/>
                  <a:gd name="T10" fmla="*/ 0 w 89"/>
                  <a:gd name="T11" fmla="*/ 307 h 12"/>
                  <a:gd name="T12" fmla="*/ 229 w 89"/>
                  <a:gd name="T13" fmla="*/ 605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9" h="12">
                    <a:moveTo>
                      <a:pt x="6" y="12"/>
                    </a:moveTo>
                    <a:cubicBezTo>
                      <a:pt x="49" y="12"/>
                      <a:pt x="49" y="12"/>
                      <a:pt x="49" y="12"/>
                    </a:cubicBezTo>
                    <a:cubicBezTo>
                      <a:pt x="64" y="8"/>
                      <a:pt x="77" y="4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lose/>
                  </a:path>
                </a:pathLst>
              </a:custGeom>
              <a:grpFill/>
              <a:ln w="4763" cap="rnd">
                <a:solidFill>
                  <a:schemeClr val="bg2">
                    <a:lumMod val="90000"/>
                  </a:schemeClr>
                </a:solidFill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2110" name="Freeform 186"/>
              <p:cNvSpPr>
                <a:spLocks/>
              </p:cNvSpPr>
              <p:nvPr/>
            </p:nvSpPr>
            <p:spPr bwMode="auto">
              <a:xfrm>
                <a:off x="1515" y="3419"/>
                <a:ext cx="423" cy="34"/>
              </a:xfrm>
              <a:custGeom>
                <a:avLst/>
                <a:gdLst>
                  <a:gd name="T0" fmla="*/ 3296 w 169"/>
                  <a:gd name="T1" fmla="*/ 0 h 13"/>
                  <a:gd name="T2" fmla="*/ 238 w 169"/>
                  <a:gd name="T3" fmla="*/ 0 h 13"/>
                  <a:gd name="T4" fmla="*/ 0 w 169"/>
                  <a:gd name="T5" fmla="*/ 288 h 13"/>
                  <a:gd name="T6" fmla="*/ 238 w 169"/>
                  <a:gd name="T7" fmla="*/ 609 h 13"/>
                  <a:gd name="T8" fmla="*/ 6398 w 169"/>
                  <a:gd name="T9" fmla="*/ 609 h 13"/>
                  <a:gd name="T10" fmla="*/ 6635 w 169"/>
                  <a:gd name="T11" fmla="*/ 288 h 13"/>
                  <a:gd name="T12" fmla="*/ 6398 w 169"/>
                  <a:gd name="T13" fmla="*/ 0 h 13"/>
                  <a:gd name="T14" fmla="*/ 3296 w 169"/>
                  <a:gd name="T15" fmla="*/ 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9" h="13">
                    <a:moveTo>
                      <a:pt x="8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6" y="13"/>
                    </a:cubicBezTo>
                    <a:cubicBezTo>
                      <a:pt x="163" y="13"/>
                      <a:pt x="163" y="13"/>
                      <a:pt x="163" y="13"/>
                    </a:cubicBezTo>
                    <a:cubicBezTo>
                      <a:pt x="166" y="13"/>
                      <a:pt x="169" y="10"/>
                      <a:pt x="169" y="6"/>
                    </a:cubicBezTo>
                    <a:cubicBezTo>
                      <a:pt x="169" y="3"/>
                      <a:pt x="166" y="0"/>
                      <a:pt x="163" y="0"/>
                    </a:cubicBezTo>
                    <a:lnTo>
                      <a:pt x="84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2111" name="Freeform 187"/>
              <p:cNvSpPr>
                <a:spLocks/>
              </p:cNvSpPr>
              <p:nvPr/>
            </p:nvSpPr>
            <p:spPr bwMode="auto">
              <a:xfrm>
                <a:off x="1417" y="3355"/>
                <a:ext cx="398" cy="34"/>
              </a:xfrm>
              <a:custGeom>
                <a:avLst/>
                <a:gdLst>
                  <a:gd name="T0" fmla="*/ 3139 w 159"/>
                  <a:gd name="T1" fmla="*/ 0 h 13"/>
                  <a:gd name="T2" fmla="*/ 283 w 159"/>
                  <a:gd name="T3" fmla="*/ 0 h 13"/>
                  <a:gd name="T4" fmla="*/ 0 w 159"/>
                  <a:gd name="T5" fmla="*/ 322 h 13"/>
                  <a:gd name="T6" fmla="*/ 283 w 159"/>
                  <a:gd name="T7" fmla="*/ 609 h 13"/>
                  <a:gd name="T8" fmla="*/ 6010 w 159"/>
                  <a:gd name="T9" fmla="*/ 609 h 13"/>
                  <a:gd name="T10" fmla="*/ 6240 w 159"/>
                  <a:gd name="T11" fmla="*/ 322 h 13"/>
                  <a:gd name="T12" fmla="*/ 6010 w 159"/>
                  <a:gd name="T13" fmla="*/ 0 h 13"/>
                  <a:gd name="T14" fmla="*/ 3139 w 159"/>
                  <a:gd name="T15" fmla="*/ 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9" h="13">
                    <a:moveTo>
                      <a:pt x="80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0"/>
                      <a:pt x="3" y="13"/>
                      <a:pt x="7" y="13"/>
                    </a:cubicBezTo>
                    <a:cubicBezTo>
                      <a:pt x="153" y="13"/>
                      <a:pt x="153" y="13"/>
                      <a:pt x="153" y="13"/>
                    </a:cubicBezTo>
                    <a:cubicBezTo>
                      <a:pt x="156" y="13"/>
                      <a:pt x="159" y="10"/>
                      <a:pt x="159" y="7"/>
                    </a:cubicBezTo>
                    <a:cubicBezTo>
                      <a:pt x="159" y="3"/>
                      <a:pt x="156" y="0"/>
                      <a:pt x="153" y="0"/>
                    </a:cubicBezTo>
                    <a:lnTo>
                      <a:pt x="8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2112" name="Freeform 188"/>
              <p:cNvSpPr>
                <a:spLocks/>
              </p:cNvSpPr>
              <p:nvPr/>
            </p:nvSpPr>
            <p:spPr bwMode="auto">
              <a:xfrm>
                <a:off x="1402" y="3288"/>
                <a:ext cx="253" cy="35"/>
              </a:xfrm>
              <a:custGeom>
                <a:avLst/>
                <a:gdLst>
                  <a:gd name="T0" fmla="*/ 3740 w 101"/>
                  <a:gd name="T1" fmla="*/ 0 h 13"/>
                  <a:gd name="T2" fmla="*/ 1856 w 101"/>
                  <a:gd name="T3" fmla="*/ 0 h 13"/>
                  <a:gd name="T4" fmla="*/ 471 w 101"/>
                  <a:gd name="T5" fmla="*/ 0 h 13"/>
                  <a:gd name="T6" fmla="*/ 0 w 101"/>
                  <a:gd name="T7" fmla="*/ 681 h 13"/>
                  <a:gd name="T8" fmla="*/ 3740 w 101"/>
                  <a:gd name="T9" fmla="*/ 681 h 13"/>
                  <a:gd name="T10" fmla="*/ 3978 w 101"/>
                  <a:gd name="T11" fmla="*/ 369 h 13"/>
                  <a:gd name="T12" fmla="*/ 3740 w 101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1" h="13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7" y="4"/>
                      <a:pt x="3" y="9"/>
                      <a:pt x="0" y="13"/>
                    </a:cubicBezTo>
                    <a:cubicBezTo>
                      <a:pt x="95" y="13"/>
                      <a:pt x="95" y="13"/>
                      <a:pt x="95" y="13"/>
                    </a:cubicBezTo>
                    <a:cubicBezTo>
                      <a:pt x="98" y="13"/>
                      <a:pt x="101" y="10"/>
                      <a:pt x="101" y="7"/>
                    </a:cubicBezTo>
                    <a:cubicBezTo>
                      <a:pt x="101" y="3"/>
                      <a:pt x="98" y="0"/>
                      <a:pt x="95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2113" name="Freeform 189"/>
              <p:cNvSpPr>
                <a:spLocks/>
              </p:cNvSpPr>
              <p:nvPr/>
            </p:nvSpPr>
            <p:spPr bwMode="auto">
              <a:xfrm>
                <a:off x="1480" y="3229"/>
                <a:ext cx="60" cy="30"/>
              </a:xfrm>
              <a:custGeom>
                <a:avLst/>
                <a:gdLst>
                  <a:gd name="T0" fmla="*/ 0 w 24"/>
                  <a:gd name="T1" fmla="*/ 611 h 11"/>
                  <a:gd name="T2" fmla="*/ 675 w 24"/>
                  <a:gd name="T3" fmla="*/ 611 h 11"/>
                  <a:gd name="T4" fmla="*/ 938 w 24"/>
                  <a:gd name="T5" fmla="*/ 224 h 11"/>
                  <a:gd name="T6" fmla="*/ 863 w 24"/>
                  <a:gd name="T7" fmla="*/ 0 h 11"/>
                  <a:gd name="T8" fmla="*/ 0 w 24"/>
                  <a:gd name="T9" fmla="*/ 6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11">
                    <a:moveTo>
                      <a:pt x="0" y="11"/>
                    </a:moveTo>
                    <a:cubicBezTo>
                      <a:pt x="17" y="11"/>
                      <a:pt x="17" y="11"/>
                      <a:pt x="17" y="11"/>
                    </a:cubicBezTo>
                    <a:cubicBezTo>
                      <a:pt x="21" y="11"/>
                      <a:pt x="24" y="8"/>
                      <a:pt x="24" y="4"/>
                    </a:cubicBezTo>
                    <a:cubicBezTo>
                      <a:pt x="24" y="3"/>
                      <a:pt x="23" y="1"/>
                      <a:pt x="22" y="0"/>
                    </a:cubicBezTo>
                    <a:cubicBezTo>
                      <a:pt x="14" y="4"/>
                      <a:pt x="7" y="7"/>
                      <a:pt x="0" y="1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2114" name="Freeform 190"/>
              <p:cNvSpPr>
                <a:spLocks/>
              </p:cNvSpPr>
              <p:nvPr/>
            </p:nvSpPr>
            <p:spPr bwMode="auto">
              <a:xfrm>
                <a:off x="1650" y="3485"/>
                <a:ext cx="222" cy="32"/>
              </a:xfrm>
              <a:custGeom>
                <a:avLst/>
                <a:gdLst>
                  <a:gd name="T0" fmla="*/ 229 w 89"/>
                  <a:gd name="T1" fmla="*/ 605 h 12"/>
                  <a:gd name="T2" fmla="*/ 1891 w 89"/>
                  <a:gd name="T3" fmla="*/ 605 h 12"/>
                  <a:gd name="T4" fmla="*/ 3447 w 89"/>
                  <a:gd name="T5" fmla="*/ 0 h 12"/>
                  <a:gd name="T6" fmla="*/ 2282 w 89"/>
                  <a:gd name="T7" fmla="*/ 0 h 12"/>
                  <a:gd name="T8" fmla="*/ 229 w 89"/>
                  <a:gd name="T9" fmla="*/ 0 h 12"/>
                  <a:gd name="T10" fmla="*/ 0 w 89"/>
                  <a:gd name="T11" fmla="*/ 307 h 12"/>
                  <a:gd name="T12" fmla="*/ 229 w 89"/>
                  <a:gd name="T13" fmla="*/ 605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9" h="12">
                    <a:moveTo>
                      <a:pt x="6" y="12"/>
                    </a:moveTo>
                    <a:cubicBezTo>
                      <a:pt x="49" y="12"/>
                      <a:pt x="49" y="12"/>
                      <a:pt x="49" y="12"/>
                    </a:cubicBezTo>
                    <a:cubicBezTo>
                      <a:pt x="64" y="8"/>
                      <a:pt x="77" y="4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2115" name="Freeform 191"/>
              <p:cNvSpPr>
                <a:spLocks/>
              </p:cNvSpPr>
              <p:nvPr/>
            </p:nvSpPr>
            <p:spPr bwMode="auto">
              <a:xfrm>
                <a:off x="1617" y="3355"/>
                <a:ext cx="198" cy="34"/>
              </a:xfrm>
              <a:custGeom>
                <a:avLst/>
                <a:gdLst>
                  <a:gd name="T0" fmla="*/ 2882 w 79"/>
                  <a:gd name="T1" fmla="*/ 609 h 13"/>
                  <a:gd name="T2" fmla="*/ 3115 w 79"/>
                  <a:gd name="T3" fmla="*/ 322 h 13"/>
                  <a:gd name="T4" fmla="*/ 2882 w 79"/>
                  <a:gd name="T5" fmla="*/ 0 h 13"/>
                  <a:gd name="T6" fmla="*/ 0 w 79"/>
                  <a:gd name="T7" fmla="*/ 0 h 13"/>
                  <a:gd name="T8" fmla="*/ 0 w 79"/>
                  <a:gd name="T9" fmla="*/ 609 h 13"/>
                  <a:gd name="T10" fmla="*/ 2882 w 79"/>
                  <a:gd name="T11" fmla="*/ 609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9" h="13">
                    <a:moveTo>
                      <a:pt x="73" y="13"/>
                    </a:moveTo>
                    <a:cubicBezTo>
                      <a:pt x="76" y="13"/>
                      <a:pt x="79" y="10"/>
                      <a:pt x="79" y="7"/>
                    </a:cubicBezTo>
                    <a:cubicBezTo>
                      <a:pt x="79" y="3"/>
                      <a:pt x="76" y="0"/>
                      <a:pt x="7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lnTo>
                      <a:pt x="73" y="13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2116" name="Freeform 192"/>
              <p:cNvSpPr>
                <a:spLocks/>
              </p:cNvSpPr>
              <p:nvPr/>
            </p:nvSpPr>
            <p:spPr bwMode="auto">
              <a:xfrm>
                <a:off x="1725" y="3419"/>
                <a:ext cx="213" cy="34"/>
              </a:xfrm>
              <a:custGeom>
                <a:avLst/>
                <a:gdLst>
                  <a:gd name="T0" fmla="*/ 0 w 85"/>
                  <a:gd name="T1" fmla="*/ 0 h 13"/>
                  <a:gd name="T2" fmla="*/ 0 w 85"/>
                  <a:gd name="T3" fmla="*/ 609 h 13"/>
                  <a:gd name="T4" fmla="*/ 3115 w 85"/>
                  <a:gd name="T5" fmla="*/ 609 h 13"/>
                  <a:gd name="T6" fmla="*/ 3353 w 85"/>
                  <a:gd name="T7" fmla="*/ 288 h 13"/>
                  <a:gd name="T8" fmla="*/ 3115 w 85"/>
                  <a:gd name="T9" fmla="*/ 0 h 13"/>
                  <a:gd name="T10" fmla="*/ 0 w 85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5" h="13">
                    <a:moveTo>
                      <a:pt x="0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79" y="13"/>
                      <a:pt x="79" y="13"/>
                      <a:pt x="79" y="13"/>
                    </a:cubicBezTo>
                    <a:cubicBezTo>
                      <a:pt x="82" y="13"/>
                      <a:pt x="85" y="10"/>
                      <a:pt x="85" y="6"/>
                    </a:cubicBezTo>
                    <a:cubicBezTo>
                      <a:pt x="85" y="3"/>
                      <a:pt x="82" y="0"/>
                      <a:pt x="7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2117" name="Freeform 193"/>
              <p:cNvSpPr>
                <a:spLocks/>
              </p:cNvSpPr>
              <p:nvPr/>
            </p:nvSpPr>
            <p:spPr bwMode="auto">
              <a:xfrm>
                <a:off x="1770" y="3485"/>
                <a:ext cx="102" cy="32"/>
              </a:xfrm>
              <a:custGeom>
                <a:avLst/>
                <a:gdLst>
                  <a:gd name="T0" fmla="*/ 0 w 41"/>
                  <a:gd name="T1" fmla="*/ 0 h 12"/>
                  <a:gd name="T2" fmla="*/ 0 w 41"/>
                  <a:gd name="T3" fmla="*/ 605 h 12"/>
                  <a:gd name="T4" fmla="*/ 30 w 41"/>
                  <a:gd name="T5" fmla="*/ 605 h 12"/>
                  <a:gd name="T6" fmla="*/ 1572 w 41"/>
                  <a:gd name="T7" fmla="*/ 0 h 12"/>
                  <a:gd name="T8" fmla="*/ 0 w 41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" h="12">
                    <a:moveTo>
                      <a:pt x="0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6" y="8"/>
                      <a:pt x="29" y="4"/>
                      <a:pt x="4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2118" name="Freeform 194"/>
              <p:cNvSpPr>
                <a:spLocks/>
              </p:cNvSpPr>
              <p:nvPr/>
            </p:nvSpPr>
            <p:spPr bwMode="auto">
              <a:xfrm>
                <a:off x="1520" y="3288"/>
                <a:ext cx="135" cy="35"/>
              </a:xfrm>
              <a:custGeom>
                <a:avLst/>
                <a:gdLst>
                  <a:gd name="T0" fmla="*/ 0 w 54"/>
                  <a:gd name="T1" fmla="*/ 681 h 13"/>
                  <a:gd name="T2" fmla="*/ 1875 w 54"/>
                  <a:gd name="T3" fmla="*/ 681 h 13"/>
                  <a:gd name="T4" fmla="*/ 2113 w 54"/>
                  <a:gd name="T5" fmla="*/ 369 h 13"/>
                  <a:gd name="T6" fmla="*/ 1875 w 54"/>
                  <a:gd name="T7" fmla="*/ 0 h 13"/>
                  <a:gd name="T8" fmla="*/ 0 w 54"/>
                  <a:gd name="T9" fmla="*/ 0 h 13"/>
                  <a:gd name="T10" fmla="*/ 0 w 54"/>
                  <a:gd name="T11" fmla="*/ 681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4" h="13">
                    <a:moveTo>
                      <a:pt x="0" y="13"/>
                    </a:moveTo>
                    <a:cubicBezTo>
                      <a:pt x="48" y="13"/>
                      <a:pt x="48" y="13"/>
                      <a:pt x="48" y="13"/>
                    </a:cubicBezTo>
                    <a:cubicBezTo>
                      <a:pt x="51" y="13"/>
                      <a:pt x="54" y="10"/>
                      <a:pt x="54" y="7"/>
                    </a:cubicBezTo>
                    <a:cubicBezTo>
                      <a:pt x="54" y="3"/>
                      <a:pt x="51" y="0"/>
                      <a:pt x="48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2119" name="Freeform 195"/>
              <p:cNvSpPr>
                <a:spLocks/>
              </p:cNvSpPr>
              <p:nvPr/>
            </p:nvSpPr>
            <p:spPr bwMode="auto">
              <a:xfrm>
                <a:off x="1515" y="3424"/>
                <a:ext cx="367" cy="24"/>
              </a:xfrm>
              <a:custGeom>
                <a:avLst/>
                <a:gdLst>
                  <a:gd name="T0" fmla="*/ 230 w 147"/>
                  <a:gd name="T1" fmla="*/ 0 h 9"/>
                  <a:gd name="T2" fmla="*/ 5710 w 147"/>
                  <a:gd name="T3" fmla="*/ 0 h 9"/>
                  <a:gd name="T4" fmla="*/ 1975 w 147"/>
                  <a:gd name="T5" fmla="*/ 149 h 9"/>
                  <a:gd name="T6" fmla="*/ 105 w 147"/>
                  <a:gd name="T7" fmla="*/ 363 h 9"/>
                  <a:gd name="T8" fmla="*/ 230 w 147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7" h="9">
                    <a:moveTo>
                      <a:pt x="6" y="0"/>
                    </a:moveTo>
                    <a:cubicBezTo>
                      <a:pt x="147" y="0"/>
                      <a:pt x="147" y="0"/>
                      <a:pt x="147" y="0"/>
                    </a:cubicBezTo>
                    <a:cubicBezTo>
                      <a:pt x="141" y="0"/>
                      <a:pt x="91" y="1"/>
                      <a:pt x="51" y="3"/>
                    </a:cubicBezTo>
                    <a:cubicBezTo>
                      <a:pt x="27" y="3"/>
                      <a:pt x="4" y="5"/>
                      <a:pt x="3" y="7"/>
                    </a:cubicBezTo>
                    <a:cubicBezTo>
                      <a:pt x="2" y="9"/>
                      <a:pt x="0" y="0"/>
                      <a:pt x="6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2120" name="Freeform 196"/>
              <p:cNvSpPr>
                <a:spLocks/>
              </p:cNvSpPr>
              <p:nvPr/>
            </p:nvSpPr>
            <p:spPr bwMode="auto">
              <a:xfrm>
                <a:off x="1417" y="3360"/>
                <a:ext cx="370" cy="24"/>
              </a:xfrm>
              <a:custGeom>
                <a:avLst/>
                <a:gdLst>
                  <a:gd name="T0" fmla="*/ 283 w 148"/>
                  <a:gd name="T1" fmla="*/ 0 h 9"/>
                  <a:gd name="T2" fmla="*/ 5783 w 148"/>
                  <a:gd name="T3" fmla="*/ 0 h 9"/>
                  <a:gd name="T4" fmla="*/ 2033 w 148"/>
                  <a:gd name="T5" fmla="*/ 93 h 9"/>
                  <a:gd name="T6" fmla="*/ 158 w 148"/>
                  <a:gd name="T7" fmla="*/ 363 h 9"/>
                  <a:gd name="T8" fmla="*/ 283 w 148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8" h="9">
                    <a:moveTo>
                      <a:pt x="7" y="0"/>
                    </a:moveTo>
                    <a:cubicBezTo>
                      <a:pt x="148" y="0"/>
                      <a:pt x="148" y="0"/>
                      <a:pt x="148" y="0"/>
                    </a:cubicBezTo>
                    <a:cubicBezTo>
                      <a:pt x="142" y="0"/>
                      <a:pt x="92" y="1"/>
                      <a:pt x="52" y="2"/>
                    </a:cubicBezTo>
                    <a:cubicBezTo>
                      <a:pt x="27" y="3"/>
                      <a:pt x="4" y="5"/>
                      <a:pt x="4" y="7"/>
                    </a:cubicBezTo>
                    <a:cubicBezTo>
                      <a:pt x="2" y="9"/>
                      <a:pt x="0" y="0"/>
                      <a:pt x="7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2121" name="Freeform 197"/>
              <p:cNvSpPr>
                <a:spLocks/>
              </p:cNvSpPr>
              <p:nvPr/>
            </p:nvSpPr>
            <p:spPr bwMode="auto">
              <a:xfrm>
                <a:off x="1652" y="3488"/>
                <a:ext cx="195" cy="24"/>
              </a:xfrm>
              <a:custGeom>
                <a:avLst/>
                <a:gdLst>
                  <a:gd name="T0" fmla="*/ 238 w 78"/>
                  <a:gd name="T1" fmla="*/ 56 h 9"/>
                  <a:gd name="T2" fmla="*/ 3020 w 78"/>
                  <a:gd name="T3" fmla="*/ 56 h 9"/>
                  <a:gd name="T4" fmla="*/ 1488 w 78"/>
                  <a:gd name="T5" fmla="*/ 93 h 9"/>
                  <a:gd name="T6" fmla="*/ 125 w 78"/>
                  <a:gd name="T7" fmla="*/ 397 h 9"/>
                  <a:gd name="T8" fmla="*/ 238 w 78"/>
                  <a:gd name="T9" fmla="*/ 5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8" h="9">
                    <a:moveTo>
                      <a:pt x="6" y="1"/>
                    </a:moveTo>
                    <a:cubicBezTo>
                      <a:pt x="77" y="1"/>
                      <a:pt x="77" y="1"/>
                      <a:pt x="77" y="1"/>
                    </a:cubicBezTo>
                    <a:cubicBezTo>
                      <a:pt x="71" y="0"/>
                      <a:pt x="78" y="1"/>
                      <a:pt x="38" y="2"/>
                    </a:cubicBezTo>
                    <a:cubicBezTo>
                      <a:pt x="13" y="3"/>
                      <a:pt x="3" y="5"/>
                      <a:pt x="3" y="8"/>
                    </a:cubicBezTo>
                    <a:cubicBezTo>
                      <a:pt x="2" y="9"/>
                      <a:pt x="0" y="1"/>
                      <a:pt x="6" y="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2122" name="Freeform 198"/>
              <p:cNvSpPr>
                <a:spLocks/>
              </p:cNvSpPr>
              <p:nvPr/>
            </p:nvSpPr>
            <p:spPr bwMode="auto">
              <a:xfrm>
                <a:off x="1460" y="3293"/>
                <a:ext cx="170" cy="11"/>
              </a:xfrm>
              <a:custGeom>
                <a:avLst/>
                <a:gdLst>
                  <a:gd name="T0" fmla="*/ 0 w 68"/>
                  <a:gd name="T1" fmla="*/ 0 h 4"/>
                  <a:gd name="T2" fmla="*/ 2658 w 68"/>
                  <a:gd name="T3" fmla="*/ 0 h 4"/>
                  <a:gd name="T4" fmla="*/ 0 w 68"/>
                  <a:gd name="T5" fmla="*/ 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8" h="4">
                    <a:moveTo>
                      <a:pt x="0" y="0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60" y="2"/>
                      <a:pt x="9" y="4"/>
                      <a:pt x="0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2123" name="Freeform 199"/>
              <p:cNvSpPr>
                <a:spLocks/>
              </p:cNvSpPr>
              <p:nvPr/>
            </p:nvSpPr>
            <p:spPr bwMode="auto">
              <a:xfrm>
                <a:off x="1515" y="3419"/>
                <a:ext cx="423" cy="34"/>
              </a:xfrm>
              <a:custGeom>
                <a:avLst/>
                <a:gdLst>
                  <a:gd name="T0" fmla="*/ 3296 w 169"/>
                  <a:gd name="T1" fmla="*/ 0 h 13"/>
                  <a:gd name="T2" fmla="*/ 238 w 169"/>
                  <a:gd name="T3" fmla="*/ 0 h 13"/>
                  <a:gd name="T4" fmla="*/ 0 w 169"/>
                  <a:gd name="T5" fmla="*/ 288 h 13"/>
                  <a:gd name="T6" fmla="*/ 238 w 169"/>
                  <a:gd name="T7" fmla="*/ 609 h 13"/>
                  <a:gd name="T8" fmla="*/ 6398 w 169"/>
                  <a:gd name="T9" fmla="*/ 609 h 13"/>
                  <a:gd name="T10" fmla="*/ 6635 w 169"/>
                  <a:gd name="T11" fmla="*/ 288 h 13"/>
                  <a:gd name="T12" fmla="*/ 6398 w 169"/>
                  <a:gd name="T13" fmla="*/ 0 h 13"/>
                  <a:gd name="T14" fmla="*/ 3296 w 169"/>
                  <a:gd name="T15" fmla="*/ 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9" h="13">
                    <a:moveTo>
                      <a:pt x="8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6" y="13"/>
                    </a:cubicBezTo>
                    <a:cubicBezTo>
                      <a:pt x="163" y="13"/>
                      <a:pt x="163" y="13"/>
                      <a:pt x="163" y="13"/>
                    </a:cubicBezTo>
                    <a:cubicBezTo>
                      <a:pt x="166" y="13"/>
                      <a:pt x="169" y="10"/>
                      <a:pt x="169" y="6"/>
                    </a:cubicBezTo>
                    <a:cubicBezTo>
                      <a:pt x="169" y="3"/>
                      <a:pt x="166" y="0"/>
                      <a:pt x="163" y="0"/>
                    </a:cubicBezTo>
                    <a:lnTo>
                      <a:pt x="84" y="0"/>
                    </a:lnTo>
                    <a:close/>
                  </a:path>
                </a:pathLst>
              </a:custGeom>
              <a:grpFill/>
              <a:ln w="4763" cap="rnd">
                <a:solidFill>
                  <a:schemeClr val="bg2">
                    <a:lumMod val="90000"/>
                  </a:schemeClr>
                </a:solidFill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2124" name="Freeform 200"/>
              <p:cNvSpPr>
                <a:spLocks/>
              </p:cNvSpPr>
              <p:nvPr/>
            </p:nvSpPr>
            <p:spPr bwMode="auto">
              <a:xfrm>
                <a:off x="1417" y="3355"/>
                <a:ext cx="398" cy="34"/>
              </a:xfrm>
              <a:custGeom>
                <a:avLst/>
                <a:gdLst>
                  <a:gd name="T0" fmla="*/ 3139 w 159"/>
                  <a:gd name="T1" fmla="*/ 0 h 13"/>
                  <a:gd name="T2" fmla="*/ 283 w 159"/>
                  <a:gd name="T3" fmla="*/ 0 h 13"/>
                  <a:gd name="T4" fmla="*/ 0 w 159"/>
                  <a:gd name="T5" fmla="*/ 322 h 13"/>
                  <a:gd name="T6" fmla="*/ 283 w 159"/>
                  <a:gd name="T7" fmla="*/ 609 h 13"/>
                  <a:gd name="T8" fmla="*/ 6010 w 159"/>
                  <a:gd name="T9" fmla="*/ 609 h 13"/>
                  <a:gd name="T10" fmla="*/ 6240 w 159"/>
                  <a:gd name="T11" fmla="*/ 322 h 13"/>
                  <a:gd name="T12" fmla="*/ 6010 w 159"/>
                  <a:gd name="T13" fmla="*/ 0 h 13"/>
                  <a:gd name="T14" fmla="*/ 3139 w 159"/>
                  <a:gd name="T15" fmla="*/ 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9" h="13">
                    <a:moveTo>
                      <a:pt x="80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0"/>
                      <a:pt x="3" y="13"/>
                      <a:pt x="7" y="13"/>
                    </a:cubicBezTo>
                    <a:cubicBezTo>
                      <a:pt x="153" y="13"/>
                      <a:pt x="153" y="13"/>
                      <a:pt x="153" y="13"/>
                    </a:cubicBezTo>
                    <a:cubicBezTo>
                      <a:pt x="156" y="13"/>
                      <a:pt x="159" y="10"/>
                      <a:pt x="159" y="7"/>
                    </a:cubicBezTo>
                    <a:cubicBezTo>
                      <a:pt x="159" y="3"/>
                      <a:pt x="156" y="0"/>
                      <a:pt x="153" y="0"/>
                    </a:cubicBezTo>
                    <a:lnTo>
                      <a:pt x="80" y="0"/>
                    </a:lnTo>
                    <a:close/>
                  </a:path>
                </a:pathLst>
              </a:custGeom>
              <a:grpFill/>
              <a:ln w="4763" cap="rnd">
                <a:solidFill>
                  <a:schemeClr val="bg2">
                    <a:lumMod val="90000"/>
                  </a:schemeClr>
                </a:solidFill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2125" name="Freeform 201"/>
              <p:cNvSpPr>
                <a:spLocks/>
              </p:cNvSpPr>
              <p:nvPr/>
            </p:nvSpPr>
            <p:spPr bwMode="auto">
              <a:xfrm>
                <a:off x="1402" y="3288"/>
                <a:ext cx="253" cy="35"/>
              </a:xfrm>
              <a:custGeom>
                <a:avLst/>
                <a:gdLst>
                  <a:gd name="T0" fmla="*/ 3740 w 101"/>
                  <a:gd name="T1" fmla="*/ 0 h 13"/>
                  <a:gd name="T2" fmla="*/ 1856 w 101"/>
                  <a:gd name="T3" fmla="*/ 0 h 13"/>
                  <a:gd name="T4" fmla="*/ 471 w 101"/>
                  <a:gd name="T5" fmla="*/ 0 h 13"/>
                  <a:gd name="T6" fmla="*/ 0 w 101"/>
                  <a:gd name="T7" fmla="*/ 681 h 13"/>
                  <a:gd name="T8" fmla="*/ 3740 w 101"/>
                  <a:gd name="T9" fmla="*/ 681 h 13"/>
                  <a:gd name="T10" fmla="*/ 3978 w 101"/>
                  <a:gd name="T11" fmla="*/ 369 h 13"/>
                  <a:gd name="T12" fmla="*/ 3740 w 101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1" h="13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7" y="4"/>
                      <a:pt x="3" y="9"/>
                      <a:pt x="0" y="13"/>
                    </a:cubicBezTo>
                    <a:cubicBezTo>
                      <a:pt x="95" y="13"/>
                      <a:pt x="95" y="13"/>
                      <a:pt x="95" y="13"/>
                    </a:cubicBezTo>
                    <a:cubicBezTo>
                      <a:pt x="98" y="13"/>
                      <a:pt x="101" y="10"/>
                      <a:pt x="101" y="7"/>
                    </a:cubicBezTo>
                    <a:cubicBezTo>
                      <a:pt x="101" y="3"/>
                      <a:pt x="98" y="0"/>
                      <a:pt x="95" y="0"/>
                    </a:cubicBezTo>
                    <a:close/>
                  </a:path>
                </a:pathLst>
              </a:custGeom>
              <a:grpFill/>
              <a:ln w="4763" cap="rnd">
                <a:solidFill>
                  <a:schemeClr val="bg2">
                    <a:lumMod val="90000"/>
                  </a:schemeClr>
                </a:solidFill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2126" name="Freeform 202"/>
              <p:cNvSpPr>
                <a:spLocks/>
              </p:cNvSpPr>
              <p:nvPr/>
            </p:nvSpPr>
            <p:spPr bwMode="auto">
              <a:xfrm>
                <a:off x="1480" y="3229"/>
                <a:ext cx="60" cy="30"/>
              </a:xfrm>
              <a:custGeom>
                <a:avLst/>
                <a:gdLst>
                  <a:gd name="T0" fmla="*/ 0 w 24"/>
                  <a:gd name="T1" fmla="*/ 611 h 11"/>
                  <a:gd name="T2" fmla="*/ 675 w 24"/>
                  <a:gd name="T3" fmla="*/ 611 h 11"/>
                  <a:gd name="T4" fmla="*/ 938 w 24"/>
                  <a:gd name="T5" fmla="*/ 224 h 11"/>
                  <a:gd name="T6" fmla="*/ 863 w 24"/>
                  <a:gd name="T7" fmla="*/ 0 h 11"/>
                  <a:gd name="T8" fmla="*/ 0 w 24"/>
                  <a:gd name="T9" fmla="*/ 6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11">
                    <a:moveTo>
                      <a:pt x="0" y="11"/>
                    </a:moveTo>
                    <a:cubicBezTo>
                      <a:pt x="17" y="11"/>
                      <a:pt x="17" y="11"/>
                      <a:pt x="17" y="11"/>
                    </a:cubicBezTo>
                    <a:cubicBezTo>
                      <a:pt x="21" y="11"/>
                      <a:pt x="24" y="8"/>
                      <a:pt x="24" y="4"/>
                    </a:cubicBezTo>
                    <a:cubicBezTo>
                      <a:pt x="24" y="3"/>
                      <a:pt x="23" y="1"/>
                      <a:pt x="22" y="0"/>
                    </a:cubicBezTo>
                    <a:cubicBezTo>
                      <a:pt x="14" y="4"/>
                      <a:pt x="7" y="7"/>
                      <a:pt x="0" y="11"/>
                    </a:cubicBezTo>
                    <a:close/>
                  </a:path>
                </a:pathLst>
              </a:custGeom>
              <a:grpFill/>
              <a:ln w="4763" cap="rnd">
                <a:solidFill>
                  <a:schemeClr val="bg2">
                    <a:lumMod val="90000"/>
                  </a:schemeClr>
                </a:solidFill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2127" name="Freeform 203"/>
              <p:cNvSpPr>
                <a:spLocks/>
              </p:cNvSpPr>
              <p:nvPr/>
            </p:nvSpPr>
            <p:spPr bwMode="auto">
              <a:xfrm>
                <a:off x="1650" y="3485"/>
                <a:ext cx="222" cy="32"/>
              </a:xfrm>
              <a:custGeom>
                <a:avLst/>
                <a:gdLst>
                  <a:gd name="T0" fmla="*/ 229 w 89"/>
                  <a:gd name="T1" fmla="*/ 605 h 12"/>
                  <a:gd name="T2" fmla="*/ 1891 w 89"/>
                  <a:gd name="T3" fmla="*/ 605 h 12"/>
                  <a:gd name="T4" fmla="*/ 3447 w 89"/>
                  <a:gd name="T5" fmla="*/ 0 h 12"/>
                  <a:gd name="T6" fmla="*/ 2282 w 89"/>
                  <a:gd name="T7" fmla="*/ 0 h 12"/>
                  <a:gd name="T8" fmla="*/ 229 w 89"/>
                  <a:gd name="T9" fmla="*/ 0 h 12"/>
                  <a:gd name="T10" fmla="*/ 0 w 89"/>
                  <a:gd name="T11" fmla="*/ 307 h 12"/>
                  <a:gd name="T12" fmla="*/ 229 w 89"/>
                  <a:gd name="T13" fmla="*/ 605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9" h="12">
                    <a:moveTo>
                      <a:pt x="6" y="12"/>
                    </a:moveTo>
                    <a:cubicBezTo>
                      <a:pt x="49" y="12"/>
                      <a:pt x="49" y="12"/>
                      <a:pt x="49" y="12"/>
                    </a:cubicBezTo>
                    <a:cubicBezTo>
                      <a:pt x="64" y="8"/>
                      <a:pt x="77" y="4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lose/>
                  </a:path>
                </a:pathLst>
              </a:custGeom>
              <a:grpFill/>
              <a:ln w="4763" cap="rnd">
                <a:solidFill>
                  <a:schemeClr val="bg2">
                    <a:lumMod val="90000"/>
                  </a:schemeClr>
                </a:solidFill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2128" name="Freeform 204"/>
              <p:cNvSpPr>
                <a:spLocks/>
              </p:cNvSpPr>
              <p:nvPr/>
            </p:nvSpPr>
            <p:spPr bwMode="auto">
              <a:xfrm>
                <a:off x="1392" y="2136"/>
                <a:ext cx="563" cy="397"/>
              </a:xfrm>
              <a:custGeom>
                <a:avLst/>
                <a:gdLst>
                  <a:gd name="T0" fmla="*/ 0 w 225"/>
                  <a:gd name="T1" fmla="*/ 7511 h 149"/>
                  <a:gd name="T2" fmla="*/ 4747 w 225"/>
                  <a:gd name="T3" fmla="*/ 3975 h 149"/>
                  <a:gd name="T4" fmla="*/ 8823 w 225"/>
                  <a:gd name="T5" fmla="*/ 1569 h 149"/>
                  <a:gd name="T6" fmla="*/ 8823 w 225"/>
                  <a:gd name="T7" fmla="*/ 0 h 149"/>
                  <a:gd name="T8" fmla="*/ 4747 w 225"/>
                  <a:gd name="T9" fmla="*/ 2422 h 149"/>
                  <a:gd name="T10" fmla="*/ 0 w 225"/>
                  <a:gd name="T11" fmla="*/ 5942 h 149"/>
                  <a:gd name="T12" fmla="*/ 0 w 225"/>
                  <a:gd name="T13" fmla="*/ 7511 h 1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5" h="149">
                    <a:moveTo>
                      <a:pt x="0" y="149"/>
                    </a:moveTo>
                    <a:cubicBezTo>
                      <a:pt x="0" y="121"/>
                      <a:pt x="67" y="98"/>
                      <a:pt x="121" y="79"/>
                    </a:cubicBezTo>
                    <a:cubicBezTo>
                      <a:pt x="176" y="59"/>
                      <a:pt x="225" y="52"/>
                      <a:pt x="225" y="31"/>
                    </a:cubicBezTo>
                    <a:cubicBezTo>
                      <a:pt x="225" y="0"/>
                      <a:pt x="225" y="0"/>
                      <a:pt x="225" y="0"/>
                    </a:cubicBezTo>
                    <a:cubicBezTo>
                      <a:pt x="225" y="21"/>
                      <a:pt x="176" y="28"/>
                      <a:pt x="121" y="48"/>
                    </a:cubicBezTo>
                    <a:cubicBezTo>
                      <a:pt x="67" y="67"/>
                      <a:pt x="0" y="90"/>
                      <a:pt x="0" y="118"/>
                    </a:cubicBezTo>
                    <a:lnTo>
                      <a:pt x="0" y="149"/>
                    </a:lnTo>
                    <a:close/>
                  </a:path>
                </a:pathLst>
              </a:custGeom>
              <a:grpFill/>
              <a:ln w="7938" cap="rnd">
                <a:solidFill>
                  <a:schemeClr val="bg2">
                    <a:lumMod val="90000"/>
                  </a:schemeClr>
                </a:solidFill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</p:grpSp>
        <p:sp>
          <p:nvSpPr>
            <p:cNvPr id="1904" name="Freeform 205"/>
            <p:cNvSpPr>
              <a:spLocks/>
            </p:cNvSpPr>
            <p:nvPr/>
          </p:nvSpPr>
          <p:spPr bwMode="auto">
            <a:xfrm>
              <a:off x="1392" y="1496"/>
              <a:ext cx="563" cy="395"/>
            </a:xfrm>
            <a:custGeom>
              <a:avLst/>
              <a:gdLst>
                <a:gd name="T0" fmla="*/ 0 w 225"/>
                <a:gd name="T1" fmla="*/ 7508 h 148"/>
                <a:gd name="T2" fmla="*/ 4747 w 225"/>
                <a:gd name="T3" fmla="*/ 3953 h 148"/>
                <a:gd name="T4" fmla="*/ 8823 w 225"/>
                <a:gd name="T5" fmla="*/ 1583 h 148"/>
                <a:gd name="T6" fmla="*/ 8823 w 225"/>
                <a:gd name="T7" fmla="*/ 0 h 148"/>
                <a:gd name="T8" fmla="*/ 4747 w 225"/>
                <a:gd name="T9" fmla="*/ 2378 h 148"/>
                <a:gd name="T10" fmla="*/ 0 w 225"/>
                <a:gd name="T11" fmla="*/ 5933 h 148"/>
                <a:gd name="T12" fmla="*/ 0 w 225"/>
                <a:gd name="T13" fmla="*/ 7508 h 1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5" h="148">
                  <a:moveTo>
                    <a:pt x="0" y="148"/>
                  </a:moveTo>
                  <a:cubicBezTo>
                    <a:pt x="0" y="120"/>
                    <a:pt x="67" y="97"/>
                    <a:pt x="121" y="78"/>
                  </a:cubicBezTo>
                  <a:cubicBezTo>
                    <a:pt x="176" y="59"/>
                    <a:pt x="225" y="51"/>
                    <a:pt x="225" y="31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5" y="21"/>
                    <a:pt x="176" y="28"/>
                    <a:pt x="121" y="47"/>
                  </a:cubicBezTo>
                  <a:cubicBezTo>
                    <a:pt x="67" y="66"/>
                    <a:pt x="0" y="89"/>
                    <a:pt x="0" y="117"/>
                  </a:cubicBezTo>
                  <a:lnTo>
                    <a:pt x="0" y="148"/>
                  </a:lnTo>
                  <a:close/>
                </a:path>
              </a:pathLst>
            </a:custGeom>
            <a:grpFill/>
            <a:ln w="7938" cap="rnd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fr-FR" sz="1500"/>
            </a:p>
          </p:txBody>
        </p:sp>
        <p:sp>
          <p:nvSpPr>
            <p:cNvPr id="1905" name="Freeform 206"/>
            <p:cNvSpPr>
              <a:spLocks/>
            </p:cNvSpPr>
            <p:nvPr/>
          </p:nvSpPr>
          <p:spPr bwMode="auto">
            <a:xfrm>
              <a:off x="1392" y="2776"/>
              <a:ext cx="563" cy="397"/>
            </a:xfrm>
            <a:custGeom>
              <a:avLst/>
              <a:gdLst>
                <a:gd name="T0" fmla="*/ 0 w 225"/>
                <a:gd name="T1" fmla="*/ 7511 h 149"/>
                <a:gd name="T2" fmla="*/ 4747 w 225"/>
                <a:gd name="T3" fmla="*/ 3975 h 149"/>
                <a:gd name="T4" fmla="*/ 8823 w 225"/>
                <a:gd name="T5" fmla="*/ 1569 h 149"/>
                <a:gd name="T6" fmla="*/ 8823 w 225"/>
                <a:gd name="T7" fmla="*/ 0 h 149"/>
                <a:gd name="T8" fmla="*/ 4747 w 225"/>
                <a:gd name="T9" fmla="*/ 2422 h 149"/>
                <a:gd name="T10" fmla="*/ 0 w 225"/>
                <a:gd name="T11" fmla="*/ 5942 h 149"/>
                <a:gd name="T12" fmla="*/ 0 w 225"/>
                <a:gd name="T13" fmla="*/ 7511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5" h="149">
                  <a:moveTo>
                    <a:pt x="0" y="149"/>
                  </a:moveTo>
                  <a:cubicBezTo>
                    <a:pt x="0" y="121"/>
                    <a:pt x="67" y="98"/>
                    <a:pt x="121" y="79"/>
                  </a:cubicBezTo>
                  <a:cubicBezTo>
                    <a:pt x="176" y="59"/>
                    <a:pt x="225" y="52"/>
                    <a:pt x="225" y="31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5" y="21"/>
                    <a:pt x="176" y="28"/>
                    <a:pt x="121" y="48"/>
                  </a:cubicBezTo>
                  <a:cubicBezTo>
                    <a:pt x="67" y="67"/>
                    <a:pt x="0" y="90"/>
                    <a:pt x="0" y="118"/>
                  </a:cubicBezTo>
                  <a:lnTo>
                    <a:pt x="0" y="149"/>
                  </a:lnTo>
                  <a:close/>
                </a:path>
              </a:pathLst>
            </a:custGeom>
            <a:grpFill/>
            <a:ln w="7938" cap="rnd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fr-FR" sz="1500"/>
            </a:p>
          </p:txBody>
        </p:sp>
        <p:sp>
          <p:nvSpPr>
            <p:cNvPr id="1906" name="Freeform 207"/>
            <p:cNvSpPr>
              <a:spLocks/>
            </p:cNvSpPr>
            <p:nvPr/>
          </p:nvSpPr>
          <p:spPr bwMode="auto">
            <a:xfrm>
              <a:off x="1392" y="2957"/>
              <a:ext cx="563" cy="395"/>
            </a:xfrm>
            <a:custGeom>
              <a:avLst/>
              <a:gdLst>
                <a:gd name="T0" fmla="*/ 0 w 225"/>
                <a:gd name="T1" fmla="*/ 7508 h 148"/>
                <a:gd name="T2" fmla="*/ 4747 w 225"/>
                <a:gd name="T3" fmla="*/ 3953 h 148"/>
                <a:gd name="T4" fmla="*/ 8823 w 225"/>
                <a:gd name="T5" fmla="*/ 1583 h 148"/>
                <a:gd name="T6" fmla="*/ 8823 w 225"/>
                <a:gd name="T7" fmla="*/ 0 h 148"/>
                <a:gd name="T8" fmla="*/ 4747 w 225"/>
                <a:gd name="T9" fmla="*/ 2378 h 148"/>
                <a:gd name="T10" fmla="*/ 0 w 225"/>
                <a:gd name="T11" fmla="*/ 5933 h 148"/>
                <a:gd name="T12" fmla="*/ 0 w 225"/>
                <a:gd name="T13" fmla="*/ 7508 h 1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5" h="148">
                  <a:moveTo>
                    <a:pt x="0" y="148"/>
                  </a:moveTo>
                  <a:cubicBezTo>
                    <a:pt x="0" y="120"/>
                    <a:pt x="67" y="97"/>
                    <a:pt x="121" y="78"/>
                  </a:cubicBezTo>
                  <a:cubicBezTo>
                    <a:pt x="176" y="59"/>
                    <a:pt x="225" y="52"/>
                    <a:pt x="225" y="31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5" y="21"/>
                    <a:pt x="176" y="28"/>
                    <a:pt x="121" y="47"/>
                  </a:cubicBezTo>
                  <a:cubicBezTo>
                    <a:pt x="67" y="66"/>
                    <a:pt x="0" y="90"/>
                    <a:pt x="0" y="117"/>
                  </a:cubicBezTo>
                  <a:lnTo>
                    <a:pt x="0" y="148"/>
                  </a:lnTo>
                  <a:close/>
                </a:path>
              </a:pathLst>
            </a:custGeom>
            <a:grpFill/>
            <a:ln w="7938" cap="rnd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fr-FR" sz="1500"/>
            </a:p>
          </p:txBody>
        </p:sp>
        <p:sp>
          <p:nvSpPr>
            <p:cNvPr id="1907" name="Freeform 208"/>
            <p:cNvSpPr>
              <a:spLocks/>
            </p:cNvSpPr>
            <p:nvPr/>
          </p:nvSpPr>
          <p:spPr bwMode="auto">
            <a:xfrm>
              <a:off x="1392" y="1675"/>
              <a:ext cx="563" cy="397"/>
            </a:xfrm>
            <a:custGeom>
              <a:avLst/>
              <a:gdLst>
                <a:gd name="T0" fmla="*/ 0 w 225"/>
                <a:gd name="T1" fmla="*/ 7511 h 149"/>
                <a:gd name="T2" fmla="*/ 4747 w 225"/>
                <a:gd name="T3" fmla="*/ 3975 h 149"/>
                <a:gd name="T4" fmla="*/ 8823 w 225"/>
                <a:gd name="T5" fmla="*/ 1569 h 149"/>
                <a:gd name="T6" fmla="*/ 8823 w 225"/>
                <a:gd name="T7" fmla="*/ 0 h 149"/>
                <a:gd name="T8" fmla="*/ 4747 w 225"/>
                <a:gd name="T9" fmla="*/ 2422 h 149"/>
                <a:gd name="T10" fmla="*/ 0 w 225"/>
                <a:gd name="T11" fmla="*/ 5942 h 149"/>
                <a:gd name="T12" fmla="*/ 0 w 225"/>
                <a:gd name="T13" fmla="*/ 7511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5" h="149">
                  <a:moveTo>
                    <a:pt x="0" y="149"/>
                  </a:moveTo>
                  <a:cubicBezTo>
                    <a:pt x="0" y="121"/>
                    <a:pt x="67" y="98"/>
                    <a:pt x="121" y="79"/>
                  </a:cubicBezTo>
                  <a:cubicBezTo>
                    <a:pt x="176" y="59"/>
                    <a:pt x="225" y="52"/>
                    <a:pt x="225" y="31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5" y="21"/>
                    <a:pt x="176" y="28"/>
                    <a:pt x="121" y="48"/>
                  </a:cubicBezTo>
                  <a:cubicBezTo>
                    <a:pt x="67" y="67"/>
                    <a:pt x="0" y="90"/>
                    <a:pt x="0" y="118"/>
                  </a:cubicBezTo>
                  <a:lnTo>
                    <a:pt x="0" y="149"/>
                  </a:lnTo>
                  <a:close/>
                </a:path>
              </a:pathLst>
            </a:custGeom>
            <a:grpFill/>
            <a:ln w="7938" cap="rnd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fr-FR" sz="1500"/>
            </a:p>
          </p:txBody>
        </p:sp>
        <p:sp>
          <p:nvSpPr>
            <p:cNvPr id="1908" name="Freeform 209"/>
            <p:cNvSpPr>
              <a:spLocks/>
            </p:cNvSpPr>
            <p:nvPr/>
          </p:nvSpPr>
          <p:spPr bwMode="auto">
            <a:xfrm>
              <a:off x="1392" y="861"/>
              <a:ext cx="563" cy="398"/>
            </a:xfrm>
            <a:custGeom>
              <a:avLst/>
              <a:gdLst>
                <a:gd name="T0" fmla="*/ 0 w 225"/>
                <a:gd name="T1" fmla="*/ 7583 h 149"/>
                <a:gd name="T2" fmla="*/ 4747 w 225"/>
                <a:gd name="T3" fmla="*/ 4025 h 149"/>
                <a:gd name="T4" fmla="*/ 8823 w 225"/>
                <a:gd name="T5" fmla="*/ 1584 h 149"/>
                <a:gd name="T6" fmla="*/ 8823 w 225"/>
                <a:gd name="T7" fmla="*/ 0 h 149"/>
                <a:gd name="T8" fmla="*/ 4747 w 225"/>
                <a:gd name="T9" fmla="*/ 2441 h 149"/>
                <a:gd name="T10" fmla="*/ 0 w 225"/>
                <a:gd name="T11" fmla="*/ 5999 h 149"/>
                <a:gd name="T12" fmla="*/ 0 w 225"/>
                <a:gd name="T13" fmla="*/ 7583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5" h="149">
                  <a:moveTo>
                    <a:pt x="0" y="149"/>
                  </a:moveTo>
                  <a:cubicBezTo>
                    <a:pt x="0" y="121"/>
                    <a:pt x="67" y="98"/>
                    <a:pt x="121" y="79"/>
                  </a:cubicBezTo>
                  <a:cubicBezTo>
                    <a:pt x="176" y="59"/>
                    <a:pt x="225" y="52"/>
                    <a:pt x="225" y="31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5" y="21"/>
                    <a:pt x="176" y="28"/>
                    <a:pt x="121" y="48"/>
                  </a:cubicBezTo>
                  <a:cubicBezTo>
                    <a:pt x="67" y="67"/>
                    <a:pt x="0" y="90"/>
                    <a:pt x="0" y="118"/>
                  </a:cubicBezTo>
                  <a:lnTo>
                    <a:pt x="0" y="149"/>
                  </a:lnTo>
                  <a:close/>
                </a:path>
              </a:pathLst>
            </a:custGeom>
            <a:grpFill/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fr-FR" sz="1500"/>
            </a:p>
          </p:txBody>
        </p:sp>
        <p:sp>
          <p:nvSpPr>
            <p:cNvPr id="1909" name="Freeform 210"/>
            <p:cNvSpPr>
              <a:spLocks/>
            </p:cNvSpPr>
            <p:nvPr/>
          </p:nvSpPr>
          <p:spPr bwMode="auto">
            <a:xfrm>
              <a:off x="1392" y="1043"/>
              <a:ext cx="563" cy="397"/>
            </a:xfrm>
            <a:custGeom>
              <a:avLst/>
              <a:gdLst>
                <a:gd name="T0" fmla="*/ 0 w 225"/>
                <a:gd name="T1" fmla="*/ 7511 h 149"/>
                <a:gd name="T2" fmla="*/ 4747 w 225"/>
                <a:gd name="T3" fmla="*/ 3975 h 149"/>
                <a:gd name="T4" fmla="*/ 8823 w 225"/>
                <a:gd name="T5" fmla="*/ 1569 h 149"/>
                <a:gd name="T6" fmla="*/ 8823 w 225"/>
                <a:gd name="T7" fmla="*/ 0 h 149"/>
                <a:gd name="T8" fmla="*/ 4747 w 225"/>
                <a:gd name="T9" fmla="*/ 2422 h 149"/>
                <a:gd name="T10" fmla="*/ 0 w 225"/>
                <a:gd name="T11" fmla="*/ 5942 h 149"/>
                <a:gd name="T12" fmla="*/ 0 w 225"/>
                <a:gd name="T13" fmla="*/ 7511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5" h="149">
                  <a:moveTo>
                    <a:pt x="0" y="149"/>
                  </a:moveTo>
                  <a:cubicBezTo>
                    <a:pt x="0" y="121"/>
                    <a:pt x="67" y="98"/>
                    <a:pt x="121" y="79"/>
                  </a:cubicBezTo>
                  <a:cubicBezTo>
                    <a:pt x="176" y="59"/>
                    <a:pt x="225" y="52"/>
                    <a:pt x="225" y="31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5" y="21"/>
                    <a:pt x="176" y="28"/>
                    <a:pt x="121" y="48"/>
                  </a:cubicBezTo>
                  <a:cubicBezTo>
                    <a:pt x="67" y="67"/>
                    <a:pt x="0" y="90"/>
                    <a:pt x="0" y="118"/>
                  </a:cubicBezTo>
                  <a:lnTo>
                    <a:pt x="0" y="149"/>
                  </a:lnTo>
                  <a:close/>
                </a:path>
              </a:pathLst>
            </a:custGeom>
            <a:grpFill/>
            <a:ln w="7938" cap="rnd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fr-FR" sz="1500"/>
            </a:p>
          </p:txBody>
        </p:sp>
        <p:sp>
          <p:nvSpPr>
            <p:cNvPr id="1910" name="Freeform 211"/>
            <p:cNvSpPr>
              <a:spLocks/>
            </p:cNvSpPr>
            <p:nvPr/>
          </p:nvSpPr>
          <p:spPr bwMode="auto">
            <a:xfrm>
              <a:off x="1392" y="2317"/>
              <a:ext cx="563" cy="395"/>
            </a:xfrm>
            <a:custGeom>
              <a:avLst/>
              <a:gdLst>
                <a:gd name="T0" fmla="*/ 0 w 225"/>
                <a:gd name="T1" fmla="*/ 7508 h 148"/>
                <a:gd name="T2" fmla="*/ 4747 w 225"/>
                <a:gd name="T3" fmla="*/ 3953 h 148"/>
                <a:gd name="T4" fmla="*/ 8823 w 225"/>
                <a:gd name="T5" fmla="*/ 1583 h 148"/>
                <a:gd name="T6" fmla="*/ 8823 w 225"/>
                <a:gd name="T7" fmla="*/ 0 h 148"/>
                <a:gd name="T8" fmla="*/ 4747 w 225"/>
                <a:gd name="T9" fmla="*/ 2378 h 148"/>
                <a:gd name="T10" fmla="*/ 0 w 225"/>
                <a:gd name="T11" fmla="*/ 5933 h 148"/>
                <a:gd name="T12" fmla="*/ 0 w 225"/>
                <a:gd name="T13" fmla="*/ 7508 h 1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5" h="148">
                  <a:moveTo>
                    <a:pt x="0" y="148"/>
                  </a:moveTo>
                  <a:cubicBezTo>
                    <a:pt x="0" y="120"/>
                    <a:pt x="67" y="97"/>
                    <a:pt x="121" y="78"/>
                  </a:cubicBezTo>
                  <a:cubicBezTo>
                    <a:pt x="176" y="59"/>
                    <a:pt x="225" y="51"/>
                    <a:pt x="225" y="31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5" y="20"/>
                    <a:pt x="176" y="28"/>
                    <a:pt x="121" y="47"/>
                  </a:cubicBezTo>
                  <a:cubicBezTo>
                    <a:pt x="67" y="66"/>
                    <a:pt x="0" y="89"/>
                    <a:pt x="0" y="117"/>
                  </a:cubicBezTo>
                  <a:lnTo>
                    <a:pt x="0" y="148"/>
                  </a:lnTo>
                  <a:close/>
                </a:path>
              </a:pathLst>
            </a:custGeom>
            <a:grpFill/>
            <a:ln w="7938" cap="rnd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fr-FR" sz="1500"/>
            </a:p>
          </p:txBody>
        </p:sp>
        <p:sp>
          <p:nvSpPr>
            <p:cNvPr id="1911" name="Freeform 212"/>
            <p:cNvSpPr>
              <a:spLocks/>
            </p:cNvSpPr>
            <p:nvPr/>
          </p:nvSpPr>
          <p:spPr bwMode="auto">
            <a:xfrm>
              <a:off x="1392" y="3419"/>
              <a:ext cx="563" cy="394"/>
            </a:xfrm>
            <a:custGeom>
              <a:avLst/>
              <a:gdLst>
                <a:gd name="T0" fmla="*/ 0 w 225"/>
                <a:gd name="T1" fmla="*/ 7435 h 148"/>
                <a:gd name="T2" fmla="*/ 4747 w 225"/>
                <a:gd name="T3" fmla="*/ 3927 h 148"/>
                <a:gd name="T4" fmla="*/ 8823 w 225"/>
                <a:gd name="T5" fmla="*/ 1509 h 148"/>
                <a:gd name="T6" fmla="*/ 8823 w 225"/>
                <a:gd name="T7" fmla="*/ 0 h 148"/>
                <a:gd name="T8" fmla="*/ 4747 w 225"/>
                <a:gd name="T9" fmla="*/ 2361 h 148"/>
                <a:gd name="T10" fmla="*/ 0 w 225"/>
                <a:gd name="T11" fmla="*/ 5867 h 148"/>
                <a:gd name="T12" fmla="*/ 0 w 225"/>
                <a:gd name="T13" fmla="*/ 7435 h 1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5" h="148">
                  <a:moveTo>
                    <a:pt x="0" y="148"/>
                  </a:moveTo>
                  <a:cubicBezTo>
                    <a:pt x="0" y="120"/>
                    <a:pt x="67" y="97"/>
                    <a:pt x="121" y="78"/>
                  </a:cubicBezTo>
                  <a:cubicBezTo>
                    <a:pt x="176" y="58"/>
                    <a:pt x="225" y="51"/>
                    <a:pt x="225" y="3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5" y="20"/>
                    <a:pt x="176" y="27"/>
                    <a:pt x="121" y="47"/>
                  </a:cubicBezTo>
                  <a:cubicBezTo>
                    <a:pt x="67" y="66"/>
                    <a:pt x="0" y="89"/>
                    <a:pt x="0" y="117"/>
                  </a:cubicBezTo>
                  <a:lnTo>
                    <a:pt x="0" y="148"/>
                  </a:lnTo>
                  <a:close/>
                </a:path>
              </a:pathLst>
            </a:custGeom>
            <a:grpFill/>
            <a:ln w="7938" cap="rnd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fr-FR" sz="1500"/>
            </a:p>
          </p:txBody>
        </p:sp>
        <p:sp>
          <p:nvSpPr>
            <p:cNvPr id="1912" name="Freeform 213"/>
            <p:cNvSpPr>
              <a:spLocks/>
            </p:cNvSpPr>
            <p:nvPr/>
          </p:nvSpPr>
          <p:spPr bwMode="auto">
            <a:xfrm>
              <a:off x="1410" y="3461"/>
              <a:ext cx="530" cy="240"/>
            </a:xfrm>
            <a:custGeom>
              <a:avLst/>
              <a:gdLst>
                <a:gd name="T0" fmla="*/ 8283 w 212"/>
                <a:gd name="T1" fmla="*/ 0 h 90"/>
                <a:gd name="T2" fmla="*/ 4458 w 212"/>
                <a:gd name="T3" fmla="*/ 1971 h 90"/>
                <a:gd name="T4" fmla="*/ 0 w 212"/>
                <a:gd name="T5" fmla="*/ 4552 h 90"/>
                <a:gd name="T6" fmla="*/ 4458 w 212"/>
                <a:gd name="T7" fmla="*/ 1821 h 90"/>
                <a:gd name="T8" fmla="*/ 8283 w 212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2" h="90">
                  <a:moveTo>
                    <a:pt x="212" y="0"/>
                  </a:moveTo>
                  <a:cubicBezTo>
                    <a:pt x="197" y="13"/>
                    <a:pt x="157" y="24"/>
                    <a:pt x="114" y="39"/>
                  </a:cubicBezTo>
                  <a:cubicBezTo>
                    <a:pt x="70" y="55"/>
                    <a:pt x="18" y="69"/>
                    <a:pt x="0" y="90"/>
                  </a:cubicBezTo>
                  <a:cubicBezTo>
                    <a:pt x="18" y="69"/>
                    <a:pt x="70" y="51"/>
                    <a:pt x="114" y="36"/>
                  </a:cubicBezTo>
                  <a:cubicBezTo>
                    <a:pt x="157" y="20"/>
                    <a:pt x="197" y="13"/>
                    <a:pt x="212" y="0"/>
                  </a:cubicBezTo>
                </a:path>
              </a:pathLst>
            </a:custGeom>
            <a:grpFill/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fr-FR" sz="1500"/>
            </a:p>
          </p:txBody>
        </p:sp>
        <p:sp>
          <p:nvSpPr>
            <p:cNvPr id="1913" name="Freeform 214"/>
            <p:cNvSpPr>
              <a:spLocks/>
            </p:cNvSpPr>
            <p:nvPr/>
          </p:nvSpPr>
          <p:spPr bwMode="auto">
            <a:xfrm>
              <a:off x="1392" y="3597"/>
              <a:ext cx="563" cy="398"/>
            </a:xfrm>
            <a:custGeom>
              <a:avLst/>
              <a:gdLst>
                <a:gd name="T0" fmla="*/ 0 w 225"/>
                <a:gd name="T1" fmla="*/ 7583 h 149"/>
                <a:gd name="T2" fmla="*/ 4747 w 225"/>
                <a:gd name="T3" fmla="*/ 3967 h 149"/>
                <a:gd name="T4" fmla="*/ 8823 w 225"/>
                <a:gd name="T5" fmla="*/ 1584 h 149"/>
                <a:gd name="T6" fmla="*/ 8823 w 225"/>
                <a:gd name="T7" fmla="*/ 0 h 149"/>
                <a:gd name="T8" fmla="*/ 4747 w 225"/>
                <a:gd name="T9" fmla="*/ 2441 h 149"/>
                <a:gd name="T10" fmla="*/ 0 w 225"/>
                <a:gd name="T11" fmla="*/ 5999 h 149"/>
                <a:gd name="T12" fmla="*/ 0 w 225"/>
                <a:gd name="T13" fmla="*/ 7583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5" h="149">
                  <a:moveTo>
                    <a:pt x="0" y="149"/>
                  </a:moveTo>
                  <a:cubicBezTo>
                    <a:pt x="0" y="121"/>
                    <a:pt x="67" y="97"/>
                    <a:pt x="121" y="78"/>
                  </a:cubicBezTo>
                  <a:cubicBezTo>
                    <a:pt x="176" y="59"/>
                    <a:pt x="225" y="52"/>
                    <a:pt x="225" y="31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5" y="21"/>
                    <a:pt x="176" y="28"/>
                    <a:pt x="121" y="48"/>
                  </a:cubicBezTo>
                  <a:cubicBezTo>
                    <a:pt x="67" y="66"/>
                    <a:pt x="0" y="90"/>
                    <a:pt x="0" y="118"/>
                  </a:cubicBezTo>
                  <a:lnTo>
                    <a:pt x="0" y="149"/>
                  </a:lnTo>
                  <a:close/>
                </a:path>
              </a:pathLst>
            </a:custGeom>
            <a:grpFill/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fr-FR" sz="1500"/>
            </a:p>
          </p:txBody>
        </p:sp>
        <p:sp>
          <p:nvSpPr>
            <p:cNvPr id="1914" name="Freeform 215"/>
            <p:cNvSpPr>
              <a:spLocks noEditPoints="1"/>
            </p:cNvSpPr>
            <p:nvPr/>
          </p:nvSpPr>
          <p:spPr bwMode="auto">
            <a:xfrm>
              <a:off x="1390" y="3597"/>
              <a:ext cx="568" cy="398"/>
            </a:xfrm>
            <a:custGeom>
              <a:avLst/>
              <a:gdLst>
                <a:gd name="T0" fmla="*/ 8823 w 227"/>
                <a:gd name="T1" fmla="*/ 0 h 149"/>
                <a:gd name="T2" fmla="*/ 6423 w 227"/>
                <a:gd name="T3" fmla="*/ 1677 h 149"/>
                <a:gd name="T4" fmla="*/ 4747 w 227"/>
                <a:gd name="T5" fmla="*/ 2404 h 149"/>
                <a:gd name="T6" fmla="*/ 4702 w 227"/>
                <a:gd name="T7" fmla="*/ 2404 h 149"/>
                <a:gd name="T8" fmla="*/ 0 w 227"/>
                <a:gd name="T9" fmla="*/ 5999 h 149"/>
                <a:gd name="T10" fmla="*/ 50 w 227"/>
                <a:gd name="T11" fmla="*/ 7583 h 149"/>
                <a:gd name="T12" fmla="*/ 50 w 227"/>
                <a:gd name="T13" fmla="*/ 7583 h 149"/>
                <a:gd name="T14" fmla="*/ 4747 w 227"/>
                <a:gd name="T15" fmla="*/ 4082 h 149"/>
                <a:gd name="T16" fmla="*/ 4777 w 227"/>
                <a:gd name="T17" fmla="*/ 4025 h 149"/>
                <a:gd name="T18" fmla="*/ 6423 w 227"/>
                <a:gd name="T19" fmla="*/ 3352 h 149"/>
                <a:gd name="T20" fmla="*/ 8898 w 227"/>
                <a:gd name="T21" fmla="*/ 1584 h 149"/>
                <a:gd name="T22" fmla="*/ 8898 w 227"/>
                <a:gd name="T23" fmla="*/ 0 h 149"/>
                <a:gd name="T24" fmla="*/ 8823 w 227"/>
                <a:gd name="T25" fmla="*/ 0 h 149"/>
                <a:gd name="T26" fmla="*/ 50 w 227"/>
                <a:gd name="T27" fmla="*/ 5999 h 149"/>
                <a:gd name="T28" fmla="*/ 4747 w 227"/>
                <a:gd name="T29" fmla="*/ 2498 h 149"/>
                <a:gd name="T30" fmla="*/ 4777 w 227"/>
                <a:gd name="T31" fmla="*/ 2441 h 149"/>
                <a:gd name="T32" fmla="*/ 6423 w 227"/>
                <a:gd name="T33" fmla="*/ 1768 h 149"/>
                <a:gd name="T34" fmla="*/ 8823 w 227"/>
                <a:gd name="T35" fmla="*/ 363 h 149"/>
                <a:gd name="T36" fmla="*/ 8823 w 227"/>
                <a:gd name="T37" fmla="*/ 1584 h 149"/>
                <a:gd name="T38" fmla="*/ 6423 w 227"/>
                <a:gd name="T39" fmla="*/ 3261 h 149"/>
                <a:gd name="T40" fmla="*/ 4747 w 227"/>
                <a:gd name="T41" fmla="*/ 3967 h 149"/>
                <a:gd name="T42" fmla="*/ 4702 w 227"/>
                <a:gd name="T43" fmla="*/ 3967 h 149"/>
                <a:gd name="T44" fmla="*/ 50 w 227"/>
                <a:gd name="T45" fmla="*/ 7185 h 149"/>
                <a:gd name="T46" fmla="*/ 50 w 227"/>
                <a:gd name="T47" fmla="*/ 5999 h 1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27" h="149">
                  <a:moveTo>
                    <a:pt x="225" y="0"/>
                  </a:moveTo>
                  <a:cubicBezTo>
                    <a:pt x="225" y="15"/>
                    <a:pt x="199" y="22"/>
                    <a:pt x="164" y="33"/>
                  </a:cubicBezTo>
                  <a:cubicBezTo>
                    <a:pt x="151" y="37"/>
                    <a:pt x="136" y="41"/>
                    <a:pt x="121" y="47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66" y="66"/>
                    <a:pt x="0" y="89"/>
                    <a:pt x="0" y="118"/>
                  </a:cubicBezTo>
                  <a:cubicBezTo>
                    <a:pt x="1" y="149"/>
                    <a:pt x="1" y="149"/>
                    <a:pt x="1" y="149"/>
                  </a:cubicBezTo>
                  <a:cubicBezTo>
                    <a:pt x="1" y="149"/>
                    <a:pt x="1" y="149"/>
                    <a:pt x="1" y="149"/>
                  </a:cubicBezTo>
                  <a:cubicBezTo>
                    <a:pt x="1" y="122"/>
                    <a:pt x="68" y="98"/>
                    <a:pt x="121" y="80"/>
                  </a:cubicBezTo>
                  <a:cubicBezTo>
                    <a:pt x="122" y="79"/>
                    <a:pt x="122" y="79"/>
                    <a:pt x="122" y="79"/>
                  </a:cubicBezTo>
                  <a:cubicBezTo>
                    <a:pt x="137" y="74"/>
                    <a:pt x="151" y="70"/>
                    <a:pt x="164" y="66"/>
                  </a:cubicBezTo>
                  <a:cubicBezTo>
                    <a:pt x="201" y="55"/>
                    <a:pt x="227" y="47"/>
                    <a:pt x="227" y="31"/>
                  </a:cubicBezTo>
                  <a:cubicBezTo>
                    <a:pt x="227" y="0"/>
                    <a:pt x="227" y="0"/>
                    <a:pt x="227" y="0"/>
                  </a:cubicBezTo>
                  <a:lnTo>
                    <a:pt x="225" y="0"/>
                  </a:lnTo>
                  <a:close/>
                  <a:moveTo>
                    <a:pt x="1" y="118"/>
                  </a:moveTo>
                  <a:cubicBezTo>
                    <a:pt x="1" y="91"/>
                    <a:pt x="68" y="68"/>
                    <a:pt x="121" y="49"/>
                  </a:cubicBezTo>
                  <a:cubicBezTo>
                    <a:pt x="122" y="48"/>
                    <a:pt x="122" y="48"/>
                    <a:pt x="122" y="48"/>
                  </a:cubicBezTo>
                  <a:cubicBezTo>
                    <a:pt x="137" y="43"/>
                    <a:pt x="151" y="39"/>
                    <a:pt x="164" y="35"/>
                  </a:cubicBezTo>
                  <a:cubicBezTo>
                    <a:pt x="195" y="26"/>
                    <a:pt x="219" y="18"/>
                    <a:pt x="225" y="7"/>
                  </a:cubicBezTo>
                  <a:cubicBezTo>
                    <a:pt x="225" y="15"/>
                    <a:pt x="225" y="31"/>
                    <a:pt x="225" y="31"/>
                  </a:cubicBezTo>
                  <a:cubicBezTo>
                    <a:pt x="225" y="45"/>
                    <a:pt x="199" y="53"/>
                    <a:pt x="164" y="64"/>
                  </a:cubicBezTo>
                  <a:cubicBezTo>
                    <a:pt x="151" y="68"/>
                    <a:pt x="136" y="72"/>
                    <a:pt x="121" y="78"/>
                  </a:cubicBezTo>
                  <a:cubicBezTo>
                    <a:pt x="120" y="78"/>
                    <a:pt x="120" y="78"/>
                    <a:pt x="120" y="78"/>
                  </a:cubicBezTo>
                  <a:cubicBezTo>
                    <a:pt x="72" y="95"/>
                    <a:pt x="12" y="116"/>
                    <a:pt x="1" y="141"/>
                  </a:cubicBezTo>
                  <a:cubicBezTo>
                    <a:pt x="1" y="132"/>
                    <a:pt x="1" y="118"/>
                    <a:pt x="1" y="118"/>
                  </a:cubicBezTo>
                  <a:close/>
                </a:path>
              </a:pathLst>
            </a:custGeom>
            <a:grpFill/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fr-FR" sz="1500"/>
            </a:p>
          </p:txBody>
        </p:sp>
        <p:sp>
          <p:nvSpPr>
            <p:cNvPr id="1915" name="Freeform 216"/>
            <p:cNvSpPr>
              <a:spLocks/>
            </p:cNvSpPr>
            <p:nvPr/>
          </p:nvSpPr>
          <p:spPr bwMode="auto">
            <a:xfrm>
              <a:off x="1410" y="3640"/>
              <a:ext cx="530" cy="243"/>
            </a:xfrm>
            <a:custGeom>
              <a:avLst/>
              <a:gdLst>
                <a:gd name="T0" fmla="*/ 8283 w 212"/>
                <a:gd name="T1" fmla="*/ 0 h 91"/>
                <a:gd name="T2" fmla="*/ 4458 w 212"/>
                <a:gd name="T3" fmla="*/ 2040 h 91"/>
                <a:gd name="T4" fmla="*/ 0 w 212"/>
                <a:gd name="T5" fmla="*/ 4628 h 91"/>
                <a:gd name="T6" fmla="*/ 4458 w 212"/>
                <a:gd name="T7" fmla="*/ 1827 h 91"/>
                <a:gd name="T8" fmla="*/ 8283 w 212"/>
                <a:gd name="T9" fmla="*/ 0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2" h="91">
                  <a:moveTo>
                    <a:pt x="212" y="0"/>
                  </a:moveTo>
                  <a:cubicBezTo>
                    <a:pt x="197" y="13"/>
                    <a:pt x="157" y="24"/>
                    <a:pt x="114" y="40"/>
                  </a:cubicBezTo>
                  <a:cubicBezTo>
                    <a:pt x="70" y="55"/>
                    <a:pt x="18" y="70"/>
                    <a:pt x="0" y="91"/>
                  </a:cubicBezTo>
                  <a:cubicBezTo>
                    <a:pt x="18" y="70"/>
                    <a:pt x="70" y="51"/>
                    <a:pt x="114" y="36"/>
                  </a:cubicBezTo>
                  <a:cubicBezTo>
                    <a:pt x="157" y="21"/>
                    <a:pt x="197" y="13"/>
                    <a:pt x="212" y="0"/>
                  </a:cubicBezTo>
                </a:path>
              </a:pathLst>
            </a:custGeom>
            <a:grpFill/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fr-FR" sz="1500"/>
            </a:p>
          </p:txBody>
        </p:sp>
        <p:sp>
          <p:nvSpPr>
            <p:cNvPr id="1916" name="Freeform 217"/>
            <p:cNvSpPr>
              <a:spLocks/>
            </p:cNvSpPr>
            <p:nvPr/>
          </p:nvSpPr>
          <p:spPr bwMode="auto">
            <a:xfrm>
              <a:off x="1410" y="2819"/>
              <a:ext cx="530" cy="242"/>
            </a:xfrm>
            <a:custGeom>
              <a:avLst/>
              <a:gdLst>
                <a:gd name="T0" fmla="*/ 8283 w 212"/>
                <a:gd name="T1" fmla="*/ 0 h 91"/>
                <a:gd name="T2" fmla="*/ 4458 w 212"/>
                <a:gd name="T3" fmla="*/ 1995 h 91"/>
                <a:gd name="T4" fmla="*/ 0 w 212"/>
                <a:gd name="T5" fmla="*/ 4555 h 91"/>
                <a:gd name="T6" fmla="*/ 4458 w 212"/>
                <a:gd name="T7" fmla="*/ 1803 h 91"/>
                <a:gd name="T8" fmla="*/ 8283 w 212"/>
                <a:gd name="T9" fmla="*/ 0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2" h="91">
                  <a:moveTo>
                    <a:pt x="212" y="0"/>
                  </a:moveTo>
                  <a:cubicBezTo>
                    <a:pt x="197" y="13"/>
                    <a:pt x="157" y="24"/>
                    <a:pt x="114" y="40"/>
                  </a:cubicBezTo>
                  <a:cubicBezTo>
                    <a:pt x="70" y="55"/>
                    <a:pt x="18" y="70"/>
                    <a:pt x="0" y="91"/>
                  </a:cubicBezTo>
                  <a:cubicBezTo>
                    <a:pt x="18" y="70"/>
                    <a:pt x="70" y="51"/>
                    <a:pt x="114" y="36"/>
                  </a:cubicBezTo>
                  <a:cubicBezTo>
                    <a:pt x="157" y="21"/>
                    <a:pt x="197" y="13"/>
                    <a:pt x="212" y="0"/>
                  </a:cubicBezTo>
                </a:path>
              </a:pathLst>
            </a:custGeom>
            <a:grpFill/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fr-FR" sz="1500"/>
            </a:p>
          </p:txBody>
        </p:sp>
        <p:sp>
          <p:nvSpPr>
            <p:cNvPr id="1917" name="Freeform 218"/>
            <p:cNvSpPr>
              <a:spLocks/>
            </p:cNvSpPr>
            <p:nvPr/>
          </p:nvSpPr>
          <p:spPr bwMode="auto">
            <a:xfrm>
              <a:off x="1410" y="3000"/>
              <a:ext cx="530" cy="240"/>
            </a:xfrm>
            <a:custGeom>
              <a:avLst/>
              <a:gdLst>
                <a:gd name="T0" fmla="*/ 8283 w 212"/>
                <a:gd name="T1" fmla="*/ 0 h 90"/>
                <a:gd name="T2" fmla="*/ 4458 w 212"/>
                <a:gd name="T3" fmla="*/ 1971 h 90"/>
                <a:gd name="T4" fmla="*/ 0 w 212"/>
                <a:gd name="T5" fmla="*/ 4552 h 90"/>
                <a:gd name="T6" fmla="*/ 4458 w 212"/>
                <a:gd name="T7" fmla="*/ 1763 h 90"/>
                <a:gd name="T8" fmla="*/ 8283 w 212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2" h="90">
                  <a:moveTo>
                    <a:pt x="212" y="0"/>
                  </a:moveTo>
                  <a:cubicBezTo>
                    <a:pt x="197" y="12"/>
                    <a:pt x="157" y="24"/>
                    <a:pt x="114" y="39"/>
                  </a:cubicBezTo>
                  <a:cubicBezTo>
                    <a:pt x="70" y="54"/>
                    <a:pt x="18" y="69"/>
                    <a:pt x="0" y="90"/>
                  </a:cubicBezTo>
                  <a:cubicBezTo>
                    <a:pt x="18" y="69"/>
                    <a:pt x="70" y="51"/>
                    <a:pt x="114" y="35"/>
                  </a:cubicBezTo>
                  <a:cubicBezTo>
                    <a:pt x="157" y="20"/>
                    <a:pt x="197" y="12"/>
                    <a:pt x="212" y="0"/>
                  </a:cubicBezTo>
                </a:path>
              </a:pathLst>
            </a:custGeom>
            <a:grpFill/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fr-FR" sz="1500"/>
            </a:p>
          </p:txBody>
        </p:sp>
        <p:sp>
          <p:nvSpPr>
            <p:cNvPr id="1918" name="Freeform 219"/>
            <p:cNvSpPr>
              <a:spLocks/>
            </p:cNvSpPr>
            <p:nvPr/>
          </p:nvSpPr>
          <p:spPr bwMode="auto">
            <a:xfrm>
              <a:off x="1410" y="2179"/>
              <a:ext cx="530" cy="242"/>
            </a:xfrm>
            <a:custGeom>
              <a:avLst/>
              <a:gdLst>
                <a:gd name="T0" fmla="*/ 8283 w 212"/>
                <a:gd name="T1" fmla="*/ 0 h 91"/>
                <a:gd name="T2" fmla="*/ 4458 w 212"/>
                <a:gd name="T3" fmla="*/ 1995 h 91"/>
                <a:gd name="T4" fmla="*/ 0 w 212"/>
                <a:gd name="T5" fmla="*/ 4555 h 91"/>
                <a:gd name="T6" fmla="*/ 4458 w 212"/>
                <a:gd name="T7" fmla="*/ 1803 h 91"/>
                <a:gd name="T8" fmla="*/ 8283 w 212"/>
                <a:gd name="T9" fmla="*/ 0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2" h="91">
                  <a:moveTo>
                    <a:pt x="212" y="0"/>
                  </a:moveTo>
                  <a:cubicBezTo>
                    <a:pt x="197" y="13"/>
                    <a:pt x="157" y="24"/>
                    <a:pt x="114" y="40"/>
                  </a:cubicBezTo>
                  <a:cubicBezTo>
                    <a:pt x="70" y="55"/>
                    <a:pt x="18" y="70"/>
                    <a:pt x="0" y="91"/>
                  </a:cubicBezTo>
                  <a:cubicBezTo>
                    <a:pt x="18" y="70"/>
                    <a:pt x="70" y="51"/>
                    <a:pt x="114" y="36"/>
                  </a:cubicBezTo>
                  <a:cubicBezTo>
                    <a:pt x="157" y="21"/>
                    <a:pt x="197" y="13"/>
                    <a:pt x="212" y="0"/>
                  </a:cubicBezTo>
                </a:path>
              </a:pathLst>
            </a:custGeom>
            <a:grpFill/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fr-FR" sz="1500"/>
            </a:p>
          </p:txBody>
        </p:sp>
        <p:sp>
          <p:nvSpPr>
            <p:cNvPr id="1919" name="Freeform 220"/>
            <p:cNvSpPr>
              <a:spLocks/>
            </p:cNvSpPr>
            <p:nvPr/>
          </p:nvSpPr>
          <p:spPr bwMode="auto">
            <a:xfrm>
              <a:off x="1410" y="2360"/>
              <a:ext cx="530" cy="240"/>
            </a:xfrm>
            <a:custGeom>
              <a:avLst/>
              <a:gdLst>
                <a:gd name="T0" fmla="*/ 8283 w 212"/>
                <a:gd name="T1" fmla="*/ 0 h 90"/>
                <a:gd name="T2" fmla="*/ 4458 w 212"/>
                <a:gd name="T3" fmla="*/ 1971 h 90"/>
                <a:gd name="T4" fmla="*/ 0 w 212"/>
                <a:gd name="T5" fmla="*/ 4552 h 90"/>
                <a:gd name="T6" fmla="*/ 4458 w 212"/>
                <a:gd name="T7" fmla="*/ 1763 h 90"/>
                <a:gd name="T8" fmla="*/ 8283 w 212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2" h="90">
                  <a:moveTo>
                    <a:pt x="212" y="0"/>
                  </a:moveTo>
                  <a:cubicBezTo>
                    <a:pt x="197" y="12"/>
                    <a:pt x="157" y="24"/>
                    <a:pt x="114" y="39"/>
                  </a:cubicBezTo>
                  <a:cubicBezTo>
                    <a:pt x="70" y="54"/>
                    <a:pt x="18" y="69"/>
                    <a:pt x="0" y="90"/>
                  </a:cubicBezTo>
                  <a:cubicBezTo>
                    <a:pt x="18" y="69"/>
                    <a:pt x="70" y="51"/>
                    <a:pt x="114" y="35"/>
                  </a:cubicBezTo>
                  <a:cubicBezTo>
                    <a:pt x="157" y="20"/>
                    <a:pt x="197" y="12"/>
                    <a:pt x="212" y="0"/>
                  </a:cubicBezTo>
                </a:path>
              </a:pathLst>
            </a:custGeom>
            <a:grpFill/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fr-FR" sz="1500"/>
            </a:p>
          </p:txBody>
        </p:sp>
        <p:sp>
          <p:nvSpPr>
            <p:cNvPr id="1920" name="Freeform 221"/>
            <p:cNvSpPr>
              <a:spLocks/>
            </p:cNvSpPr>
            <p:nvPr/>
          </p:nvSpPr>
          <p:spPr bwMode="auto">
            <a:xfrm>
              <a:off x="1410" y="1539"/>
              <a:ext cx="530" cy="242"/>
            </a:xfrm>
            <a:custGeom>
              <a:avLst/>
              <a:gdLst>
                <a:gd name="T0" fmla="*/ 8283 w 212"/>
                <a:gd name="T1" fmla="*/ 0 h 91"/>
                <a:gd name="T2" fmla="*/ 4458 w 212"/>
                <a:gd name="T3" fmla="*/ 1995 h 91"/>
                <a:gd name="T4" fmla="*/ 0 w 212"/>
                <a:gd name="T5" fmla="*/ 4555 h 91"/>
                <a:gd name="T6" fmla="*/ 4458 w 212"/>
                <a:gd name="T7" fmla="*/ 1803 h 91"/>
                <a:gd name="T8" fmla="*/ 8283 w 212"/>
                <a:gd name="T9" fmla="*/ 0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2" h="91">
                  <a:moveTo>
                    <a:pt x="212" y="0"/>
                  </a:moveTo>
                  <a:cubicBezTo>
                    <a:pt x="197" y="13"/>
                    <a:pt x="157" y="24"/>
                    <a:pt x="114" y="40"/>
                  </a:cubicBezTo>
                  <a:cubicBezTo>
                    <a:pt x="70" y="55"/>
                    <a:pt x="18" y="70"/>
                    <a:pt x="0" y="91"/>
                  </a:cubicBezTo>
                  <a:cubicBezTo>
                    <a:pt x="18" y="70"/>
                    <a:pt x="70" y="51"/>
                    <a:pt x="114" y="36"/>
                  </a:cubicBezTo>
                  <a:cubicBezTo>
                    <a:pt x="157" y="21"/>
                    <a:pt x="197" y="13"/>
                    <a:pt x="212" y="0"/>
                  </a:cubicBezTo>
                </a:path>
              </a:pathLst>
            </a:custGeom>
            <a:grpFill/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fr-FR" sz="1500"/>
            </a:p>
          </p:txBody>
        </p:sp>
        <p:sp>
          <p:nvSpPr>
            <p:cNvPr id="1921" name="Freeform 222"/>
            <p:cNvSpPr>
              <a:spLocks/>
            </p:cNvSpPr>
            <p:nvPr/>
          </p:nvSpPr>
          <p:spPr bwMode="auto">
            <a:xfrm>
              <a:off x="1410" y="1720"/>
              <a:ext cx="530" cy="240"/>
            </a:xfrm>
            <a:custGeom>
              <a:avLst/>
              <a:gdLst>
                <a:gd name="T0" fmla="*/ 8283 w 212"/>
                <a:gd name="T1" fmla="*/ 0 h 90"/>
                <a:gd name="T2" fmla="*/ 4458 w 212"/>
                <a:gd name="T3" fmla="*/ 1971 h 90"/>
                <a:gd name="T4" fmla="*/ 0 w 212"/>
                <a:gd name="T5" fmla="*/ 4552 h 90"/>
                <a:gd name="T6" fmla="*/ 4458 w 212"/>
                <a:gd name="T7" fmla="*/ 1763 h 90"/>
                <a:gd name="T8" fmla="*/ 8283 w 212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2" h="90">
                  <a:moveTo>
                    <a:pt x="212" y="0"/>
                  </a:moveTo>
                  <a:cubicBezTo>
                    <a:pt x="197" y="12"/>
                    <a:pt x="157" y="24"/>
                    <a:pt x="114" y="39"/>
                  </a:cubicBezTo>
                  <a:cubicBezTo>
                    <a:pt x="70" y="54"/>
                    <a:pt x="18" y="69"/>
                    <a:pt x="0" y="90"/>
                  </a:cubicBezTo>
                  <a:cubicBezTo>
                    <a:pt x="18" y="69"/>
                    <a:pt x="70" y="51"/>
                    <a:pt x="114" y="35"/>
                  </a:cubicBezTo>
                  <a:cubicBezTo>
                    <a:pt x="157" y="20"/>
                    <a:pt x="197" y="12"/>
                    <a:pt x="212" y="0"/>
                  </a:cubicBezTo>
                </a:path>
              </a:pathLst>
            </a:custGeom>
            <a:grpFill/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fr-FR" sz="1500"/>
            </a:p>
          </p:txBody>
        </p:sp>
        <p:sp>
          <p:nvSpPr>
            <p:cNvPr id="1922" name="Freeform 223"/>
            <p:cNvSpPr>
              <a:spLocks/>
            </p:cNvSpPr>
            <p:nvPr/>
          </p:nvSpPr>
          <p:spPr bwMode="auto">
            <a:xfrm>
              <a:off x="1410" y="907"/>
              <a:ext cx="530" cy="242"/>
            </a:xfrm>
            <a:custGeom>
              <a:avLst/>
              <a:gdLst>
                <a:gd name="T0" fmla="*/ 8283 w 212"/>
                <a:gd name="T1" fmla="*/ 0 h 91"/>
                <a:gd name="T2" fmla="*/ 4458 w 212"/>
                <a:gd name="T3" fmla="*/ 1960 h 91"/>
                <a:gd name="T4" fmla="*/ 0 w 212"/>
                <a:gd name="T5" fmla="*/ 4555 h 91"/>
                <a:gd name="T6" fmla="*/ 4458 w 212"/>
                <a:gd name="T7" fmla="*/ 1803 h 91"/>
                <a:gd name="T8" fmla="*/ 8283 w 212"/>
                <a:gd name="T9" fmla="*/ 0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2" h="91">
                  <a:moveTo>
                    <a:pt x="212" y="0"/>
                  </a:moveTo>
                  <a:cubicBezTo>
                    <a:pt x="197" y="13"/>
                    <a:pt x="157" y="24"/>
                    <a:pt x="114" y="39"/>
                  </a:cubicBezTo>
                  <a:cubicBezTo>
                    <a:pt x="70" y="55"/>
                    <a:pt x="18" y="69"/>
                    <a:pt x="0" y="91"/>
                  </a:cubicBezTo>
                  <a:cubicBezTo>
                    <a:pt x="18" y="69"/>
                    <a:pt x="70" y="51"/>
                    <a:pt x="114" y="36"/>
                  </a:cubicBezTo>
                  <a:cubicBezTo>
                    <a:pt x="157" y="20"/>
                    <a:pt x="197" y="13"/>
                    <a:pt x="212" y="0"/>
                  </a:cubicBezTo>
                </a:path>
              </a:pathLst>
            </a:custGeom>
            <a:grpFill/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fr-FR" sz="1500"/>
            </a:p>
          </p:txBody>
        </p:sp>
        <p:sp>
          <p:nvSpPr>
            <p:cNvPr id="1923" name="Freeform 224"/>
            <p:cNvSpPr>
              <a:spLocks/>
            </p:cNvSpPr>
            <p:nvPr/>
          </p:nvSpPr>
          <p:spPr bwMode="auto">
            <a:xfrm>
              <a:off x="1410" y="1088"/>
              <a:ext cx="530" cy="240"/>
            </a:xfrm>
            <a:custGeom>
              <a:avLst/>
              <a:gdLst>
                <a:gd name="T0" fmla="*/ 8283 w 212"/>
                <a:gd name="T1" fmla="*/ 0 h 90"/>
                <a:gd name="T2" fmla="*/ 4458 w 212"/>
                <a:gd name="T3" fmla="*/ 1971 h 90"/>
                <a:gd name="T4" fmla="*/ 0 w 212"/>
                <a:gd name="T5" fmla="*/ 4552 h 90"/>
                <a:gd name="T6" fmla="*/ 4458 w 212"/>
                <a:gd name="T7" fmla="*/ 1763 h 90"/>
                <a:gd name="T8" fmla="*/ 8283 w 212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2" h="90">
                  <a:moveTo>
                    <a:pt x="212" y="0"/>
                  </a:moveTo>
                  <a:cubicBezTo>
                    <a:pt x="197" y="12"/>
                    <a:pt x="157" y="23"/>
                    <a:pt x="114" y="39"/>
                  </a:cubicBezTo>
                  <a:cubicBezTo>
                    <a:pt x="70" y="54"/>
                    <a:pt x="18" y="69"/>
                    <a:pt x="0" y="90"/>
                  </a:cubicBezTo>
                  <a:cubicBezTo>
                    <a:pt x="18" y="69"/>
                    <a:pt x="70" y="50"/>
                    <a:pt x="114" y="35"/>
                  </a:cubicBezTo>
                  <a:cubicBezTo>
                    <a:pt x="157" y="20"/>
                    <a:pt x="197" y="12"/>
                    <a:pt x="212" y="0"/>
                  </a:cubicBezTo>
                </a:path>
              </a:pathLst>
            </a:custGeom>
            <a:grpFill/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fr-FR" sz="1500"/>
            </a:p>
          </p:txBody>
        </p:sp>
        <p:sp>
          <p:nvSpPr>
            <p:cNvPr id="1924" name="Freeform 225"/>
            <p:cNvSpPr>
              <a:spLocks noEditPoints="1"/>
            </p:cNvSpPr>
            <p:nvPr/>
          </p:nvSpPr>
          <p:spPr bwMode="auto">
            <a:xfrm>
              <a:off x="1390" y="861"/>
              <a:ext cx="565" cy="398"/>
            </a:xfrm>
            <a:custGeom>
              <a:avLst/>
              <a:gdLst>
                <a:gd name="T0" fmla="*/ 8833 w 226"/>
                <a:gd name="T1" fmla="*/ 0 h 149"/>
                <a:gd name="T2" fmla="*/ 6408 w 226"/>
                <a:gd name="T3" fmla="*/ 1677 h 149"/>
                <a:gd name="T4" fmla="*/ 4738 w 226"/>
                <a:gd name="T5" fmla="*/ 2404 h 149"/>
                <a:gd name="T6" fmla="*/ 4688 w 226"/>
                <a:gd name="T7" fmla="*/ 2404 h 149"/>
                <a:gd name="T8" fmla="*/ 0 w 226"/>
                <a:gd name="T9" fmla="*/ 5999 h 149"/>
                <a:gd name="T10" fmla="*/ 0 w 226"/>
                <a:gd name="T11" fmla="*/ 7583 h 149"/>
                <a:gd name="T12" fmla="*/ 83 w 226"/>
                <a:gd name="T13" fmla="*/ 7583 h 149"/>
                <a:gd name="T14" fmla="*/ 4738 w 226"/>
                <a:gd name="T15" fmla="*/ 4082 h 149"/>
                <a:gd name="T16" fmla="*/ 4770 w 226"/>
                <a:gd name="T17" fmla="*/ 4082 h 149"/>
                <a:gd name="T18" fmla="*/ 6408 w 226"/>
                <a:gd name="T19" fmla="*/ 3352 h 149"/>
                <a:gd name="T20" fmla="*/ 8833 w 226"/>
                <a:gd name="T21" fmla="*/ 1584 h 149"/>
                <a:gd name="T22" fmla="*/ 8833 w 226"/>
                <a:gd name="T23" fmla="*/ 0 h 149"/>
                <a:gd name="T24" fmla="*/ 83 w 226"/>
                <a:gd name="T25" fmla="*/ 5999 h 149"/>
                <a:gd name="T26" fmla="*/ 4738 w 226"/>
                <a:gd name="T27" fmla="*/ 2498 h 149"/>
                <a:gd name="T28" fmla="*/ 4770 w 226"/>
                <a:gd name="T29" fmla="*/ 2498 h 149"/>
                <a:gd name="T30" fmla="*/ 6408 w 226"/>
                <a:gd name="T31" fmla="*/ 1768 h 149"/>
                <a:gd name="T32" fmla="*/ 8750 w 226"/>
                <a:gd name="T33" fmla="*/ 401 h 149"/>
                <a:gd name="T34" fmla="*/ 8833 w 226"/>
                <a:gd name="T35" fmla="*/ 206 h 149"/>
                <a:gd name="T36" fmla="*/ 8800 w 226"/>
                <a:gd name="T37" fmla="*/ 1584 h 149"/>
                <a:gd name="T38" fmla="*/ 6408 w 226"/>
                <a:gd name="T39" fmla="*/ 3261 h 149"/>
                <a:gd name="T40" fmla="*/ 4738 w 226"/>
                <a:gd name="T41" fmla="*/ 3967 h 149"/>
                <a:gd name="T42" fmla="*/ 4688 w 226"/>
                <a:gd name="T43" fmla="*/ 3967 h 149"/>
                <a:gd name="T44" fmla="*/ 83 w 226"/>
                <a:gd name="T45" fmla="*/ 7185 h 149"/>
                <a:gd name="T46" fmla="*/ 83 w 226"/>
                <a:gd name="T47" fmla="*/ 5999 h 1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26" h="149">
                  <a:moveTo>
                    <a:pt x="226" y="0"/>
                  </a:moveTo>
                  <a:cubicBezTo>
                    <a:pt x="226" y="15"/>
                    <a:pt x="199" y="23"/>
                    <a:pt x="164" y="33"/>
                  </a:cubicBezTo>
                  <a:cubicBezTo>
                    <a:pt x="151" y="37"/>
                    <a:pt x="136" y="42"/>
                    <a:pt x="121" y="47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66" y="66"/>
                    <a:pt x="0" y="90"/>
                    <a:pt x="0" y="118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2" y="149"/>
                    <a:pt x="2" y="149"/>
                    <a:pt x="2" y="149"/>
                  </a:cubicBezTo>
                  <a:cubicBezTo>
                    <a:pt x="2" y="122"/>
                    <a:pt x="68" y="99"/>
                    <a:pt x="121" y="80"/>
                  </a:cubicBezTo>
                  <a:cubicBezTo>
                    <a:pt x="122" y="80"/>
                    <a:pt x="122" y="80"/>
                    <a:pt x="122" y="80"/>
                  </a:cubicBezTo>
                  <a:cubicBezTo>
                    <a:pt x="137" y="75"/>
                    <a:pt x="151" y="70"/>
                    <a:pt x="164" y="66"/>
                  </a:cubicBezTo>
                  <a:cubicBezTo>
                    <a:pt x="201" y="55"/>
                    <a:pt x="226" y="47"/>
                    <a:pt x="226" y="31"/>
                  </a:cubicBezTo>
                  <a:cubicBezTo>
                    <a:pt x="226" y="0"/>
                    <a:pt x="226" y="0"/>
                    <a:pt x="226" y="0"/>
                  </a:cubicBezTo>
                  <a:close/>
                  <a:moveTo>
                    <a:pt x="2" y="118"/>
                  </a:moveTo>
                  <a:cubicBezTo>
                    <a:pt x="2" y="91"/>
                    <a:pt x="68" y="68"/>
                    <a:pt x="121" y="49"/>
                  </a:cubicBezTo>
                  <a:cubicBezTo>
                    <a:pt x="122" y="49"/>
                    <a:pt x="122" y="49"/>
                    <a:pt x="122" y="49"/>
                  </a:cubicBezTo>
                  <a:cubicBezTo>
                    <a:pt x="137" y="44"/>
                    <a:pt x="151" y="39"/>
                    <a:pt x="164" y="35"/>
                  </a:cubicBezTo>
                  <a:cubicBezTo>
                    <a:pt x="193" y="27"/>
                    <a:pt x="216" y="19"/>
                    <a:pt x="224" y="8"/>
                  </a:cubicBezTo>
                  <a:cubicBezTo>
                    <a:pt x="225" y="7"/>
                    <a:pt x="226" y="5"/>
                    <a:pt x="226" y="4"/>
                  </a:cubicBezTo>
                  <a:cubicBezTo>
                    <a:pt x="226" y="12"/>
                    <a:pt x="225" y="31"/>
                    <a:pt x="225" y="31"/>
                  </a:cubicBezTo>
                  <a:cubicBezTo>
                    <a:pt x="225" y="46"/>
                    <a:pt x="199" y="54"/>
                    <a:pt x="164" y="64"/>
                  </a:cubicBezTo>
                  <a:cubicBezTo>
                    <a:pt x="151" y="68"/>
                    <a:pt x="136" y="73"/>
                    <a:pt x="121" y="78"/>
                  </a:cubicBezTo>
                  <a:cubicBezTo>
                    <a:pt x="120" y="78"/>
                    <a:pt x="120" y="78"/>
                    <a:pt x="120" y="78"/>
                  </a:cubicBezTo>
                  <a:cubicBezTo>
                    <a:pt x="72" y="95"/>
                    <a:pt x="13" y="116"/>
                    <a:pt x="2" y="141"/>
                  </a:cubicBezTo>
                  <a:cubicBezTo>
                    <a:pt x="2" y="132"/>
                    <a:pt x="2" y="118"/>
                    <a:pt x="2" y="118"/>
                  </a:cubicBezTo>
                  <a:close/>
                </a:path>
              </a:pathLst>
            </a:custGeom>
            <a:grpFill/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fr-FR" sz="1500"/>
            </a:p>
          </p:txBody>
        </p:sp>
        <p:sp>
          <p:nvSpPr>
            <p:cNvPr id="1925" name="Freeform 226"/>
            <p:cNvSpPr>
              <a:spLocks/>
            </p:cNvSpPr>
            <p:nvPr/>
          </p:nvSpPr>
          <p:spPr bwMode="auto">
            <a:xfrm>
              <a:off x="1742" y="1387"/>
              <a:ext cx="196" cy="90"/>
            </a:xfrm>
            <a:custGeom>
              <a:avLst/>
              <a:gdLst>
                <a:gd name="T0" fmla="*/ 0 w 78"/>
                <a:gd name="T1" fmla="*/ 0 h 34"/>
                <a:gd name="T2" fmla="*/ 3113 w 78"/>
                <a:gd name="T3" fmla="*/ 1668 h 34"/>
                <a:gd name="T4" fmla="*/ 1837 w 78"/>
                <a:gd name="T5" fmla="*/ 889 h 34"/>
                <a:gd name="T6" fmla="*/ 0 w 78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8" h="34">
                  <a:moveTo>
                    <a:pt x="0" y="0"/>
                  </a:moveTo>
                  <a:cubicBezTo>
                    <a:pt x="10" y="3"/>
                    <a:pt x="67" y="22"/>
                    <a:pt x="78" y="34"/>
                  </a:cubicBezTo>
                  <a:cubicBezTo>
                    <a:pt x="70" y="30"/>
                    <a:pt x="50" y="20"/>
                    <a:pt x="46" y="18"/>
                  </a:cubicBezTo>
                  <a:cubicBezTo>
                    <a:pt x="41" y="16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fr-FR" sz="1500"/>
            </a:p>
          </p:txBody>
        </p:sp>
        <p:sp>
          <p:nvSpPr>
            <p:cNvPr id="1926" name="Freeform 227"/>
            <p:cNvSpPr>
              <a:spLocks/>
            </p:cNvSpPr>
            <p:nvPr/>
          </p:nvSpPr>
          <p:spPr bwMode="auto">
            <a:xfrm>
              <a:off x="1742" y="2024"/>
              <a:ext cx="196" cy="91"/>
            </a:xfrm>
            <a:custGeom>
              <a:avLst/>
              <a:gdLst>
                <a:gd name="T0" fmla="*/ 0 w 78"/>
                <a:gd name="T1" fmla="*/ 0 h 34"/>
                <a:gd name="T2" fmla="*/ 3113 w 78"/>
                <a:gd name="T3" fmla="*/ 1748 h 34"/>
                <a:gd name="T4" fmla="*/ 1837 w 78"/>
                <a:gd name="T5" fmla="*/ 918 h 34"/>
                <a:gd name="T6" fmla="*/ 0 w 78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8" h="34">
                  <a:moveTo>
                    <a:pt x="0" y="0"/>
                  </a:moveTo>
                  <a:cubicBezTo>
                    <a:pt x="10" y="3"/>
                    <a:pt x="67" y="22"/>
                    <a:pt x="78" y="34"/>
                  </a:cubicBezTo>
                  <a:cubicBezTo>
                    <a:pt x="70" y="30"/>
                    <a:pt x="50" y="20"/>
                    <a:pt x="46" y="18"/>
                  </a:cubicBezTo>
                  <a:cubicBezTo>
                    <a:pt x="41" y="16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fr-FR" sz="1500"/>
            </a:p>
          </p:txBody>
        </p:sp>
        <p:sp>
          <p:nvSpPr>
            <p:cNvPr id="1927" name="Freeform 228"/>
            <p:cNvSpPr>
              <a:spLocks/>
            </p:cNvSpPr>
            <p:nvPr/>
          </p:nvSpPr>
          <p:spPr bwMode="auto">
            <a:xfrm>
              <a:off x="1742" y="2664"/>
              <a:ext cx="196" cy="91"/>
            </a:xfrm>
            <a:custGeom>
              <a:avLst/>
              <a:gdLst>
                <a:gd name="T0" fmla="*/ 0 w 78"/>
                <a:gd name="T1" fmla="*/ 0 h 34"/>
                <a:gd name="T2" fmla="*/ 3113 w 78"/>
                <a:gd name="T3" fmla="*/ 1748 h 34"/>
                <a:gd name="T4" fmla="*/ 1837 w 78"/>
                <a:gd name="T5" fmla="*/ 982 h 34"/>
                <a:gd name="T6" fmla="*/ 0 w 78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8" h="34">
                  <a:moveTo>
                    <a:pt x="0" y="0"/>
                  </a:moveTo>
                  <a:cubicBezTo>
                    <a:pt x="10" y="3"/>
                    <a:pt x="67" y="23"/>
                    <a:pt x="78" y="34"/>
                  </a:cubicBezTo>
                  <a:cubicBezTo>
                    <a:pt x="70" y="31"/>
                    <a:pt x="50" y="21"/>
                    <a:pt x="46" y="19"/>
                  </a:cubicBezTo>
                  <a:cubicBezTo>
                    <a:pt x="41" y="17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fr-FR" sz="1500"/>
            </a:p>
          </p:txBody>
        </p:sp>
        <p:sp>
          <p:nvSpPr>
            <p:cNvPr id="1928" name="Freeform 229"/>
            <p:cNvSpPr>
              <a:spLocks/>
            </p:cNvSpPr>
            <p:nvPr/>
          </p:nvSpPr>
          <p:spPr bwMode="auto">
            <a:xfrm>
              <a:off x="1742" y="3307"/>
              <a:ext cx="196" cy="90"/>
            </a:xfrm>
            <a:custGeom>
              <a:avLst/>
              <a:gdLst>
                <a:gd name="T0" fmla="*/ 0 w 78"/>
                <a:gd name="T1" fmla="*/ 0 h 34"/>
                <a:gd name="T2" fmla="*/ 3113 w 78"/>
                <a:gd name="T3" fmla="*/ 1668 h 34"/>
                <a:gd name="T4" fmla="*/ 1837 w 78"/>
                <a:gd name="T5" fmla="*/ 924 h 34"/>
                <a:gd name="T6" fmla="*/ 0 w 78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8" h="34">
                  <a:moveTo>
                    <a:pt x="0" y="0"/>
                  </a:moveTo>
                  <a:cubicBezTo>
                    <a:pt x="10" y="3"/>
                    <a:pt x="67" y="23"/>
                    <a:pt x="78" y="34"/>
                  </a:cubicBezTo>
                  <a:cubicBezTo>
                    <a:pt x="70" y="31"/>
                    <a:pt x="50" y="21"/>
                    <a:pt x="46" y="19"/>
                  </a:cubicBezTo>
                  <a:cubicBezTo>
                    <a:pt x="41" y="17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fr-FR" sz="1500"/>
            </a:p>
          </p:txBody>
        </p:sp>
      </p:grpSp>
      <p:sp>
        <p:nvSpPr>
          <p:cNvPr id="701" name="Rectangle 700"/>
          <p:cNvSpPr>
            <a:spLocks noChangeAspect="1"/>
          </p:cNvSpPr>
          <p:nvPr/>
        </p:nvSpPr>
        <p:spPr>
          <a:xfrm>
            <a:off x="8993150" y="3539139"/>
            <a:ext cx="848145" cy="432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200" b="1" dirty="0">
                <a:solidFill>
                  <a:schemeClr val="tx1"/>
                </a:solidFill>
                <a:highlight>
                  <a:srgbClr val="C0C0C0"/>
                </a:highlight>
              </a:rPr>
              <a:t>CACGTG</a:t>
            </a:r>
          </a:p>
        </p:txBody>
      </p:sp>
      <p:sp>
        <p:nvSpPr>
          <p:cNvPr id="702" name="ZoneTexte 701"/>
          <p:cNvSpPr txBox="1">
            <a:spLocks noChangeAspect="1"/>
          </p:cNvSpPr>
          <p:nvPr/>
        </p:nvSpPr>
        <p:spPr>
          <a:xfrm>
            <a:off x="9156478" y="3775756"/>
            <a:ext cx="5214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E box</a:t>
            </a:r>
          </a:p>
        </p:txBody>
      </p:sp>
      <p:sp>
        <p:nvSpPr>
          <p:cNvPr id="703" name="Ellipse 702"/>
          <p:cNvSpPr>
            <a:spLocks/>
          </p:cNvSpPr>
          <p:nvPr/>
        </p:nvSpPr>
        <p:spPr>
          <a:xfrm>
            <a:off x="8484434" y="3122537"/>
            <a:ext cx="1080000" cy="540000"/>
          </a:xfrm>
          <a:prstGeom prst="ellipse">
            <a:avLst/>
          </a:prstGeom>
          <a:solidFill>
            <a:schemeClr val="accent1">
              <a:lumMod val="60000"/>
              <a:lumOff val="40000"/>
              <a:alpha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500" b="1" dirty="0">
                <a:solidFill>
                  <a:schemeClr val="accent1">
                    <a:lumMod val="75000"/>
                  </a:schemeClr>
                </a:solidFill>
              </a:rPr>
              <a:t>BMAL1</a:t>
            </a:r>
          </a:p>
        </p:txBody>
      </p:sp>
      <p:sp>
        <p:nvSpPr>
          <p:cNvPr id="704" name="Ellipse 703"/>
          <p:cNvSpPr>
            <a:spLocks/>
          </p:cNvSpPr>
          <p:nvPr/>
        </p:nvSpPr>
        <p:spPr>
          <a:xfrm>
            <a:off x="9316041" y="3122537"/>
            <a:ext cx="1008000" cy="540000"/>
          </a:xfrm>
          <a:prstGeom prst="ellipse">
            <a:avLst/>
          </a:prstGeom>
          <a:solidFill>
            <a:schemeClr val="accent2">
              <a:lumMod val="60000"/>
              <a:lumOff val="40000"/>
              <a:alpha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500" b="1" dirty="0">
                <a:solidFill>
                  <a:schemeClr val="accent2">
                    <a:lumMod val="75000"/>
                  </a:schemeClr>
                </a:solidFill>
              </a:rPr>
              <a:t>CLOCK</a:t>
            </a:r>
          </a:p>
        </p:txBody>
      </p:sp>
      <p:sp>
        <p:nvSpPr>
          <p:cNvPr id="707" name="Ellipse 706"/>
          <p:cNvSpPr>
            <a:spLocks/>
          </p:cNvSpPr>
          <p:nvPr/>
        </p:nvSpPr>
        <p:spPr>
          <a:xfrm>
            <a:off x="8851223" y="1510618"/>
            <a:ext cx="648000" cy="648000"/>
          </a:xfrm>
          <a:prstGeom prst="ellipse">
            <a:avLst/>
          </a:prstGeom>
          <a:solidFill>
            <a:schemeClr val="accent6">
              <a:lumMod val="60000"/>
              <a:lumOff val="40000"/>
              <a:alpha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500" b="1" dirty="0">
                <a:solidFill>
                  <a:schemeClr val="accent6">
                    <a:lumMod val="75000"/>
                  </a:schemeClr>
                </a:solidFill>
              </a:rPr>
              <a:t>Per</a:t>
            </a:r>
          </a:p>
        </p:txBody>
      </p:sp>
      <p:sp>
        <p:nvSpPr>
          <p:cNvPr id="708" name="Ellipse 707"/>
          <p:cNvSpPr>
            <a:spLocks noChangeAspect="1"/>
          </p:cNvSpPr>
          <p:nvPr/>
        </p:nvSpPr>
        <p:spPr>
          <a:xfrm>
            <a:off x="9331794" y="1510618"/>
            <a:ext cx="648000" cy="648000"/>
          </a:xfrm>
          <a:prstGeom prst="ellipse">
            <a:avLst/>
          </a:prstGeom>
          <a:solidFill>
            <a:schemeClr val="accent4">
              <a:lumMod val="60000"/>
              <a:lumOff val="40000"/>
              <a:alpha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500" b="1" dirty="0">
                <a:solidFill>
                  <a:schemeClr val="accent4">
                    <a:lumMod val="75000"/>
                  </a:schemeClr>
                </a:solidFill>
              </a:rPr>
              <a:t>Cry</a:t>
            </a:r>
          </a:p>
        </p:txBody>
      </p:sp>
      <p:sp>
        <p:nvSpPr>
          <p:cNvPr id="712" name="ZoneTexte 711"/>
          <p:cNvSpPr txBox="1">
            <a:spLocks noChangeAspect="1"/>
          </p:cNvSpPr>
          <p:nvPr/>
        </p:nvSpPr>
        <p:spPr>
          <a:xfrm>
            <a:off x="11008391" y="2892728"/>
            <a:ext cx="419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>
                <a:solidFill>
                  <a:schemeClr val="accent6">
                    <a:lumMod val="75000"/>
                  </a:schemeClr>
                </a:solidFill>
              </a:rPr>
              <a:t>Per</a:t>
            </a:r>
          </a:p>
        </p:txBody>
      </p:sp>
      <p:sp>
        <p:nvSpPr>
          <p:cNvPr id="713" name="ZoneTexte 712"/>
          <p:cNvSpPr txBox="1">
            <a:spLocks noChangeAspect="1"/>
          </p:cNvSpPr>
          <p:nvPr/>
        </p:nvSpPr>
        <p:spPr>
          <a:xfrm>
            <a:off x="11008397" y="3077053"/>
            <a:ext cx="4212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>
                <a:solidFill>
                  <a:schemeClr val="accent4">
                    <a:lumMod val="75000"/>
                  </a:schemeClr>
                </a:solidFill>
              </a:rPr>
              <a:t>Cry</a:t>
            </a:r>
          </a:p>
        </p:txBody>
      </p:sp>
      <p:sp>
        <p:nvSpPr>
          <p:cNvPr id="716" name="ZoneTexte 715"/>
          <p:cNvSpPr txBox="1">
            <a:spLocks noChangeAspect="1"/>
          </p:cNvSpPr>
          <p:nvPr/>
        </p:nvSpPr>
        <p:spPr>
          <a:xfrm>
            <a:off x="11008627" y="3271647"/>
            <a:ext cx="10011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err="1">
                <a:solidFill>
                  <a:srgbClr val="FF5050"/>
                </a:solidFill>
              </a:rPr>
              <a:t>Rev-erb</a:t>
            </a:r>
            <a:r>
              <a:rPr lang="el-GR" sz="1400" i="1" dirty="0">
                <a:solidFill>
                  <a:srgbClr val="FF5050"/>
                </a:solidFill>
                <a:cs typeface="Calibri" panose="020F0502020204030204" pitchFamily="34" charset="0"/>
              </a:rPr>
              <a:t>α</a:t>
            </a:r>
            <a:r>
              <a:rPr lang="fr-FR" sz="1400" i="1" dirty="0">
                <a:solidFill>
                  <a:srgbClr val="FF5050"/>
                </a:solidFill>
                <a:cs typeface="Calibri" panose="020F0502020204030204" pitchFamily="34" charset="0"/>
              </a:rPr>
              <a:t>/</a:t>
            </a:r>
            <a:r>
              <a:rPr lang="el-GR" sz="1400" i="1" dirty="0">
                <a:solidFill>
                  <a:srgbClr val="FF5050"/>
                </a:solidFill>
                <a:cs typeface="Calibri" panose="020F0502020204030204" pitchFamily="34" charset="0"/>
              </a:rPr>
              <a:t>β</a:t>
            </a:r>
            <a:endParaRPr lang="fr-FR" sz="1400" i="1" dirty="0">
              <a:solidFill>
                <a:srgbClr val="FF5050"/>
              </a:solidFill>
            </a:endParaRPr>
          </a:p>
        </p:txBody>
      </p:sp>
      <p:sp>
        <p:nvSpPr>
          <p:cNvPr id="718" name="ZoneTexte 717"/>
          <p:cNvSpPr txBox="1">
            <a:spLocks noChangeAspect="1"/>
          </p:cNvSpPr>
          <p:nvPr/>
        </p:nvSpPr>
        <p:spPr>
          <a:xfrm>
            <a:off x="11008393" y="3479111"/>
            <a:ext cx="5320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err="1">
                <a:solidFill>
                  <a:schemeClr val="accent2">
                    <a:lumMod val="75000"/>
                  </a:schemeClr>
                </a:solidFill>
              </a:rPr>
              <a:t>Ror</a:t>
            </a:r>
            <a:r>
              <a:rPr lang="el-GR" sz="1400" i="1" dirty="0">
                <a:solidFill>
                  <a:schemeClr val="accent2">
                    <a:lumMod val="75000"/>
                  </a:schemeClr>
                </a:solidFill>
                <a:cs typeface="Calibri" panose="020F0502020204030204" pitchFamily="34" charset="0"/>
              </a:rPr>
              <a:t>α</a:t>
            </a:r>
            <a:endParaRPr lang="fr-FR" sz="14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2589" name="Groupe 2588"/>
          <p:cNvGrpSpPr/>
          <p:nvPr/>
        </p:nvGrpSpPr>
        <p:grpSpPr>
          <a:xfrm>
            <a:off x="10572078" y="3195624"/>
            <a:ext cx="351000" cy="360000"/>
            <a:chOff x="11091667" y="2427890"/>
            <a:chExt cx="540000" cy="43200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cxnSp>
          <p:nvCxnSpPr>
            <p:cNvPr id="2590" name="Connecteur droit 2589"/>
            <p:cNvCxnSpPr>
              <a:cxnSpLocks noChangeAspect="1"/>
            </p:cNvCxnSpPr>
            <p:nvPr/>
          </p:nvCxnSpPr>
          <p:spPr>
            <a:xfrm>
              <a:off x="11119945" y="2427890"/>
              <a:ext cx="0" cy="432000"/>
            </a:xfrm>
            <a:prstGeom prst="line">
              <a:avLst/>
            </a:prstGeom>
            <a:ln w="57150">
              <a:solidFill>
                <a:srgbClr val="00B05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1" name="Connecteur droit avec flèche 2590"/>
            <p:cNvCxnSpPr>
              <a:cxnSpLocks noChangeAspect="1"/>
            </p:cNvCxnSpPr>
            <p:nvPr/>
          </p:nvCxnSpPr>
          <p:spPr>
            <a:xfrm>
              <a:off x="11091667" y="2455853"/>
              <a:ext cx="540000" cy="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8" name="Grouper 508"/>
          <p:cNvGrpSpPr>
            <a:grpSpLocks noChangeAspect="1"/>
          </p:cNvGrpSpPr>
          <p:nvPr/>
        </p:nvGrpSpPr>
        <p:grpSpPr>
          <a:xfrm>
            <a:off x="10474237" y="3110121"/>
            <a:ext cx="229637" cy="223565"/>
            <a:chOff x="2334241" y="2035831"/>
            <a:chExt cx="709839" cy="691062"/>
          </a:xfrm>
          <a:gradFill>
            <a:gsLst>
              <a:gs pos="50000">
                <a:srgbClr val="0070C0"/>
              </a:gs>
              <a:gs pos="50000">
                <a:srgbClr val="FFC000"/>
              </a:gs>
            </a:gsLst>
            <a:lin ang="10800000" scaled="0"/>
          </a:gradFill>
        </p:grpSpPr>
        <p:sp>
          <p:nvSpPr>
            <p:cNvPr id="969" name="Ellipse 968"/>
            <p:cNvSpPr/>
            <p:nvPr/>
          </p:nvSpPr>
          <p:spPr>
            <a:xfrm>
              <a:off x="2334241" y="2035831"/>
              <a:ext cx="709609" cy="691062"/>
            </a:xfrm>
            <a:prstGeom prst="ellipse">
              <a:avLst/>
            </a:prstGeom>
            <a:grpFill/>
            <a:ln>
              <a:solidFill>
                <a:srgbClr val="26262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>
                <a:cs typeface="Calibri"/>
              </a:endParaRPr>
            </a:p>
          </p:txBody>
        </p:sp>
        <p:sp>
          <p:nvSpPr>
            <p:cNvPr id="970" name="Forme libre 524"/>
            <p:cNvSpPr>
              <a:spLocks/>
            </p:cNvSpPr>
            <p:nvPr/>
          </p:nvSpPr>
          <p:spPr>
            <a:xfrm>
              <a:off x="2343346" y="2178174"/>
              <a:ext cx="700734" cy="356110"/>
            </a:xfrm>
            <a:custGeom>
              <a:avLst/>
              <a:gdLst>
                <a:gd name="connsiteX0" fmla="*/ 17972 w 671707"/>
                <a:gd name="connsiteY0" fmla="*/ 473163 h 705102"/>
                <a:gd name="connsiteX1" fmla="*/ 17972 w 671707"/>
                <a:gd name="connsiteY1" fmla="*/ 361120 h 705102"/>
                <a:gd name="connsiteX2" fmla="*/ 204753 w 671707"/>
                <a:gd name="connsiteY2" fmla="*/ 6315 h 705102"/>
                <a:gd name="connsiteX3" fmla="*/ 484926 w 671707"/>
                <a:gd name="connsiteY3" fmla="*/ 697250 h 705102"/>
                <a:gd name="connsiteX4" fmla="*/ 671707 w 671707"/>
                <a:gd name="connsiteY4" fmla="*/ 398468 h 705102"/>
                <a:gd name="connsiteX5" fmla="*/ 671707 w 671707"/>
                <a:gd name="connsiteY5" fmla="*/ 398468 h 705102"/>
                <a:gd name="connsiteX0" fmla="*/ 21345 w 675080"/>
                <a:gd name="connsiteY0" fmla="*/ 473163 h 705102"/>
                <a:gd name="connsiteX1" fmla="*/ 21345 w 675080"/>
                <a:gd name="connsiteY1" fmla="*/ 361120 h 705102"/>
                <a:gd name="connsiteX2" fmla="*/ 255519 w 675080"/>
                <a:gd name="connsiteY2" fmla="*/ 6315 h 705102"/>
                <a:gd name="connsiteX3" fmla="*/ 488299 w 675080"/>
                <a:gd name="connsiteY3" fmla="*/ 697250 h 705102"/>
                <a:gd name="connsiteX4" fmla="*/ 675080 w 675080"/>
                <a:gd name="connsiteY4" fmla="*/ 398468 h 705102"/>
                <a:gd name="connsiteX5" fmla="*/ 675080 w 675080"/>
                <a:gd name="connsiteY5" fmla="*/ 398468 h 705102"/>
                <a:gd name="connsiteX0" fmla="*/ 21345 w 675080"/>
                <a:gd name="connsiteY0" fmla="*/ 473163 h 705102"/>
                <a:gd name="connsiteX1" fmla="*/ 21345 w 675080"/>
                <a:gd name="connsiteY1" fmla="*/ 361120 h 705102"/>
                <a:gd name="connsiteX2" fmla="*/ 255519 w 675080"/>
                <a:gd name="connsiteY2" fmla="*/ 6315 h 705102"/>
                <a:gd name="connsiteX3" fmla="*/ 450385 w 675080"/>
                <a:gd name="connsiteY3" fmla="*/ 697250 h 705102"/>
                <a:gd name="connsiteX4" fmla="*/ 675080 w 675080"/>
                <a:gd name="connsiteY4" fmla="*/ 398468 h 705102"/>
                <a:gd name="connsiteX5" fmla="*/ 675080 w 675080"/>
                <a:gd name="connsiteY5" fmla="*/ 398468 h 705102"/>
                <a:gd name="connsiteX0" fmla="*/ 21345 w 675080"/>
                <a:gd name="connsiteY0" fmla="*/ 473163 h 701387"/>
                <a:gd name="connsiteX1" fmla="*/ 21345 w 675080"/>
                <a:gd name="connsiteY1" fmla="*/ 361120 h 701387"/>
                <a:gd name="connsiteX2" fmla="*/ 255519 w 675080"/>
                <a:gd name="connsiteY2" fmla="*/ 6315 h 701387"/>
                <a:gd name="connsiteX3" fmla="*/ 450385 w 675080"/>
                <a:gd name="connsiteY3" fmla="*/ 697250 h 701387"/>
                <a:gd name="connsiteX4" fmla="*/ 675080 w 675080"/>
                <a:gd name="connsiteY4" fmla="*/ 398468 h 701387"/>
                <a:gd name="connsiteX5" fmla="*/ 675080 w 675080"/>
                <a:gd name="connsiteY5" fmla="*/ 398468 h 701387"/>
                <a:gd name="connsiteX0" fmla="*/ 0 w 653735"/>
                <a:gd name="connsiteY0" fmla="*/ 469261 h 697483"/>
                <a:gd name="connsiteX1" fmla="*/ 234174 w 653735"/>
                <a:gd name="connsiteY1" fmla="*/ 2413 h 697483"/>
                <a:gd name="connsiteX2" fmla="*/ 429040 w 653735"/>
                <a:gd name="connsiteY2" fmla="*/ 693348 h 697483"/>
                <a:gd name="connsiteX3" fmla="*/ 653735 w 653735"/>
                <a:gd name="connsiteY3" fmla="*/ 394566 h 697483"/>
                <a:gd name="connsiteX4" fmla="*/ 653735 w 653735"/>
                <a:gd name="connsiteY4" fmla="*/ 394566 h 69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3735" h="697483">
                  <a:moveTo>
                    <a:pt x="0" y="469261"/>
                  </a:moveTo>
                  <a:cubicBezTo>
                    <a:pt x="48786" y="372001"/>
                    <a:pt x="162667" y="-34935"/>
                    <a:pt x="234174" y="2413"/>
                  </a:cubicBezTo>
                  <a:cubicBezTo>
                    <a:pt x="305681" y="39761"/>
                    <a:pt x="330677" y="647889"/>
                    <a:pt x="429040" y="693348"/>
                  </a:cubicBezTo>
                  <a:cubicBezTo>
                    <a:pt x="527403" y="738807"/>
                    <a:pt x="653735" y="394566"/>
                    <a:pt x="653735" y="394566"/>
                  </a:cubicBezTo>
                  <a:lnTo>
                    <a:pt x="653735" y="394566"/>
                  </a:lnTo>
                </a:path>
              </a:pathLst>
            </a:custGeom>
            <a:grpFill/>
            <a:ln w="28575" cmpd="sng">
              <a:solidFill>
                <a:schemeClr val="tx1"/>
              </a:solidFill>
            </a:ln>
            <a:effectLst/>
            <a:scene3d>
              <a:camera prst="orthographicFront">
                <a:rot lat="21599984" lon="0" rev="600011"/>
              </a:camera>
              <a:lightRig rig="threePt" dir="t"/>
            </a:scene3d>
            <a:sp3d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sz="1400">
                <a:cs typeface="Calibri"/>
              </a:endParaRPr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9233434" y="2253348"/>
            <a:ext cx="364703" cy="747606"/>
            <a:chOff x="7354780" y="548207"/>
            <a:chExt cx="364703" cy="747606"/>
          </a:xfrm>
        </p:grpSpPr>
        <p:cxnSp>
          <p:nvCxnSpPr>
            <p:cNvPr id="6" name="Connecteur droit 5"/>
            <p:cNvCxnSpPr/>
            <p:nvPr/>
          </p:nvCxnSpPr>
          <p:spPr>
            <a:xfrm>
              <a:off x="7534780" y="548207"/>
              <a:ext cx="0" cy="720000"/>
            </a:xfrm>
            <a:prstGeom prst="line">
              <a:avLst/>
            </a:prstGeom>
            <a:ln w="5715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0" name="Connecteur droit 1429"/>
            <p:cNvCxnSpPr/>
            <p:nvPr/>
          </p:nvCxnSpPr>
          <p:spPr>
            <a:xfrm flipH="1">
              <a:off x="7354780" y="1295400"/>
              <a:ext cx="364703" cy="413"/>
            </a:xfrm>
            <a:prstGeom prst="line">
              <a:avLst/>
            </a:prstGeom>
            <a:ln w="5715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32" name="Group 3"/>
          <p:cNvGrpSpPr>
            <a:grpSpLocks noChangeAspect="1"/>
          </p:cNvGrpSpPr>
          <p:nvPr/>
        </p:nvGrpSpPr>
        <p:grpSpPr bwMode="auto">
          <a:xfrm rot="5400000">
            <a:off x="9116420" y="4608211"/>
            <a:ext cx="290765" cy="3459803"/>
            <a:chOff x="1385" y="861"/>
            <a:chExt cx="573" cy="3134"/>
          </a:xfrm>
          <a:solidFill>
            <a:schemeClr val="bg2">
              <a:lumMod val="75000"/>
            </a:schemeClr>
          </a:solidFill>
        </p:grpSpPr>
        <p:grpSp>
          <p:nvGrpSpPr>
            <p:cNvPr id="1666" name="Group 4"/>
            <p:cNvGrpSpPr>
              <a:grpSpLocks/>
            </p:cNvGrpSpPr>
            <p:nvPr/>
          </p:nvGrpSpPr>
          <p:grpSpPr bwMode="auto">
            <a:xfrm>
              <a:off x="1385" y="997"/>
              <a:ext cx="573" cy="2864"/>
              <a:chOff x="1385" y="997"/>
              <a:chExt cx="573" cy="2864"/>
            </a:xfrm>
            <a:grpFill/>
          </p:grpSpPr>
          <p:sp>
            <p:nvSpPr>
              <p:cNvPr id="1692" name="Freeform 5"/>
              <p:cNvSpPr>
                <a:spLocks/>
              </p:cNvSpPr>
              <p:nvPr/>
            </p:nvSpPr>
            <p:spPr bwMode="auto">
              <a:xfrm>
                <a:off x="1392" y="3728"/>
                <a:ext cx="80" cy="133"/>
              </a:xfrm>
              <a:custGeom>
                <a:avLst/>
                <a:gdLst>
                  <a:gd name="T0" fmla="*/ 0 w 32"/>
                  <a:gd name="T1" fmla="*/ 0 h 50"/>
                  <a:gd name="T2" fmla="*/ 0 w 32"/>
                  <a:gd name="T3" fmla="*/ 1599 h 50"/>
                  <a:gd name="T4" fmla="*/ 395 w 32"/>
                  <a:gd name="T5" fmla="*/ 2506 h 50"/>
                  <a:gd name="T6" fmla="*/ 1250 w 32"/>
                  <a:gd name="T7" fmla="*/ 1692 h 50"/>
                  <a:gd name="T8" fmla="*/ 0 w 32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50">
                    <a:moveTo>
                      <a:pt x="0" y="0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0" y="38"/>
                      <a:pt x="4" y="44"/>
                      <a:pt x="10" y="50"/>
                    </a:cubicBezTo>
                    <a:cubicBezTo>
                      <a:pt x="15" y="44"/>
                      <a:pt x="23" y="39"/>
                      <a:pt x="32" y="34"/>
                    </a:cubicBezTo>
                    <a:cubicBezTo>
                      <a:pt x="14" y="23"/>
                      <a:pt x="0" y="11"/>
                      <a:pt x="0" y="0"/>
                    </a:cubicBezTo>
                    <a:close/>
                  </a:path>
                </a:pathLst>
              </a:custGeom>
              <a:grpFill/>
              <a:ln w="7938" cap="rnd">
                <a:solidFill>
                  <a:schemeClr val="bg2">
                    <a:lumMod val="90000"/>
                  </a:schemeClr>
                </a:solidFill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693" name="Freeform 6"/>
              <p:cNvSpPr>
                <a:spLocks/>
              </p:cNvSpPr>
              <p:nvPr/>
            </p:nvSpPr>
            <p:spPr bwMode="auto">
              <a:xfrm>
                <a:off x="1797" y="997"/>
                <a:ext cx="158" cy="136"/>
              </a:xfrm>
              <a:custGeom>
                <a:avLst/>
                <a:gdLst>
                  <a:gd name="T0" fmla="*/ 1735 w 63"/>
                  <a:gd name="T1" fmla="*/ 0 h 51"/>
                  <a:gd name="T2" fmla="*/ 0 w 63"/>
                  <a:gd name="T3" fmla="*/ 760 h 51"/>
                  <a:gd name="T4" fmla="*/ 2490 w 63"/>
                  <a:gd name="T5" fmla="*/ 2581 h 51"/>
                  <a:gd name="T6" fmla="*/ 2490 w 63"/>
                  <a:gd name="T7" fmla="*/ 968 h 51"/>
                  <a:gd name="T8" fmla="*/ 1735 w 63"/>
                  <a:gd name="T9" fmla="*/ 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51">
                    <a:moveTo>
                      <a:pt x="44" y="0"/>
                    </a:moveTo>
                    <a:cubicBezTo>
                      <a:pt x="32" y="5"/>
                      <a:pt x="17" y="9"/>
                      <a:pt x="0" y="15"/>
                    </a:cubicBezTo>
                    <a:cubicBezTo>
                      <a:pt x="32" y="25"/>
                      <a:pt x="63" y="38"/>
                      <a:pt x="63" y="51"/>
                    </a:cubicBezTo>
                    <a:cubicBezTo>
                      <a:pt x="63" y="19"/>
                      <a:pt x="63" y="19"/>
                      <a:pt x="63" y="19"/>
                    </a:cubicBezTo>
                    <a:cubicBezTo>
                      <a:pt x="63" y="13"/>
                      <a:pt x="55" y="6"/>
                      <a:pt x="44" y="0"/>
                    </a:cubicBezTo>
                    <a:close/>
                  </a:path>
                </a:pathLst>
              </a:custGeom>
              <a:grpFill/>
              <a:ln w="7938" cap="rnd">
                <a:solidFill>
                  <a:schemeClr val="bg2">
                    <a:lumMod val="90000"/>
                  </a:schemeClr>
                </a:solidFill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694" name="Freeform 7"/>
              <p:cNvSpPr>
                <a:spLocks/>
              </p:cNvSpPr>
              <p:nvPr/>
            </p:nvSpPr>
            <p:spPr bwMode="auto">
              <a:xfrm>
                <a:off x="1392" y="2445"/>
                <a:ext cx="563" cy="416"/>
              </a:xfrm>
              <a:custGeom>
                <a:avLst/>
                <a:gdLst>
                  <a:gd name="T0" fmla="*/ 8823 w 225"/>
                  <a:gd name="T1" fmla="*/ 6280 h 156"/>
                  <a:gd name="T2" fmla="*/ 4234 w 225"/>
                  <a:gd name="T3" fmla="*/ 3491 h 156"/>
                  <a:gd name="T4" fmla="*/ 0 w 225"/>
                  <a:gd name="T5" fmla="*/ 0 h 156"/>
                  <a:gd name="T6" fmla="*/ 0 w 225"/>
                  <a:gd name="T7" fmla="*/ 1613 h 156"/>
                  <a:gd name="T8" fmla="*/ 4234 w 225"/>
                  <a:gd name="T9" fmla="*/ 5155 h 156"/>
                  <a:gd name="T10" fmla="*/ 8823 w 225"/>
                  <a:gd name="T11" fmla="*/ 7885 h 156"/>
                  <a:gd name="T12" fmla="*/ 8823 w 225"/>
                  <a:gd name="T13" fmla="*/ 6280 h 1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5" h="156">
                    <a:moveTo>
                      <a:pt x="225" y="124"/>
                    </a:moveTo>
                    <a:cubicBezTo>
                      <a:pt x="225" y="103"/>
                      <a:pt x="139" y="80"/>
                      <a:pt x="108" y="69"/>
                    </a:cubicBezTo>
                    <a:cubicBezTo>
                      <a:pt x="78" y="57"/>
                      <a:pt x="0" y="28"/>
                      <a:pt x="0" y="0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60"/>
                      <a:pt x="78" y="90"/>
                      <a:pt x="108" y="102"/>
                    </a:cubicBezTo>
                    <a:cubicBezTo>
                      <a:pt x="139" y="114"/>
                      <a:pt x="225" y="135"/>
                      <a:pt x="225" y="156"/>
                    </a:cubicBezTo>
                    <a:lnTo>
                      <a:pt x="225" y="124"/>
                    </a:lnTo>
                    <a:close/>
                  </a:path>
                </a:pathLst>
              </a:custGeom>
              <a:grpFill/>
              <a:ln w="7938" cap="rnd">
                <a:solidFill>
                  <a:schemeClr val="bg2">
                    <a:lumMod val="90000"/>
                  </a:schemeClr>
                </a:solidFill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695" name="Freeform 8"/>
              <p:cNvSpPr>
                <a:spLocks/>
              </p:cNvSpPr>
              <p:nvPr/>
            </p:nvSpPr>
            <p:spPr bwMode="auto">
              <a:xfrm>
                <a:off x="1392" y="1344"/>
                <a:ext cx="563" cy="416"/>
              </a:xfrm>
              <a:custGeom>
                <a:avLst/>
                <a:gdLst>
                  <a:gd name="T0" fmla="*/ 8823 w 225"/>
                  <a:gd name="T1" fmla="*/ 6280 h 156"/>
                  <a:gd name="T2" fmla="*/ 4234 w 225"/>
                  <a:gd name="T3" fmla="*/ 3491 h 156"/>
                  <a:gd name="T4" fmla="*/ 0 w 225"/>
                  <a:gd name="T5" fmla="*/ 0 h 156"/>
                  <a:gd name="T6" fmla="*/ 0 w 225"/>
                  <a:gd name="T7" fmla="*/ 1613 h 156"/>
                  <a:gd name="T8" fmla="*/ 4234 w 225"/>
                  <a:gd name="T9" fmla="*/ 5155 h 156"/>
                  <a:gd name="T10" fmla="*/ 8823 w 225"/>
                  <a:gd name="T11" fmla="*/ 7885 h 156"/>
                  <a:gd name="T12" fmla="*/ 8823 w 225"/>
                  <a:gd name="T13" fmla="*/ 6280 h 1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5" h="156">
                    <a:moveTo>
                      <a:pt x="225" y="124"/>
                    </a:moveTo>
                    <a:cubicBezTo>
                      <a:pt x="225" y="103"/>
                      <a:pt x="139" y="81"/>
                      <a:pt x="108" y="69"/>
                    </a:cubicBezTo>
                    <a:cubicBezTo>
                      <a:pt x="78" y="57"/>
                      <a:pt x="0" y="28"/>
                      <a:pt x="0" y="0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60"/>
                      <a:pt x="78" y="90"/>
                      <a:pt x="108" y="102"/>
                    </a:cubicBezTo>
                    <a:cubicBezTo>
                      <a:pt x="139" y="114"/>
                      <a:pt x="225" y="135"/>
                      <a:pt x="225" y="156"/>
                    </a:cubicBezTo>
                    <a:lnTo>
                      <a:pt x="225" y="124"/>
                    </a:lnTo>
                    <a:close/>
                  </a:path>
                </a:pathLst>
              </a:custGeom>
              <a:grpFill/>
              <a:ln w="7938" cap="rnd">
                <a:solidFill>
                  <a:schemeClr val="bg2">
                    <a:lumMod val="90000"/>
                  </a:schemeClr>
                </a:solidFill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696" name="Freeform 9"/>
              <p:cNvSpPr>
                <a:spLocks/>
              </p:cNvSpPr>
              <p:nvPr/>
            </p:nvSpPr>
            <p:spPr bwMode="auto">
              <a:xfrm>
                <a:off x="1392" y="1987"/>
                <a:ext cx="563" cy="416"/>
              </a:xfrm>
              <a:custGeom>
                <a:avLst/>
                <a:gdLst>
                  <a:gd name="T0" fmla="*/ 8823 w 225"/>
                  <a:gd name="T1" fmla="*/ 6280 h 156"/>
                  <a:gd name="T2" fmla="*/ 4234 w 225"/>
                  <a:gd name="T3" fmla="*/ 3435 h 156"/>
                  <a:gd name="T4" fmla="*/ 0 w 225"/>
                  <a:gd name="T5" fmla="*/ 0 h 156"/>
                  <a:gd name="T6" fmla="*/ 0 w 225"/>
                  <a:gd name="T7" fmla="*/ 1613 h 156"/>
                  <a:gd name="T8" fmla="*/ 4234 w 225"/>
                  <a:gd name="T9" fmla="*/ 5099 h 156"/>
                  <a:gd name="T10" fmla="*/ 8823 w 225"/>
                  <a:gd name="T11" fmla="*/ 7885 h 156"/>
                  <a:gd name="T12" fmla="*/ 8823 w 225"/>
                  <a:gd name="T13" fmla="*/ 6280 h 1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5" h="156">
                    <a:moveTo>
                      <a:pt x="225" y="124"/>
                    </a:moveTo>
                    <a:cubicBezTo>
                      <a:pt x="225" y="102"/>
                      <a:pt x="139" y="80"/>
                      <a:pt x="108" y="68"/>
                    </a:cubicBezTo>
                    <a:cubicBezTo>
                      <a:pt x="78" y="56"/>
                      <a:pt x="0" y="27"/>
                      <a:pt x="0" y="0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59"/>
                      <a:pt x="78" y="89"/>
                      <a:pt x="108" y="101"/>
                    </a:cubicBezTo>
                    <a:cubicBezTo>
                      <a:pt x="139" y="113"/>
                      <a:pt x="225" y="134"/>
                      <a:pt x="225" y="156"/>
                    </a:cubicBezTo>
                    <a:lnTo>
                      <a:pt x="225" y="124"/>
                    </a:lnTo>
                    <a:close/>
                  </a:path>
                </a:pathLst>
              </a:custGeom>
              <a:grpFill/>
              <a:ln w="7938" cap="rnd">
                <a:solidFill>
                  <a:schemeClr val="bg2">
                    <a:lumMod val="90000"/>
                  </a:schemeClr>
                </a:solidFill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697" name="Freeform 10"/>
              <p:cNvSpPr>
                <a:spLocks/>
              </p:cNvSpPr>
              <p:nvPr/>
            </p:nvSpPr>
            <p:spPr bwMode="auto">
              <a:xfrm>
                <a:off x="1392" y="1805"/>
                <a:ext cx="563" cy="416"/>
              </a:xfrm>
              <a:custGeom>
                <a:avLst/>
                <a:gdLst>
                  <a:gd name="T0" fmla="*/ 8823 w 225"/>
                  <a:gd name="T1" fmla="*/ 6280 h 156"/>
                  <a:gd name="T2" fmla="*/ 4234 w 225"/>
                  <a:gd name="T3" fmla="*/ 3435 h 156"/>
                  <a:gd name="T4" fmla="*/ 0 w 225"/>
                  <a:gd name="T5" fmla="*/ 0 h 156"/>
                  <a:gd name="T6" fmla="*/ 0 w 225"/>
                  <a:gd name="T7" fmla="*/ 1613 h 156"/>
                  <a:gd name="T8" fmla="*/ 4234 w 225"/>
                  <a:gd name="T9" fmla="*/ 5155 h 156"/>
                  <a:gd name="T10" fmla="*/ 8823 w 225"/>
                  <a:gd name="T11" fmla="*/ 7885 h 156"/>
                  <a:gd name="T12" fmla="*/ 8823 w 225"/>
                  <a:gd name="T13" fmla="*/ 6280 h 1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5" h="156">
                    <a:moveTo>
                      <a:pt x="225" y="124"/>
                    </a:moveTo>
                    <a:cubicBezTo>
                      <a:pt x="225" y="103"/>
                      <a:pt x="139" y="80"/>
                      <a:pt x="108" y="68"/>
                    </a:cubicBezTo>
                    <a:cubicBezTo>
                      <a:pt x="78" y="56"/>
                      <a:pt x="0" y="27"/>
                      <a:pt x="0" y="0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59"/>
                      <a:pt x="78" y="90"/>
                      <a:pt x="108" y="102"/>
                    </a:cubicBezTo>
                    <a:cubicBezTo>
                      <a:pt x="139" y="114"/>
                      <a:pt x="225" y="135"/>
                      <a:pt x="225" y="156"/>
                    </a:cubicBezTo>
                    <a:lnTo>
                      <a:pt x="225" y="124"/>
                    </a:lnTo>
                    <a:close/>
                  </a:path>
                </a:pathLst>
              </a:custGeom>
              <a:grpFill/>
              <a:ln w="7938" cap="rnd">
                <a:solidFill>
                  <a:schemeClr val="bg2">
                    <a:lumMod val="90000"/>
                  </a:schemeClr>
                </a:solidFill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698" name="Freeform 11"/>
              <p:cNvSpPr>
                <a:spLocks/>
              </p:cNvSpPr>
              <p:nvPr/>
            </p:nvSpPr>
            <p:spPr bwMode="auto">
              <a:xfrm>
                <a:off x="1392" y="1165"/>
                <a:ext cx="563" cy="416"/>
              </a:xfrm>
              <a:custGeom>
                <a:avLst/>
                <a:gdLst>
                  <a:gd name="T0" fmla="*/ 8823 w 225"/>
                  <a:gd name="T1" fmla="*/ 6280 h 156"/>
                  <a:gd name="T2" fmla="*/ 4234 w 225"/>
                  <a:gd name="T3" fmla="*/ 3435 h 156"/>
                  <a:gd name="T4" fmla="*/ 0 w 225"/>
                  <a:gd name="T5" fmla="*/ 0 h 156"/>
                  <a:gd name="T6" fmla="*/ 0 w 225"/>
                  <a:gd name="T7" fmla="*/ 1613 h 156"/>
                  <a:gd name="T8" fmla="*/ 4234 w 225"/>
                  <a:gd name="T9" fmla="*/ 5099 h 156"/>
                  <a:gd name="T10" fmla="*/ 8823 w 225"/>
                  <a:gd name="T11" fmla="*/ 7885 h 156"/>
                  <a:gd name="T12" fmla="*/ 8823 w 225"/>
                  <a:gd name="T13" fmla="*/ 6280 h 1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5" h="156">
                    <a:moveTo>
                      <a:pt x="225" y="124"/>
                    </a:moveTo>
                    <a:cubicBezTo>
                      <a:pt x="225" y="102"/>
                      <a:pt x="139" y="80"/>
                      <a:pt x="108" y="68"/>
                    </a:cubicBezTo>
                    <a:cubicBezTo>
                      <a:pt x="78" y="56"/>
                      <a:pt x="0" y="27"/>
                      <a:pt x="0" y="0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59"/>
                      <a:pt x="78" y="89"/>
                      <a:pt x="108" y="101"/>
                    </a:cubicBezTo>
                    <a:cubicBezTo>
                      <a:pt x="139" y="113"/>
                      <a:pt x="225" y="134"/>
                      <a:pt x="225" y="156"/>
                    </a:cubicBezTo>
                    <a:lnTo>
                      <a:pt x="225" y="124"/>
                    </a:lnTo>
                    <a:close/>
                  </a:path>
                </a:pathLst>
              </a:custGeom>
              <a:grpFill/>
              <a:ln w="7938" cap="rnd">
                <a:solidFill>
                  <a:schemeClr val="bg2">
                    <a:lumMod val="90000"/>
                  </a:schemeClr>
                </a:solidFill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699" name="Freeform 12"/>
              <p:cNvSpPr>
                <a:spLocks/>
              </p:cNvSpPr>
              <p:nvPr/>
            </p:nvSpPr>
            <p:spPr bwMode="auto">
              <a:xfrm>
                <a:off x="1392" y="2627"/>
                <a:ext cx="563" cy="416"/>
              </a:xfrm>
              <a:custGeom>
                <a:avLst/>
                <a:gdLst>
                  <a:gd name="T0" fmla="*/ 8823 w 225"/>
                  <a:gd name="T1" fmla="*/ 6280 h 156"/>
                  <a:gd name="T2" fmla="*/ 4234 w 225"/>
                  <a:gd name="T3" fmla="*/ 3435 h 156"/>
                  <a:gd name="T4" fmla="*/ 0 w 225"/>
                  <a:gd name="T5" fmla="*/ 0 h 156"/>
                  <a:gd name="T6" fmla="*/ 0 w 225"/>
                  <a:gd name="T7" fmla="*/ 1613 h 156"/>
                  <a:gd name="T8" fmla="*/ 4234 w 225"/>
                  <a:gd name="T9" fmla="*/ 5099 h 156"/>
                  <a:gd name="T10" fmla="*/ 8823 w 225"/>
                  <a:gd name="T11" fmla="*/ 7885 h 156"/>
                  <a:gd name="T12" fmla="*/ 8823 w 225"/>
                  <a:gd name="T13" fmla="*/ 6280 h 1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5" h="156">
                    <a:moveTo>
                      <a:pt x="225" y="124"/>
                    </a:moveTo>
                    <a:cubicBezTo>
                      <a:pt x="225" y="102"/>
                      <a:pt x="139" y="80"/>
                      <a:pt x="108" y="68"/>
                    </a:cubicBezTo>
                    <a:cubicBezTo>
                      <a:pt x="78" y="56"/>
                      <a:pt x="0" y="27"/>
                      <a:pt x="0" y="0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59"/>
                      <a:pt x="78" y="89"/>
                      <a:pt x="108" y="101"/>
                    </a:cubicBezTo>
                    <a:cubicBezTo>
                      <a:pt x="139" y="113"/>
                      <a:pt x="225" y="134"/>
                      <a:pt x="225" y="156"/>
                    </a:cubicBezTo>
                    <a:lnTo>
                      <a:pt x="225" y="124"/>
                    </a:lnTo>
                    <a:close/>
                  </a:path>
                </a:pathLst>
              </a:custGeom>
              <a:grpFill/>
              <a:ln w="7938" cap="rnd">
                <a:solidFill>
                  <a:schemeClr val="bg2">
                    <a:lumMod val="90000"/>
                  </a:schemeClr>
                </a:solidFill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700" name="Freeform 13"/>
              <p:cNvSpPr>
                <a:spLocks/>
              </p:cNvSpPr>
              <p:nvPr/>
            </p:nvSpPr>
            <p:spPr bwMode="auto">
              <a:xfrm>
                <a:off x="1392" y="3088"/>
                <a:ext cx="563" cy="416"/>
              </a:xfrm>
              <a:custGeom>
                <a:avLst/>
                <a:gdLst>
                  <a:gd name="T0" fmla="*/ 8823 w 225"/>
                  <a:gd name="T1" fmla="*/ 6280 h 156"/>
                  <a:gd name="T2" fmla="*/ 4234 w 225"/>
                  <a:gd name="T3" fmla="*/ 3435 h 156"/>
                  <a:gd name="T4" fmla="*/ 0 w 225"/>
                  <a:gd name="T5" fmla="*/ 0 h 156"/>
                  <a:gd name="T6" fmla="*/ 0 w 225"/>
                  <a:gd name="T7" fmla="*/ 1613 h 156"/>
                  <a:gd name="T8" fmla="*/ 4234 w 225"/>
                  <a:gd name="T9" fmla="*/ 5099 h 156"/>
                  <a:gd name="T10" fmla="*/ 8823 w 225"/>
                  <a:gd name="T11" fmla="*/ 7885 h 156"/>
                  <a:gd name="T12" fmla="*/ 8823 w 225"/>
                  <a:gd name="T13" fmla="*/ 6280 h 1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5" h="156">
                    <a:moveTo>
                      <a:pt x="225" y="124"/>
                    </a:moveTo>
                    <a:cubicBezTo>
                      <a:pt x="225" y="103"/>
                      <a:pt x="139" y="80"/>
                      <a:pt x="108" y="68"/>
                    </a:cubicBezTo>
                    <a:cubicBezTo>
                      <a:pt x="78" y="56"/>
                      <a:pt x="0" y="27"/>
                      <a:pt x="0" y="0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59"/>
                      <a:pt x="78" y="90"/>
                      <a:pt x="108" y="101"/>
                    </a:cubicBezTo>
                    <a:cubicBezTo>
                      <a:pt x="139" y="113"/>
                      <a:pt x="225" y="135"/>
                      <a:pt x="225" y="156"/>
                    </a:cubicBezTo>
                    <a:lnTo>
                      <a:pt x="225" y="124"/>
                    </a:lnTo>
                    <a:close/>
                  </a:path>
                </a:pathLst>
              </a:custGeom>
              <a:grpFill/>
              <a:ln w="7938" cap="rnd">
                <a:solidFill>
                  <a:schemeClr val="bg2">
                    <a:lumMod val="90000"/>
                  </a:schemeClr>
                </a:solidFill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701" name="Freeform 14"/>
              <p:cNvSpPr>
                <a:spLocks/>
              </p:cNvSpPr>
              <p:nvPr/>
            </p:nvSpPr>
            <p:spPr bwMode="auto">
              <a:xfrm>
                <a:off x="1392" y="3267"/>
                <a:ext cx="563" cy="416"/>
              </a:xfrm>
              <a:custGeom>
                <a:avLst/>
                <a:gdLst>
                  <a:gd name="T0" fmla="*/ 8823 w 225"/>
                  <a:gd name="T1" fmla="*/ 6280 h 156"/>
                  <a:gd name="T2" fmla="*/ 4234 w 225"/>
                  <a:gd name="T3" fmla="*/ 3491 h 156"/>
                  <a:gd name="T4" fmla="*/ 0 w 225"/>
                  <a:gd name="T5" fmla="*/ 0 h 156"/>
                  <a:gd name="T6" fmla="*/ 0 w 225"/>
                  <a:gd name="T7" fmla="*/ 1613 h 156"/>
                  <a:gd name="T8" fmla="*/ 4234 w 225"/>
                  <a:gd name="T9" fmla="*/ 5155 h 156"/>
                  <a:gd name="T10" fmla="*/ 8823 w 225"/>
                  <a:gd name="T11" fmla="*/ 7885 h 156"/>
                  <a:gd name="T12" fmla="*/ 8823 w 225"/>
                  <a:gd name="T13" fmla="*/ 6280 h 1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5" h="156">
                    <a:moveTo>
                      <a:pt x="225" y="124"/>
                    </a:moveTo>
                    <a:cubicBezTo>
                      <a:pt x="225" y="103"/>
                      <a:pt x="139" y="80"/>
                      <a:pt x="108" y="69"/>
                    </a:cubicBezTo>
                    <a:cubicBezTo>
                      <a:pt x="78" y="57"/>
                      <a:pt x="0" y="28"/>
                      <a:pt x="0" y="0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60"/>
                      <a:pt x="78" y="90"/>
                      <a:pt x="108" y="102"/>
                    </a:cubicBezTo>
                    <a:cubicBezTo>
                      <a:pt x="139" y="114"/>
                      <a:pt x="225" y="135"/>
                      <a:pt x="225" y="156"/>
                    </a:cubicBezTo>
                    <a:lnTo>
                      <a:pt x="225" y="124"/>
                    </a:lnTo>
                    <a:close/>
                  </a:path>
                </a:pathLst>
              </a:custGeom>
              <a:grpFill/>
              <a:ln w="7938" cap="rnd">
                <a:solidFill>
                  <a:schemeClr val="bg2">
                    <a:lumMod val="90000"/>
                  </a:schemeClr>
                </a:solidFill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702" name="Freeform 15"/>
              <p:cNvSpPr>
                <a:spLocks/>
              </p:cNvSpPr>
              <p:nvPr/>
            </p:nvSpPr>
            <p:spPr bwMode="auto">
              <a:xfrm>
                <a:off x="1392" y="2680"/>
                <a:ext cx="268" cy="168"/>
              </a:xfrm>
              <a:custGeom>
                <a:avLst/>
                <a:gdLst>
                  <a:gd name="T0" fmla="*/ 438 w 107"/>
                  <a:gd name="T1" fmla="*/ 0 h 63"/>
                  <a:gd name="T2" fmla="*/ 1856 w 107"/>
                  <a:gd name="T3" fmla="*/ 1272 h 63"/>
                  <a:gd name="T4" fmla="*/ 1335 w 107"/>
                  <a:gd name="T5" fmla="*/ 1459 h 63"/>
                  <a:gd name="T6" fmla="*/ 2121 w 107"/>
                  <a:gd name="T7" fmla="*/ 2424 h 63"/>
                  <a:gd name="T8" fmla="*/ 4210 w 107"/>
                  <a:gd name="T9" fmla="*/ 2525 h 63"/>
                  <a:gd name="T10" fmla="*/ 2905 w 107"/>
                  <a:gd name="T11" fmla="*/ 2731 h 63"/>
                  <a:gd name="T12" fmla="*/ 2672 w 107"/>
                  <a:gd name="T13" fmla="*/ 3187 h 63"/>
                  <a:gd name="T14" fmla="*/ 1776 w 107"/>
                  <a:gd name="T15" fmla="*/ 2637 h 63"/>
                  <a:gd name="T16" fmla="*/ 909 w 107"/>
                  <a:gd name="T17" fmla="*/ 1971 h 63"/>
                  <a:gd name="T18" fmla="*/ 158 w 107"/>
                  <a:gd name="T19" fmla="*/ 1160 h 63"/>
                  <a:gd name="T20" fmla="*/ 158 w 107"/>
                  <a:gd name="T21" fmla="*/ 0 h 6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7" h="63">
                    <a:moveTo>
                      <a:pt x="11" y="0"/>
                    </a:moveTo>
                    <a:cubicBezTo>
                      <a:pt x="9" y="18"/>
                      <a:pt x="36" y="20"/>
                      <a:pt x="47" y="25"/>
                    </a:cubicBezTo>
                    <a:cubicBezTo>
                      <a:pt x="46" y="29"/>
                      <a:pt x="37" y="25"/>
                      <a:pt x="34" y="29"/>
                    </a:cubicBezTo>
                    <a:cubicBezTo>
                      <a:pt x="32" y="35"/>
                      <a:pt x="47" y="48"/>
                      <a:pt x="54" y="48"/>
                    </a:cubicBezTo>
                    <a:cubicBezTo>
                      <a:pt x="63" y="48"/>
                      <a:pt x="99" y="47"/>
                      <a:pt x="107" y="50"/>
                    </a:cubicBezTo>
                    <a:cubicBezTo>
                      <a:pt x="104" y="49"/>
                      <a:pt x="77" y="52"/>
                      <a:pt x="74" y="54"/>
                    </a:cubicBezTo>
                    <a:cubicBezTo>
                      <a:pt x="71" y="57"/>
                      <a:pt x="68" y="59"/>
                      <a:pt x="68" y="63"/>
                    </a:cubicBezTo>
                    <a:cubicBezTo>
                      <a:pt x="60" y="61"/>
                      <a:pt x="53" y="56"/>
                      <a:pt x="45" y="52"/>
                    </a:cubicBezTo>
                    <a:cubicBezTo>
                      <a:pt x="38" y="48"/>
                      <a:pt x="29" y="44"/>
                      <a:pt x="23" y="39"/>
                    </a:cubicBezTo>
                    <a:cubicBezTo>
                      <a:pt x="16" y="35"/>
                      <a:pt x="9" y="29"/>
                      <a:pt x="4" y="23"/>
                    </a:cubicBezTo>
                    <a:cubicBezTo>
                      <a:pt x="1" y="18"/>
                      <a:pt x="0" y="5"/>
                      <a:pt x="4" y="0"/>
                    </a:cubicBezTo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703" name="Freeform 16"/>
              <p:cNvSpPr>
                <a:spLocks/>
              </p:cNvSpPr>
              <p:nvPr/>
            </p:nvSpPr>
            <p:spPr bwMode="auto">
              <a:xfrm>
                <a:off x="1550" y="2837"/>
                <a:ext cx="192" cy="62"/>
              </a:xfrm>
              <a:custGeom>
                <a:avLst/>
                <a:gdLst>
                  <a:gd name="T0" fmla="*/ 0 w 77"/>
                  <a:gd name="T1" fmla="*/ 94 h 23"/>
                  <a:gd name="T2" fmla="*/ 2169 w 77"/>
                  <a:gd name="T3" fmla="*/ 1213 h 23"/>
                  <a:gd name="T4" fmla="*/ 2977 w 77"/>
                  <a:gd name="T5" fmla="*/ 784 h 23"/>
                  <a:gd name="T6" fmla="*/ 1785 w 77"/>
                  <a:gd name="T7" fmla="*/ 784 h 23"/>
                  <a:gd name="T8" fmla="*/ 1578 w 77"/>
                  <a:gd name="T9" fmla="*/ 369 h 23"/>
                  <a:gd name="T10" fmla="*/ 229 w 77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7" h="23">
                    <a:moveTo>
                      <a:pt x="0" y="2"/>
                    </a:moveTo>
                    <a:cubicBezTo>
                      <a:pt x="9" y="6"/>
                      <a:pt x="56" y="23"/>
                      <a:pt x="56" y="23"/>
                    </a:cubicBezTo>
                    <a:cubicBezTo>
                      <a:pt x="77" y="15"/>
                      <a:pt x="77" y="15"/>
                      <a:pt x="77" y="15"/>
                    </a:cubicBezTo>
                    <a:cubicBezTo>
                      <a:pt x="46" y="15"/>
                      <a:pt x="46" y="15"/>
                      <a:pt x="46" y="15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7"/>
                      <a:pt x="17" y="9"/>
                      <a:pt x="6" y="0"/>
                    </a:cubicBezTo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704" name="Freeform 17"/>
              <p:cNvSpPr>
                <a:spLocks/>
              </p:cNvSpPr>
              <p:nvPr/>
            </p:nvSpPr>
            <p:spPr bwMode="auto">
              <a:xfrm>
                <a:off x="1885" y="2931"/>
                <a:ext cx="73" cy="66"/>
              </a:xfrm>
              <a:custGeom>
                <a:avLst/>
                <a:gdLst>
                  <a:gd name="T0" fmla="*/ 0 w 29"/>
                  <a:gd name="T1" fmla="*/ 829 h 25"/>
                  <a:gd name="T2" fmla="*/ 609 w 29"/>
                  <a:gd name="T3" fmla="*/ 1156 h 25"/>
                  <a:gd name="T4" fmla="*/ 1040 w 29"/>
                  <a:gd name="T5" fmla="*/ 438 h 25"/>
                  <a:gd name="T6" fmla="*/ 368 w 29"/>
                  <a:gd name="T7" fmla="*/ 884 h 2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9" h="25">
                    <a:moveTo>
                      <a:pt x="0" y="17"/>
                    </a:moveTo>
                    <a:cubicBezTo>
                      <a:pt x="2" y="17"/>
                      <a:pt x="14" y="22"/>
                      <a:pt x="15" y="24"/>
                    </a:cubicBezTo>
                    <a:cubicBezTo>
                      <a:pt x="16" y="25"/>
                      <a:pt x="29" y="17"/>
                      <a:pt x="26" y="9"/>
                    </a:cubicBezTo>
                    <a:cubicBezTo>
                      <a:pt x="24" y="0"/>
                      <a:pt x="22" y="21"/>
                      <a:pt x="9" y="18"/>
                    </a:cubicBezTo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705" name="Freeform 18"/>
              <p:cNvSpPr>
                <a:spLocks/>
              </p:cNvSpPr>
              <p:nvPr/>
            </p:nvSpPr>
            <p:spPr bwMode="auto">
              <a:xfrm>
                <a:off x="1387" y="2496"/>
                <a:ext cx="273" cy="173"/>
              </a:xfrm>
              <a:custGeom>
                <a:avLst/>
                <a:gdLst>
                  <a:gd name="T0" fmla="*/ 521 w 109"/>
                  <a:gd name="T1" fmla="*/ 93 h 65"/>
                  <a:gd name="T2" fmla="*/ 1931 w 109"/>
                  <a:gd name="T3" fmla="*/ 1360 h 65"/>
                  <a:gd name="T4" fmla="*/ 1413 w 109"/>
                  <a:gd name="T5" fmla="*/ 1565 h 65"/>
                  <a:gd name="T6" fmla="*/ 2202 w 109"/>
                  <a:gd name="T7" fmla="*/ 2507 h 65"/>
                  <a:gd name="T8" fmla="*/ 4290 w 109"/>
                  <a:gd name="T9" fmla="*/ 2600 h 65"/>
                  <a:gd name="T10" fmla="*/ 2985 w 109"/>
                  <a:gd name="T11" fmla="*/ 2813 h 65"/>
                  <a:gd name="T12" fmla="*/ 2748 w 109"/>
                  <a:gd name="T13" fmla="*/ 3258 h 65"/>
                  <a:gd name="T14" fmla="*/ 1856 w 109"/>
                  <a:gd name="T15" fmla="*/ 2712 h 65"/>
                  <a:gd name="T16" fmla="*/ 992 w 109"/>
                  <a:gd name="T17" fmla="*/ 2055 h 65"/>
                  <a:gd name="T18" fmla="*/ 313 w 109"/>
                  <a:gd name="T19" fmla="*/ 1262 h 65"/>
                  <a:gd name="T20" fmla="*/ 396 w 109"/>
                  <a:gd name="T21" fmla="*/ 0 h 6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9" h="65">
                    <a:moveTo>
                      <a:pt x="13" y="2"/>
                    </a:moveTo>
                    <a:cubicBezTo>
                      <a:pt x="11" y="20"/>
                      <a:pt x="38" y="22"/>
                      <a:pt x="49" y="27"/>
                    </a:cubicBezTo>
                    <a:cubicBezTo>
                      <a:pt x="48" y="31"/>
                      <a:pt x="39" y="27"/>
                      <a:pt x="36" y="31"/>
                    </a:cubicBezTo>
                    <a:cubicBezTo>
                      <a:pt x="34" y="37"/>
                      <a:pt x="49" y="50"/>
                      <a:pt x="56" y="50"/>
                    </a:cubicBezTo>
                    <a:cubicBezTo>
                      <a:pt x="65" y="50"/>
                      <a:pt x="101" y="49"/>
                      <a:pt x="109" y="52"/>
                    </a:cubicBezTo>
                    <a:cubicBezTo>
                      <a:pt x="106" y="51"/>
                      <a:pt x="79" y="54"/>
                      <a:pt x="76" y="56"/>
                    </a:cubicBezTo>
                    <a:cubicBezTo>
                      <a:pt x="73" y="59"/>
                      <a:pt x="70" y="61"/>
                      <a:pt x="70" y="65"/>
                    </a:cubicBezTo>
                    <a:cubicBezTo>
                      <a:pt x="62" y="63"/>
                      <a:pt x="55" y="58"/>
                      <a:pt x="47" y="54"/>
                    </a:cubicBezTo>
                    <a:cubicBezTo>
                      <a:pt x="40" y="50"/>
                      <a:pt x="31" y="46"/>
                      <a:pt x="25" y="41"/>
                    </a:cubicBezTo>
                    <a:cubicBezTo>
                      <a:pt x="18" y="37"/>
                      <a:pt x="12" y="31"/>
                      <a:pt x="8" y="25"/>
                    </a:cubicBezTo>
                    <a:cubicBezTo>
                      <a:pt x="4" y="19"/>
                      <a:pt x="0" y="9"/>
                      <a:pt x="10" y="0"/>
                    </a:cubicBezTo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706" name="Freeform 19"/>
              <p:cNvSpPr>
                <a:spLocks/>
              </p:cNvSpPr>
              <p:nvPr/>
            </p:nvSpPr>
            <p:spPr bwMode="auto">
              <a:xfrm>
                <a:off x="1550" y="2659"/>
                <a:ext cx="222" cy="61"/>
              </a:xfrm>
              <a:custGeom>
                <a:avLst/>
                <a:gdLst>
                  <a:gd name="T0" fmla="*/ 0 w 89"/>
                  <a:gd name="T1" fmla="*/ 90 h 23"/>
                  <a:gd name="T2" fmla="*/ 2173 w 89"/>
                  <a:gd name="T3" fmla="*/ 1140 h 23"/>
                  <a:gd name="T4" fmla="*/ 3447 w 89"/>
                  <a:gd name="T5" fmla="*/ 1082 h 23"/>
                  <a:gd name="T6" fmla="*/ 1786 w 89"/>
                  <a:gd name="T7" fmla="*/ 745 h 23"/>
                  <a:gd name="T8" fmla="*/ 1581 w 89"/>
                  <a:gd name="T9" fmla="*/ 353 h 23"/>
                  <a:gd name="T10" fmla="*/ 229 w 89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9" h="23">
                    <a:moveTo>
                      <a:pt x="0" y="2"/>
                    </a:moveTo>
                    <a:cubicBezTo>
                      <a:pt x="9" y="6"/>
                      <a:pt x="56" y="23"/>
                      <a:pt x="56" y="23"/>
                    </a:cubicBezTo>
                    <a:cubicBezTo>
                      <a:pt x="89" y="22"/>
                      <a:pt x="89" y="22"/>
                      <a:pt x="89" y="22"/>
                    </a:cubicBezTo>
                    <a:cubicBezTo>
                      <a:pt x="46" y="15"/>
                      <a:pt x="46" y="15"/>
                      <a:pt x="46" y="15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7"/>
                      <a:pt x="17" y="9"/>
                      <a:pt x="6" y="0"/>
                    </a:cubicBezTo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707" name="Freeform 20"/>
              <p:cNvSpPr>
                <a:spLocks/>
              </p:cNvSpPr>
              <p:nvPr/>
            </p:nvSpPr>
            <p:spPr bwMode="auto">
              <a:xfrm>
                <a:off x="1885" y="2752"/>
                <a:ext cx="73" cy="67"/>
              </a:xfrm>
              <a:custGeom>
                <a:avLst/>
                <a:gdLst>
                  <a:gd name="T0" fmla="*/ 0 w 29"/>
                  <a:gd name="T1" fmla="*/ 884 h 25"/>
                  <a:gd name="T2" fmla="*/ 609 w 29"/>
                  <a:gd name="T3" fmla="*/ 1235 h 25"/>
                  <a:gd name="T4" fmla="*/ 1040 w 29"/>
                  <a:gd name="T5" fmla="*/ 461 h 25"/>
                  <a:gd name="T6" fmla="*/ 368 w 29"/>
                  <a:gd name="T7" fmla="*/ 927 h 2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9" h="25">
                    <a:moveTo>
                      <a:pt x="0" y="17"/>
                    </a:moveTo>
                    <a:cubicBezTo>
                      <a:pt x="2" y="17"/>
                      <a:pt x="14" y="22"/>
                      <a:pt x="15" y="24"/>
                    </a:cubicBezTo>
                    <a:cubicBezTo>
                      <a:pt x="16" y="25"/>
                      <a:pt x="29" y="17"/>
                      <a:pt x="26" y="9"/>
                    </a:cubicBezTo>
                    <a:cubicBezTo>
                      <a:pt x="24" y="0"/>
                      <a:pt x="22" y="21"/>
                      <a:pt x="9" y="18"/>
                    </a:cubicBezTo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708" name="Freeform 21"/>
              <p:cNvSpPr>
                <a:spLocks/>
              </p:cNvSpPr>
              <p:nvPr/>
            </p:nvSpPr>
            <p:spPr bwMode="auto">
              <a:xfrm>
                <a:off x="1505" y="2603"/>
                <a:ext cx="42" cy="29"/>
              </a:xfrm>
              <a:custGeom>
                <a:avLst/>
                <a:gdLst>
                  <a:gd name="T0" fmla="*/ 74 w 17"/>
                  <a:gd name="T1" fmla="*/ 480 h 11"/>
                  <a:gd name="T2" fmla="*/ 410 w 17"/>
                  <a:gd name="T3" fmla="*/ 438 h 11"/>
                  <a:gd name="T4" fmla="*/ 524 w 17"/>
                  <a:gd name="T5" fmla="*/ 0 h 11"/>
                  <a:gd name="T6" fmla="*/ 0 w 17"/>
                  <a:gd name="T7" fmla="*/ 293 h 1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" h="11">
                    <a:moveTo>
                      <a:pt x="2" y="10"/>
                    </a:moveTo>
                    <a:cubicBezTo>
                      <a:pt x="5" y="11"/>
                      <a:pt x="8" y="10"/>
                      <a:pt x="11" y="9"/>
                    </a:cubicBezTo>
                    <a:cubicBezTo>
                      <a:pt x="13" y="8"/>
                      <a:pt x="17" y="3"/>
                      <a:pt x="14" y="0"/>
                    </a:cubicBezTo>
                    <a:cubicBezTo>
                      <a:pt x="13" y="7"/>
                      <a:pt x="6" y="6"/>
                      <a:pt x="0" y="6"/>
                    </a:cubicBezTo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709" name="Freeform 22"/>
              <p:cNvSpPr>
                <a:spLocks/>
              </p:cNvSpPr>
              <p:nvPr/>
            </p:nvSpPr>
            <p:spPr bwMode="auto">
              <a:xfrm>
                <a:off x="1647" y="2656"/>
                <a:ext cx="15" cy="37"/>
              </a:xfrm>
              <a:custGeom>
                <a:avLst/>
                <a:gdLst>
                  <a:gd name="T0" fmla="*/ 83 w 6"/>
                  <a:gd name="T1" fmla="*/ 0 h 14"/>
                  <a:gd name="T2" fmla="*/ 0 w 6"/>
                  <a:gd name="T3" fmla="*/ 685 h 1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" h="14">
                    <a:moveTo>
                      <a:pt x="2" y="0"/>
                    </a:moveTo>
                    <a:cubicBezTo>
                      <a:pt x="6" y="5"/>
                      <a:pt x="5" y="11"/>
                      <a:pt x="0" y="14"/>
                    </a:cubicBezTo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710" name="Freeform 23"/>
              <p:cNvSpPr>
                <a:spLocks/>
              </p:cNvSpPr>
              <p:nvPr/>
            </p:nvSpPr>
            <p:spPr bwMode="auto">
              <a:xfrm>
                <a:off x="1762" y="2728"/>
                <a:ext cx="60" cy="32"/>
              </a:xfrm>
              <a:custGeom>
                <a:avLst/>
                <a:gdLst>
                  <a:gd name="T0" fmla="*/ 0 w 24"/>
                  <a:gd name="T1" fmla="*/ 397 h 12"/>
                  <a:gd name="T2" fmla="*/ 595 w 24"/>
                  <a:gd name="T3" fmla="*/ 547 h 12"/>
                  <a:gd name="T4" fmla="*/ 908 w 24"/>
                  <a:gd name="T5" fmla="*/ 456 h 12"/>
                  <a:gd name="T6" fmla="*/ 863 w 24"/>
                  <a:gd name="T7" fmla="*/ 0 h 12"/>
                  <a:gd name="T8" fmla="*/ 675 w 24"/>
                  <a:gd name="T9" fmla="*/ 307 h 12"/>
                  <a:gd name="T10" fmla="*/ 520 w 24"/>
                  <a:gd name="T11" fmla="*/ 307 h 12"/>
                  <a:gd name="T12" fmla="*/ 208 w 24"/>
                  <a:gd name="T13" fmla="*/ 307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" h="12">
                    <a:moveTo>
                      <a:pt x="0" y="8"/>
                    </a:moveTo>
                    <a:cubicBezTo>
                      <a:pt x="5" y="10"/>
                      <a:pt x="10" y="11"/>
                      <a:pt x="15" y="11"/>
                    </a:cubicBezTo>
                    <a:cubicBezTo>
                      <a:pt x="18" y="12"/>
                      <a:pt x="21" y="12"/>
                      <a:pt x="23" y="9"/>
                    </a:cubicBezTo>
                    <a:cubicBezTo>
                      <a:pt x="24" y="7"/>
                      <a:pt x="24" y="2"/>
                      <a:pt x="22" y="0"/>
                    </a:cubicBezTo>
                    <a:cubicBezTo>
                      <a:pt x="20" y="2"/>
                      <a:pt x="22" y="5"/>
                      <a:pt x="17" y="6"/>
                    </a:cubicBezTo>
                    <a:cubicBezTo>
                      <a:pt x="16" y="6"/>
                      <a:pt x="14" y="6"/>
                      <a:pt x="13" y="6"/>
                    </a:cubicBezTo>
                    <a:cubicBezTo>
                      <a:pt x="10" y="6"/>
                      <a:pt x="7" y="7"/>
                      <a:pt x="5" y="6"/>
                    </a:cubicBezTo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711" name="Freeform 24"/>
              <p:cNvSpPr>
                <a:spLocks/>
              </p:cNvSpPr>
              <p:nvPr/>
            </p:nvSpPr>
            <p:spPr bwMode="auto">
              <a:xfrm>
                <a:off x="1392" y="2037"/>
                <a:ext cx="268" cy="168"/>
              </a:xfrm>
              <a:custGeom>
                <a:avLst/>
                <a:gdLst>
                  <a:gd name="T0" fmla="*/ 438 w 107"/>
                  <a:gd name="T1" fmla="*/ 0 h 63"/>
                  <a:gd name="T2" fmla="*/ 1856 w 107"/>
                  <a:gd name="T3" fmla="*/ 1272 h 63"/>
                  <a:gd name="T4" fmla="*/ 1335 w 107"/>
                  <a:gd name="T5" fmla="*/ 1515 h 63"/>
                  <a:gd name="T6" fmla="*/ 2121 w 107"/>
                  <a:gd name="T7" fmla="*/ 2424 h 63"/>
                  <a:gd name="T8" fmla="*/ 4210 w 107"/>
                  <a:gd name="T9" fmla="*/ 2525 h 63"/>
                  <a:gd name="T10" fmla="*/ 2905 w 107"/>
                  <a:gd name="T11" fmla="*/ 2731 h 63"/>
                  <a:gd name="T12" fmla="*/ 2672 w 107"/>
                  <a:gd name="T13" fmla="*/ 3187 h 63"/>
                  <a:gd name="T14" fmla="*/ 1776 w 107"/>
                  <a:gd name="T15" fmla="*/ 2637 h 63"/>
                  <a:gd name="T16" fmla="*/ 909 w 107"/>
                  <a:gd name="T17" fmla="*/ 2027 h 63"/>
                  <a:gd name="T18" fmla="*/ 158 w 107"/>
                  <a:gd name="T19" fmla="*/ 1216 h 63"/>
                  <a:gd name="T20" fmla="*/ 158 w 107"/>
                  <a:gd name="T21" fmla="*/ 0 h 6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7" h="63">
                    <a:moveTo>
                      <a:pt x="11" y="0"/>
                    </a:moveTo>
                    <a:cubicBezTo>
                      <a:pt x="9" y="19"/>
                      <a:pt x="36" y="21"/>
                      <a:pt x="47" y="25"/>
                    </a:cubicBezTo>
                    <a:cubicBezTo>
                      <a:pt x="46" y="29"/>
                      <a:pt x="37" y="25"/>
                      <a:pt x="34" y="30"/>
                    </a:cubicBezTo>
                    <a:cubicBezTo>
                      <a:pt x="32" y="35"/>
                      <a:pt x="47" y="48"/>
                      <a:pt x="54" y="48"/>
                    </a:cubicBezTo>
                    <a:cubicBezTo>
                      <a:pt x="63" y="49"/>
                      <a:pt x="99" y="48"/>
                      <a:pt x="107" y="50"/>
                    </a:cubicBezTo>
                    <a:cubicBezTo>
                      <a:pt x="104" y="50"/>
                      <a:pt x="77" y="52"/>
                      <a:pt x="74" y="54"/>
                    </a:cubicBezTo>
                    <a:cubicBezTo>
                      <a:pt x="71" y="57"/>
                      <a:pt x="68" y="60"/>
                      <a:pt x="68" y="63"/>
                    </a:cubicBezTo>
                    <a:cubicBezTo>
                      <a:pt x="60" y="62"/>
                      <a:pt x="53" y="56"/>
                      <a:pt x="45" y="52"/>
                    </a:cubicBezTo>
                    <a:cubicBezTo>
                      <a:pt x="38" y="49"/>
                      <a:pt x="29" y="44"/>
                      <a:pt x="23" y="40"/>
                    </a:cubicBezTo>
                    <a:cubicBezTo>
                      <a:pt x="16" y="35"/>
                      <a:pt x="9" y="30"/>
                      <a:pt x="4" y="24"/>
                    </a:cubicBezTo>
                    <a:cubicBezTo>
                      <a:pt x="1" y="18"/>
                      <a:pt x="0" y="6"/>
                      <a:pt x="4" y="0"/>
                    </a:cubicBezTo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712" name="Freeform 25"/>
              <p:cNvSpPr>
                <a:spLocks/>
              </p:cNvSpPr>
              <p:nvPr/>
            </p:nvSpPr>
            <p:spPr bwMode="auto">
              <a:xfrm>
                <a:off x="1550" y="2197"/>
                <a:ext cx="192" cy="62"/>
              </a:xfrm>
              <a:custGeom>
                <a:avLst/>
                <a:gdLst>
                  <a:gd name="T0" fmla="*/ 0 w 77"/>
                  <a:gd name="T1" fmla="*/ 94 h 23"/>
                  <a:gd name="T2" fmla="*/ 2169 w 77"/>
                  <a:gd name="T3" fmla="*/ 1213 h 23"/>
                  <a:gd name="T4" fmla="*/ 2977 w 77"/>
                  <a:gd name="T5" fmla="*/ 784 h 23"/>
                  <a:gd name="T6" fmla="*/ 1785 w 77"/>
                  <a:gd name="T7" fmla="*/ 741 h 23"/>
                  <a:gd name="T8" fmla="*/ 1578 w 77"/>
                  <a:gd name="T9" fmla="*/ 369 h 23"/>
                  <a:gd name="T10" fmla="*/ 229 w 77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7" h="23">
                    <a:moveTo>
                      <a:pt x="0" y="2"/>
                    </a:moveTo>
                    <a:cubicBezTo>
                      <a:pt x="9" y="6"/>
                      <a:pt x="56" y="23"/>
                      <a:pt x="56" y="23"/>
                    </a:cubicBezTo>
                    <a:cubicBezTo>
                      <a:pt x="77" y="15"/>
                      <a:pt x="77" y="15"/>
                      <a:pt x="77" y="15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7"/>
                      <a:pt x="17" y="9"/>
                      <a:pt x="6" y="0"/>
                    </a:cubicBezTo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713" name="Freeform 26"/>
              <p:cNvSpPr>
                <a:spLocks/>
              </p:cNvSpPr>
              <p:nvPr/>
            </p:nvSpPr>
            <p:spPr bwMode="auto">
              <a:xfrm>
                <a:off x="1885" y="2291"/>
                <a:ext cx="73" cy="66"/>
              </a:xfrm>
              <a:custGeom>
                <a:avLst/>
                <a:gdLst>
                  <a:gd name="T0" fmla="*/ 0 w 29"/>
                  <a:gd name="T1" fmla="*/ 774 h 25"/>
                  <a:gd name="T2" fmla="*/ 609 w 29"/>
                  <a:gd name="T3" fmla="*/ 1122 h 25"/>
                  <a:gd name="T4" fmla="*/ 1040 w 29"/>
                  <a:gd name="T5" fmla="*/ 383 h 25"/>
                  <a:gd name="T6" fmla="*/ 368 w 29"/>
                  <a:gd name="T7" fmla="*/ 829 h 2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9" h="25">
                    <a:moveTo>
                      <a:pt x="0" y="16"/>
                    </a:moveTo>
                    <a:cubicBezTo>
                      <a:pt x="2" y="17"/>
                      <a:pt x="14" y="22"/>
                      <a:pt x="15" y="23"/>
                    </a:cubicBezTo>
                    <a:cubicBezTo>
                      <a:pt x="16" y="25"/>
                      <a:pt x="29" y="17"/>
                      <a:pt x="26" y="8"/>
                    </a:cubicBezTo>
                    <a:cubicBezTo>
                      <a:pt x="24" y="0"/>
                      <a:pt x="22" y="20"/>
                      <a:pt x="9" y="17"/>
                    </a:cubicBezTo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714" name="Freeform 27"/>
              <p:cNvSpPr>
                <a:spLocks/>
              </p:cNvSpPr>
              <p:nvPr/>
            </p:nvSpPr>
            <p:spPr bwMode="auto">
              <a:xfrm>
                <a:off x="1387" y="1853"/>
                <a:ext cx="273" cy="174"/>
              </a:xfrm>
              <a:custGeom>
                <a:avLst/>
                <a:gdLst>
                  <a:gd name="T0" fmla="*/ 521 w 109"/>
                  <a:gd name="T1" fmla="*/ 94 h 65"/>
                  <a:gd name="T2" fmla="*/ 1931 w 109"/>
                  <a:gd name="T3" fmla="*/ 1384 h 65"/>
                  <a:gd name="T4" fmla="*/ 1413 w 109"/>
                  <a:gd name="T5" fmla="*/ 1649 h 65"/>
                  <a:gd name="T6" fmla="*/ 2202 w 109"/>
                  <a:gd name="T7" fmla="*/ 2573 h 65"/>
                  <a:gd name="T8" fmla="*/ 4290 w 109"/>
                  <a:gd name="T9" fmla="*/ 2666 h 65"/>
                  <a:gd name="T10" fmla="*/ 2985 w 109"/>
                  <a:gd name="T11" fmla="*/ 2880 h 65"/>
                  <a:gd name="T12" fmla="*/ 2748 w 109"/>
                  <a:gd name="T13" fmla="*/ 3338 h 65"/>
                  <a:gd name="T14" fmla="*/ 1856 w 109"/>
                  <a:gd name="T15" fmla="*/ 2781 h 65"/>
                  <a:gd name="T16" fmla="*/ 992 w 109"/>
                  <a:gd name="T17" fmla="*/ 2150 h 65"/>
                  <a:gd name="T18" fmla="*/ 313 w 109"/>
                  <a:gd name="T19" fmla="*/ 1282 h 65"/>
                  <a:gd name="T20" fmla="*/ 396 w 109"/>
                  <a:gd name="T21" fmla="*/ 0 h 6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9" h="65">
                    <a:moveTo>
                      <a:pt x="13" y="2"/>
                    </a:moveTo>
                    <a:cubicBezTo>
                      <a:pt x="11" y="21"/>
                      <a:pt x="38" y="23"/>
                      <a:pt x="49" y="27"/>
                    </a:cubicBezTo>
                    <a:cubicBezTo>
                      <a:pt x="48" y="31"/>
                      <a:pt x="39" y="27"/>
                      <a:pt x="36" y="32"/>
                    </a:cubicBezTo>
                    <a:cubicBezTo>
                      <a:pt x="34" y="37"/>
                      <a:pt x="49" y="50"/>
                      <a:pt x="56" y="50"/>
                    </a:cubicBezTo>
                    <a:cubicBezTo>
                      <a:pt x="65" y="50"/>
                      <a:pt x="101" y="50"/>
                      <a:pt x="109" y="52"/>
                    </a:cubicBezTo>
                    <a:cubicBezTo>
                      <a:pt x="106" y="52"/>
                      <a:pt x="79" y="54"/>
                      <a:pt x="76" y="56"/>
                    </a:cubicBezTo>
                    <a:cubicBezTo>
                      <a:pt x="73" y="59"/>
                      <a:pt x="70" y="62"/>
                      <a:pt x="70" y="65"/>
                    </a:cubicBezTo>
                    <a:cubicBezTo>
                      <a:pt x="62" y="64"/>
                      <a:pt x="55" y="58"/>
                      <a:pt x="47" y="54"/>
                    </a:cubicBezTo>
                    <a:cubicBezTo>
                      <a:pt x="40" y="51"/>
                      <a:pt x="31" y="46"/>
                      <a:pt x="25" y="42"/>
                    </a:cubicBezTo>
                    <a:cubicBezTo>
                      <a:pt x="18" y="37"/>
                      <a:pt x="12" y="31"/>
                      <a:pt x="8" y="25"/>
                    </a:cubicBezTo>
                    <a:cubicBezTo>
                      <a:pt x="4" y="20"/>
                      <a:pt x="0" y="10"/>
                      <a:pt x="10" y="0"/>
                    </a:cubicBezTo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715" name="Freeform 28"/>
              <p:cNvSpPr>
                <a:spLocks/>
              </p:cNvSpPr>
              <p:nvPr/>
            </p:nvSpPr>
            <p:spPr bwMode="auto">
              <a:xfrm>
                <a:off x="1550" y="2019"/>
                <a:ext cx="222" cy="61"/>
              </a:xfrm>
              <a:custGeom>
                <a:avLst/>
                <a:gdLst>
                  <a:gd name="T0" fmla="*/ 0 w 89"/>
                  <a:gd name="T1" fmla="*/ 90 h 23"/>
                  <a:gd name="T2" fmla="*/ 2173 w 89"/>
                  <a:gd name="T3" fmla="*/ 1140 h 23"/>
                  <a:gd name="T4" fmla="*/ 3447 w 89"/>
                  <a:gd name="T5" fmla="*/ 1082 h 23"/>
                  <a:gd name="T6" fmla="*/ 1786 w 89"/>
                  <a:gd name="T7" fmla="*/ 690 h 23"/>
                  <a:gd name="T8" fmla="*/ 1581 w 89"/>
                  <a:gd name="T9" fmla="*/ 353 h 23"/>
                  <a:gd name="T10" fmla="*/ 229 w 89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9" h="23">
                    <a:moveTo>
                      <a:pt x="0" y="2"/>
                    </a:moveTo>
                    <a:cubicBezTo>
                      <a:pt x="9" y="6"/>
                      <a:pt x="56" y="23"/>
                      <a:pt x="56" y="23"/>
                    </a:cubicBezTo>
                    <a:cubicBezTo>
                      <a:pt x="89" y="22"/>
                      <a:pt x="89" y="22"/>
                      <a:pt x="89" y="22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7"/>
                      <a:pt x="17" y="9"/>
                      <a:pt x="6" y="0"/>
                    </a:cubicBezTo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716" name="Freeform 29"/>
              <p:cNvSpPr>
                <a:spLocks/>
              </p:cNvSpPr>
              <p:nvPr/>
            </p:nvSpPr>
            <p:spPr bwMode="auto">
              <a:xfrm>
                <a:off x="1885" y="2112"/>
                <a:ext cx="73" cy="67"/>
              </a:xfrm>
              <a:custGeom>
                <a:avLst/>
                <a:gdLst>
                  <a:gd name="T0" fmla="*/ 0 w 29"/>
                  <a:gd name="T1" fmla="*/ 825 h 25"/>
                  <a:gd name="T2" fmla="*/ 609 w 29"/>
                  <a:gd name="T3" fmla="*/ 1193 h 25"/>
                  <a:gd name="T4" fmla="*/ 1040 w 29"/>
                  <a:gd name="T5" fmla="*/ 402 h 25"/>
                  <a:gd name="T6" fmla="*/ 368 w 29"/>
                  <a:gd name="T7" fmla="*/ 884 h 2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9" h="25">
                    <a:moveTo>
                      <a:pt x="0" y="16"/>
                    </a:moveTo>
                    <a:cubicBezTo>
                      <a:pt x="2" y="17"/>
                      <a:pt x="14" y="22"/>
                      <a:pt x="15" y="23"/>
                    </a:cubicBezTo>
                    <a:cubicBezTo>
                      <a:pt x="16" y="25"/>
                      <a:pt x="29" y="17"/>
                      <a:pt x="26" y="8"/>
                    </a:cubicBezTo>
                    <a:cubicBezTo>
                      <a:pt x="24" y="0"/>
                      <a:pt x="22" y="20"/>
                      <a:pt x="9" y="17"/>
                    </a:cubicBezTo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717" name="Freeform 30"/>
              <p:cNvSpPr>
                <a:spLocks/>
              </p:cNvSpPr>
              <p:nvPr/>
            </p:nvSpPr>
            <p:spPr bwMode="auto">
              <a:xfrm>
                <a:off x="1505" y="1960"/>
                <a:ext cx="42" cy="29"/>
              </a:xfrm>
              <a:custGeom>
                <a:avLst/>
                <a:gdLst>
                  <a:gd name="T0" fmla="*/ 74 w 17"/>
                  <a:gd name="T1" fmla="*/ 480 h 11"/>
                  <a:gd name="T2" fmla="*/ 410 w 17"/>
                  <a:gd name="T3" fmla="*/ 438 h 11"/>
                  <a:gd name="T4" fmla="*/ 524 w 17"/>
                  <a:gd name="T5" fmla="*/ 0 h 11"/>
                  <a:gd name="T6" fmla="*/ 0 w 17"/>
                  <a:gd name="T7" fmla="*/ 327 h 1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" h="11">
                    <a:moveTo>
                      <a:pt x="2" y="10"/>
                    </a:moveTo>
                    <a:cubicBezTo>
                      <a:pt x="5" y="11"/>
                      <a:pt x="8" y="11"/>
                      <a:pt x="11" y="9"/>
                    </a:cubicBezTo>
                    <a:cubicBezTo>
                      <a:pt x="13" y="8"/>
                      <a:pt x="17" y="3"/>
                      <a:pt x="14" y="0"/>
                    </a:cubicBezTo>
                    <a:cubicBezTo>
                      <a:pt x="13" y="7"/>
                      <a:pt x="6" y="7"/>
                      <a:pt x="0" y="7"/>
                    </a:cubicBezTo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718" name="Freeform 31"/>
              <p:cNvSpPr>
                <a:spLocks/>
              </p:cNvSpPr>
              <p:nvPr/>
            </p:nvSpPr>
            <p:spPr bwMode="auto">
              <a:xfrm>
                <a:off x="1647" y="2013"/>
                <a:ext cx="15" cy="40"/>
              </a:xfrm>
              <a:custGeom>
                <a:avLst/>
                <a:gdLst>
                  <a:gd name="T0" fmla="*/ 83 w 6"/>
                  <a:gd name="T1" fmla="*/ 0 h 15"/>
                  <a:gd name="T2" fmla="*/ 0 w 6"/>
                  <a:gd name="T3" fmla="*/ 760 h 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" h="15">
                    <a:moveTo>
                      <a:pt x="2" y="0"/>
                    </a:moveTo>
                    <a:cubicBezTo>
                      <a:pt x="6" y="6"/>
                      <a:pt x="5" y="12"/>
                      <a:pt x="0" y="15"/>
                    </a:cubicBezTo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719" name="Freeform 32"/>
              <p:cNvSpPr>
                <a:spLocks/>
              </p:cNvSpPr>
              <p:nvPr/>
            </p:nvSpPr>
            <p:spPr bwMode="auto">
              <a:xfrm>
                <a:off x="1762" y="2085"/>
                <a:ext cx="60" cy="32"/>
              </a:xfrm>
              <a:custGeom>
                <a:avLst/>
                <a:gdLst>
                  <a:gd name="T0" fmla="*/ 0 w 24"/>
                  <a:gd name="T1" fmla="*/ 456 h 12"/>
                  <a:gd name="T2" fmla="*/ 595 w 24"/>
                  <a:gd name="T3" fmla="*/ 605 h 12"/>
                  <a:gd name="T4" fmla="*/ 908 w 24"/>
                  <a:gd name="T5" fmla="*/ 456 h 12"/>
                  <a:gd name="T6" fmla="*/ 863 w 24"/>
                  <a:gd name="T7" fmla="*/ 0 h 12"/>
                  <a:gd name="T8" fmla="*/ 675 w 24"/>
                  <a:gd name="T9" fmla="*/ 307 h 12"/>
                  <a:gd name="T10" fmla="*/ 520 w 24"/>
                  <a:gd name="T11" fmla="*/ 363 h 12"/>
                  <a:gd name="T12" fmla="*/ 208 w 24"/>
                  <a:gd name="T13" fmla="*/ 363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" h="12">
                    <a:moveTo>
                      <a:pt x="0" y="9"/>
                    </a:moveTo>
                    <a:cubicBezTo>
                      <a:pt x="5" y="10"/>
                      <a:pt x="10" y="12"/>
                      <a:pt x="15" y="12"/>
                    </a:cubicBezTo>
                    <a:cubicBezTo>
                      <a:pt x="18" y="12"/>
                      <a:pt x="21" y="12"/>
                      <a:pt x="23" y="9"/>
                    </a:cubicBezTo>
                    <a:cubicBezTo>
                      <a:pt x="24" y="7"/>
                      <a:pt x="24" y="2"/>
                      <a:pt x="22" y="0"/>
                    </a:cubicBezTo>
                    <a:cubicBezTo>
                      <a:pt x="20" y="2"/>
                      <a:pt x="22" y="5"/>
                      <a:pt x="17" y="6"/>
                    </a:cubicBezTo>
                    <a:cubicBezTo>
                      <a:pt x="16" y="7"/>
                      <a:pt x="14" y="7"/>
                      <a:pt x="13" y="7"/>
                    </a:cubicBezTo>
                    <a:cubicBezTo>
                      <a:pt x="10" y="7"/>
                      <a:pt x="7" y="7"/>
                      <a:pt x="5" y="7"/>
                    </a:cubicBezTo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720" name="Freeform 33"/>
              <p:cNvSpPr>
                <a:spLocks/>
              </p:cNvSpPr>
              <p:nvPr/>
            </p:nvSpPr>
            <p:spPr bwMode="auto">
              <a:xfrm>
                <a:off x="1392" y="1397"/>
                <a:ext cx="268" cy="168"/>
              </a:xfrm>
              <a:custGeom>
                <a:avLst/>
                <a:gdLst>
                  <a:gd name="T0" fmla="*/ 438 w 107"/>
                  <a:gd name="T1" fmla="*/ 0 h 63"/>
                  <a:gd name="T2" fmla="*/ 1856 w 107"/>
                  <a:gd name="T3" fmla="*/ 1272 h 63"/>
                  <a:gd name="T4" fmla="*/ 1335 w 107"/>
                  <a:gd name="T5" fmla="*/ 1459 h 63"/>
                  <a:gd name="T6" fmla="*/ 2121 w 107"/>
                  <a:gd name="T7" fmla="*/ 2424 h 63"/>
                  <a:gd name="T8" fmla="*/ 4210 w 107"/>
                  <a:gd name="T9" fmla="*/ 2525 h 63"/>
                  <a:gd name="T10" fmla="*/ 2905 w 107"/>
                  <a:gd name="T11" fmla="*/ 2731 h 63"/>
                  <a:gd name="T12" fmla="*/ 2672 w 107"/>
                  <a:gd name="T13" fmla="*/ 3187 h 63"/>
                  <a:gd name="T14" fmla="*/ 1776 w 107"/>
                  <a:gd name="T15" fmla="*/ 2637 h 63"/>
                  <a:gd name="T16" fmla="*/ 909 w 107"/>
                  <a:gd name="T17" fmla="*/ 1971 h 63"/>
                  <a:gd name="T18" fmla="*/ 158 w 107"/>
                  <a:gd name="T19" fmla="*/ 1160 h 63"/>
                  <a:gd name="T20" fmla="*/ 158 w 107"/>
                  <a:gd name="T21" fmla="*/ 0 h 6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7" h="63">
                    <a:moveTo>
                      <a:pt x="11" y="0"/>
                    </a:moveTo>
                    <a:cubicBezTo>
                      <a:pt x="9" y="18"/>
                      <a:pt x="36" y="20"/>
                      <a:pt x="47" y="25"/>
                    </a:cubicBezTo>
                    <a:cubicBezTo>
                      <a:pt x="46" y="29"/>
                      <a:pt x="37" y="25"/>
                      <a:pt x="34" y="29"/>
                    </a:cubicBezTo>
                    <a:cubicBezTo>
                      <a:pt x="32" y="35"/>
                      <a:pt x="47" y="48"/>
                      <a:pt x="54" y="48"/>
                    </a:cubicBezTo>
                    <a:cubicBezTo>
                      <a:pt x="63" y="48"/>
                      <a:pt x="99" y="47"/>
                      <a:pt x="107" y="50"/>
                    </a:cubicBezTo>
                    <a:cubicBezTo>
                      <a:pt x="104" y="49"/>
                      <a:pt x="77" y="52"/>
                      <a:pt x="74" y="54"/>
                    </a:cubicBezTo>
                    <a:cubicBezTo>
                      <a:pt x="71" y="57"/>
                      <a:pt x="68" y="59"/>
                      <a:pt x="68" y="63"/>
                    </a:cubicBezTo>
                    <a:cubicBezTo>
                      <a:pt x="60" y="61"/>
                      <a:pt x="53" y="56"/>
                      <a:pt x="45" y="52"/>
                    </a:cubicBezTo>
                    <a:cubicBezTo>
                      <a:pt x="38" y="48"/>
                      <a:pt x="29" y="44"/>
                      <a:pt x="23" y="39"/>
                    </a:cubicBezTo>
                    <a:cubicBezTo>
                      <a:pt x="16" y="35"/>
                      <a:pt x="9" y="29"/>
                      <a:pt x="4" y="23"/>
                    </a:cubicBezTo>
                    <a:cubicBezTo>
                      <a:pt x="1" y="18"/>
                      <a:pt x="0" y="5"/>
                      <a:pt x="4" y="0"/>
                    </a:cubicBezTo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721" name="Freeform 34"/>
              <p:cNvSpPr>
                <a:spLocks/>
              </p:cNvSpPr>
              <p:nvPr/>
            </p:nvSpPr>
            <p:spPr bwMode="auto">
              <a:xfrm>
                <a:off x="1550" y="1555"/>
                <a:ext cx="192" cy="61"/>
              </a:xfrm>
              <a:custGeom>
                <a:avLst/>
                <a:gdLst>
                  <a:gd name="T0" fmla="*/ 0 w 77"/>
                  <a:gd name="T1" fmla="*/ 90 h 23"/>
                  <a:gd name="T2" fmla="*/ 2169 w 77"/>
                  <a:gd name="T3" fmla="*/ 1140 h 23"/>
                  <a:gd name="T4" fmla="*/ 2977 w 77"/>
                  <a:gd name="T5" fmla="*/ 745 h 23"/>
                  <a:gd name="T6" fmla="*/ 1785 w 77"/>
                  <a:gd name="T7" fmla="*/ 745 h 23"/>
                  <a:gd name="T8" fmla="*/ 1578 w 77"/>
                  <a:gd name="T9" fmla="*/ 353 h 23"/>
                  <a:gd name="T10" fmla="*/ 229 w 77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7" h="23">
                    <a:moveTo>
                      <a:pt x="0" y="2"/>
                    </a:moveTo>
                    <a:cubicBezTo>
                      <a:pt x="9" y="6"/>
                      <a:pt x="56" y="23"/>
                      <a:pt x="56" y="23"/>
                    </a:cubicBezTo>
                    <a:cubicBezTo>
                      <a:pt x="77" y="15"/>
                      <a:pt x="77" y="15"/>
                      <a:pt x="77" y="15"/>
                    </a:cubicBezTo>
                    <a:cubicBezTo>
                      <a:pt x="46" y="15"/>
                      <a:pt x="46" y="15"/>
                      <a:pt x="46" y="15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7"/>
                      <a:pt x="17" y="9"/>
                      <a:pt x="6" y="0"/>
                    </a:cubicBezTo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722" name="Freeform 35"/>
              <p:cNvSpPr>
                <a:spLocks/>
              </p:cNvSpPr>
              <p:nvPr/>
            </p:nvSpPr>
            <p:spPr bwMode="auto">
              <a:xfrm>
                <a:off x="1885" y="1648"/>
                <a:ext cx="73" cy="67"/>
              </a:xfrm>
              <a:custGeom>
                <a:avLst/>
                <a:gdLst>
                  <a:gd name="T0" fmla="*/ 0 w 29"/>
                  <a:gd name="T1" fmla="*/ 884 h 25"/>
                  <a:gd name="T2" fmla="*/ 609 w 29"/>
                  <a:gd name="T3" fmla="*/ 1235 h 25"/>
                  <a:gd name="T4" fmla="*/ 1040 w 29"/>
                  <a:gd name="T5" fmla="*/ 461 h 25"/>
                  <a:gd name="T6" fmla="*/ 368 w 29"/>
                  <a:gd name="T7" fmla="*/ 927 h 2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9" h="25">
                    <a:moveTo>
                      <a:pt x="0" y="17"/>
                    </a:moveTo>
                    <a:cubicBezTo>
                      <a:pt x="2" y="17"/>
                      <a:pt x="14" y="22"/>
                      <a:pt x="15" y="24"/>
                    </a:cubicBezTo>
                    <a:cubicBezTo>
                      <a:pt x="16" y="25"/>
                      <a:pt x="29" y="17"/>
                      <a:pt x="26" y="9"/>
                    </a:cubicBezTo>
                    <a:cubicBezTo>
                      <a:pt x="24" y="0"/>
                      <a:pt x="22" y="21"/>
                      <a:pt x="9" y="18"/>
                    </a:cubicBezTo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723" name="Freeform 36"/>
              <p:cNvSpPr>
                <a:spLocks/>
              </p:cNvSpPr>
              <p:nvPr/>
            </p:nvSpPr>
            <p:spPr bwMode="auto">
              <a:xfrm>
                <a:off x="1387" y="1213"/>
                <a:ext cx="273" cy="174"/>
              </a:xfrm>
              <a:custGeom>
                <a:avLst/>
                <a:gdLst>
                  <a:gd name="T0" fmla="*/ 521 w 109"/>
                  <a:gd name="T1" fmla="*/ 94 h 65"/>
                  <a:gd name="T2" fmla="*/ 1931 w 109"/>
                  <a:gd name="T3" fmla="*/ 1384 h 65"/>
                  <a:gd name="T4" fmla="*/ 1413 w 109"/>
                  <a:gd name="T5" fmla="*/ 1590 h 65"/>
                  <a:gd name="T6" fmla="*/ 2202 w 109"/>
                  <a:gd name="T7" fmla="*/ 2573 h 65"/>
                  <a:gd name="T8" fmla="*/ 4290 w 109"/>
                  <a:gd name="T9" fmla="*/ 2666 h 65"/>
                  <a:gd name="T10" fmla="*/ 2985 w 109"/>
                  <a:gd name="T11" fmla="*/ 2880 h 65"/>
                  <a:gd name="T12" fmla="*/ 2748 w 109"/>
                  <a:gd name="T13" fmla="*/ 3338 h 65"/>
                  <a:gd name="T14" fmla="*/ 1856 w 109"/>
                  <a:gd name="T15" fmla="*/ 2781 h 65"/>
                  <a:gd name="T16" fmla="*/ 992 w 109"/>
                  <a:gd name="T17" fmla="*/ 2107 h 65"/>
                  <a:gd name="T18" fmla="*/ 313 w 109"/>
                  <a:gd name="T19" fmla="*/ 1282 h 65"/>
                  <a:gd name="T20" fmla="*/ 396 w 109"/>
                  <a:gd name="T21" fmla="*/ 0 h 6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9" h="65">
                    <a:moveTo>
                      <a:pt x="13" y="2"/>
                    </a:moveTo>
                    <a:cubicBezTo>
                      <a:pt x="11" y="20"/>
                      <a:pt x="38" y="22"/>
                      <a:pt x="49" y="27"/>
                    </a:cubicBezTo>
                    <a:cubicBezTo>
                      <a:pt x="48" y="31"/>
                      <a:pt x="39" y="27"/>
                      <a:pt x="36" y="31"/>
                    </a:cubicBezTo>
                    <a:cubicBezTo>
                      <a:pt x="34" y="37"/>
                      <a:pt x="49" y="50"/>
                      <a:pt x="56" y="50"/>
                    </a:cubicBezTo>
                    <a:cubicBezTo>
                      <a:pt x="65" y="50"/>
                      <a:pt x="101" y="49"/>
                      <a:pt x="109" y="52"/>
                    </a:cubicBezTo>
                    <a:cubicBezTo>
                      <a:pt x="106" y="51"/>
                      <a:pt x="79" y="54"/>
                      <a:pt x="76" y="56"/>
                    </a:cubicBezTo>
                    <a:cubicBezTo>
                      <a:pt x="73" y="59"/>
                      <a:pt x="70" y="61"/>
                      <a:pt x="70" y="65"/>
                    </a:cubicBezTo>
                    <a:cubicBezTo>
                      <a:pt x="62" y="63"/>
                      <a:pt x="55" y="58"/>
                      <a:pt x="47" y="54"/>
                    </a:cubicBezTo>
                    <a:cubicBezTo>
                      <a:pt x="40" y="50"/>
                      <a:pt x="31" y="46"/>
                      <a:pt x="25" y="41"/>
                    </a:cubicBezTo>
                    <a:cubicBezTo>
                      <a:pt x="18" y="37"/>
                      <a:pt x="12" y="31"/>
                      <a:pt x="8" y="25"/>
                    </a:cubicBezTo>
                    <a:cubicBezTo>
                      <a:pt x="4" y="19"/>
                      <a:pt x="0" y="9"/>
                      <a:pt x="10" y="0"/>
                    </a:cubicBezTo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724" name="Freeform 37"/>
              <p:cNvSpPr>
                <a:spLocks/>
              </p:cNvSpPr>
              <p:nvPr/>
            </p:nvSpPr>
            <p:spPr bwMode="auto">
              <a:xfrm>
                <a:off x="1550" y="1376"/>
                <a:ext cx="222" cy="61"/>
              </a:xfrm>
              <a:custGeom>
                <a:avLst/>
                <a:gdLst>
                  <a:gd name="T0" fmla="*/ 0 w 89"/>
                  <a:gd name="T1" fmla="*/ 90 h 23"/>
                  <a:gd name="T2" fmla="*/ 2173 w 89"/>
                  <a:gd name="T3" fmla="*/ 1140 h 23"/>
                  <a:gd name="T4" fmla="*/ 3447 w 89"/>
                  <a:gd name="T5" fmla="*/ 1082 h 23"/>
                  <a:gd name="T6" fmla="*/ 1786 w 89"/>
                  <a:gd name="T7" fmla="*/ 745 h 23"/>
                  <a:gd name="T8" fmla="*/ 1581 w 89"/>
                  <a:gd name="T9" fmla="*/ 353 h 23"/>
                  <a:gd name="T10" fmla="*/ 229 w 89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9" h="23">
                    <a:moveTo>
                      <a:pt x="0" y="2"/>
                    </a:moveTo>
                    <a:cubicBezTo>
                      <a:pt x="9" y="6"/>
                      <a:pt x="56" y="23"/>
                      <a:pt x="56" y="23"/>
                    </a:cubicBezTo>
                    <a:cubicBezTo>
                      <a:pt x="89" y="22"/>
                      <a:pt x="89" y="22"/>
                      <a:pt x="89" y="22"/>
                    </a:cubicBezTo>
                    <a:cubicBezTo>
                      <a:pt x="46" y="15"/>
                      <a:pt x="46" y="15"/>
                      <a:pt x="46" y="15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7"/>
                      <a:pt x="17" y="9"/>
                      <a:pt x="6" y="0"/>
                    </a:cubicBezTo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725" name="Freeform 38"/>
              <p:cNvSpPr>
                <a:spLocks/>
              </p:cNvSpPr>
              <p:nvPr/>
            </p:nvSpPr>
            <p:spPr bwMode="auto">
              <a:xfrm>
                <a:off x="1885" y="1469"/>
                <a:ext cx="73" cy="67"/>
              </a:xfrm>
              <a:custGeom>
                <a:avLst/>
                <a:gdLst>
                  <a:gd name="T0" fmla="*/ 0 w 29"/>
                  <a:gd name="T1" fmla="*/ 884 h 25"/>
                  <a:gd name="T2" fmla="*/ 609 w 29"/>
                  <a:gd name="T3" fmla="*/ 1235 h 25"/>
                  <a:gd name="T4" fmla="*/ 1040 w 29"/>
                  <a:gd name="T5" fmla="*/ 461 h 25"/>
                  <a:gd name="T6" fmla="*/ 368 w 29"/>
                  <a:gd name="T7" fmla="*/ 927 h 2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9" h="25">
                    <a:moveTo>
                      <a:pt x="0" y="17"/>
                    </a:moveTo>
                    <a:cubicBezTo>
                      <a:pt x="2" y="17"/>
                      <a:pt x="14" y="22"/>
                      <a:pt x="15" y="24"/>
                    </a:cubicBezTo>
                    <a:cubicBezTo>
                      <a:pt x="16" y="25"/>
                      <a:pt x="29" y="17"/>
                      <a:pt x="26" y="9"/>
                    </a:cubicBezTo>
                    <a:cubicBezTo>
                      <a:pt x="24" y="0"/>
                      <a:pt x="22" y="21"/>
                      <a:pt x="9" y="18"/>
                    </a:cubicBezTo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726" name="Freeform 39"/>
              <p:cNvSpPr>
                <a:spLocks/>
              </p:cNvSpPr>
              <p:nvPr/>
            </p:nvSpPr>
            <p:spPr bwMode="auto">
              <a:xfrm>
                <a:off x="1505" y="1320"/>
                <a:ext cx="42" cy="29"/>
              </a:xfrm>
              <a:custGeom>
                <a:avLst/>
                <a:gdLst>
                  <a:gd name="T0" fmla="*/ 74 w 17"/>
                  <a:gd name="T1" fmla="*/ 480 h 11"/>
                  <a:gd name="T2" fmla="*/ 410 w 17"/>
                  <a:gd name="T3" fmla="*/ 438 h 11"/>
                  <a:gd name="T4" fmla="*/ 524 w 17"/>
                  <a:gd name="T5" fmla="*/ 0 h 11"/>
                  <a:gd name="T6" fmla="*/ 0 w 17"/>
                  <a:gd name="T7" fmla="*/ 293 h 1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" h="11">
                    <a:moveTo>
                      <a:pt x="2" y="10"/>
                    </a:moveTo>
                    <a:cubicBezTo>
                      <a:pt x="5" y="11"/>
                      <a:pt x="8" y="10"/>
                      <a:pt x="11" y="9"/>
                    </a:cubicBezTo>
                    <a:cubicBezTo>
                      <a:pt x="13" y="8"/>
                      <a:pt x="17" y="3"/>
                      <a:pt x="14" y="0"/>
                    </a:cubicBezTo>
                    <a:cubicBezTo>
                      <a:pt x="13" y="7"/>
                      <a:pt x="6" y="6"/>
                      <a:pt x="0" y="6"/>
                    </a:cubicBezTo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727" name="Freeform 40"/>
              <p:cNvSpPr>
                <a:spLocks/>
              </p:cNvSpPr>
              <p:nvPr/>
            </p:nvSpPr>
            <p:spPr bwMode="auto">
              <a:xfrm>
                <a:off x="1647" y="1373"/>
                <a:ext cx="15" cy="38"/>
              </a:xfrm>
              <a:custGeom>
                <a:avLst/>
                <a:gdLst>
                  <a:gd name="T0" fmla="*/ 83 w 6"/>
                  <a:gd name="T1" fmla="*/ 0 h 14"/>
                  <a:gd name="T2" fmla="*/ 0 w 6"/>
                  <a:gd name="T3" fmla="*/ 760 h 1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" h="14">
                    <a:moveTo>
                      <a:pt x="2" y="0"/>
                    </a:moveTo>
                    <a:cubicBezTo>
                      <a:pt x="6" y="5"/>
                      <a:pt x="5" y="11"/>
                      <a:pt x="0" y="14"/>
                    </a:cubicBezTo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728" name="Freeform 41"/>
              <p:cNvSpPr>
                <a:spLocks/>
              </p:cNvSpPr>
              <p:nvPr/>
            </p:nvSpPr>
            <p:spPr bwMode="auto">
              <a:xfrm>
                <a:off x="1762" y="1445"/>
                <a:ext cx="60" cy="32"/>
              </a:xfrm>
              <a:custGeom>
                <a:avLst/>
                <a:gdLst>
                  <a:gd name="T0" fmla="*/ 0 w 24"/>
                  <a:gd name="T1" fmla="*/ 397 h 12"/>
                  <a:gd name="T2" fmla="*/ 595 w 24"/>
                  <a:gd name="T3" fmla="*/ 547 h 12"/>
                  <a:gd name="T4" fmla="*/ 908 w 24"/>
                  <a:gd name="T5" fmla="*/ 456 h 12"/>
                  <a:gd name="T6" fmla="*/ 863 w 24"/>
                  <a:gd name="T7" fmla="*/ 0 h 12"/>
                  <a:gd name="T8" fmla="*/ 675 w 24"/>
                  <a:gd name="T9" fmla="*/ 307 h 12"/>
                  <a:gd name="T10" fmla="*/ 520 w 24"/>
                  <a:gd name="T11" fmla="*/ 307 h 12"/>
                  <a:gd name="T12" fmla="*/ 208 w 24"/>
                  <a:gd name="T13" fmla="*/ 307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" h="12">
                    <a:moveTo>
                      <a:pt x="0" y="8"/>
                    </a:moveTo>
                    <a:cubicBezTo>
                      <a:pt x="5" y="10"/>
                      <a:pt x="10" y="11"/>
                      <a:pt x="15" y="11"/>
                    </a:cubicBezTo>
                    <a:cubicBezTo>
                      <a:pt x="18" y="12"/>
                      <a:pt x="21" y="12"/>
                      <a:pt x="23" y="9"/>
                    </a:cubicBezTo>
                    <a:cubicBezTo>
                      <a:pt x="24" y="7"/>
                      <a:pt x="24" y="2"/>
                      <a:pt x="22" y="0"/>
                    </a:cubicBezTo>
                    <a:cubicBezTo>
                      <a:pt x="20" y="2"/>
                      <a:pt x="22" y="5"/>
                      <a:pt x="17" y="6"/>
                    </a:cubicBezTo>
                    <a:cubicBezTo>
                      <a:pt x="16" y="6"/>
                      <a:pt x="14" y="6"/>
                      <a:pt x="13" y="6"/>
                    </a:cubicBezTo>
                    <a:cubicBezTo>
                      <a:pt x="10" y="6"/>
                      <a:pt x="7" y="7"/>
                      <a:pt x="5" y="6"/>
                    </a:cubicBezTo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729" name="Freeform 42"/>
              <p:cNvSpPr>
                <a:spLocks/>
              </p:cNvSpPr>
              <p:nvPr/>
            </p:nvSpPr>
            <p:spPr bwMode="auto">
              <a:xfrm>
                <a:off x="1392" y="3320"/>
                <a:ext cx="268" cy="168"/>
              </a:xfrm>
              <a:custGeom>
                <a:avLst/>
                <a:gdLst>
                  <a:gd name="T0" fmla="*/ 438 w 107"/>
                  <a:gd name="T1" fmla="*/ 0 h 63"/>
                  <a:gd name="T2" fmla="*/ 1856 w 107"/>
                  <a:gd name="T3" fmla="*/ 1272 h 63"/>
                  <a:gd name="T4" fmla="*/ 1335 w 107"/>
                  <a:gd name="T5" fmla="*/ 1459 h 63"/>
                  <a:gd name="T6" fmla="*/ 2121 w 107"/>
                  <a:gd name="T7" fmla="*/ 2424 h 63"/>
                  <a:gd name="T8" fmla="*/ 4210 w 107"/>
                  <a:gd name="T9" fmla="*/ 2525 h 63"/>
                  <a:gd name="T10" fmla="*/ 2905 w 107"/>
                  <a:gd name="T11" fmla="*/ 2731 h 63"/>
                  <a:gd name="T12" fmla="*/ 2672 w 107"/>
                  <a:gd name="T13" fmla="*/ 3187 h 63"/>
                  <a:gd name="T14" fmla="*/ 1776 w 107"/>
                  <a:gd name="T15" fmla="*/ 2637 h 63"/>
                  <a:gd name="T16" fmla="*/ 909 w 107"/>
                  <a:gd name="T17" fmla="*/ 1971 h 63"/>
                  <a:gd name="T18" fmla="*/ 158 w 107"/>
                  <a:gd name="T19" fmla="*/ 1160 h 63"/>
                  <a:gd name="T20" fmla="*/ 158 w 107"/>
                  <a:gd name="T21" fmla="*/ 0 h 6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7" h="63">
                    <a:moveTo>
                      <a:pt x="11" y="0"/>
                    </a:moveTo>
                    <a:cubicBezTo>
                      <a:pt x="9" y="18"/>
                      <a:pt x="36" y="20"/>
                      <a:pt x="47" y="25"/>
                    </a:cubicBezTo>
                    <a:cubicBezTo>
                      <a:pt x="46" y="29"/>
                      <a:pt x="37" y="25"/>
                      <a:pt x="34" y="29"/>
                    </a:cubicBezTo>
                    <a:cubicBezTo>
                      <a:pt x="32" y="35"/>
                      <a:pt x="47" y="48"/>
                      <a:pt x="54" y="48"/>
                    </a:cubicBezTo>
                    <a:cubicBezTo>
                      <a:pt x="63" y="48"/>
                      <a:pt x="99" y="47"/>
                      <a:pt x="107" y="50"/>
                    </a:cubicBezTo>
                    <a:cubicBezTo>
                      <a:pt x="104" y="49"/>
                      <a:pt x="77" y="52"/>
                      <a:pt x="74" y="54"/>
                    </a:cubicBezTo>
                    <a:cubicBezTo>
                      <a:pt x="71" y="57"/>
                      <a:pt x="68" y="59"/>
                      <a:pt x="68" y="63"/>
                    </a:cubicBezTo>
                    <a:cubicBezTo>
                      <a:pt x="60" y="61"/>
                      <a:pt x="53" y="56"/>
                      <a:pt x="45" y="52"/>
                    </a:cubicBezTo>
                    <a:cubicBezTo>
                      <a:pt x="38" y="48"/>
                      <a:pt x="29" y="44"/>
                      <a:pt x="23" y="39"/>
                    </a:cubicBezTo>
                    <a:cubicBezTo>
                      <a:pt x="16" y="35"/>
                      <a:pt x="9" y="29"/>
                      <a:pt x="4" y="23"/>
                    </a:cubicBezTo>
                    <a:cubicBezTo>
                      <a:pt x="1" y="18"/>
                      <a:pt x="0" y="5"/>
                      <a:pt x="4" y="0"/>
                    </a:cubicBezTo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730" name="Freeform 43"/>
              <p:cNvSpPr>
                <a:spLocks/>
              </p:cNvSpPr>
              <p:nvPr/>
            </p:nvSpPr>
            <p:spPr bwMode="auto">
              <a:xfrm>
                <a:off x="1550" y="3477"/>
                <a:ext cx="192" cy="62"/>
              </a:xfrm>
              <a:custGeom>
                <a:avLst/>
                <a:gdLst>
                  <a:gd name="T0" fmla="*/ 0 w 77"/>
                  <a:gd name="T1" fmla="*/ 94 h 23"/>
                  <a:gd name="T2" fmla="*/ 2169 w 77"/>
                  <a:gd name="T3" fmla="*/ 1213 h 23"/>
                  <a:gd name="T4" fmla="*/ 2977 w 77"/>
                  <a:gd name="T5" fmla="*/ 784 h 23"/>
                  <a:gd name="T6" fmla="*/ 1785 w 77"/>
                  <a:gd name="T7" fmla="*/ 784 h 23"/>
                  <a:gd name="T8" fmla="*/ 1578 w 77"/>
                  <a:gd name="T9" fmla="*/ 369 h 23"/>
                  <a:gd name="T10" fmla="*/ 229 w 77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7" h="23">
                    <a:moveTo>
                      <a:pt x="0" y="2"/>
                    </a:moveTo>
                    <a:cubicBezTo>
                      <a:pt x="9" y="6"/>
                      <a:pt x="56" y="23"/>
                      <a:pt x="56" y="23"/>
                    </a:cubicBezTo>
                    <a:cubicBezTo>
                      <a:pt x="77" y="15"/>
                      <a:pt x="77" y="15"/>
                      <a:pt x="77" y="15"/>
                    </a:cubicBezTo>
                    <a:cubicBezTo>
                      <a:pt x="46" y="15"/>
                      <a:pt x="46" y="15"/>
                      <a:pt x="46" y="15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7"/>
                      <a:pt x="17" y="9"/>
                      <a:pt x="6" y="0"/>
                    </a:cubicBezTo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731" name="Freeform 44"/>
              <p:cNvSpPr>
                <a:spLocks/>
              </p:cNvSpPr>
              <p:nvPr/>
            </p:nvSpPr>
            <p:spPr bwMode="auto">
              <a:xfrm>
                <a:off x="1885" y="3571"/>
                <a:ext cx="73" cy="66"/>
              </a:xfrm>
              <a:custGeom>
                <a:avLst/>
                <a:gdLst>
                  <a:gd name="T0" fmla="*/ 0 w 29"/>
                  <a:gd name="T1" fmla="*/ 829 h 25"/>
                  <a:gd name="T2" fmla="*/ 609 w 29"/>
                  <a:gd name="T3" fmla="*/ 1156 h 25"/>
                  <a:gd name="T4" fmla="*/ 1040 w 29"/>
                  <a:gd name="T5" fmla="*/ 438 h 25"/>
                  <a:gd name="T6" fmla="*/ 368 w 29"/>
                  <a:gd name="T7" fmla="*/ 884 h 2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9" h="25">
                    <a:moveTo>
                      <a:pt x="0" y="17"/>
                    </a:moveTo>
                    <a:cubicBezTo>
                      <a:pt x="2" y="17"/>
                      <a:pt x="14" y="22"/>
                      <a:pt x="15" y="24"/>
                    </a:cubicBezTo>
                    <a:cubicBezTo>
                      <a:pt x="16" y="25"/>
                      <a:pt x="29" y="17"/>
                      <a:pt x="26" y="9"/>
                    </a:cubicBezTo>
                    <a:cubicBezTo>
                      <a:pt x="24" y="0"/>
                      <a:pt x="22" y="21"/>
                      <a:pt x="9" y="18"/>
                    </a:cubicBezTo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732" name="Freeform 45"/>
              <p:cNvSpPr>
                <a:spLocks/>
              </p:cNvSpPr>
              <p:nvPr/>
            </p:nvSpPr>
            <p:spPr bwMode="auto">
              <a:xfrm>
                <a:off x="1387" y="3136"/>
                <a:ext cx="273" cy="173"/>
              </a:xfrm>
              <a:custGeom>
                <a:avLst/>
                <a:gdLst>
                  <a:gd name="T0" fmla="*/ 521 w 109"/>
                  <a:gd name="T1" fmla="*/ 93 h 65"/>
                  <a:gd name="T2" fmla="*/ 1931 w 109"/>
                  <a:gd name="T3" fmla="*/ 1360 h 65"/>
                  <a:gd name="T4" fmla="*/ 1413 w 109"/>
                  <a:gd name="T5" fmla="*/ 1565 h 65"/>
                  <a:gd name="T6" fmla="*/ 2202 w 109"/>
                  <a:gd name="T7" fmla="*/ 2507 h 65"/>
                  <a:gd name="T8" fmla="*/ 4290 w 109"/>
                  <a:gd name="T9" fmla="*/ 2600 h 65"/>
                  <a:gd name="T10" fmla="*/ 2985 w 109"/>
                  <a:gd name="T11" fmla="*/ 2813 h 65"/>
                  <a:gd name="T12" fmla="*/ 2748 w 109"/>
                  <a:gd name="T13" fmla="*/ 3258 h 65"/>
                  <a:gd name="T14" fmla="*/ 1856 w 109"/>
                  <a:gd name="T15" fmla="*/ 2712 h 65"/>
                  <a:gd name="T16" fmla="*/ 992 w 109"/>
                  <a:gd name="T17" fmla="*/ 2055 h 65"/>
                  <a:gd name="T18" fmla="*/ 313 w 109"/>
                  <a:gd name="T19" fmla="*/ 1262 h 65"/>
                  <a:gd name="T20" fmla="*/ 396 w 109"/>
                  <a:gd name="T21" fmla="*/ 0 h 6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9" h="65">
                    <a:moveTo>
                      <a:pt x="13" y="2"/>
                    </a:moveTo>
                    <a:cubicBezTo>
                      <a:pt x="11" y="20"/>
                      <a:pt x="38" y="22"/>
                      <a:pt x="49" y="27"/>
                    </a:cubicBezTo>
                    <a:cubicBezTo>
                      <a:pt x="48" y="31"/>
                      <a:pt x="39" y="27"/>
                      <a:pt x="36" y="31"/>
                    </a:cubicBezTo>
                    <a:cubicBezTo>
                      <a:pt x="34" y="37"/>
                      <a:pt x="49" y="50"/>
                      <a:pt x="56" y="50"/>
                    </a:cubicBezTo>
                    <a:cubicBezTo>
                      <a:pt x="65" y="50"/>
                      <a:pt x="101" y="49"/>
                      <a:pt x="109" y="52"/>
                    </a:cubicBezTo>
                    <a:cubicBezTo>
                      <a:pt x="106" y="51"/>
                      <a:pt x="79" y="54"/>
                      <a:pt x="76" y="56"/>
                    </a:cubicBezTo>
                    <a:cubicBezTo>
                      <a:pt x="73" y="59"/>
                      <a:pt x="70" y="61"/>
                      <a:pt x="70" y="65"/>
                    </a:cubicBezTo>
                    <a:cubicBezTo>
                      <a:pt x="62" y="63"/>
                      <a:pt x="55" y="58"/>
                      <a:pt x="47" y="54"/>
                    </a:cubicBezTo>
                    <a:cubicBezTo>
                      <a:pt x="40" y="50"/>
                      <a:pt x="31" y="46"/>
                      <a:pt x="25" y="41"/>
                    </a:cubicBezTo>
                    <a:cubicBezTo>
                      <a:pt x="18" y="37"/>
                      <a:pt x="12" y="31"/>
                      <a:pt x="8" y="25"/>
                    </a:cubicBezTo>
                    <a:cubicBezTo>
                      <a:pt x="4" y="19"/>
                      <a:pt x="0" y="9"/>
                      <a:pt x="10" y="0"/>
                    </a:cubicBezTo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733" name="Freeform 46"/>
              <p:cNvSpPr>
                <a:spLocks/>
              </p:cNvSpPr>
              <p:nvPr/>
            </p:nvSpPr>
            <p:spPr bwMode="auto">
              <a:xfrm>
                <a:off x="1550" y="3299"/>
                <a:ext cx="222" cy="61"/>
              </a:xfrm>
              <a:custGeom>
                <a:avLst/>
                <a:gdLst>
                  <a:gd name="T0" fmla="*/ 0 w 89"/>
                  <a:gd name="T1" fmla="*/ 90 h 23"/>
                  <a:gd name="T2" fmla="*/ 2173 w 89"/>
                  <a:gd name="T3" fmla="*/ 1140 h 23"/>
                  <a:gd name="T4" fmla="*/ 3447 w 89"/>
                  <a:gd name="T5" fmla="*/ 1082 h 23"/>
                  <a:gd name="T6" fmla="*/ 1786 w 89"/>
                  <a:gd name="T7" fmla="*/ 745 h 23"/>
                  <a:gd name="T8" fmla="*/ 1581 w 89"/>
                  <a:gd name="T9" fmla="*/ 353 h 23"/>
                  <a:gd name="T10" fmla="*/ 229 w 89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9" h="23">
                    <a:moveTo>
                      <a:pt x="0" y="2"/>
                    </a:moveTo>
                    <a:cubicBezTo>
                      <a:pt x="9" y="6"/>
                      <a:pt x="56" y="23"/>
                      <a:pt x="56" y="23"/>
                    </a:cubicBezTo>
                    <a:cubicBezTo>
                      <a:pt x="89" y="22"/>
                      <a:pt x="89" y="22"/>
                      <a:pt x="89" y="22"/>
                    </a:cubicBezTo>
                    <a:cubicBezTo>
                      <a:pt x="46" y="15"/>
                      <a:pt x="46" y="15"/>
                      <a:pt x="46" y="15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7"/>
                      <a:pt x="17" y="9"/>
                      <a:pt x="6" y="0"/>
                    </a:cubicBezTo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734" name="Freeform 47"/>
              <p:cNvSpPr>
                <a:spLocks/>
              </p:cNvSpPr>
              <p:nvPr/>
            </p:nvSpPr>
            <p:spPr bwMode="auto">
              <a:xfrm>
                <a:off x="1885" y="3392"/>
                <a:ext cx="73" cy="67"/>
              </a:xfrm>
              <a:custGeom>
                <a:avLst/>
                <a:gdLst>
                  <a:gd name="T0" fmla="*/ 0 w 29"/>
                  <a:gd name="T1" fmla="*/ 884 h 25"/>
                  <a:gd name="T2" fmla="*/ 609 w 29"/>
                  <a:gd name="T3" fmla="*/ 1235 h 25"/>
                  <a:gd name="T4" fmla="*/ 1040 w 29"/>
                  <a:gd name="T5" fmla="*/ 461 h 25"/>
                  <a:gd name="T6" fmla="*/ 368 w 29"/>
                  <a:gd name="T7" fmla="*/ 927 h 2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9" h="25">
                    <a:moveTo>
                      <a:pt x="0" y="17"/>
                    </a:moveTo>
                    <a:cubicBezTo>
                      <a:pt x="2" y="17"/>
                      <a:pt x="14" y="22"/>
                      <a:pt x="15" y="24"/>
                    </a:cubicBezTo>
                    <a:cubicBezTo>
                      <a:pt x="16" y="25"/>
                      <a:pt x="29" y="17"/>
                      <a:pt x="26" y="9"/>
                    </a:cubicBezTo>
                    <a:cubicBezTo>
                      <a:pt x="24" y="0"/>
                      <a:pt x="22" y="21"/>
                      <a:pt x="9" y="18"/>
                    </a:cubicBezTo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735" name="Freeform 48"/>
              <p:cNvSpPr>
                <a:spLocks/>
              </p:cNvSpPr>
              <p:nvPr/>
            </p:nvSpPr>
            <p:spPr bwMode="auto">
              <a:xfrm>
                <a:off x="1505" y="3243"/>
                <a:ext cx="42" cy="29"/>
              </a:xfrm>
              <a:custGeom>
                <a:avLst/>
                <a:gdLst>
                  <a:gd name="T0" fmla="*/ 74 w 17"/>
                  <a:gd name="T1" fmla="*/ 480 h 11"/>
                  <a:gd name="T2" fmla="*/ 410 w 17"/>
                  <a:gd name="T3" fmla="*/ 438 h 11"/>
                  <a:gd name="T4" fmla="*/ 524 w 17"/>
                  <a:gd name="T5" fmla="*/ 0 h 11"/>
                  <a:gd name="T6" fmla="*/ 0 w 17"/>
                  <a:gd name="T7" fmla="*/ 293 h 1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" h="11">
                    <a:moveTo>
                      <a:pt x="2" y="10"/>
                    </a:moveTo>
                    <a:cubicBezTo>
                      <a:pt x="5" y="11"/>
                      <a:pt x="8" y="10"/>
                      <a:pt x="11" y="9"/>
                    </a:cubicBezTo>
                    <a:cubicBezTo>
                      <a:pt x="13" y="8"/>
                      <a:pt x="17" y="3"/>
                      <a:pt x="14" y="0"/>
                    </a:cubicBezTo>
                    <a:cubicBezTo>
                      <a:pt x="13" y="7"/>
                      <a:pt x="6" y="6"/>
                      <a:pt x="0" y="6"/>
                    </a:cubicBezTo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736" name="Freeform 49"/>
              <p:cNvSpPr>
                <a:spLocks/>
              </p:cNvSpPr>
              <p:nvPr/>
            </p:nvSpPr>
            <p:spPr bwMode="auto">
              <a:xfrm>
                <a:off x="1647" y="3296"/>
                <a:ext cx="15" cy="37"/>
              </a:xfrm>
              <a:custGeom>
                <a:avLst/>
                <a:gdLst>
                  <a:gd name="T0" fmla="*/ 83 w 6"/>
                  <a:gd name="T1" fmla="*/ 0 h 14"/>
                  <a:gd name="T2" fmla="*/ 0 w 6"/>
                  <a:gd name="T3" fmla="*/ 685 h 1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" h="14">
                    <a:moveTo>
                      <a:pt x="2" y="0"/>
                    </a:moveTo>
                    <a:cubicBezTo>
                      <a:pt x="6" y="5"/>
                      <a:pt x="5" y="11"/>
                      <a:pt x="0" y="14"/>
                    </a:cubicBezTo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737" name="Freeform 50"/>
              <p:cNvSpPr>
                <a:spLocks/>
              </p:cNvSpPr>
              <p:nvPr/>
            </p:nvSpPr>
            <p:spPr bwMode="auto">
              <a:xfrm>
                <a:off x="1762" y="3368"/>
                <a:ext cx="60" cy="32"/>
              </a:xfrm>
              <a:custGeom>
                <a:avLst/>
                <a:gdLst>
                  <a:gd name="T0" fmla="*/ 0 w 24"/>
                  <a:gd name="T1" fmla="*/ 397 h 12"/>
                  <a:gd name="T2" fmla="*/ 595 w 24"/>
                  <a:gd name="T3" fmla="*/ 547 h 12"/>
                  <a:gd name="T4" fmla="*/ 908 w 24"/>
                  <a:gd name="T5" fmla="*/ 456 h 12"/>
                  <a:gd name="T6" fmla="*/ 863 w 24"/>
                  <a:gd name="T7" fmla="*/ 0 h 12"/>
                  <a:gd name="T8" fmla="*/ 675 w 24"/>
                  <a:gd name="T9" fmla="*/ 307 h 12"/>
                  <a:gd name="T10" fmla="*/ 520 w 24"/>
                  <a:gd name="T11" fmla="*/ 307 h 12"/>
                  <a:gd name="T12" fmla="*/ 208 w 24"/>
                  <a:gd name="T13" fmla="*/ 307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" h="12">
                    <a:moveTo>
                      <a:pt x="0" y="8"/>
                    </a:moveTo>
                    <a:cubicBezTo>
                      <a:pt x="5" y="10"/>
                      <a:pt x="10" y="11"/>
                      <a:pt x="15" y="11"/>
                    </a:cubicBezTo>
                    <a:cubicBezTo>
                      <a:pt x="18" y="12"/>
                      <a:pt x="21" y="12"/>
                      <a:pt x="23" y="9"/>
                    </a:cubicBezTo>
                    <a:cubicBezTo>
                      <a:pt x="24" y="7"/>
                      <a:pt x="24" y="2"/>
                      <a:pt x="22" y="0"/>
                    </a:cubicBezTo>
                    <a:cubicBezTo>
                      <a:pt x="20" y="2"/>
                      <a:pt x="22" y="5"/>
                      <a:pt x="17" y="6"/>
                    </a:cubicBezTo>
                    <a:cubicBezTo>
                      <a:pt x="16" y="6"/>
                      <a:pt x="14" y="6"/>
                      <a:pt x="13" y="6"/>
                    </a:cubicBezTo>
                    <a:cubicBezTo>
                      <a:pt x="10" y="6"/>
                      <a:pt x="7" y="7"/>
                      <a:pt x="5" y="6"/>
                    </a:cubicBezTo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738" name="Freeform 51"/>
              <p:cNvSpPr>
                <a:spLocks/>
              </p:cNvSpPr>
              <p:nvPr/>
            </p:nvSpPr>
            <p:spPr bwMode="auto">
              <a:xfrm>
                <a:off x="1385" y="3779"/>
                <a:ext cx="60" cy="74"/>
              </a:xfrm>
              <a:custGeom>
                <a:avLst/>
                <a:gdLst>
                  <a:gd name="T0" fmla="*/ 395 w 24"/>
                  <a:gd name="T1" fmla="*/ 0 h 28"/>
                  <a:gd name="T2" fmla="*/ 438 w 24"/>
                  <a:gd name="T3" fmla="*/ 1369 h 28"/>
                  <a:gd name="T4" fmla="*/ 595 w 24"/>
                  <a:gd name="T5" fmla="*/ 1033 h 28"/>
                  <a:gd name="T6" fmla="*/ 938 w 24"/>
                  <a:gd name="T7" fmla="*/ 685 h 28"/>
                  <a:gd name="T8" fmla="*/ 550 w 24"/>
                  <a:gd name="T9" fmla="*/ 595 h 28"/>
                  <a:gd name="T10" fmla="*/ 438 w 24"/>
                  <a:gd name="T11" fmla="*/ 56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" h="28">
                    <a:moveTo>
                      <a:pt x="10" y="0"/>
                    </a:moveTo>
                    <a:cubicBezTo>
                      <a:pt x="0" y="3"/>
                      <a:pt x="7" y="23"/>
                      <a:pt x="11" y="28"/>
                    </a:cubicBezTo>
                    <a:cubicBezTo>
                      <a:pt x="13" y="26"/>
                      <a:pt x="13" y="23"/>
                      <a:pt x="15" y="21"/>
                    </a:cubicBezTo>
                    <a:cubicBezTo>
                      <a:pt x="17" y="18"/>
                      <a:pt x="22" y="17"/>
                      <a:pt x="24" y="14"/>
                    </a:cubicBezTo>
                    <a:cubicBezTo>
                      <a:pt x="21" y="10"/>
                      <a:pt x="17" y="14"/>
                      <a:pt x="14" y="12"/>
                    </a:cubicBezTo>
                    <a:cubicBezTo>
                      <a:pt x="10" y="10"/>
                      <a:pt x="12" y="5"/>
                      <a:pt x="11" y="1"/>
                    </a:cubicBezTo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739" name="Freeform 52"/>
              <p:cNvSpPr>
                <a:spLocks/>
              </p:cNvSpPr>
              <p:nvPr/>
            </p:nvSpPr>
            <p:spPr bwMode="auto">
              <a:xfrm>
                <a:off x="1515" y="2779"/>
                <a:ext cx="423" cy="32"/>
              </a:xfrm>
              <a:custGeom>
                <a:avLst/>
                <a:gdLst>
                  <a:gd name="T0" fmla="*/ 3296 w 169"/>
                  <a:gd name="T1" fmla="*/ 0 h 12"/>
                  <a:gd name="T2" fmla="*/ 238 w 169"/>
                  <a:gd name="T3" fmla="*/ 0 h 12"/>
                  <a:gd name="T4" fmla="*/ 0 w 169"/>
                  <a:gd name="T5" fmla="*/ 307 h 12"/>
                  <a:gd name="T6" fmla="*/ 238 w 169"/>
                  <a:gd name="T7" fmla="*/ 605 h 12"/>
                  <a:gd name="T8" fmla="*/ 6398 w 169"/>
                  <a:gd name="T9" fmla="*/ 605 h 12"/>
                  <a:gd name="T10" fmla="*/ 6635 w 169"/>
                  <a:gd name="T11" fmla="*/ 307 h 12"/>
                  <a:gd name="T12" fmla="*/ 6398 w 169"/>
                  <a:gd name="T13" fmla="*/ 0 h 12"/>
                  <a:gd name="T14" fmla="*/ 3296 w 16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9" h="12">
                    <a:moveTo>
                      <a:pt x="8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163" y="12"/>
                      <a:pt x="163" y="12"/>
                      <a:pt x="163" y="12"/>
                    </a:cubicBezTo>
                    <a:cubicBezTo>
                      <a:pt x="166" y="12"/>
                      <a:pt x="169" y="9"/>
                      <a:pt x="169" y="6"/>
                    </a:cubicBezTo>
                    <a:cubicBezTo>
                      <a:pt x="169" y="2"/>
                      <a:pt x="166" y="0"/>
                      <a:pt x="163" y="0"/>
                    </a:cubicBezTo>
                    <a:lnTo>
                      <a:pt x="84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740" name="Freeform 53"/>
              <p:cNvSpPr>
                <a:spLocks/>
              </p:cNvSpPr>
              <p:nvPr/>
            </p:nvSpPr>
            <p:spPr bwMode="auto">
              <a:xfrm>
                <a:off x="1417" y="2715"/>
                <a:ext cx="398" cy="32"/>
              </a:xfrm>
              <a:custGeom>
                <a:avLst/>
                <a:gdLst>
                  <a:gd name="T0" fmla="*/ 3139 w 159"/>
                  <a:gd name="T1" fmla="*/ 0 h 12"/>
                  <a:gd name="T2" fmla="*/ 283 w 159"/>
                  <a:gd name="T3" fmla="*/ 0 h 12"/>
                  <a:gd name="T4" fmla="*/ 0 w 159"/>
                  <a:gd name="T5" fmla="*/ 307 h 12"/>
                  <a:gd name="T6" fmla="*/ 283 w 159"/>
                  <a:gd name="T7" fmla="*/ 605 h 12"/>
                  <a:gd name="T8" fmla="*/ 6010 w 159"/>
                  <a:gd name="T9" fmla="*/ 605 h 12"/>
                  <a:gd name="T10" fmla="*/ 6240 w 159"/>
                  <a:gd name="T11" fmla="*/ 307 h 12"/>
                  <a:gd name="T12" fmla="*/ 6010 w 159"/>
                  <a:gd name="T13" fmla="*/ 0 h 12"/>
                  <a:gd name="T14" fmla="*/ 3139 w 15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9" h="12">
                    <a:moveTo>
                      <a:pt x="80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2"/>
                      <a:pt x="7" y="12"/>
                    </a:cubicBezTo>
                    <a:cubicBezTo>
                      <a:pt x="153" y="12"/>
                      <a:pt x="153" y="12"/>
                      <a:pt x="153" y="12"/>
                    </a:cubicBezTo>
                    <a:cubicBezTo>
                      <a:pt x="156" y="12"/>
                      <a:pt x="159" y="10"/>
                      <a:pt x="159" y="6"/>
                    </a:cubicBezTo>
                    <a:cubicBezTo>
                      <a:pt x="159" y="3"/>
                      <a:pt x="156" y="0"/>
                      <a:pt x="153" y="0"/>
                    </a:cubicBezTo>
                    <a:lnTo>
                      <a:pt x="8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741" name="Freeform 54"/>
              <p:cNvSpPr>
                <a:spLocks/>
              </p:cNvSpPr>
              <p:nvPr/>
            </p:nvSpPr>
            <p:spPr bwMode="auto">
              <a:xfrm>
                <a:off x="1402" y="2648"/>
                <a:ext cx="253" cy="32"/>
              </a:xfrm>
              <a:custGeom>
                <a:avLst/>
                <a:gdLst>
                  <a:gd name="T0" fmla="*/ 3740 w 101"/>
                  <a:gd name="T1" fmla="*/ 0 h 12"/>
                  <a:gd name="T2" fmla="*/ 1856 w 101"/>
                  <a:gd name="T3" fmla="*/ 0 h 12"/>
                  <a:gd name="T4" fmla="*/ 471 w 101"/>
                  <a:gd name="T5" fmla="*/ 0 h 12"/>
                  <a:gd name="T6" fmla="*/ 0 w 101"/>
                  <a:gd name="T7" fmla="*/ 605 h 12"/>
                  <a:gd name="T8" fmla="*/ 3740 w 101"/>
                  <a:gd name="T9" fmla="*/ 605 h 12"/>
                  <a:gd name="T10" fmla="*/ 3978 w 101"/>
                  <a:gd name="T11" fmla="*/ 307 h 12"/>
                  <a:gd name="T12" fmla="*/ 3740 w 101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1" h="12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7" y="4"/>
                      <a:pt x="3" y="8"/>
                      <a:pt x="0" y="12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8" y="12"/>
                      <a:pt x="101" y="10"/>
                      <a:pt x="101" y="6"/>
                    </a:cubicBezTo>
                    <a:cubicBezTo>
                      <a:pt x="101" y="3"/>
                      <a:pt x="98" y="0"/>
                      <a:pt x="95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742" name="Freeform 55"/>
              <p:cNvSpPr>
                <a:spLocks/>
              </p:cNvSpPr>
              <p:nvPr/>
            </p:nvSpPr>
            <p:spPr bwMode="auto">
              <a:xfrm>
                <a:off x="1480" y="2589"/>
                <a:ext cx="60" cy="27"/>
              </a:xfrm>
              <a:custGeom>
                <a:avLst/>
                <a:gdLst>
                  <a:gd name="T0" fmla="*/ 0 w 24"/>
                  <a:gd name="T1" fmla="*/ 532 h 10"/>
                  <a:gd name="T2" fmla="*/ 675 w 24"/>
                  <a:gd name="T3" fmla="*/ 532 h 10"/>
                  <a:gd name="T4" fmla="*/ 938 w 24"/>
                  <a:gd name="T5" fmla="*/ 219 h 10"/>
                  <a:gd name="T6" fmla="*/ 863 w 24"/>
                  <a:gd name="T7" fmla="*/ 0 h 10"/>
                  <a:gd name="T8" fmla="*/ 0 w 24"/>
                  <a:gd name="T9" fmla="*/ 532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10">
                    <a:moveTo>
                      <a:pt x="0" y="10"/>
                    </a:moveTo>
                    <a:cubicBezTo>
                      <a:pt x="17" y="10"/>
                      <a:pt x="17" y="10"/>
                      <a:pt x="17" y="10"/>
                    </a:cubicBezTo>
                    <a:cubicBezTo>
                      <a:pt x="21" y="10"/>
                      <a:pt x="24" y="8"/>
                      <a:pt x="24" y="4"/>
                    </a:cubicBezTo>
                    <a:cubicBezTo>
                      <a:pt x="24" y="3"/>
                      <a:pt x="23" y="1"/>
                      <a:pt x="22" y="0"/>
                    </a:cubicBezTo>
                    <a:cubicBezTo>
                      <a:pt x="14" y="3"/>
                      <a:pt x="7" y="7"/>
                      <a:pt x="0" y="1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743" name="Freeform 56"/>
              <p:cNvSpPr>
                <a:spLocks/>
              </p:cNvSpPr>
              <p:nvPr/>
            </p:nvSpPr>
            <p:spPr bwMode="auto">
              <a:xfrm>
                <a:off x="1650" y="2843"/>
                <a:ext cx="222" cy="34"/>
              </a:xfrm>
              <a:custGeom>
                <a:avLst/>
                <a:gdLst>
                  <a:gd name="T0" fmla="*/ 229 w 89"/>
                  <a:gd name="T1" fmla="*/ 609 h 13"/>
                  <a:gd name="T2" fmla="*/ 1891 w 89"/>
                  <a:gd name="T3" fmla="*/ 609 h 13"/>
                  <a:gd name="T4" fmla="*/ 3447 w 89"/>
                  <a:gd name="T5" fmla="*/ 0 h 13"/>
                  <a:gd name="T6" fmla="*/ 2282 w 89"/>
                  <a:gd name="T7" fmla="*/ 0 h 13"/>
                  <a:gd name="T8" fmla="*/ 229 w 89"/>
                  <a:gd name="T9" fmla="*/ 0 h 13"/>
                  <a:gd name="T10" fmla="*/ 0 w 89"/>
                  <a:gd name="T11" fmla="*/ 322 h 13"/>
                  <a:gd name="T12" fmla="*/ 229 w 89"/>
                  <a:gd name="T13" fmla="*/ 609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9" h="13">
                    <a:moveTo>
                      <a:pt x="6" y="13"/>
                    </a:moveTo>
                    <a:cubicBezTo>
                      <a:pt x="49" y="13"/>
                      <a:pt x="49" y="13"/>
                      <a:pt x="49" y="13"/>
                    </a:cubicBezTo>
                    <a:cubicBezTo>
                      <a:pt x="64" y="8"/>
                      <a:pt x="77" y="4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0"/>
                      <a:pt x="3" y="13"/>
                      <a:pt x="6" y="1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744" name="Freeform 57"/>
              <p:cNvSpPr>
                <a:spLocks/>
              </p:cNvSpPr>
              <p:nvPr/>
            </p:nvSpPr>
            <p:spPr bwMode="auto">
              <a:xfrm>
                <a:off x="1617" y="2715"/>
                <a:ext cx="198" cy="32"/>
              </a:xfrm>
              <a:custGeom>
                <a:avLst/>
                <a:gdLst>
                  <a:gd name="T0" fmla="*/ 2882 w 79"/>
                  <a:gd name="T1" fmla="*/ 605 h 12"/>
                  <a:gd name="T2" fmla="*/ 3115 w 79"/>
                  <a:gd name="T3" fmla="*/ 307 h 12"/>
                  <a:gd name="T4" fmla="*/ 2882 w 79"/>
                  <a:gd name="T5" fmla="*/ 0 h 12"/>
                  <a:gd name="T6" fmla="*/ 0 w 79"/>
                  <a:gd name="T7" fmla="*/ 0 h 12"/>
                  <a:gd name="T8" fmla="*/ 0 w 79"/>
                  <a:gd name="T9" fmla="*/ 605 h 12"/>
                  <a:gd name="T10" fmla="*/ 2882 w 79"/>
                  <a:gd name="T11" fmla="*/ 605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9" h="12">
                    <a:moveTo>
                      <a:pt x="73" y="12"/>
                    </a:moveTo>
                    <a:cubicBezTo>
                      <a:pt x="76" y="12"/>
                      <a:pt x="79" y="10"/>
                      <a:pt x="79" y="6"/>
                    </a:cubicBezTo>
                    <a:cubicBezTo>
                      <a:pt x="79" y="3"/>
                      <a:pt x="76" y="0"/>
                      <a:pt x="7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lnTo>
                      <a:pt x="73" y="12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745" name="Freeform 58"/>
              <p:cNvSpPr>
                <a:spLocks/>
              </p:cNvSpPr>
              <p:nvPr/>
            </p:nvSpPr>
            <p:spPr bwMode="auto">
              <a:xfrm>
                <a:off x="1725" y="2779"/>
                <a:ext cx="213" cy="32"/>
              </a:xfrm>
              <a:custGeom>
                <a:avLst/>
                <a:gdLst>
                  <a:gd name="T0" fmla="*/ 0 w 85"/>
                  <a:gd name="T1" fmla="*/ 0 h 12"/>
                  <a:gd name="T2" fmla="*/ 0 w 85"/>
                  <a:gd name="T3" fmla="*/ 605 h 12"/>
                  <a:gd name="T4" fmla="*/ 3115 w 85"/>
                  <a:gd name="T5" fmla="*/ 605 h 12"/>
                  <a:gd name="T6" fmla="*/ 3353 w 85"/>
                  <a:gd name="T7" fmla="*/ 307 h 12"/>
                  <a:gd name="T8" fmla="*/ 3115 w 85"/>
                  <a:gd name="T9" fmla="*/ 0 h 12"/>
                  <a:gd name="T10" fmla="*/ 0 w 85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5" h="12">
                    <a:moveTo>
                      <a:pt x="0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79" y="12"/>
                      <a:pt x="79" y="12"/>
                      <a:pt x="79" y="12"/>
                    </a:cubicBezTo>
                    <a:cubicBezTo>
                      <a:pt x="82" y="12"/>
                      <a:pt x="85" y="9"/>
                      <a:pt x="85" y="6"/>
                    </a:cubicBezTo>
                    <a:cubicBezTo>
                      <a:pt x="85" y="2"/>
                      <a:pt x="82" y="0"/>
                      <a:pt x="7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746" name="Freeform 59"/>
              <p:cNvSpPr>
                <a:spLocks/>
              </p:cNvSpPr>
              <p:nvPr/>
            </p:nvSpPr>
            <p:spPr bwMode="auto">
              <a:xfrm>
                <a:off x="1770" y="2843"/>
                <a:ext cx="102" cy="34"/>
              </a:xfrm>
              <a:custGeom>
                <a:avLst/>
                <a:gdLst>
                  <a:gd name="T0" fmla="*/ 0 w 41"/>
                  <a:gd name="T1" fmla="*/ 0 h 13"/>
                  <a:gd name="T2" fmla="*/ 0 w 41"/>
                  <a:gd name="T3" fmla="*/ 609 h 13"/>
                  <a:gd name="T4" fmla="*/ 30 w 41"/>
                  <a:gd name="T5" fmla="*/ 609 h 13"/>
                  <a:gd name="T6" fmla="*/ 1572 w 41"/>
                  <a:gd name="T7" fmla="*/ 0 h 13"/>
                  <a:gd name="T8" fmla="*/ 0 w 41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" h="13">
                    <a:moveTo>
                      <a:pt x="0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6" y="8"/>
                      <a:pt x="29" y="4"/>
                      <a:pt x="4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747" name="Freeform 60"/>
              <p:cNvSpPr>
                <a:spLocks/>
              </p:cNvSpPr>
              <p:nvPr/>
            </p:nvSpPr>
            <p:spPr bwMode="auto">
              <a:xfrm>
                <a:off x="1520" y="2648"/>
                <a:ext cx="135" cy="32"/>
              </a:xfrm>
              <a:custGeom>
                <a:avLst/>
                <a:gdLst>
                  <a:gd name="T0" fmla="*/ 0 w 54"/>
                  <a:gd name="T1" fmla="*/ 605 h 12"/>
                  <a:gd name="T2" fmla="*/ 1875 w 54"/>
                  <a:gd name="T3" fmla="*/ 605 h 12"/>
                  <a:gd name="T4" fmla="*/ 2113 w 54"/>
                  <a:gd name="T5" fmla="*/ 307 h 12"/>
                  <a:gd name="T6" fmla="*/ 1875 w 54"/>
                  <a:gd name="T7" fmla="*/ 0 h 12"/>
                  <a:gd name="T8" fmla="*/ 0 w 54"/>
                  <a:gd name="T9" fmla="*/ 0 h 12"/>
                  <a:gd name="T10" fmla="*/ 0 w 54"/>
                  <a:gd name="T11" fmla="*/ 605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4" h="12">
                    <a:moveTo>
                      <a:pt x="0" y="12"/>
                    </a:moveTo>
                    <a:cubicBezTo>
                      <a:pt x="48" y="12"/>
                      <a:pt x="48" y="12"/>
                      <a:pt x="48" y="12"/>
                    </a:cubicBezTo>
                    <a:cubicBezTo>
                      <a:pt x="51" y="12"/>
                      <a:pt x="54" y="10"/>
                      <a:pt x="54" y="6"/>
                    </a:cubicBezTo>
                    <a:cubicBezTo>
                      <a:pt x="54" y="3"/>
                      <a:pt x="51" y="0"/>
                      <a:pt x="48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2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748" name="Freeform 61"/>
              <p:cNvSpPr>
                <a:spLocks/>
              </p:cNvSpPr>
              <p:nvPr/>
            </p:nvSpPr>
            <p:spPr bwMode="auto">
              <a:xfrm>
                <a:off x="1515" y="2784"/>
                <a:ext cx="367" cy="24"/>
              </a:xfrm>
              <a:custGeom>
                <a:avLst/>
                <a:gdLst>
                  <a:gd name="T0" fmla="*/ 230 w 147"/>
                  <a:gd name="T1" fmla="*/ 0 h 9"/>
                  <a:gd name="T2" fmla="*/ 5710 w 147"/>
                  <a:gd name="T3" fmla="*/ 0 h 9"/>
                  <a:gd name="T4" fmla="*/ 1975 w 147"/>
                  <a:gd name="T5" fmla="*/ 93 h 9"/>
                  <a:gd name="T6" fmla="*/ 105 w 147"/>
                  <a:gd name="T7" fmla="*/ 363 h 9"/>
                  <a:gd name="T8" fmla="*/ 230 w 147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7" h="9">
                    <a:moveTo>
                      <a:pt x="6" y="0"/>
                    </a:moveTo>
                    <a:cubicBezTo>
                      <a:pt x="147" y="0"/>
                      <a:pt x="147" y="0"/>
                      <a:pt x="147" y="0"/>
                    </a:cubicBezTo>
                    <a:cubicBezTo>
                      <a:pt x="141" y="0"/>
                      <a:pt x="91" y="1"/>
                      <a:pt x="51" y="2"/>
                    </a:cubicBezTo>
                    <a:cubicBezTo>
                      <a:pt x="27" y="3"/>
                      <a:pt x="4" y="5"/>
                      <a:pt x="3" y="7"/>
                    </a:cubicBezTo>
                    <a:cubicBezTo>
                      <a:pt x="2" y="9"/>
                      <a:pt x="0" y="0"/>
                      <a:pt x="6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749" name="Freeform 62"/>
              <p:cNvSpPr>
                <a:spLocks/>
              </p:cNvSpPr>
              <p:nvPr/>
            </p:nvSpPr>
            <p:spPr bwMode="auto">
              <a:xfrm>
                <a:off x="1417" y="2717"/>
                <a:ext cx="370" cy="24"/>
              </a:xfrm>
              <a:custGeom>
                <a:avLst/>
                <a:gdLst>
                  <a:gd name="T0" fmla="*/ 283 w 148"/>
                  <a:gd name="T1" fmla="*/ 0 h 9"/>
                  <a:gd name="T2" fmla="*/ 5783 w 148"/>
                  <a:gd name="T3" fmla="*/ 0 h 9"/>
                  <a:gd name="T4" fmla="*/ 2033 w 148"/>
                  <a:gd name="T5" fmla="*/ 149 h 9"/>
                  <a:gd name="T6" fmla="*/ 158 w 148"/>
                  <a:gd name="T7" fmla="*/ 397 h 9"/>
                  <a:gd name="T8" fmla="*/ 283 w 148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8" h="9">
                    <a:moveTo>
                      <a:pt x="7" y="0"/>
                    </a:moveTo>
                    <a:cubicBezTo>
                      <a:pt x="148" y="0"/>
                      <a:pt x="148" y="0"/>
                      <a:pt x="148" y="0"/>
                    </a:cubicBezTo>
                    <a:cubicBezTo>
                      <a:pt x="142" y="0"/>
                      <a:pt x="92" y="1"/>
                      <a:pt x="52" y="3"/>
                    </a:cubicBezTo>
                    <a:cubicBezTo>
                      <a:pt x="27" y="4"/>
                      <a:pt x="4" y="5"/>
                      <a:pt x="4" y="8"/>
                    </a:cubicBezTo>
                    <a:cubicBezTo>
                      <a:pt x="2" y="9"/>
                      <a:pt x="0" y="0"/>
                      <a:pt x="7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750" name="Freeform 63"/>
              <p:cNvSpPr>
                <a:spLocks/>
              </p:cNvSpPr>
              <p:nvPr/>
            </p:nvSpPr>
            <p:spPr bwMode="auto">
              <a:xfrm>
                <a:off x="1652" y="2848"/>
                <a:ext cx="195" cy="24"/>
              </a:xfrm>
              <a:custGeom>
                <a:avLst/>
                <a:gdLst>
                  <a:gd name="T0" fmla="*/ 238 w 78"/>
                  <a:gd name="T1" fmla="*/ 0 h 9"/>
                  <a:gd name="T2" fmla="*/ 3020 w 78"/>
                  <a:gd name="T3" fmla="*/ 0 h 9"/>
                  <a:gd name="T4" fmla="*/ 1488 w 78"/>
                  <a:gd name="T5" fmla="*/ 93 h 9"/>
                  <a:gd name="T6" fmla="*/ 125 w 78"/>
                  <a:gd name="T7" fmla="*/ 363 h 9"/>
                  <a:gd name="T8" fmla="*/ 238 w 78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8" h="9">
                    <a:moveTo>
                      <a:pt x="6" y="0"/>
                    </a:moveTo>
                    <a:cubicBezTo>
                      <a:pt x="77" y="0"/>
                      <a:pt x="77" y="0"/>
                      <a:pt x="77" y="0"/>
                    </a:cubicBezTo>
                    <a:cubicBezTo>
                      <a:pt x="71" y="0"/>
                      <a:pt x="78" y="0"/>
                      <a:pt x="38" y="2"/>
                    </a:cubicBezTo>
                    <a:cubicBezTo>
                      <a:pt x="13" y="3"/>
                      <a:pt x="3" y="5"/>
                      <a:pt x="3" y="7"/>
                    </a:cubicBezTo>
                    <a:cubicBezTo>
                      <a:pt x="2" y="9"/>
                      <a:pt x="0" y="0"/>
                      <a:pt x="6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751" name="Freeform 64"/>
              <p:cNvSpPr>
                <a:spLocks/>
              </p:cNvSpPr>
              <p:nvPr/>
            </p:nvSpPr>
            <p:spPr bwMode="auto">
              <a:xfrm>
                <a:off x="1460" y="2653"/>
                <a:ext cx="170" cy="11"/>
              </a:xfrm>
              <a:custGeom>
                <a:avLst/>
                <a:gdLst>
                  <a:gd name="T0" fmla="*/ 0 w 68"/>
                  <a:gd name="T1" fmla="*/ 0 h 4"/>
                  <a:gd name="T2" fmla="*/ 2658 w 68"/>
                  <a:gd name="T3" fmla="*/ 0 h 4"/>
                  <a:gd name="T4" fmla="*/ 0 w 68"/>
                  <a:gd name="T5" fmla="*/ 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8" h="4">
                    <a:moveTo>
                      <a:pt x="0" y="0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60" y="2"/>
                      <a:pt x="9" y="4"/>
                      <a:pt x="0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752" name="Freeform 65"/>
              <p:cNvSpPr>
                <a:spLocks/>
              </p:cNvSpPr>
              <p:nvPr/>
            </p:nvSpPr>
            <p:spPr bwMode="auto">
              <a:xfrm>
                <a:off x="1515" y="2779"/>
                <a:ext cx="423" cy="32"/>
              </a:xfrm>
              <a:custGeom>
                <a:avLst/>
                <a:gdLst>
                  <a:gd name="T0" fmla="*/ 3296 w 169"/>
                  <a:gd name="T1" fmla="*/ 0 h 12"/>
                  <a:gd name="T2" fmla="*/ 238 w 169"/>
                  <a:gd name="T3" fmla="*/ 0 h 12"/>
                  <a:gd name="T4" fmla="*/ 0 w 169"/>
                  <a:gd name="T5" fmla="*/ 307 h 12"/>
                  <a:gd name="T6" fmla="*/ 238 w 169"/>
                  <a:gd name="T7" fmla="*/ 605 h 12"/>
                  <a:gd name="T8" fmla="*/ 6398 w 169"/>
                  <a:gd name="T9" fmla="*/ 605 h 12"/>
                  <a:gd name="T10" fmla="*/ 6635 w 169"/>
                  <a:gd name="T11" fmla="*/ 307 h 12"/>
                  <a:gd name="T12" fmla="*/ 6398 w 169"/>
                  <a:gd name="T13" fmla="*/ 0 h 12"/>
                  <a:gd name="T14" fmla="*/ 3296 w 16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9" h="12">
                    <a:moveTo>
                      <a:pt x="8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163" y="12"/>
                      <a:pt x="163" y="12"/>
                      <a:pt x="163" y="12"/>
                    </a:cubicBezTo>
                    <a:cubicBezTo>
                      <a:pt x="166" y="12"/>
                      <a:pt x="169" y="9"/>
                      <a:pt x="169" y="6"/>
                    </a:cubicBezTo>
                    <a:cubicBezTo>
                      <a:pt x="169" y="2"/>
                      <a:pt x="166" y="0"/>
                      <a:pt x="163" y="0"/>
                    </a:cubicBezTo>
                    <a:lnTo>
                      <a:pt x="84" y="0"/>
                    </a:lnTo>
                    <a:close/>
                  </a:path>
                </a:pathLst>
              </a:custGeom>
              <a:grpFill/>
              <a:ln w="4763" cap="rnd">
                <a:solidFill>
                  <a:schemeClr val="bg2">
                    <a:lumMod val="90000"/>
                  </a:schemeClr>
                </a:solidFill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753" name="Freeform 66"/>
              <p:cNvSpPr>
                <a:spLocks/>
              </p:cNvSpPr>
              <p:nvPr/>
            </p:nvSpPr>
            <p:spPr bwMode="auto">
              <a:xfrm>
                <a:off x="1417" y="2715"/>
                <a:ext cx="398" cy="32"/>
              </a:xfrm>
              <a:custGeom>
                <a:avLst/>
                <a:gdLst>
                  <a:gd name="T0" fmla="*/ 3139 w 159"/>
                  <a:gd name="T1" fmla="*/ 0 h 12"/>
                  <a:gd name="T2" fmla="*/ 283 w 159"/>
                  <a:gd name="T3" fmla="*/ 0 h 12"/>
                  <a:gd name="T4" fmla="*/ 0 w 159"/>
                  <a:gd name="T5" fmla="*/ 307 h 12"/>
                  <a:gd name="T6" fmla="*/ 283 w 159"/>
                  <a:gd name="T7" fmla="*/ 605 h 12"/>
                  <a:gd name="T8" fmla="*/ 6010 w 159"/>
                  <a:gd name="T9" fmla="*/ 605 h 12"/>
                  <a:gd name="T10" fmla="*/ 6240 w 159"/>
                  <a:gd name="T11" fmla="*/ 307 h 12"/>
                  <a:gd name="T12" fmla="*/ 6010 w 159"/>
                  <a:gd name="T13" fmla="*/ 0 h 12"/>
                  <a:gd name="T14" fmla="*/ 3139 w 15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9" h="12">
                    <a:moveTo>
                      <a:pt x="80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2"/>
                      <a:pt x="7" y="12"/>
                    </a:cubicBezTo>
                    <a:cubicBezTo>
                      <a:pt x="153" y="12"/>
                      <a:pt x="153" y="12"/>
                      <a:pt x="153" y="12"/>
                    </a:cubicBezTo>
                    <a:cubicBezTo>
                      <a:pt x="156" y="12"/>
                      <a:pt x="159" y="10"/>
                      <a:pt x="159" y="6"/>
                    </a:cubicBezTo>
                    <a:cubicBezTo>
                      <a:pt x="159" y="3"/>
                      <a:pt x="156" y="0"/>
                      <a:pt x="153" y="0"/>
                    </a:cubicBezTo>
                    <a:lnTo>
                      <a:pt x="80" y="0"/>
                    </a:lnTo>
                    <a:close/>
                  </a:path>
                </a:pathLst>
              </a:custGeom>
              <a:grpFill/>
              <a:ln w="4763" cap="rnd">
                <a:solidFill>
                  <a:schemeClr val="bg2">
                    <a:lumMod val="90000"/>
                  </a:schemeClr>
                </a:solidFill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754" name="Freeform 67"/>
              <p:cNvSpPr>
                <a:spLocks/>
              </p:cNvSpPr>
              <p:nvPr/>
            </p:nvSpPr>
            <p:spPr bwMode="auto">
              <a:xfrm>
                <a:off x="1402" y="2648"/>
                <a:ext cx="253" cy="32"/>
              </a:xfrm>
              <a:custGeom>
                <a:avLst/>
                <a:gdLst>
                  <a:gd name="T0" fmla="*/ 3740 w 101"/>
                  <a:gd name="T1" fmla="*/ 0 h 12"/>
                  <a:gd name="T2" fmla="*/ 1856 w 101"/>
                  <a:gd name="T3" fmla="*/ 0 h 12"/>
                  <a:gd name="T4" fmla="*/ 471 w 101"/>
                  <a:gd name="T5" fmla="*/ 0 h 12"/>
                  <a:gd name="T6" fmla="*/ 0 w 101"/>
                  <a:gd name="T7" fmla="*/ 605 h 12"/>
                  <a:gd name="T8" fmla="*/ 3740 w 101"/>
                  <a:gd name="T9" fmla="*/ 605 h 12"/>
                  <a:gd name="T10" fmla="*/ 3978 w 101"/>
                  <a:gd name="T11" fmla="*/ 307 h 12"/>
                  <a:gd name="T12" fmla="*/ 3740 w 101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1" h="12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7" y="4"/>
                      <a:pt x="3" y="8"/>
                      <a:pt x="0" y="12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8" y="12"/>
                      <a:pt x="101" y="10"/>
                      <a:pt x="101" y="6"/>
                    </a:cubicBezTo>
                    <a:cubicBezTo>
                      <a:pt x="101" y="3"/>
                      <a:pt x="98" y="0"/>
                      <a:pt x="95" y="0"/>
                    </a:cubicBezTo>
                    <a:close/>
                  </a:path>
                </a:pathLst>
              </a:custGeom>
              <a:grpFill/>
              <a:ln w="4763" cap="rnd">
                <a:solidFill>
                  <a:schemeClr val="bg2">
                    <a:lumMod val="90000"/>
                  </a:schemeClr>
                </a:solidFill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755" name="Freeform 68"/>
              <p:cNvSpPr>
                <a:spLocks/>
              </p:cNvSpPr>
              <p:nvPr/>
            </p:nvSpPr>
            <p:spPr bwMode="auto">
              <a:xfrm>
                <a:off x="1480" y="2589"/>
                <a:ext cx="60" cy="27"/>
              </a:xfrm>
              <a:custGeom>
                <a:avLst/>
                <a:gdLst>
                  <a:gd name="T0" fmla="*/ 0 w 24"/>
                  <a:gd name="T1" fmla="*/ 532 h 10"/>
                  <a:gd name="T2" fmla="*/ 675 w 24"/>
                  <a:gd name="T3" fmla="*/ 532 h 10"/>
                  <a:gd name="T4" fmla="*/ 938 w 24"/>
                  <a:gd name="T5" fmla="*/ 219 h 10"/>
                  <a:gd name="T6" fmla="*/ 863 w 24"/>
                  <a:gd name="T7" fmla="*/ 0 h 10"/>
                  <a:gd name="T8" fmla="*/ 0 w 24"/>
                  <a:gd name="T9" fmla="*/ 532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10">
                    <a:moveTo>
                      <a:pt x="0" y="10"/>
                    </a:moveTo>
                    <a:cubicBezTo>
                      <a:pt x="17" y="10"/>
                      <a:pt x="17" y="10"/>
                      <a:pt x="17" y="10"/>
                    </a:cubicBezTo>
                    <a:cubicBezTo>
                      <a:pt x="21" y="10"/>
                      <a:pt x="24" y="8"/>
                      <a:pt x="24" y="4"/>
                    </a:cubicBezTo>
                    <a:cubicBezTo>
                      <a:pt x="24" y="3"/>
                      <a:pt x="23" y="1"/>
                      <a:pt x="22" y="0"/>
                    </a:cubicBezTo>
                    <a:cubicBezTo>
                      <a:pt x="14" y="3"/>
                      <a:pt x="7" y="7"/>
                      <a:pt x="0" y="10"/>
                    </a:cubicBezTo>
                    <a:close/>
                  </a:path>
                </a:pathLst>
              </a:custGeom>
              <a:grpFill/>
              <a:ln w="4763" cap="rnd">
                <a:solidFill>
                  <a:schemeClr val="bg2">
                    <a:lumMod val="90000"/>
                  </a:schemeClr>
                </a:solidFill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756" name="Freeform 69"/>
              <p:cNvSpPr>
                <a:spLocks/>
              </p:cNvSpPr>
              <p:nvPr/>
            </p:nvSpPr>
            <p:spPr bwMode="auto">
              <a:xfrm>
                <a:off x="1650" y="2843"/>
                <a:ext cx="222" cy="34"/>
              </a:xfrm>
              <a:custGeom>
                <a:avLst/>
                <a:gdLst>
                  <a:gd name="T0" fmla="*/ 229 w 89"/>
                  <a:gd name="T1" fmla="*/ 609 h 13"/>
                  <a:gd name="T2" fmla="*/ 1891 w 89"/>
                  <a:gd name="T3" fmla="*/ 609 h 13"/>
                  <a:gd name="T4" fmla="*/ 3447 w 89"/>
                  <a:gd name="T5" fmla="*/ 0 h 13"/>
                  <a:gd name="T6" fmla="*/ 2282 w 89"/>
                  <a:gd name="T7" fmla="*/ 0 h 13"/>
                  <a:gd name="T8" fmla="*/ 229 w 89"/>
                  <a:gd name="T9" fmla="*/ 0 h 13"/>
                  <a:gd name="T10" fmla="*/ 0 w 89"/>
                  <a:gd name="T11" fmla="*/ 322 h 13"/>
                  <a:gd name="T12" fmla="*/ 229 w 89"/>
                  <a:gd name="T13" fmla="*/ 609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9" h="13">
                    <a:moveTo>
                      <a:pt x="6" y="13"/>
                    </a:moveTo>
                    <a:cubicBezTo>
                      <a:pt x="49" y="13"/>
                      <a:pt x="49" y="13"/>
                      <a:pt x="49" y="13"/>
                    </a:cubicBezTo>
                    <a:cubicBezTo>
                      <a:pt x="64" y="8"/>
                      <a:pt x="77" y="4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0"/>
                      <a:pt x="3" y="13"/>
                      <a:pt x="6" y="13"/>
                    </a:cubicBezTo>
                    <a:close/>
                  </a:path>
                </a:pathLst>
              </a:custGeom>
              <a:grpFill/>
              <a:ln w="4763" cap="rnd">
                <a:solidFill>
                  <a:schemeClr val="bg2">
                    <a:lumMod val="90000"/>
                  </a:schemeClr>
                </a:solidFill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757" name="Freeform 70"/>
              <p:cNvSpPr>
                <a:spLocks/>
              </p:cNvSpPr>
              <p:nvPr/>
            </p:nvSpPr>
            <p:spPr bwMode="auto">
              <a:xfrm>
                <a:off x="1515" y="2139"/>
                <a:ext cx="423" cy="32"/>
              </a:xfrm>
              <a:custGeom>
                <a:avLst/>
                <a:gdLst>
                  <a:gd name="T0" fmla="*/ 3296 w 169"/>
                  <a:gd name="T1" fmla="*/ 0 h 12"/>
                  <a:gd name="T2" fmla="*/ 238 w 169"/>
                  <a:gd name="T3" fmla="*/ 0 h 12"/>
                  <a:gd name="T4" fmla="*/ 0 w 169"/>
                  <a:gd name="T5" fmla="*/ 307 h 12"/>
                  <a:gd name="T6" fmla="*/ 238 w 169"/>
                  <a:gd name="T7" fmla="*/ 605 h 12"/>
                  <a:gd name="T8" fmla="*/ 6398 w 169"/>
                  <a:gd name="T9" fmla="*/ 605 h 12"/>
                  <a:gd name="T10" fmla="*/ 6635 w 169"/>
                  <a:gd name="T11" fmla="*/ 307 h 12"/>
                  <a:gd name="T12" fmla="*/ 6398 w 169"/>
                  <a:gd name="T13" fmla="*/ 0 h 12"/>
                  <a:gd name="T14" fmla="*/ 3296 w 16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9" h="12">
                    <a:moveTo>
                      <a:pt x="8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163" y="12"/>
                      <a:pt x="163" y="12"/>
                      <a:pt x="163" y="12"/>
                    </a:cubicBezTo>
                    <a:cubicBezTo>
                      <a:pt x="166" y="12"/>
                      <a:pt x="169" y="9"/>
                      <a:pt x="169" y="6"/>
                    </a:cubicBezTo>
                    <a:cubicBezTo>
                      <a:pt x="169" y="3"/>
                      <a:pt x="166" y="0"/>
                      <a:pt x="163" y="0"/>
                    </a:cubicBezTo>
                    <a:lnTo>
                      <a:pt x="84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758" name="Freeform 71"/>
              <p:cNvSpPr>
                <a:spLocks/>
              </p:cNvSpPr>
              <p:nvPr/>
            </p:nvSpPr>
            <p:spPr bwMode="auto">
              <a:xfrm>
                <a:off x="1417" y="2075"/>
                <a:ext cx="398" cy="32"/>
              </a:xfrm>
              <a:custGeom>
                <a:avLst/>
                <a:gdLst>
                  <a:gd name="T0" fmla="*/ 3139 w 159"/>
                  <a:gd name="T1" fmla="*/ 0 h 12"/>
                  <a:gd name="T2" fmla="*/ 283 w 159"/>
                  <a:gd name="T3" fmla="*/ 0 h 12"/>
                  <a:gd name="T4" fmla="*/ 0 w 159"/>
                  <a:gd name="T5" fmla="*/ 307 h 12"/>
                  <a:gd name="T6" fmla="*/ 283 w 159"/>
                  <a:gd name="T7" fmla="*/ 605 h 12"/>
                  <a:gd name="T8" fmla="*/ 6010 w 159"/>
                  <a:gd name="T9" fmla="*/ 605 h 12"/>
                  <a:gd name="T10" fmla="*/ 6240 w 159"/>
                  <a:gd name="T11" fmla="*/ 307 h 12"/>
                  <a:gd name="T12" fmla="*/ 6010 w 159"/>
                  <a:gd name="T13" fmla="*/ 0 h 12"/>
                  <a:gd name="T14" fmla="*/ 3139 w 15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9" h="12">
                    <a:moveTo>
                      <a:pt x="80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2"/>
                      <a:pt x="7" y="12"/>
                    </a:cubicBezTo>
                    <a:cubicBezTo>
                      <a:pt x="153" y="12"/>
                      <a:pt x="153" y="12"/>
                      <a:pt x="153" y="12"/>
                    </a:cubicBezTo>
                    <a:cubicBezTo>
                      <a:pt x="156" y="12"/>
                      <a:pt x="159" y="10"/>
                      <a:pt x="159" y="6"/>
                    </a:cubicBezTo>
                    <a:cubicBezTo>
                      <a:pt x="159" y="3"/>
                      <a:pt x="156" y="0"/>
                      <a:pt x="153" y="0"/>
                    </a:cubicBezTo>
                    <a:lnTo>
                      <a:pt x="8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759" name="Freeform 72"/>
              <p:cNvSpPr>
                <a:spLocks/>
              </p:cNvSpPr>
              <p:nvPr/>
            </p:nvSpPr>
            <p:spPr bwMode="auto">
              <a:xfrm>
                <a:off x="1402" y="2008"/>
                <a:ext cx="253" cy="32"/>
              </a:xfrm>
              <a:custGeom>
                <a:avLst/>
                <a:gdLst>
                  <a:gd name="T0" fmla="*/ 3740 w 101"/>
                  <a:gd name="T1" fmla="*/ 0 h 12"/>
                  <a:gd name="T2" fmla="*/ 1856 w 101"/>
                  <a:gd name="T3" fmla="*/ 0 h 12"/>
                  <a:gd name="T4" fmla="*/ 471 w 101"/>
                  <a:gd name="T5" fmla="*/ 0 h 12"/>
                  <a:gd name="T6" fmla="*/ 0 w 101"/>
                  <a:gd name="T7" fmla="*/ 605 h 12"/>
                  <a:gd name="T8" fmla="*/ 3740 w 101"/>
                  <a:gd name="T9" fmla="*/ 605 h 12"/>
                  <a:gd name="T10" fmla="*/ 3978 w 101"/>
                  <a:gd name="T11" fmla="*/ 307 h 12"/>
                  <a:gd name="T12" fmla="*/ 3740 w 101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1" h="12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7" y="4"/>
                      <a:pt x="3" y="8"/>
                      <a:pt x="0" y="12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8" y="12"/>
                      <a:pt x="101" y="10"/>
                      <a:pt x="101" y="6"/>
                    </a:cubicBezTo>
                    <a:cubicBezTo>
                      <a:pt x="101" y="3"/>
                      <a:pt x="98" y="0"/>
                      <a:pt x="95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760" name="Freeform 73"/>
              <p:cNvSpPr>
                <a:spLocks/>
              </p:cNvSpPr>
              <p:nvPr/>
            </p:nvSpPr>
            <p:spPr bwMode="auto">
              <a:xfrm>
                <a:off x="1480" y="1949"/>
                <a:ext cx="60" cy="27"/>
              </a:xfrm>
              <a:custGeom>
                <a:avLst/>
                <a:gdLst>
                  <a:gd name="T0" fmla="*/ 0 w 24"/>
                  <a:gd name="T1" fmla="*/ 532 h 10"/>
                  <a:gd name="T2" fmla="*/ 675 w 24"/>
                  <a:gd name="T3" fmla="*/ 532 h 10"/>
                  <a:gd name="T4" fmla="*/ 938 w 24"/>
                  <a:gd name="T5" fmla="*/ 219 h 10"/>
                  <a:gd name="T6" fmla="*/ 863 w 24"/>
                  <a:gd name="T7" fmla="*/ 0 h 10"/>
                  <a:gd name="T8" fmla="*/ 0 w 24"/>
                  <a:gd name="T9" fmla="*/ 532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10">
                    <a:moveTo>
                      <a:pt x="0" y="10"/>
                    </a:moveTo>
                    <a:cubicBezTo>
                      <a:pt x="17" y="10"/>
                      <a:pt x="17" y="10"/>
                      <a:pt x="17" y="10"/>
                    </a:cubicBezTo>
                    <a:cubicBezTo>
                      <a:pt x="21" y="10"/>
                      <a:pt x="24" y="8"/>
                      <a:pt x="24" y="4"/>
                    </a:cubicBezTo>
                    <a:cubicBezTo>
                      <a:pt x="24" y="3"/>
                      <a:pt x="23" y="1"/>
                      <a:pt x="22" y="0"/>
                    </a:cubicBezTo>
                    <a:cubicBezTo>
                      <a:pt x="14" y="3"/>
                      <a:pt x="7" y="7"/>
                      <a:pt x="0" y="1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761" name="Freeform 74"/>
              <p:cNvSpPr>
                <a:spLocks/>
              </p:cNvSpPr>
              <p:nvPr/>
            </p:nvSpPr>
            <p:spPr bwMode="auto">
              <a:xfrm>
                <a:off x="1650" y="2203"/>
                <a:ext cx="222" cy="34"/>
              </a:xfrm>
              <a:custGeom>
                <a:avLst/>
                <a:gdLst>
                  <a:gd name="T0" fmla="*/ 229 w 89"/>
                  <a:gd name="T1" fmla="*/ 609 h 13"/>
                  <a:gd name="T2" fmla="*/ 1891 w 89"/>
                  <a:gd name="T3" fmla="*/ 609 h 13"/>
                  <a:gd name="T4" fmla="*/ 3447 w 89"/>
                  <a:gd name="T5" fmla="*/ 0 h 13"/>
                  <a:gd name="T6" fmla="*/ 2282 w 89"/>
                  <a:gd name="T7" fmla="*/ 0 h 13"/>
                  <a:gd name="T8" fmla="*/ 229 w 89"/>
                  <a:gd name="T9" fmla="*/ 0 h 13"/>
                  <a:gd name="T10" fmla="*/ 0 w 89"/>
                  <a:gd name="T11" fmla="*/ 322 h 13"/>
                  <a:gd name="T12" fmla="*/ 229 w 89"/>
                  <a:gd name="T13" fmla="*/ 609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9" h="13">
                    <a:moveTo>
                      <a:pt x="6" y="13"/>
                    </a:moveTo>
                    <a:cubicBezTo>
                      <a:pt x="49" y="13"/>
                      <a:pt x="49" y="13"/>
                      <a:pt x="49" y="13"/>
                    </a:cubicBezTo>
                    <a:cubicBezTo>
                      <a:pt x="64" y="8"/>
                      <a:pt x="77" y="4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0"/>
                      <a:pt x="3" y="13"/>
                      <a:pt x="6" y="1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762" name="Freeform 75"/>
              <p:cNvSpPr>
                <a:spLocks/>
              </p:cNvSpPr>
              <p:nvPr/>
            </p:nvSpPr>
            <p:spPr bwMode="auto">
              <a:xfrm>
                <a:off x="1617" y="2075"/>
                <a:ext cx="198" cy="32"/>
              </a:xfrm>
              <a:custGeom>
                <a:avLst/>
                <a:gdLst>
                  <a:gd name="T0" fmla="*/ 2882 w 79"/>
                  <a:gd name="T1" fmla="*/ 605 h 12"/>
                  <a:gd name="T2" fmla="*/ 3115 w 79"/>
                  <a:gd name="T3" fmla="*/ 307 h 12"/>
                  <a:gd name="T4" fmla="*/ 2882 w 79"/>
                  <a:gd name="T5" fmla="*/ 0 h 12"/>
                  <a:gd name="T6" fmla="*/ 0 w 79"/>
                  <a:gd name="T7" fmla="*/ 0 h 12"/>
                  <a:gd name="T8" fmla="*/ 0 w 79"/>
                  <a:gd name="T9" fmla="*/ 605 h 12"/>
                  <a:gd name="T10" fmla="*/ 2882 w 79"/>
                  <a:gd name="T11" fmla="*/ 605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9" h="12">
                    <a:moveTo>
                      <a:pt x="73" y="12"/>
                    </a:moveTo>
                    <a:cubicBezTo>
                      <a:pt x="76" y="12"/>
                      <a:pt x="79" y="10"/>
                      <a:pt x="79" y="6"/>
                    </a:cubicBezTo>
                    <a:cubicBezTo>
                      <a:pt x="79" y="3"/>
                      <a:pt x="76" y="0"/>
                      <a:pt x="7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lnTo>
                      <a:pt x="73" y="12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763" name="Freeform 76"/>
              <p:cNvSpPr>
                <a:spLocks/>
              </p:cNvSpPr>
              <p:nvPr/>
            </p:nvSpPr>
            <p:spPr bwMode="auto">
              <a:xfrm>
                <a:off x="1725" y="2139"/>
                <a:ext cx="213" cy="32"/>
              </a:xfrm>
              <a:custGeom>
                <a:avLst/>
                <a:gdLst>
                  <a:gd name="T0" fmla="*/ 0 w 85"/>
                  <a:gd name="T1" fmla="*/ 0 h 12"/>
                  <a:gd name="T2" fmla="*/ 0 w 85"/>
                  <a:gd name="T3" fmla="*/ 605 h 12"/>
                  <a:gd name="T4" fmla="*/ 3115 w 85"/>
                  <a:gd name="T5" fmla="*/ 605 h 12"/>
                  <a:gd name="T6" fmla="*/ 3353 w 85"/>
                  <a:gd name="T7" fmla="*/ 307 h 12"/>
                  <a:gd name="T8" fmla="*/ 3115 w 85"/>
                  <a:gd name="T9" fmla="*/ 0 h 12"/>
                  <a:gd name="T10" fmla="*/ 0 w 85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5" h="12">
                    <a:moveTo>
                      <a:pt x="0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79" y="12"/>
                      <a:pt x="79" y="12"/>
                      <a:pt x="79" y="12"/>
                    </a:cubicBezTo>
                    <a:cubicBezTo>
                      <a:pt x="82" y="12"/>
                      <a:pt x="85" y="9"/>
                      <a:pt x="85" y="6"/>
                    </a:cubicBezTo>
                    <a:cubicBezTo>
                      <a:pt x="85" y="3"/>
                      <a:pt x="82" y="0"/>
                      <a:pt x="7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764" name="Freeform 77"/>
              <p:cNvSpPr>
                <a:spLocks/>
              </p:cNvSpPr>
              <p:nvPr/>
            </p:nvSpPr>
            <p:spPr bwMode="auto">
              <a:xfrm>
                <a:off x="1770" y="2203"/>
                <a:ext cx="102" cy="34"/>
              </a:xfrm>
              <a:custGeom>
                <a:avLst/>
                <a:gdLst>
                  <a:gd name="T0" fmla="*/ 0 w 41"/>
                  <a:gd name="T1" fmla="*/ 0 h 13"/>
                  <a:gd name="T2" fmla="*/ 0 w 41"/>
                  <a:gd name="T3" fmla="*/ 609 h 13"/>
                  <a:gd name="T4" fmla="*/ 30 w 41"/>
                  <a:gd name="T5" fmla="*/ 609 h 13"/>
                  <a:gd name="T6" fmla="*/ 1572 w 41"/>
                  <a:gd name="T7" fmla="*/ 0 h 13"/>
                  <a:gd name="T8" fmla="*/ 0 w 41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" h="13">
                    <a:moveTo>
                      <a:pt x="0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6" y="8"/>
                      <a:pt x="29" y="4"/>
                      <a:pt x="4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765" name="Freeform 78"/>
              <p:cNvSpPr>
                <a:spLocks/>
              </p:cNvSpPr>
              <p:nvPr/>
            </p:nvSpPr>
            <p:spPr bwMode="auto">
              <a:xfrm>
                <a:off x="1520" y="2008"/>
                <a:ext cx="135" cy="32"/>
              </a:xfrm>
              <a:custGeom>
                <a:avLst/>
                <a:gdLst>
                  <a:gd name="T0" fmla="*/ 0 w 54"/>
                  <a:gd name="T1" fmla="*/ 605 h 12"/>
                  <a:gd name="T2" fmla="*/ 1875 w 54"/>
                  <a:gd name="T3" fmla="*/ 605 h 12"/>
                  <a:gd name="T4" fmla="*/ 2113 w 54"/>
                  <a:gd name="T5" fmla="*/ 307 h 12"/>
                  <a:gd name="T6" fmla="*/ 1875 w 54"/>
                  <a:gd name="T7" fmla="*/ 0 h 12"/>
                  <a:gd name="T8" fmla="*/ 0 w 54"/>
                  <a:gd name="T9" fmla="*/ 0 h 12"/>
                  <a:gd name="T10" fmla="*/ 0 w 54"/>
                  <a:gd name="T11" fmla="*/ 605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4" h="12">
                    <a:moveTo>
                      <a:pt x="0" y="12"/>
                    </a:moveTo>
                    <a:cubicBezTo>
                      <a:pt x="48" y="12"/>
                      <a:pt x="48" y="12"/>
                      <a:pt x="48" y="12"/>
                    </a:cubicBezTo>
                    <a:cubicBezTo>
                      <a:pt x="51" y="12"/>
                      <a:pt x="54" y="10"/>
                      <a:pt x="54" y="6"/>
                    </a:cubicBezTo>
                    <a:cubicBezTo>
                      <a:pt x="54" y="3"/>
                      <a:pt x="51" y="0"/>
                      <a:pt x="48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2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766" name="Freeform 79"/>
              <p:cNvSpPr>
                <a:spLocks/>
              </p:cNvSpPr>
              <p:nvPr/>
            </p:nvSpPr>
            <p:spPr bwMode="auto">
              <a:xfrm>
                <a:off x="1515" y="2144"/>
                <a:ext cx="367" cy="24"/>
              </a:xfrm>
              <a:custGeom>
                <a:avLst/>
                <a:gdLst>
                  <a:gd name="T0" fmla="*/ 230 w 147"/>
                  <a:gd name="T1" fmla="*/ 0 h 9"/>
                  <a:gd name="T2" fmla="*/ 5710 w 147"/>
                  <a:gd name="T3" fmla="*/ 0 h 9"/>
                  <a:gd name="T4" fmla="*/ 1975 w 147"/>
                  <a:gd name="T5" fmla="*/ 93 h 9"/>
                  <a:gd name="T6" fmla="*/ 105 w 147"/>
                  <a:gd name="T7" fmla="*/ 363 h 9"/>
                  <a:gd name="T8" fmla="*/ 230 w 147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7" h="9">
                    <a:moveTo>
                      <a:pt x="6" y="0"/>
                    </a:moveTo>
                    <a:cubicBezTo>
                      <a:pt x="147" y="0"/>
                      <a:pt x="147" y="0"/>
                      <a:pt x="147" y="0"/>
                    </a:cubicBezTo>
                    <a:cubicBezTo>
                      <a:pt x="141" y="0"/>
                      <a:pt x="91" y="1"/>
                      <a:pt x="51" y="2"/>
                    </a:cubicBezTo>
                    <a:cubicBezTo>
                      <a:pt x="27" y="3"/>
                      <a:pt x="4" y="5"/>
                      <a:pt x="3" y="7"/>
                    </a:cubicBezTo>
                    <a:cubicBezTo>
                      <a:pt x="2" y="9"/>
                      <a:pt x="0" y="0"/>
                      <a:pt x="6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767" name="Freeform 80"/>
              <p:cNvSpPr>
                <a:spLocks/>
              </p:cNvSpPr>
              <p:nvPr/>
            </p:nvSpPr>
            <p:spPr bwMode="auto">
              <a:xfrm>
                <a:off x="1417" y="2077"/>
                <a:ext cx="370" cy="24"/>
              </a:xfrm>
              <a:custGeom>
                <a:avLst/>
                <a:gdLst>
                  <a:gd name="T0" fmla="*/ 283 w 148"/>
                  <a:gd name="T1" fmla="*/ 0 h 9"/>
                  <a:gd name="T2" fmla="*/ 5783 w 148"/>
                  <a:gd name="T3" fmla="*/ 0 h 9"/>
                  <a:gd name="T4" fmla="*/ 2033 w 148"/>
                  <a:gd name="T5" fmla="*/ 149 h 9"/>
                  <a:gd name="T6" fmla="*/ 158 w 148"/>
                  <a:gd name="T7" fmla="*/ 397 h 9"/>
                  <a:gd name="T8" fmla="*/ 283 w 148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8" h="9">
                    <a:moveTo>
                      <a:pt x="7" y="0"/>
                    </a:moveTo>
                    <a:cubicBezTo>
                      <a:pt x="148" y="0"/>
                      <a:pt x="148" y="0"/>
                      <a:pt x="148" y="0"/>
                    </a:cubicBezTo>
                    <a:cubicBezTo>
                      <a:pt x="142" y="0"/>
                      <a:pt x="92" y="1"/>
                      <a:pt x="52" y="3"/>
                    </a:cubicBezTo>
                    <a:cubicBezTo>
                      <a:pt x="27" y="4"/>
                      <a:pt x="4" y="5"/>
                      <a:pt x="4" y="8"/>
                    </a:cubicBezTo>
                    <a:cubicBezTo>
                      <a:pt x="2" y="9"/>
                      <a:pt x="0" y="0"/>
                      <a:pt x="7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768" name="Freeform 81"/>
              <p:cNvSpPr>
                <a:spLocks/>
              </p:cNvSpPr>
              <p:nvPr/>
            </p:nvSpPr>
            <p:spPr bwMode="auto">
              <a:xfrm>
                <a:off x="1652" y="2208"/>
                <a:ext cx="195" cy="24"/>
              </a:xfrm>
              <a:custGeom>
                <a:avLst/>
                <a:gdLst>
                  <a:gd name="T0" fmla="*/ 238 w 78"/>
                  <a:gd name="T1" fmla="*/ 0 h 9"/>
                  <a:gd name="T2" fmla="*/ 3020 w 78"/>
                  <a:gd name="T3" fmla="*/ 0 h 9"/>
                  <a:gd name="T4" fmla="*/ 1488 w 78"/>
                  <a:gd name="T5" fmla="*/ 93 h 9"/>
                  <a:gd name="T6" fmla="*/ 125 w 78"/>
                  <a:gd name="T7" fmla="*/ 363 h 9"/>
                  <a:gd name="T8" fmla="*/ 238 w 78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8" h="9">
                    <a:moveTo>
                      <a:pt x="6" y="0"/>
                    </a:moveTo>
                    <a:cubicBezTo>
                      <a:pt x="77" y="0"/>
                      <a:pt x="77" y="0"/>
                      <a:pt x="77" y="0"/>
                    </a:cubicBezTo>
                    <a:cubicBezTo>
                      <a:pt x="71" y="0"/>
                      <a:pt x="78" y="0"/>
                      <a:pt x="38" y="2"/>
                    </a:cubicBezTo>
                    <a:cubicBezTo>
                      <a:pt x="13" y="3"/>
                      <a:pt x="3" y="5"/>
                      <a:pt x="3" y="7"/>
                    </a:cubicBezTo>
                    <a:cubicBezTo>
                      <a:pt x="2" y="9"/>
                      <a:pt x="0" y="0"/>
                      <a:pt x="6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769" name="Freeform 82"/>
              <p:cNvSpPr>
                <a:spLocks/>
              </p:cNvSpPr>
              <p:nvPr/>
            </p:nvSpPr>
            <p:spPr bwMode="auto">
              <a:xfrm>
                <a:off x="1460" y="2013"/>
                <a:ext cx="170" cy="11"/>
              </a:xfrm>
              <a:custGeom>
                <a:avLst/>
                <a:gdLst>
                  <a:gd name="T0" fmla="*/ 0 w 68"/>
                  <a:gd name="T1" fmla="*/ 0 h 4"/>
                  <a:gd name="T2" fmla="*/ 2658 w 68"/>
                  <a:gd name="T3" fmla="*/ 0 h 4"/>
                  <a:gd name="T4" fmla="*/ 0 w 68"/>
                  <a:gd name="T5" fmla="*/ 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8" h="4">
                    <a:moveTo>
                      <a:pt x="0" y="0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60" y="2"/>
                      <a:pt x="9" y="4"/>
                      <a:pt x="0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770" name="Freeform 83"/>
              <p:cNvSpPr>
                <a:spLocks/>
              </p:cNvSpPr>
              <p:nvPr/>
            </p:nvSpPr>
            <p:spPr bwMode="auto">
              <a:xfrm>
                <a:off x="1515" y="2139"/>
                <a:ext cx="423" cy="32"/>
              </a:xfrm>
              <a:custGeom>
                <a:avLst/>
                <a:gdLst>
                  <a:gd name="T0" fmla="*/ 3296 w 169"/>
                  <a:gd name="T1" fmla="*/ 0 h 12"/>
                  <a:gd name="T2" fmla="*/ 238 w 169"/>
                  <a:gd name="T3" fmla="*/ 0 h 12"/>
                  <a:gd name="T4" fmla="*/ 0 w 169"/>
                  <a:gd name="T5" fmla="*/ 307 h 12"/>
                  <a:gd name="T6" fmla="*/ 238 w 169"/>
                  <a:gd name="T7" fmla="*/ 605 h 12"/>
                  <a:gd name="T8" fmla="*/ 6398 w 169"/>
                  <a:gd name="T9" fmla="*/ 605 h 12"/>
                  <a:gd name="T10" fmla="*/ 6635 w 169"/>
                  <a:gd name="T11" fmla="*/ 307 h 12"/>
                  <a:gd name="T12" fmla="*/ 6398 w 169"/>
                  <a:gd name="T13" fmla="*/ 0 h 12"/>
                  <a:gd name="T14" fmla="*/ 3296 w 16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9" h="12">
                    <a:moveTo>
                      <a:pt x="8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163" y="12"/>
                      <a:pt x="163" y="12"/>
                      <a:pt x="163" y="12"/>
                    </a:cubicBezTo>
                    <a:cubicBezTo>
                      <a:pt x="166" y="12"/>
                      <a:pt x="169" y="9"/>
                      <a:pt x="169" y="6"/>
                    </a:cubicBezTo>
                    <a:cubicBezTo>
                      <a:pt x="169" y="3"/>
                      <a:pt x="166" y="0"/>
                      <a:pt x="163" y="0"/>
                    </a:cubicBezTo>
                    <a:lnTo>
                      <a:pt x="84" y="0"/>
                    </a:lnTo>
                    <a:close/>
                  </a:path>
                </a:pathLst>
              </a:custGeom>
              <a:grpFill/>
              <a:ln w="4763" cap="rnd">
                <a:solidFill>
                  <a:schemeClr val="bg2">
                    <a:lumMod val="90000"/>
                  </a:schemeClr>
                </a:solidFill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771" name="Freeform 84"/>
              <p:cNvSpPr>
                <a:spLocks/>
              </p:cNvSpPr>
              <p:nvPr/>
            </p:nvSpPr>
            <p:spPr bwMode="auto">
              <a:xfrm>
                <a:off x="1417" y="2075"/>
                <a:ext cx="398" cy="32"/>
              </a:xfrm>
              <a:custGeom>
                <a:avLst/>
                <a:gdLst>
                  <a:gd name="T0" fmla="*/ 3139 w 159"/>
                  <a:gd name="T1" fmla="*/ 0 h 12"/>
                  <a:gd name="T2" fmla="*/ 283 w 159"/>
                  <a:gd name="T3" fmla="*/ 0 h 12"/>
                  <a:gd name="T4" fmla="*/ 0 w 159"/>
                  <a:gd name="T5" fmla="*/ 307 h 12"/>
                  <a:gd name="T6" fmla="*/ 283 w 159"/>
                  <a:gd name="T7" fmla="*/ 605 h 12"/>
                  <a:gd name="T8" fmla="*/ 6010 w 159"/>
                  <a:gd name="T9" fmla="*/ 605 h 12"/>
                  <a:gd name="T10" fmla="*/ 6240 w 159"/>
                  <a:gd name="T11" fmla="*/ 307 h 12"/>
                  <a:gd name="T12" fmla="*/ 6010 w 159"/>
                  <a:gd name="T13" fmla="*/ 0 h 12"/>
                  <a:gd name="T14" fmla="*/ 3139 w 15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9" h="12">
                    <a:moveTo>
                      <a:pt x="80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2"/>
                      <a:pt x="7" y="12"/>
                    </a:cubicBezTo>
                    <a:cubicBezTo>
                      <a:pt x="153" y="12"/>
                      <a:pt x="153" y="12"/>
                      <a:pt x="153" y="12"/>
                    </a:cubicBezTo>
                    <a:cubicBezTo>
                      <a:pt x="156" y="12"/>
                      <a:pt x="159" y="10"/>
                      <a:pt x="159" y="6"/>
                    </a:cubicBezTo>
                    <a:cubicBezTo>
                      <a:pt x="159" y="3"/>
                      <a:pt x="156" y="0"/>
                      <a:pt x="153" y="0"/>
                    </a:cubicBezTo>
                    <a:lnTo>
                      <a:pt x="80" y="0"/>
                    </a:lnTo>
                    <a:close/>
                  </a:path>
                </a:pathLst>
              </a:custGeom>
              <a:grpFill/>
              <a:ln w="4763" cap="rnd">
                <a:solidFill>
                  <a:schemeClr val="bg2">
                    <a:lumMod val="90000"/>
                  </a:schemeClr>
                </a:solidFill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772" name="Freeform 85"/>
              <p:cNvSpPr>
                <a:spLocks/>
              </p:cNvSpPr>
              <p:nvPr/>
            </p:nvSpPr>
            <p:spPr bwMode="auto">
              <a:xfrm>
                <a:off x="1402" y="2008"/>
                <a:ext cx="253" cy="32"/>
              </a:xfrm>
              <a:custGeom>
                <a:avLst/>
                <a:gdLst>
                  <a:gd name="T0" fmla="*/ 3740 w 101"/>
                  <a:gd name="T1" fmla="*/ 0 h 12"/>
                  <a:gd name="T2" fmla="*/ 1856 w 101"/>
                  <a:gd name="T3" fmla="*/ 0 h 12"/>
                  <a:gd name="T4" fmla="*/ 471 w 101"/>
                  <a:gd name="T5" fmla="*/ 0 h 12"/>
                  <a:gd name="T6" fmla="*/ 0 w 101"/>
                  <a:gd name="T7" fmla="*/ 605 h 12"/>
                  <a:gd name="T8" fmla="*/ 3740 w 101"/>
                  <a:gd name="T9" fmla="*/ 605 h 12"/>
                  <a:gd name="T10" fmla="*/ 3978 w 101"/>
                  <a:gd name="T11" fmla="*/ 307 h 12"/>
                  <a:gd name="T12" fmla="*/ 3740 w 101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1" h="12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7" y="4"/>
                      <a:pt x="3" y="8"/>
                      <a:pt x="0" y="12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8" y="12"/>
                      <a:pt x="101" y="10"/>
                      <a:pt x="101" y="6"/>
                    </a:cubicBezTo>
                    <a:cubicBezTo>
                      <a:pt x="101" y="3"/>
                      <a:pt x="98" y="0"/>
                      <a:pt x="95" y="0"/>
                    </a:cubicBezTo>
                    <a:close/>
                  </a:path>
                </a:pathLst>
              </a:custGeom>
              <a:grpFill/>
              <a:ln w="4763" cap="rnd">
                <a:solidFill>
                  <a:schemeClr val="bg2">
                    <a:lumMod val="90000"/>
                  </a:schemeClr>
                </a:solidFill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773" name="Freeform 86"/>
              <p:cNvSpPr>
                <a:spLocks/>
              </p:cNvSpPr>
              <p:nvPr/>
            </p:nvSpPr>
            <p:spPr bwMode="auto">
              <a:xfrm>
                <a:off x="1480" y="1949"/>
                <a:ext cx="60" cy="27"/>
              </a:xfrm>
              <a:custGeom>
                <a:avLst/>
                <a:gdLst>
                  <a:gd name="T0" fmla="*/ 0 w 24"/>
                  <a:gd name="T1" fmla="*/ 532 h 10"/>
                  <a:gd name="T2" fmla="*/ 675 w 24"/>
                  <a:gd name="T3" fmla="*/ 532 h 10"/>
                  <a:gd name="T4" fmla="*/ 938 w 24"/>
                  <a:gd name="T5" fmla="*/ 219 h 10"/>
                  <a:gd name="T6" fmla="*/ 863 w 24"/>
                  <a:gd name="T7" fmla="*/ 0 h 10"/>
                  <a:gd name="T8" fmla="*/ 0 w 24"/>
                  <a:gd name="T9" fmla="*/ 532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10">
                    <a:moveTo>
                      <a:pt x="0" y="10"/>
                    </a:moveTo>
                    <a:cubicBezTo>
                      <a:pt x="17" y="10"/>
                      <a:pt x="17" y="10"/>
                      <a:pt x="17" y="10"/>
                    </a:cubicBezTo>
                    <a:cubicBezTo>
                      <a:pt x="21" y="10"/>
                      <a:pt x="24" y="8"/>
                      <a:pt x="24" y="4"/>
                    </a:cubicBezTo>
                    <a:cubicBezTo>
                      <a:pt x="24" y="3"/>
                      <a:pt x="23" y="1"/>
                      <a:pt x="22" y="0"/>
                    </a:cubicBezTo>
                    <a:cubicBezTo>
                      <a:pt x="14" y="3"/>
                      <a:pt x="7" y="7"/>
                      <a:pt x="0" y="10"/>
                    </a:cubicBezTo>
                    <a:close/>
                  </a:path>
                </a:pathLst>
              </a:custGeom>
              <a:grpFill/>
              <a:ln w="4763" cap="rnd">
                <a:solidFill>
                  <a:schemeClr val="bg2">
                    <a:lumMod val="90000"/>
                  </a:schemeClr>
                </a:solidFill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774" name="Freeform 87"/>
              <p:cNvSpPr>
                <a:spLocks/>
              </p:cNvSpPr>
              <p:nvPr/>
            </p:nvSpPr>
            <p:spPr bwMode="auto">
              <a:xfrm>
                <a:off x="1650" y="2203"/>
                <a:ext cx="222" cy="34"/>
              </a:xfrm>
              <a:custGeom>
                <a:avLst/>
                <a:gdLst>
                  <a:gd name="T0" fmla="*/ 229 w 89"/>
                  <a:gd name="T1" fmla="*/ 609 h 13"/>
                  <a:gd name="T2" fmla="*/ 1891 w 89"/>
                  <a:gd name="T3" fmla="*/ 609 h 13"/>
                  <a:gd name="T4" fmla="*/ 3447 w 89"/>
                  <a:gd name="T5" fmla="*/ 0 h 13"/>
                  <a:gd name="T6" fmla="*/ 2282 w 89"/>
                  <a:gd name="T7" fmla="*/ 0 h 13"/>
                  <a:gd name="T8" fmla="*/ 229 w 89"/>
                  <a:gd name="T9" fmla="*/ 0 h 13"/>
                  <a:gd name="T10" fmla="*/ 0 w 89"/>
                  <a:gd name="T11" fmla="*/ 322 h 13"/>
                  <a:gd name="T12" fmla="*/ 229 w 89"/>
                  <a:gd name="T13" fmla="*/ 609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9" h="13">
                    <a:moveTo>
                      <a:pt x="6" y="13"/>
                    </a:moveTo>
                    <a:cubicBezTo>
                      <a:pt x="49" y="13"/>
                      <a:pt x="49" y="13"/>
                      <a:pt x="49" y="13"/>
                    </a:cubicBezTo>
                    <a:cubicBezTo>
                      <a:pt x="64" y="8"/>
                      <a:pt x="77" y="4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0"/>
                      <a:pt x="3" y="13"/>
                      <a:pt x="6" y="13"/>
                    </a:cubicBezTo>
                    <a:close/>
                  </a:path>
                </a:pathLst>
              </a:custGeom>
              <a:grpFill/>
              <a:ln w="4763" cap="rnd">
                <a:solidFill>
                  <a:schemeClr val="bg2">
                    <a:lumMod val="90000"/>
                  </a:schemeClr>
                </a:solidFill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775" name="Freeform 88"/>
              <p:cNvSpPr>
                <a:spLocks/>
              </p:cNvSpPr>
              <p:nvPr/>
            </p:nvSpPr>
            <p:spPr bwMode="auto">
              <a:xfrm>
                <a:off x="1405" y="1797"/>
                <a:ext cx="422" cy="32"/>
              </a:xfrm>
              <a:custGeom>
                <a:avLst/>
                <a:gdLst>
                  <a:gd name="T0" fmla="*/ 3299 w 169"/>
                  <a:gd name="T1" fmla="*/ 0 h 12"/>
                  <a:gd name="T2" fmla="*/ 262 w 169"/>
                  <a:gd name="T3" fmla="*/ 0 h 12"/>
                  <a:gd name="T4" fmla="*/ 0 w 169"/>
                  <a:gd name="T5" fmla="*/ 307 h 12"/>
                  <a:gd name="T6" fmla="*/ 262 w 169"/>
                  <a:gd name="T7" fmla="*/ 605 h 12"/>
                  <a:gd name="T8" fmla="*/ 6335 w 169"/>
                  <a:gd name="T9" fmla="*/ 605 h 12"/>
                  <a:gd name="T10" fmla="*/ 6572 w 169"/>
                  <a:gd name="T11" fmla="*/ 307 h 12"/>
                  <a:gd name="T12" fmla="*/ 6335 w 169"/>
                  <a:gd name="T13" fmla="*/ 0 h 12"/>
                  <a:gd name="T14" fmla="*/ 3299 w 16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9" h="12">
                    <a:moveTo>
                      <a:pt x="85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9"/>
                      <a:pt x="3" y="12"/>
                      <a:pt x="7" y="12"/>
                    </a:cubicBezTo>
                    <a:cubicBezTo>
                      <a:pt x="163" y="12"/>
                      <a:pt x="163" y="12"/>
                      <a:pt x="163" y="12"/>
                    </a:cubicBezTo>
                    <a:cubicBezTo>
                      <a:pt x="166" y="12"/>
                      <a:pt x="169" y="9"/>
                      <a:pt x="169" y="6"/>
                    </a:cubicBezTo>
                    <a:cubicBezTo>
                      <a:pt x="169" y="2"/>
                      <a:pt x="166" y="0"/>
                      <a:pt x="163" y="0"/>
                    </a:cubicBezTo>
                    <a:lnTo>
                      <a:pt x="85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776" name="Freeform 89"/>
              <p:cNvSpPr>
                <a:spLocks/>
              </p:cNvSpPr>
              <p:nvPr/>
            </p:nvSpPr>
            <p:spPr bwMode="auto">
              <a:xfrm>
                <a:off x="1530" y="1733"/>
                <a:ext cx="395" cy="32"/>
              </a:xfrm>
              <a:custGeom>
                <a:avLst/>
                <a:gdLst>
                  <a:gd name="T0" fmla="*/ 3095 w 158"/>
                  <a:gd name="T1" fmla="*/ 0 h 12"/>
                  <a:gd name="T2" fmla="*/ 238 w 158"/>
                  <a:gd name="T3" fmla="*/ 0 h 12"/>
                  <a:gd name="T4" fmla="*/ 0 w 158"/>
                  <a:gd name="T5" fmla="*/ 307 h 12"/>
                  <a:gd name="T6" fmla="*/ 238 w 158"/>
                  <a:gd name="T7" fmla="*/ 605 h 12"/>
                  <a:gd name="T8" fmla="*/ 5938 w 158"/>
                  <a:gd name="T9" fmla="*/ 605 h 12"/>
                  <a:gd name="T10" fmla="*/ 6175 w 158"/>
                  <a:gd name="T11" fmla="*/ 307 h 12"/>
                  <a:gd name="T12" fmla="*/ 5938 w 158"/>
                  <a:gd name="T13" fmla="*/ 0 h 12"/>
                  <a:gd name="T14" fmla="*/ 3095 w 158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8" h="12">
                    <a:moveTo>
                      <a:pt x="7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152" y="12"/>
                      <a:pt x="152" y="12"/>
                      <a:pt x="152" y="12"/>
                    </a:cubicBezTo>
                    <a:cubicBezTo>
                      <a:pt x="156" y="12"/>
                      <a:pt x="158" y="9"/>
                      <a:pt x="158" y="6"/>
                    </a:cubicBezTo>
                    <a:cubicBezTo>
                      <a:pt x="158" y="3"/>
                      <a:pt x="156" y="0"/>
                      <a:pt x="152" y="0"/>
                    </a:cubicBezTo>
                    <a:lnTo>
                      <a:pt x="79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777" name="Freeform 90"/>
              <p:cNvSpPr>
                <a:spLocks/>
              </p:cNvSpPr>
              <p:nvPr/>
            </p:nvSpPr>
            <p:spPr bwMode="auto">
              <a:xfrm>
                <a:off x="1675" y="1667"/>
                <a:ext cx="255" cy="32"/>
              </a:xfrm>
              <a:custGeom>
                <a:avLst/>
                <a:gdLst>
                  <a:gd name="T0" fmla="*/ 3720 w 102"/>
                  <a:gd name="T1" fmla="*/ 0 h 12"/>
                  <a:gd name="T2" fmla="*/ 1845 w 102"/>
                  <a:gd name="T3" fmla="*/ 0 h 12"/>
                  <a:gd name="T4" fmla="*/ 520 w 102"/>
                  <a:gd name="T5" fmla="*/ 0 h 12"/>
                  <a:gd name="T6" fmla="*/ 0 w 102"/>
                  <a:gd name="T7" fmla="*/ 605 h 12"/>
                  <a:gd name="T8" fmla="*/ 3720 w 102"/>
                  <a:gd name="T9" fmla="*/ 605 h 12"/>
                  <a:gd name="T10" fmla="*/ 3988 w 102"/>
                  <a:gd name="T11" fmla="*/ 307 h 12"/>
                  <a:gd name="T12" fmla="*/ 3720 w 102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2" h="12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8" y="4"/>
                      <a:pt x="3" y="8"/>
                      <a:pt x="0" y="12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9" y="12"/>
                      <a:pt x="102" y="9"/>
                      <a:pt x="102" y="6"/>
                    </a:cubicBezTo>
                    <a:cubicBezTo>
                      <a:pt x="102" y="3"/>
                      <a:pt x="99" y="0"/>
                      <a:pt x="95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778" name="Freeform 91"/>
              <p:cNvSpPr>
                <a:spLocks/>
              </p:cNvSpPr>
              <p:nvPr/>
            </p:nvSpPr>
            <p:spPr bwMode="auto">
              <a:xfrm>
                <a:off x="1412" y="1861"/>
                <a:ext cx="223" cy="35"/>
              </a:xfrm>
              <a:custGeom>
                <a:avLst/>
                <a:gdLst>
                  <a:gd name="T0" fmla="*/ 238 w 89"/>
                  <a:gd name="T1" fmla="*/ 681 h 13"/>
                  <a:gd name="T2" fmla="*/ 1934 w 89"/>
                  <a:gd name="T3" fmla="*/ 681 h 13"/>
                  <a:gd name="T4" fmla="*/ 3510 w 89"/>
                  <a:gd name="T5" fmla="*/ 0 h 13"/>
                  <a:gd name="T6" fmla="*/ 2330 w 89"/>
                  <a:gd name="T7" fmla="*/ 0 h 13"/>
                  <a:gd name="T8" fmla="*/ 238 w 89"/>
                  <a:gd name="T9" fmla="*/ 0 h 13"/>
                  <a:gd name="T10" fmla="*/ 0 w 89"/>
                  <a:gd name="T11" fmla="*/ 312 h 13"/>
                  <a:gd name="T12" fmla="*/ 238 w 89"/>
                  <a:gd name="T13" fmla="*/ 681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9" h="13">
                    <a:moveTo>
                      <a:pt x="6" y="13"/>
                    </a:moveTo>
                    <a:cubicBezTo>
                      <a:pt x="49" y="13"/>
                      <a:pt x="49" y="13"/>
                      <a:pt x="49" y="13"/>
                    </a:cubicBezTo>
                    <a:cubicBezTo>
                      <a:pt x="64" y="8"/>
                      <a:pt x="77" y="4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6" y="1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779" name="Freeform 92"/>
              <p:cNvSpPr>
                <a:spLocks/>
              </p:cNvSpPr>
              <p:nvPr/>
            </p:nvSpPr>
            <p:spPr bwMode="auto">
              <a:xfrm>
                <a:off x="1727" y="1733"/>
                <a:ext cx="198" cy="32"/>
              </a:xfrm>
              <a:custGeom>
                <a:avLst/>
                <a:gdLst>
                  <a:gd name="T0" fmla="*/ 2882 w 79"/>
                  <a:gd name="T1" fmla="*/ 605 h 12"/>
                  <a:gd name="T2" fmla="*/ 3115 w 79"/>
                  <a:gd name="T3" fmla="*/ 307 h 12"/>
                  <a:gd name="T4" fmla="*/ 2882 w 79"/>
                  <a:gd name="T5" fmla="*/ 0 h 12"/>
                  <a:gd name="T6" fmla="*/ 0 w 79"/>
                  <a:gd name="T7" fmla="*/ 0 h 12"/>
                  <a:gd name="T8" fmla="*/ 0 w 79"/>
                  <a:gd name="T9" fmla="*/ 605 h 12"/>
                  <a:gd name="T10" fmla="*/ 2882 w 79"/>
                  <a:gd name="T11" fmla="*/ 605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9" h="12">
                    <a:moveTo>
                      <a:pt x="73" y="12"/>
                    </a:moveTo>
                    <a:cubicBezTo>
                      <a:pt x="77" y="12"/>
                      <a:pt x="79" y="9"/>
                      <a:pt x="79" y="6"/>
                    </a:cubicBezTo>
                    <a:cubicBezTo>
                      <a:pt x="79" y="3"/>
                      <a:pt x="77" y="0"/>
                      <a:pt x="7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lnTo>
                      <a:pt x="73" y="12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780" name="Freeform 93"/>
              <p:cNvSpPr>
                <a:spLocks/>
              </p:cNvSpPr>
              <p:nvPr/>
            </p:nvSpPr>
            <p:spPr bwMode="auto">
              <a:xfrm>
                <a:off x="1617" y="1797"/>
                <a:ext cx="210" cy="32"/>
              </a:xfrm>
              <a:custGeom>
                <a:avLst/>
                <a:gdLst>
                  <a:gd name="T0" fmla="*/ 0 w 84"/>
                  <a:gd name="T1" fmla="*/ 0 h 12"/>
                  <a:gd name="T2" fmla="*/ 0 w 84"/>
                  <a:gd name="T3" fmla="*/ 605 h 12"/>
                  <a:gd name="T4" fmla="*/ 3050 w 84"/>
                  <a:gd name="T5" fmla="*/ 605 h 12"/>
                  <a:gd name="T6" fmla="*/ 3283 w 84"/>
                  <a:gd name="T7" fmla="*/ 307 h 12"/>
                  <a:gd name="T8" fmla="*/ 3050 w 84"/>
                  <a:gd name="T9" fmla="*/ 0 h 12"/>
                  <a:gd name="T10" fmla="*/ 0 w 8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4" h="12">
                    <a:moveTo>
                      <a:pt x="0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78" y="12"/>
                      <a:pt x="78" y="12"/>
                      <a:pt x="78" y="12"/>
                    </a:cubicBezTo>
                    <a:cubicBezTo>
                      <a:pt x="81" y="12"/>
                      <a:pt x="84" y="9"/>
                      <a:pt x="84" y="6"/>
                    </a:cubicBezTo>
                    <a:cubicBezTo>
                      <a:pt x="84" y="2"/>
                      <a:pt x="81" y="0"/>
                      <a:pt x="7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781" name="Freeform 94"/>
              <p:cNvSpPr>
                <a:spLocks/>
              </p:cNvSpPr>
              <p:nvPr/>
            </p:nvSpPr>
            <p:spPr bwMode="auto">
              <a:xfrm>
                <a:off x="1532" y="1861"/>
                <a:ext cx="103" cy="35"/>
              </a:xfrm>
              <a:custGeom>
                <a:avLst/>
                <a:gdLst>
                  <a:gd name="T0" fmla="*/ 0 w 41"/>
                  <a:gd name="T1" fmla="*/ 0 h 13"/>
                  <a:gd name="T2" fmla="*/ 0 w 41"/>
                  <a:gd name="T3" fmla="*/ 681 h 13"/>
                  <a:gd name="T4" fmla="*/ 50 w 41"/>
                  <a:gd name="T5" fmla="*/ 681 h 13"/>
                  <a:gd name="T6" fmla="*/ 1635 w 41"/>
                  <a:gd name="T7" fmla="*/ 0 h 13"/>
                  <a:gd name="T8" fmla="*/ 0 w 41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" h="13">
                    <a:moveTo>
                      <a:pt x="0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6" y="8"/>
                      <a:pt x="29" y="4"/>
                      <a:pt x="4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782" name="Freeform 95"/>
              <p:cNvSpPr>
                <a:spLocks/>
              </p:cNvSpPr>
              <p:nvPr/>
            </p:nvSpPr>
            <p:spPr bwMode="auto">
              <a:xfrm>
                <a:off x="1795" y="1667"/>
                <a:ext cx="135" cy="32"/>
              </a:xfrm>
              <a:custGeom>
                <a:avLst/>
                <a:gdLst>
                  <a:gd name="T0" fmla="*/ 0 w 54"/>
                  <a:gd name="T1" fmla="*/ 605 h 12"/>
                  <a:gd name="T2" fmla="*/ 1845 w 54"/>
                  <a:gd name="T3" fmla="*/ 605 h 12"/>
                  <a:gd name="T4" fmla="*/ 2113 w 54"/>
                  <a:gd name="T5" fmla="*/ 307 h 12"/>
                  <a:gd name="T6" fmla="*/ 1845 w 54"/>
                  <a:gd name="T7" fmla="*/ 0 h 12"/>
                  <a:gd name="T8" fmla="*/ 0 w 54"/>
                  <a:gd name="T9" fmla="*/ 0 h 12"/>
                  <a:gd name="T10" fmla="*/ 0 w 54"/>
                  <a:gd name="T11" fmla="*/ 605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4" h="12">
                    <a:moveTo>
                      <a:pt x="0" y="12"/>
                    </a:moveTo>
                    <a:cubicBezTo>
                      <a:pt x="47" y="12"/>
                      <a:pt x="47" y="12"/>
                      <a:pt x="47" y="12"/>
                    </a:cubicBezTo>
                    <a:cubicBezTo>
                      <a:pt x="51" y="12"/>
                      <a:pt x="54" y="9"/>
                      <a:pt x="54" y="6"/>
                    </a:cubicBezTo>
                    <a:cubicBezTo>
                      <a:pt x="54" y="3"/>
                      <a:pt x="51" y="0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2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783" name="Freeform 96"/>
              <p:cNvSpPr>
                <a:spLocks/>
              </p:cNvSpPr>
              <p:nvPr/>
            </p:nvSpPr>
            <p:spPr bwMode="auto">
              <a:xfrm>
                <a:off x="1405" y="1800"/>
                <a:ext cx="370" cy="27"/>
              </a:xfrm>
              <a:custGeom>
                <a:avLst/>
                <a:gdLst>
                  <a:gd name="T0" fmla="*/ 283 w 148"/>
                  <a:gd name="T1" fmla="*/ 59 h 10"/>
                  <a:gd name="T2" fmla="*/ 5783 w 148"/>
                  <a:gd name="T3" fmla="*/ 59 h 10"/>
                  <a:gd name="T4" fmla="*/ 2033 w 148"/>
                  <a:gd name="T5" fmla="*/ 159 h 10"/>
                  <a:gd name="T6" fmla="*/ 125 w 148"/>
                  <a:gd name="T7" fmla="*/ 429 h 10"/>
                  <a:gd name="T8" fmla="*/ 283 w 148"/>
                  <a:gd name="T9" fmla="*/ 59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8" h="10">
                    <a:moveTo>
                      <a:pt x="7" y="1"/>
                    </a:moveTo>
                    <a:cubicBezTo>
                      <a:pt x="148" y="1"/>
                      <a:pt x="148" y="1"/>
                      <a:pt x="148" y="1"/>
                    </a:cubicBezTo>
                    <a:cubicBezTo>
                      <a:pt x="142" y="0"/>
                      <a:pt x="91" y="1"/>
                      <a:pt x="52" y="3"/>
                    </a:cubicBezTo>
                    <a:cubicBezTo>
                      <a:pt x="27" y="4"/>
                      <a:pt x="4" y="5"/>
                      <a:pt x="3" y="8"/>
                    </a:cubicBezTo>
                    <a:cubicBezTo>
                      <a:pt x="2" y="10"/>
                      <a:pt x="0" y="1"/>
                      <a:pt x="7" y="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784" name="Freeform 97"/>
              <p:cNvSpPr>
                <a:spLocks/>
              </p:cNvSpPr>
              <p:nvPr/>
            </p:nvSpPr>
            <p:spPr bwMode="auto">
              <a:xfrm>
                <a:off x="1530" y="1736"/>
                <a:ext cx="367" cy="24"/>
              </a:xfrm>
              <a:custGeom>
                <a:avLst/>
                <a:gdLst>
                  <a:gd name="T0" fmla="*/ 230 w 147"/>
                  <a:gd name="T1" fmla="*/ 0 h 9"/>
                  <a:gd name="T2" fmla="*/ 5710 w 147"/>
                  <a:gd name="T3" fmla="*/ 0 h 9"/>
                  <a:gd name="T4" fmla="*/ 1975 w 147"/>
                  <a:gd name="T5" fmla="*/ 149 h 9"/>
                  <a:gd name="T6" fmla="*/ 105 w 147"/>
                  <a:gd name="T7" fmla="*/ 363 h 9"/>
                  <a:gd name="T8" fmla="*/ 230 w 147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7" h="9">
                    <a:moveTo>
                      <a:pt x="6" y="0"/>
                    </a:moveTo>
                    <a:cubicBezTo>
                      <a:pt x="147" y="0"/>
                      <a:pt x="147" y="0"/>
                      <a:pt x="147" y="0"/>
                    </a:cubicBezTo>
                    <a:cubicBezTo>
                      <a:pt x="141" y="0"/>
                      <a:pt x="91" y="1"/>
                      <a:pt x="51" y="3"/>
                    </a:cubicBezTo>
                    <a:cubicBezTo>
                      <a:pt x="27" y="4"/>
                      <a:pt x="4" y="5"/>
                      <a:pt x="3" y="7"/>
                    </a:cubicBezTo>
                    <a:cubicBezTo>
                      <a:pt x="2" y="9"/>
                      <a:pt x="0" y="0"/>
                      <a:pt x="6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785" name="Freeform 98"/>
              <p:cNvSpPr>
                <a:spLocks/>
              </p:cNvSpPr>
              <p:nvPr/>
            </p:nvSpPr>
            <p:spPr bwMode="auto">
              <a:xfrm>
                <a:off x="1415" y="1867"/>
                <a:ext cx="195" cy="24"/>
              </a:xfrm>
              <a:custGeom>
                <a:avLst/>
                <a:gdLst>
                  <a:gd name="T0" fmla="*/ 238 w 78"/>
                  <a:gd name="T1" fmla="*/ 0 h 9"/>
                  <a:gd name="T2" fmla="*/ 3020 w 78"/>
                  <a:gd name="T3" fmla="*/ 0 h 9"/>
                  <a:gd name="T4" fmla="*/ 1488 w 78"/>
                  <a:gd name="T5" fmla="*/ 93 h 9"/>
                  <a:gd name="T6" fmla="*/ 125 w 78"/>
                  <a:gd name="T7" fmla="*/ 363 h 9"/>
                  <a:gd name="T8" fmla="*/ 238 w 78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8" h="9">
                    <a:moveTo>
                      <a:pt x="6" y="0"/>
                    </a:moveTo>
                    <a:cubicBezTo>
                      <a:pt x="77" y="0"/>
                      <a:pt x="77" y="0"/>
                      <a:pt x="77" y="0"/>
                    </a:cubicBezTo>
                    <a:cubicBezTo>
                      <a:pt x="71" y="0"/>
                      <a:pt x="78" y="0"/>
                      <a:pt x="38" y="2"/>
                    </a:cubicBezTo>
                    <a:cubicBezTo>
                      <a:pt x="13" y="3"/>
                      <a:pt x="3" y="5"/>
                      <a:pt x="3" y="7"/>
                    </a:cubicBezTo>
                    <a:cubicBezTo>
                      <a:pt x="2" y="9"/>
                      <a:pt x="0" y="0"/>
                      <a:pt x="6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786" name="Freeform 99"/>
              <p:cNvSpPr>
                <a:spLocks/>
              </p:cNvSpPr>
              <p:nvPr/>
            </p:nvSpPr>
            <p:spPr bwMode="auto">
              <a:xfrm>
                <a:off x="1732" y="1672"/>
                <a:ext cx="170" cy="11"/>
              </a:xfrm>
              <a:custGeom>
                <a:avLst/>
                <a:gdLst>
                  <a:gd name="T0" fmla="*/ 0 w 68"/>
                  <a:gd name="T1" fmla="*/ 0 h 4"/>
                  <a:gd name="T2" fmla="*/ 2658 w 68"/>
                  <a:gd name="T3" fmla="*/ 0 h 4"/>
                  <a:gd name="T4" fmla="*/ 0 w 68"/>
                  <a:gd name="T5" fmla="*/ 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8" h="4">
                    <a:moveTo>
                      <a:pt x="0" y="0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61" y="1"/>
                      <a:pt x="10" y="4"/>
                      <a:pt x="0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787" name="Freeform 100"/>
              <p:cNvSpPr>
                <a:spLocks/>
              </p:cNvSpPr>
              <p:nvPr/>
            </p:nvSpPr>
            <p:spPr bwMode="auto">
              <a:xfrm>
                <a:off x="1405" y="1797"/>
                <a:ext cx="422" cy="32"/>
              </a:xfrm>
              <a:custGeom>
                <a:avLst/>
                <a:gdLst>
                  <a:gd name="T0" fmla="*/ 3299 w 169"/>
                  <a:gd name="T1" fmla="*/ 0 h 12"/>
                  <a:gd name="T2" fmla="*/ 262 w 169"/>
                  <a:gd name="T3" fmla="*/ 0 h 12"/>
                  <a:gd name="T4" fmla="*/ 0 w 169"/>
                  <a:gd name="T5" fmla="*/ 307 h 12"/>
                  <a:gd name="T6" fmla="*/ 262 w 169"/>
                  <a:gd name="T7" fmla="*/ 605 h 12"/>
                  <a:gd name="T8" fmla="*/ 6335 w 169"/>
                  <a:gd name="T9" fmla="*/ 605 h 12"/>
                  <a:gd name="T10" fmla="*/ 6572 w 169"/>
                  <a:gd name="T11" fmla="*/ 307 h 12"/>
                  <a:gd name="T12" fmla="*/ 6335 w 169"/>
                  <a:gd name="T13" fmla="*/ 0 h 12"/>
                  <a:gd name="T14" fmla="*/ 3299 w 16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9" h="12">
                    <a:moveTo>
                      <a:pt x="85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9"/>
                      <a:pt x="3" y="12"/>
                      <a:pt x="7" y="12"/>
                    </a:cubicBezTo>
                    <a:cubicBezTo>
                      <a:pt x="163" y="12"/>
                      <a:pt x="163" y="12"/>
                      <a:pt x="163" y="12"/>
                    </a:cubicBezTo>
                    <a:cubicBezTo>
                      <a:pt x="166" y="12"/>
                      <a:pt x="169" y="9"/>
                      <a:pt x="169" y="6"/>
                    </a:cubicBezTo>
                    <a:cubicBezTo>
                      <a:pt x="169" y="2"/>
                      <a:pt x="166" y="0"/>
                      <a:pt x="163" y="0"/>
                    </a:cubicBezTo>
                    <a:lnTo>
                      <a:pt x="85" y="0"/>
                    </a:lnTo>
                    <a:close/>
                  </a:path>
                </a:pathLst>
              </a:custGeom>
              <a:grpFill/>
              <a:ln w="4763" cap="rnd">
                <a:solidFill>
                  <a:schemeClr val="bg2">
                    <a:lumMod val="90000"/>
                  </a:schemeClr>
                </a:solidFill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788" name="Freeform 101"/>
              <p:cNvSpPr>
                <a:spLocks/>
              </p:cNvSpPr>
              <p:nvPr/>
            </p:nvSpPr>
            <p:spPr bwMode="auto">
              <a:xfrm>
                <a:off x="1530" y="1733"/>
                <a:ext cx="395" cy="32"/>
              </a:xfrm>
              <a:custGeom>
                <a:avLst/>
                <a:gdLst>
                  <a:gd name="T0" fmla="*/ 3095 w 158"/>
                  <a:gd name="T1" fmla="*/ 0 h 12"/>
                  <a:gd name="T2" fmla="*/ 238 w 158"/>
                  <a:gd name="T3" fmla="*/ 0 h 12"/>
                  <a:gd name="T4" fmla="*/ 0 w 158"/>
                  <a:gd name="T5" fmla="*/ 307 h 12"/>
                  <a:gd name="T6" fmla="*/ 238 w 158"/>
                  <a:gd name="T7" fmla="*/ 605 h 12"/>
                  <a:gd name="T8" fmla="*/ 5938 w 158"/>
                  <a:gd name="T9" fmla="*/ 605 h 12"/>
                  <a:gd name="T10" fmla="*/ 6175 w 158"/>
                  <a:gd name="T11" fmla="*/ 307 h 12"/>
                  <a:gd name="T12" fmla="*/ 5938 w 158"/>
                  <a:gd name="T13" fmla="*/ 0 h 12"/>
                  <a:gd name="T14" fmla="*/ 3095 w 158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8" h="12">
                    <a:moveTo>
                      <a:pt x="7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152" y="12"/>
                      <a:pt x="152" y="12"/>
                      <a:pt x="152" y="12"/>
                    </a:cubicBezTo>
                    <a:cubicBezTo>
                      <a:pt x="156" y="12"/>
                      <a:pt x="158" y="9"/>
                      <a:pt x="158" y="6"/>
                    </a:cubicBezTo>
                    <a:cubicBezTo>
                      <a:pt x="158" y="3"/>
                      <a:pt x="156" y="0"/>
                      <a:pt x="152" y="0"/>
                    </a:cubicBezTo>
                    <a:lnTo>
                      <a:pt x="79" y="0"/>
                    </a:lnTo>
                    <a:close/>
                  </a:path>
                </a:pathLst>
              </a:custGeom>
              <a:grpFill/>
              <a:ln w="4763" cap="rnd">
                <a:solidFill>
                  <a:schemeClr val="bg2">
                    <a:lumMod val="90000"/>
                  </a:schemeClr>
                </a:solidFill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789" name="Freeform 102"/>
              <p:cNvSpPr>
                <a:spLocks/>
              </p:cNvSpPr>
              <p:nvPr/>
            </p:nvSpPr>
            <p:spPr bwMode="auto">
              <a:xfrm>
                <a:off x="1675" y="1667"/>
                <a:ext cx="255" cy="32"/>
              </a:xfrm>
              <a:custGeom>
                <a:avLst/>
                <a:gdLst>
                  <a:gd name="T0" fmla="*/ 3720 w 102"/>
                  <a:gd name="T1" fmla="*/ 0 h 12"/>
                  <a:gd name="T2" fmla="*/ 1845 w 102"/>
                  <a:gd name="T3" fmla="*/ 0 h 12"/>
                  <a:gd name="T4" fmla="*/ 520 w 102"/>
                  <a:gd name="T5" fmla="*/ 0 h 12"/>
                  <a:gd name="T6" fmla="*/ 0 w 102"/>
                  <a:gd name="T7" fmla="*/ 605 h 12"/>
                  <a:gd name="T8" fmla="*/ 3720 w 102"/>
                  <a:gd name="T9" fmla="*/ 605 h 12"/>
                  <a:gd name="T10" fmla="*/ 3988 w 102"/>
                  <a:gd name="T11" fmla="*/ 307 h 12"/>
                  <a:gd name="T12" fmla="*/ 3720 w 102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2" h="12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8" y="4"/>
                      <a:pt x="3" y="8"/>
                      <a:pt x="0" y="12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9" y="12"/>
                      <a:pt x="102" y="9"/>
                      <a:pt x="102" y="6"/>
                    </a:cubicBezTo>
                    <a:cubicBezTo>
                      <a:pt x="102" y="3"/>
                      <a:pt x="99" y="0"/>
                      <a:pt x="95" y="0"/>
                    </a:cubicBezTo>
                    <a:close/>
                  </a:path>
                </a:pathLst>
              </a:custGeom>
              <a:grpFill/>
              <a:ln w="4763" cap="rnd">
                <a:solidFill>
                  <a:schemeClr val="bg2">
                    <a:lumMod val="90000"/>
                  </a:schemeClr>
                </a:solidFill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790" name="Freeform 103"/>
              <p:cNvSpPr>
                <a:spLocks/>
              </p:cNvSpPr>
              <p:nvPr/>
            </p:nvSpPr>
            <p:spPr bwMode="auto">
              <a:xfrm>
                <a:off x="1412" y="1861"/>
                <a:ext cx="223" cy="35"/>
              </a:xfrm>
              <a:custGeom>
                <a:avLst/>
                <a:gdLst>
                  <a:gd name="T0" fmla="*/ 238 w 89"/>
                  <a:gd name="T1" fmla="*/ 681 h 13"/>
                  <a:gd name="T2" fmla="*/ 1934 w 89"/>
                  <a:gd name="T3" fmla="*/ 681 h 13"/>
                  <a:gd name="T4" fmla="*/ 3510 w 89"/>
                  <a:gd name="T5" fmla="*/ 0 h 13"/>
                  <a:gd name="T6" fmla="*/ 2330 w 89"/>
                  <a:gd name="T7" fmla="*/ 0 h 13"/>
                  <a:gd name="T8" fmla="*/ 238 w 89"/>
                  <a:gd name="T9" fmla="*/ 0 h 13"/>
                  <a:gd name="T10" fmla="*/ 0 w 89"/>
                  <a:gd name="T11" fmla="*/ 312 h 13"/>
                  <a:gd name="T12" fmla="*/ 238 w 89"/>
                  <a:gd name="T13" fmla="*/ 681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9" h="13">
                    <a:moveTo>
                      <a:pt x="6" y="13"/>
                    </a:moveTo>
                    <a:cubicBezTo>
                      <a:pt x="49" y="13"/>
                      <a:pt x="49" y="13"/>
                      <a:pt x="49" y="13"/>
                    </a:cubicBezTo>
                    <a:cubicBezTo>
                      <a:pt x="64" y="8"/>
                      <a:pt x="77" y="4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6" y="13"/>
                    </a:cubicBezTo>
                    <a:close/>
                  </a:path>
                </a:pathLst>
              </a:custGeom>
              <a:grpFill/>
              <a:ln w="4763" cap="rnd">
                <a:solidFill>
                  <a:schemeClr val="bg2">
                    <a:lumMod val="90000"/>
                  </a:schemeClr>
                </a:solidFill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791" name="Freeform 104"/>
              <p:cNvSpPr>
                <a:spLocks/>
              </p:cNvSpPr>
              <p:nvPr/>
            </p:nvSpPr>
            <p:spPr bwMode="auto">
              <a:xfrm>
                <a:off x="1405" y="2424"/>
                <a:ext cx="422" cy="32"/>
              </a:xfrm>
              <a:custGeom>
                <a:avLst/>
                <a:gdLst>
                  <a:gd name="T0" fmla="*/ 3299 w 169"/>
                  <a:gd name="T1" fmla="*/ 0 h 12"/>
                  <a:gd name="T2" fmla="*/ 262 w 169"/>
                  <a:gd name="T3" fmla="*/ 0 h 12"/>
                  <a:gd name="T4" fmla="*/ 0 w 169"/>
                  <a:gd name="T5" fmla="*/ 307 h 12"/>
                  <a:gd name="T6" fmla="*/ 262 w 169"/>
                  <a:gd name="T7" fmla="*/ 605 h 12"/>
                  <a:gd name="T8" fmla="*/ 6335 w 169"/>
                  <a:gd name="T9" fmla="*/ 605 h 12"/>
                  <a:gd name="T10" fmla="*/ 6572 w 169"/>
                  <a:gd name="T11" fmla="*/ 307 h 12"/>
                  <a:gd name="T12" fmla="*/ 6335 w 169"/>
                  <a:gd name="T13" fmla="*/ 0 h 12"/>
                  <a:gd name="T14" fmla="*/ 3299 w 16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9" h="12">
                    <a:moveTo>
                      <a:pt x="85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9"/>
                      <a:pt x="3" y="12"/>
                      <a:pt x="7" y="12"/>
                    </a:cubicBezTo>
                    <a:cubicBezTo>
                      <a:pt x="163" y="12"/>
                      <a:pt x="163" y="12"/>
                      <a:pt x="163" y="12"/>
                    </a:cubicBezTo>
                    <a:cubicBezTo>
                      <a:pt x="166" y="12"/>
                      <a:pt x="169" y="9"/>
                      <a:pt x="169" y="6"/>
                    </a:cubicBezTo>
                    <a:cubicBezTo>
                      <a:pt x="169" y="2"/>
                      <a:pt x="166" y="0"/>
                      <a:pt x="163" y="0"/>
                    </a:cubicBezTo>
                    <a:lnTo>
                      <a:pt x="85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792" name="Freeform 105"/>
              <p:cNvSpPr>
                <a:spLocks/>
              </p:cNvSpPr>
              <p:nvPr/>
            </p:nvSpPr>
            <p:spPr bwMode="auto">
              <a:xfrm>
                <a:off x="1530" y="2360"/>
                <a:ext cx="395" cy="32"/>
              </a:xfrm>
              <a:custGeom>
                <a:avLst/>
                <a:gdLst>
                  <a:gd name="T0" fmla="*/ 3095 w 158"/>
                  <a:gd name="T1" fmla="*/ 0 h 12"/>
                  <a:gd name="T2" fmla="*/ 238 w 158"/>
                  <a:gd name="T3" fmla="*/ 0 h 12"/>
                  <a:gd name="T4" fmla="*/ 0 w 158"/>
                  <a:gd name="T5" fmla="*/ 307 h 12"/>
                  <a:gd name="T6" fmla="*/ 238 w 158"/>
                  <a:gd name="T7" fmla="*/ 605 h 12"/>
                  <a:gd name="T8" fmla="*/ 5938 w 158"/>
                  <a:gd name="T9" fmla="*/ 605 h 12"/>
                  <a:gd name="T10" fmla="*/ 6175 w 158"/>
                  <a:gd name="T11" fmla="*/ 307 h 12"/>
                  <a:gd name="T12" fmla="*/ 5938 w 158"/>
                  <a:gd name="T13" fmla="*/ 0 h 12"/>
                  <a:gd name="T14" fmla="*/ 3095 w 158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8" h="12">
                    <a:moveTo>
                      <a:pt x="7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152" y="12"/>
                      <a:pt x="152" y="12"/>
                      <a:pt x="152" y="12"/>
                    </a:cubicBezTo>
                    <a:cubicBezTo>
                      <a:pt x="156" y="12"/>
                      <a:pt x="158" y="9"/>
                      <a:pt x="158" y="6"/>
                    </a:cubicBezTo>
                    <a:cubicBezTo>
                      <a:pt x="158" y="3"/>
                      <a:pt x="156" y="0"/>
                      <a:pt x="152" y="0"/>
                    </a:cubicBezTo>
                    <a:lnTo>
                      <a:pt x="79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793" name="Freeform 106"/>
              <p:cNvSpPr>
                <a:spLocks/>
              </p:cNvSpPr>
              <p:nvPr/>
            </p:nvSpPr>
            <p:spPr bwMode="auto">
              <a:xfrm>
                <a:off x="1675" y="2293"/>
                <a:ext cx="255" cy="32"/>
              </a:xfrm>
              <a:custGeom>
                <a:avLst/>
                <a:gdLst>
                  <a:gd name="T0" fmla="*/ 3720 w 102"/>
                  <a:gd name="T1" fmla="*/ 0 h 12"/>
                  <a:gd name="T2" fmla="*/ 1845 w 102"/>
                  <a:gd name="T3" fmla="*/ 0 h 12"/>
                  <a:gd name="T4" fmla="*/ 520 w 102"/>
                  <a:gd name="T5" fmla="*/ 0 h 12"/>
                  <a:gd name="T6" fmla="*/ 0 w 102"/>
                  <a:gd name="T7" fmla="*/ 605 h 12"/>
                  <a:gd name="T8" fmla="*/ 3720 w 102"/>
                  <a:gd name="T9" fmla="*/ 605 h 12"/>
                  <a:gd name="T10" fmla="*/ 3988 w 102"/>
                  <a:gd name="T11" fmla="*/ 307 h 12"/>
                  <a:gd name="T12" fmla="*/ 3720 w 102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2" h="12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8" y="4"/>
                      <a:pt x="3" y="8"/>
                      <a:pt x="0" y="12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9" y="12"/>
                      <a:pt x="102" y="9"/>
                      <a:pt x="102" y="6"/>
                    </a:cubicBezTo>
                    <a:cubicBezTo>
                      <a:pt x="102" y="3"/>
                      <a:pt x="99" y="0"/>
                      <a:pt x="95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794" name="Freeform 107"/>
              <p:cNvSpPr>
                <a:spLocks/>
              </p:cNvSpPr>
              <p:nvPr/>
            </p:nvSpPr>
            <p:spPr bwMode="auto">
              <a:xfrm>
                <a:off x="1412" y="2488"/>
                <a:ext cx="223" cy="35"/>
              </a:xfrm>
              <a:custGeom>
                <a:avLst/>
                <a:gdLst>
                  <a:gd name="T0" fmla="*/ 238 w 89"/>
                  <a:gd name="T1" fmla="*/ 681 h 13"/>
                  <a:gd name="T2" fmla="*/ 1934 w 89"/>
                  <a:gd name="T3" fmla="*/ 681 h 13"/>
                  <a:gd name="T4" fmla="*/ 3510 w 89"/>
                  <a:gd name="T5" fmla="*/ 0 h 13"/>
                  <a:gd name="T6" fmla="*/ 2330 w 89"/>
                  <a:gd name="T7" fmla="*/ 0 h 13"/>
                  <a:gd name="T8" fmla="*/ 238 w 89"/>
                  <a:gd name="T9" fmla="*/ 0 h 13"/>
                  <a:gd name="T10" fmla="*/ 0 w 89"/>
                  <a:gd name="T11" fmla="*/ 312 h 13"/>
                  <a:gd name="T12" fmla="*/ 238 w 89"/>
                  <a:gd name="T13" fmla="*/ 681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9" h="13">
                    <a:moveTo>
                      <a:pt x="6" y="13"/>
                    </a:moveTo>
                    <a:cubicBezTo>
                      <a:pt x="49" y="13"/>
                      <a:pt x="49" y="13"/>
                      <a:pt x="49" y="13"/>
                    </a:cubicBezTo>
                    <a:cubicBezTo>
                      <a:pt x="64" y="8"/>
                      <a:pt x="77" y="4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6" y="1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795" name="Freeform 108"/>
              <p:cNvSpPr>
                <a:spLocks/>
              </p:cNvSpPr>
              <p:nvPr/>
            </p:nvSpPr>
            <p:spPr bwMode="auto">
              <a:xfrm>
                <a:off x="1727" y="2360"/>
                <a:ext cx="198" cy="32"/>
              </a:xfrm>
              <a:custGeom>
                <a:avLst/>
                <a:gdLst>
                  <a:gd name="T0" fmla="*/ 2882 w 79"/>
                  <a:gd name="T1" fmla="*/ 605 h 12"/>
                  <a:gd name="T2" fmla="*/ 3115 w 79"/>
                  <a:gd name="T3" fmla="*/ 307 h 12"/>
                  <a:gd name="T4" fmla="*/ 2882 w 79"/>
                  <a:gd name="T5" fmla="*/ 0 h 12"/>
                  <a:gd name="T6" fmla="*/ 0 w 79"/>
                  <a:gd name="T7" fmla="*/ 0 h 12"/>
                  <a:gd name="T8" fmla="*/ 0 w 79"/>
                  <a:gd name="T9" fmla="*/ 605 h 12"/>
                  <a:gd name="T10" fmla="*/ 2882 w 79"/>
                  <a:gd name="T11" fmla="*/ 605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9" h="12">
                    <a:moveTo>
                      <a:pt x="73" y="12"/>
                    </a:moveTo>
                    <a:cubicBezTo>
                      <a:pt x="77" y="12"/>
                      <a:pt x="79" y="9"/>
                      <a:pt x="79" y="6"/>
                    </a:cubicBezTo>
                    <a:cubicBezTo>
                      <a:pt x="79" y="3"/>
                      <a:pt x="77" y="0"/>
                      <a:pt x="7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lnTo>
                      <a:pt x="73" y="12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796" name="Freeform 109"/>
              <p:cNvSpPr>
                <a:spLocks/>
              </p:cNvSpPr>
              <p:nvPr/>
            </p:nvSpPr>
            <p:spPr bwMode="auto">
              <a:xfrm>
                <a:off x="1617" y="2424"/>
                <a:ext cx="210" cy="32"/>
              </a:xfrm>
              <a:custGeom>
                <a:avLst/>
                <a:gdLst>
                  <a:gd name="T0" fmla="*/ 0 w 84"/>
                  <a:gd name="T1" fmla="*/ 0 h 12"/>
                  <a:gd name="T2" fmla="*/ 0 w 84"/>
                  <a:gd name="T3" fmla="*/ 605 h 12"/>
                  <a:gd name="T4" fmla="*/ 3050 w 84"/>
                  <a:gd name="T5" fmla="*/ 605 h 12"/>
                  <a:gd name="T6" fmla="*/ 3283 w 84"/>
                  <a:gd name="T7" fmla="*/ 307 h 12"/>
                  <a:gd name="T8" fmla="*/ 3050 w 84"/>
                  <a:gd name="T9" fmla="*/ 0 h 12"/>
                  <a:gd name="T10" fmla="*/ 0 w 8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4" h="12">
                    <a:moveTo>
                      <a:pt x="0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78" y="12"/>
                      <a:pt x="78" y="12"/>
                      <a:pt x="78" y="12"/>
                    </a:cubicBezTo>
                    <a:cubicBezTo>
                      <a:pt x="81" y="12"/>
                      <a:pt x="84" y="9"/>
                      <a:pt x="84" y="6"/>
                    </a:cubicBezTo>
                    <a:cubicBezTo>
                      <a:pt x="84" y="2"/>
                      <a:pt x="81" y="0"/>
                      <a:pt x="7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797" name="Freeform 110"/>
              <p:cNvSpPr>
                <a:spLocks/>
              </p:cNvSpPr>
              <p:nvPr/>
            </p:nvSpPr>
            <p:spPr bwMode="auto">
              <a:xfrm>
                <a:off x="1532" y="2488"/>
                <a:ext cx="103" cy="35"/>
              </a:xfrm>
              <a:custGeom>
                <a:avLst/>
                <a:gdLst>
                  <a:gd name="T0" fmla="*/ 0 w 41"/>
                  <a:gd name="T1" fmla="*/ 0 h 13"/>
                  <a:gd name="T2" fmla="*/ 0 w 41"/>
                  <a:gd name="T3" fmla="*/ 681 h 13"/>
                  <a:gd name="T4" fmla="*/ 50 w 41"/>
                  <a:gd name="T5" fmla="*/ 681 h 13"/>
                  <a:gd name="T6" fmla="*/ 1635 w 41"/>
                  <a:gd name="T7" fmla="*/ 0 h 13"/>
                  <a:gd name="T8" fmla="*/ 0 w 41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" h="13">
                    <a:moveTo>
                      <a:pt x="0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6" y="8"/>
                      <a:pt x="29" y="4"/>
                      <a:pt x="4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798" name="Freeform 111"/>
              <p:cNvSpPr>
                <a:spLocks/>
              </p:cNvSpPr>
              <p:nvPr/>
            </p:nvSpPr>
            <p:spPr bwMode="auto">
              <a:xfrm>
                <a:off x="1795" y="2293"/>
                <a:ext cx="135" cy="32"/>
              </a:xfrm>
              <a:custGeom>
                <a:avLst/>
                <a:gdLst>
                  <a:gd name="T0" fmla="*/ 0 w 54"/>
                  <a:gd name="T1" fmla="*/ 605 h 12"/>
                  <a:gd name="T2" fmla="*/ 1845 w 54"/>
                  <a:gd name="T3" fmla="*/ 605 h 12"/>
                  <a:gd name="T4" fmla="*/ 2113 w 54"/>
                  <a:gd name="T5" fmla="*/ 307 h 12"/>
                  <a:gd name="T6" fmla="*/ 1845 w 54"/>
                  <a:gd name="T7" fmla="*/ 0 h 12"/>
                  <a:gd name="T8" fmla="*/ 0 w 54"/>
                  <a:gd name="T9" fmla="*/ 0 h 12"/>
                  <a:gd name="T10" fmla="*/ 0 w 54"/>
                  <a:gd name="T11" fmla="*/ 605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4" h="12">
                    <a:moveTo>
                      <a:pt x="0" y="12"/>
                    </a:moveTo>
                    <a:cubicBezTo>
                      <a:pt x="47" y="12"/>
                      <a:pt x="47" y="12"/>
                      <a:pt x="47" y="12"/>
                    </a:cubicBezTo>
                    <a:cubicBezTo>
                      <a:pt x="51" y="12"/>
                      <a:pt x="54" y="9"/>
                      <a:pt x="54" y="6"/>
                    </a:cubicBezTo>
                    <a:cubicBezTo>
                      <a:pt x="54" y="3"/>
                      <a:pt x="51" y="0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2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799" name="Freeform 112"/>
              <p:cNvSpPr>
                <a:spLocks/>
              </p:cNvSpPr>
              <p:nvPr/>
            </p:nvSpPr>
            <p:spPr bwMode="auto">
              <a:xfrm>
                <a:off x="1405" y="2427"/>
                <a:ext cx="370" cy="26"/>
              </a:xfrm>
              <a:custGeom>
                <a:avLst/>
                <a:gdLst>
                  <a:gd name="T0" fmla="*/ 283 w 148"/>
                  <a:gd name="T1" fmla="*/ 55 h 10"/>
                  <a:gd name="T2" fmla="*/ 5783 w 148"/>
                  <a:gd name="T3" fmla="*/ 55 h 10"/>
                  <a:gd name="T4" fmla="*/ 2033 w 148"/>
                  <a:gd name="T5" fmla="*/ 143 h 10"/>
                  <a:gd name="T6" fmla="*/ 125 w 148"/>
                  <a:gd name="T7" fmla="*/ 372 h 10"/>
                  <a:gd name="T8" fmla="*/ 283 w 148"/>
                  <a:gd name="T9" fmla="*/ 5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8" h="10">
                    <a:moveTo>
                      <a:pt x="7" y="1"/>
                    </a:moveTo>
                    <a:cubicBezTo>
                      <a:pt x="148" y="1"/>
                      <a:pt x="148" y="1"/>
                      <a:pt x="148" y="1"/>
                    </a:cubicBezTo>
                    <a:cubicBezTo>
                      <a:pt x="142" y="0"/>
                      <a:pt x="91" y="1"/>
                      <a:pt x="52" y="3"/>
                    </a:cubicBezTo>
                    <a:cubicBezTo>
                      <a:pt x="27" y="4"/>
                      <a:pt x="4" y="5"/>
                      <a:pt x="3" y="8"/>
                    </a:cubicBezTo>
                    <a:cubicBezTo>
                      <a:pt x="2" y="10"/>
                      <a:pt x="0" y="1"/>
                      <a:pt x="7" y="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800" name="Freeform 113"/>
              <p:cNvSpPr>
                <a:spLocks/>
              </p:cNvSpPr>
              <p:nvPr/>
            </p:nvSpPr>
            <p:spPr bwMode="auto">
              <a:xfrm>
                <a:off x="1530" y="2363"/>
                <a:ext cx="367" cy="24"/>
              </a:xfrm>
              <a:custGeom>
                <a:avLst/>
                <a:gdLst>
                  <a:gd name="T0" fmla="*/ 230 w 147"/>
                  <a:gd name="T1" fmla="*/ 0 h 9"/>
                  <a:gd name="T2" fmla="*/ 5710 w 147"/>
                  <a:gd name="T3" fmla="*/ 0 h 9"/>
                  <a:gd name="T4" fmla="*/ 1975 w 147"/>
                  <a:gd name="T5" fmla="*/ 149 h 9"/>
                  <a:gd name="T6" fmla="*/ 105 w 147"/>
                  <a:gd name="T7" fmla="*/ 363 h 9"/>
                  <a:gd name="T8" fmla="*/ 230 w 147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7" h="9">
                    <a:moveTo>
                      <a:pt x="6" y="0"/>
                    </a:moveTo>
                    <a:cubicBezTo>
                      <a:pt x="147" y="0"/>
                      <a:pt x="147" y="0"/>
                      <a:pt x="147" y="0"/>
                    </a:cubicBezTo>
                    <a:cubicBezTo>
                      <a:pt x="141" y="0"/>
                      <a:pt x="91" y="1"/>
                      <a:pt x="51" y="3"/>
                    </a:cubicBezTo>
                    <a:cubicBezTo>
                      <a:pt x="27" y="4"/>
                      <a:pt x="4" y="5"/>
                      <a:pt x="3" y="7"/>
                    </a:cubicBezTo>
                    <a:cubicBezTo>
                      <a:pt x="2" y="9"/>
                      <a:pt x="0" y="0"/>
                      <a:pt x="6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801" name="Freeform 114"/>
              <p:cNvSpPr>
                <a:spLocks/>
              </p:cNvSpPr>
              <p:nvPr/>
            </p:nvSpPr>
            <p:spPr bwMode="auto">
              <a:xfrm>
                <a:off x="1415" y="2493"/>
                <a:ext cx="195" cy="24"/>
              </a:xfrm>
              <a:custGeom>
                <a:avLst/>
                <a:gdLst>
                  <a:gd name="T0" fmla="*/ 238 w 78"/>
                  <a:gd name="T1" fmla="*/ 0 h 9"/>
                  <a:gd name="T2" fmla="*/ 3020 w 78"/>
                  <a:gd name="T3" fmla="*/ 0 h 9"/>
                  <a:gd name="T4" fmla="*/ 1488 w 78"/>
                  <a:gd name="T5" fmla="*/ 93 h 9"/>
                  <a:gd name="T6" fmla="*/ 125 w 78"/>
                  <a:gd name="T7" fmla="*/ 363 h 9"/>
                  <a:gd name="T8" fmla="*/ 238 w 78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8" h="9">
                    <a:moveTo>
                      <a:pt x="6" y="0"/>
                    </a:moveTo>
                    <a:cubicBezTo>
                      <a:pt x="77" y="0"/>
                      <a:pt x="77" y="0"/>
                      <a:pt x="77" y="0"/>
                    </a:cubicBezTo>
                    <a:cubicBezTo>
                      <a:pt x="71" y="0"/>
                      <a:pt x="78" y="0"/>
                      <a:pt x="38" y="2"/>
                    </a:cubicBezTo>
                    <a:cubicBezTo>
                      <a:pt x="13" y="3"/>
                      <a:pt x="3" y="5"/>
                      <a:pt x="3" y="7"/>
                    </a:cubicBezTo>
                    <a:cubicBezTo>
                      <a:pt x="2" y="9"/>
                      <a:pt x="0" y="0"/>
                      <a:pt x="6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802" name="Freeform 115"/>
              <p:cNvSpPr>
                <a:spLocks/>
              </p:cNvSpPr>
              <p:nvPr/>
            </p:nvSpPr>
            <p:spPr bwMode="auto">
              <a:xfrm>
                <a:off x="1732" y="2299"/>
                <a:ext cx="170" cy="10"/>
              </a:xfrm>
              <a:custGeom>
                <a:avLst/>
                <a:gdLst>
                  <a:gd name="T0" fmla="*/ 0 w 68"/>
                  <a:gd name="T1" fmla="*/ 0 h 4"/>
                  <a:gd name="T2" fmla="*/ 2658 w 68"/>
                  <a:gd name="T3" fmla="*/ 0 h 4"/>
                  <a:gd name="T4" fmla="*/ 0 w 68"/>
                  <a:gd name="T5" fmla="*/ 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8" h="4">
                    <a:moveTo>
                      <a:pt x="0" y="0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61" y="1"/>
                      <a:pt x="10" y="4"/>
                      <a:pt x="0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803" name="Freeform 116"/>
              <p:cNvSpPr>
                <a:spLocks/>
              </p:cNvSpPr>
              <p:nvPr/>
            </p:nvSpPr>
            <p:spPr bwMode="auto">
              <a:xfrm>
                <a:off x="1405" y="2424"/>
                <a:ext cx="422" cy="32"/>
              </a:xfrm>
              <a:custGeom>
                <a:avLst/>
                <a:gdLst>
                  <a:gd name="T0" fmla="*/ 3299 w 169"/>
                  <a:gd name="T1" fmla="*/ 0 h 12"/>
                  <a:gd name="T2" fmla="*/ 262 w 169"/>
                  <a:gd name="T3" fmla="*/ 0 h 12"/>
                  <a:gd name="T4" fmla="*/ 0 w 169"/>
                  <a:gd name="T5" fmla="*/ 307 h 12"/>
                  <a:gd name="T6" fmla="*/ 262 w 169"/>
                  <a:gd name="T7" fmla="*/ 605 h 12"/>
                  <a:gd name="T8" fmla="*/ 6335 w 169"/>
                  <a:gd name="T9" fmla="*/ 605 h 12"/>
                  <a:gd name="T10" fmla="*/ 6572 w 169"/>
                  <a:gd name="T11" fmla="*/ 307 h 12"/>
                  <a:gd name="T12" fmla="*/ 6335 w 169"/>
                  <a:gd name="T13" fmla="*/ 0 h 12"/>
                  <a:gd name="T14" fmla="*/ 3299 w 16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9" h="12">
                    <a:moveTo>
                      <a:pt x="85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9"/>
                      <a:pt x="3" y="12"/>
                      <a:pt x="7" y="12"/>
                    </a:cubicBezTo>
                    <a:cubicBezTo>
                      <a:pt x="163" y="12"/>
                      <a:pt x="163" y="12"/>
                      <a:pt x="163" y="12"/>
                    </a:cubicBezTo>
                    <a:cubicBezTo>
                      <a:pt x="166" y="12"/>
                      <a:pt x="169" y="9"/>
                      <a:pt x="169" y="6"/>
                    </a:cubicBezTo>
                    <a:cubicBezTo>
                      <a:pt x="169" y="2"/>
                      <a:pt x="166" y="0"/>
                      <a:pt x="163" y="0"/>
                    </a:cubicBezTo>
                    <a:lnTo>
                      <a:pt x="85" y="0"/>
                    </a:lnTo>
                    <a:close/>
                  </a:path>
                </a:pathLst>
              </a:custGeom>
              <a:grpFill/>
              <a:ln w="4763" cap="rnd">
                <a:solidFill>
                  <a:schemeClr val="bg2">
                    <a:lumMod val="90000"/>
                  </a:schemeClr>
                </a:solidFill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804" name="Freeform 117"/>
              <p:cNvSpPr>
                <a:spLocks/>
              </p:cNvSpPr>
              <p:nvPr/>
            </p:nvSpPr>
            <p:spPr bwMode="auto">
              <a:xfrm>
                <a:off x="1530" y="2360"/>
                <a:ext cx="395" cy="32"/>
              </a:xfrm>
              <a:custGeom>
                <a:avLst/>
                <a:gdLst>
                  <a:gd name="T0" fmla="*/ 3095 w 158"/>
                  <a:gd name="T1" fmla="*/ 0 h 12"/>
                  <a:gd name="T2" fmla="*/ 238 w 158"/>
                  <a:gd name="T3" fmla="*/ 0 h 12"/>
                  <a:gd name="T4" fmla="*/ 0 w 158"/>
                  <a:gd name="T5" fmla="*/ 307 h 12"/>
                  <a:gd name="T6" fmla="*/ 238 w 158"/>
                  <a:gd name="T7" fmla="*/ 605 h 12"/>
                  <a:gd name="T8" fmla="*/ 5938 w 158"/>
                  <a:gd name="T9" fmla="*/ 605 h 12"/>
                  <a:gd name="T10" fmla="*/ 6175 w 158"/>
                  <a:gd name="T11" fmla="*/ 307 h 12"/>
                  <a:gd name="T12" fmla="*/ 5938 w 158"/>
                  <a:gd name="T13" fmla="*/ 0 h 12"/>
                  <a:gd name="T14" fmla="*/ 3095 w 158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8" h="12">
                    <a:moveTo>
                      <a:pt x="7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152" y="12"/>
                      <a:pt x="152" y="12"/>
                      <a:pt x="152" y="12"/>
                    </a:cubicBezTo>
                    <a:cubicBezTo>
                      <a:pt x="156" y="12"/>
                      <a:pt x="158" y="9"/>
                      <a:pt x="158" y="6"/>
                    </a:cubicBezTo>
                    <a:cubicBezTo>
                      <a:pt x="158" y="3"/>
                      <a:pt x="156" y="0"/>
                      <a:pt x="152" y="0"/>
                    </a:cubicBezTo>
                    <a:lnTo>
                      <a:pt x="79" y="0"/>
                    </a:lnTo>
                    <a:close/>
                  </a:path>
                </a:pathLst>
              </a:custGeom>
              <a:grpFill/>
              <a:ln w="4763" cap="rnd">
                <a:solidFill>
                  <a:schemeClr val="bg2">
                    <a:lumMod val="90000"/>
                  </a:schemeClr>
                </a:solidFill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805" name="Freeform 118"/>
              <p:cNvSpPr>
                <a:spLocks/>
              </p:cNvSpPr>
              <p:nvPr/>
            </p:nvSpPr>
            <p:spPr bwMode="auto">
              <a:xfrm>
                <a:off x="1675" y="2293"/>
                <a:ext cx="255" cy="32"/>
              </a:xfrm>
              <a:custGeom>
                <a:avLst/>
                <a:gdLst>
                  <a:gd name="T0" fmla="*/ 3720 w 102"/>
                  <a:gd name="T1" fmla="*/ 0 h 12"/>
                  <a:gd name="T2" fmla="*/ 1845 w 102"/>
                  <a:gd name="T3" fmla="*/ 0 h 12"/>
                  <a:gd name="T4" fmla="*/ 520 w 102"/>
                  <a:gd name="T5" fmla="*/ 0 h 12"/>
                  <a:gd name="T6" fmla="*/ 0 w 102"/>
                  <a:gd name="T7" fmla="*/ 605 h 12"/>
                  <a:gd name="T8" fmla="*/ 3720 w 102"/>
                  <a:gd name="T9" fmla="*/ 605 h 12"/>
                  <a:gd name="T10" fmla="*/ 3988 w 102"/>
                  <a:gd name="T11" fmla="*/ 307 h 12"/>
                  <a:gd name="T12" fmla="*/ 3720 w 102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2" h="12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8" y="4"/>
                      <a:pt x="3" y="8"/>
                      <a:pt x="0" y="12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9" y="12"/>
                      <a:pt x="102" y="9"/>
                      <a:pt x="102" y="6"/>
                    </a:cubicBezTo>
                    <a:cubicBezTo>
                      <a:pt x="102" y="3"/>
                      <a:pt x="99" y="0"/>
                      <a:pt x="95" y="0"/>
                    </a:cubicBezTo>
                    <a:close/>
                  </a:path>
                </a:pathLst>
              </a:custGeom>
              <a:grpFill/>
              <a:ln w="4763" cap="rnd">
                <a:solidFill>
                  <a:schemeClr val="bg2">
                    <a:lumMod val="90000"/>
                  </a:schemeClr>
                </a:solidFill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806" name="Freeform 119"/>
              <p:cNvSpPr>
                <a:spLocks/>
              </p:cNvSpPr>
              <p:nvPr/>
            </p:nvSpPr>
            <p:spPr bwMode="auto">
              <a:xfrm>
                <a:off x="1412" y="2488"/>
                <a:ext cx="223" cy="35"/>
              </a:xfrm>
              <a:custGeom>
                <a:avLst/>
                <a:gdLst>
                  <a:gd name="T0" fmla="*/ 238 w 89"/>
                  <a:gd name="T1" fmla="*/ 681 h 13"/>
                  <a:gd name="T2" fmla="*/ 1934 w 89"/>
                  <a:gd name="T3" fmla="*/ 681 h 13"/>
                  <a:gd name="T4" fmla="*/ 3510 w 89"/>
                  <a:gd name="T5" fmla="*/ 0 h 13"/>
                  <a:gd name="T6" fmla="*/ 2330 w 89"/>
                  <a:gd name="T7" fmla="*/ 0 h 13"/>
                  <a:gd name="T8" fmla="*/ 238 w 89"/>
                  <a:gd name="T9" fmla="*/ 0 h 13"/>
                  <a:gd name="T10" fmla="*/ 0 w 89"/>
                  <a:gd name="T11" fmla="*/ 312 h 13"/>
                  <a:gd name="T12" fmla="*/ 238 w 89"/>
                  <a:gd name="T13" fmla="*/ 681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9" h="13">
                    <a:moveTo>
                      <a:pt x="6" y="13"/>
                    </a:moveTo>
                    <a:cubicBezTo>
                      <a:pt x="49" y="13"/>
                      <a:pt x="49" y="13"/>
                      <a:pt x="49" y="13"/>
                    </a:cubicBezTo>
                    <a:cubicBezTo>
                      <a:pt x="64" y="8"/>
                      <a:pt x="77" y="4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6" y="13"/>
                    </a:cubicBezTo>
                    <a:close/>
                  </a:path>
                </a:pathLst>
              </a:custGeom>
              <a:grpFill/>
              <a:ln w="4763" cap="rnd">
                <a:solidFill>
                  <a:schemeClr val="bg2">
                    <a:lumMod val="90000"/>
                  </a:schemeClr>
                </a:solidFill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807" name="Freeform 120"/>
              <p:cNvSpPr>
                <a:spLocks/>
              </p:cNvSpPr>
              <p:nvPr/>
            </p:nvSpPr>
            <p:spPr bwMode="auto">
              <a:xfrm>
                <a:off x="1405" y="3067"/>
                <a:ext cx="422" cy="32"/>
              </a:xfrm>
              <a:custGeom>
                <a:avLst/>
                <a:gdLst>
                  <a:gd name="T0" fmla="*/ 3299 w 169"/>
                  <a:gd name="T1" fmla="*/ 0 h 12"/>
                  <a:gd name="T2" fmla="*/ 262 w 169"/>
                  <a:gd name="T3" fmla="*/ 0 h 12"/>
                  <a:gd name="T4" fmla="*/ 0 w 169"/>
                  <a:gd name="T5" fmla="*/ 307 h 12"/>
                  <a:gd name="T6" fmla="*/ 262 w 169"/>
                  <a:gd name="T7" fmla="*/ 605 h 12"/>
                  <a:gd name="T8" fmla="*/ 6335 w 169"/>
                  <a:gd name="T9" fmla="*/ 605 h 12"/>
                  <a:gd name="T10" fmla="*/ 6572 w 169"/>
                  <a:gd name="T11" fmla="*/ 307 h 12"/>
                  <a:gd name="T12" fmla="*/ 6335 w 169"/>
                  <a:gd name="T13" fmla="*/ 0 h 12"/>
                  <a:gd name="T14" fmla="*/ 3299 w 16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9" h="12">
                    <a:moveTo>
                      <a:pt x="85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2"/>
                      <a:pt x="7" y="12"/>
                    </a:cubicBezTo>
                    <a:cubicBezTo>
                      <a:pt x="163" y="12"/>
                      <a:pt x="163" y="12"/>
                      <a:pt x="163" y="12"/>
                    </a:cubicBezTo>
                    <a:cubicBezTo>
                      <a:pt x="166" y="12"/>
                      <a:pt x="169" y="10"/>
                      <a:pt x="169" y="6"/>
                    </a:cubicBezTo>
                    <a:cubicBezTo>
                      <a:pt x="169" y="3"/>
                      <a:pt x="166" y="0"/>
                      <a:pt x="163" y="0"/>
                    </a:cubicBezTo>
                    <a:lnTo>
                      <a:pt x="85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808" name="Freeform 121"/>
              <p:cNvSpPr>
                <a:spLocks/>
              </p:cNvSpPr>
              <p:nvPr/>
            </p:nvSpPr>
            <p:spPr bwMode="auto">
              <a:xfrm>
                <a:off x="1530" y="3003"/>
                <a:ext cx="395" cy="34"/>
              </a:xfrm>
              <a:custGeom>
                <a:avLst/>
                <a:gdLst>
                  <a:gd name="T0" fmla="*/ 3095 w 158"/>
                  <a:gd name="T1" fmla="*/ 0 h 13"/>
                  <a:gd name="T2" fmla="*/ 238 w 158"/>
                  <a:gd name="T3" fmla="*/ 0 h 13"/>
                  <a:gd name="T4" fmla="*/ 0 w 158"/>
                  <a:gd name="T5" fmla="*/ 288 h 13"/>
                  <a:gd name="T6" fmla="*/ 238 w 158"/>
                  <a:gd name="T7" fmla="*/ 609 h 13"/>
                  <a:gd name="T8" fmla="*/ 5938 w 158"/>
                  <a:gd name="T9" fmla="*/ 609 h 13"/>
                  <a:gd name="T10" fmla="*/ 6175 w 158"/>
                  <a:gd name="T11" fmla="*/ 288 h 13"/>
                  <a:gd name="T12" fmla="*/ 5938 w 158"/>
                  <a:gd name="T13" fmla="*/ 0 h 13"/>
                  <a:gd name="T14" fmla="*/ 3095 w 158"/>
                  <a:gd name="T15" fmla="*/ 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8" h="13">
                    <a:moveTo>
                      <a:pt x="7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6" y="13"/>
                    </a:cubicBezTo>
                    <a:cubicBezTo>
                      <a:pt x="152" y="13"/>
                      <a:pt x="152" y="13"/>
                      <a:pt x="152" y="13"/>
                    </a:cubicBezTo>
                    <a:cubicBezTo>
                      <a:pt x="156" y="13"/>
                      <a:pt x="158" y="10"/>
                      <a:pt x="158" y="6"/>
                    </a:cubicBezTo>
                    <a:cubicBezTo>
                      <a:pt x="158" y="3"/>
                      <a:pt x="156" y="0"/>
                      <a:pt x="152" y="0"/>
                    </a:cubicBezTo>
                    <a:lnTo>
                      <a:pt x="79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809" name="Freeform 122"/>
              <p:cNvSpPr>
                <a:spLocks/>
              </p:cNvSpPr>
              <p:nvPr/>
            </p:nvSpPr>
            <p:spPr bwMode="auto">
              <a:xfrm>
                <a:off x="1675" y="2936"/>
                <a:ext cx="255" cy="35"/>
              </a:xfrm>
              <a:custGeom>
                <a:avLst/>
                <a:gdLst>
                  <a:gd name="T0" fmla="*/ 3720 w 102"/>
                  <a:gd name="T1" fmla="*/ 0 h 13"/>
                  <a:gd name="T2" fmla="*/ 1845 w 102"/>
                  <a:gd name="T3" fmla="*/ 0 h 13"/>
                  <a:gd name="T4" fmla="*/ 520 w 102"/>
                  <a:gd name="T5" fmla="*/ 0 h 13"/>
                  <a:gd name="T6" fmla="*/ 0 w 102"/>
                  <a:gd name="T7" fmla="*/ 681 h 13"/>
                  <a:gd name="T8" fmla="*/ 3720 w 102"/>
                  <a:gd name="T9" fmla="*/ 681 h 13"/>
                  <a:gd name="T10" fmla="*/ 3988 w 102"/>
                  <a:gd name="T11" fmla="*/ 312 h 13"/>
                  <a:gd name="T12" fmla="*/ 3720 w 102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2" h="13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8" y="4"/>
                      <a:pt x="3" y="8"/>
                      <a:pt x="0" y="13"/>
                    </a:cubicBezTo>
                    <a:cubicBezTo>
                      <a:pt x="95" y="13"/>
                      <a:pt x="95" y="13"/>
                      <a:pt x="95" y="13"/>
                    </a:cubicBezTo>
                    <a:cubicBezTo>
                      <a:pt x="99" y="13"/>
                      <a:pt x="102" y="10"/>
                      <a:pt x="102" y="6"/>
                    </a:cubicBezTo>
                    <a:cubicBezTo>
                      <a:pt x="102" y="3"/>
                      <a:pt x="99" y="0"/>
                      <a:pt x="95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810" name="Freeform 123"/>
              <p:cNvSpPr>
                <a:spLocks/>
              </p:cNvSpPr>
              <p:nvPr/>
            </p:nvSpPr>
            <p:spPr bwMode="auto">
              <a:xfrm>
                <a:off x="1412" y="3133"/>
                <a:ext cx="223" cy="32"/>
              </a:xfrm>
              <a:custGeom>
                <a:avLst/>
                <a:gdLst>
                  <a:gd name="T0" fmla="*/ 238 w 89"/>
                  <a:gd name="T1" fmla="*/ 605 h 12"/>
                  <a:gd name="T2" fmla="*/ 1934 w 89"/>
                  <a:gd name="T3" fmla="*/ 605 h 12"/>
                  <a:gd name="T4" fmla="*/ 3510 w 89"/>
                  <a:gd name="T5" fmla="*/ 0 h 12"/>
                  <a:gd name="T6" fmla="*/ 2330 w 89"/>
                  <a:gd name="T7" fmla="*/ 0 h 12"/>
                  <a:gd name="T8" fmla="*/ 238 w 89"/>
                  <a:gd name="T9" fmla="*/ 0 h 12"/>
                  <a:gd name="T10" fmla="*/ 0 w 89"/>
                  <a:gd name="T11" fmla="*/ 307 h 12"/>
                  <a:gd name="T12" fmla="*/ 238 w 89"/>
                  <a:gd name="T13" fmla="*/ 605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9" h="12">
                    <a:moveTo>
                      <a:pt x="6" y="12"/>
                    </a:moveTo>
                    <a:cubicBezTo>
                      <a:pt x="49" y="12"/>
                      <a:pt x="49" y="12"/>
                      <a:pt x="49" y="12"/>
                    </a:cubicBezTo>
                    <a:cubicBezTo>
                      <a:pt x="64" y="7"/>
                      <a:pt x="77" y="3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811" name="Freeform 124"/>
              <p:cNvSpPr>
                <a:spLocks/>
              </p:cNvSpPr>
              <p:nvPr/>
            </p:nvSpPr>
            <p:spPr bwMode="auto">
              <a:xfrm>
                <a:off x="1727" y="3003"/>
                <a:ext cx="198" cy="34"/>
              </a:xfrm>
              <a:custGeom>
                <a:avLst/>
                <a:gdLst>
                  <a:gd name="T0" fmla="*/ 2882 w 79"/>
                  <a:gd name="T1" fmla="*/ 609 h 13"/>
                  <a:gd name="T2" fmla="*/ 3115 w 79"/>
                  <a:gd name="T3" fmla="*/ 288 h 13"/>
                  <a:gd name="T4" fmla="*/ 2882 w 79"/>
                  <a:gd name="T5" fmla="*/ 0 h 13"/>
                  <a:gd name="T6" fmla="*/ 0 w 79"/>
                  <a:gd name="T7" fmla="*/ 0 h 13"/>
                  <a:gd name="T8" fmla="*/ 0 w 79"/>
                  <a:gd name="T9" fmla="*/ 609 h 13"/>
                  <a:gd name="T10" fmla="*/ 2882 w 79"/>
                  <a:gd name="T11" fmla="*/ 609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9" h="13">
                    <a:moveTo>
                      <a:pt x="73" y="13"/>
                    </a:moveTo>
                    <a:cubicBezTo>
                      <a:pt x="77" y="13"/>
                      <a:pt x="79" y="10"/>
                      <a:pt x="79" y="6"/>
                    </a:cubicBezTo>
                    <a:cubicBezTo>
                      <a:pt x="79" y="3"/>
                      <a:pt x="77" y="0"/>
                      <a:pt x="7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lnTo>
                      <a:pt x="73" y="13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812" name="Freeform 125"/>
              <p:cNvSpPr>
                <a:spLocks/>
              </p:cNvSpPr>
              <p:nvPr/>
            </p:nvSpPr>
            <p:spPr bwMode="auto">
              <a:xfrm>
                <a:off x="1617" y="3067"/>
                <a:ext cx="210" cy="32"/>
              </a:xfrm>
              <a:custGeom>
                <a:avLst/>
                <a:gdLst>
                  <a:gd name="T0" fmla="*/ 0 w 84"/>
                  <a:gd name="T1" fmla="*/ 0 h 12"/>
                  <a:gd name="T2" fmla="*/ 0 w 84"/>
                  <a:gd name="T3" fmla="*/ 605 h 12"/>
                  <a:gd name="T4" fmla="*/ 3050 w 84"/>
                  <a:gd name="T5" fmla="*/ 605 h 12"/>
                  <a:gd name="T6" fmla="*/ 3283 w 84"/>
                  <a:gd name="T7" fmla="*/ 307 h 12"/>
                  <a:gd name="T8" fmla="*/ 3050 w 84"/>
                  <a:gd name="T9" fmla="*/ 0 h 12"/>
                  <a:gd name="T10" fmla="*/ 0 w 8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4" h="12">
                    <a:moveTo>
                      <a:pt x="0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78" y="12"/>
                      <a:pt x="78" y="12"/>
                      <a:pt x="78" y="12"/>
                    </a:cubicBezTo>
                    <a:cubicBezTo>
                      <a:pt x="81" y="12"/>
                      <a:pt x="84" y="10"/>
                      <a:pt x="84" y="6"/>
                    </a:cubicBezTo>
                    <a:cubicBezTo>
                      <a:pt x="84" y="3"/>
                      <a:pt x="81" y="0"/>
                      <a:pt x="7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813" name="Freeform 126"/>
              <p:cNvSpPr>
                <a:spLocks/>
              </p:cNvSpPr>
              <p:nvPr/>
            </p:nvSpPr>
            <p:spPr bwMode="auto">
              <a:xfrm>
                <a:off x="1532" y="3133"/>
                <a:ext cx="103" cy="32"/>
              </a:xfrm>
              <a:custGeom>
                <a:avLst/>
                <a:gdLst>
                  <a:gd name="T0" fmla="*/ 0 w 41"/>
                  <a:gd name="T1" fmla="*/ 0 h 12"/>
                  <a:gd name="T2" fmla="*/ 0 w 41"/>
                  <a:gd name="T3" fmla="*/ 605 h 12"/>
                  <a:gd name="T4" fmla="*/ 50 w 41"/>
                  <a:gd name="T5" fmla="*/ 605 h 12"/>
                  <a:gd name="T6" fmla="*/ 1635 w 41"/>
                  <a:gd name="T7" fmla="*/ 0 h 12"/>
                  <a:gd name="T8" fmla="*/ 0 w 41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" h="12">
                    <a:moveTo>
                      <a:pt x="0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6" y="7"/>
                      <a:pt x="29" y="3"/>
                      <a:pt x="4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814" name="Freeform 127"/>
              <p:cNvSpPr>
                <a:spLocks/>
              </p:cNvSpPr>
              <p:nvPr/>
            </p:nvSpPr>
            <p:spPr bwMode="auto">
              <a:xfrm>
                <a:off x="1795" y="2936"/>
                <a:ext cx="135" cy="35"/>
              </a:xfrm>
              <a:custGeom>
                <a:avLst/>
                <a:gdLst>
                  <a:gd name="T0" fmla="*/ 0 w 54"/>
                  <a:gd name="T1" fmla="*/ 681 h 13"/>
                  <a:gd name="T2" fmla="*/ 1845 w 54"/>
                  <a:gd name="T3" fmla="*/ 681 h 13"/>
                  <a:gd name="T4" fmla="*/ 2113 w 54"/>
                  <a:gd name="T5" fmla="*/ 312 h 13"/>
                  <a:gd name="T6" fmla="*/ 1845 w 54"/>
                  <a:gd name="T7" fmla="*/ 0 h 13"/>
                  <a:gd name="T8" fmla="*/ 0 w 54"/>
                  <a:gd name="T9" fmla="*/ 0 h 13"/>
                  <a:gd name="T10" fmla="*/ 0 w 54"/>
                  <a:gd name="T11" fmla="*/ 681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4" h="13">
                    <a:moveTo>
                      <a:pt x="0" y="13"/>
                    </a:moveTo>
                    <a:cubicBezTo>
                      <a:pt x="47" y="13"/>
                      <a:pt x="47" y="13"/>
                      <a:pt x="47" y="13"/>
                    </a:cubicBezTo>
                    <a:cubicBezTo>
                      <a:pt x="51" y="13"/>
                      <a:pt x="54" y="10"/>
                      <a:pt x="54" y="6"/>
                    </a:cubicBezTo>
                    <a:cubicBezTo>
                      <a:pt x="54" y="3"/>
                      <a:pt x="51" y="0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815" name="Freeform 128"/>
              <p:cNvSpPr>
                <a:spLocks/>
              </p:cNvSpPr>
              <p:nvPr/>
            </p:nvSpPr>
            <p:spPr bwMode="auto">
              <a:xfrm>
                <a:off x="1405" y="3072"/>
                <a:ext cx="370" cy="24"/>
              </a:xfrm>
              <a:custGeom>
                <a:avLst/>
                <a:gdLst>
                  <a:gd name="T0" fmla="*/ 283 w 148"/>
                  <a:gd name="T1" fmla="*/ 0 h 9"/>
                  <a:gd name="T2" fmla="*/ 5783 w 148"/>
                  <a:gd name="T3" fmla="*/ 0 h 9"/>
                  <a:gd name="T4" fmla="*/ 2033 w 148"/>
                  <a:gd name="T5" fmla="*/ 93 h 9"/>
                  <a:gd name="T6" fmla="*/ 125 w 148"/>
                  <a:gd name="T7" fmla="*/ 363 h 9"/>
                  <a:gd name="T8" fmla="*/ 283 w 148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8" h="9">
                    <a:moveTo>
                      <a:pt x="7" y="0"/>
                    </a:moveTo>
                    <a:cubicBezTo>
                      <a:pt x="148" y="0"/>
                      <a:pt x="148" y="0"/>
                      <a:pt x="148" y="0"/>
                    </a:cubicBezTo>
                    <a:cubicBezTo>
                      <a:pt x="142" y="0"/>
                      <a:pt x="91" y="1"/>
                      <a:pt x="52" y="2"/>
                    </a:cubicBezTo>
                    <a:cubicBezTo>
                      <a:pt x="27" y="3"/>
                      <a:pt x="4" y="5"/>
                      <a:pt x="3" y="7"/>
                    </a:cubicBezTo>
                    <a:cubicBezTo>
                      <a:pt x="2" y="9"/>
                      <a:pt x="0" y="0"/>
                      <a:pt x="7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816" name="Freeform 129"/>
              <p:cNvSpPr>
                <a:spLocks/>
              </p:cNvSpPr>
              <p:nvPr/>
            </p:nvSpPr>
            <p:spPr bwMode="auto">
              <a:xfrm>
                <a:off x="1530" y="3005"/>
                <a:ext cx="367" cy="24"/>
              </a:xfrm>
              <a:custGeom>
                <a:avLst/>
                <a:gdLst>
                  <a:gd name="T0" fmla="*/ 230 w 147"/>
                  <a:gd name="T1" fmla="*/ 56 h 9"/>
                  <a:gd name="T2" fmla="*/ 5710 w 147"/>
                  <a:gd name="T3" fmla="*/ 56 h 9"/>
                  <a:gd name="T4" fmla="*/ 1975 w 147"/>
                  <a:gd name="T5" fmla="*/ 149 h 9"/>
                  <a:gd name="T6" fmla="*/ 105 w 147"/>
                  <a:gd name="T7" fmla="*/ 397 h 9"/>
                  <a:gd name="T8" fmla="*/ 230 w 147"/>
                  <a:gd name="T9" fmla="*/ 5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7" h="9">
                    <a:moveTo>
                      <a:pt x="6" y="1"/>
                    </a:moveTo>
                    <a:cubicBezTo>
                      <a:pt x="147" y="1"/>
                      <a:pt x="147" y="1"/>
                      <a:pt x="147" y="1"/>
                    </a:cubicBezTo>
                    <a:cubicBezTo>
                      <a:pt x="141" y="0"/>
                      <a:pt x="91" y="1"/>
                      <a:pt x="51" y="3"/>
                    </a:cubicBezTo>
                    <a:cubicBezTo>
                      <a:pt x="27" y="4"/>
                      <a:pt x="4" y="5"/>
                      <a:pt x="3" y="8"/>
                    </a:cubicBezTo>
                    <a:cubicBezTo>
                      <a:pt x="2" y="9"/>
                      <a:pt x="0" y="1"/>
                      <a:pt x="6" y="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817" name="Freeform 130"/>
              <p:cNvSpPr>
                <a:spLocks/>
              </p:cNvSpPr>
              <p:nvPr/>
            </p:nvSpPr>
            <p:spPr bwMode="auto">
              <a:xfrm>
                <a:off x="1415" y="3136"/>
                <a:ext cx="195" cy="24"/>
              </a:xfrm>
              <a:custGeom>
                <a:avLst/>
                <a:gdLst>
                  <a:gd name="T0" fmla="*/ 238 w 78"/>
                  <a:gd name="T1" fmla="*/ 0 h 9"/>
                  <a:gd name="T2" fmla="*/ 3020 w 78"/>
                  <a:gd name="T3" fmla="*/ 0 h 9"/>
                  <a:gd name="T4" fmla="*/ 1488 w 78"/>
                  <a:gd name="T5" fmla="*/ 93 h 9"/>
                  <a:gd name="T6" fmla="*/ 125 w 78"/>
                  <a:gd name="T7" fmla="*/ 363 h 9"/>
                  <a:gd name="T8" fmla="*/ 238 w 78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8" h="9">
                    <a:moveTo>
                      <a:pt x="6" y="0"/>
                    </a:moveTo>
                    <a:cubicBezTo>
                      <a:pt x="77" y="0"/>
                      <a:pt x="77" y="0"/>
                      <a:pt x="77" y="0"/>
                    </a:cubicBezTo>
                    <a:cubicBezTo>
                      <a:pt x="71" y="0"/>
                      <a:pt x="78" y="1"/>
                      <a:pt x="38" y="2"/>
                    </a:cubicBezTo>
                    <a:cubicBezTo>
                      <a:pt x="13" y="3"/>
                      <a:pt x="3" y="5"/>
                      <a:pt x="3" y="7"/>
                    </a:cubicBezTo>
                    <a:cubicBezTo>
                      <a:pt x="2" y="9"/>
                      <a:pt x="0" y="0"/>
                      <a:pt x="6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818" name="Freeform 131"/>
              <p:cNvSpPr>
                <a:spLocks/>
              </p:cNvSpPr>
              <p:nvPr/>
            </p:nvSpPr>
            <p:spPr bwMode="auto">
              <a:xfrm>
                <a:off x="1732" y="2941"/>
                <a:ext cx="170" cy="11"/>
              </a:xfrm>
              <a:custGeom>
                <a:avLst/>
                <a:gdLst>
                  <a:gd name="T0" fmla="*/ 0 w 68"/>
                  <a:gd name="T1" fmla="*/ 0 h 4"/>
                  <a:gd name="T2" fmla="*/ 2658 w 68"/>
                  <a:gd name="T3" fmla="*/ 0 h 4"/>
                  <a:gd name="T4" fmla="*/ 0 w 68"/>
                  <a:gd name="T5" fmla="*/ 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8" h="4">
                    <a:moveTo>
                      <a:pt x="0" y="0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61" y="2"/>
                      <a:pt x="10" y="4"/>
                      <a:pt x="0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819" name="Freeform 132"/>
              <p:cNvSpPr>
                <a:spLocks/>
              </p:cNvSpPr>
              <p:nvPr/>
            </p:nvSpPr>
            <p:spPr bwMode="auto">
              <a:xfrm>
                <a:off x="1405" y="3067"/>
                <a:ext cx="422" cy="32"/>
              </a:xfrm>
              <a:custGeom>
                <a:avLst/>
                <a:gdLst>
                  <a:gd name="T0" fmla="*/ 3299 w 169"/>
                  <a:gd name="T1" fmla="*/ 0 h 12"/>
                  <a:gd name="T2" fmla="*/ 262 w 169"/>
                  <a:gd name="T3" fmla="*/ 0 h 12"/>
                  <a:gd name="T4" fmla="*/ 0 w 169"/>
                  <a:gd name="T5" fmla="*/ 307 h 12"/>
                  <a:gd name="T6" fmla="*/ 262 w 169"/>
                  <a:gd name="T7" fmla="*/ 605 h 12"/>
                  <a:gd name="T8" fmla="*/ 6335 w 169"/>
                  <a:gd name="T9" fmla="*/ 605 h 12"/>
                  <a:gd name="T10" fmla="*/ 6572 w 169"/>
                  <a:gd name="T11" fmla="*/ 307 h 12"/>
                  <a:gd name="T12" fmla="*/ 6335 w 169"/>
                  <a:gd name="T13" fmla="*/ 0 h 12"/>
                  <a:gd name="T14" fmla="*/ 3299 w 16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9" h="12">
                    <a:moveTo>
                      <a:pt x="85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2"/>
                      <a:pt x="7" y="12"/>
                    </a:cubicBezTo>
                    <a:cubicBezTo>
                      <a:pt x="163" y="12"/>
                      <a:pt x="163" y="12"/>
                      <a:pt x="163" y="12"/>
                    </a:cubicBezTo>
                    <a:cubicBezTo>
                      <a:pt x="166" y="12"/>
                      <a:pt x="169" y="10"/>
                      <a:pt x="169" y="6"/>
                    </a:cubicBezTo>
                    <a:cubicBezTo>
                      <a:pt x="169" y="3"/>
                      <a:pt x="166" y="0"/>
                      <a:pt x="163" y="0"/>
                    </a:cubicBezTo>
                    <a:lnTo>
                      <a:pt x="85" y="0"/>
                    </a:lnTo>
                    <a:close/>
                  </a:path>
                </a:pathLst>
              </a:custGeom>
              <a:grpFill/>
              <a:ln w="4763" cap="rnd">
                <a:solidFill>
                  <a:schemeClr val="bg2">
                    <a:lumMod val="90000"/>
                  </a:schemeClr>
                </a:solidFill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820" name="Freeform 133"/>
              <p:cNvSpPr>
                <a:spLocks/>
              </p:cNvSpPr>
              <p:nvPr/>
            </p:nvSpPr>
            <p:spPr bwMode="auto">
              <a:xfrm>
                <a:off x="1530" y="3003"/>
                <a:ext cx="395" cy="34"/>
              </a:xfrm>
              <a:custGeom>
                <a:avLst/>
                <a:gdLst>
                  <a:gd name="T0" fmla="*/ 3095 w 158"/>
                  <a:gd name="T1" fmla="*/ 0 h 13"/>
                  <a:gd name="T2" fmla="*/ 238 w 158"/>
                  <a:gd name="T3" fmla="*/ 0 h 13"/>
                  <a:gd name="T4" fmla="*/ 0 w 158"/>
                  <a:gd name="T5" fmla="*/ 288 h 13"/>
                  <a:gd name="T6" fmla="*/ 238 w 158"/>
                  <a:gd name="T7" fmla="*/ 609 h 13"/>
                  <a:gd name="T8" fmla="*/ 5938 w 158"/>
                  <a:gd name="T9" fmla="*/ 609 h 13"/>
                  <a:gd name="T10" fmla="*/ 6175 w 158"/>
                  <a:gd name="T11" fmla="*/ 288 h 13"/>
                  <a:gd name="T12" fmla="*/ 5938 w 158"/>
                  <a:gd name="T13" fmla="*/ 0 h 13"/>
                  <a:gd name="T14" fmla="*/ 3095 w 158"/>
                  <a:gd name="T15" fmla="*/ 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8" h="13">
                    <a:moveTo>
                      <a:pt x="7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6" y="13"/>
                    </a:cubicBezTo>
                    <a:cubicBezTo>
                      <a:pt x="152" y="13"/>
                      <a:pt x="152" y="13"/>
                      <a:pt x="152" y="13"/>
                    </a:cubicBezTo>
                    <a:cubicBezTo>
                      <a:pt x="156" y="13"/>
                      <a:pt x="158" y="10"/>
                      <a:pt x="158" y="6"/>
                    </a:cubicBezTo>
                    <a:cubicBezTo>
                      <a:pt x="158" y="3"/>
                      <a:pt x="156" y="0"/>
                      <a:pt x="152" y="0"/>
                    </a:cubicBezTo>
                    <a:lnTo>
                      <a:pt x="79" y="0"/>
                    </a:lnTo>
                    <a:close/>
                  </a:path>
                </a:pathLst>
              </a:custGeom>
              <a:grpFill/>
              <a:ln w="4763" cap="rnd">
                <a:solidFill>
                  <a:schemeClr val="bg2">
                    <a:lumMod val="90000"/>
                  </a:schemeClr>
                </a:solidFill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821" name="Freeform 134"/>
              <p:cNvSpPr>
                <a:spLocks/>
              </p:cNvSpPr>
              <p:nvPr/>
            </p:nvSpPr>
            <p:spPr bwMode="auto">
              <a:xfrm>
                <a:off x="1675" y="2936"/>
                <a:ext cx="255" cy="35"/>
              </a:xfrm>
              <a:custGeom>
                <a:avLst/>
                <a:gdLst>
                  <a:gd name="T0" fmla="*/ 3720 w 102"/>
                  <a:gd name="T1" fmla="*/ 0 h 13"/>
                  <a:gd name="T2" fmla="*/ 1845 w 102"/>
                  <a:gd name="T3" fmla="*/ 0 h 13"/>
                  <a:gd name="T4" fmla="*/ 520 w 102"/>
                  <a:gd name="T5" fmla="*/ 0 h 13"/>
                  <a:gd name="T6" fmla="*/ 0 w 102"/>
                  <a:gd name="T7" fmla="*/ 681 h 13"/>
                  <a:gd name="T8" fmla="*/ 3720 w 102"/>
                  <a:gd name="T9" fmla="*/ 681 h 13"/>
                  <a:gd name="T10" fmla="*/ 3988 w 102"/>
                  <a:gd name="T11" fmla="*/ 312 h 13"/>
                  <a:gd name="T12" fmla="*/ 3720 w 102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2" h="13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8" y="4"/>
                      <a:pt x="3" y="8"/>
                      <a:pt x="0" y="13"/>
                    </a:cubicBezTo>
                    <a:cubicBezTo>
                      <a:pt x="95" y="13"/>
                      <a:pt x="95" y="13"/>
                      <a:pt x="95" y="13"/>
                    </a:cubicBezTo>
                    <a:cubicBezTo>
                      <a:pt x="99" y="13"/>
                      <a:pt x="102" y="10"/>
                      <a:pt x="102" y="6"/>
                    </a:cubicBezTo>
                    <a:cubicBezTo>
                      <a:pt x="102" y="3"/>
                      <a:pt x="99" y="0"/>
                      <a:pt x="95" y="0"/>
                    </a:cubicBezTo>
                    <a:close/>
                  </a:path>
                </a:pathLst>
              </a:custGeom>
              <a:grpFill/>
              <a:ln w="4763" cap="rnd">
                <a:solidFill>
                  <a:schemeClr val="bg2">
                    <a:lumMod val="90000"/>
                  </a:schemeClr>
                </a:solidFill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822" name="Freeform 135"/>
              <p:cNvSpPr>
                <a:spLocks/>
              </p:cNvSpPr>
              <p:nvPr/>
            </p:nvSpPr>
            <p:spPr bwMode="auto">
              <a:xfrm>
                <a:off x="1412" y="3133"/>
                <a:ext cx="223" cy="32"/>
              </a:xfrm>
              <a:custGeom>
                <a:avLst/>
                <a:gdLst>
                  <a:gd name="T0" fmla="*/ 238 w 89"/>
                  <a:gd name="T1" fmla="*/ 605 h 12"/>
                  <a:gd name="T2" fmla="*/ 1934 w 89"/>
                  <a:gd name="T3" fmla="*/ 605 h 12"/>
                  <a:gd name="T4" fmla="*/ 3510 w 89"/>
                  <a:gd name="T5" fmla="*/ 0 h 12"/>
                  <a:gd name="T6" fmla="*/ 2330 w 89"/>
                  <a:gd name="T7" fmla="*/ 0 h 12"/>
                  <a:gd name="T8" fmla="*/ 238 w 89"/>
                  <a:gd name="T9" fmla="*/ 0 h 12"/>
                  <a:gd name="T10" fmla="*/ 0 w 89"/>
                  <a:gd name="T11" fmla="*/ 307 h 12"/>
                  <a:gd name="T12" fmla="*/ 238 w 89"/>
                  <a:gd name="T13" fmla="*/ 605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9" h="12">
                    <a:moveTo>
                      <a:pt x="6" y="12"/>
                    </a:moveTo>
                    <a:cubicBezTo>
                      <a:pt x="49" y="12"/>
                      <a:pt x="49" y="12"/>
                      <a:pt x="49" y="12"/>
                    </a:cubicBezTo>
                    <a:cubicBezTo>
                      <a:pt x="64" y="7"/>
                      <a:pt x="77" y="3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lose/>
                  </a:path>
                </a:pathLst>
              </a:custGeom>
              <a:grpFill/>
              <a:ln w="4763" cap="rnd">
                <a:solidFill>
                  <a:schemeClr val="bg2">
                    <a:lumMod val="90000"/>
                  </a:schemeClr>
                </a:solidFill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823" name="Freeform 136"/>
              <p:cNvSpPr>
                <a:spLocks/>
              </p:cNvSpPr>
              <p:nvPr/>
            </p:nvSpPr>
            <p:spPr bwMode="auto">
              <a:xfrm>
                <a:off x="1405" y="3704"/>
                <a:ext cx="422" cy="35"/>
              </a:xfrm>
              <a:custGeom>
                <a:avLst/>
                <a:gdLst>
                  <a:gd name="T0" fmla="*/ 3299 w 169"/>
                  <a:gd name="T1" fmla="*/ 0 h 13"/>
                  <a:gd name="T2" fmla="*/ 262 w 169"/>
                  <a:gd name="T3" fmla="*/ 0 h 13"/>
                  <a:gd name="T4" fmla="*/ 0 w 169"/>
                  <a:gd name="T5" fmla="*/ 312 h 13"/>
                  <a:gd name="T6" fmla="*/ 262 w 169"/>
                  <a:gd name="T7" fmla="*/ 681 h 13"/>
                  <a:gd name="T8" fmla="*/ 6335 w 169"/>
                  <a:gd name="T9" fmla="*/ 681 h 13"/>
                  <a:gd name="T10" fmla="*/ 6572 w 169"/>
                  <a:gd name="T11" fmla="*/ 312 h 13"/>
                  <a:gd name="T12" fmla="*/ 6335 w 169"/>
                  <a:gd name="T13" fmla="*/ 0 h 13"/>
                  <a:gd name="T14" fmla="*/ 3299 w 169"/>
                  <a:gd name="T15" fmla="*/ 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9" h="13">
                    <a:moveTo>
                      <a:pt x="85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7" y="13"/>
                    </a:cubicBezTo>
                    <a:cubicBezTo>
                      <a:pt x="163" y="13"/>
                      <a:pt x="163" y="13"/>
                      <a:pt x="163" y="13"/>
                    </a:cubicBezTo>
                    <a:cubicBezTo>
                      <a:pt x="166" y="13"/>
                      <a:pt x="169" y="10"/>
                      <a:pt x="169" y="6"/>
                    </a:cubicBezTo>
                    <a:cubicBezTo>
                      <a:pt x="169" y="3"/>
                      <a:pt x="166" y="0"/>
                      <a:pt x="163" y="0"/>
                    </a:cubicBezTo>
                    <a:lnTo>
                      <a:pt x="85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824" name="Freeform 137"/>
              <p:cNvSpPr>
                <a:spLocks/>
              </p:cNvSpPr>
              <p:nvPr/>
            </p:nvSpPr>
            <p:spPr bwMode="auto">
              <a:xfrm>
                <a:off x="1530" y="3640"/>
                <a:ext cx="395" cy="35"/>
              </a:xfrm>
              <a:custGeom>
                <a:avLst/>
                <a:gdLst>
                  <a:gd name="T0" fmla="*/ 3095 w 158"/>
                  <a:gd name="T1" fmla="*/ 0 h 13"/>
                  <a:gd name="T2" fmla="*/ 238 w 158"/>
                  <a:gd name="T3" fmla="*/ 0 h 13"/>
                  <a:gd name="T4" fmla="*/ 0 w 158"/>
                  <a:gd name="T5" fmla="*/ 369 h 13"/>
                  <a:gd name="T6" fmla="*/ 238 w 158"/>
                  <a:gd name="T7" fmla="*/ 681 h 13"/>
                  <a:gd name="T8" fmla="*/ 5938 w 158"/>
                  <a:gd name="T9" fmla="*/ 681 h 13"/>
                  <a:gd name="T10" fmla="*/ 6175 w 158"/>
                  <a:gd name="T11" fmla="*/ 369 h 13"/>
                  <a:gd name="T12" fmla="*/ 5938 w 158"/>
                  <a:gd name="T13" fmla="*/ 0 h 13"/>
                  <a:gd name="T14" fmla="*/ 3095 w 158"/>
                  <a:gd name="T15" fmla="*/ 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8" h="13">
                    <a:moveTo>
                      <a:pt x="7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0"/>
                      <a:pt x="3" y="13"/>
                      <a:pt x="6" y="13"/>
                    </a:cubicBezTo>
                    <a:cubicBezTo>
                      <a:pt x="152" y="13"/>
                      <a:pt x="152" y="13"/>
                      <a:pt x="152" y="13"/>
                    </a:cubicBezTo>
                    <a:cubicBezTo>
                      <a:pt x="156" y="13"/>
                      <a:pt x="158" y="10"/>
                      <a:pt x="158" y="7"/>
                    </a:cubicBezTo>
                    <a:cubicBezTo>
                      <a:pt x="158" y="3"/>
                      <a:pt x="156" y="0"/>
                      <a:pt x="152" y="0"/>
                    </a:cubicBezTo>
                    <a:lnTo>
                      <a:pt x="79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825" name="Freeform 138"/>
              <p:cNvSpPr>
                <a:spLocks/>
              </p:cNvSpPr>
              <p:nvPr/>
            </p:nvSpPr>
            <p:spPr bwMode="auto">
              <a:xfrm>
                <a:off x="1675" y="3573"/>
                <a:ext cx="255" cy="35"/>
              </a:xfrm>
              <a:custGeom>
                <a:avLst/>
                <a:gdLst>
                  <a:gd name="T0" fmla="*/ 3720 w 102"/>
                  <a:gd name="T1" fmla="*/ 0 h 13"/>
                  <a:gd name="T2" fmla="*/ 1845 w 102"/>
                  <a:gd name="T3" fmla="*/ 0 h 13"/>
                  <a:gd name="T4" fmla="*/ 520 w 102"/>
                  <a:gd name="T5" fmla="*/ 0 h 13"/>
                  <a:gd name="T6" fmla="*/ 0 w 102"/>
                  <a:gd name="T7" fmla="*/ 681 h 13"/>
                  <a:gd name="T8" fmla="*/ 3720 w 102"/>
                  <a:gd name="T9" fmla="*/ 681 h 13"/>
                  <a:gd name="T10" fmla="*/ 3988 w 102"/>
                  <a:gd name="T11" fmla="*/ 369 h 13"/>
                  <a:gd name="T12" fmla="*/ 3720 w 102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2" h="13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8" y="4"/>
                      <a:pt x="3" y="9"/>
                      <a:pt x="0" y="13"/>
                    </a:cubicBezTo>
                    <a:cubicBezTo>
                      <a:pt x="95" y="13"/>
                      <a:pt x="95" y="13"/>
                      <a:pt x="95" y="13"/>
                    </a:cubicBezTo>
                    <a:cubicBezTo>
                      <a:pt x="99" y="13"/>
                      <a:pt x="102" y="10"/>
                      <a:pt x="102" y="7"/>
                    </a:cubicBezTo>
                    <a:cubicBezTo>
                      <a:pt x="102" y="3"/>
                      <a:pt x="99" y="0"/>
                      <a:pt x="95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826" name="Freeform 139"/>
              <p:cNvSpPr>
                <a:spLocks/>
              </p:cNvSpPr>
              <p:nvPr/>
            </p:nvSpPr>
            <p:spPr bwMode="auto">
              <a:xfrm>
                <a:off x="1412" y="3771"/>
                <a:ext cx="223" cy="32"/>
              </a:xfrm>
              <a:custGeom>
                <a:avLst/>
                <a:gdLst>
                  <a:gd name="T0" fmla="*/ 238 w 89"/>
                  <a:gd name="T1" fmla="*/ 605 h 12"/>
                  <a:gd name="T2" fmla="*/ 1934 w 89"/>
                  <a:gd name="T3" fmla="*/ 605 h 12"/>
                  <a:gd name="T4" fmla="*/ 3510 w 89"/>
                  <a:gd name="T5" fmla="*/ 0 h 12"/>
                  <a:gd name="T6" fmla="*/ 2330 w 89"/>
                  <a:gd name="T7" fmla="*/ 0 h 12"/>
                  <a:gd name="T8" fmla="*/ 238 w 89"/>
                  <a:gd name="T9" fmla="*/ 0 h 12"/>
                  <a:gd name="T10" fmla="*/ 0 w 89"/>
                  <a:gd name="T11" fmla="*/ 307 h 12"/>
                  <a:gd name="T12" fmla="*/ 238 w 89"/>
                  <a:gd name="T13" fmla="*/ 605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9" h="12">
                    <a:moveTo>
                      <a:pt x="6" y="12"/>
                    </a:moveTo>
                    <a:cubicBezTo>
                      <a:pt x="49" y="12"/>
                      <a:pt x="49" y="12"/>
                      <a:pt x="49" y="12"/>
                    </a:cubicBezTo>
                    <a:cubicBezTo>
                      <a:pt x="64" y="8"/>
                      <a:pt x="77" y="4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2"/>
                      <a:pt x="6" y="1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827" name="Freeform 140"/>
              <p:cNvSpPr>
                <a:spLocks/>
              </p:cNvSpPr>
              <p:nvPr/>
            </p:nvSpPr>
            <p:spPr bwMode="auto">
              <a:xfrm>
                <a:off x="1727" y="3640"/>
                <a:ext cx="198" cy="35"/>
              </a:xfrm>
              <a:custGeom>
                <a:avLst/>
                <a:gdLst>
                  <a:gd name="T0" fmla="*/ 2882 w 79"/>
                  <a:gd name="T1" fmla="*/ 681 h 13"/>
                  <a:gd name="T2" fmla="*/ 3115 w 79"/>
                  <a:gd name="T3" fmla="*/ 369 h 13"/>
                  <a:gd name="T4" fmla="*/ 2882 w 79"/>
                  <a:gd name="T5" fmla="*/ 0 h 13"/>
                  <a:gd name="T6" fmla="*/ 0 w 79"/>
                  <a:gd name="T7" fmla="*/ 0 h 13"/>
                  <a:gd name="T8" fmla="*/ 0 w 79"/>
                  <a:gd name="T9" fmla="*/ 681 h 13"/>
                  <a:gd name="T10" fmla="*/ 2882 w 79"/>
                  <a:gd name="T11" fmla="*/ 681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9" h="13">
                    <a:moveTo>
                      <a:pt x="73" y="13"/>
                    </a:moveTo>
                    <a:cubicBezTo>
                      <a:pt x="77" y="13"/>
                      <a:pt x="79" y="10"/>
                      <a:pt x="79" y="7"/>
                    </a:cubicBezTo>
                    <a:cubicBezTo>
                      <a:pt x="79" y="3"/>
                      <a:pt x="77" y="0"/>
                      <a:pt x="7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lnTo>
                      <a:pt x="73" y="13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828" name="Freeform 141"/>
              <p:cNvSpPr>
                <a:spLocks/>
              </p:cNvSpPr>
              <p:nvPr/>
            </p:nvSpPr>
            <p:spPr bwMode="auto">
              <a:xfrm>
                <a:off x="1617" y="3704"/>
                <a:ext cx="210" cy="35"/>
              </a:xfrm>
              <a:custGeom>
                <a:avLst/>
                <a:gdLst>
                  <a:gd name="T0" fmla="*/ 0 w 84"/>
                  <a:gd name="T1" fmla="*/ 0 h 13"/>
                  <a:gd name="T2" fmla="*/ 0 w 84"/>
                  <a:gd name="T3" fmla="*/ 681 h 13"/>
                  <a:gd name="T4" fmla="*/ 3050 w 84"/>
                  <a:gd name="T5" fmla="*/ 681 h 13"/>
                  <a:gd name="T6" fmla="*/ 3283 w 84"/>
                  <a:gd name="T7" fmla="*/ 312 h 13"/>
                  <a:gd name="T8" fmla="*/ 3050 w 84"/>
                  <a:gd name="T9" fmla="*/ 0 h 13"/>
                  <a:gd name="T10" fmla="*/ 0 w 84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4" h="13">
                    <a:moveTo>
                      <a:pt x="0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78" y="13"/>
                      <a:pt x="78" y="13"/>
                      <a:pt x="78" y="13"/>
                    </a:cubicBezTo>
                    <a:cubicBezTo>
                      <a:pt x="81" y="13"/>
                      <a:pt x="84" y="10"/>
                      <a:pt x="84" y="6"/>
                    </a:cubicBezTo>
                    <a:cubicBezTo>
                      <a:pt x="84" y="3"/>
                      <a:pt x="81" y="0"/>
                      <a:pt x="7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829" name="Freeform 142"/>
              <p:cNvSpPr>
                <a:spLocks/>
              </p:cNvSpPr>
              <p:nvPr/>
            </p:nvSpPr>
            <p:spPr bwMode="auto">
              <a:xfrm>
                <a:off x="1532" y="3771"/>
                <a:ext cx="103" cy="32"/>
              </a:xfrm>
              <a:custGeom>
                <a:avLst/>
                <a:gdLst>
                  <a:gd name="T0" fmla="*/ 0 w 41"/>
                  <a:gd name="T1" fmla="*/ 0 h 12"/>
                  <a:gd name="T2" fmla="*/ 0 w 41"/>
                  <a:gd name="T3" fmla="*/ 605 h 12"/>
                  <a:gd name="T4" fmla="*/ 50 w 41"/>
                  <a:gd name="T5" fmla="*/ 605 h 12"/>
                  <a:gd name="T6" fmla="*/ 1635 w 41"/>
                  <a:gd name="T7" fmla="*/ 0 h 12"/>
                  <a:gd name="T8" fmla="*/ 0 w 41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" h="12">
                    <a:moveTo>
                      <a:pt x="0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6" y="8"/>
                      <a:pt x="29" y="4"/>
                      <a:pt x="4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830" name="Freeform 143"/>
              <p:cNvSpPr>
                <a:spLocks/>
              </p:cNvSpPr>
              <p:nvPr/>
            </p:nvSpPr>
            <p:spPr bwMode="auto">
              <a:xfrm>
                <a:off x="1795" y="3573"/>
                <a:ext cx="135" cy="35"/>
              </a:xfrm>
              <a:custGeom>
                <a:avLst/>
                <a:gdLst>
                  <a:gd name="T0" fmla="*/ 0 w 54"/>
                  <a:gd name="T1" fmla="*/ 681 h 13"/>
                  <a:gd name="T2" fmla="*/ 1845 w 54"/>
                  <a:gd name="T3" fmla="*/ 681 h 13"/>
                  <a:gd name="T4" fmla="*/ 2113 w 54"/>
                  <a:gd name="T5" fmla="*/ 369 h 13"/>
                  <a:gd name="T6" fmla="*/ 1845 w 54"/>
                  <a:gd name="T7" fmla="*/ 0 h 13"/>
                  <a:gd name="T8" fmla="*/ 0 w 54"/>
                  <a:gd name="T9" fmla="*/ 0 h 13"/>
                  <a:gd name="T10" fmla="*/ 0 w 54"/>
                  <a:gd name="T11" fmla="*/ 681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4" h="13">
                    <a:moveTo>
                      <a:pt x="0" y="13"/>
                    </a:moveTo>
                    <a:cubicBezTo>
                      <a:pt x="47" y="13"/>
                      <a:pt x="47" y="13"/>
                      <a:pt x="47" y="13"/>
                    </a:cubicBezTo>
                    <a:cubicBezTo>
                      <a:pt x="51" y="13"/>
                      <a:pt x="54" y="10"/>
                      <a:pt x="54" y="7"/>
                    </a:cubicBezTo>
                    <a:cubicBezTo>
                      <a:pt x="54" y="3"/>
                      <a:pt x="51" y="0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831" name="Freeform 144"/>
              <p:cNvSpPr>
                <a:spLocks/>
              </p:cNvSpPr>
              <p:nvPr/>
            </p:nvSpPr>
            <p:spPr bwMode="auto">
              <a:xfrm>
                <a:off x="1405" y="3709"/>
                <a:ext cx="370" cy="24"/>
              </a:xfrm>
              <a:custGeom>
                <a:avLst/>
                <a:gdLst>
                  <a:gd name="T0" fmla="*/ 283 w 148"/>
                  <a:gd name="T1" fmla="*/ 0 h 9"/>
                  <a:gd name="T2" fmla="*/ 5783 w 148"/>
                  <a:gd name="T3" fmla="*/ 0 h 9"/>
                  <a:gd name="T4" fmla="*/ 2033 w 148"/>
                  <a:gd name="T5" fmla="*/ 149 h 9"/>
                  <a:gd name="T6" fmla="*/ 125 w 148"/>
                  <a:gd name="T7" fmla="*/ 363 h 9"/>
                  <a:gd name="T8" fmla="*/ 283 w 148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8" h="9">
                    <a:moveTo>
                      <a:pt x="7" y="0"/>
                    </a:moveTo>
                    <a:cubicBezTo>
                      <a:pt x="148" y="0"/>
                      <a:pt x="148" y="0"/>
                      <a:pt x="148" y="0"/>
                    </a:cubicBezTo>
                    <a:cubicBezTo>
                      <a:pt x="142" y="0"/>
                      <a:pt x="91" y="1"/>
                      <a:pt x="52" y="3"/>
                    </a:cubicBezTo>
                    <a:cubicBezTo>
                      <a:pt x="27" y="4"/>
                      <a:pt x="4" y="5"/>
                      <a:pt x="3" y="7"/>
                    </a:cubicBezTo>
                    <a:cubicBezTo>
                      <a:pt x="2" y="9"/>
                      <a:pt x="0" y="0"/>
                      <a:pt x="7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832" name="Freeform 145"/>
              <p:cNvSpPr>
                <a:spLocks/>
              </p:cNvSpPr>
              <p:nvPr/>
            </p:nvSpPr>
            <p:spPr bwMode="auto">
              <a:xfrm>
                <a:off x="1530" y="3645"/>
                <a:ext cx="367" cy="24"/>
              </a:xfrm>
              <a:custGeom>
                <a:avLst/>
                <a:gdLst>
                  <a:gd name="T0" fmla="*/ 230 w 147"/>
                  <a:gd name="T1" fmla="*/ 0 h 9"/>
                  <a:gd name="T2" fmla="*/ 5710 w 147"/>
                  <a:gd name="T3" fmla="*/ 0 h 9"/>
                  <a:gd name="T4" fmla="*/ 1975 w 147"/>
                  <a:gd name="T5" fmla="*/ 93 h 9"/>
                  <a:gd name="T6" fmla="*/ 105 w 147"/>
                  <a:gd name="T7" fmla="*/ 363 h 9"/>
                  <a:gd name="T8" fmla="*/ 230 w 147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7" h="9">
                    <a:moveTo>
                      <a:pt x="6" y="0"/>
                    </a:moveTo>
                    <a:cubicBezTo>
                      <a:pt x="147" y="0"/>
                      <a:pt x="147" y="0"/>
                      <a:pt x="147" y="0"/>
                    </a:cubicBezTo>
                    <a:cubicBezTo>
                      <a:pt x="141" y="0"/>
                      <a:pt x="91" y="1"/>
                      <a:pt x="51" y="2"/>
                    </a:cubicBezTo>
                    <a:cubicBezTo>
                      <a:pt x="27" y="3"/>
                      <a:pt x="4" y="5"/>
                      <a:pt x="3" y="7"/>
                    </a:cubicBezTo>
                    <a:cubicBezTo>
                      <a:pt x="2" y="9"/>
                      <a:pt x="0" y="0"/>
                      <a:pt x="6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833" name="Freeform 146"/>
              <p:cNvSpPr>
                <a:spLocks/>
              </p:cNvSpPr>
              <p:nvPr/>
            </p:nvSpPr>
            <p:spPr bwMode="auto">
              <a:xfrm>
                <a:off x="1415" y="3773"/>
                <a:ext cx="195" cy="27"/>
              </a:xfrm>
              <a:custGeom>
                <a:avLst/>
                <a:gdLst>
                  <a:gd name="T0" fmla="*/ 238 w 78"/>
                  <a:gd name="T1" fmla="*/ 59 h 10"/>
                  <a:gd name="T2" fmla="*/ 3020 w 78"/>
                  <a:gd name="T3" fmla="*/ 59 h 10"/>
                  <a:gd name="T4" fmla="*/ 1488 w 78"/>
                  <a:gd name="T5" fmla="*/ 103 h 10"/>
                  <a:gd name="T6" fmla="*/ 125 w 78"/>
                  <a:gd name="T7" fmla="*/ 429 h 10"/>
                  <a:gd name="T8" fmla="*/ 238 w 78"/>
                  <a:gd name="T9" fmla="*/ 59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8" h="10">
                    <a:moveTo>
                      <a:pt x="6" y="1"/>
                    </a:moveTo>
                    <a:cubicBezTo>
                      <a:pt x="77" y="1"/>
                      <a:pt x="77" y="1"/>
                      <a:pt x="77" y="1"/>
                    </a:cubicBezTo>
                    <a:cubicBezTo>
                      <a:pt x="71" y="0"/>
                      <a:pt x="78" y="1"/>
                      <a:pt x="38" y="2"/>
                    </a:cubicBezTo>
                    <a:cubicBezTo>
                      <a:pt x="13" y="3"/>
                      <a:pt x="3" y="5"/>
                      <a:pt x="3" y="8"/>
                    </a:cubicBezTo>
                    <a:cubicBezTo>
                      <a:pt x="2" y="10"/>
                      <a:pt x="0" y="1"/>
                      <a:pt x="6" y="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834" name="Freeform 147"/>
              <p:cNvSpPr>
                <a:spLocks/>
              </p:cNvSpPr>
              <p:nvPr/>
            </p:nvSpPr>
            <p:spPr bwMode="auto">
              <a:xfrm>
                <a:off x="1732" y="3579"/>
                <a:ext cx="170" cy="10"/>
              </a:xfrm>
              <a:custGeom>
                <a:avLst/>
                <a:gdLst>
                  <a:gd name="T0" fmla="*/ 0 w 68"/>
                  <a:gd name="T1" fmla="*/ 0 h 4"/>
                  <a:gd name="T2" fmla="*/ 2658 w 68"/>
                  <a:gd name="T3" fmla="*/ 0 h 4"/>
                  <a:gd name="T4" fmla="*/ 0 w 68"/>
                  <a:gd name="T5" fmla="*/ 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8" h="4">
                    <a:moveTo>
                      <a:pt x="0" y="0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61" y="2"/>
                      <a:pt x="10" y="4"/>
                      <a:pt x="0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835" name="Freeform 148"/>
              <p:cNvSpPr>
                <a:spLocks/>
              </p:cNvSpPr>
              <p:nvPr/>
            </p:nvSpPr>
            <p:spPr bwMode="auto">
              <a:xfrm>
                <a:off x="1405" y="3704"/>
                <a:ext cx="422" cy="35"/>
              </a:xfrm>
              <a:custGeom>
                <a:avLst/>
                <a:gdLst>
                  <a:gd name="T0" fmla="*/ 3299 w 169"/>
                  <a:gd name="T1" fmla="*/ 0 h 13"/>
                  <a:gd name="T2" fmla="*/ 262 w 169"/>
                  <a:gd name="T3" fmla="*/ 0 h 13"/>
                  <a:gd name="T4" fmla="*/ 0 w 169"/>
                  <a:gd name="T5" fmla="*/ 312 h 13"/>
                  <a:gd name="T6" fmla="*/ 262 w 169"/>
                  <a:gd name="T7" fmla="*/ 681 h 13"/>
                  <a:gd name="T8" fmla="*/ 6335 w 169"/>
                  <a:gd name="T9" fmla="*/ 681 h 13"/>
                  <a:gd name="T10" fmla="*/ 6572 w 169"/>
                  <a:gd name="T11" fmla="*/ 312 h 13"/>
                  <a:gd name="T12" fmla="*/ 6335 w 169"/>
                  <a:gd name="T13" fmla="*/ 0 h 13"/>
                  <a:gd name="T14" fmla="*/ 3299 w 169"/>
                  <a:gd name="T15" fmla="*/ 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9" h="13">
                    <a:moveTo>
                      <a:pt x="85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7" y="13"/>
                    </a:cubicBezTo>
                    <a:cubicBezTo>
                      <a:pt x="163" y="13"/>
                      <a:pt x="163" y="13"/>
                      <a:pt x="163" y="13"/>
                    </a:cubicBezTo>
                    <a:cubicBezTo>
                      <a:pt x="166" y="13"/>
                      <a:pt x="169" y="10"/>
                      <a:pt x="169" y="6"/>
                    </a:cubicBezTo>
                    <a:cubicBezTo>
                      <a:pt x="169" y="3"/>
                      <a:pt x="166" y="0"/>
                      <a:pt x="163" y="0"/>
                    </a:cubicBezTo>
                    <a:lnTo>
                      <a:pt x="85" y="0"/>
                    </a:lnTo>
                    <a:close/>
                  </a:path>
                </a:pathLst>
              </a:custGeom>
              <a:grpFill/>
              <a:ln w="4763" cap="rnd">
                <a:solidFill>
                  <a:schemeClr val="bg2">
                    <a:lumMod val="90000"/>
                  </a:schemeClr>
                </a:solidFill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836" name="Freeform 149"/>
              <p:cNvSpPr>
                <a:spLocks/>
              </p:cNvSpPr>
              <p:nvPr/>
            </p:nvSpPr>
            <p:spPr bwMode="auto">
              <a:xfrm>
                <a:off x="1530" y="3640"/>
                <a:ext cx="395" cy="35"/>
              </a:xfrm>
              <a:custGeom>
                <a:avLst/>
                <a:gdLst>
                  <a:gd name="T0" fmla="*/ 3095 w 158"/>
                  <a:gd name="T1" fmla="*/ 0 h 13"/>
                  <a:gd name="T2" fmla="*/ 238 w 158"/>
                  <a:gd name="T3" fmla="*/ 0 h 13"/>
                  <a:gd name="T4" fmla="*/ 0 w 158"/>
                  <a:gd name="T5" fmla="*/ 369 h 13"/>
                  <a:gd name="T6" fmla="*/ 238 w 158"/>
                  <a:gd name="T7" fmla="*/ 681 h 13"/>
                  <a:gd name="T8" fmla="*/ 5938 w 158"/>
                  <a:gd name="T9" fmla="*/ 681 h 13"/>
                  <a:gd name="T10" fmla="*/ 6175 w 158"/>
                  <a:gd name="T11" fmla="*/ 369 h 13"/>
                  <a:gd name="T12" fmla="*/ 5938 w 158"/>
                  <a:gd name="T13" fmla="*/ 0 h 13"/>
                  <a:gd name="T14" fmla="*/ 3095 w 158"/>
                  <a:gd name="T15" fmla="*/ 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8" h="13">
                    <a:moveTo>
                      <a:pt x="7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0"/>
                      <a:pt x="3" y="13"/>
                      <a:pt x="6" y="13"/>
                    </a:cubicBezTo>
                    <a:cubicBezTo>
                      <a:pt x="152" y="13"/>
                      <a:pt x="152" y="13"/>
                      <a:pt x="152" y="13"/>
                    </a:cubicBezTo>
                    <a:cubicBezTo>
                      <a:pt x="156" y="13"/>
                      <a:pt x="158" y="10"/>
                      <a:pt x="158" y="7"/>
                    </a:cubicBezTo>
                    <a:cubicBezTo>
                      <a:pt x="158" y="3"/>
                      <a:pt x="156" y="0"/>
                      <a:pt x="152" y="0"/>
                    </a:cubicBezTo>
                    <a:lnTo>
                      <a:pt x="79" y="0"/>
                    </a:lnTo>
                    <a:close/>
                  </a:path>
                </a:pathLst>
              </a:custGeom>
              <a:grpFill/>
              <a:ln w="4763" cap="rnd">
                <a:solidFill>
                  <a:schemeClr val="bg2">
                    <a:lumMod val="90000"/>
                  </a:schemeClr>
                </a:solidFill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837" name="Freeform 150"/>
              <p:cNvSpPr>
                <a:spLocks/>
              </p:cNvSpPr>
              <p:nvPr/>
            </p:nvSpPr>
            <p:spPr bwMode="auto">
              <a:xfrm>
                <a:off x="1675" y="3573"/>
                <a:ext cx="255" cy="35"/>
              </a:xfrm>
              <a:custGeom>
                <a:avLst/>
                <a:gdLst>
                  <a:gd name="T0" fmla="*/ 3720 w 102"/>
                  <a:gd name="T1" fmla="*/ 0 h 13"/>
                  <a:gd name="T2" fmla="*/ 1845 w 102"/>
                  <a:gd name="T3" fmla="*/ 0 h 13"/>
                  <a:gd name="T4" fmla="*/ 520 w 102"/>
                  <a:gd name="T5" fmla="*/ 0 h 13"/>
                  <a:gd name="T6" fmla="*/ 0 w 102"/>
                  <a:gd name="T7" fmla="*/ 681 h 13"/>
                  <a:gd name="T8" fmla="*/ 3720 w 102"/>
                  <a:gd name="T9" fmla="*/ 681 h 13"/>
                  <a:gd name="T10" fmla="*/ 3988 w 102"/>
                  <a:gd name="T11" fmla="*/ 369 h 13"/>
                  <a:gd name="T12" fmla="*/ 3720 w 102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2" h="13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8" y="4"/>
                      <a:pt x="3" y="9"/>
                      <a:pt x="0" y="13"/>
                    </a:cubicBezTo>
                    <a:cubicBezTo>
                      <a:pt x="95" y="13"/>
                      <a:pt x="95" y="13"/>
                      <a:pt x="95" y="13"/>
                    </a:cubicBezTo>
                    <a:cubicBezTo>
                      <a:pt x="99" y="13"/>
                      <a:pt x="102" y="10"/>
                      <a:pt x="102" y="7"/>
                    </a:cubicBezTo>
                    <a:cubicBezTo>
                      <a:pt x="102" y="3"/>
                      <a:pt x="99" y="0"/>
                      <a:pt x="95" y="0"/>
                    </a:cubicBezTo>
                    <a:close/>
                  </a:path>
                </a:pathLst>
              </a:custGeom>
              <a:grpFill/>
              <a:ln w="4763" cap="rnd">
                <a:solidFill>
                  <a:schemeClr val="bg2">
                    <a:lumMod val="90000"/>
                  </a:schemeClr>
                </a:solidFill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838" name="Freeform 151"/>
              <p:cNvSpPr>
                <a:spLocks/>
              </p:cNvSpPr>
              <p:nvPr/>
            </p:nvSpPr>
            <p:spPr bwMode="auto">
              <a:xfrm>
                <a:off x="1412" y="3771"/>
                <a:ext cx="223" cy="32"/>
              </a:xfrm>
              <a:custGeom>
                <a:avLst/>
                <a:gdLst>
                  <a:gd name="T0" fmla="*/ 238 w 89"/>
                  <a:gd name="T1" fmla="*/ 605 h 12"/>
                  <a:gd name="T2" fmla="*/ 1934 w 89"/>
                  <a:gd name="T3" fmla="*/ 605 h 12"/>
                  <a:gd name="T4" fmla="*/ 3510 w 89"/>
                  <a:gd name="T5" fmla="*/ 0 h 12"/>
                  <a:gd name="T6" fmla="*/ 2330 w 89"/>
                  <a:gd name="T7" fmla="*/ 0 h 12"/>
                  <a:gd name="T8" fmla="*/ 238 w 89"/>
                  <a:gd name="T9" fmla="*/ 0 h 12"/>
                  <a:gd name="T10" fmla="*/ 0 w 89"/>
                  <a:gd name="T11" fmla="*/ 307 h 12"/>
                  <a:gd name="T12" fmla="*/ 238 w 89"/>
                  <a:gd name="T13" fmla="*/ 605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9" h="12">
                    <a:moveTo>
                      <a:pt x="6" y="12"/>
                    </a:moveTo>
                    <a:cubicBezTo>
                      <a:pt x="49" y="12"/>
                      <a:pt x="49" y="12"/>
                      <a:pt x="49" y="12"/>
                    </a:cubicBezTo>
                    <a:cubicBezTo>
                      <a:pt x="64" y="8"/>
                      <a:pt x="77" y="4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2"/>
                      <a:pt x="6" y="12"/>
                    </a:cubicBezTo>
                    <a:close/>
                  </a:path>
                </a:pathLst>
              </a:custGeom>
              <a:grpFill/>
              <a:ln w="4763" cap="rnd">
                <a:solidFill>
                  <a:schemeClr val="bg2">
                    <a:lumMod val="90000"/>
                  </a:schemeClr>
                </a:solidFill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839" name="Freeform 152"/>
              <p:cNvSpPr>
                <a:spLocks/>
              </p:cNvSpPr>
              <p:nvPr/>
            </p:nvSpPr>
            <p:spPr bwMode="auto">
              <a:xfrm>
                <a:off x="1405" y="1163"/>
                <a:ext cx="422" cy="32"/>
              </a:xfrm>
              <a:custGeom>
                <a:avLst/>
                <a:gdLst>
                  <a:gd name="T0" fmla="*/ 3299 w 169"/>
                  <a:gd name="T1" fmla="*/ 0 h 12"/>
                  <a:gd name="T2" fmla="*/ 262 w 169"/>
                  <a:gd name="T3" fmla="*/ 0 h 12"/>
                  <a:gd name="T4" fmla="*/ 0 w 169"/>
                  <a:gd name="T5" fmla="*/ 307 h 12"/>
                  <a:gd name="T6" fmla="*/ 262 w 169"/>
                  <a:gd name="T7" fmla="*/ 605 h 12"/>
                  <a:gd name="T8" fmla="*/ 6335 w 169"/>
                  <a:gd name="T9" fmla="*/ 605 h 12"/>
                  <a:gd name="T10" fmla="*/ 6572 w 169"/>
                  <a:gd name="T11" fmla="*/ 307 h 12"/>
                  <a:gd name="T12" fmla="*/ 6335 w 169"/>
                  <a:gd name="T13" fmla="*/ 0 h 12"/>
                  <a:gd name="T14" fmla="*/ 3299 w 16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9" h="12">
                    <a:moveTo>
                      <a:pt x="85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9"/>
                      <a:pt x="3" y="12"/>
                      <a:pt x="7" y="12"/>
                    </a:cubicBezTo>
                    <a:cubicBezTo>
                      <a:pt x="163" y="12"/>
                      <a:pt x="163" y="12"/>
                      <a:pt x="163" y="12"/>
                    </a:cubicBezTo>
                    <a:cubicBezTo>
                      <a:pt x="166" y="12"/>
                      <a:pt x="169" y="9"/>
                      <a:pt x="169" y="6"/>
                    </a:cubicBezTo>
                    <a:cubicBezTo>
                      <a:pt x="169" y="2"/>
                      <a:pt x="166" y="0"/>
                      <a:pt x="163" y="0"/>
                    </a:cubicBezTo>
                    <a:lnTo>
                      <a:pt x="85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840" name="Freeform 153"/>
              <p:cNvSpPr>
                <a:spLocks/>
              </p:cNvSpPr>
              <p:nvPr/>
            </p:nvSpPr>
            <p:spPr bwMode="auto">
              <a:xfrm>
                <a:off x="1530" y="1099"/>
                <a:ext cx="395" cy="32"/>
              </a:xfrm>
              <a:custGeom>
                <a:avLst/>
                <a:gdLst>
                  <a:gd name="T0" fmla="*/ 3095 w 158"/>
                  <a:gd name="T1" fmla="*/ 0 h 12"/>
                  <a:gd name="T2" fmla="*/ 238 w 158"/>
                  <a:gd name="T3" fmla="*/ 0 h 12"/>
                  <a:gd name="T4" fmla="*/ 0 w 158"/>
                  <a:gd name="T5" fmla="*/ 307 h 12"/>
                  <a:gd name="T6" fmla="*/ 238 w 158"/>
                  <a:gd name="T7" fmla="*/ 605 h 12"/>
                  <a:gd name="T8" fmla="*/ 5938 w 158"/>
                  <a:gd name="T9" fmla="*/ 605 h 12"/>
                  <a:gd name="T10" fmla="*/ 6175 w 158"/>
                  <a:gd name="T11" fmla="*/ 307 h 12"/>
                  <a:gd name="T12" fmla="*/ 5938 w 158"/>
                  <a:gd name="T13" fmla="*/ 0 h 12"/>
                  <a:gd name="T14" fmla="*/ 3095 w 158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8" h="12">
                    <a:moveTo>
                      <a:pt x="7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152" y="12"/>
                      <a:pt x="152" y="12"/>
                      <a:pt x="152" y="12"/>
                    </a:cubicBezTo>
                    <a:cubicBezTo>
                      <a:pt x="156" y="12"/>
                      <a:pt x="158" y="9"/>
                      <a:pt x="158" y="6"/>
                    </a:cubicBezTo>
                    <a:cubicBezTo>
                      <a:pt x="158" y="3"/>
                      <a:pt x="156" y="0"/>
                      <a:pt x="152" y="0"/>
                    </a:cubicBezTo>
                    <a:lnTo>
                      <a:pt x="79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841" name="Freeform 154"/>
              <p:cNvSpPr>
                <a:spLocks/>
              </p:cNvSpPr>
              <p:nvPr/>
            </p:nvSpPr>
            <p:spPr bwMode="auto">
              <a:xfrm>
                <a:off x="1675" y="1032"/>
                <a:ext cx="255" cy="32"/>
              </a:xfrm>
              <a:custGeom>
                <a:avLst/>
                <a:gdLst>
                  <a:gd name="T0" fmla="*/ 3720 w 102"/>
                  <a:gd name="T1" fmla="*/ 0 h 12"/>
                  <a:gd name="T2" fmla="*/ 1845 w 102"/>
                  <a:gd name="T3" fmla="*/ 0 h 12"/>
                  <a:gd name="T4" fmla="*/ 520 w 102"/>
                  <a:gd name="T5" fmla="*/ 0 h 12"/>
                  <a:gd name="T6" fmla="*/ 0 w 102"/>
                  <a:gd name="T7" fmla="*/ 605 h 12"/>
                  <a:gd name="T8" fmla="*/ 3720 w 102"/>
                  <a:gd name="T9" fmla="*/ 605 h 12"/>
                  <a:gd name="T10" fmla="*/ 3988 w 102"/>
                  <a:gd name="T11" fmla="*/ 307 h 12"/>
                  <a:gd name="T12" fmla="*/ 3720 w 102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2" h="12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8" y="4"/>
                      <a:pt x="3" y="8"/>
                      <a:pt x="0" y="12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9" y="12"/>
                      <a:pt x="102" y="9"/>
                      <a:pt x="102" y="6"/>
                    </a:cubicBezTo>
                    <a:cubicBezTo>
                      <a:pt x="102" y="3"/>
                      <a:pt x="99" y="0"/>
                      <a:pt x="95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842" name="Freeform 155"/>
              <p:cNvSpPr>
                <a:spLocks/>
              </p:cNvSpPr>
              <p:nvPr/>
            </p:nvSpPr>
            <p:spPr bwMode="auto">
              <a:xfrm>
                <a:off x="1412" y="1227"/>
                <a:ext cx="223" cy="34"/>
              </a:xfrm>
              <a:custGeom>
                <a:avLst/>
                <a:gdLst>
                  <a:gd name="T0" fmla="*/ 238 w 89"/>
                  <a:gd name="T1" fmla="*/ 609 h 13"/>
                  <a:gd name="T2" fmla="*/ 1934 w 89"/>
                  <a:gd name="T3" fmla="*/ 609 h 13"/>
                  <a:gd name="T4" fmla="*/ 3510 w 89"/>
                  <a:gd name="T5" fmla="*/ 0 h 13"/>
                  <a:gd name="T6" fmla="*/ 2330 w 89"/>
                  <a:gd name="T7" fmla="*/ 0 h 13"/>
                  <a:gd name="T8" fmla="*/ 238 w 89"/>
                  <a:gd name="T9" fmla="*/ 0 h 13"/>
                  <a:gd name="T10" fmla="*/ 0 w 89"/>
                  <a:gd name="T11" fmla="*/ 288 h 13"/>
                  <a:gd name="T12" fmla="*/ 238 w 89"/>
                  <a:gd name="T13" fmla="*/ 609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9" h="13">
                    <a:moveTo>
                      <a:pt x="6" y="13"/>
                    </a:moveTo>
                    <a:cubicBezTo>
                      <a:pt x="49" y="13"/>
                      <a:pt x="49" y="13"/>
                      <a:pt x="49" y="13"/>
                    </a:cubicBezTo>
                    <a:cubicBezTo>
                      <a:pt x="64" y="8"/>
                      <a:pt x="77" y="4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6" y="1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843" name="Freeform 156"/>
              <p:cNvSpPr>
                <a:spLocks/>
              </p:cNvSpPr>
              <p:nvPr/>
            </p:nvSpPr>
            <p:spPr bwMode="auto">
              <a:xfrm>
                <a:off x="1727" y="1099"/>
                <a:ext cx="198" cy="32"/>
              </a:xfrm>
              <a:custGeom>
                <a:avLst/>
                <a:gdLst>
                  <a:gd name="T0" fmla="*/ 2882 w 79"/>
                  <a:gd name="T1" fmla="*/ 605 h 12"/>
                  <a:gd name="T2" fmla="*/ 3115 w 79"/>
                  <a:gd name="T3" fmla="*/ 307 h 12"/>
                  <a:gd name="T4" fmla="*/ 2882 w 79"/>
                  <a:gd name="T5" fmla="*/ 0 h 12"/>
                  <a:gd name="T6" fmla="*/ 0 w 79"/>
                  <a:gd name="T7" fmla="*/ 0 h 12"/>
                  <a:gd name="T8" fmla="*/ 0 w 79"/>
                  <a:gd name="T9" fmla="*/ 605 h 12"/>
                  <a:gd name="T10" fmla="*/ 2882 w 79"/>
                  <a:gd name="T11" fmla="*/ 605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9" h="12">
                    <a:moveTo>
                      <a:pt x="73" y="12"/>
                    </a:moveTo>
                    <a:cubicBezTo>
                      <a:pt x="77" y="12"/>
                      <a:pt x="79" y="9"/>
                      <a:pt x="79" y="6"/>
                    </a:cubicBezTo>
                    <a:cubicBezTo>
                      <a:pt x="79" y="3"/>
                      <a:pt x="77" y="0"/>
                      <a:pt x="7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lnTo>
                      <a:pt x="73" y="12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844" name="Freeform 157"/>
              <p:cNvSpPr>
                <a:spLocks/>
              </p:cNvSpPr>
              <p:nvPr/>
            </p:nvSpPr>
            <p:spPr bwMode="auto">
              <a:xfrm>
                <a:off x="1617" y="1163"/>
                <a:ext cx="210" cy="32"/>
              </a:xfrm>
              <a:custGeom>
                <a:avLst/>
                <a:gdLst>
                  <a:gd name="T0" fmla="*/ 0 w 84"/>
                  <a:gd name="T1" fmla="*/ 0 h 12"/>
                  <a:gd name="T2" fmla="*/ 0 w 84"/>
                  <a:gd name="T3" fmla="*/ 605 h 12"/>
                  <a:gd name="T4" fmla="*/ 3050 w 84"/>
                  <a:gd name="T5" fmla="*/ 605 h 12"/>
                  <a:gd name="T6" fmla="*/ 3283 w 84"/>
                  <a:gd name="T7" fmla="*/ 307 h 12"/>
                  <a:gd name="T8" fmla="*/ 3050 w 84"/>
                  <a:gd name="T9" fmla="*/ 0 h 12"/>
                  <a:gd name="T10" fmla="*/ 0 w 8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4" h="12">
                    <a:moveTo>
                      <a:pt x="0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78" y="12"/>
                      <a:pt x="78" y="12"/>
                      <a:pt x="78" y="12"/>
                    </a:cubicBezTo>
                    <a:cubicBezTo>
                      <a:pt x="81" y="12"/>
                      <a:pt x="84" y="9"/>
                      <a:pt x="84" y="6"/>
                    </a:cubicBezTo>
                    <a:cubicBezTo>
                      <a:pt x="84" y="2"/>
                      <a:pt x="81" y="0"/>
                      <a:pt x="7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845" name="Freeform 158"/>
              <p:cNvSpPr>
                <a:spLocks/>
              </p:cNvSpPr>
              <p:nvPr/>
            </p:nvSpPr>
            <p:spPr bwMode="auto">
              <a:xfrm>
                <a:off x="1532" y="1227"/>
                <a:ext cx="103" cy="34"/>
              </a:xfrm>
              <a:custGeom>
                <a:avLst/>
                <a:gdLst>
                  <a:gd name="T0" fmla="*/ 0 w 41"/>
                  <a:gd name="T1" fmla="*/ 0 h 13"/>
                  <a:gd name="T2" fmla="*/ 0 w 41"/>
                  <a:gd name="T3" fmla="*/ 609 h 13"/>
                  <a:gd name="T4" fmla="*/ 50 w 41"/>
                  <a:gd name="T5" fmla="*/ 609 h 13"/>
                  <a:gd name="T6" fmla="*/ 1635 w 41"/>
                  <a:gd name="T7" fmla="*/ 0 h 13"/>
                  <a:gd name="T8" fmla="*/ 0 w 41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" h="13">
                    <a:moveTo>
                      <a:pt x="0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6" y="8"/>
                      <a:pt x="29" y="4"/>
                      <a:pt x="4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846" name="Freeform 159"/>
              <p:cNvSpPr>
                <a:spLocks/>
              </p:cNvSpPr>
              <p:nvPr/>
            </p:nvSpPr>
            <p:spPr bwMode="auto">
              <a:xfrm>
                <a:off x="1795" y="1032"/>
                <a:ext cx="135" cy="32"/>
              </a:xfrm>
              <a:custGeom>
                <a:avLst/>
                <a:gdLst>
                  <a:gd name="T0" fmla="*/ 0 w 54"/>
                  <a:gd name="T1" fmla="*/ 605 h 12"/>
                  <a:gd name="T2" fmla="*/ 1845 w 54"/>
                  <a:gd name="T3" fmla="*/ 605 h 12"/>
                  <a:gd name="T4" fmla="*/ 2113 w 54"/>
                  <a:gd name="T5" fmla="*/ 307 h 12"/>
                  <a:gd name="T6" fmla="*/ 1845 w 54"/>
                  <a:gd name="T7" fmla="*/ 0 h 12"/>
                  <a:gd name="T8" fmla="*/ 0 w 54"/>
                  <a:gd name="T9" fmla="*/ 0 h 12"/>
                  <a:gd name="T10" fmla="*/ 0 w 54"/>
                  <a:gd name="T11" fmla="*/ 605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4" h="12">
                    <a:moveTo>
                      <a:pt x="0" y="12"/>
                    </a:moveTo>
                    <a:cubicBezTo>
                      <a:pt x="47" y="12"/>
                      <a:pt x="47" y="12"/>
                      <a:pt x="47" y="12"/>
                    </a:cubicBezTo>
                    <a:cubicBezTo>
                      <a:pt x="51" y="12"/>
                      <a:pt x="54" y="9"/>
                      <a:pt x="54" y="6"/>
                    </a:cubicBezTo>
                    <a:cubicBezTo>
                      <a:pt x="54" y="3"/>
                      <a:pt x="51" y="0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2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847" name="Freeform 160"/>
              <p:cNvSpPr>
                <a:spLocks/>
              </p:cNvSpPr>
              <p:nvPr/>
            </p:nvSpPr>
            <p:spPr bwMode="auto">
              <a:xfrm>
                <a:off x="1405" y="1165"/>
                <a:ext cx="370" cy="27"/>
              </a:xfrm>
              <a:custGeom>
                <a:avLst/>
                <a:gdLst>
                  <a:gd name="T0" fmla="*/ 283 w 148"/>
                  <a:gd name="T1" fmla="*/ 59 h 10"/>
                  <a:gd name="T2" fmla="*/ 5783 w 148"/>
                  <a:gd name="T3" fmla="*/ 59 h 10"/>
                  <a:gd name="T4" fmla="*/ 2033 w 148"/>
                  <a:gd name="T5" fmla="*/ 159 h 10"/>
                  <a:gd name="T6" fmla="*/ 125 w 148"/>
                  <a:gd name="T7" fmla="*/ 429 h 10"/>
                  <a:gd name="T8" fmla="*/ 283 w 148"/>
                  <a:gd name="T9" fmla="*/ 59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8" h="10">
                    <a:moveTo>
                      <a:pt x="7" y="1"/>
                    </a:moveTo>
                    <a:cubicBezTo>
                      <a:pt x="148" y="1"/>
                      <a:pt x="148" y="1"/>
                      <a:pt x="148" y="1"/>
                    </a:cubicBezTo>
                    <a:cubicBezTo>
                      <a:pt x="142" y="0"/>
                      <a:pt x="91" y="1"/>
                      <a:pt x="52" y="3"/>
                    </a:cubicBezTo>
                    <a:cubicBezTo>
                      <a:pt x="27" y="4"/>
                      <a:pt x="4" y="5"/>
                      <a:pt x="3" y="8"/>
                    </a:cubicBezTo>
                    <a:cubicBezTo>
                      <a:pt x="2" y="10"/>
                      <a:pt x="0" y="1"/>
                      <a:pt x="7" y="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848" name="Freeform 161"/>
              <p:cNvSpPr>
                <a:spLocks/>
              </p:cNvSpPr>
              <p:nvPr/>
            </p:nvSpPr>
            <p:spPr bwMode="auto">
              <a:xfrm>
                <a:off x="1530" y="1101"/>
                <a:ext cx="367" cy="24"/>
              </a:xfrm>
              <a:custGeom>
                <a:avLst/>
                <a:gdLst>
                  <a:gd name="T0" fmla="*/ 230 w 147"/>
                  <a:gd name="T1" fmla="*/ 0 h 9"/>
                  <a:gd name="T2" fmla="*/ 5710 w 147"/>
                  <a:gd name="T3" fmla="*/ 0 h 9"/>
                  <a:gd name="T4" fmla="*/ 1975 w 147"/>
                  <a:gd name="T5" fmla="*/ 149 h 9"/>
                  <a:gd name="T6" fmla="*/ 105 w 147"/>
                  <a:gd name="T7" fmla="*/ 363 h 9"/>
                  <a:gd name="T8" fmla="*/ 230 w 147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7" h="9">
                    <a:moveTo>
                      <a:pt x="6" y="0"/>
                    </a:moveTo>
                    <a:cubicBezTo>
                      <a:pt x="147" y="0"/>
                      <a:pt x="147" y="0"/>
                      <a:pt x="147" y="0"/>
                    </a:cubicBezTo>
                    <a:cubicBezTo>
                      <a:pt x="141" y="0"/>
                      <a:pt x="91" y="1"/>
                      <a:pt x="51" y="3"/>
                    </a:cubicBezTo>
                    <a:cubicBezTo>
                      <a:pt x="27" y="4"/>
                      <a:pt x="4" y="5"/>
                      <a:pt x="3" y="7"/>
                    </a:cubicBezTo>
                    <a:cubicBezTo>
                      <a:pt x="2" y="9"/>
                      <a:pt x="0" y="0"/>
                      <a:pt x="6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849" name="Freeform 162"/>
              <p:cNvSpPr>
                <a:spLocks/>
              </p:cNvSpPr>
              <p:nvPr/>
            </p:nvSpPr>
            <p:spPr bwMode="auto">
              <a:xfrm>
                <a:off x="1415" y="1232"/>
                <a:ext cx="195" cy="24"/>
              </a:xfrm>
              <a:custGeom>
                <a:avLst/>
                <a:gdLst>
                  <a:gd name="T0" fmla="*/ 238 w 78"/>
                  <a:gd name="T1" fmla="*/ 0 h 9"/>
                  <a:gd name="T2" fmla="*/ 3020 w 78"/>
                  <a:gd name="T3" fmla="*/ 0 h 9"/>
                  <a:gd name="T4" fmla="*/ 1488 w 78"/>
                  <a:gd name="T5" fmla="*/ 93 h 9"/>
                  <a:gd name="T6" fmla="*/ 125 w 78"/>
                  <a:gd name="T7" fmla="*/ 363 h 9"/>
                  <a:gd name="T8" fmla="*/ 238 w 78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8" h="9">
                    <a:moveTo>
                      <a:pt x="6" y="0"/>
                    </a:moveTo>
                    <a:cubicBezTo>
                      <a:pt x="77" y="0"/>
                      <a:pt x="77" y="0"/>
                      <a:pt x="77" y="0"/>
                    </a:cubicBezTo>
                    <a:cubicBezTo>
                      <a:pt x="71" y="0"/>
                      <a:pt x="78" y="0"/>
                      <a:pt x="38" y="2"/>
                    </a:cubicBezTo>
                    <a:cubicBezTo>
                      <a:pt x="13" y="3"/>
                      <a:pt x="3" y="5"/>
                      <a:pt x="3" y="7"/>
                    </a:cubicBezTo>
                    <a:cubicBezTo>
                      <a:pt x="2" y="9"/>
                      <a:pt x="0" y="0"/>
                      <a:pt x="6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850" name="Freeform 163"/>
              <p:cNvSpPr>
                <a:spLocks/>
              </p:cNvSpPr>
              <p:nvPr/>
            </p:nvSpPr>
            <p:spPr bwMode="auto">
              <a:xfrm>
                <a:off x="1732" y="1037"/>
                <a:ext cx="170" cy="11"/>
              </a:xfrm>
              <a:custGeom>
                <a:avLst/>
                <a:gdLst>
                  <a:gd name="T0" fmla="*/ 0 w 68"/>
                  <a:gd name="T1" fmla="*/ 0 h 4"/>
                  <a:gd name="T2" fmla="*/ 2658 w 68"/>
                  <a:gd name="T3" fmla="*/ 0 h 4"/>
                  <a:gd name="T4" fmla="*/ 0 w 68"/>
                  <a:gd name="T5" fmla="*/ 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8" h="4">
                    <a:moveTo>
                      <a:pt x="0" y="0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61" y="1"/>
                      <a:pt x="10" y="4"/>
                      <a:pt x="0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851" name="Freeform 164"/>
              <p:cNvSpPr>
                <a:spLocks/>
              </p:cNvSpPr>
              <p:nvPr/>
            </p:nvSpPr>
            <p:spPr bwMode="auto">
              <a:xfrm>
                <a:off x="1405" y="1163"/>
                <a:ext cx="422" cy="32"/>
              </a:xfrm>
              <a:custGeom>
                <a:avLst/>
                <a:gdLst>
                  <a:gd name="T0" fmla="*/ 3299 w 169"/>
                  <a:gd name="T1" fmla="*/ 0 h 12"/>
                  <a:gd name="T2" fmla="*/ 262 w 169"/>
                  <a:gd name="T3" fmla="*/ 0 h 12"/>
                  <a:gd name="T4" fmla="*/ 0 w 169"/>
                  <a:gd name="T5" fmla="*/ 307 h 12"/>
                  <a:gd name="T6" fmla="*/ 262 w 169"/>
                  <a:gd name="T7" fmla="*/ 605 h 12"/>
                  <a:gd name="T8" fmla="*/ 6335 w 169"/>
                  <a:gd name="T9" fmla="*/ 605 h 12"/>
                  <a:gd name="T10" fmla="*/ 6572 w 169"/>
                  <a:gd name="T11" fmla="*/ 307 h 12"/>
                  <a:gd name="T12" fmla="*/ 6335 w 169"/>
                  <a:gd name="T13" fmla="*/ 0 h 12"/>
                  <a:gd name="T14" fmla="*/ 3299 w 16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9" h="12">
                    <a:moveTo>
                      <a:pt x="85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9"/>
                      <a:pt x="3" y="12"/>
                      <a:pt x="7" y="12"/>
                    </a:cubicBezTo>
                    <a:cubicBezTo>
                      <a:pt x="163" y="12"/>
                      <a:pt x="163" y="12"/>
                      <a:pt x="163" y="12"/>
                    </a:cubicBezTo>
                    <a:cubicBezTo>
                      <a:pt x="166" y="12"/>
                      <a:pt x="169" y="9"/>
                      <a:pt x="169" y="6"/>
                    </a:cubicBezTo>
                    <a:cubicBezTo>
                      <a:pt x="169" y="2"/>
                      <a:pt x="166" y="0"/>
                      <a:pt x="163" y="0"/>
                    </a:cubicBezTo>
                    <a:lnTo>
                      <a:pt x="85" y="0"/>
                    </a:lnTo>
                    <a:close/>
                  </a:path>
                </a:pathLst>
              </a:custGeom>
              <a:grpFill/>
              <a:ln w="4763" cap="rnd">
                <a:solidFill>
                  <a:schemeClr val="bg2">
                    <a:lumMod val="90000"/>
                  </a:schemeClr>
                </a:solidFill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852" name="Freeform 165"/>
              <p:cNvSpPr>
                <a:spLocks/>
              </p:cNvSpPr>
              <p:nvPr/>
            </p:nvSpPr>
            <p:spPr bwMode="auto">
              <a:xfrm>
                <a:off x="1530" y="1099"/>
                <a:ext cx="395" cy="32"/>
              </a:xfrm>
              <a:custGeom>
                <a:avLst/>
                <a:gdLst>
                  <a:gd name="T0" fmla="*/ 3095 w 158"/>
                  <a:gd name="T1" fmla="*/ 0 h 12"/>
                  <a:gd name="T2" fmla="*/ 238 w 158"/>
                  <a:gd name="T3" fmla="*/ 0 h 12"/>
                  <a:gd name="T4" fmla="*/ 0 w 158"/>
                  <a:gd name="T5" fmla="*/ 307 h 12"/>
                  <a:gd name="T6" fmla="*/ 238 w 158"/>
                  <a:gd name="T7" fmla="*/ 605 h 12"/>
                  <a:gd name="T8" fmla="*/ 5938 w 158"/>
                  <a:gd name="T9" fmla="*/ 605 h 12"/>
                  <a:gd name="T10" fmla="*/ 6175 w 158"/>
                  <a:gd name="T11" fmla="*/ 307 h 12"/>
                  <a:gd name="T12" fmla="*/ 5938 w 158"/>
                  <a:gd name="T13" fmla="*/ 0 h 12"/>
                  <a:gd name="T14" fmla="*/ 3095 w 158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8" h="12">
                    <a:moveTo>
                      <a:pt x="7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152" y="12"/>
                      <a:pt x="152" y="12"/>
                      <a:pt x="152" y="12"/>
                    </a:cubicBezTo>
                    <a:cubicBezTo>
                      <a:pt x="156" y="12"/>
                      <a:pt x="158" y="9"/>
                      <a:pt x="158" y="6"/>
                    </a:cubicBezTo>
                    <a:cubicBezTo>
                      <a:pt x="158" y="3"/>
                      <a:pt x="156" y="0"/>
                      <a:pt x="152" y="0"/>
                    </a:cubicBezTo>
                    <a:lnTo>
                      <a:pt x="79" y="0"/>
                    </a:lnTo>
                    <a:close/>
                  </a:path>
                </a:pathLst>
              </a:custGeom>
              <a:grpFill/>
              <a:ln w="4763" cap="rnd">
                <a:solidFill>
                  <a:schemeClr val="bg2">
                    <a:lumMod val="90000"/>
                  </a:schemeClr>
                </a:solidFill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853" name="Freeform 166"/>
              <p:cNvSpPr>
                <a:spLocks/>
              </p:cNvSpPr>
              <p:nvPr/>
            </p:nvSpPr>
            <p:spPr bwMode="auto">
              <a:xfrm>
                <a:off x="1675" y="1032"/>
                <a:ext cx="255" cy="32"/>
              </a:xfrm>
              <a:custGeom>
                <a:avLst/>
                <a:gdLst>
                  <a:gd name="T0" fmla="*/ 3720 w 102"/>
                  <a:gd name="T1" fmla="*/ 0 h 12"/>
                  <a:gd name="T2" fmla="*/ 1845 w 102"/>
                  <a:gd name="T3" fmla="*/ 0 h 12"/>
                  <a:gd name="T4" fmla="*/ 520 w 102"/>
                  <a:gd name="T5" fmla="*/ 0 h 12"/>
                  <a:gd name="T6" fmla="*/ 0 w 102"/>
                  <a:gd name="T7" fmla="*/ 605 h 12"/>
                  <a:gd name="T8" fmla="*/ 3720 w 102"/>
                  <a:gd name="T9" fmla="*/ 605 h 12"/>
                  <a:gd name="T10" fmla="*/ 3988 w 102"/>
                  <a:gd name="T11" fmla="*/ 307 h 12"/>
                  <a:gd name="T12" fmla="*/ 3720 w 102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2" h="12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8" y="4"/>
                      <a:pt x="3" y="8"/>
                      <a:pt x="0" y="12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9" y="12"/>
                      <a:pt x="102" y="9"/>
                      <a:pt x="102" y="6"/>
                    </a:cubicBezTo>
                    <a:cubicBezTo>
                      <a:pt x="102" y="3"/>
                      <a:pt x="99" y="0"/>
                      <a:pt x="95" y="0"/>
                    </a:cubicBezTo>
                    <a:close/>
                  </a:path>
                </a:pathLst>
              </a:custGeom>
              <a:grpFill/>
              <a:ln w="4763" cap="rnd">
                <a:solidFill>
                  <a:schemeClr val="bg2">
                    <a:lumMod val="90000"/>
                  </a:schemeClr>
                </a:solidFill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854" name="Freeform 167"/>
              <p:cNvSpPr>
                <a:spLocks/>
              </p:cNvSpPr>
              <p:nvPr/>
            </p:nvSpPr>
            <p:spPr bwMode="auto">
              <a:xfrm>
                <a:off x="1412" y="1227"/>
                <a:ext cx="223" cy="34"/>
              </a:xfrm>
              <a:custGeom>
                <a:avLst/>
                <a:gdLst>
                  <a:gd name="T0" fmla="*/ 238 w 89"/>
                  <a:gd name="T1" fmla="*/ 609 h 13"/>
                  <a:gd name="T2" fmla="*/ 1934 w 89"/>
                  <a:gd name="T3" fmla="*/ 609 h 13"/>
                  <a:gd name="T4" fmla="*/ 3510 w 89"/>
                  <a:gd name="T5" fmla="*/ 0 h 13"/>
                  <a:gd name="T6" fmla="*/ 2330 w 89"/>
                  <a:gd name="T7" fmla="*/ 0 h 13"/>
                  <a:gd name="T8" fmla="*/ 238 w 89"/>
                  <a:gd name="T9" fmla="*/ 0 h 13"/>
                  <a:gd name="T10" fmla="*/ 0 w 89"/>
                  <a:gd name="T11" fmla="*/ 288 h 13"/>
                  <a:gd name="T12" fmla="*/ 238 w 89"/>
                  <a:gd name="T13" fmla="*/ 609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9" h="13">
                    <a:moveTo>
                      <a:pt x="6" y="13"/>
                    </a:moveTo>
                    <a:cubicBezTo>
                      <a:pt x="49" y="13"/>
                      <a:pt x="49" y="13"/>
                      <a:pt x="49" y="13"/>
                    </a:cubicBezTo>
                    <a:cubicBezTo>
                      <a:pt x="64" y="8"/>
                      <a:pt x="77" y="4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6" y="13"/>
                    </a:cubicBezTo>
                    <a:close/>
                  </a:path>
                </a:pathLst>
              </a:custGeom>
              <a:grpFill/>
              <a:ln w="4763" cap="rnd">
                <a:solidFill>
                  <a:schemeClr val="bg2">
                    <a:lumMod val="90000"/>
                  </a:schemeClr>
                </a:solidFill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855" name="Freeform 168"/>
              <p:cNvSpPr>
                <a:spLocks/>
              </p:cNvSpPr>
              <p:nvPr/>
            </p:nvSpPr>
            <p:spPr bwMode="auto">
              <a:xfrm>
                <a:off x="1515" y="1496"/>
                <a:ext cx="423" cy="35"/>
              </a:xfrm>
              <a:custGeom>
                <a:avLst/>
                <a:gdLst>
                  <a:gd name="T0" fmla="*/ 3296 w 169"/>
                  <a:gd name="T1" fmla="*/ 0 h 13"/>
                  <a:gd name="T2" fmla="*/ 238 w 169"/>
                  <a:gd name="T3" fmla="*/ 0 h 13"/>
                  <a:gd name="T4" fmla="*/ 0 w 169"/>
                  <a:gd name="T5" fmla="*/ 312 h 13"/>
                  <a:gd name="T6" fmla="*/ 238 w 169"/>
                  <a:gd name="T7" fmla="*/ 681 h 13"/>
                  <a:gd name="T8" fmla="*/ 6398 w 169"/>
                  <a:gd name="T9" fmla="*/ 681 h 13"/>
                  <a:gd name="T10" fmla="*/ 6635 w 169"/>
                  <a:gd name="T11" fmla="*/ 312 h 13"/>
                  <a:gd name="T12" fmla="*/ 6398 w 169"/>
                  <a:gd name="T13" fmla="*/ 0 h 13"/>
                  <a:gd name="T14" fmla="*/ 3296 w 169"/>
                  <a:gd name="T15" fmla="*/ 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9" h="13">
                    <a:moveTo>
                      <a:pt x="8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6" y="13"/>
                    </a:cubicBezTo>
                    <a:cubicBezTo>
                      <a:pt x="163" y="13"/>
                      <a:pt x="163" y="13"/>
                      <a:pt x="163" y="13"/>
                    </a:cubicBezTo>
                    <a:cubicBezTo>
                      <a:pt x="166" y="13"/>
                      <a:pt x="169" y="10"/>
                      <a:pt x="169" y="6"/>
                    </a:cubicBezTo>
                    <a:cubicBezTo>
                      <a:pt x="169" y="3"/>
                      <a:pt x="166" y="0"/>
                      <a:pt x="163" y="0"/>
                    </a:cubicBezTo>
                    <a:lnTo>
                      <a:pt x="84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856" name="Freeform 169"/>
              <p:cNvSpPr>
                <a:spLocks/>
              </p:cNvSpPr>
              <p:nvPr/>
            </p:nvSpPr>
            <p:spPr bwMode="auto">
              <a:xfrm>
                <a:off x="1417" y="1432"/>
                <a:ext cx="398" cy="35"/>
              </a:xfrm>
              <a:custGeom>
                <a:avLst/>
                <a:gdLst>
                  <a:gd name="T0" fmla="*/ 3139 w 159"/>
                  <a:gd name="T1" fmla="*/ 0 h 13"/>
                  <a:gd name="T2" fmla="*/ 283 w 159"/>
                  <a:gd name="T3" fmla="*/ 0 h 13"/>
                  <a:gd name="T4" fmla="*/ 0 w 159"/>
                  <a:gd name="T5" fmla="*/ 369 h 13"/>
                  <a:gd name="T6" fmla="*/ 283 w 159"/>
                  <a:gd name="T7" fmla="*/ 681 h 13"/>
                  <a:gd name="T8" fmla="*/ 6010 w 159"/>
                  <a:gd name="T9" fmla="*/ 681 h 13"/>
                  <a:gd name="T10" fmla="*/ 6240 w 159"/>
                  <a:gd name="T11" fmla="*/ 369 h 13"/>
                  <a:gd name="T12" fmla="*/ 6010 w 159"/>
                  <a:gd name="T13" fmla="*/ 0 h 13"/>
                  <a:gd name="T14" fmla="*/ 3139 w 159"/>
                  <a:gd name="T15" fmla="*/ 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9" h="13">
                    <a:moveTo>
                      <a:pt x="80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0"/>
                      <a:pt x="3" y="13"/>
                      <a:pt x="7" y="13"/>
                    </a:cubicBezTo>
                    <a:cubicBezTo>
                      <a:pt x="153" y="13"/>
                      <a:pt x="153" y="13"/>
                      <a:pt x="153" y="13"/>
                    </a:cubicBezTo>
                    <a:cubicBezTo>
                      <a:pt x="156" y="13"/>
                      <a:pt x="159" y="10"/>
                      <a:pt x="159" y="7"/>
                    </a:cubicBezTo>
                    <a:cubicBezTo>
                      <a:pt x="159" y="3"/>
                      <a:pt x="156" y="0"/>
                      <a:pt x="153" y="0"/>
                    </a:cubicBezTo>
                    <a:lnTo>
                      <a:pt x="8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857" name="Freeform 170"/>
              <p:cNvSpPr>
                <a:spLocks/>
              </p:cNvSpPr>
              <p:nvPr/>
            </p:nvSpPr>
            <p:spPr bwMode="auto">
              <a:xfrm>
                <a:off x="1402" y="1365"/>
                <a:ext cx="253" cy="35"/>
              </a:xfrm>
              <a:custGeom>
                <a:avLst/>
                <a:gdLst>
                  <a:gd name="T0" fmla="*/ 3740 w 101"/>
                  <a:gd name="T1" fmla="*/ 0 h 13"/>
                  <a:gd name="T2" fmla="*/ 1856 w 101"/>
                  <a:gd name="T3" fmla="*/ 0 h 13"/>
                  <a:gd name="T4" fmla="*/ 471 w 101"/>
                  <a:gd name="T5" fmla="*/ 0 h 13"/>
                  <a:gd name="T6" fmla="*/ 0 w 101"/>
                  <a:gd name="T7" fmla="*/ 681 h 13"/>
                  <a:gd name="T8" fmla="*/ 3740 w 101"/>
                  <a:gd name="T9" fmla="*/ 681 h 13"/>
                  <a:gd name="T10" fmla="*/ 3978 w 101"/>
                  <a:gd name="T11" fmla="*/ 369 h 13"/>
                  <a:gd name="T12" fmla="*/ 3740 w 101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1" h="13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7" y="4"/>
                      <a:pt x="3" y="9"/>
                      <a:pt x="0" y="13"/>
                    </a:cubicBezTo>
                    <a:cubicBezTo>
                      <a:pt x="95" y="13"/>
                      <a:pt x="95" y="13"/>
                      <a:pt x="95" y="13"/>
                    </a:cubicBezTo>
                    <a:cubicBezTo>
                      <a:pt x="98" y="13"/>
                      <a:pt x="101" y="10"/>
                      <a:pt x="101" y="7"/>
                    </a:cubicBezTo>
                    <a:cubicBezTo>
                      <a:pt x="101" y="3"/>
                      <a:pt x="98" y="0"/>
                      <a:pt x="95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858" name="Freeform 171"/>
              <p:cNvSpPr>
                <a:spLocks/>
              </p:cNvSpPr>
              <p:nvPr/>
            </p:nvSpPr>
            <p:spPr bwMode="auto">
              <a:xfrm>
                <a:off x="1480" y="1307"/>
                <a:ext cx="60" cy="29"/>
              </a:xfrm>
              <a:custGeom>
                <a:avLst/>
                <a:gdLst>
                  <a:gd name="T0" fmla="*/ 0 w 24"/>
                  <a:gd name="T1" fmla="*/ 527 h 11"/>
                  <a:gd name="T2" fmla="*/ 675 w 24"/>
                  <a:gd name="T3" fmla="*/ 527 h 11"/>
                  <a:gd name="T4" fmla="*/ 938 w 24"/>
                  <a:gd name="T5" fmla="*/ 237 h 11"/>
                  <a:gd name="T6" fmla="*/ 863 w 24"/>
                  <a:gd name="T7" fmla="*/ 0 h 11"/>
                  <a:gd name="T8" fmla="*/ 0 w 24"/>
                  <a:gd name="T9" fmla="*/ 527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11">
                    <a:moveTo>
                      <a:pt x="0" y="11"/>
                    </a:moveTo>
                    <a:cubicBezTo>
                      <a:pt x="17" y="11"/>
                      <a:pt x="17" y="11"/>
                      <a:pt x="17" y="11"/>
                    </a:cubicBezTo>
                    <a:cubicBezTo>
                      <a:pt x="21" y="11"/>
                      <a:pt x="24" y="8"/>
                      <a:pt x="24" y="5"/>
                    </a:cubicBezTo>
                    <a:cubicBezTo>
                      <a:pt x="24" y="3"/>
                      <a:pt x="23" y="1"/>
                      <a:pt x="22" y="0"/>
                    </a:cubicBezTo>
                    <a:cubicBezTo>
                      <a:pt x="14" y="4"/>
                      <a:pt x="7" y="7"/>
                      <a:pt x="0" y="1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859" name="Freeform 172"/>
              <p:cNvSpPr>
                <a:spLocks/>
              </p:cNvSpPr>
              <p:nvPr/>
            </p:nvSpPr>
            <p:spPr bwMode="auto">
              <a:xfrm>
                <a:off x="1650" y="1563"/>
                <a:ext cx="222" cy="32"/>
              </a:xfrm>
              <a:custGeom>
                <a:avLst/>
                <a:gdLst>
                  <a:gd name="T0" fmla="*/ 229 w 89"/>
                  <a:gd name="T1" fmla="*/ 605 h 12"/>
                  <a:gd name="T2" fmla="*/ 1891 w 89"/>
                  <a:gd name="T3" fmla="*/ 605 h 12"/>
                  <a:gd name="T4" fmla="*/ 3447 w 89"/>
                  <a:gd name="T5" fmla="*/ 0 h 12"/>
                  <a:gd name="T6" fmla="*/ 2282 w 89"/>
                  <a:gd name="T7" fmla="*/ 0 h 12"/>
                  <a:gd name="T8" fmla="*/ 229 w 89"/>
                  <a:gd name="T9" fmla="*/ 0 h 12"/>
                  <a:gd name="T10" fmla="*/ 0 w 89"/>
                  <a:gd name="T11" fmla="*/ 307 h 12"/>
                  <a:gd name="T12" fmla="*/ 229 w 89"/>
                  <a:gd name="T13" fmla="*/ 605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9" h="12">
                    <a:moveTo>
                      <a:pt x="6" y="12"/>
                    </a:moveTo>
                    <a:cubicBezTo>
                      <a:pt x="49" y="12"/>
                      <a:pt x="49" y="12"/>
                      <a:pt x="49" y="12"/>
                    </a:cubicBezTo>
                    <a:cubicBezTo>
                      <a:pt x="64" y="8"/>
                      <a:pt x="77" y="4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860" name="Freeform 173"/>
              <p:cNvSpPr>
                <a:spLocks/>
              </p:cNvSpPr>
              <p:nvPr/>
            </p:nvSpPr>
            <p:spPr bwMode="auto">
              <a:xfrm>
                <a:off x="1617" y="1432"/>
                <a:ext cx="198" cy="35"/>
              </a:xfrm>
              <a:custGeom>
                <a:avLst/>
                <a:gdLst>
                  <a:gd name="T0" fmla="*/ 2882 w 79"/>
                  <a:gd name="T1" fmla="*/ 681 h 13"/>
                  <a:gd name="T2" fmla="*/ 3115 w 79"/>
                  <a:gd name="T3" fmla="*/ 369 h 13"/>
                  <a:gd name="T4" fmla="*/ 2882 w 79"/>
                  <a:gd name="T5" fmla="*/ 0 h 13"/>
                  <a:gd name="T6" fmla="*/ 0 w 79"/>
                  <a:gd name="T7" fmla="*/ 0 h 13"/>
                  <a:gd name="T8" fmla="*/ 0 w 79"/>
                  <a:gd name="T9" fmla="*/ 681 h 13"/>
                  <a:gd name="T10" fmla="*/ 2882 w 79"/>
                  <a:gd name="T11" fmla="*/ 681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9" h="13">
                    <a:moveTo>
                      <a:pt x="73" y="13"/>
                    </a:moveTo>
                    <a:cubicBezTo>
                      <a:pt x="76" y="13"/>
                      <a:pt x="79" y="10"/>
                      <a:pt x="79" y="7"/>
                    </a:cubicBezTo>
                    <a:cubicBezTo>
                      <a:pt x="79" y="3"/>
                      <a:pt x="76" y="0"/>
                      <a:pt x="7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lnTo>
                      <a:pt x="73" y="13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861" name="Freeform 174"/>
              <p:cNvSpPr>
                <a:spLocks/>
              </p:cNvSpPr>
              <p:nvPr/>
            </p:nvSpPr>
            <p:spPr bwMode="auto">
              <a:xfrm>
                <a:off x="1725" y="1496"/>
                <a:ext cx="213" cy="35"/>
              </a:xfrm>
              <a:custGeom>
                <a:avLst/>
                <a:gdLst>
                  <a:gd name="T0" fmla="*/ 0 w 85"/>
                  <a:gd name="T1" fmla="*/ 0 h 13"/>
                  <a:gd name="T2" fmla="*/ 0 w 85"/>
                  <a:gd name="T3" fmla="*/ 681 h 13"/>
                  <a:gd name="T4" fmla="*/ 3115 w 85"/>
                  <a:gd name="T5" fmla="*/ 681 h 13"/>
                  <a:gd name="T6" fmla="*/ 3353 w 85"/>
                  <a:gd name="T7" fmla="*/ 312 h 13"/>
                  <a:gd name="T8" fmla="*/ 3115 w 85"/>
                  <a:gd name="T9" fmla="*/ 0 h 13"/>
                  <a:gd name="T10" fmla="*/ 0 w 85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5" h="13">
                    <a:moveTo>
                      <a:pt x="0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79" y="13"/>
                      <a:pt x="79" y="13"/>
                      <a:pt x="79" y="13"/>
                    </a:cubicBezTo>
                    <a:cubicBezTo>
                      <a:pt x="82" y="13"/>
                      <a:pt x="85" y="10"/>
                      <a:pt x="85" y="6"/>
                    </a:cubicBezTo>
                    <a:cubicBezTo>
                      <a:pt x="85" y="3"/>
                      <a:pt x="82" y="0"/>
                      <a:pt x="7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862" name="Freeform 175"/>
              <p:cNvSpPr>
                <a:spLocks/>
              </p:cNvSpPr>
              <p:nvPr/>
            </p:nvSpPr>
            <p:spPr bwMode="auto">
              <a:xfrm>
                <a:off x="1770" y="1563"/>
                <a:ext cx="102" cy="32"/>
              </a:xfrm>
              <a:custGeom>
                <a:avLst/>
                <a:gdLst>
                  <a:gd name="T0" fmla="*/ 0 w 41"/>
                  <a:gd name="T1" fmla="*/ 0 h 12"/>
                  <a:gd name="T2" fmla="*/ 0 w 41"/>
                  <a:gd name="T3" fmla="*/ 605 h 12"/>
                  <a:gd name="T4" fmla="*/ 30 w 41"/>
                  <a:gd name="T5" fmla="*/ 605 h 12"/>
                  <a:gd name="T6" fmla="*/ 1572 w 41"/>
                  <a:gd name="T7" fmla="*/ 0 h 12"/>
                  <a:gd name="T8" fmla="*/ 0 w 41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" h="12">
                    <a:moveTo>
                      <a:pt x="0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6" y="8"/>
                      <a:pt x="29" y="4"/>
                      <a:pt x="4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863" name="Freeform 176"/>
              <p:cNvSpPr>
                <a:spLocks/>
              </p:cNvSpPr>
              <p:nvPr/>
            </p:nvSpPr>
            <p:spPr bwMode="auto">
              <a:xfrm>
                <a:off x="1520" y="1365"/>
                <a:ext cx="135" cy="35"/>
              </a:xfrm>
              <a:custGeom>
                <a:avLst/>
                <a:gdLst>
                  <a:gd name="T0" fmla="*/ 0 w 54"/>
                  <a:gd name="T1" fmla="*/ 681 h 13"/>
                  <a:gd name="T2" fmla="*/ 1875 w 54"/>
                  <a:gd name="T3" fmla="*/ 681 h 13"/>
                  <a:gd name="T4" fmla="*/ 2113 w 54"/>
                  <a:gd name="T5" fmla="*/ 369 h 13"/>
                  <a:gd name="T6" fmla="*/ 1875 w 54"/>
                  <a:gd name="T7" fmla="*/ 0 h 13"/>
                  <a:gd name="T8" fmla="*/ 0 w 54"/>
                  <a:gd name="T9" fmla="*/ 0 h 13"/>
                  <a:gd name="T10" fmla="*/ 0 w 54"/>
                  <a:gd name="T11" fmla="*/ 681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4" h="13">
                    <a:moveTo>
                      <a:pt x="0" y="13"/>
                    </a:moveTo>
                    <a:cubicBezTo>
                      <a:pt x="48" y="13"/>
                      <a:pt x="48" y="13"/>
                      <a:pt x="48" y="13"/>
                    </a:cubicBezTo>
                    <a:cubicBezTo>
                      <a:pt x="51" y="13"/>
                      <a:pt x="54" y="10"/>
                      <a:pt x="54" y="7"/>
                    </a:cubicBezTo>
                    <a:cubicBezTo>
                      <a:pt x="54" y="3"/>
                      <a:pt x="51" y="0"/>
                      <a:pt x="48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864" name="Freeform 177"/>
              <p:cNvSpPr>
                <a:spLocks/>
              </p:cNvSpPr>
              <p:nvPr/>
            </p:nvSpPr>
            <p:spPr bwMode="auto">
              <a:xfrm>
                <a:off x="1515" y="1501"/>
                <a:ext cx="367" cy="24"/>
              </a:xfrm>
              <a:custGeom>
                <a:avLst/>
                <a:gdLst>
                  <a:gd name="T0" fmla="*/ 230 w 147"/>
                  <a:gd name="T1" fmla="*/ 0 h 9"/>
                  <a:gd name="T2" fmla="*/ 5710 w 147"/>
                  <a:gd name="T3" fmla="*/ 0 h 9"/>
                  <a:gd name="T4" fmla="*/ 1975 w 147"/>
                  <a:gd name="T5" fmla="*/ 149 h 9"/>
                  <a:gd name="T6" fmla="*/ 105 w 147"/>
                  <a:gd name="T7" fmla="*/ 363 h 9"/>
                  <a:gd name="T8" fmla="*/ 230 w 147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7" h="9">
                    <a:moveTo>
                      <a:pt x="6" y="0"/>
                    </a:moveTo>
                    <a:cubicBezTo>
                      <a:pt x="147" y="0"/>
                      <a:pt x="147" y="0"/>
                      <a:pt x="147" y="0"/>
                    </a:cubicBezTo>
                    <a:cubicBezTo>
                      <a:pt x="141" y="0"/>
                      <a:pt x="91" y="1"/>
                      <a:pt x="51" y="3"/>
                    </a:cubicBezTo>
                    <a:cubicBezTo>
                      <a:pt x="27" y="3"/>
                      <a:pt x="4" y="5"/>
                      <a:pt x="3" y="7"/>
                    </a:cubicBezTo>
                    <a:cubicBezTo>
                      <a:pt x="2" y="9"/>
                      <a:pt x="0" y="0"/>
                      <a:pt x="6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865" name="Freeform 178"/>
              <p:cNvSpPr>
                <a:spLocks/>
              </p:cNvSpPr>
              <p:nvPr/>
            </p:nvSpPr>
            <p:spPr bwMode="auto">
              <a:xfrm>
                <a:off x="1417" y="1437"/>
                <a:ext cx="370" cy="24"/>
              </a:xfrm>
              <a:custGeom>
                <a:avLst/>
                <a:gdLst>
                  <a:gd name="T0" fmla="*/ 283 w 148"/>
                  <a:gd name="T1" fmla="*/ 0 h 9"/>
                  <a:gd name="T2" fmla="*/ 5783 w 148"/>
                  <a:gd name="T3" fmla="*/ 0 h 9"/>
                  <a:gd name="T4" fmla="*/ 2033 w 148"/>
                  <a:gd name="T5" fmla="*/ 93 h 9"/>
                  <a:gd name="T6" fmla="*/ 158 w 148"/>
                  <a:gd name="T7" fmla="*/ 363 h 9"/>
                  <a:gd name="T8" fmla="*/ 283 w 148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8" h="9">
                    <a:moveTo>
                      <a:pt x="7" y="0"/>
                    </a:moveTo>
                    <a:cubicBezTo>
                      <a:pt x="148" y="0"/>
                      <a:pt x="148" y="0"/>
                      <a:pt x="148" y="0"/>
                    </a:cubicBezTo>
                    <a:cubicBezTo>
                      <a:pt x="142" y="0"/>
                      <a:pt x="92" y="1"/>
                      <a:pt x="52" y="2"/>
                    </a:cubicBezTo>
                    <a:cubicBezTo>
                      <a:pt x="27" y="3"/>
                      <a:pt x="4" y="5"/>
                      <a:pt x="4" y="7"/>
                    </a:cubicBezTo>
                    <a:cubicBezTo>
                      <a:pt x="2" y="9"/>
                      <a:pt x="0" y="0"/>
                      <a:pt x="7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866" name="Freeform 179"/>
              <p:cNvSpPr>
                <a:spLocks/>
              </p:cNvSpPr>
              <p:nvPr/>
            </p:nvSpPr>
            <p:spPr bwMode="auto">
              <a:xfrm>
                <a:off x="1652" y="1565"/>
                <a:ext cx="195" cy="24"/>
              </a:xfrm>
              <a:custGeom>
                <a:avLst/>
                <a:gdLst>
                  <a:gd name="T0" fmla="*/ 238 w 78"/>
                  <a:gd name="T1" fmla="*/ 56 h 9"/>
                  <a:gd name="T2" fmla="*/ 3020 w 78"/>
                  <a:gd name="T3" fmla="*/ 56 h 9"/>
                  <a:gd name="T4" fmla="*/ 1488 w 78"/>
                  <a:gd name="T5" fmla="*/ 93 h 9"/>
                  <a:gd name="T6" fmla="*/ 125 w 78"/>
                  <a:gd name="T7" fmla="*/ 397 h 9"/>
                  <a:gd name="T8" fmla="*/ 238 w 78"/>
                  <a:gd name="T9" fmla="*/ 5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8" h="9">
                    <a:moveTo>
                      <a:pt x="6" y="1"/>
                    </a:moveTo>
                    <a:cubicBezTo>
                      <a:pt x="77" y="1"/>
                      <a:pt x="77" y="1"/>
                      <a:pt x="77" y="1"/>
                    </a:cubicBezTo>
                    <a:cubicBezTo>
                      <a:pt x="71" y="0"/>
                      <a:pt x="78" y="1"/>
                      <a:pt x="38" y="2"/>
                    </a:cubicBezTo>
                    <a:cubicBezTo>
                      <a:pt x="13" y="3"/>
                      <a:pt x="3" y="5"/>
                      <a:pt x="3" y="8"/>
                    </a:cubicBezTo>
                    <a:cubicBezTo>
                      <a:pt x="2" y="9"/>
                      <a:pt x="0" y="1"/>
                      <a:pt x="6" y="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867" name="Freeform 180"/>
              <p:cNvSpPr>
                <a:spLocks/>
              </p:cNvSpPr>
              <p:nvPr/>
            </p:nvSpPr>
            <p:spPr bwMode="auto">
              <a:xfrm>
                <a:off x="1460" y="1371"/>
                <a:ext cx="170" cy="10"/>
              </a:xfrm>
              <a:custGeom>
                <a:avLst/>
                <a:gdLst>
                  <a:gd name="T0" fmla="*/ 0 w 68"/>
                  <a:gd name="T1" fmla="*/ 0 h 4"/>
                  <a:gd name="T2" fmla="*/ 2658 w 68"/>
                  <a:gd name="T3" fmla="*/ 0 h 4"/>
                  <a:gd name="T4" fmla="*/ 0 w 68"/>
                  <a:gd name="T5" fmla="*/ 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8" h="4">
                    <a:moveTo>
                      <a:pt x="0" y="0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60" y="2"/>
                      <a:pt x="9" y="4"/>
                      <a:pt x="0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868" name="Freeform 181"/>
              <p:cNvSpPr>
                <a:spLocks/>
              </p:cNvSpPr>
              <p:nvPr/>
            </p:nvSpPr>
            <p:spPr bwMode="auto">
              <a:xfrm>
                <a:off x="1515" y="1496"/>
                <a:ext cx="423" cy="35"/>
              </a:xfrm>
              <a:custGeom>
                <a:avLst/>
                <a:gdLst>
                  <a:gd name="T0" fmla="*/ 3296 w 169"/>
                  <a:gd name="T1" fmla="*/ 0 h 13"/>
                  <a:gd name="T2" fmla="*/ 238 w 169"/>
                  <a:gd name="T3" fmla="*/ 0 h 13"/>
                  <a:gd name="T4" fmla="*/ 0 w 169"/>
                  <a:gd name="T5" fmla="*/ 312 h 13"/>
                  <a:gd name="T6" fmla="*/ 238 w 169"/>
                  <a:gd name="T7" fmla="*/ 681 h 13"/>
                  <a:gd name="T8" fmla="*/ 6398 w 169"/>
                  <a:gd name="T9" fmla="*/ 681 h 13"/>
                  <a:gd name="T10" fmla="*/ 6635 w 169"/>
                  <a:gd name="T11" fmla="*/ 312 h 13"/>
                  <a:gd name="T12" fmla="*/ 6398 w 169"/>
                  <a:gd name="T13" fmla="*/ 0 h 13"/>
                  <a:gd name="T14" fmla="*/ 3296 w 169"/>
                  <a:gd name="T15" fmla="*/ 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9" h="13">
                    <a:moveTo>
                      <a:pt x="8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6" y="13"/>
                    </a:cubicBezTo>
                    <a:cubicBezTo>
                      <a:pt x="163" y="13"/>
                      <a:pt x="163" y="13"/>
                      <a:pt x="163" y="13"/>
                    </a:cubicBezTo>
                    <a:cubicBezTo>
                      <a:pt x="166" y="13"/>
                      <a:pt x="169" y="10"/>
                      <a:pt x="169" y="6"/>
                    </a:cubicBezTo>
                    <a:cubicBezTo>
                      <a:pt x="169" y="3"/>
                      <a:pt x="166" y="0"/>
                      <a:pt x="163" y="0"/>
                    </a:cubicBezTo>
                    <a:lnTo>
                      <a:pt x="84" y="0"/>
                    </a:lnTo>
                    <a:close/>
                  </a:path>
                </a:pathLst>
              </a:custGeom>
              <a:grpFill/>
              <a:ln w="4763" cap="rnd">
                <a:solidFill>
                  <a:schemeClr val="bg2">
                    <a:lumMod val="90000"/>
                  </a:schemeClr>
                </a:solidFill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869" name="Freeform 182"/>
              <p:cNvSpPr>
                <a:spLocks/>
              </p:cNvSpPr>
              <p:nvPr/>
            </p:nvSpPr>
            <p:spPr bwMode="auto">
              <a:xfrm>
                <a:off x="1417" y="1432"/>
                <a:ext cx="398" cy="35"/>
              </a:xfrm>
              <a:custGeom>
                <a:avLst/>
                <a:gdLst>
                  <a:gd name="T0" fmla="*/ 3139 w 159"/>
                  <a:gd name="T1" fmla="*/ 0 h 13"/>
                  <a:gd name="T2" fmla="*/ 283 w 159"/>
                  <a:gd name="T3" fmla="*/ 0 h 13"/>
                  <a:gd name="T4" fmla="*/ 0 w 159"/>
                  <a:gd name="T5" fmla="*/ 369 h 13"/>
                  <a:gd name="T6" fmla="*/ 283 w 159"/>
                  <a:gd name="T7" fmla="*/ 681 h 13"/>
                  <a:gd name="T8" fmla="*/ 6010 w 159"/>
                  <a:gd name="T9" fmla="*/ 681 h 13"/>
                  <a:gd name="T10" fmla="*/ 6240 w 159"/>
                  <a:gd name="T11" fmla="*/ 369 h 13"/>
                  <a:gd name="T12" fmla="*/ 6010 w 159"/>
                  <a:gd name="T13" fmla="*/ 0 h 13"/>
                  <a:gd name="T14" fmla="*/ 3139 w 159"/>
                  <a:gd name="T15" fmla="*/ 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9" h="13">
                    <a:moveTo>
                      <a:pt x="80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0"/>
                      <a:pt x="3" y="13"/>
                      <a:pt x="7" y="13"/>
                    </a:cubicBezTo>
                    <a:cubicBezTo>
                      <a:pt x="153" y="13"/>
                      <a:pt x="153" y="13"/>
                      <a:pt x="153" y="13"/>
                    </a:cubicBezTo>
                    <a:cubicBezTo>
                      <a:pt x="156" y="13"/>
                      <a:pt x="159" y="10"/>
                      <a:pt x="159" y="7"/>
                    </a:cubicBezTo>
                    <a:cubicBezTo>
                      <a:pt x="159" y="3"/>
                      <a:pt x="156" y="0"/>
                      <a:pt x="153" y="0"/>
                    </a:cubicBezTo>
                    <a:lnTo>
                      <a:pt x="80" y="0"/>
                    </a:lnTo>
                    <a:close/>
                  </a:path>
                </a:pathLst>
              </a:custGeom>
              <a:grpFill/>
              <a:ln w="4763" cap="rnd">
                <a:solidFill>
                  <a:schemeClr val="bg2">
                    <a:lumMod val="90000"/>
                  </a:schemeClr>
                </a:solidFill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870" name="Freeform 183"/>
              <p:cNvSpPr>
                <a:spLocks/>
              </p:cNvSpPr>
              <p:nvPr/>
            </p:nvSpPr>
            <p:spPr bwMode="auto">
              <a:xfrm>
                <a:off x="1402" y="1365"/>
                <a:ext cx="253" cy="35"/>
              </a:xfrm>
              <a:custGeom>
                <a:avLst/>
                <a:gdLst>
                  <a:gd name="T0" fmla="*/ 3740 w 101"/>
                  <a:gd name="T1" fmla="*/ 0 h 13"/>
                  <a:gd name="T2" fmla="*/ 1856 w 101"/>
                  <a:gd name="T3" fmla="*/ 0 h 13"/>
                  <a:gd name="T4" fmla="*/ 471 w 101"/>
                  <a:gd name="T5" fmla="*/ 0 h 13"/>
                  <a:gd name="T6" fmla="*/ 0 w 101"/>
                  <a:gd name="T7" fmla="*/ 681 h 13"/>
                  <a:gd name="T8" fmla="*/ 3740 w 101"/>
                  <a:gd name="T9" fmla="*/ 681 h 13"/>
                  <a:gd name="T10" fmla="*/ 3978 w 101"/>
                  <a:gd name="T11" fmla="*/ 369 h 13"/>
                  <a:gd name="T12" fmla="*/ 3740 w 101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1" h="13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7" y="4"/>
                      <a:pt x="3" y="9"/>
                      <a:pt x="0" y="13"/>
                    </a:cubicBezTo>
                    <a:cubicBezTo>
                      <a:pt x="95" y="13"/>
                      <a:pt x="95" y="13"/>
                      <a:pt x="95" y="13"/>
                    </a:cubicBezTo>
                    <a:cubicBezTo>
                      <a:pt x="98" y="13"/>
                      <a:pt x="101" y="10"/>
                      <a:pt x="101" y="7"/>
                    </a:cubicBezTo>
                    <a:cubicBezTo>
                      <a:pt x="101" y="3"/>
                      <a:pt x="98" y="0"/>
                      <a:pt x="95" y="0"/>
                    </a:cubicBezTo>
                    <a:close/>
                  </a:path>
                </a:pathLst>
              </a:custGeom>
              <a:grpFill/>
              <a:ln w="4763" cap="rnd">
                <a:solidFill>
                  <a:schemeClr val="bg2">
                    <a:lumMod val="90000"/>
                  </a:schemeClr>
                </a:solidFill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871" name="Freeform 184"/>
              <p:cNvSpPr>
                <a:spLocks/>
              </p:cNvSpPr>
              <p:nvPr/>
            </p:nvSpPr>
            <p:spPr bwMode="auto">
              <a:xfrm>
                <a:off x="1480" y="1307"/>
                <a:ext cx="60" cy="29"/>
              </a:xfrm>
              <a:custGeom>
                <a:avLst/>
                <a:gdLst>
                  <a:gd name="T0" fmla="*/ 0 w 24"/>
                  <a:gd name="T1" fmla="*/ 527 h 11"/>
                  <a:gd name="T2" fmla="*/ 675 w 24"/>
                  <a:gd name="T3" fmla="*/ 527 h 11"/>
                  <a:gd name="T4" fmla="*/ 938 w 24"/>
                  <a:gd name="T5" fmla="*/ 237 h 11"/>
                  <a:gd name="T6" fmla="*/ 863 w 24"/>
                  <a:gd name="T7" fmla="*/ 0 h 11"/>
                  <a:gd name="T8" fmla="*/ 0 w 24"/>
                  <a:gd name="T9" fmla="*/ 527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11">
                    <a:moveTo>
                      <a:pt x="0" y="11"/>
                    </a:moveTo>
                    <a:cubicBezTo>
                      <a:pt x="17" y="11"/>
                      <a:pt x="17" y="11"/>
                      <a:pt x="17" y="11"/>
                    </a:cubicBezTo>
                    <a:cubicBezTo>
                      <a:pt x="21" y="11"/>
                      <a:pt x="24" y="8"/>
                      <a:pt x="24" y="5"/>
                    </a:cubicBezTo>
                    <a:cubicBezTo>
                      <a:pt x="24" y="3"/>
                      <a:pt x="23" y="1"/>
                      <a:pt x="22" y="0"/>
                    </a:cubicBezTo>
                    <a:cubicBezTo>
                      <a:pt x="14" y="4"/>
                      <a:pt x="7" y="7"/>
                      <a:pt x="0" y="11"/>
                    </a:cubicBezTo>
                    <a:close/>
                  </a:path>
                </a:pathLst>
              </a:custGeom>
              <a:grpFill/>
              <a:ln w="4763" cap="rnd">
                <a:solidFill>
                  <a:schemeClr val="bg2">
                    <a:lumMod val="90000"/>
                  </a:schemeClr>
                </a:solidFill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872" name="Freeform 185"/>
              <p:cNvSpPr>
                <a:spLocks/>
              </p:cNvSpPr>
              <p:nvPr/>
            </p:nvSpPr>
            <p:spPr bwMode="auto">
              <a:xfrm>
                <a:off x="1650" y="1563"/>
                <a:ext cx="222" cy="32"/>
              </a:xfrm>
              <a:custGeom>
                <a:avLst/>
                <a:gdLst>
                  <a:gd name="T0" fmla="*/ 229 w 89"/>
                  <a:gd name="T1" fmla="*/ 605 h 12"/>
                  <a:gd name="T2" fmla="*/ 1891 w 89"/>
                  <a:gd name="T3" fmla="*/ 605 h 12"/>
                  <a:gd name="T4" fmla="*/ 3447 w 89"/>
                  <a:gd name="T5" fmla="*/ 0 h 12"/>
                  <a:gd name="T6" fmla="*/ 2282 w 89"/>
                  <a:gd name="T7" fmla="*/ 0 h 12"/>
                  <a:gd name="T8" fmla="*/ 229 w 89"/>
                  <a:gd name="T9" fmla="*/ 0 h 12"/>
                  <a:gd name="T10" fmla="*/ 0 w 89"/>
                  <a:gd name="T11" fmla="*/ 307 h 12"/>
                  <a:gd name="T12" fmla="*/ 229 w 89"/>
                  <a:gd name="T13" fmla="*/ 605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9" h="12">
                    <a:moveTo>
                      <a:pt x="6" y="12"/>
                    </a:moveTo>
                    <a:cubicBezTo>
                      <a:pt x="49" y="12"/>
                      <a:pt x="49" y="12"/>
                      <a:pt x="49" y="12"/>
                    </a:cubicBezTo>
                    <a:cubicBezTo>
                      <a:pt x="64" y="8"/>
                      <a:pt x="77" y="4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lose/>
                  </a:path>
                </a:pathLst>
              </a:custGeom>
              <a:grpFill/>
              <a:ln w="4763" cap="rnd">
                <a:solidFill>
                  <a:schemeClr val="bg2">
                    <a:lumMod val="90000"/>
                  </a:schemeClr>
                </a:solidFill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873" name="Freeform 186"/>
              <p:cNvSpPr>
                <a:spLocks/>
              </p:cNvSpPr>
              <p:nvPr/>
            </p:nvSpPr>
            <p:spPr bwMode="auto">
              <a:xfrm>
                <a:off x="1515" y="3419"/>
                <a:ext cx="423" cy="34"/>
              </a:xfrm>
              <a:custGeom>
                <a:avLst/>
                <a:gdLst>
                  <a:gd name="T0" fmla="*/ 3296 w 169"/>
                  <a:gd name="T1" fmla="*/ 0 h 13"/>
                  <a:gd name="T2" fmla="*/ 238 w 169"/>
                  <a:gd name="T3" fmla="*/ 0 h 13"/>
                  <a:gd name="T4" fmla="*/ 0 w 169"/>
                  <a:gd name="T5" fmla="*/ 288 h 13"/>
                  <a:gd name="T6" fmla="*/ 238 w 169"/>
                  <a:gd name="T7" fmla="*/ 609 h 13"/>
                  <a:gd name="T8" fmla="*/ 6398 w 169"/>
                  <a:gd name="T9" fmla="*/ 609 h 13"/>
                  <a:gd name="T10" fmla="*/ 6635 w 169"/>
                  <a:gd name="T11" fmla="*/ 288 h 13"/>
                  <a:gd name="T12" fmla="*/ 6398 w 169"/>
                  <a:gd name="T13" fmla="*/ 0 h 13"/>
                  <a:gd name="T14" fmla="*/ 3296 w 169"/>
                  <a:gd name="T15" fmla="*/ 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9" h="13">
                    <a:moveTo>
                      <a:pt x="8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6" y="13"/>
                    </a:cubicBezTo>
                    <a:cubicBezTo>
                      <a:pt x="163" y="13"/>
                      <a:pt x="163" y="13"/>
                      <a:pt x="163" y="13"/>
                    </a:cubicBezTo>
                    <a:cubicBezTo>
                      <a:pt x="166" y="13"/>
                      <a:pt x="169" y="10"/>
                      <a:pt x="169" y="6"/>
                    </a:cubicBezTo>
                    <a:cubicBezTo>
                      <a:pt x="169" y="3"/>
                      <a:pt x="166" y="0"/>
                      <a:pt x="163" y="0"/>
                    </a:cubicBezTo>
                    <a:lnTo>
                      <a:pt x="84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874" name="Freeform 187"/>
              <p:cNvSpPr>
                <a:spLocks/>
              </p:cNvSpPr>
              <p:nvPr/>
            </p:nvSpPr>
            <p:spPr bwMode="auto">
              <a:xfrm>
                <a:off x="1417" y="3355"/>
                <a:ext cx="398" cy="34"/>
              </a:xfrm>
              <a:custGeom>
                <a:avLst/>
                <a:gdLst>
                  <a:gd name="T0" fmla="*/ 3139 w 159"/>
                  <a:gd name="T1" fmla="*/ 0 h 13"/>
                  <a:gd name="T2" fmla="*/ 283 w 159"/>
                  <a:gd name="T3" fmla="*/ 0 h 13"/>
                  <a:gd name="T4" fmla="*/ 0 w 159"/>
                  <a:gd name="T5" fmla="*/ 322 h 13"/>
                  <a:gd name="T6" fmla="*/ 283 w 159"/>
                  <a:gd name="T7" fmla="*/ 609 h 13"/>
                  <a:gd name="T8" fmla="*/ 6010 w 159"/>
                  <a:gd name="T9" fmla="*/ 609 h 13"/>
                  <a:gd name="T10" fmla="*/ 6240 w 159"/>
                  <a:gd name="T11" fmla="*/ 322 h 13"/>
                  <a:gd name="T12" fmla="*/ 6010 w 159"/>
                  <a:gd name="T13" fmla="*/ 0 h 13"/>
                  <a:gd name="T14" fmla="*/ 3139 w 159"/>
                  <a:gd name="T15" fmla="*/ 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9" h="13">
                    <a:moveTo>
                      <a:pt x="80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0"/>
                      <a:pt x="3" y="13"/>
                      <a:pt x="7" y="13"/>
                    </a:cubicBezTo>
                    <a:cubicBezTo>
                      <a:pt x="153" y="13"/>
                      <a:pt x="153" y="13"/>
                      <a:pt x="153" y="13"/>
                    </a:cubicBezTo>
                    <a:cubicBezTo>
                      <a:pt x="156" y="13"/>
                      <a:pt x="159" y="10"/>
                      <a:pt x="159" y="7"/>
                    </a:cubicBezTo>
                    <a:cubicBezTo>
                      <a:pt x="159" y="3"/>
                      <a:pt x="156" y="0"/>
                      <a:pt x="153" y="0"/>
                    </a:cubicBezTo>
                    <a:lnTo>
                      <a:pt x="8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875" name="Freeform 188"/>
              <p:cNvSpPr>
                <a:spLocks/>
              </p:cNvSpPr>
              <p:nvPr/>
            </p:nvSpPr>
            <p:spPr bwMode="auto">
              <a:xfrm>
                <a:off x="1402" y="3288"/>
                <a:ext cx="253" cy="35"/>
              </a:xfrm>
              <a:custGeom>
                <a:avLst/>
                <a:gdLst>
                  <a:gd name="T0" fmla="*/ 3740 w 101"/>
                  <a:gd name="T1" fmla="*/ 0 h 13"/>
                  <a:gd name="T2" fmla="*/ 1856 w 101"/>
                  <a:gd name="T3" fmla="*/ 0 h 13"/>
                  <a:gd name="T4" fmla="*/ 471 w 101"/>
                  <a:gd name="T5" fmla="*/ 0 h 13"/>
                  <a:gd name="T6" fmla="*/ 0 w 101"/>
                  <a:gd name="T7" fmla="*/ 681 h 13"/>
                  <a:gd name="T8" fmla="*/ 3740 w 101"/>
                  <a:gd name="T9" fmla="*/ 681 h 13"/>
                  <a:gd name="T10" fmla="*/ 3978 w 101"/>
                  <a:gd name="T11" fmla="*/ 369 h 13"/>
                  <a:gd name="T12" fmla="*/ 3740 w 101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1" h="13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7" y="4"/>
                      <a:pt x="3" y="9"/>
                      <a:pt x="0" y="13"/>
                    </a:cubicBezTo>
                    <a:cubicBezTo>
                      <a:pt x="95" y="13"/>
                      <a:pt x="95" y="13"/>
                      <a:pt x="95" y="13"/>
                    </a:cubicBezTo>
                    <a:cubicBezTo>
                      <a:pt x="98" y="13"/>
                      <a:pt x="101" y="10"/>
                      <a:pt x="101" y="7"/>
                    </a:cubicBezTo>
                    <a:cubicBezTo>
                      <a:pt x="101" y="3"/>
                      <a:pt x="98" y="0"/>
                      <a:pt x="95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876" name="Freeform 189"/>
              <p:cNvSpPr>
                <a:spLocks/>
              </p:cNvSpPr>
              <p:nvPr/>
            </p:nvSpPr>
            <p:spPr bwMode="auto">
              <a:xfrm>
                <a:off x="1480" y="3229"/>
                <a:ext cx="60" cy="30"/>
              </a:xfrm>
              <a:custGeom>
                <a:avLst/>
                <a:gdLst>
                  <a:gd name="T0" fmla="*/ 0 w 24"/>
                  <a:gd name="T1" fmla="*/ 611 h 11"/>
                  <a:gd name="T2" fmla="*/ 675 w 24"/>
                  <a:gd name="T3" fmla="*/ 611 h 11"/>
                  <a:gd name="T4" fmla="*/ 938 w 24"/>
                  <a:gd name="T5" fmla="*/ 224 h 11"/>
                  <a:gd name="T6" fmla="*/ 863 w 24"/>
                  <a:gd name="T7" fmla="*/ 0 h 11"/>
                  <a:gd name="T8" fmla="*/ 0 w 24"/>
                  <a:gd name="T9" fmla="*/ 6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11">
                    <a:moveTo>
                      <a:pt x="0" y="11"/>
                    </a:moveTo>
                    <a:cubicBezTo>
                      <a:pt x="17" y="11"/>
                      <a:pt x="17" y="11"/>
                      <a:pt x="17" y="11"/>
                    </a:cubicBezTo>
                    <a:cubicBezTo>
                      <a:pt x="21" y="11"/>
                      <a:pt x="24" y="8"/>
                      <a:pt x="24" y="4"/>
                    </a:cubicBezTo>
                    <a:cubicBezTo>
                      <a:pt x="24" y="3"/>
                      <a:pt x="23" y="1"/>
                      <a:pt x="22" y="0"/>
                    </a:cubicBezTo>
                    <a:cubicBezTo>
                      <a:pt x="14" y="4"/>
                      <a:pt x="7" y="7"/>
                      <a:pt x="0" y="1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877" name="Freeform 190"/>
              <p:cNvSpPr>
                <a:spLocks/>
              </p:cNvSpPr>
              <p:nvPr/>
            </p:nvSpPr>
            <p:spPr bwMode="auto">
              <a:xfrm>
                <a:off x="1650" y="3485"/>
                <a:ext cx="222" cy="32"/>
              </a:xfrm>
              <a:custGeom>
                <a:avLst/>
                <a:gdLst>
                  <a:gd name="T0" fmla="*/ 229 w 89"/>
                  <a:gd name="T1" fmla="*/ 605 h 12"/>
                  <a:gd name="T2" fmla="*/ 1891 w 89"/>
                  <a:gd name="T3" fmla="*/ 605 h 12"/>
                  <a:gd name="T4" fmla="*/ 3447 w 89"/>
                  <a:gd name="T5" fmla="*/ 0 h 12"/>
                  <a:gd name="T6" fmla="*/ 2282 w 89"/>
                  <a:gd name="T7" fmla="*/ 0 h 12"/>
                  <a:gd name="T8" fmla="*/ 229 w 89"/>
                  <a:gd name="T9" fmla="*/ 0 h 12"/>
                  <a:gd name="T10" fmla="*/ 0 w 89"/>
                  <a:gd name="T11" fmla="*/ 307 h 12"/>
                  <a:gd name="T12" fmla="*/ 229 w 89"/>
                  <a:gd name="T13" fmla="*/ 605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9" h="12">
                    <a:moveTo>
                      <a:pt x="6" y="12"/>
                    </a:moveTo>
                    <a:cubicBezTo>
                      <a:pt x="49" y="12"/>
                      <a:pt x="49" y="12"/>
                      <a:pt x="49" y="12"/>
                    </a:cubicBezTo>
                    <a:cubicBezTo>
                      <a:pt x="64" y="8"/>
                      <a:pt x="77" y="4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878" name="Freeform 191"/>
              <p:cNvSpPr>
                <a:spLocks/>
              </p:cNvSpPr>
              <p:nvPr/>
            </p:nvSpPr>
            <p:spPr bwMode="auto">
              <a:xfrm>
                <a:off x="1617" y="3355"/>
                <a:ext cx="198" cy="34"/>
              </a:xfrm>
              <a:custGeom>
                <a:avLst/>
                <a:gdLst>
                  <a:gd name="T0" fmla="*/ 2882 w 79"/>
                  <a:gd name="T1" fmla="*/ 609 h 13"/>
                  <a:gd name="T2" fmla="*/ 3115 w 79"/>
                  <a:gd name="T3" fmla="*/ 322 h 13"/>
                  <a:gd name="T4" fmla="*/ 2882 w 79"/>
                  <a:gd name="T5" fmla="*/ 0 h 13"/>
                  <a:gd name="T6" fmla="*/ 0 w 79"/>
                  <a:gd name="T7" fmla="*/ 0 h 13"/>
                  <a:gd name="T8" fmla="*/ 0 w 79"/>
                  <a:gd name="T9" fmla="*/ 609 h 13"/>
                  <a:gd name="T10" fmla="*/ 2882 w 79"/>
                  <a:gd name="T11" fmla="*/ 609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9" h="13">
                    <a:moveTo>
                      <a:pt x="73" y="13"/>
                    </a:moveTo>
                    <a:cubicBezTo>
                      <a:pt x="76" y="13"/>
                      <a:pt x="79" y="10"/>
                      <a:pt x="79" y="7"/>
                    </a:cubicBezTo>
                    <a:cubicBezTo>
                      <a:pt x="79" y="3"/>
                      <a:pt x="76" y="0"/>
                      <a:pt x="7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lnTo>
                      <a:pt x="73" y="13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879" name="Freeform 192"/>
              <p:cNvSpPr>
                <a:spLocks/>
              </p:cNvSpPr>
              <p:nvPr/>
            </p:nvSpPr>
            <p:spPr bwMode="auto">
              <a:xfrm>
                <a:off x="1725" y="3419"/>
                <a:ext cx="213" cy="34"/>
              </a:xfrm>
              <a:custGeom>
                <a:avLst/>
                <a:gdLst>
                  <a:gd name="T0" fmla="*/ 0 w 85"/>
                  <a:gd name="T1" fmla="*/ 0 h 13"/>
                  <a:gd name="T2" fmla="*/ 0 w 85"/>
                  <a:gd name="T3" fmla="*/ 609 h 13"/>
                  <a:gd name="T4" fmla="*/ 3115 w 85"/>
                  <a:gd name="T5" fmla="*/ 609 h 13"/>
                  <a:gd name="T6" fmla="*/ 3353 w 85"/>
                  <a:gd name="T7" fmla="*/ 288 h 13"/>
                  <a:gd name="T8" fmla="*/ 3115 w 85"/>
                  <a:gd name="T9" fmla="*/ 0 h 13"/>
                  <a:gd name="T10" fmla="*/ 0 w 85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5" h="13">
                    <a:moveTo>
                      <a:pt x="0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79" y="13"/>
                      <a:pt x="79" y="13"/>
                      <a:pt x="79" y="13"/>
                    </a:cubicBezTo>
                    <a:cubicBezTo>
                      <a:pt x="82" y="13"/>
                      <a:pt x="85" y="10"/>
                      <a:pt x="85" y="6"/>
                    </a:cubicBezTo>
                    <a:cubicBezTo>
                      <a:pt x="85" y="3"/>
                      <a:pt x="82" y="0"/>
                      <a:pt x="7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880" name="Freeform 193"/>
              <p:cNvSpPr>
                <a:spLocks/>
              </p:cNvSpPr>
              <p:nvPr/>
            </p:nvSpPr>
            <p:spPr bwMode="auto">
              <a:xfrm>
                <a:off x="1770" y="3485"/>
                <a:ext cx="102" cy="32"/>
              </a:xfrm>
              <a:custGeom>
                <a:avLst/>
                <a:gdLst>
                  <a:gd name="T0" fmla="*/ 0 w 41"/>
                  <a:gd name="T1" fmla="*/ 0 h 12"/>
                  <a:gd name="T2" fmla="*/ 0 w 41"/>
                  <a:gd name="T3" fmla="*/ 605 h 12"/>
                  <a:gd name="T4" fmla="*/ 30 w 41"/>
                  <a:gd name="T5" fmla="*/ 605 h 12"/>
                  <a:gd name="T6" fmla="*/ 1572 w 41"/>
                  <a:gd name="T7" fmla="*/ 0 h 12"/>
                  <a:gd name="T8" fmla="*/ 0 w 41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" h="12">
                    <a:moveTo>
                      <a:pt x="0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6" y="8"/>
                      <a:pt x="29" y="4"/>
                      <a:pt x="4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1885" name="Freeform 194"/>
              <p:cNvSpPr>
                <a:spLocks/>
              </p:cNvSpPr>
              <p:nvPr/>
            </p:nvSpPr>
            <p:spPr bwMode="auto">
              <a:xfrm>
                <a:off x="1520" y="3288"/>
                <a:ext cx="135" cy="35"/>
              </a:xfrm>
              <a:custGeom>
                <a:avLst/>
                <a:gdLst>
                  <a:gd name="T0" fmla="*/ 0 w 54"/>
                  <a:gd name="T1" fmla="*/ 681 h 13"/>
                  <a:gd name="T2" fmla="*/ 1875 w 54"/>
                  <a:gd name="T3" fmla="*/ 681 h 13"/>
                  <a:gd name="T4" fmla="*/ 2113 w 54"/>
                  <a:gd name="T5" fmla="*/ 369 h 13"/>
                  <a:gd name="T6" fmla="*/ 1875 w 54"/>
                  <a:gd name="T7" fmla="*/ 0 h 13"/>
                  <a:gd name="T8" fmla="*/ 0 w 54"/>
                  <a:gd name="T9" fmla="*/ 0 h 13"/>
                  <a:gd name="T10" fmla="*/ 0 w 54"/>
                  <a:gd name="T11" fmla="*/ 681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4" h="13">
                    <a:moveTo>
                      <a:pt x="0" y="13"/>
                    </a:moveTo>
                    <a:cubicBezTo>
                      <a:pt x="48" y="13"/>
                      <a:pt x="48" y="13"/>
                      <a:pt x="48" y="13"/>
                    </a:cubicBezTo>
                    <a:cubicBezTo>
                      <a:pt x="51" y="13"/>
                      <a:pt x="54" y="10"/>
                      <a:pt x="54" y="7"/>
                    </a:cubicBezTo>
                    <a:cubicBezTo>
                      <a:pt x="54" y="3"/>
                      <a:pt x="51" y="0"/>
                      <a:pt x="48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2583" name="Freeform 195"/>
              <p:cNvSpPr>
                <a:spLocks/>
              </p:cNvSpPr>
              <p:nvPr/>
            </p:nvSpPr>
            <p:spPr bwMode="auto">
              <a:xfrm>
                <a:off x="1515" y="3424"/>
                <a:ext cx="367" cy="24"/>
              </a:xfrm>
              <a:custGeom>
                <a:avLst/>
                <a:gdLst>
                  <a:gd name="T0" fmla="*/ 230 w 147"/>
                  <a:gd name="T1" fmla="*/ 0 h 9"/>
                  <a:gd name="T2" fmla="*/ 5710 w 147"/>
                  <a:gd name="T3" fmla="*/ 0 h 9"/>
                  <a:gd name="T4" fmla="*/ 1975 w 147"/>
                  <a:gd name="T5" fmla="*/ 149 h 9"/>
                  <a:gd name="T6" fmla="*/ 105 w 147"/>
                  <a:gd name="T7" fmla="*/ 363 h 9"/>
                  <a:gd name="T8" fmla="*/ 230 w 147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7" h="9">
                    <a:moveTo>
                      <a:pt x="6" y="0"/>
                    </a:moveTo>
                    <a:cubicBezTo>
                      <a:pt x="147" y="0"/>
                      <a:pt x="147" y="0"/>
                      <a:pt x="147" y="0"/>
                    </a:cubicBezTo>
                    <a:cubicBezTo>
                      <a:pt x="141" y="0"/>
                      <a:pt x="91" y="1"/>
                      <a:pt x="51" y="3"/>
                    </a:cubicBezTo>
                    <a:cubicBezTo>
                      <a:pt x="27" y="3"/>
                      <a:pt x="4" y="5"/>
                      <a:pt x="3" y="7"/>
                    </a:cubicBezTo>
                    <a:cubicBezTo>
                      <a:pt x="2" y="9"/>
                      <a:pt x="0" y="0"/>
                      <a:pt x="6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2584" name="Freeform 196"/>
              <p:cNvSpPr>
                <a:spLocks/>
              </p:cNvSpPr>
              <p:nvPr/>
            </p:nvSpPr>
            <p:spPr bwMode="auto">
              <a:xfrm>
                <a:off x="1417" y="3360"/>
                <a:ext cx="370" cy="24"/>
              </a:xfrm>
              <a:custGeom>
                <a:avLst/>
                <a:gdLst>
                  <a:gd name="T0" fmla="*/ 283 w 148"/>
                  <a:gd name="T1" fmla="*/ 0 h 9"/>
                  <a:gd name="T2" fmla="*/ 5783 w 148"/>
                  <a:gd name="T3" fmla="*/ 0 h 9"/>
                  <a:gd name="T4" fmla="*/ 2033 w 148"/>
                  <a:gd name="T5" fmla="*/ 93 h 9"/>
                  <a:gd name="T6" fmla="*/ 158 w 148"/>
                  <a:gd name="T7" fmla="*/ 363 h 9"/>
                  <a:gd name="T8" fmla="*/ 283 w 148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8" h="9">
                    <a:moveTo>
                      <a:pt x="7" y="0"/>
                    </a:moveTo>
                    <a:cubicBezTo>
                      <a:pt x="148" y="0"/>
                      <a:pt x="148" y="0"/>
                      <a:pt x="148" y="0"/>
                    </a:cubicBezTo>
                    <a:cubicBezTo>
                      <a:pt x="142" y="0"/>
                      <a:pt x="92" y="1"/>
                      <a:pt x="52" y="2"/>
                    </a:cubicBezTo>
                    <a:cubicBezTo>
                      <a:pt x="27" y="3"/>
                      <a:pt x="4" y="5"/>
                      <a:pt x="4" y="7"/>
                    </a:cubicBezTo>
                    <a:cubicBezTo>
                      <a:pt x="2" y="9"/>
                      <a:pt x="0" y="0"/>
                      <a:pt x="7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2585" name="Freeform 197"/>
              <p:cNvSpPr>
                <a:spLocks/>
              </p:cNvSpPr>
              <p:nvPr/>
            </p:nvSpPr>
            <p:spPr bwMode="auto">
              <a:xfrm>
                <a:off x="1652" y="3488"/>
                <a:ext cx="195" cy="24"/>
              </a:xfrm>
              <a:custGeom>
                <a:avLst/>
                <a:gdLst>
                  <a:gd name="T0" fmla="*/ 238 w 78"/>
                  <a:gd name="T1" fmla="*/ 56 h 9"/>
                  <a:gd name="T2" fmla="*/ 3020 w 78"/>
                  <a:gd name="T3" fmla="*/ 56 h 9"/>
                  <a:gd name="T4" fmla="*/ 1488 w 78"/>
                  <a:gd name="T5" fmla="*/ 93 h 9"/>
                  <a:gd name="T6" fmla="*/ 125 w 78"/>
                  <a:gd name="T7" fmla="*/ 397 h 9"/>
                  <a:gd name="T8" fmla="*/ 238 w 78"/>
                  <a:gd name="T9" fmla="*/ 5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8" h="9">
                    <a:moveTo>
                      <a:pt x="6" y="1"/>
                    </a:moveTo>
                    <a:cubicBezTo>
                      <a:pt x="77" y="1"/>
                      <a:pt x="77" y="1"/>
                      <a:pt x="77" y="1"/>
                    </a:cubicBezTo>
                    <a:cubicBezTo>
                      <a:pt x="71" y="0"/>
                      <a:pt x="78" y="1"/>
                      <a:pt x="38" y="2"/>
                    </a:cubicBezTo>
                    <a:cubicBezTo>
                      <a:pt x="13" y="3"/>
                      <a:pt x="3" y="5"/>
                      <a:pt x="3" y="8"/>
                    </a:cubicBezTo>
                    <a:cubicBezTo>
                      <a:pt x="2" y="9"/>
                      <a:pt x="0" y="1"/>
                      <a:pt x="6" y="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2586" name="Freeform 198"/>
              <p:cNvSpPr>
                <a:spLocks/>
              </p:cNvSpPr>
              <p:nvPr/>
            </p:nvSpPr>
            <p:spPr bwMode="auto">
              <a:xfrm>
                <a:off x="1460" y="3293"/>
                <a:ext cx="170" cy="11"/>
              </a:xfrm>
              <a:custGeom>
                <a:avLst/>
                <a:gdLst>
                  <a:gd name="T0" fmla="*/ 0 w 68"/>
                  <a:gd name="T1" fmla="*/ 0 h 4"/>
                  <a:gd name="T2" fmla="*/ 2658 w 68"/>
                  <a:gd name="T3" fmla="*/ 0 h 4"/>
                  <a:gd name="T4" fmla="*/ 0 w 68"/>
                  <a:gd name="T5" fmla="*/ 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8" h="4">
                    <a:moveTo>
                      <a:pt x="0" y="0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60" y="2"/>
                      <a:pt x="9" y="4"/>
                      <a:pt x="0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90000"/>
                  </a:schemeClr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2587" name="Freeform 199"/>
              <p:cNvSpPr>
                <a:spLocks/>
              </p:cNvSpPr>
              <p:nvPr/>
            </p:nvSpPr>
            <p:spPr bwMode="auto">
              <a:xfrm>
                <a:off x="1515" y="3419"/>
                <a:ext cx="423" cy="34"/>
              </a:xfrm>
              <a:custGeom>
                <a:avLst/>
                <a:gdLst>
                  <a:gd name="T0" fmla="*/ 3296 w 169"/>
                  <a:gd name="T1" fmla="*/ 0 h 13"/>
                  <a:gd name="T2" fmla="*/ 238 w 169"/>
                  <a:gd name="T3" fmla="*/ 0 h 13"/>
                  <a:gd name="T4" fmla="*/ 0 w 169"/>
                  <a:gd name="T5" fmla="*/ 288 h 13"/>
                  <a:gd name="T6" fmla="*/ 238 w 169"/>
                  <a:gd name="T7" fmla="*/ 609 h 13"/>
                  <a:gd name="T8" fmla="*/ 6398 w 169"/>
                  <a:gd name="T9" fmla="*/ 609 h 13"/>
                  <a:gd name="T10" fmla="*/ 6635 w 169"/>
                  <a:gd name="T11" fmla="*/ 288 h 13"/>
                  <a:gd name="T12" fmla="*/ 6398 w 169"/>
                  <a:gd name="T13" fmla="*/ 0 h 13"/>
                  <a:gd name="T14" fmla="*/ 3296 w 169"/>
                  <a:gd name="T15" fmla="*/ 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9" h="13">
                    <a:moveTo>
                      <a:pt x="8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6" y="13"/>
                    </a:cubicBezTo>
                    <a:cubicBezTo>
                      <a:pt x="163" y="13"/>
                      <a:pt x="163" y="13"/>
                      <a:pt x="163" y="13"/>
                    </a:cubicBezTo>
                    <a:cubicBezTo>
                      <a:pt x="166" y="13"/>
                      <a:pt x="169" y="10"/>
                      <a:pt x="169" y="6"/>
                    </a:cubicBezTo>
                    <a:cubicBezTo>
                      <a:pt x="169" y="3"/>
                      <a:pt x="166" y="0"/>
                      <a:pt x="163" y="0"/>
                    </a:cubicBezTo>
                    <a:lnTo>
                      <a:pt x="84" y="0"/>
                    </a:lnTo>
                    <a:close/>
                  </a:path>
                </a:pathLst>
              </a:custGeom>
              <a:grpFill/>
              <a:ln w="4763" cap="rnd">
                <a:solidFill>
                  <a:schemeClr val="bg2">
                    <a:lumMod val="90000"/>
                  </a:schemeClr>
                </a:solidFill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2588" name="Freeform 200"/>
              <p:cNvSpPr>
                <a:spLocks/>
              </p:cNvSpPr>
              <p:nvPr/>
            </p:nvSpPr>
            <p:spPr bwMode="auto">
              <a:xfrm>
                <a:off x="1417" y="3355"/>
                <a:ext cx="398" cy="34"/>
              </a:xfrm>
              <a:custGeom>
                <a:avLst/>
                <a:gdLst>
                  <a:gd name="T0" fmla="*/ 3139 w 159"/>
                  <a:gd name="T1" fmla="*/ 0 h 13"/>
                  <a:gd name="T2" fmla="*/ 283 w 159"/>
                  <a:gd name="T3" fmla="*/ 0 h 13"/>
                  <a:gd name="T4" fmla="*/ 0 w 159"/>
                  <a:gd name="T5" fmla="*/ 322 h 13"/>
                  <a:gd name="T6" fmla="*/ 283 w 159"/>
                  <a:gd name="T7" fmla="*/ 609 h 13"/>
                  <a:gd name="T8" fmla="*/ 6010 w 159"/>
                  <a:gd name="T9" fmla="*/ 609 h 13"/>
                  <a:gd name="T10" fmla="*/ 6240 w 159"/>
                  <a:gd name="T11" fmla="*/ 322 h 13"/>
                  <a:gd name="T12" fmla="*/ 6010 w 159"/>
                  <a:gd name="T13" fmla="*/ 0 h 13"/>
                  <a:gd name="T14" fmla="*/ 3139 w 159"/>
                  <a:gd name="T15" fmla="*/ 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9" h="13">
                    <a:moveTo>
                      <a:pt x="80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0"/>
                      <a:pt x="3" y="13"/>
                      <a:pt x="7" y="13"/>
                    </a:cubicBezTo>
                    <a:cubicBezTo>
                      <a:pt x="153" y="13"/>
                      <a:pt x="153" y="13"/>
                      <a:pt x="153" y="13"/>
                    </a:cubicBezTo>
                    <a:cubicBezTo>
                      <a:pt x="156" y="13"/>
                      <a:pt x="159" y="10"/>
                      <a:pt x="159" y="7"/>
                    </a:cubicBezTo>
                    <a:cubicBezTo>
                      <a:pt x="159" y="3"/>
                      <a:pt x="156" y="0"/>
                      <a:pt x="153" y="0"/>
                    </a:cubicBezTo>
                    <a:lnTo>
                      <a:pt x="80" y="0"/>
                    </a:lnTo>
                    <a:close/>
                  </a:path>
                </a:pathLst>
              </a:custGeom>
              <a:grpFill/>
              <a:ln w="4763" cap="rnd">
                <a:solidFill>
                  <a:schemeClr val="bg2">
                    <a:lumMod val="90000"/>
                  </a:schemeClr>
                </a:solidFill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2601" name="Freeform 201"/>
              <p:cNvSpPr>
                <a:spLocks/>
              </p:cNvSpPr>
              <p:nvPr/>
            </p:nvSpPr>
            <p:spPr bwMode="auto">
              <a:xfrm>
                <a:off x="1402" y="3288"/>
                <a:ext cx="253" cy="35"/>
              </a:xfrm>
              <a:custGeom>
                <a:avLst/>
                <a:gdLst>
                  <a:gd name="T0" fmla="*/ 3740 w 101"/>
                  <a:gd name="T1" fmla="*/ 0 h 13"/>
                  <a:gd name="T2" fmla="*/ 1856 w 101"/>
                  <a:gd name="T3" fmla="*/ 0 h 13"/>
                  <a:gd name="T4" fmla="*/ 471 w 101"/>
                  <a:gd name="T5" fmla="*/ 0 h 13"/>
                  <a:gd name="T6" fmla="*/ 0 w 101"/>
                  <a:gd name="T7" fmla="*/ 681 h 13"/>
                  <a:gd name="T8" fmla="*/ 3740 w 101"/>
                  <a:gd name="T9" fmla="*/ 681 h 13"/>
                  <a:gd name="T10" fmla="*/ 3978 w 101"/>
                  <a:gd name="T11" fmla="*/ 369 h 13"/>
                  <a:gd name="T12" fmla="*/ 3740 w 101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1" h="13">
                    <a:moveTo>
                      <a:pt x="9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7" y="4"/>
                      <a:pt x="3" y="9"/>
                      <a:pt x="0" y="13"/>
                    </a:cubicBezTo>
                    <a:cubicBezTo>
                      <a:pt x="95" y="13"/>
                      <a:pt x="95" y="13"/>
                      <a:pt x="95" y="13"/>
                    </a:cubicBezTo>
                    <a:cubicBezTo>
                      <a:pt x="98" y="13"/>
                      <a:pt x="101" y="10"/>
                      <a:pt x="101" y="7"/>
                    </a:cubicBezTo>
                    <a:cubicBezTo>
                      <a:pt x="101" y="3"/>
                      <a:pt x="98" y="0"/>
                      <a:pt x="95" y="0"/>
                    </a:cubicBezTo>
                    <a:close/>
                  </a:path>
                </a:pathLst>
              </a:custGeom>
              <a:grpFill/>
              <a:ln w="4763" cap="rnd">
                <a:solidFill>
                  <a:schemeClr val="bg2">
                    <a:lumMod val="90000"/>
                  </a:schemeClr>
                </a:solidFill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2602" name="Freeform 202"/>
              <p:cNvSpPr>
                <a:spLocks/>
              </p:cNvSpPr>
              <p:nvPr/>
            </p:nvSpPr>
            <p:spPr bwMode="auto">
              <a:xfrm>
                <a:off x="1480" y="3229"/>
                <a:ext cx="60" cy="30"/>
              </a:xfrm>
              <a:custGeom>
                <a:avLst/>
                <a:gdLst>
                  <a:gd name="T0" fmla="*/ 0 w 24"/>
                  <a:gd name="T1" fmla="*/ 611 h 11"/>
                  <a:gd name="T2" fmla="*/ 675 w 24"/>
                  <a:gd name="T3" fmla="*/ 611 h 11"/>
                  <a:gd name="T4" fmla="*/ 938 w 24"/>
                  <a:gd name="T5" fmla="*/ 224 h 11"/>
                  <a:gd name="T6" fmla="*/ 863 w 24"/>
                  <a:gd name="T7" fmla="*/ 0 h 11"/>
                  <a:gd name="T8" fmla="*/ 0 w 24"/>
                  <a:gd name="T9" fmla="*/ 6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11">
                    <a:moveTo>
                      <a:pt x="0" y="11"/>
                    </a:moveTo>
                    <a:cubicBezTo>
                      <a:pt x="17" y="11"/>
                      <a:pt x="17" y="11"/>
                      <a:pt x="17" y="11"/>
                    </a:cubicBezTo>
                    <a:cubicBezTo>
                      <a:pt x="21" y="11"/>
                      <a:pt x="24" y="8"/>
                      <a:pt x="24" y="4"/>
                    </a:cubicBezTo>
                    <a:cubicBezTo>
                      <a:pt x="24" y="3"/>
                      <a:pt x="23" y="1"/>
                      <a:pt x="22" y="0"/>
                    </a:cubicBezTo>
                    <a:cubicBezTo>
                      <a:pt x="14" y="4"/>
                      <a:pt x="7" y="7"/>
                      <a:pt x="0" y="11"/>
                    </a:cubicBezTo>
                    <a:close/>
                  </a:path>
                </a:pathLst>
              </a:custGeom>
              <a:grpFill/>
              <a:ln w="4763" cap="rnd">
                <a:solidFill>
                  <a:schemeClr val="bg2">
                    <a:lumMod val="90000"/>
                  </a:schemeClr>
                </a:solidFill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2603" name="Freeform 203"/>
              <p:cNvSpPr>
                <a:spLocks/>
              </p:cNvSpPr>
              <p:nvPr/>
            </p:nvSpPr>
            <p:spPr bwMode="auto">
              <a:xfrm>
                <a:off x="1650" y="3485"/>
                <a:ext cx="222" cy="32"/>
              </a:xfrm>
              <a:custGeom>
                <a:avLst/>
                <a:gdLst>
                  <a:gd name="T0" fmla="*/ 229 w 89"/>
                  <a:gd name="T1" fmla="*/ 605 h 12"/>
                  <a:gd name="T2" fmla="*/ 1891 w 89"/>
                  <a:gd name="T3" fmla="*/ 605 h 12"/>
                  <a:gd name="T4" fmla="*/ 3447 w 89"/>
                  <a:gd name="T5" fmla="*/ 0 h 12"/>
                  <a:gd name="T6" fmla="*/ 2282 w 89"/>
                  <a:gd name="T7" fmla="*/ 0 h 12"/>
                  <a:gd name="T8" fmla="*/ 229 w 89"/>
                  <a:gd name="T9" fmla="*/ 0 h 12"/>
                  <a:gd name="T10" fmla="*/ 0 w 89"/>
                  <a:gd name="T11" fmla="*/ 307 h 12"/>
                  <a:gd name="T12" fmla="*/ 229 w 89"/>
                  <a:gd name="T13" fmla="*/ 605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9" h="12">
                    <a:moveTo>
                      <a:pt x="6" y="12"/>
                    </a:moveTo>
                    <a:cubicBezTo>
                      <a:pt x="49" y="12"/>
                      <a:pt x="49" y="12"/>
                      <a:pt x="49" y="12"/>
                    </a:cubicBezTo>
                    <a:cubicBezTo>
                      <a:pt x="64" y="8"/>
                      <a:pt x="77" y="4"/>
                      <a:pt x="8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lose/>
                  </a:path>
                </a:pathLst>
              </a:custGeom>
              <a:grpFill/>
              <a:ln w="4763" cap="rnd">
                <a:solidFill>
                  <a:schemeClr val="bg2">
                    <a:lumMod val="90000"/>
                  </a:schemeClr>
                </a:solidFill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  <p:sp>
            <p:nvSpPr>
              <p:cNvPr id="2604" name="Freeform 204"/>
              <p:cNvSpPr>
                <a:spLocks/>
              </p:cNvSpPr>
              <p:nvPr/>
            </p:nvSpPr>
            <p:spPr bwMode="auto">
              <a:xfrm>
                <a:off x="1392" y="2136"/>
                <a:ext cx="563" cy="397"/>
              </a:xfrm>
              <a:custGeom>
                <a:avLst/>
                <a:gdLst>
                  <a:gd name="T0" fmla="*/ 0 w 225"/>
                  <a:gd name="T1" fmla="*/ 7511 h 149"/>
                  <a:gd name="T2" fmla="*/ 4747 w 225"/>
                  <a:gd name="T3" fmla="*/ 3975 h 149"/>
                  <a:gd name="T4" fmla="*/ 8823 w 225"/>
                  <a:gd name="T5" fmla="*/ 1569 h 149"/>
                  <a:gd name="T6" fmla="*/ 8823 w 225"/>
                  <a:gd name="T7" fmla="*/ 0 h 149"/>
                  <a:gd name="T8" fmla="*/ 4747 w 225"/>
                  <a:gd name="T9" fmla="*/ 2422 h 149"/>
                  <a:gd name="T10" fmla="*/ 0 w 225"/>
                  <a:gd name="T11" fmla="*/ 5942 h 149"/>
                  <a:gd name="T12" fmla="*/ 0 w 225"/>
                  <a:gd name="T13" fmla="*/ 7511 h 1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5" h="149">
                    <a:moveTo>
                      <a:pt x="0" y="149"/>
                    </a:moveTo>
                    <a:cubicBezTo>
                      <a:pt x="0" y="121"/>
                      <a:pt x="67" y="98"/>
                      <a:pt x="121" y="79"/>
                    </a:cubicBezTo>
                    <a:cubicBezTo>
                      <a:pt x="176" y="59"/>
                      <a:pt x="225" y="52"/>
                      <a:pt x="225" y="31"/>
                    </a:cubicBezTo>
                    <a:cubicBezTo>
                      <a:pt x="225" y="0"/>
                      <a:pt x="225" y="0"/>
                      <a:pt x="225" y="0"/>
                    </a:cubicBezTo>
                    <a:cubicBezTo>
                      <a:pt x="225" y="21"/>
                      <a:pt x="176" y="28"/>
                      <a:pt x="121" y="48"/>
                    </a:cubicBezTo>
                    <a:cubicBezTo>
                      <a:pt x="67" y="67"/>
                      <a:pt x="0" y="90"/>
                      <a:pt x="0" y="118"/>
                    </a:cubicBezTo>
                    <a:lnTo>
                      <a:pt x="0" y="149"/>
                    </a:lnTo>
                    <a:close/>
                  </a:path>
                </a:pathLst>
              </a:custGeom>
              <a:grpFill/>
              <a:ln w="7938" cap="rnd">
                <a:solidFill>
                  <a:schemeClr val="bg2">
                    <a:lumMod val="90000"/>
                  </a:schemeClr>
                </a:solidFill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 sz="1500"/>
              </a:p>
            </p:txBody>
          </p:sp>
        </p:grpSp>
        <p:sp>
          <p:nvSpPr>
            <p:cNvPr id="1667" name="Freeform 205"/>
            <p:cNvSpPr>
              <a:spLocks/>
            </p:cNvSpPr>
            <p:nvPr/>
          </p:nvSpPr>
          <p:spPr bwMode="auto">
            <a:xfrm>
              <a:off x="1392" y="1496"/>
              <a:ext cx="563" cy="395"/>
            </a:xfrm>
            <a:custGeom>
              <a:avLst/>
              <a:gdLst>
                <a:gd name="T0" fmla="*/ 0 w 225"/>
                <a:gd name="T1" fmla="*/ 7508 h 148"/>
                <a:gd name="T2" fmla="*/ 4747 w 225"/>
                <a:gd name="T3" fmla="*/ 3953 h 148"/>
                <a:gd name="T4" fmla="*/ 8823 w 225"/>
                <a:gd name="T5" fmla="*/ 1583 h 148"/>
                <a:gd name="T6" fmla="*/ 8823 w 225"/>
                <a:gd name="T7" fmla="*/ 0 h 148"/>
                <a:gd name="T8" fmla="*/ 4747 w 225"/>
                <a:gd name="T9" fmla="*/ 2378 h 148"/>
                <a:gd name="T10" fmla="*/ 0 w 225"/>
                <a:gd name="T11" fmla="*/ 5933 h 148"/>
                <a:gd name="T12" fmla="*/ 0 w 225"/>
                <a:gd name="T13" fmla="*/ 7508 h 1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5" h="148">
                  <a:moveTo>
                    <a:pt x="0" y="148"/>
                  </a:moveTo>
                  <a:cubicBezTo>
                    <a:pt x="0" y="120"/>
                    <a:pt x="67" y="97"/>
                    <a:pt x="121" y="78"/>
                  </a:cubicBezTo>
                  <a:cubicBezTo>
                    <a:pt x="176" y="59"/>
                    <a:pt x="225" y="51"/>
                    <a:pt x="225" y="31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5" y="21"/>
                    <a:pt x="176" y="28"/>
                    <a:pt x="121" y="47"/>
                  </a:cubicBezTo>
                  <a:cubicBezTo>
                    <a:pt x="67" y="66"/>
                    <a:pt x="0" y="89"/>
                    <a:pt x="0" y="117"/>
                  </a:cubicBezTo>
                  <a:lnTo>
                    <a:pt x="0" y="148"/>
                  </a:lnTo>
                  <a:close/>
                </a:path>
              </a:pathLst>
            </a:custGeom>
            <a:grpFill/>
            <a:ln w="7938" cap="rnd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fr-FR" sz="1500"/>
            </a:p>
          </p:txBody>
        </p:sp>
        <p:sp>
          <p:nvSpPr>
            <p:cNvPr id="1668" name="Freeform 206"/>
            <p:cNvSpPr>
              <a:spLocks/>
            </p:cNvSpPr>
            <p:nvPr/>
          </p:nvSpPr>
          <p:spPr bwMode="auto">
            <a:xfrm>
              <a:off x="1392" y="2776"/>
              <a:ext cx="563" cy="397"/>
            </a:xfrm>
            <a:custGeom>
              <a:avLst/>
              <a:gdLst>
                <a:gd name="T0" fmla="*/ 0 w 225"/>
                <a:gd name="T1" fmla="*/ 7511 h 149"/>
                <a:gd name="T2" fmla="*/ 4747 w 225"/>
                <a:gd name="T3" fmla="*/ 3975 h 149"/>
                <a:gd name="T4" fmla="*/ 8823 w 225"/>
                <a:gd name="T5" fmla="*/ 1569 h 149"/>
                <a:gd name="T6" fmla="*/ 8823 w 225"/>
                <a:gd name="T7" fmla="*/ 0 h 149"/>
                <a:gd name="T8" fmla="*/ 4747 w 225"/>
                <a:gd name="T9" fmla="*/ 2422 h 149"/>
                <a:gd name="T10" fmla="*/ 0 w 225"/>
                <a:gd name="T11" fmla="*/ 5942 h 149"/>
                <a:gd name="T12" fmla="*/ 0 w 225"/>
                <a:gd name="T13" fmla="*/ 7511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5" h="149">
                  <a:moveTo>
                    <a:pt x="0" y="149"/>
                  </a:moveTo>
                  <a:cubicBezTo>
                    <a:pt x="0" y="121"/>
                    <a:pt x="67" y="98"/>
                    <a:pt x="121" y="79"/>
                  </a:cubicBezTo>
                  <a:cubicBezTo>
                    <a:pt x="176" y="59"/>
                    <a:pt x="225" y="52"/>
                    <a:pt x="225" y="31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5" y="21"/>
                    <a:pt x="176" y="28"/>
                    <a:pt x="121" y="48"/>
                  </a:cubicBezTo>
                  <a:cubicBezTo>
                    <a:pt x="67" y="67"/>
                    <a:pt x="0" y="90"/>
                    <a:pt x="0" y="118"/>
                  </a:cubicBezTo>
                  <a:lnTo>
                    <a:pt x="0" y="149"/>
                  </a:lnTo>
                  <a:close/>
                </a:path>
              </a:pathLst>
            </a:custGeom>
            <a:grpFill/>
            <a:ln w="7938" cap="rnd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fr-FR" sz="1500"/>
            </a:p>
          </p:txBody>
        </p:sp>
        <p:sp>
          <p:nvSpPr>
            <p:cNvPr id="1669" name="Freeform 207"/>
            <p:cNvSpPr>
              <a:spLocks/>
            </p:cNvSpPr>
            <p:nvPr/>
          </p:nvSpPr>
          <p:spPr bwMode="auto">
            <a:xfrm>
              <a:off x="1392" y="2957"/>
              <a:ext cx="563" cy="395"/>
            </a:xfrm>
            <a:custGeom>
              <a:avLst/>
              <a:gdLst>
                <a:gd name="T0" fmla="*/ 0 w 225"/>
                <a:gd name="T1" fmla="*/ 7508 h 148"/>
                <a:gd name="T2" fmla="*/ 4747 w 225"/>
                <a:gd name="T3" fmla="*/ 3953 h 148"/>
                <a:gd name="T4" fmla="*/ 8823 w 225"/>
                <a:gd name="T5" fmla="*/ 1583 h 148"/>
                <a:gd name="T6" fmla="*/ 8823 w 225"/>
                <a:gd name="T7" fmla="*/ 0 h 148"/>
                <a:gd name="T8" fmla="*/ 4747 w 225"/>
                <a:gd name="T9" fmla="*/ 2378 h 148"/>
                <a:gd name="T10" fmla="*/ 0 w 225"/>
                <a:gd name="T11" fmla="*/ 5933 h 148"/>
                <a:gd name="T12" fmla="*/ 0 w 225"/>
                <a:gd name="T13" fmla="*/ 7508 h 1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5" h="148">
                  <a:moveTo>
                    <a:pt x="0" y="148"/>
                  </a:moveTo>
                  <a:cubicBezTo>
                    <a:pt x="0" y="120"/>
                    <a:pt x="67" y="97"/>
                    <a:pt x="121" y="78"/>
                  </a:cubicBezTo>
                  <a:cubicBezTo>
                    <a:pt x="176" y="59"/>
                    <a:pt x="225" y="52"/>
                    <a:pt x="225" y="31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5" y="21"/>
                    <a:pt x="176" y="28"/>
                    <a:pt x="121" y="47"/>
                  </a:cubicBezTo>
                  <a:cubicBezTo>
                    <a:pt x="67" y="66"/>
                    <a:pt x="0" y="90"/>
                    <a:pt x="0" y="117"/>
                  </a:cubicBezTo>
                  <a:lnTo>
                    <a:pt x="0" y="148"/>
                  </a:lnTo>
                  <a:close/>
                </a:path>
              </a:pathLst>
            </a:custGeom>
            <a:grpFill/>
            <a:ln w="7938" cap="rnd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fr-FR" sz="1500"/>
            </a:p>
          </p:txBody>
        </p:sp>
        <p:sp>
          <p:nvSpPr>
            <p:cNvPr id="1670" name="Freeform 208"/>
            <p:cNvSpPr>
              <a:spLocks/>
            </p:cNvSpPr>
            <p:nvPr/>
          </p:nvSpPr>
          <p:spPr bwMode="auto">
            <a:xfrm>
              <a:off x="1392" y="1675"/>
              <a:ext cx="563" cy="397"/>
            </a:xfrm>
            <a:custGeom>
              <a:avLst/>
              <a:gdLst>
                <a:gd name="T0" fmla="*/ 0 w 225"/>
                <a:gd name="T1" fmla="*/ 7511 h 149"/>
                <a:gd name="T2" fmla="*/ 4747 w 225"/>
                <a:gd name="T3" fmla="*/ 3975 h 149"/>
                <a:gd name="T4" fmla="*/ 8823 w 225"/>
                <a:gd name="T5" fmla="*/ 1569 h 149"/>
                <a:gd name="T6" fmla="*/ 8823 w 225"/>
                <a:gd name="T7" fmla="*/ 0 h 149"/>
                <a:gd name="T8" fmla="*/ 4747 w 225"/>
                <a:gd name="T9" fmla="*/ 2422 h 149"/>
                <a:gd name="T10" fmla="*/ 0 w 225"/>
                <a:gd name="T11" fmla="*/ 5942 h 149"/>
                <a:gd name="T12" fmla="*/ 0 w 225"/>
                <a:gd name="T13" fmla="*/ 7511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5" h="149">
                  <a:moveTo>
                    <a:pt x="0" y="149"/>
                  </a:moveTo>
                  <a:cubicBezTo>
                    <a:pt x="0" y="121"/>
                    <a:pt x="67" y="98"/>
                    <a:pt x="121" y="79"/>
                  </a:cubicBezTo>
                  <a:cubicBezTo>
                    <a:pt x="176" y="59"/>
                    <a:pt x="225" y="52"/>
                    <a:pt x="225" y="31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5" y="21"/>
                    <a:pt x="176" y="28"/>
                    <a:pt x="121" y="48"/>
                  </a:cubicBezTo>
                  <a:cubicBezTo>
                    <a:pt x="67" y="67"/>
                    <a:pt x="0" y="90"/>
                    <a:pt x="0" y="118"/>
                  </a:cubicBezTo>
                  <a:lnTo>
                    <a:pt x="0" y="149"/>
                  </a:lnTo>
                  <a:close/>
                </a:path>
              </a:pathLst>
            </a:custGeom>
            <a:grpFill/>
            <a:ln w="7938" cap="rnd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fr-FR" sz="1500"/>
            </a:p>
          </p:txBody>
        </p:sp>
        <p:sp>
          <p:nvSpPr>
            <p:cNvPr id="1671" name="Freeform 209"/>
            <p:cNvSpPr>
              <a:spLocks/>
            </p:cNvSpPr>
            <p:nvPr/>
          </p:nvSpPr>
          <p:spPr bwMode="auto">
            <a:xfrm>
              <a:off x="1392" y="861"/>
              <a:ext cx="563" cy="398"/>
            </a:xfrm>
            <a:custGeom>
              <a:avLst/>
              <a:gdLst>
                <a:gd name="T0" fmla="*/ 0 w 225"/>
                <a:gd name="T1" fmla="*/ 7583 h 149"/>
                <a:gd name="T2" fmla="*/ 4747 w 225"/>
                <a:gd name="T3" fmla="*/ 4025 h 149"/>
                <a:gd name="T4" fmla="*/ 8823 w 225"/>
                <a:gd name="T5" fmla="*/ 1584 h 149"/>
                <a:gd name="T6" fmla="*/ 8823 w 225"/>
                <a:gd name="T7" fmla="*/ 0 h 149"/>
                <a:gd name="T8" fmla="*/ 4747 w 225"/>
                <a:gd name="T9" fmla="*/ 2441 h 149"/>
                <a:gd name="T10" fmla="*/ 0 w 225"/>
                <a:gd name="T11" fmla="*/ 5999 h 149"/>
                <a:gd name="T12" fmla="*/ 0 w 225"/>
                <a:gd name="T13" fmla="*/ 7583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5" h="149">
                  <a:moveTo>
                    <a:pt x="0" y="149"/>
                  </a:moveTo>
                  <a:cubicBezTo>
                    <a:pt x="0" y="121"/>
                    <a:pt x="67" y="98"/>
                    <a:pt x="121" y="79"/>
                  </a:cubicBezTo>
                  <a:cubicBezTo>
                    <a:pt x="176" y="59"/>
                    <a:pt x="225" y="52"/>
                    <a:pt x="225" y="31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5" y="21"/>
                    <a:pt x="176" y="28"/>
                    <a:pt x="121" y="48"/>
                  </a:cubicBezTo>
                  <a:cubicBezTo>
                    <a:pt x="67" y="67"/>
                    <a:pt x="0" y="90"/>
                    <a:pt x="0" y="118"/>
                  </a:cubicBezTo>
                  <a:lnTo>
                    <a:pt x="0" y="149"/>
                  </a:lnTo>
                  <a:close/>
                </a:path>
              </a:pathLst>
            </a:custGeom>
            <a:grpFill/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fr-FR" sz="1500"/>
            </a:p>
          </p:txBody>
        </p:sp>
        <p:sp>
          <p:nvSpPr>
            <p:cNvPr id="1672" name="Freeform 210"/>
            <p:cNvSpPr>
              <a:spLocks/>
            </p:cNvSpPr>
            <p:nvPr/>
          </p:nvSpPr>
          <p:spPr bwMode="auto">
            <a:xfrm>
              <a:off x="1392" y="1043"/>
              <a:ext cx="563" cy="397"/>
            </a:xfrm>
            <a:custGeom>
              <a:avLst/>
              <a:gdLst>
                <a:gd name="T0" fmla="*/ 0 w 225"/>
                <a:gd name="T1" fmla="*/ 7511 h 149"/>
                <a:gd name="T2" fmla="*/ 4747 w 225"/>
                <a:gd name="T3" fmla="*/ 3975 h 149"/>
                <a:gd name="T4" fmla="*/ 8823 w 225"/>
                <a:gd name="T5" fmla="*/ 1569 h 149"/>
                <a:gd name="T6" fmla="*/ 8823 w 225"/>
                <a:gd name="T7" fmla="*/ 0 h 149"/>
                <a:gd name="T8" fmla="*/ 4747 w 225"/>
                <a:gd name="T9" fmla="*/ 2422 h 149"/>
                <a:gd name="T10" fmla="*/ 0 w 225"/>
                <a:gd name="T11" fmla="*/ 5942 h 149"/>
                <a:gd name="T12" fmla="*/ 0 w 225"/>
                <a:gd name="T13" fmla="*/ 7511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5" h="149">
                  <a:moveTo>
                    <a:pt x="0" y="149"/>
                  </a:moveTo>
                  <a:cubicBezTo>
                    <a:pt x="0" y="121"/>
                    <a:pt x="67" y="98"/>
                    <a:pt x="121" y="79"/>
                  </a:cubicBezTo>
                  <a:cubicBezTo>
                    <a:pt x="176" y="59"/>
                    <a:pt x="225" y="52"/>
                    <a:pt x="225" y="31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5" y="21"/>
                    <a:pt x="176" y="28"/>
                    <a:pt x="121" y="48"/>
                  </a:cubicBezTo>
                  <a:cubicBezTo>
                    <a:pt x="67" y="67"/>
                    <a:pt x="0" y="90"/>
                    <a:pt x="0" y="118"/>
                  </a:cubicBezTo>
                  <a:lnTo>
                    <a:pt x="0" y="149"/>
                  </a:lnTo>
                  <a:close/>
                </a:path>
              </a:pathLst>
            </a:custGeom>
            <a:grpFill/>
            <a:ln w="7938" cap="rnd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fr-FR" sz="1500"/>
            </a:p>
          </p:txBody>
        </p:sp>
        <p:sp>
          <p:nvSpPr>
            <p:cNvPr id="1673" name="Freeform 211"/>
            <p:cNvSpPr>
              <a:spLocks/>
            </p:cNvSpPr>
            <p:nvPr/>
          </p:nvSpPr>
          <p:spPr bwMode="auto">
            <a:xfrm>
              <a:off x="1392" y="2317"/>
              <a:ext cx="563" cy="395"/>
            </a:xfrm>
            <a:custGeom>
              <a:avLst/>
              <a:gdLst>
                <a:gd name="T0" fmla="*/ 0 w 225"/>
                <a:gd name="T1" fmla="*/ 7508 h 148"/>
                <a:gd name="T2" fmla="*/ 4747 w 225"/>
                <a:gd name="T3" fmla="*/ 3953 h 148"/>
                <a:gd name="T4" fmla="*/ 8823 w 225"/>
                <a:gd name="T5" fmla="*/ 1583 h 148"/>
                <a:gd name="T6" fmla="*/ 8823 w 225"/>
                <a:gd name="T7" fmla="*/ 0 h 148"/>
                <a:gd name="T8" fmla="*/ 4747 w 225"/>
                <a:gd name="T9" fmla="*/ 2378 h 148"/>
                <a:gd name="T10" fmla="*/ 0 w 225"/>
                <a:gd name="T11" fmla="*/ 5933 h 148"/>
                <a:gd name="T12" fmla="*/ 0 w 225"/>
                <a:gd name="T13" fmla="*/ 7508 h 1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5" h="148">
                  <a:moveTo>
                    <a:pt x="0" y="148"/>
                  </a:moveTo>
                  <a:cubicBezTo>
                    <a:pt x="0" y="120"/>
                    <a:pt x="67" y="97"/>
                    <a:pt x="121" y="78"/>
                  </a:cubicBezTo>
                  <a:cubicBezTo>
                    <a:pt x="176" y="59"/>
                    <a:pt x="225" y="51"/>
                    <a:pt x="225" y="31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5" y="20"/>
                    <a:pt x="176" y="28"/>
                    <a:pt x="121" y="47"/>
                  </a:cubicBezTo>
                  <a:cubicBezTo>
                    <a:pt x="67" y="66"/>
                    <a:pt x="0" y="89"/>
                    <a:pt x="0" y="117"/>
                  </a:cubicBezTo>
                  <a:lnTo>
                    <a:pt x="0" y="148"/>
                  </a:lnTo>
                  <a:close/>
                </a:path>
              </a:pathLst>
            </a:custGeom>
            <a:grpFill/>
            <a:ln w="7938" cap="rnd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fr-FR" sz="1500"/>
            </a:p>
          </p:txBody>
        </p:sp>
        <p:sp>
          <p:nvSpPr>
            <p:cNvPr id="1674" name="Freeform 212"/>
            <p:cNvSpPr>
              <a:spLocks/>
            </p:cNvSpPr>
            <p:nvPr/>
          </p:nvSpPr>
          <p:spPr bwMode="auto">
            <a:xfrm>
              <a:off x="1392" y="3419"/>
              <a:ext cx="563" cy="394"/>
            </a:xfrm>
            <a:custGeom>
              <a:avLst/>
              <a:gdLst>
                <a:gd name="T0" fmla="*/ 0 w 225"/>
                <a:gd name="T1" fmla="*/ 7435 h 148"/>
                <a:gd name="T2" fmla="*/ 4747 w 225"/>
                <a:gd name="T3" fmla="*/ 3927 h 148"/>
                <a:gd name="T4" fmla="*/ 8823 w 225"/>
                <a:gd name="T5" fmla="*/ 1509 h 148"/>
                <a:gd name="T6" fmla="*/ 8823 w 225"/>
                <a:gd name="T7" fmla="*/ 0 h 148"/>
                <a:gd name="T8" fmla="*/ 4747 w 225"/>
                <a:gd name="T9" fmla="*/ 2361 h 148"/>
                <a:gd name="T10" fmla="*/ 0 w 225"/>
                <a:gd name="T11" fmla="*/ 5867 h 148"/>
                <a:gd name="T12" fmla="*/ 0 w 225"/>
                <a:gd name="T13" fmla="*/ 7435 h 1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5" h="148">
                  <a:moveTo>
                    <a:pt x="0" y="148"/>
                  </a:moveTo>
                  <a:cubicBezTo>
                    <a:pt x="0" y="120"/>
                    <a:pt x="67" y="97"/>
                    <a:pt x="121" y="78"/>
                  </a:cubicBezTo>
                  <a:cubicBezTo>
                    <a:pt x="176" y="58"/>
                    <a:pt x="225" y="51"/>
                    <a:pt x="225" y="3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5" y="20"/>
                    <a:pt x="176" y="27"/>
                    <a:pt x="121" y="47"/>
                  </a:cubicBezTo>
                  <a:cubicBezTo>
                    <a:pt x="67" y="66"/>
                    <a:pt x="0" y="89"/>
                    <a:pt x="0" y="117"/>
                  </a:cubicBezTo>
                  <a:lnTo>
                    <a:pt x="0" y="148"/>
                  </a:lnTo>
                  <a:close/>
                </a:path>
              </a:pathLst>
            </a:custGeom>
            <a:grpFill/>
            <a:ln w="7938" cap="rnd">
              <a:solidFill>
                <a:schemeClr val="bg2">
                  <a:lumMod val="90000"/>
                </a:schemeClr>
              </a:solidFill>
              <a:prstDash val="solid"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fr-FR" sz="1500"/>
            </a:p>
          </p:txBody>
        </p:sp>
        <p:sp>
          <p:nvSpPr>
            <p:cNvPr id="1675" name="Freeform 213"/>
            <p:cNvSpPr>
              <a:spLocks/>
            </p:cNvSpPr>
            <p:nvPr/>
          </p:nvSpPr>
          <p:spPr bwMode="auto">
            <a:xfrm>
              <a:off x="1410" y="3461"/>
              <a:ext cx="530" cy="240"/>
            </a:xfrm>
            <a:custGeom>
              <a:avLst/>
              <a:gdLst>
                <a:gd name="T0" fmla="*/ 8283 w 212"/>
                <a:gd name="T1" fmla="*/ 0 h 90"/>
                <a:gd name="T2" fmla="*/ 4458 w 212"/>
                <a:gd name="T3" fmla="*/ 1971 h 90"/>
                <a:gd name="T4" fmla="*/ 0 w 212"/>
                <a:gd name="T5" fmla="*/ 4552 h 90"/>
                <a:gd name="T6" fmla="*/ 4458 w 212"/>
                <a:gd name="T7" fmla="*/ 1821 h 90"/>
                <a:gd name="T8" fmla="*/ 8283 w 212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2" h="90">
                  <a:moveTo>
                    <a:pt x="212" y="0"/>
                  </a:moveTo>
                  <a:cubicBezTo>
                    <a:pt x="197" y="13"/>
                    <a:pt x="157" y="24"/>
                    <a:pt x="114" y="39"/>
                  </a:cubicBezTo>
                  <a:cubicBezTo>
                    <a:pt x="70" y="55"/>
                    <a:pt x="18" y="69"/>
                    <a:pt x="0" y="90"/>
                  </a:cubicBezTo>
                  <a:cubicBezTo>
                    <a:pt x="18" y="69"/>
                    <a:pt x="70" y="51"/>
                    <a:pt x="114" y="36"/>
                  </a:cubicBezTo>
                  <a:cubicBezTo>
                    <a:pt x="157" y="20"/>
                    <a:pt x="197" y="13"/>
                    <a:pt x="212" y="0"/>
                  </a:cubicBezTo>
                </a:path>
              </a:pathLst>
            </a:custGeom>
            <a:grpFill/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fr-FR" sz="1500"/>
            </a:p>
          </p:txBody>
        </p:sp>
        <p:sp>
          <p:nvSpPr>
            <p:cNvPr id="1676" name="Freeform 214"/>
            <p:cNvSpPr>
              <a:spLocks/>
            </p:cNvSpPr>
            <p:nvPr/>
          </p:nvSpPr>
          <p:spPr bwMode="auto">
            <a:xfrm>
              <a:off x="1392" y="3597"/>
              <a:ext cx="563" cy="398"/>
            </a:xfrm>
            <a:custGeom>
              <a:avLst/>
              <a:gdLst>
                <a:gd name="T0" fmla="*/ 0 w 225"/>
                <a:gd name="T1" fmla="*/ 7583 h 149"/>
                <a:gd name="T2" fmla="*/ 4747 w 225"/>
                <a:gd name="T3" fmla="*/ 3967 h 149"/>
                <a:gd name="T4" fmla="*/ 8823 w 225"/>
                <a:gd name="T5" fmla="*/ 1584 h 149"/>
                <a:gd name="T6" fmla="*/ 8823 w 225"/>
                <a:gd name="T7" fmla="*/ 0 h 149"/>
                <a:gd name="T8" fmla="*/ 4747 w 225"/>
                <a:gd name="T9" fmla="*/ 2441 h 149"/>
                <a:gd name="T10" fmla="*/ 0 w 225"/>
                <a:gd name="T11" fmla="*/ 5999 h 149"/>
                <a:gd name="T12" fmla="*/ 0 w 225"/>
                <a:gd name="T13" fmla="*/ 7583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5" h="149">
                  <a:moveTo>
                    <a:pt x="0" y="149"/>
                  </a:moveTo>
                  <a:cubicBezTo>
                    <a:pt x="0" y="121"/>
                    <a:pt x="67" y="97"/>
                    <a:pt x="121" y="78"/>
                  </a:cubicBezTo>
                  <a:cubicBezTo>
                    <a:pt x="176" y="59"/>
                    <a:pt x="225" y="52"/>
                    <a:pt x="225" y="31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5" y="21"/>
                    <a:pt x="176" y="28"/>
                    <a:pt x="121" y="48"/>
                  </a:cubicBezTo>
                  <a:cubicBezTo>
                    <a:pt x="67" y="66"/>
                    <a:pt x="0" y="90"/>
                    <a:pt x="0" y="118"/>
                  </a:cubicBezTo>
                  <a:lnTo>
                    <a:pt x="0" y="149"/>
                  </a:lnTo>
                  <a:close/>
                </a:path>
              </a:pathLst>
            </a:custGeom>
            <a:grpFill/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fr-FR" sz="1500"/>
            </a:p>
          </p:txBody>
        </p:sp>
        <p:sp>
          <p:nvSpPr>
            <p:cNvPr id="1677" name="Freeform 215"/>
            <p:cNvSpPr>
              <a:spLocks noEditPoints="1"/>
            </p:cNvSpPr>
            <p:nvPr/>
          </p:nvSpPr>
          <p:spPr bwMode="auto">
            <a:xfrm>
              <a:off x="1390" y="3597"/>
              <a:ext cx="568" cy="398"/>
            </a:xfrm>
            <a:custGeom>
              <a:avLst/>
              <a:gdLst>
                <a:gd name="T0" fmla="*/ 8823 w 227"/>
                <a:gd name="T1" fmla="*/ 0 h 149"/>
                <a:gd name="T2" fmla="*/ 6423 w 227"/>
                <a:gd name="T3" fmla="*/ 1677 h 149"/>
                <a:gd name="T4" fmla="*/ 4747 w 227"/>
                <a:gd name="T5" fmla="*/ 2404 h 149"/>
                <a:gd name="T6" fmla="*/ 4702 w 227"/>
                <a:gd name="T7" fmla="*/ 2404 h 149"/>
                <a:gd name="T8" fmla="*/ 0 w 227"/>
                <a:gd name="T9" fmla="*/ 5999 h 149"/>
                <a:gd name="T10" fmla="*/ 50 w 227"/>
                <a:gd name="T11" fmla="*/ 7583 h 149"/>
                <a:gd name="T12" fmla="*/ 50 w 227"/>
                <a:gd name="T13" fmla="*/ 7583 h 149"/>
                <a:gd name="T14" fmla="*/ 4747 w 227"/>
                <a:gd name="T15" fmla="*/ 4082 h 149"/>
                <a:gd name="T16" fmla="*/ 4777 w 227"/>
                <a:gd name="T17" fmla="*/ 4025 h 149"/>
                <a:gd name="T18" fmla="*/ 6423 w 227"/>
                <a:gd name="T19" fmla="*/ 3352 h 149"/>
                <a:gd name="T20" fmla="*/ 8898 w 227"/>
                <a:gd name="T21" fmla="*/ 1584 h 149"/>
                <a:gd name="T22" fmla="*/ 8898 w 227"/>
                <a:gd name="T23" fmla="*/ 0 h 149"/>
                <a:gd name="T24" fmla="*/ 8823 w 227"/>
                <a:gd name="T25" fmla="*/ 0 h 149"/>
                <a:gd name="T26" fmla="*/ 50 w 227"/>
                <a:gd name="T27" fmla="*/ 5999 h 149"/>
                <a:gd name="T28" fmla="*/ 4747 w 227"/>
                <a:gd name="T29" fmla="*/ 2498 h 149"/>
                <a:gd name="T30" fmla="*/ 4777 w 227"/>
                <a:gd name="T31" fmla="*/ 2441 h 149"/>
                <a:gd name="T32" fmla="*/ 6423 w 227"/>
                <a:gd name="T33" fmla="*/ 1768 h 149"/>
                <a:gd name="T34" fmla="*/ 8823 w 227"/>
                <a:gd name="T35" fmla="*/ 363 h 149"/>
                <a:gd name="T36" fmla="*/ 8823 w 227"/>
                <a:gd name="T37" fmla="*/ 1584 h 149"/>
                <a:gd name="T38" fmla="*/ 6423 w 227"/>
                <a:gd name="T39" fmla="*/ 3261 h 149"/>
                <a:gd name="T40" fmla="*/ 4747 w 227"/>
                <a:gd name="T41" fmla="*/ 3967 h 149"/>
                <a:gd name="T42" fmla="*/ 4702 w 227"/>
                <a:gd name="T43" fmla="*/ 3967 h 149"/>
                <a:gd name="T44" fmla="*/ 50 w 227"/>
                <a:gd name="T45" fmla="*/ 7185 h 149"/>
                <a:gd name="T46" fmla="*/ 50 w 227"/>
                <a:gd name="T47" fmla="*/ 5999 h 1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27" h="149">
                  <a:moveTo>
                    <a:pt x="225" y="0"/>
                  </a:moveTo>
                  <a:cubicBezTo>
                    <a:pt x="225" y="15"/>
                    <a:pt x="199" y="22"/>
                    <a:pt x="164" y="33"/>
                  </a:cubicBezTo>
                  <a:cubicBezTo>
                    <a:pt x="151" y="37"/>
                    <a:pt x="136" y="41"/>
                    <a:pt x="121" y="47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66" y="66"/>
                    <a:pt x="0" y="89"/>
                    <a:pt x="0" y="118"/>
                  </a:cubicBezTo>
                  <a:cubicBezTo>
                    <a:pt x="1" y="149"/>
                    <a:pt x="1" y="149"/>
                    <a:pt x="1" y="149"/>
                  </a:cubicBezTo>
                  <a:cubicBezTo>
                    <a:pt x="1" y="149"/>
                    <a:pt x="1" y="149"/>
                    <a:pt x="1" y="149"/>
                  </a:cubicBezTo>
                  <a:cubicBezTo>
                    <a:pt x="1" y="122"/>
                    <a:pt x="68" y="98"/>
                    <a:pt x="121" y="80"/>
                  </a:cubicBezTo>
                  <a:cubicBezTo>
                    <a:pt x="122" y="79"/>
                    <a:pt x="122" y="79"/>
                    <a:pt x="122" y="79"/>
                  </a:cubicBezTo>
                  <a:cubicBezTo>
                    <a:pt x="137" y="74"/>
                    <a:pt x="151" y="70"/>
                    <a:pt x="164" y="66"/>
                  </a:cubicBezTo>
                  <a:cubicBezTo>
                    <a:pt x="201" y="55"/>
                    <a:pt x="227" y="47"/>
                    <a:pt x="227" y="31"/>
                  </a:cubicBezTo>
                  <a:cubicBezTo>
                    <a:pt x="227" y="0"/>
                    <a:pt x="227" y="0"/>
                    <a:pt x="227" y="0"/>
                  </a:cubicBezTo>
                  <a:lnTo>
                    <a:pt x="225" y="0"/>
                  </a:lnTo>
                  <a:close/>
                  <a:moveTo>
                    <a:pt x="1" y="118"/>
                  </a:moveTo>
                  <a:cubicBezTo>
                    <a:pt x="1" y="91"/>
                    <a:pt x="68" y="68"/>
                    <a:pt x="121" y="49"/>
                  </a:cubicBezTo>
                  <a:cubicBezTo>
                    <a:pt x="122" y="48"/>
                    <a:pt x="122" y="48"/>
                    <a:pt x="122" y="48"/>
                  </a:cubicBezTo>
                  <a:cubicBezTo>
                    <a:pt x="137" y="43"/>
                    <a:pt x="151" y="39"/>
                    <a:pt x="164" y="35"/>
                  </a:cubicBezTo>
                  <a:cubicBezTo>
                    <a:pt x="195" y="26"/>
                    <a:pt x="219" y="18"/>
                    <a:pt x="225" y="7"/>
                  </a:cubicBezTo>
                  <a:cubicBezTo>
                    <a:pt x="225" y="15"/>
                    <a:pt x="225" y="31"/>
                    <a:pt x="225" y="31"/>
                  </a:cubicBezTo>
                  <a:cubicBezTo>
                    <a:pt x="225" y="45"/>
                    <a:pt x="199" y="53"/>
                    <a:pt x="164" y="64"/>
                  </a:cubicBezTo>
                  <a:cubicBezTo>
                    <a:pt x="151" y="68"/>
                    <a:pt x="136" y="72"/>
                    <a:pt x="121" y="78"/>
                  </a:cubicBezTo>
                  <a:cubicBezTo>
                    <a:pt x="120" y="78"/>
                    <a:pt x="120" y="78"/>
                    <a:pt x="120" y="78"/>
                  </a:cubicBezTo>
                  <a:cubicBezTo>
                    <a:pt x="72" y="95"/>
                    <a:pt x="12" y="116"/>
                    <a:pt x="1" y="141"/>
                  </a:cubicBezTo>
                  <a:cubicBezTo>
                    <a:pt x="1" y="132"/>
                    <a:pt x="1" y="118"/>
                    <a:pt x="1" y="118"/>
                  </a:cubicBezTo>
                  <a:close/>
                </a:path>
              </a:pathLst>
            </a:custGeom>
            <a:grpFill/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fr-FR" sz="1500"/>
            </a:p>
          </p:txBody>
        </p:sp>
        <p:sp>
          <p:nvSpPr>
            <p:cNvPr id="1678" name="Freeform 216"/>
            <p:cNvSpPr>
              <a:spLocks/>
            </p:cNvSpPr>
            <p:nvPr/>
          </p:nvSpPr>
          <p:spPr bwMode="auto">
            <a:xfrm>
              <a:off x="1410" y="3640"/>
              <a:ext cx="530" cy="243"/>
            </a:xfrm>
            <a:custGeom>
              <a:avLst/>
              <a:gdLst>
                <a:gd name="T0" fmla="*/ 8283 w 212"/>
                <a:gd name="T1" fmla="*/ 0 h 91"/>
                <a:gd name="T2" fmla="*/ 4458 w 212"/>
                <a:gd name="T3" fmla="*/ 2040 h 91"/>
                <a:gd name="T4" fmla="*/ 0 w 212"/>
                <a:gd name="T5" fmla="*/ 4628 h 91"/>
                <a:gd name="T6" fmla="*/ 4458 w 212"/>
                <a:gd name="T7" fmla="*/ 1827 h 91"/>
                <a:gd name="T8" fmla="*/ 8283 w 212"/>
                <a:gd name="T9" fmla="*/ 0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2" h="91">
                  <a:moveTo>
                    <a:pt x="212" y="0"/>
                  </a:moveTo>
                  <a:cubicBezTo>
                    <a:pt x="197" y="13"/>
                    <a:pt x="157" y="24"/>
                    <a:pt x="114" y="40"/>
                  </a:cubicBezTo>
                  <a:cubicBezTo>
                    <a:pt x="70" y="55"/>
                    <a:pt x="18" y="70"/>
                    <a:pt x="0" y="91"/>
                  </a:cubicBezTo>
                  <a:cubicBezTo>
                    <a:pt x="18" y="70"/>
                    <a:pt x="70" y="51"/>
                    <a:pt x="114" y="36"/>
                  </a:cubicBezTo>
                  <a:cubicBezTo>
                    <a:pt x="157" y="21"/>
                    <a:pt x="197" y="13"/>
                    <a:pt x="212" y="0"/>
                  </a:cubicBezTo>
                </a:path>
              </a:pathLst>
            </a:custGeom>
            <a:grpFill/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fr-FR" sz="1500"/>
            </a:p>
          </p:txBody>
        </p:sp>
        <p:sp>
          <p:nvSpPr>
            <p:cNvPr id="1679" name="Freeform 217"/>
            <p:cNvSpPr>
              <a:spLocks/>
            </p:cNvSpPr>
            <p:nvPr/>
          </p:nvSpPr>
          <p:spPr bwMode="auto">
            <a:xfrm>
              <a:off x="1410" y="2819"/>
              <a:ext cx="530" cy="242"/>
            </a:xfrm>
            <a:custGeom>
              <a:avLst/>
              <a:gdLst>
                <a:gd name="T0" fmla="*/ 8283 w 212"/>
                <a:gd name="T1" fmla="*/ 0 h 91"/>
                <a:gd name="T2" fmla="*/ 4458 w 212"/>
                <a:gd name="T3" fmla="*/ 1995 h 91"/>
                <a:gd name="T4" fmla="*/ 0 w 212"/>
                <a:gd name="T5" fmla="*/ 4555 h 91"/>
                <a:gd name="T6" fmla="*/ 4458 w 212"/>
                <a:gd name="T7" fmla="*/ 1803 h 91"/>
                <a:gd name="T8" fmla="*/ 8283 w 212"/>
                <a:gd name="T9" fmla="*/ 0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2" h="91">
                  <a:moveTo>
                    <a:pt x="212" y="0"/>
                  </a:moveTo>
                  <a:cubicBezTo>
                    <a:pt x="197" y="13"/>
                    <a:pt x="157" y="24"/>
                    <a:pt x="114" y="40"/>
                  </a:cubicBezTo>
                  <a:cubicBezTo>
                    <a:pt x="70" y="55"/>
                    <a:pt x="18" y="70"/>
                    <a:pt x="0" y="91"/>
                  </a:cubicBezTo>
                  <a:cubicBezTo>
                    <a:pt x="18" y="70"/>
                    <a:pt x="70" y="51"/>
                    <a:pt x="114" y="36"/>
                  </a:cubicBezTo>
                  <a:cubicBezTo>
                    <a:pt x="157" y="21"/>
                    <a:pt x="197" y="13"/>
                    <a:pt x="212" y="0"/>
                  </a:cubicBezTo>
                </a:path>
              </a:pathLst>
            </a:custGeom>
            <a:grpFill/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fr-FR" sz="1500"/>
            </a:p>
          </p:txBody>
        </p:sp>
        <p:sp>
          <p:nvSpPr>
            <p:cNvPr id="1680" name="Freeform 218"/>
            <p:cNvSpPr>
              <a:spLocks/>
            </p:cNvSpPr>
            <p:nvPr/>
          </p:nvSpPr>
          <p:spPr bwMode="auto">
            <a:xfrm>
              <a:off x="1410" y="3000"/>
              <a:ext cx="530" cy="240"/>
            </a:xfrm>
            <a:custGeom>
              <a:avLst/>
              <a:gdLst>
                <a:gd name="T0" fmla="*/ 8283 w 212"/>
                <a:gd name="T1" fmla="*/ 0 h 90"/>
                <a:gd name="T2" fmla="*/ 4458 w 212"/>
                <a:gd name="T3" fmla="*/ 1971 h 90"/>
                <a:gd name="T4" fmla="*/ 0 w 212"/>
                <a:gd name="T5" fmla="*/ 4552 h 90"/>
                <a:gd name="T6" fmla="*/ 4458 w 212"/>
                <a:gd name="T7" fmla="*/ 1763 h 90"/>
                <a:gd name="T8" fmla="*/ 8283 w 212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2" h="90">
                  <a:moveTo>
                    <a:pt x="212" y="0"/>
                  </a:moveTo>
                  <a:cubicBezTo>
                    <a:pt x="197" y="12"/>
                    <a:pt x="157" y="24"/>
                    <a:pt x="114" y="39"/>
                  </a:cubicBezTo>
                  <a:cubicBezTo>
                    <a:pt x="70" y="54"/>
                    <a:pt x="18" y="69"/>
                    <a:pt x="0" y="90"/>
                  </a:cubicBezTo>
                  <a:cubicBezTo>
                    <a:pt x="18" y="69"/>
                    <a:pt x="70" y="51"/>
                    <a:pt x="114" y="35"/>
                  </a:cubicBezTo>
                  <a:cubicBezTo>
                    <a:pt x="157" y="20"/>
                    <a:pt x="197" y="12"/>
                    <a:pt x="212" y="0"/>
                  </a:cubicBezTo>
                </a:path>
              </a:pathLst>
            </a:custGeom>
            <a:grpFill/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fr-FR" sz="1500"/>
            </a:p>
          </p:txBody>
        </p:sp>
        <p:sp>
          <p:nvSpPr>
            <p:cNvPr id="1681" name="Freeform 219"/>
            <p:cNvSpPr>
              <a:spLocks/>
            </p:cNvSpPr>
            <p:nvPr/>
          </p:nvSpPr>
          <p:spPr bwMode="auto">
            <a:xfrm>
              <a:off x="1410" y="2179"/>
              <a:ext cx="530" cy="242"/>
            </a:xfrm>
            <a:custGeom>
              <a:avLst/>
              <a:gdLst>
                <a:gd name="T0" fmla="*/ 8283 w 212"/>
                <a:gd name="T1" fmla="*/ 0 h 91"/>
                <a:gd name="T2" fmla="*/ 4458 w 212"/>
                <a:gd name="T3" fmla="*/ 1995 h 91"/>
                <a:gd name="T4" fmla="*/ 0 w 212"/>
                <a:gd name="T5" fmla="*/ 4555 h 91"/>
                <a:gd name="T6" fmla="*/ 4458 w 212"/>
                <a:gd name="T7" fmla="*/ 1803 h 91"/>
                <a:gd name="T8" fmla="*/ 8283 w 212"/>
                <a:gd name="T9" fmla="*/ 0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2" h="91">
                  <a:moveTo>
                    <a:pt x="212" y="0"/>
                  </a:moveTo>
                  <a:cubicBezTo>
                    <a:pt x="197" y="13"/>
                    <a:pt x="157" y="24"/>
                    <a:pt x="114" y="40"/>
                  </a:cubicBezTo>
                  <a:cubicBezTo>
                    <a:pt x="70" y="55"/>
                    <a:pt x="18" y="70"/>
                    <a:pt x="0" y="91"/>
                  </a:cubicBezTo>
                  <a:cubicBezTo>
                    <a:pt x="18" y="70"/>
                    <a:pt x="70" y="51"/>
                    <a:pt x="114" y="36"/>
                  </a:cubicBezTo>
                  <a:cubicBezTo>
                    <a:pt x="157" y="21"/>
                    <a:pt x="197" y="13"/>
                    <a:pt x="212" y="0"/>
                  </a:cubicBezTo>
                </a:path>
              </a:pathLst>
            </a:custGeom>
            <a:grpFill/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fr-FR" sz="1500"/>
            </a:p>
          </p:txBody>
        </p:sp>
        <p:sp>
          <p:nvSpPr>
            <p:cNvPr id="1682" name="Freeform 220"/>
            <p:cNvSpPr>
              <a:spLocks/>
            </p:cNvSpPr>
            <p:nvPr/>
          </p:nvSpPr>
          <p:spPr bwMode="auto">
            <a:xfrm>
              <a:off x="1410" y="2360"/>
              <a:ext cx="530" cy="240"/>
            </a:xfrm>
            <a:custGeom>
              <a:avLst/>
              <a:gdLst>
                <a:gd name="T0" fmla="*/ 8283 w 212"/>
                <a:gd name="T1" fmla="*/ 0 h 90"/>
                <a:gd name="T2" fmla="*/ 4458 w 212"/>
                <a:gd name="T3" fmla="*/ 1971 h 90"/>
                <a:gd name="T4" fmla="*/ 0 w 212"/>
                <a:gd name="T5" fmla="*/ 4552 h 90"/>
                <a:gd name="T6" fmla="*/ 4458 w 212"/>
                <a:gd name="T7" fmla="*/ 1763 h 90"/>
                <a:gd name="T8" fmla="*/ 8283 w 212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2" h="90">
                  <a:moveTo>
                    <a:pt x="212" y="0"/>
                  </a:moveTo>
                  <a:cubicBezTo>
                    <a:pt x="197" y="12"/>
                    <a:pt x="157" y="24"/>
                    <a:pt x="114" y="39"/>
                  </a:cubicBezTo>
                  <a:cubicBezTo>
                    <a:pt x="70" y="54"/>
                    <a:pt x="18" y="69"/>
                    <a:pt x="0" y="90"/>
                  </a:cubicBezTo>
                  <a:cubicBezTo>
                    <a:pt x="18" y="69"/>
                    <a:pt x="70" y="51"/>
                    <a:pt x="114" y="35"/>
                  </a:cubicBezTo>
                  <a:cubicBezTo>
                    <a:pt x="157" y="20"/>
                    <a:pt x="197" y="12"/>
                    <a:pt x="212" y="0"/>
                  </a:cubicBezTo>
                </a:path>
              </a:pathLst>
            </a:custGeom>
            <a:grpFill/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fr-FR" sz="1500"/>
            </a:p>
          </p:txBody>
        </p:sp>
        <p:sp>
          <p:nvSpPr>
            <p:cNvPr id="1683" name="Freeform 221"/>
            <p:cNvSpPr>
              <a:spLocks/>
            </p:cNvSpPr>
            <p:nvPr/>
          </p:nvSpPr>
          <p:spPr bwMode="auto">
            <a:xfrm>
              <a:off x="1410" y="1539"/>
              <a:ext cx="530" cy="242"/>
            </a:xfrm>
            <a:custGeom>
              <a:avLst/>
              <a:gdLst>
                <a:gd name="T0" fmla="*/ 8283 w 212"/>
                <a:gd name="T1" fmla="*/ 0 h 91"/>
                <a:gd name="T2" fmla="*/ 4458 w 212"/>
                <a:gd name="T3" fmla="*/ 1995 h 91"/>
                <a:gd name="T4" fmla="*/ 0 w 212"/>
                <a:gd name="T5" fmla="*/ 4555 h 91"/>
                <a:gd name="T6" fmla="*/ 4458 w 212"/>
                <a:gd name="T7" fmla="*/ 1803 h 91"/>
                <a:gd name="T8" fmla="*/ 8283 w 212"/>
                <a:gd name="T9" fmla="*/ 0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2" h="91">
                  <a:moveTo>
                    <a:pt x="212" y="0"/>
                  </a:moveTo>
                  <a:cubicBezTo>
                    <a:pt x="197" y="13"/>
                    <a:pt x="157" y="24"/>
                    <a:pt x="114" y="40"/>
                  </a:cubicBezTo>
                  <a:cubicBezTo>
                    <a:pt x="70" y="55"/>
                    <a:pt x="18" y="70"/>
                    <a:pt x="0" y="91"/>
                  </a:cubicBezTo>
                  <a:cubicBezTo>
                    <a:pt x="18" y="70"/>
                    <a:pt x="70" y="51"/>
                    <a:pt x="114" y="36"/>
                  </a:cubicBezTo>
                  <a:cubicBezTo>
                    <a:pt x="157" y="21"/>
                    <a:pt x="197" y="13"/>
                    <a:pt x="212" y="0"/>
                  </a:cubicBezTo>
                </a:path>
              </a:pathLst>
            </a:custGeom>
            <a:grpFill/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fr-FR" sz="1500"/>
            </a:p>
          </p:txBody>
        </p:sp>
        <p:sp>
          <p:nvSpPr>
            <p:cNvPr id="1684" name="Freeform 222"/>
            <p:cNvSpPr>
              <a:spLocks/>
            </p:cNvSpPr>
            <p:nvPr/>
          </p:nvSpPr>
          <p:spPr bwMode="auto">
            <a:xfrm>
              <a:off x="1410" y="1720"/>
              <a:ext cx="530" cy="240"/>
            </a:xfrm>
            <a:custGeom>
              <a:avLst/>
              <a:gdLst>
                <a:gd name="T0" fmla="*/ 8283 w 212"/>
                <a:gd name="T1" fmla="*/ 0 h 90"/>
                <a:gd name="T2" fmla="*/ 4458 w 212"/>
                <a:gd name="T3" fmla="*/ 1971 h 90"/>
                <a:gd name="T4" fmla="*/ 0 w 212"/>
                <a:gd name="T5" fmla="*/ 4552 h 90"/>
                <a:gd name="T6" fmla="*/ 4458 w 212"/>
                <a:gd name="T7" fmla="*/ 1763 h 90"/>
                <a:gd name="T8" fmla="*/ 8283 w 212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2" h="90">
                  <a:moveTo>
                    <a:pt x="212" y="0"/>
                  </a:moveTo>
                  <a:cubicBezTo>
                    <a:pt x="197" y="12"/>
                    <a:pt x="157" y="24"/>
                    <a:pt x="114" y="39"/>
                  </a:cubicBezTo>
                  <a:cubicBezTo>
                    <a:pt x="70" y="54"/>
                    <a:pt x="18" y="69"/>
                    <a:pt x="0" y="90"/>
                  </a:cubicBezTo>
                  <a:cubicBezTo>
                    <a:pt x="18" y="69"/>
                    <a:pt x="70" y="51"/>
                    <a:pt x="114" y="35"/>
                  </a:cubicBezTo>
                  <a:cubicBezTo>
                    <a:pt x="157" y="20"/>
                    <a:pt x="197" y="12"/>
                    <a:pt x="212" y="0"/>
                  </a:cubicBezTo>
                </a:path>
              </a:pathLst>
            </a:custGeom>
            <a:grpFill/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fr-FR" sz="1500"/>
            </a:p>
          </p:txBody>
        </p:sp>
        <p:sp>
          <p:nvSpPr>
            <p:cNvPr id="1685" name="Freeform 223"/>
            <p:cNvSpPr>
              <a:spLocks/>
            </p:cNvSpPr>
            <p:nvPr/>
          </p:nvSpPr>
          <p:spPr bwMode="auto">
            <a:xfrm>
              <a:off x="1410" y="907"/>
              <a:ext cx="530" cy="242"/>
            </a:xfrm>
            <a:custGeom>
              <a:avLst/>
              <a:gdLst>
                <a:gd name="T0" fmla="*/ 8283 w 212"/>
                <a:gd name="T1" fmla="*/ 0 h 91"/>
                <a:gd name="T2" fmla="*/ 4458 w 212"/>
                <a:gd name="T3" fmla="*/ 1960 h 91"/>
                <a:gd name="T4" fmla="*/ 0 w 212"/>
                <a:gd name="T5" fmla="*/ 4555 h 91"/>
                <a:gd name="T6" fmla="*/ 4458 w 212"/>
                <a:gd name="T7" fmla="*/ 1803 h 91"/>
                <a:gd name="T8" fmla="*/ 8283 w 212"/>
                <a:gd name="T9" fmla="*/ 0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2" h="91">
                  <a:moveTo>
                    <a:pt x="212" y="0"/>
                  </a:moveTo>
                  <a:cubicBezTo>
                    <a:pt x="197" y="13"/>
                    <a:pt x="157" y="24"/>
                    <a:pt x="114" y="39"/>
                  </a:cubicBezTo>
                  <a:cubicBezTo>
                    <a:pt x="70" y="55"/>
                    <a:pt x="18" y="69"/>
                    <a:pt x="0" y="91"/>
                  </a:cubicBezTo>
                  <a:cubicBezTo>
                    <a:pt x="18" y="69"/>
                    <a:pt x="70" y="51"/>
                    <a:pt x="114" y="36"/>
                  </a:cubicBezTo>
                  <a:cubicBezTo>
                    <a:pt x="157" y="20"/>
                    <a:pt x="197" y="13"/>
                    <a:pt x="212" y="0"/>
                  </a:cubicBezTo>
                </a:path>
              </a:pathLst>
            </a:custGeom>
            <a:grpFill/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fr-FR" sz="1500"/>
            </a:p>
          </p:txBody>
        </p:sp>
        <p:sp>
          <p:nvSpPr>
            <p:cNvPr id="1686" name="Freeform 224"/>
            <p:cNvSpPr>
              <a:spLocks/>
            </p:cNvSpPr>
            <p:nvPr/>
          </p:nvSpPr>
          <p:spPr bwMode="auto">
            <a:xfrm>
              <a:off x="1410" y="1088"/>
              <a:ext cx="530" cy="240"/>
            </a:xfrm>
            <a:custGeom>
              <a:avLst/>
              <a:gdLst>
                <a:gd name="T0" fmla="*/ 8283 w 212"/>
                <a:gd name="T1" fmla="*/ 0 h 90"/>
                <a:gd name="T2" fmla="*/ 4458 w 212"/>
                <a:gd name="T3" fmla="*/ 1971 h 90"/>
                <a:gd name="T4" fmla="*/ 0 w 212"/>
                <a:gd name="T5" fmla="*/ 4552 h 90"/>
                <a:gd name="T6" fmla="*/ 4458 w 212"/>
                <a:gd name="T7" fmla="*/ 1763 h 90"/>
                <a:gd name="T8" fmla="*/ 8283 w 212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2" h="90">
                  <a:moveTo>
                    <a:pt x="212" y="0"/>
                  </a:moveTo>
                  <a:cubicBezTo>
                    <a:pt x="197" y="12"/>
                    <a:pt x="157" y="23"/>
                    <a:pt x="114" y="39"/>
                  </a:cubicBezTo>
                  <a:cubicBezTo>
                    <a:pt x="70" y="54"/>
                    <a:pt x="18" y="69"/>
                    <a:pt x="0" y="90"/>
                  </a:cubicBezTo>
                  <a:cubicBezTo>
                    <a:pt x="18" y="69"/>
                    <a:pt x="70" y="50"/>
                    <a:pt x="114" y="35"/>
                  </a:cubicBezTo>
                  <a:cubicBezTo>
                    <a:pt x="157" y="20"/>
                    <a:pt x="197" y="12"/>
                    <a:pt x="212" y="0"/>
                  </a:cubicBezTo>
                </a:path>
              </a:pathLst>
            </a:custGeom>
            <a:grpFill/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fr-FR" sz="1500"/>
            </a:p>
          </p:txBody>
        </p:sp>
        <p:sp>
          <p:nvSpPr>
            <p:cNvPr id="1687" name="Freeform 225"/>
            <p:cNvSpPr>
              <a:spLocks noEditPoints="1"/>
            </p:cNvSpPr>
            <p:nvPr/>
          </p:nvSpPr>
          <p:spPr bwMode="auto">
            <a:xfrm>
              <a:off x="1390" y="861"/>
              <a:ext cx="565" cy="398"/>
            </a:xfrm>
            <a:custGeom>
              <a:avLst/>
              <a:gdLst>
                <a:gd name="T0" fmla="*/ 8833 w 226"/>
                <a:gd name="T1" fmla="*/ 0 h 149"/>
                <a:gd name="T2" fmla="*/ 6408 w 226"/>
                <a:gd name="T3" fmla="*/ 1677 h 149"/>
                <a:gd name="T4" fmla="*/ 4738 w 226"/>
                <a:gd name="T5" fmla="*/ 2404 h 149"/>
                <a:gd name="T6" fmla="*/ 4688 w 226"/>
                <a:gd name="T7" fmla="*/ 2404 h 149"/>
                <a:gd name="T8" fmla="*/ 0 w 226"/>
                <a:gd name="T9" fmla="*/ 5999 h 149"/>
                <a:gd name="T10" fmla="*/ 0 w 226"/>
                <a:gd name="T11" fmla="*/ 7583 h 149"/>
                <a:gd name="T12" fmla="*/ 83 w 226"/>
                <a:gd name="T13" fmla="*/ 7583 h 149"/>
                <a:gd name="T14" fmla="*/ 4738 w 226"/>
                <a:gd name="T15" fmla="*/ 4082 h 149"/>
                <a:gd name="T16" fmla="*/ 4770 w 226"/>
                <a:gd name="T17" fmla="*/ 4082 h 149"/>
                <a:gd name="T18" fmla="*/ 6408 w 226"/>
                <a:gd name="T19" fmla="*/ 3352 h 149"/>
                <a:gd name="T20" fmla="*/ 8833 w 226"/>
                <a:gd name="T21" fmla="*/ 1584 h 149"/>
                <a:gd name="T22" fmla="*/ 8833 w 226"/>
                <a:gd name="T23" fmla="*/ 0 h 149"/>
                <a:gd name="T24" fmla="*/ 83 w 226"/>
                <a:gd name="T25" fmla="*/ 5999 h 149"/>
                <a:gd name="T26" fmla="*/ 4738 w 226"/>
                <a:gd name="T27" fmla="*/ 2498 h 149"/>
                <a:gd name="T28" fmla="*/ 4770 w 226"/>
                <a:gd name="T29" fmla="*/ 2498 h 149"/>
                <a:gd name="T30" fmla="*/ 6408 w 226"/>
                <a:gd name="T31" fmla="*/ 1768 h 149"/>
                <a:gd name="T32" fmla="*/ 8750 w 226"/>
                <a:gd name="T33" fmla="*/ 401 h 149"/>
                <a:gd name="T34" fmla="*/ 8833 w 226"/>
                <a:gd name="T35" fmla="*/ 206 h 149"/>
                <a:gd name="T36" fmla="*/ 8800 w 226"/>
                <a:gd name="T37" fmla="*/ 1584 h 149"/>
                <a:gd name="T38" fmla="*/ 6408 w 226"/>
                <a:gd name="T39" fmla="*/ 3261 h 149"/>
                <a:gd name="T40" fmla="*/ 4738 w 226"/>
                <a:gd name="T41" fmla="*/ 3967 h 149"/>
                <a:gd name="T42" fmla="*/ 4688 w 226"/>
                <a:gd name="T43" fmla="*/ 3967 h 149"/>
                <a:gd name="T44" fmla="*/ 83 w 226"/>
                <a:gd name="T45" fmla="*/ 7185 h 149"/>
                <a:gd name="T46" fmla="*/ 83 w 226"/>
                <a:gd name="T47" fmla="*/ 5999 h 1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26" h="149">
                  <a:moveTo>
                    <a:pt x="226" y="0"/>
                  </a:moveTo>
                  <a:cubicBezTo>
                    <a:pt x="226" y="15"/>
                    <a:pt x="199" y="23"/>
                    <a:pt x="164" y="33"/>
                  </a:cubicBezTo>
                  <a:cubicBezTo>
                    <a:pt x="151" y="37"/>
                    <a:pt x="136" y="42"/>
                    <a:pt x="121" y="47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66" y="66"/>
                    <a:pt x="0" y="90"/>
                    <a:pt x="0" y="118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2" y="149"/>
                    <a:pt x="2" y="149"/>
                    <a:pt x="2" y="149"/>
                  </a:cubicBezTo>
                  <a:cubicBezTo>
                    <a:pt x="2" y="122"/>
                    <a:pt x="68" y="99"/>
                    <a:pt x="121" y="80"/>
                  </a:cubicBezTo>
                  <a:cubicBezTo>
                    <a:pt x="122" y="80"/>
                    <a:pt x="122" y="80"/>
                    <a:pt x="122" y="80"/>
                  </a:cubicBezTo>
                  <a:cubicBezTo>
                    <a:pt x="137" y="75"/>
                    <a:pt x="151" y="70"/>
                    <a:pt x="164" y="66"/>
                  </a:cubicBezTo>
                  <a:cubicBezTo>
                    <a:pt x="201" y="55"/>
                    <a:pt x="226" y="47"/>
                    <a:pt x="226" y="31"/>
                  </a:cubicBezTo>
                  <a:cubicBezTo>
                    <a:pt x="226" y="0"/>
                    <a:pt x="226" y="0"/>
                    <a:pt x="226" y="0"/>
                  </a:cubicBezTo>
                  <a:close/>
                  <a:moveTo>
                    <a:pt x="2" y="118"/>
                  </a:moveTo>
                  <a:cubicBezTo>
                    <a:pt x="2" y="91"/>
                    <a:pt x="68" y="68"/>
                    <a:pt x="121" y="49"/>
                  </a:cubicBezTo>
                  <a:cubicBezTo>
                    <a:pt x="122" y="49"/>
                    <a:pt x="122" y="49"/>
                    <a:pt x="122" y="49"/>
                  </a:cubicBezTo>
                  <a:cubicBezTo>
                    <a:pt x="137" y="44"/>
                    <a:pt x="151" y="39"/>
                    <a:pt x="164" y="35"/>
                  </a:cubicBezTo>
                  <a:cubicBezTo>
                    <a:pt x="193" y="27"/>
                    <a:pt x="216" y="19"/>
                    <a:pt x="224" y="8"/>
                  </a:cubicBezTo>
                  <a:cubicBezTo>
                    <a:pt x="225" y="7"/>
                    <a:pt x="226" y="5"/>
                    <a:pt x="226" y="4"/>
                  </a:cubicBezTo>
                  <a:cubicBezTo>
                    <a:pt x="226" y="12"/>
                    <a:pt x="225" y="31"/>
                    <a:pt x="225" y="31"/>
                  </a:cubicBezTo>
                  <a:cubicBezTo>
                    <a:pt x="225" y="46"/>
                    <a:pt x="199" y="54"/>
                    <a:pt x="164" y="64"/>
                  </a:cubicBezTo>
                  <a:cubicBezTo>
                    <a:pt x="151" y="68"/>
                    <a:pt x="136" y="73"/>
                    <a:pt x="121" y="78"/>
                  </a:cubicBezTo>
                  <a:cubicBezTo>
                    <a:pt x="120" y="78"/>
                    <a:pt x="120" y="78"/>
                    <a:pt x="120" y="78"/>
                  </a:cubicBezTo>
                  <a:cubicBezTo>
                    <a:pt x="72" y="95"/>
                    <a:pt x="13" y="116"/>
                    <a:pt x="2" y="141"/>
                  </a:cubicBezTo>
                  <a:cubicBezTo>
                    <a:pt x="2" y="132"/>
                    <a:pt x="2" y="118"/>
                    <a:pt x="2" y="118"/>
                  </a:cubicBezTo>
                  <a:close/>
                </a:path>
              </a:pathLst>
            </a:custGeom>
            <a:grpFill/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fr-FR" sz="1500"/>
            </a:p>
          </p:txBody>
        </p:sp>
        <p:sp>
          <p:nvSpPr>
            <p:cNvPr id="1688" name="Freeform 226"/>
            <p:cNvSpPr>
              <a:spLocks/>
            </p:cNvSpPr>
            <p:nvPr/>
          </p:nvSpPr>
          <p:spPr bwMode="auto">
            <a:xfrm>
              <a:off x="1742" y="1387"/>
              <a:ext cx="196" cy="90"/>
            </a:xfrm>
            <a:custGeom>
              <a:avLst/>
              <a:gdLst>
                <a:gd name="T0" fmla="*/ 0 w 78"/>
                <a:gd name="T1" fmla="*/ 0 h 34"/>
                <a:gd name="T2" fmla="*/ 3113 w 78"/>
                <a:gd name="T3" fmla="*/ 1668 h 34"/>
                <a:gd name="T4" fmla="*/ 1837 w 78"/>
                <a:gd name="T5" fmla="*/ 889 h 34"/>
                <a:gd name="T6" fmla="*/ 0 w 78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8" h="34">
                  <a:moveTo>
                    <a:pt x="0" y="0"/>
                  </a:moveTo>
                  <a:cubicBezTo>
                    <a:pt x="10" y="3"/>
                    <a:pt x="67" y="22"/>
                    <a:pt x="78" y="34"/>
                  </a:cubicBezTo>
                  <a:cubicBezTo>
                    <a:pt x="70" y="30"/>
                    <a:pt x="50" y="20"/>
                    <a:pt x="46" y="18"/>
                  </a:cubicBezTo>
                  <a:cubicBezTo>
                    <a:pt x="41" y="16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fr-FR" sz="1500"/>
            </a:p>
          </p:txBody>
        </p:sp>
        <p:sp>
          <p:nvSpPr>
            <p:cNvPr id="1689" name="Freeform 227"/>
            <p:cNvSpPr>
              <a:spLocks/>
            </p:cNvSpPr>
            <p:nvPr/>
          </p:nvSpPr>
          <p:spPr bwMode="auto">
            <a:xfrm>
              <a:off x="1742" y="2024"/>
              <a:ext cx="196" cy="91"/>
            </a:xfrm>
            <a:custGeom>
              <a:avLst/>
              <a:gdLst>
                <a:gd name="T0" fmla="*/ 0 w 78"/>
                <a:gd name="T1" fmla="*/ 0 h 34"/>
                <a:gd name="T2" fmla="*/ 3113 w 78"/>
                <a:gd name="T3" fmla="*/ 1748 h 34"/>
                <a:gd name="T4" fmla="*/ 1837 w 78"/>
                <a:gd name="T5" fmla="*/ 918 h 34"/>
                <a:gd name="T6" fmla="*/ 0 w 78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8" h="34">
                  <a:moveTo>
                    <a:pt x="0" y="0"/>
                  </a:moveTo>
                  <a:cubicBezTo>
                    <a:pt x="10" y="3"/>
                    <a:pt x="67" y="22"/>
                    <a:pt x="78" y="34"/>
                  </a:cubicBezTo>
                  <a:cubicBezTo>
                    <a:pt x="70" y="30"/>
                    <a:pt x="50" y="20"/>
                    <a:pt x="46" y="18"/>
                  </a:cubicBezTo>
                  <a:cubicBezTo>
                    <a:pt x="41" y="16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fr-FR" sz="1500"/>
            </a:p>
          </p:txBody>
        </p:sp>
        <p:sp>
          <p:nvSpPr>
            <p:cNvPr id="1690" name="Freeform 228"/>
            <p:cNvSpPr>
              <a:spLocks/>
            </p:cNvSpPr>
            <p:nvPr/>
          </p:nvSpPr>
          <p:spPr bwMode="auto">
            <a:xfrm>
              <a:off x="1742" y="2664"/>
              <a:ext cx="196" cy="91"/>
            </a:xfrm>
            <a:custGeom>
              <a:avLst/>
              <a:gdLst>
                <a:gd name="T0" fmla="*/ 0 w 78"/>
                <a:gd name="T1" fmla="*/ 0 h 34"/>
                <a:gd name="T2" fmla="*/ 3113 w 78"/>
                <a:gd name="T3" fmla="*/ 1748 h 34"/>
                <a:gd name="T4" fmla="*/ 1837 w 78"/>
                <a:gd name="T5" fmla="*/ 982 h 34"/>
                <a:gd name="T6" fmla="*/ 0 w 78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8" h="34">
                  <a:moveTo>
                    <a:pt x="0" y="0"/>
                  </a:moveTo>
                  <a:cubicBezTo>
                    <a:pt x="10" y="3"/>
                    <a:pt x="67" y="23"/>
                    <a:pt x="78" y="34"/>
                  </a:cubicBezTo>
                  <a:cubicBezTo>
                    <a:pt x="70" y="31"/>
                    <a:pt x="50" y="21"/>
                    <a:pt x="46" y="19"/>
                  </a:cubicBezTo>
                  <a:cubicBezTo>
                    <a:pt x="41" y="17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fr-FR" sz="1500"/>
            </a:p>
          </p:txBody>
        </p:sp>
        <p:sp>
          <p:nvSpPr>
            <p:cNvPr id="1691" name="Freeform 229"/>
            <p:cNvSpPr>
              <a:spLocks/>
            </p:cNvSpPr>
            <p:nvPr/>
          </p:nvSpPr>
          <p:spPr bwMode="auto">
            <a:xfrm>
              <a:off x="1742" y="3307"/>
              <a:ext cx="196" cy="90"/>
            </a:xfrm>
            <a:custGeom>
              <a:avLst/>
              <a:gdLst>
                <a:gd name="T0" fmla="*/ 0 w 78"/>
                <a:gd name="T1" fmla="*/ 0 h 34"/>
                <a:gd name="T2" fmla="*/ 3113 w 78"/>
                <a:gd name="T3" fmla="*/ 1668 h 34"/>
                <a:gd name="T4" fmla="*/ 1837 w 78"/>
                <a:gd name="T5" fmla="*/ 924 h 34"/>
                <a:gd name="T6" fmla="*/ 0 w 78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8" h="34">
                  <a:moveTo>
                    <a:pt x="0" y="0"/>
                  </a:moveTo>
                  <a:cubicBezTo>
                    <a:pt x="10" y="3"/>
                    <a:pt x="67" y="23"/>
                    <a:pt x="78" y="34"/>
                  </a:cubicBezTo>
                  <a:cubicBezTo>
                    <a:pt x="70" y="31"/>
                    <a:pt x="50" y="21"/>
                    <a:pt x="46" y="19"/>
                  </a:cubicBezTo>
                  <a:cubicBezTo>
                    <a:pt x="41" y="17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fr-FR" sz="1500"/>
            </a:p>
          </p:txBody>
        </p:sp>
      </p:grpSp>
      <p:sp>
        <p:nvSpPr>
          <p:cNvPr id="2609" name="Rectangle 2608"/>
          <p:cNvSpPr>
            <a:spLocks noChangeAspect="1"/>
          </p:cNvSpPr>
          <p:nvPr/>
        </p:nvSpPr>
        <p:spPr>
          <a:xfrm>
            <a:off x="9028489" y="6192639"/>
            <a:ext cx="777466" cy="396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200" b="1" dirty="0">
                <a:solidFill>
                  <a:schemeClr val="tx1"/>
                </a:solidFill>
                <a:highlight>
                  <a:srgbClr val="C0C0C0"/>
                </a:highlight>
              </a:rPr>
              <a:t>AGGTCA</a:t>
            </a:r>
          </a:p>
        </p:txBody>
      </p:sp>
      <p:sp>
        <p:nvSpPr>
          <p:cNvPr id="2610" name="ZoneTexte 2609"/>
          <p:cNvSpPr txBox="1">
            <a:spLocks noChangeAspect="1"/>
          </p:cNvSpPr>
          <p:nvPr/>
        </p:nvSpPr>
        <p:spPr>
          <a:xfrm>
            <a:off x="9153304" y="6411256"/>
            <a:ext cx="527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RORE</a:t>
            </a:r>
          </a:p>
        </p:txBody>
      </p:sp>
      <p:grpSp>
        <p:nvGrpSpPr>
          <p:cNvPr id="2614" name="Groupe 2613"/>
          <p:cNvGrpSpPr/>
          <p:nvPr/>
        </p:nvGrpSpPr>
        <p:grpSpPr>
          <a:xfrm>
            <a:off x="10577338" y="5830668"/>
            <a:ext cx="351000" cy="360000"/>
            <a:chOff x="11091667" y="2427890"/>
            <a:chExt cx="540000" cy="43200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cxnSp>
          <p:nvCxnSpPr>
            <p:cNvPr id="2615" name="Connecteur droit 2614"/>
            <p:cNvCxnSpPr>
              <a:cxnSpLocks noChangeAspect="1"/>
            </p:cNvCxnSpPr>
            <p:nvPr/>
          </p:nvCxnSpPr>
          <p:spPr>
            <a:xfrm>
              <a:off x="11119945" y="2427890"/>
              <a:ext cx="0" cy="432000"/>
            </a:xfrm>
            <a:prstGeom prst="line">
              <a:avLst/>
            </a:prstGeom>
            <a:ln w="57150">
              <a:solidFill>
                <a:srgbClr val="00B05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6" name="Connecteur droit avec flèche 2615"/>
            <p:cNvCxnSpPr>
              <a:cxnSpLocks noChangeAspect="1"/>
            </p:cNvCxnSpPr>
            <p:nvPr/>
          </p:nvCxnSpPr>
          <p:spPr>
            <a:xfrm>
              <a:off x="11091667" y="2455853"/>
              <a:ext cx="540000" cy="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17" name="Grouper 508"/>
          <p:cNvGrpSpPr>
            <a:grpSpLocks noChangeAspect="1"/>
          </p:cNvGrpSpPr>
          <p:nvPr/>
        </p:nvGrpSpPr>
        <p:grpSpPr>
          <a:xfrm>
            <a:off x="10479497" y="5745165"/>
            <a:ext cx="229637" cy="223565"/>
            <a:chOff x="2334241" y="2035831"/>
            <a:chExt cx="709839" cy="691062"/>
          </a:xfrm>
          <a:gradFill>
            <a:gsLst>
              <a:gs pos="50000">
                <a:srgbClr val="0070C0"/>
              </a:gs>
              <a:gs pos="50000">
                <a:srgbClr val="FFC000"/>
              </a:gs>
            </a:gsLst>
            <a:lin ang="10800000" scaled="0"/>
          </a:gradFill>
        </p:grpSpPr>
        <p:sp>
          <p:nvSpPr>
            <p:cNvPr id="2618" name="Ellipse 2617"/>
            <p:cNvSpPr/>
            <p:nvPr/>
          </p:nvSpPr>
          <p:spPr>
            <a:xfrm>
              <a:off x="2334241" y="2035831"/>
              <a:ext cx="709609" cy="691062"/>
            </a:xfrm>
            <a:prstGeom prst="ellipse">
              <a:avLst/>
            </a:prstGeom>
            <a:grpFill/>
            <a:ln>
              <a:solidFill>
                <a:srgbClr val="26262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>
                <a:cs typeface="Calibri"/>
              </a:endParaRPr>
            </a:p>
          </p:txBody>
        </p:sp>
        <p:sp>
          <p:nvSpPr>
            <p:cNvPr id="2619" name="Forme libre 524"/>
            <p:cNvSpPr>
              <a:spLocks/>
            </p:cNvSpPr>
            <p:nvPr/>
          </p:nvSpPr>
          <p:spPr>
            <a:xfrm>
              <a:off x="2343346" y="2178174"/>
              <a:ext cx="700734" cy="356110"/>
            </a:xfrm>
            <a:custGeom>
              <a:avLst/>
              <a:gdLst>
                <a:gd name="connsiteX0" fmla="*/ 17972 w 671707"/>
                <a:gd name="connsiteY0" fmla="*/ 473163 h 705102"/>
                <a:gd name="connsiteX1" fmla="*/ 17972 w 671707"/>
                <a:gd name="connsiteY1" fmla="*/ 361120 h 705102"/>
                <a:gd name="connsiteX2" fmla="*/ 204753 w 671707"/>
                <a:gd name="connsiteY2" fmla="*/ 6315 h 705102"/>
                <a:gd name="connsiteX3" fmla="*/ 484926 w 671707"/>
                <a:gd name="connsiteY3" fmla="*/ 697250 h 705102"/>
                <a:gd name="connsiteX4" fmla="*/ 671707 w 671707"/>
                <a:gd name="connsiteY4" fmla="*/ 398468 h 705102"/>
                <a:gd name="connsiteX5" fmla="*/ 671707 w 671707"/>
                <a:gd name="connsiteY5" fmla="*/ 398468 h 705102"/>
                <a:gd name="connsiteX0" fmla="*/ 21345 w 675080"/>
                <a:gd name="connsiteY0" fmla="*/ 473163 h 705102"/>
                <a:gd name="connsiteX1" fmla="*/ 21345 w 675080"/>
                <a:gd name="connsiteY1" fmla="*/ 361120 h 705102"/>
                <a:gd name="connsiteX2" fmla="*/ 255519 w 675080"/>
                <a:gd name="connsiteY2" fmla="*/ 6315 h 705102"/>
                <a:gd name="connsiteX3" fmla="*/ 488299 w 675080"/>
                <a:gd name="connsiteY3" fmla="*/ 697250 h 705102"/>
                <a:gd name="connsiteX4" fmla="*/ 675080 w 675080"/>
                <a:gd name="connsiteY4" fmla="*/ 398468 h 705102"/>
                <a:gd name="connsiteX5" fmla="*/ 675080 w 675080"/>
                <a:gd name="connsiteY5" fmla="*/ 398468 h 705102"/>
                <a:gd name="connsiteX0" fmla="*/ 21345 w 675080"/>
                <a:gd name="connsiteY0" fmla="*/ 473163 h 705102"/>
                <a:gd name="connsiteX1" fmla="*/ 21345 w 675080"/>
                <a:gd name="connsiteY1" fmla="*/ 361120 h 705102"/>
                <a:gd name="connsiteX2" fmla="*/ 255519 w 675080"/>
                <a:gd name="connsiteY2" fmla="*/ 6315 h 705102"/>
                <a:gd name="connsiteX3" fmla="*/ 450385 w 675080"/>
                <a:gd name="connsiteY3" fmla="*/ 697250 h 705102"/>
                <a:gd name="connsiteX4" fmla="*/ 675080 w 675080"/>
                <a:gd name="connsiteY4" fmla="*/ 398468 h 705102"/>
                <a:gd name="connsiteX5" fmla="*/ 675080 w 675080"/>
                <a:gd name="connsiteY5" fmla="*/ 398468 h 705102"/>
                <a:gd name="connsiteX0" fmla="*/ 21345 w 675080"/>
                <a:gd name="connsiteY0" fmla="*/ 473163 h 701387"/>
                <a:gd name="connsiteX1" fmla="*/ 21345 w 675080"/>
                <a:gd name="connsiteY1" fmla="*/ 361120 h 701387"/>
                <a:gd name="connsiteX2" fmla="*/ 255519 w 675080"/>
                <a:gd name="connsiteY2" fmla="*/ 6315 h 701387"/>
                <a:gd name="connsiteX3" fmla="*/ 450385 w 675080"/>
                <a:gd name="connsiteY3" fmla="*/ 697250 h 701387"/>
                <a:gd name="connsiteX4" fmla="*/ 675080 w 675080"/>
                <a:gd name="connsiteY4" fmla="*/ 398468 h 701387"/>
                <a:gd name="connsiteX5" fmla="*/ 675080 w 675080"/>
                <a:gd name="connsiteY5" fmla="*/ 398468 h 701387"/>
                <a:gd name="connsiteX0" fmla="*/ 0 w 653735"/>
                <a:gd name="connsiteY0" fmla="*/ 469261 h 697483"/>
                <a:gd name="connsiteX1" fmla="*/ 234174 w 653735"/>
                <a:gd name="connsiteY1" fmla="*/ 2413 h 697483"/>
                <a:gd name="connsiteX2" fmla="*/ 429040 w 653735"/>
                <a:gd name="connsiteY2" fmla="*/ 693348 h 697483"/>
                <a:gd name="connsiteX3" fmla="*/ 653735 w 653735"/>
                <a:gd name="connsiteY3" fmla="*/ 394566 h 697483"/>
                <a:gd name="connsiteX4" fmla="*/ 653735 w 653735"/>
                <a:gd name="connsiteY4" fmla="*/ 394566 h 69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3735" h="697483">
                  <a:moveTo>
                    <a:pt x="0" y="469261"/>
                  </a:moveTo>
                  <a:cubicBezTo>
                    <a:pt x="48786" y="372001"/>
                    <a:pt x="162667" y="-34935"/>
                    <a:pt x="234174" y="2413"/>
                  </a:cubicBezTo>
                  <a:cubicBezTo>
                    <a:pt x="305681" y="39761"/>
                    <a:pt x="330677" y="647889"/>
                    <a:pt x="429040" y="693348"/>
                  </a:cubicBezTo>
                  <a:cubicBezTo>
                    <a:pt x="527403" y="738807"/>
                    <a:pt x="653735" y="394566"/>
                    <a:pt x="653735" y="394566"/>
                  </a:cubicBezTo>
                  <a:lnTo>
                    <a:pt x="653735" y="394566"/>
                  </a:lnTo>
                </a:path>
              </a:pathLst>
            </a:custGeom>
            <a:grpFill/>
            <a:ln w="28575" cmpd="sng">
              <a:solidFill>
                <a:schemeClr val="tx1"/>
              </a:solidFill>
            </a:ln>
            <a:effectLst/>
            <a:scene3d>
              <a:camera prst="orthographicFront">
                <a:rot lat="21599984" lon="0" rev="600011"/>
              </a:camera>
              <a:lightRig rig="threePt" dir="t"/>
            </a:scene3d>
            <a:sp3d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sz="1400">
                <a:cs typeface="Calibri"/>
              </a:endParaRPr>
            </a:p>
          </p:txBody>
        </p:sp>
      </p:grpSp>
      <p:sp>
        <p:nvSpPr>
          <p:cNvPr id="2620" name="Rectangle 2619"/>
          <p:cNvSpPr>
            <a:spLocks noChangeAspect="1"/>
          </p:cNvSpPr>
          <p:nvPr/>
        </p:nvSpPr>
        <p:spPr>
          <a:xfrm>
            <a:off x="7650989" y="6192639"/>
            <a:ext cx="777466" cy="396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200" b="1" dirty="0">
                <a:solidFill>
                  <a:schemeClr val="tx1"/>
                </a:solidFill>
                <a:highlight>
                  <a:srgbClr val="C0C0C0"/>
                </a:highlight>
              </a:rPr>
              <a:t>AGGTCA</a:t>
            </a:r>
          </a:p>
        </p:txBody>
      </p:sp>
      <p:sp>
        <p:nvSpPr>
          <p:cNvPr id="2621" name="ZoneTexte 2620"/>
          <p:cNvSpPr txBox="1">
            <a:spLocks noChangeAspect="1"/>
          </p:cNvSpPr>
          <p:nvPr/>
        </p:nvSpPr>
        <p:spPr>
          <a:xfrm>
            <a:off x="7787890" y="6411256"/>
            <a:ext cx="5036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PPRE</a:t>
            </a:r>
          </a:p>
        </p:txBody>
      </p:sp>
      <p:sp>
        <p:nvSpPr>
          <p:cNvPr id="3094" name="ZoneTexte 3093"/>
          <p:cNvSpPr txBox="1">
            <a:spLocks noChangeAspect="1"/>
          </p:cNvSpPr>
          <p:nvPr/>
        </p:nvSpPr>
        <p:spPr>
          <a:xfrm>
            <a:off x="11011574" y="6210464"/>
            <a:ext cx="6511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>
                <a:solidFill>
                  <a:srgbClr val="0070C0"/>
                </a:solidFill>
              </a:rPr>
              <a:t>Bmal1</a:t>
            </a:r>
          </a:p>
        </p:txBody>
      </p:sp>
      <p:sp>
        <p:nvSpPr>
          <p:cNvPr id="715" name="Ellipse 714"/>
          <p:cNvSpPr>
            <a:spLocks/>
          </p:cNvSpPr>
          <p:nvPr/>
        </p:nvSpPr>
        <p:spPr>
          <a:xfrm>
            <a:off x="8933236" y="5751684"/>
            <a:ext cx="936000" cy="504000"/>
          </a:xfrm>
          <a:prstGeom prst="ellipse">
            <a:avLst/>
          </a:prstGeom>
          <a:gradFill>
            <a:gsLst>
              <a:gs pos="0">
                <a:srgbClr val="FEA9A9"/>
              </a:gs>
              <a:gs pos="0">
                <a:srgbClr val="FEA9A9"/>
              </a:gs>
              <a:gs pos="0">
                <a:srgbClr val="FEA9A9"/>
              </a:gs>
              <a:gs pos="100000">
                <a:srgbClr val="FEA851"/>
              </a:gs>
            </a:gsLst>
            <a:lin ang="5400000" scaled="1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5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14" name="Ellipse 713"/>
          <p:cNvSpPr>
            <a:spLocks/>
          </p:cNvSpPr>
          <p:nvPr/>
        </p:nvSpPr>
        <p:spPr>
          <a:xfrm>
            <a:off x="8314967" y="4806110"/>
            <a:ext cx="1260000" cy="504000"/>
          </a:xfrm>
          <a:prstGeom prst="ellipse">
            <a:avLst/>
          </a:prstGeom>
          <a:solidFill>
            <a:srgbClr val="FF9999">
              <a:alpha val="85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500" b="1" dirty="0" err="1">
                <a:solidFill>
                  <a:srgbClr val="FF5050"/>
                </a:solidFill>
              </a:rPr>
              <a:t>Rev-erbs</a:t>
            </a:r>
            <a:endParaRPr lang="fr-FR" sz="1500" b="1" dirty="0">
              <a:solidFill>
                <a:srgbClr val="FF5050"/>
              </a:solidFill>
            </a:endParaRPr>
          </a:p>
        </p:txBody>
      </p:sp>
      <p:grpSp>
        <p:nvGrpSpPr>
          <p:cNvPr id="1193" name="Groupe 1192"/>
          <p:cNvGrpSpPr/>
          <p:nvPr/>
        </p:nvGrpSpPr>
        <p:grpSpPr>
          <a:xfrm rot="20527818">
            <a:off x="8939939" y="5357052"/>
            <a:ext cx="364703" cy="380265"/>
            <a:chOff x="7358032" y="732877"/>
            <a:chExt cx="364703" cy="380265"/>
          </a:xfrm>
        </p:grpSpPr>
        <p:cxnSp>
          <p:nvCxnSpPr>
            <p:cNvPr id="1194" name="Connecteur droit 1193"/>
            <p:cNvCxnSpPr/>
            <p:nvPr/>
          </p:nvCxnSpPr>
          <p:spPr>
            <a:xfrm>
              <a:off x="7538559" y="732877"/>
              <a:ext cx="0" cy="360000"/>
            </a:xfrm>
            <a:prstGeom prst="line">
              <a:avLst/>
            </a:prstGeom>
            <a:ln w="5715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5" name="Connecteur droit 1194"/>
            <p:cNvCxnSpPr/>
            <p:nvPr/>
          </p:nvCxnSpPr>
          <p:spPr>
            <a:xfrm flipH="1">
              <a:off x="7358032" y="1112729"/>
              <a:ext cx="364703" cy="413"/>
            </a:xfrm>
            <a:prstGeom prst="line">
              <a:avLst/>
            </a:prstGeom>
            <a:ln w="5715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96" name="Ellipse 1195"/>
          <p:cNvSpPr>
            <a:spLocks/>
          </p:cNvSpPr>
          <p:nvPr/>
        </p:nvSpPr>
        <p:spPr>
          <a:xfrm>
            <a:off x="7535722" y="5750652"/>
            <a:ext cx="1008000" cy="504000"/>
          </a:xfrm>
          <a:prstGeom prst="ellipse">
            <a:avLst/>
          </a:prstGeom>
          <a:solidFill>
            <a:srgbClr val="9999FF">
              <a:alpha val="84706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500" b="1" dirty="0">
                <a:solidFill>
                  <a:srgbClr val="7030A0"/>
                </a:solidFill>
              </a:rPr>
              <a:t>PPAR</a:t>
            </a:r>
            <a:r>
              <a:rPr lang="el-GR" sz="15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endParaRPr lang="fr-FR" sz="1500" b="1" dirty="0">
              <a:solidFill>
                <a:srgbClr val="7030A0"/>
              </a:solidFill>
            </a:endParaRPr>
          </a:p>
        </p:txBody>
      </p:sp>
      <p:sp>
        <p:nvSpPr>
          <p:cNvPr id="1197" name="ZoneTexte 1196"/>
          <p:cNvSpPr txBox="1">
            <a:spLocks noChangeAspect="1"/>
          </p:cNvSpPr>
          <p:nvPr/>
        </p:nvSpPr>
        <p:spPr>
          <a:xfrm>
            <a:off x="11013990" y="3663593"/>
            <a:ext cx="6254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err="1">
                <a:solidFill>
                  <a:srgbClr val="7030A0"/>
                </a:solidFill>
              </a:rPr>
              <a:t>Ppar</a:t>
            </a:r>
            <a:r>
              <a:rPr lang="el-GR" sz="1400" i="1" dirty="0">
                <a:solidFill>
                  <a:srgbClr val="7030A0"/>
                </a:solidFill>
                <a:cs typeface="Calibri" panose="020F0502020204030204" pitchFamily="34" charset="0"/>
              </a:rPr>
              <a:t>α</a:t>
            </a:r>
            <a:endParaRPr lang="fr-FR" sz="1400" i="1" dirty="0">
              <a:solidFill>
                <a:srgbClr val="7030A0"/>
              </a:solidFill>
            </a:endParaRPr>
          </a:p>
        </p:txBody>
      </p:sp>
      <p:sp>
        <p:nvSpPr>
          <p:cNvPr id="3" name="Ellipse 2"/>
          <p:cNvSpPr/>
          <p:nvPr/>
        </p:nvSpPr>
        <p:spPr>
          <a:xfrm>
            <a:off x="5470297" y="3641616"/>
            <a:ext cx="144000" cy="144000"/>
          </a:xfrm>
          <a:prstGeom prst="ellipse">
            <a:avLst/>
          </a:prstGeom>
          <a:solidFill>
            <a:srgbClr val="000000"/>
          </a:solidFill>
          <a:ln>
            <a:noFill/>
          </a:ln>
          <a:scene3d>
            <a:camera prst="orthographicFront"/>
            <a:lightRig rig="threePt" dir="t"/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00" name="Ellipse 1199"/>
          <p:cNvSpPr/>
          <p:nvPr/>
        </p:nvSpPr>
        <p:spPr>
          <a:xfrm>
            <a:off x="5622697" y="3794016"/>
            <a:ext cx="144000" cy="144000"/>
          </a:xfrm>
          <a:prstGeom prst="ellipse">
            <a:avLst/>
          </a:prstGeom>
          <a:solidFill>
            <a:srgbClr val="000000"/>
          </a:solidFill>
          <a:ln>
            <a:noFill/>
          </a:ln>
          <a:scene3d>
            <a:camera prst="orthographicFront"/>
            <a:lightRig rig="threePt" dir="t"/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01" name="Ellipse 1200"/>
          <p:cNvSpPr/>
          <p:nvPr/>
        </p:nvSpPr>
        <p:spPr>
          <a:xfrm>
            <a:off x="5694697" y="3569616"/>
            <a:ext cx="144000" cy="144000"/>
          </a:xfrm>
          <a:prstGeom prst="ellipse">
            <a:avLst/>
          </a:prstGeom>
          <a:solidFill>
            <a:srgbClr val="000000"/>
          </a:solidFill>
          <a:ln>
            <a:noFill/>
          </a:ln>
          <a:scene3d>
            <a:camera prst="orthographicFront"/>
            <a:lightRig rig="threePt" dir="t"/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4646805" y="3085648"/>
            <a:ext cx="10644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/>
              <a:t>Metabolites</a:t>
            </a:r>
            <a:endParaRPr lang="fr-FR" sz="1400" dirty="0"/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5944788" y="3711441"/>
            <a:ext cx="3679271" cy="832620"/>
          </a:xfrm>
          <a:prstGeom prst="straightConnector1">
            <a:avLst/>
          </a:prstGeom>
          <a:ln w="28575">
            <a:solidFill>
              <a:schemeClr val="bg2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6" name="Connecteur droit avec flèche 1205"/>
          <p:cNvCxnSpPr/>
          <p:nvPr/>
        </p:nvCxnSpPr>
        <p:spPr>
          <a:xfrm>
            <a:off x="5819008" y="4019462"/>
            <a:ext cx="1752145" cy="1811206"/>
          </a:xfrm>
          <a:prstGeom prst="straightConnector1">
            <a:avLst/>
          </a:prstGeom>
          <a:ln w="28575">
            <a:solidFill>
              <a:schemeClr val="bg2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7" name="Connecteur droit avec flèche 1206"/>
          <p:cNvCxnSpPr/>
          <p:nvPr/>
        </p:nvCxnSpPr>
        <p:spPr>
          <a:xfrm>
            <a:off x="5937660" y="3897672"/>
            <a:ext cx="2402362" cy="1027393"/>
          </a:xfrm>
          <a:prstGeom prst="straightConnector1">
            <a:avLst/>
          </a:prstGeom>
          <a:ln w="28575">
            <a:solidFill>
              <a:schemeClr val="bg2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33" name="Groupe 1232"/>
          <p:cNvGrpSpPr/>
          <p:nvPr/>
        </p:nvGrpSpPr>
        <p:grpSpPr>
          <a:xfrm>
            <a:off x="7378017" y="3196854"/>
            <a:ext cx="376046" cy="360000"/>
            <a:chOff x="10541412" y="2427890"/>
            <a:chExt cx="578533" cy="43200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cxnSp>
          <p:nvCxnSpPr>
            <p:cNvPr id="1234" name="Connecteur droit 1233"/>
            <p:cNvCxnSpPr>
              <a:cxnSpLocks noChangeAspect="1"/>
            </p:cNvCxnSpPr>
            <p:nvPr/>
          </p:nvCxnSpPr>
          <p:spPr>
            <a:xfrm>
              <a:off x="11119945" y="2427890"/>
              <a:ext cx="0" cy="432000"/>
            </a:xfrm>
            <a:prstGeom prst="line">
              <a:avLst/>
            </a:prstGeom>
            <a:ln w="57150">
              <a:solidFill>
                <a:srgbClr val="00B05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5" name="Connecteur droit avec flèche 1234"/>
            <p:cNvCxnSpPr>
              <a:cxnSpLocks noChangeAspect="1"/>
            </p:cNvCxnSpPr>
            <p:nvPr/>
          </p:nvCxnSpPr>
          <p:spPr>
            <a:xfrm flipH="1">
              <a:off x="10541412" y="2455854"/>
              <a:ext cx="542770" cy="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6" name="Grouper 508"/>
          <p:cNvGrpSpPr>
            <a:grpSpLocks noChangeAspect="1"/>
          </p:cNvGrpSpPr>
          <p:nvPr/>
        </p:nvGrpSpPr>
        <p:grpSpPr>
          <a:xfrm>
            <a:off x="7637850" y="3111351"/>
            <a:ext cx="229637" cy="223565"/>
            <a:chOff x="2334241" y="2035831"/>
            <a:chExt cx="709839" cy="691062"/>
          </a:xfrm>
          <a:gradFill>
            <a:gsLst>
              <a:gs pos="50000">
                <a:srgbClr val="0070C0"/>
              </a:gs>
              <a:gs pos="50000">
                <a:srgbClr val="FFC000"/>
              </a:gs>
            </a:gsLst>
            <a:lin ang="10800000" scaled="0"/>
          </a:gradFill>
        </p:grpSpPr>
        <p:sp>
          <p:nvSpPr>
            <p:cNvPr id="1237" name="Ellipse 1236"/>
            <p:cNvSpPr/>
            <p:nvPr/>
          </p:nvSpPr>
          <p:spPr>
            <a:xfrm>
              <a:off x="2334241" y="2035831"/>
              <a:ext cx="709609" cy="691062"/>
            </a:xfrm>
            <a:prstGeom prst="ellipse">
              <a:avLst/>
            </a:prstGeom>
            <a:grpFill/>
            <a:ln>
              <a:solidFill>
                <a:srgbClr val="26262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>
                <a:cs typeface="Calibri"/>
              </a:endParaRPr>
            </a:p>
          </p:txBody>
        </p:sp>
        <p:sp>
          <p:nvSpPr>
            <p:cNvPr id="1238" name="Forme libre 524"/>
            <p:cNvSpPr>
              <a:spLocks/>
            </p:cNvSpPr>
            <p:nvPr/>
          </p:nvSpPr>
          <p:spPr>
            <a:xfrm>
              <a:off x="2343346" y="2178174"/>
              <a:ext cx="700734" cy="356110"/>
            </a:xfrm>
            <a:custGeom>
              <a:avLst/>
              <a:gdLst>
                <a:gd name="connsiteX0" fmla="*/ 17972 w 671707"/>
                <a:gd name="connsiteY0" fmla="*/ 473163 h 705102"/>
                <a:gd name="connsiteX1" fmla="*/ 17972 w 671707"/>
                <a:gd name="connsiteY1" fmla="*/ 361120 h 705102"/>
                <a:gd name="connsiteX2" fmla="*/ 204753 w 671707"/>
                <a:gd name="connsiteY2" fmla="*/ 6315 h 705102"/>
                <a:gd name="connsiteX3" fmla="*/ 484926 w 671707"/>
                <a:gd name="connsiteY3" fmla="*/ 697250 h 705102"/>
                <a:gd name="connsiteX4" fmla="*/ 671707 w 671707"/>
                <a:gd name="connsiteY4" fmla="*/ 398468 h 705102"/>
                <a:gd name="connsiteX5" fmla="*/ 671707 w 671707"/>
                <a:gd name="connsiteY5" fmla="*/ 398468 h 705102"/>
                <a:gd name="connsiteX0" fmla="*/ 21345 w 675080"/>
                <a:gd name="connsiteY0" fmla="*/ 473163 h 705102"/>
                <a:gd name="connsiteX1" fmla="*/ 21345 w 675080"/>
                <a:gd name="connsiteY1" fmla="*/ 361120 h 705102"/>
                <a:gd name="connsiteX2" fmla="*/ 255519 w 675080"/>
                <a:gd name="connsiteY2" fmla="*/ 6315 h 705102"/>
                <a:gd name="connsiteX3" fmla="*/ 488299 w 675080"/>
                <a:gd name="connsiteY3" fmla="*/ 697250 h 705102"/>
                <a:gd name="connsiteX4" fmla="*/ 675080 w 675080"/>
                <a:gd name="connsiteY4" fmla="*/ 398468 h 705102"/>
                <a:gd name="connsiteX5" fmla="*/ 675080 w 675080"/>
                <a:gd name="connsiteY5" fmla="*/ 398468 h 705102"/>
                <a:gd name="connsiteX0" fmla="*/ 21345 w 675080"/>
                <a:gd name="connsiteY0" fmla="*/ 473163 h 705102"/>
                <a:gd name="connsiteX1" fmla="*/ 21345 w 675080"/>
                <a:gd name="connsiteY1" fmla="*/ 361120 h 705102"/>
                <a:gd name="connsiteX2" fmla="*/ 255519 w 675080"/>
                <a:gd name="connsiteY2" fmla="*/ 6315 h 705102"/>
                <a:gd name="connsiteX3" fmla="*/ 450385 w 675080"/>
                <a:gd name="connsiteY3" fmla="*/ 697250 h 705102"/>
                <a:gd name="connsiteX4" fmla="*/ 675080 w 675080"/>
                <a:gd name="connsiteY4" fmla="*/ 398468 h 705102"/>
                <a:gd name="connsiteX5" fmla="*/ 675080 w 675080"/>
                <a:gd name="connsiteY5" fmla="*/ 398468 h 705102"/>
                <a:gd name="connsiteX0" fmla="*/ 21345 w 675080"/>
                <a:gd name="connsiteY0" fmla="*/ 473163 h 701387"/>
                <a:gd name="connsiteX1" fmla="*/ 21345 w 675080"/>
                <a:gd name="connsiteY1" fmla="*/ 361120 h 701387"/>
                <a:gd name="connsiteX2" fmla="*/ 255519 w 675080"/>
                <a:gd name="connsiteY2" fmla="*/ 6315 h 701387"/>
                <a:gd name="connsiteX3" fmla="*/ 450385 w 675080"/>
                <a:gd name="connsiteY3" fmla="*/ 697250 h 701387"/>
                <a:gd name="connsiteX4" fmla="*/ 675080 w 675080"/>
                <a:gd name="connsiteY4" fmla="*/ 398468 h 701387"/>
                <a:gd name="connsiteX5" fmla="*/ 675080 w 675080"/>
                <a:gd name="connsiteY5" fmla="*/ 398468 h 701387"/>
                <a:gd name="connsiteX0" fmla="*/ 0 w 653735"/>
                <a:gd name="connsiteY0" fmla="*/ 469261 h 697483"/>
                <a:gd name="connsiteX1" fmla="*/ 234174 w 653735"/>
                <a:gd name="connsiteY1" fmla="*/ 2413 h 697483"/>
                <a:gd name="connsiteX2" fmla="*/ 429040 w 653735"/>
                <a:gd name="connsiteY2" fmla="*/ 693348 h 697483"/>
                <a:gd name="connsiteX3" fmla="*/ 653735 w 653735"/>
                <a:gd name="connsiteY3" fmla="*/ 394566 h 697483"/>
                <a:gd name="connsiteX4" fmla="*/ 653735 w 653735"/>
                <a:gd name="connsiteY4" fmla="*/ 394566 h 69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3735" h="697483">
                  <a:moveTo>
                    <a:pt x="0" y="469261"/>
                  </a:moveTo>
                  <a:cubicBezTo>
                    <a:pt x="48786" y="372001"/>
                    <a:pt x="162667" y="-34935"/>
                    <a:pt x="234174" y="2413"/>
                  </a:cubicBezTo>
                  <a:cubicBezTo>
                    <a:pt x="305681" y="39761"/>
                    <a:pt x="330677" y="647889"/>
                    <a:pt x="429040" y="693348"/>
                  </a:cubicBezTo>
                  <a:cubicBezTo>
                    <a:pt x="527403" y="738807"/>
                    <a:pt x="653735" y="394566"/>
                    <a:pt x="653735" y="394566"/>
                  </a:cubicBezTo>
                  <a:lnTo>
                    <a:pt x="653735" y="394566"/>
                  </a:lnTo>
                </a:path>
              </a:pathLst>
            </a:custGeom>
            <a:grpFill/>
            <a:ln w="28575" cmpd="sng">
              <a:solidFill>
                <a:schemeClr val="tx1"/>
              </a:solidFill>
            </a:ln>
            <a:effectLst/>
            <a:scene3d>
              <a:camera prst="orthographicFront">
                <a:rot lat="21599984" lon="0" rev="600011"/>
              </a:camera>
              <a:lightRig rig="threePt" dir="t"/>
            </a:scene3d>
            <a:sp3d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sz="1400">
                <a:cs typeface="Calibri"/>
              </a:endParaRPr>
            </a:p>
          </p:txBody>
        </p:sp>
      </p:grpSp>
      <p:sp>
        <p:nvSpPr>
          <p:cNvPr id="1240" name="ZoneTexte 1239"/>
          <p:cNvSpPr txBox="1">
            <a:spLocks noChangeAspect="1"/>
          </p:cNvSpPr>
          <p:nvPr/>
        </p:nvSpPr>
        <p:spPr>
          <a:xfrm>
            <a:off x="6699009" y="3529072"/>
            <a:ext cx="6888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i="1" dirty="0" err="1">
                <a:solidFill>
                  <a:srgbClr val="009999"/>
                </a:solidFill>
              </a:rPr>
              <a:t>Nampt</a:t>
            </a:r>
            <a:endParaRPr lang="fr-FR" sz="1400" i="1" dirty="0">
              <a:solidFill>
                <a:srgbClr val="009999"/>
              </a:solidFill>
            </a:endParaRPr>
          </a:p>
        </p:txBody>
      </p:sp>
      <p:sp>
        <p:nvSpPr>
          <p:cNvPr id="1241" name="Ellipse 1240"/>
          <p:cNvSpPr>
            <a:spLocks/>
          </p:cNvSpPr>
          <p:nvPr/>
        </p:nvSpPr>
        <p:spPr>
          <a:xfrm>
            <a:off x="8189870" y="2865440"/>
            <a:ext cx="792000" cy="360000"/>
          </a:xfrm>
          <a:prstGeom prst="ellipse">
            <a:avLst/>
          </a:prstGeom>
          <a:solidFill>
            <a:srgbClr val="3399FF">
              <a:alpha val="84706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500" b="1" dirty="0">
                <a:solidFill>
                  <a:srgbClr val="3333FF"/>
                </a:solidFill>
              </a:rPr>
              <a:t>Sirt1</a:t>
            </a:r>
          </a:p>
        </p:txBody>
      </p:sp>
      <p:cxnSp>
        <p:nvCxnSpPr>
          <p:cNvPr id="1242" name="Connecteur droit avec flèche 1241"/>
          <p:cNvCxnSpPr>
            <a:stCxn id="17" idx="2"/>
            <a:endCxn id="1241" idx="1"/>
          </p:cNvCxnSpPr>
          <p:nvPr/>
        </p:nvCxnSpPr>
        <p:spPr>
          <a:xfrm>
            <a:off x="6724834" y="1721647"/>
            <a:ext cx="1581022" cy="1196514"/>
          </a:xfrm>
          <a:prstGeom prst="straightConnector1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6" name="Ellipse 1245"/>
          <p:cNvSpPr/>
          <p:nvPr/>
        </p:nvSpPr>
        <p:spPr>
          <a:xfrm>
            <a:off x="5442115" y="3366861"/>
            <a:ext cx="144000" cy="144000"/>
          </a:xfrm>
          <a:prstGeom prst="ellipse">
            <a:avLst/>
          </a:prstGeom>
          <a:solidFill>
            <a:srgbClr val="000000"/>
          </a:solidFill>
          <a:ln>
            <a:noFill/>
          </a:ln>
          <a:scene3d>
            <a:camera prst="orthographicFront"/>
            <a:lightRig rig="threePt" dir="t"/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47" name="Connecteur droit avec flèche 1246"/>
          <p:cNvCxnSpPr/>
          <p:nvPr/>
        </p:nvCxnSpPr>
        <p:spPr>
          <a:xfrm flipV="1">
            <a:off x="5694623" y="2216769"/>
            <a:ext cx="16641" cy="1195580"/>
          </a:xfrm>
          <a:prstGeom prst="straightConnector1">
            <a:avLst/>
          </a:prstGeom>
          <a:ln w="28575">
            <a:solidFill>
              <a:schemeClr val="bg2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6" name="Connecteur droit avec flèche 1275"/>
          <p:cNvCxnSpPr/>
          <p:nvPr/>
        </p:nvCxnSpPr>
        <p:spPr>
          <a:xfrm flipH="1">
            <a:off x="4821220" y="3853580"/>
            <a:ext cx="620895" cy="952531"/>
          </a:xfrm>
          <a:prstGeom prst="straightConnector1">
            <a:avLst/>
          </a:prstGeom>
          <a:ln w="28575">
            <a:solidFill>
              <a:schemeClr val="bg2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87" name="Groupe 1886"/>
          <p:cNvGrpSpPr/>
          <p:nvPr/>
        </p:nvGrpSpPr>
        <p:grpSpPr>
          <a:xfrm>
            <a:off x="3277790" y="4806110"/>
            <a:ext cx="2633898" cy="1980000"/>
            <a:chOff x="3276831" y="4165754"/>
            <a:chExt cx="2633898" cy="1980000"/>
          </a:xfrm>
        </p:grpSpPr>
        <p:grpSp>
          <p:nvGrpSpPr>
            <p:cNvPr id="1420" name="Groupe 1419"/>
            <p:cNvGrpSpPr/>
            <p:nvPr/>
          </p:nvGrpSpPr>
          <p:grpSpPr>
            <a:xfrm>
              <a:off x="3382193" y="4293929"/>
              <a:ext cx="1596166" cy="1717678"/>
              <a:chOff x="233004" y="3347480"/>
              <a:chExt cx="1596166" cy="1717678"/>
            </a:xfrm>
          </p:grpSpPr>
          <p:cxnSp>
            <p:nvCxnSpPr>
              <p:cNvPr id="1413" name="Connecteur droit 1412"/>
              <p:cNvCxnSpPr/>
              <p:nvPr/>
            </p:nvCxnSpPr>
            <p:spPr>
              <a:xfrm flipV="1">
                <a:off x="483476" y="3349937"/>
                <a:ext cx="1096494" cy="255842"/>
              </a:xfrm>
              <a:prstGeom prst="line">
                <a:avLst/>
              </a:prstGeom>
              <a:ln w="57150">
                <a:solidFill>
                  <a:srgbClr val="CCFF99"/>
                </a:solidFill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1" name="Connecteur droit 1260"/>
              <p:cNvCxnSpPr/>
              <p:nvPr/>
            </p:nvCxnSpPr>
            <p:spPr>
              <a:xfrm flipH="1">
                <a:off x="1044700" y="3489150"/>
                <a:ext cx="9753" cy="1397842"/>
              </a:xfrm>
              <a:prstGeom prst="line">
                <a:avLst/>
              </a:prstGeom>
              <a:ln w="57150">
                <a:solidFill>
                  <a:srgbClr val="CCFF99"/>
                </a:solidFill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16" name="Triangle isocèle 1415"/>
              <p:cNvSpPr/>
              <p:nvPr/>
            </p:nvSpPr>
            <p:spPr>
              <a:xfrm>
                <a:off x="1335184" y="3347480"/>
                <a:ext cx="493986" cy="593912"/>
              </a:xfrm>
              <a:prstGeom prst="triangle">
                <a:avLst/>
              </a:prstGeom>
              <a:noFill/>
              <a:ln w="57150">
                <a:solidFill>
                  <a:srgbClr val="CCFF99"/>
                </a:solidFill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65" name="Triangle isocèle 1264"/>
              <p:cNvSpPr/>
              <p:nvPr/>
            </p:nvSpPr>
            <p:spPr>
              <a:xfrm>
                <a:off x="233004" y="3594159"/>
                <a:ext cx="493986" cy="593912"/>
              </a:xfrm>
              <a:prstGeom prst="triangle">
                <a:avLst/>
              </a:prstGeom>
              <a:noFill/>
              <a:ln w="57150">
                <a:solidFill>
                  <a:srgbClr val="CCFF99"/>
                </a:solidFill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17" name="Rectangle 1416"/>
              <p:cNvSpPr/>
              <p:nvPr/>
            </p:nvSpPr>
            <p:spPr>
              <a:xfrm>
                <a:off x="561954" y="4885158"/>
                <a:ext cx="971012" cy="180000"/>
              </a:xfrm>
              <a:prstGeom prst="rect">
                <a:avLst/>
              </a:prstGeom>
              <a:solidFill>
                <a:srgbClr val="CCFF99"/>
              </a:solidFill>
              <a:ln>
                <a:solidFill>
                  <a:srgbClr val="FFFF99"/>
                </a:solidFill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270" name="ZoneTexte 1269"/>
            <p:cNvSpPr txBox="1"/>
            <p:nvPr/>
          </p:nvSpPr>
          <p:spPr>
            <a:xfrm>
              <a:off x="3401206" y="4873824"/>
              <a:ext cx="4559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ATP</a:t>
              </a:r>
            </a:p>
          </p:txBody>
        </p:sp>
        <p:sp>
          <p:nvSpPr>
            <p:cNvPr id="1271" name="ZoneTexte 1270"/>
            <p:cNvSpPr txBox="1"/>
            <p:nvPr/>
          </p:nvSpPr>
          <p:spPr>
            <a:xfrm>
              <a:off x="4457867" y="4618794"/>
              <a:ext cx="5357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AMP</a:t>
              </a:r>
            </a:p>
          </p:txBody>
        </p:sp>
        <p:sp>
          <p:nvSpPr>
            <p:cNvPr id="1282" name="Ellipse 1281"/>
            <p:cNvSpPr>
              <a:spLocks/>
            </p:cNvSpPr>
            <p:nvPr/>
          </p:nvSpPr>
          <p:spPr>
            <a:xfrm>
              <a:off x="4938729" y="5027712"/>
              <a:ext cx="972000" cy="360000"/>
            </a:xfrm>
            <a:prstGeom prst="ellipse">
              <a:avLst/>
            </a:prstGeom>
            <a:solidFill>
              <a:srgbClr val="CCFF99">
                <a:alpha val="84706"/>
              </a:srgb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254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sz="1500" b="1" dirty="0">
                  <a:solidFill>
                    <a:schemeClr val="accent6">
                      <a:lumMod val="50000"/>
                    </a:schemeClr>
                  </a:solidFill>
                </a:rPr>
                <a:t>AMPK</a:t>
              </a:r>
            </a:p>
          </p:txBody>
        </p:sp>
        <p:sp>
          <p:nvSpPr>
            <p:cNvPr id="1425" name="Rectangle : coins arrondis 1424"/>
            <p:cNvSpPr/>
            <p:nvPr/>
          </p:nvSpPr>
          <p:spPr>
            <a:xfrm>
              <a:off x="3276831" y="4165754"/>
              <a:ext cx="1800000" cy="1980000"/>
            </a:xfrm>
            <a:prstGeom prst="roundRect">
              <a:avLst/>
            </a:prstGeom>
            <a:noFill/>
            <a:ln>
              <a:solidFill>
                <a:srgbClr val="CCFF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426" name="Rectangle : coins arrondis 1425"/>
          <p:cNvSpPr/>
          <p:nvPr/>
        </p:nvSpPr>
        <p:spPr>
          <a:xfrm>
            <a:off x="7387363" y="1433123"/>
            <a:ext cx="4622372" cy="5255132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85" name="Connecteur droit avec flèche 1284"/>
          <p:cNvCxnSpPr>
            <a:stCxn id="1282" idx="6"/>
          </p:cNvCxnSpPr>
          <p:nvPr/>
        </p:nvCxnSpPr>
        <p:spPr>
          <a:xfrm>
            <a:off x="5911688" y="5848068"/>
            <a:ext cx="1466329" cy="8879"/>
          </a:xfrm>
          <a:prstGeom prst="straightConnector1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e 21"/>
          <p:cNvGrpSpPr/>
          <p:nvPr/>
        </p:nvGrpSpPr>
        <p:grpSpPr>
          <a:xfrm rot="1265568">
            <a:off x="4941323" y="84367"/>
            <a:ext cx="1800000" cy="1893482"/>
            <a:chOff x="1135117" y="2675095"/>
            <a:chExt cx="1800000" cy="1893482"/>
          </a:xfrm>
        </p:grpSpPr>
        <p:sp>
          <p:nvSpPr>
            <p:cNvPr id="20" name="Arc 19"/>
            <p:cNvSpPr/>
            <p:nvPr/>
          </p:nvSpPr>
          <p:spPr>
            <a:xfrm>
              <a:off x="1135117" y="2768577"/>
              <a:ext cx="1800000" cy="1800000"/>
            </a:xfrm>
            <a:prstGeom prst="arc">
              <a:avLst/>
            </a:prstGeom>
            <a:noFill/>
            <a:ln w="57150">
              <a:solidFill>
                <a:schemeClr val="bg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Triangle isocèle 20"/>
            <p:cNvSpPr/>
            <p:nvPr/>
          </p:nvSpPr>
          <p:spPr>
            <a:xfrm rot="16200000">
              <a:off x="1860087" y="2675095"/>
              <a:ext cx="180000" cy="180000"/>
            </a:xfrm>
            <a:prstGeom prst="triangl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7" name="Rectangle : coins arrondis 16"/>
          <p:cNvSpPr/>
          <p:nvPr/>
        </p:nvSpPr>
        <p:spPr>
          <a:xfrm>
            <a:off x="6418834" y="1469647"/>
            <a:ext cx="612000" cy="252000"/>
          </a:xfrm>
          <a:prstGeom prst="roundRect">
            <a:avLst/>
          </a:prstGeom>
          <a:solidFill>
            <a:srgbClr val="FF5050"/>
          </a:solidFill>
          <a:ln>
            <a:noFill/>
          </a:ln>
          <a:scene3d>
            <a:camera prst="orthographicFront"/>
            <a:lightRig rig="threePt" dir="t"/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NAD</a:t>
            </a:r>
            <a:r>
              <a:rPr lang="fr-FR" sz="1400" baseline="30000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5468457" y="15229"/>
            <a:ext cx="5581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NAM</a:t>
            </a:r>
          </a:p>
        </p:txBody>
      </p:sp>
      <p:grpSp>
        <p:nvGrpSpPr>
          <p:cNvPr id="1223" name="Groupe 1222"/>
          <p:cNvGrpSpPr/>
          <p:nvPr/>
        </p:nvGrpSpPr>
        <p:grpSpPr>
          <a:xfrm rot="15314994">
            <a:off x="4772301" y="107300"/>
            <a:ext cx="1800000" cy="1893482"/>
            <a:chOff x="1135117" y="2675095"/>
            <a:chExt cx="1800000" cy="1893482"/>
          </a:xfrm>
        </p:grpSpPr>
        <p:sp>
          <p:nvSpPr>
            <p:cNvPr id="1224" name="Arc 1223"/>
            <p:cNvSpPr/>
            <p:nvPr/>
          </p:nvSpPr>
          <p:spPr>
            <a:xfrm>
              <a:off x="1135117" y="2768577"/>
              <a:ext cx="1800000" cy="1800000"/>
            </a:xfrm>
            <a:prstGeom prst="arc">
              <a:avLst/>
            </a:prstGeom>
            <a:noFill/>
            <a:ln w="57150">
              <a:solidFill>
                <a:schemeClr val="bg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25" name="Triangle isocèle 1224"/>
            <p:cNvSpPr/>
            <p:nvPr/>
          </p:nvSpPr>
          <p:spPr>
            <a:xfrm rot="16200000">
              <a:off x="1860087" y="2675095"/>
              <a:ext cx="180000" cy="180000"/>
            </a:xfrm>
            <a:prstGeom prst="triangl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226" name="Groupe 1225"/>
          <p:cNvGrpSpPr/>
          <p:nvPr/>
        </p:nvGrpSpPr>
        <p:grpSpPr>
          <a:xfrm rot="8377815">
            <a:off x="4831331" y="258822"/>
            <a:ext cx="1800000" cy="1893482"/>
            <a:chOff x="1135117" y="2675095"/>
            <a:chExt cx="1800000" cy="1893482"/>
          </a:xfrm>
        </p:grpSpPr>
        <p:sp>
          <p:nvSpPr>
            <p:cNvPr id="1227" name="Arc 1226"/>
            <p:cNvSpPr/>
            <p:nvPr/>
          </p:nvSpPr>
          <p:spPr>
            <a:xfrm>
              <a:off x="1135117" y="2768577"/>
              <a:ext cx="1800000" cy="1800000"/>
            </a:xfrm>
            <a:prstGeom prst="arc">
              <a:avLst/>
            </a:prstGeom>
            <a:noFill/>
            <a:ln w="57150">
              <a:solidFill>
                <a:schemeClr val="bg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228" name="Triangle isocèle 1227"/>
            <p:cNvSpPr/>
            <p:nvPr/>
          </p:nvSpPr>
          <p:spPr>
            <a:xfrm rot="16200000">
              <a:off x="1860087" y="2675095"/>
              <a:ext cx="180000" cy="180000"/>
            </a:xfrm>
            <a:prstGeom prst="triangl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29" name="ZoneTexte 1228"/>
          <p:cNvSpPr txBox="1"/>
          <p:nvPr/>
        </p:nvSpPr>
        <p:spPr>
          <a:xfrm>
            <a:off x="4676244" y="1432633"/>
            <a:ext cx="5693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NMN</a:t>
            </a:r>
          </a:p>
        </p:txBody>
      </p:sp>
      <p:sp>
        <p:nvSpPr>
          <p:cNvPr id="1232" name="Ellipse 1231"/>
          <p:cNvSpPr>
            <a:spLocks/>
          </p:cNvSpPr>
          <p:nvPr/>
        </p:nvSpPr>
        <p:spPr>
          <a:xfrm>
            <a:off x="4252811" y="423022"/>
            <a:ext cx="1116000" cy="360000"/>
          </a:xfrm>
          <a:prstGeom prst="ellipse">
            <a:avLst/>
          </a:prstGeom>
          <a:solidFill>
            <a:srgbClr val="99FFCC">
              <a:alpha val="84706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500" b="1" dirty="0">
                <a:solidFill>
                  <a:srgbClr val="009999"/>
                </a:solidFill>
              </a:rPr>
              <a:t>NAMPT</a:t>
            </a:r>
          </a:p>
        </p:txBody>
      </p:sp>
      <p:sp>
        <p:nvSpPr>
          <p:cNvPr id="1429" name="Rectangle : coins arrondis 1428"/>
          <p:cNvSpPr/>
          <p:nvPr/>
        </p:nvSpPr>
        <p:spPr>
          <a:xfrm>
            <a:off x="4191615" y="45052"/>
            <a:ext cx="2889163" cy="2172236"/>
          </a:xfrm>
          <a:prstGeom prst="roundRect">
            <a:avLst/>
          </a:prstGeom>
          <a:noFill/>
          <a:ln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9" name="ZoneTexte 568"/>
          <p:cNvSpPr txBox="1">
            <a:spLocks noChangeAspect="1"/>
          </p:cNvSpPr>
          <p:nvPr/>
        </p:nvSpPr>
        <p:spPr>
          <a:xfrm>
            <a:off x="6942445" y="3229898"/>
            <a:ext cx="4555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i="1" dirty="0" err="1">
                <a:solidFill>
                  <a:schemeClr val="accent6">
                    <a:lumMod val="50000"/>
                  </a:schemeClr>
                </a:solidFill>
              </a:rPr>
              <a:t>Ogt</a:t>
            </a:r>
            <a:endParaRPr lang="fr-FR" sz="14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70" name="ZoneTexte 569"/>
          <p:cNvSpPr txBox="1">
            <a:spLocks noChangeAspect="1"/>
          </p:cNvSpPr>
          <p:nvPr/>
        </p:nvSpPr>
        <p:spPr>
          <a:xfrm>
            <a:off x="6897261" y="2930073"/>
            <a:ext cx="4876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i="1" dirty="0" err="1">
                <a:solidFill>
                  <a:schemeClr val="accent1">
                    <a:lumMod val="50000"/>
                  </a:schemeClr>
                </a:solidFill>
              </a:rPr>
              <a:t>Oga</a:t>
            </a:r>
            <a:endParaRPr lang="fr-FR" sz="1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978" name="Groupe 977"/>
          <p:cNvGrpSpPr/>
          <p:nvPr/>
        </p:nvGrpSpPr>
        <p:grpSpPr>
          <a:xfrm>
            <a:off x="502303" y="1487044"/>
            <a:ext cx="3244395" cy="3021601"/>
            <a:chOff x="502303" y="1487044"/>
            <a:chExt cx="3244395" cy="3021601"/>
          </a:xfrm>
        </p:grpSpPr>
        <p:sp>
          <p:nvSpPr>
            <p:cNvPr id="544" name="ZoneTexte 543"/>
            <p:cNvSpPr txBox="1"/>
            <p:nvPr/>
          </p:nvSpPr>
          <p:spPr>
            <a:xfrm>
              <a:off x="1726913" y="1487044"/>
              <a:ext cx="7634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Glucose</a:t>
              </a:r>
            </a:p>
          </p:txBody>
        </p:sp>
        <p:sp>
          <p:nvSpPr>
            <p:cNvPr id="545" name="ZoneTexte 544"/>
            <p:cNvSpPr txBox="1"/>
            <p:nvPr/>
          </p:nvSpPr>
          <p:spPr>
            <a:xfrm>
              <a:off x="1556930" y="2582814"/>
              <a:ext cx="11034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UDP-</a:t>
              </a:r>
              <a:r>
                <a:rPr lang="fr-FR" sz="1400" dirty="0" err="1"/>
                <a:t>GlcNAC</a:t>
              </a:r>
              <a:endParaRPr lang="fr-FR" sz="1400" dirty="0"/>
            </a:p>
          </p:txBody>
        </p:sp>
        <p:sp>
          <p:nvSpPr>
            <p:cNvPr id="547" name="Ellipse 546"/>
            <p:cNvSpPr/>
            <p:nvPr/>
          </p:nvSpPr>
          <p:spPr>
            <a:xfrm>
              <a:off x="2837060" y="3663634"/>
              <a:ext cx="828000" cy="36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 err="1"/>
                <a:t>Protein</a:t>
              </a:r>
              <a:endParaRPr lang="fr-FR" sz="1000" dirty="0"/>
            </a:p>
          </p:txBody>
        </p:sp>
        <p:sp>
          <p:nvSpPr>
            <p:cNvPr id="548" name="Ellipse 547"/>
            <p:cNvSpPr/>
            <p:nvPr/>
          </p:nvSpPr>
          <p:spPr>
            <a:xfrm>
              <a:off x="563534" y="3663634"/>
              <a:ext cx="828000" cy="36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 err="1"/>
                <a:t>Protein</a:t>
              </a:r>
              <a:endParaRPr lang="fr-FR" sz="1000" dirty="0"/>
            </a:p>
          </p:txBody>
        </p:sp>
        <p:sp>
          <p:nvSpPr>
            <p:cNvPr id="549" name="Ellipse 548"/>
            <p:cNvSpPr>
              <a:spLocks/>
            </p:cNvSpPr>
            <p:nvPr/>
          </p:nvSpPr>
          <p:spPr>
            <a:xfrm>
              <a:off x="1730652" y="3269418"/>
              <a:ext cx="756000" cy="360000"/>
            </a:xfrm>
            <a:prstGeom prst="ellipse">
              <a:avLst/>
            </a:prstGeom>
            <a:solidFill>
              <a:srgbClr val="00CC99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254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sz="1500" b="1" dirty="0">
                  <a:solidFill>
                    <a:schemeClr val="accent6">
                      <a:lumMod val="50000"/>
                    </a:schemeClr>
                  </a:solidFill>
                </a:rPr>
                <a:t>OGT</a:t>
              </a:r>
            </a:p>
          </p:txBody>
        </p:sp>
        <p:sp>
          <p:nvSpPr>
            <p:cNvPr id="550" name="Ellipse 549"/>
            <p:cNvSpPr>
              <a:spLocks/>
            </p:cNvSpPr>
            <p:nvPr/>
          </p:nvSpPr>
          <p:spPr>
            <a:xfrm>
              <a:off x="1712652" y="4072527"/>
              <a:ext cx="792000" cy="360000"/>
            </a:xfrm>
            <a:prstGeom prst="ellipse">
              <a:avLst/>
            </a:prstGeom>
            <a:solidFill>
              <a:srgbClr val="66FFFF">
                <a:alpha val="84706"/>
              </a:srgb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254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sz="1500" b="1" dirty="0">
                  <a:solidFill>
                    <a:srgbClr val="006699"/>
                  </a:solidFill>
                </a:rPr>
                <a:t>OGA</a:t>
              </a:r>
            </a:p>
          </p:txBody>
        </p:sp>
        <p:grpSp>
          <p:nvGrpSpPr>
            <p:cNvPr id="15" name="Groupe 14"/>
            <p:cNvGrpSpPr/>
            <p:nvPr/>
          </p:nvGrpSpPr>
          <p:grpSpPr>
            <a:xfrm>
              <a:off x="1623032" y="3762310"/>
              <a:ext cx="972000" cy="168486"/>
              <a:chOff x="10664586" y="4264680"/>
              <a:chExt cx="972000" cy="168486"/>
            </a:xfrm>
          </p:grpSpPr>
          <p:cxnSp>
            <p:nvCxnSpPr>
              <p:cNvPr id="11" name="Connecteur droit avec flèche 10"/>
              <p:cNvCxnSpPr/>
              <p:nvPr/>
            </p:nvCxnSpPr>
            <p:spPr>
              <a:xfrm>
                <a:off x="10664586" y="4264680"/>
                <a:ext cx="972000" cy="0"/>
              </a:xfrm>
              <a:prstGeom prst="straightConnector1">
                <a:avLst/>
              </a:prstGeom>
              <a:ln w="57150">
                <a:solidFill>
                  <a:schemeClr val="bg2">
                    <a:lumMod val="75000"/>
                  </a:schemeClr>
                </a:solidFill>
                <a:tailEnd type="triangle"/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necteur droit avec flèche 12"/>
              <p:cNvCxnSpPr/>
              <p:nvPr/>
            </p:nvCxnSpPr>
            <p:spPr>
              <a:xfrm flipH="1">
                <a:off x="10664586" y="4417536"/>
                <a:ext cx="972000" cy="15630"/>
              </a:xfrm>
              <a:prstGeom prst="straightConnector1">
                <a:avLst/>
              </a:prstGeom>
              <a:ln w="57150">
                <a:solidFill>
                  <a:schemeClr val="bg2">
                    <a:lumMod val="75000"/>
                  </a:schemeClr>
                </a:solidFill>
                <a:tailEnd type="triangle"/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Connecteur droit 17"/>
            <p:cNvCxnSpPr/>
            <p:nvPr/>
          </p:nvCxnSpPr>
          <p:spPr>
            <a:xfrm>
              <a:off x="3593060" y="3933551"/>
              <a:ext cx="0" cy="757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Ellipse 24"/>
            <p:cNvSpPr>
              <a:spLocks noChangeAspect="1"/>
            </p:cNvSpPr>
            <p:nvPr/>
          </p:nvSpPr>
          <p:spPr>
            <a:xfrm>
              <a:off x="3521060" y="4019462"/>
              <a:ext cx="144000" cy="144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>
                  <a:solidFill>
                    <a:schemeClr val="tx1"/>
                  </a:solidFill>
                </a:rPr>
                <a:t>G</a:t>
              </a:r>
            </a:p>
          </p:txBody>
        </p:sp>
        <p:cxnSp>
          <p:nvCxnSpPr>
            <p:cNvPr id="562" name="Connecteur droit avec flèche 561"/>
            <p:cNvCxnSpPr>
              <a:stCxn id="544" idx="2"/>
              <a:endCxn id="545" idx="0"/>
            </p:cNvCxnSpPr>
            <p:nvPr/>
          </p:nvCxnSpPr>
          <p:spPr>
            <a:xfrm flipH="1">
              <a:off x="2108652" y="1794821"/>
              <a:ext cx="1" cy="787993"/>
            </a:xfrm>
            <a:prstGeom prst="straightConnector1">
              <a:avLst/>
            </a:prstGeom>
            <a:ln w="28575">
              <a:solidFill>
                <a:schemeClr val="bg2">
                  <a:lumMod val="75000"/>
                </a:schemeClr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5" name="Connecteur droit avec flèche 564"/>
            <p:cNvCxnSpPr>
              <a:stCxn id="545" idx="2"/>
            </p:cNvCxnSpPr>
            <p:nvPr/>
          </p:nvCxnSpPr>
          <p:spPr>
            <a:xfrm>
              <a:off x="2108652" y="2890591"/>
              <a:ext cx="0" cy="305099"/>
            </a:xfrm>
            <a:prstGeom prst="straightConnector1">
              <a:avLst/>
            </a:prstGeom>
            <a:ln w="28575">
              <a:solidFill>
                <a:schemeClr val="bg2">
                  <a:lumMod val="75000"/>
                </a:schemeClr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8" name="ZoneTexte 567"/>
            <p:cNvSpPr txBox="1"/>
            <p:nvPr/>
          </p:nvSpPr>
          <p:spPr>
            <a:xfrm>
              <a:off x="1278206" y="1993774"/>
              <a:ext cx="8925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err="1"/>
                <a:t>Glycolysis</a:t>
              </a:r>
              <a:endParaRPr lang="fr-FR" sz="1400" dirty="0"/>
            </a:p>
          </p:txBody>
        </p:sp>
        <p:sp>
          <p:nvSpPr>
            <p:cNvPr id="30" name="Rectangle : coins arrondis 29"/>
            <p:cNvSpPr/>
            <p:nvPr/>
          </p:nvSpPr>
          <p:spPr>
            <a:xfrm>
              <a:off x="502303" y="1487044"/>
              <a:ext cx="3244395" cy="3021601"/>
            </a:xfrm>
            <a:prstGeom prst="roundRect">
              <a:avLst/>
            </a:prstGeom>
            <a:noFill/>
            <a:ln>
              <a:solidFill>
                <a:srgbClr val="00CC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595" name="Connecteur droit avec flèche 594"/>
          <p:cNvCxnSpPr/>
          <p:nvPr/>
        </p:nvCxnSpPr>
        <p:spPr>
          <a:xfrm>
            <a:off x="3751186" y="2684446"/>
            <a:ext cx="3626831" cy="10479"/>
          </a:xfrm>
          <a:prstGeom prst="straightConnector1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7" name="ZoneTexte 596"/>
          <p:cNvSpPr txBox="1"/>
          <p:nvPr/>
        </p:nvSpPr>
        <p:spPr>
          <a:xfrm>
            <a:off x="4173640" y="2434168"/>
            <a:ext cx="13836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O-</a:t>
            </a:r>
            <a:r>
              <a:rPr lang="fr-FR" sz="1400" dirty="0" err="1"/>
              <a:t>GlcNAcylation</a:t>
            </a:r>
            <a:endParaRPr lang="fr-FR" sz="1400" dirty="0"/>
          </a:p>
        </p:txBody>
      </p:sp>
      <p:sp>
        <p:nvSpPr>
          <p:cNvPr id="598" name="ZoneTexte 597"/>
          <p:cNvSpPr txBox="1"/>
          <p:nvPr/>
        </p:nvSpPr>
        <p:spPr>
          <a:xfrm>
            <a:off x="5956277" y="5590291"/>
            <a:ext cx="13845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Phosphorylation</a:t>
            </a:r>
          </a:p>
        </p:txBody>
      </p:sp>
      <p:sp>
        <p:nvSpPr>
          <p:cNvPr id="563" name="Ellipse 562"/>
          <p:cNvSpPr>
            <a:spLocks/>
          </p:cNvSpPr>
          <p:nvPr/>
        </p:nvSpPr>
        <p:spPr>
          <a:xfrm>
            <a:off x="9628576" y="4423981"/>
            <a:ext cx="936000" cy="504000"/>
          </a:xfrm>
          <a:prstGeom prst="ellipse">
            <a:avLst/>
          </a:prstGeom>
          <a:solidFill>
            <a:srgbClr val="FF9933">
              <a:alpha val="84706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500" b="1" dirty="0">
                <a:solidFill>
                  <a:schemeClr val="accent2">
                    <a:lumMod val="50000"/>
                  </a:schemeClr>
                </a:solidFill>
              </a:rPr>
              <a:t>ROR</a:t>
            </a:r>
            <a:r>
              <a:rPr lang="el-GR" sz="1500" b="1" dirty="0">
                <a:solidFill>
                  <a:schemeClr val="accent2">
                    <a:lumMod val="50000"/>
                  </a:schemeClr>
                </a:solidFill>
                <a:cs typeface="Calibri" panose="020F0502020204030204" pitchFamily="34" charset="0"/>
              </a:rPr>
              <a:t>α</a:t>
            </a:r>
            <a:endParaRPr lang="fr-FR" sz="15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12" name="Connecteur droit avec flèche 11"/>
          <p:cNvCxnSpPr/>
          <p:nvPr/>
        </p:nvCxnSpPr>
        <p:spPr>
          <a:xfrm flipH="1">
            <a:off x="9697499" y="4960664"/>
            <a:ext cx="337918" cy="83055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  <a:scene3d>
            <a:camera prst="orthographicFront"/>
            <a:lightRig rig="threePt" dir="t"/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4" name="ZoneTexte 563"/>
          <p:cNvSpPr txBox="1"/>
          <p:nvPr/>
        </p:nvSpPr>
        <p:spPr>
          <a:xfrm>
            <a:off x="155247" y="6427119"/>
            <a:ext cx="93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Figure 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900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-19083" y="1567543"/>
            <a:ext cx="5908254" cy="3668486"/>
            <a:chOff x="530919" y="1001491"/>
            <a:chExt cx="6747173" cy="3907966"/>
          </a:xfrm>
        </p:grpSpPr>
        <p:pic>
          <p:nvPicPr>
            <p:cNvPr id="2050" name="Picture 2" descr="Résultat de recherche d'images pour &quot;brown adipocyte&quot;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774" t="5077" r="2654" b="21864"/>
            <a:stretch/>
          </p:blipFill>
          <p:spPr bwMode="auto">
            <a:xfrm rot="7949551">
              <a:off x="6398075" y="1940851"/>
              <a:ext cx="640852" cy="6339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99" name="Group 3"/>
            <p:cNvGrpSpPr>
              <a:grpSpLocks/>
            </p:cNvGrpSpPr>
            <p:nvPr/>
          </p:nvGrpSpPr>
          <p:grpSpPr bwMode="auto">
            <a:xfrm>
              <a:off x="5045541" y="4179453"/>
              <a:ext cx="670869" cy="385451"/>
              <a:chOff x="1653" y="1621"/>
              <a:chExt cx="2485" cy="1054"/>
            </a:xfrm>
          </p:grpSpPr>
          <p:sp>
            <p:nvSpPr>
              <p:cNvPr id="1100" name="Freeform 4"/>
              <p:cNvSpPr>
                <a:spLocks/>
              </p:cNvSpPr>
              <p:nvPr/>
            </p:nvSpPr>
            <p:spPr bwMode="auto">
              <a:xfrm>
                <a:off x="1653" y="1621"/>
                <a:ext cx="2485" cy="1054"/>
              </a:xfrm>
              <a:custGeom>
                <a:avLst/>
                <a:gdLst>
                  <a:gd name="T0" fmla="*/ 11720 w 994"/>
                  <a:gd name="T1" fmla="*/ 44095 h 395"/>
                  <a:gd name="T2" fmla="*/ 520 w 994"/>
                  <a:gd name="T3" fmla="*/ 74420 h 395"/>
                  <a:gd name="T4" fmla="*/ 783 w 994"/>
                  <a:gd name="T5" fmla="*/ 96728 h 395"/>
                  <a:gd name="T6" fmla="*/ 4895 w 994"/>
                  <a:gd name="T7" fmla="*/ 110120 h 395"/>
                  <a:gd name="T8" fmla="*/ 7158 w 994"/>
                  <a:gd name="T9" fmla="*/ 121610 h 395"/>
                  <a:gd name="T10" fmla="*/ 24738 w 994"/>
                  <a:gd name="T11" fmla="*/ 141084 h 395"/>
                  <a:gd name="T12" fmla="*/ 35675 w 994"/>
                  <a:gd name="T13" fmla="*/ 142551 h 395"/>
                  <a:gd name="T14" fmla="*/ 42000 w 994"/>
                  <a:gd name="T15" fmla="*/ 141484 h 395"/>
                  <a:gd name="T16" fmla="*/ 47863 w 994"/>
                  <a:gd name="T17" fmla="*/ 138899 h 395"/>
                  <a:gd name="T18" fmla="*/ 54688 w 994"/>
                  <a:gd name="T19" fmla="*/ 136073 h 395"/>
                  <a:gd name="T20" fmla="*/ 63800 w 994"/>
                  <a:gd name="T21" fmla="*/ 132420 h 395"/>
                  <a:gd name="T22" fmla="*/ 75520 w 994"/>
                  <a:gd name="T23" fmla="*/ 123491 h 395"/>
                  <a:gd name="T24" fmla="*/ 83988 w 994"/>
                  <a:gd name="T25" fmla="*/ 116599 h 395"/>
                  <a:gd name="T26" fmla="*/ 87895 w 994"/>
                  <a:gd name="T27" fmla="*/ 98905 h 395"/>
                  <a:gd name="T28" fmla="*/ 88408 w 994"/>
                  <a:gd name="T29" fmla="*/ 99575 h 395"/>
                  <a:gd name="T30" fmla="*/ 101095 w 994"/>
                  <a:gd name="T31" fmla="*/ 98905 h 395"/>
                  <a:gd name="T32" fmla="*/ 129688 w 994"/>
                  <a:gd name="T33" fmla="*/ 94540 h 395"/>
                  <a:gd name="T34" fmla="*/ 146800 w 994"/>
                  <a:gd name="T35" fmla="*/ 90246 h 395"/>
                  <a:gd name="T36" fmla="*/ 162895 w 994"/>
                  <a:gd name="T37" fmla="*/ 85227 h 395"/>
                  <a:gd name="T38" fmla="*/ 189458 w 994"/>
                  <a:gd name="T39" fmla="*/ 62757 h 395"/>
                  <a:gd name="T40" fmla="*/ 196095 w 994"/>
                  <a:gd name="T41" fmla="*/ 58157 h 395"/>
                  <a:gd name="T42" fmla="*/ 201688 w 994"/>
                  <a:gd name="T43" fmla="*/ 56676 h 395"/>
                  <a:gd name="T44" fmla="*/ 219270 w 994"/>
                  <a:gd name="T45" fmla="*/ 46544 h 395"/>
                  <a:gd name="T46" fmla="*/ 239583 w 994"/>
                  <a:gd name="T47" fmla="*/ 7141 h 395"/>
                  <a:gd name="T48" fmla="*/ 221220 w 994"/>
                  <a:gd name="T49" fmla="*/ 7141 h 395"/>
                  <a:gd name="T50" fmla="*/ 201688 w 994"/>
                  <a:gd name="T51" fmla="*/ 9078 h 395"/>
                  <a:gd name="T52" fmla="*/ 188988 w 994"/>
                  <a:gd name="T53" fmla="*/ 9726 h 395"/>
                  <a:gd name="T54" fmla="*/ 178250 w 994"/>
                  <a:gd name="T55" fmla="*/ 11207 h 395"/>
                  <a:gd name="T56" fmla="*/ 168488 w 994"/>
                  <a:gd name="T57" fmla="*/ 13678 h 395"/>
                  <a:gd name="T58" fmla="*/ 153833 w 994"/>
                  <a:gd name="T59" fmla="*/ 11912 h 395"/>
                  <a:gd name="T60" fmla="*/ 136063 w 994"/>
                  <a:gd name="T61" fmla="*/ 13678 h 395"/>
                  <a:gd name="T62" fmla="*/ 104033 w 994"/>
                  <a:gd name="T63" fmla="*/ 14497 h 395"/>
                  <a:gd name="T64" fmla="*/ 72083 w 994"/>
                  <a:gd name="T65" fmla="*/ 13379 h 395"/>
                  <a:gd name="T66" fmla="*/ 40050 w 994"/>
                  <a:gd name="T67" fmla="*/ 20178 h 395"/>
                  <a:gd name="T68" fmla="*/ 24220 w 994"/>
                  <a:gd name="T69" fmla="*/ 30326 h 395"/>
                  <a:gd name="T70" fmla="*/ 11533 w 994"/>
                  <a:gd name="T71" fmla="*/ 44095 h 39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994" h="395">
                    <a:moveTo>
                      <a:pt x="48" y="122"/>
                    </a:moveTo>
                    <a:cubicBezTo>
                      <a:pt x="9" y="135"/>
                      <a:pt x="3" y="192"/>
                      <a:pt x="2" y="206"/>
                    </a:cubicBezTo>
                    <a:cubicBezTo>
                      <a:pt x="0" y="218"/>
                      <a:pt x="1" y="256"/>
                      <a:pt x="3" y="268"/>
                    </a:cubicBezTo>
                    <a:cubicBezTo>
                      <a:pt x="5" y="280"/>
                      <a:pt x="20" y="291"/>
                      <a:pt x="20" y="305"/>
                    </a:cubicBezTo>
                    <a:cubicBezTo>
                      <a:pt x="21" y="321"/>
                      <a:pt x="23" y="323"/>
                      <a:pt x="29" y="337"/>
                    </a:cubicBezTo>
                    <a:cubicBezTo>
                      <a:pt x="41" y="369"/>
                      <a:pt x="67" y="385"/>
                      <a:pt x="101" y="391"/>
                    </a:cubicBezTo>
                    <a:cubicBezTo>
                      <a:pt x="118" y="394"/>
                      <a:pt x="128" y="394"/>
                      <a:pt x="146" y="395"/>
                    </a:cubicBezTo>
                    <a:cubicBezTo>
                      <a:pt x="153" y="395"/>
                      <a:pt x="164" y="394"/>
                      <a:pt x="172" y="392"/>
                    </a:cubicBezTo>
                    <a:cubicBezTo>
                      <a:pt x="182" y="390"/>
                      <a:pt x="187" y="388"/>
                      <a:pt x="196" y="385"/>
                    </a:cubicBezTo>
                    <a:cubicBezTo>
                      <a:pt x="206" y="382"/>
                      <a:pt x="215" y="381"/>
                      <a:pt x="224" y="377"/>
                    </a:cubicBezTo>
                    <a:cubicBezTo>
                      <a:pt x="241" y="368"/>
                      <a:pt x="243" y="370"/>
                      <a:pt x="261" y="367"/>
                    </a:cubicBezTo>
                    <a:cubicBezTo>
                      <a:pt x="281" y="364"/>
                      <a:pt x="294" y="351"/>
                      <a:pt x="309" y="342"/>
                    </a:cubicBezTo>
                    <a:cubicBezTo>
                      <a:pt x="322" y="335"/>
                      <a:pt x="330" y="331"/>
                      <a:pt x="344" y="323"/>
                    </a:cubicBezTo>
                    <a:cubicBezTo>
                      <a:pt x="356" y="316"/>
                      <a:pt x="368" y="286"/>
                      <a:pt x="360" y="274"/>
                    </a:cubicBezTo>
                    <a:cubicBezTo>
                      <a:pt x="362" y="276"/>
                      <a:pt x="362" y="276"/>
                      <a:pt x="362" y="276"/>
                    </a:cubicBezTo>
                    <a:cubicBezTo>
                      <a:pt x="379" y="276"/>
                      <a:pt x="396" y="275"/>
                      <a:pt x="414" y="274"/>
                    </a:cubicBezTo>
                    <a:cubicBezTo>
                      <a:pt x="451" y="273"/>
                      <a:pt x="495" y="272"/>
                      <a:pt x="531" y="262"/>
                    </a:cubicBezTo>
                    <a:cubicBezTo>
                      <a:pt x="553" y="256"/>
                      <a:pt x="578" y="251"/>
                      <a:pt x="601" y="250"/>
                    </a:cubicBezTo>
                    <a:cubicBezTo>
                      <a:pt x="626" y="249"/>
                      <a:pt x="642" y="243"/>
                      <a:pt x="667" y="236"/>
                    </a:cubicBezTo>
                    <a:cubicBezTo>
                      <a:pt x="704" y="226"/>
                      <a:pt x="741" y="184"/>
                      <a:pt x="776" y="174"/>
                    </a:cubicBezTo>
                    <a:cubicBezTo>
                      <a:pt x="784" y="171"/>
                      <a:pt x="794" y="164"/>
                      <a:pt x="803" y="161"/>
                    </a:cubicBezTo>
                    <a:cubicBezTo>
                      <a:pt x="810" y="159"/>
                      <a:pt x="819" y="159"/>
                      <a:pt x="826" y="157"/>
                    </a:cubicBezTo>
                    <a:cubicBezTo>
                      <a:pt x="843" y="152"/>
                      <a:pt x="883" y="136"/>
                      <a:pt x="898" y="129"/>
                    </a:cubicBezTo>
                    <a:cubicBezTo>
                      <a:pt x="925" y="118"/>
                      <a:pt x="994" y="76"/>
                      <a:pt x="981" y="20"/>
                    </a:cubicBezTo>
                    <a:cubicBezTo>
                      <a:pt x="977" y="0"/>
                      <a:pt x="939" y="9"/>
                      <a:pt x="906" y="20"/>
                    </a:cubicBezTo>
                    <a:cubicBezTo>
                      <a:pt x="883" y="28"/>
                      <a:pt x="851" y="25"/>
                      <a:pt x="826" y="25"/>
                    </a:cubicBezTo>
                    <a:cubicBezTo>
                      <a:pt x="805" y="25"/>
                      <a:pt x="794" y="26"/>
                      <a:pt x="774" y="27"/>
                    </a:cubicBezTo>
                    <a:cubicBezTo>
                      <a:pt x="759" y="27"/>
                      <a:pt x="745" y="30"/>
                      <a:pt x="730" y="31"/>
                    </a:cubicBezTo>
                    <a:cubicBezTo>
                      <a:pt x="714" y="31"/>
                      <a:pt x="706" y="36"/>
                      <a:pt x="690" y="38"/>
                    </a:cubicBezTo>
                    <a:cubicBezTo>
                      <a:pt x="672" y="40"/>
                      <a:pt x="649" y="35"/>
                      <a:pt x="630" y="33"/>
                    </a:cubicBezTo>
                    <a:cubicBezTo>
                      <a:pt x="609" y="31"/>
                      <a:pt x="579" y="33"/>
                      <a:pt x="557" y="38"/>
                    </a:cubicBezTo>
                    <a:cubicBezTo>
                      <a:pt x="517" y="46"/>
                      <a:pt x="470" y="43"/>
                      <a:pt x="426" y="40"/>
                    </a:cubicBezTo>
                    <a:cubicBezTo>
                      <a:pt x="380" y="38"/>
                      <a:pt x="341" y="30"/>
                      <a:pt x="295" y="37"/>
                    </a:cubicBezTo>
                    <a:cubicBezTo>
                      <a:pt x="256" y="43"/>
                      <a:pt x="200" y="36"/>
                      <a:pt x="164" y="56"/>
                    </a:cubicBezTo>
                    <a:cubicBezTo>
                      <a:pt x="150" y="64"/>
                      <a:pt x="111" y="74"/>
                      <a:pt x="99" y="84"/>
                    </a:cubicBezTo>
                    <a:cubicBezTo>
                      <a:pt x="82" y="99"/>
                      <a:pt x="64" y="108"/>
                      <a:pt x="47" y="122"/>
                    </a:cubicBezTo>
                  </a:path>
                </a:pathLst>
              </a:custGeom>
              <a:solidFill>
                <a:srgbClr val="FEE8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101" name="Freeform 5"/>
              <p:cNvSpPr>
                <a:spLocks/>
              </p:cNvSpPr>
              <p:nvPr/>
            </p:nvSpPr>
            <p:spPr bwMode="auto">
              <a:xfrm>
                <a:off x="1835" y="2355"/>
                <a:ext cx="748" cy="306"/>
              </a:xfrm>
              <a:custGeom>
                <a:avLst/>
                <a:gdLst>
                  <a:gd name="T0" fmla="*/ 39484 w 299"/>
                  <a:gd name="T1" fmla="*/ 10266 h 115"/>
                  <a:gd name="T2" fmla="*/ 52403 w 299"/>
                  <a:gd name="T3" fmla="*/ 2562 h 115"/>
                  <a:gd name="T4" fmla="*/ 64973 w 299"/>
                  <a:gd name="T5" fmla="*/ 1450 h 115"/>
                  <a:gd name="T6" fmla="*/ 62046 w 299"/>
                  <a:gd name="T7" fmla="*/ 18139 h 115"/>
                  <a:gd name="T8" fmla="*/ 45355 w 299"/>
                  <a:gd name="T9" fmla="*/ 30523 h 115"/>
                  <a:gd name="T10" fmla="*/ 20371 w 299"/>
                  <a:gd name="T11" fmla="*/ 39748 h 115"/>
                  <a:gd name="T12" fmla="*/ 9124 w 299"/>
                  <a:gd name="T13" fmla="*/ 38694 h 115"/>
                  <a:gd name="T14" fmla="*/ 0 w 299"/>
                  <a:gd name="T15" fmla="*/ 35890 h 115"/>
                  <a:gd name="T16" fmla="*/ 14024 w 299"/>
                  <a:gd name="T17" fmla="*/ 32689 h 115"/>
                  <a:gd name="T18" fmla="*/ 21542 w 299"/>
                  <a:gd name="T19" fmla="*/ 32689 h 115"/>
                  <a:gd name="T20" fmla="*/ 33132 w 299"/>
                  <a:gd name="T21" fmla="*/ 29073 h 115"/>
                  <a:gd name="T22" fmla="*/ 39014 w 299"/>
                  <a:gd name="T23" fmla="*/ 21609 h 115"/>
                  <a:gd name="T24" fmla="*/ 52715 w 299"/>
                  <a:gd name="T25" fmla="*/ 21609 h 115"/>
                  <a:gd name="T26" fmla="*/ 63485 w 299"/>
                  <a:gd name="T27" fmla="*/ 12376 h 115"/>
                  <a:gd name="T28" fmla="*/ 62702 w 299"/>
                  <a:gd name="T29" fmla="*/ 11979 h 115"/>
                  <a:gd name="T30" fmla="*/ 48302 w 299"/>
                  <a:gd name="T31" fmla="*/ 10266 h 115"/>
                  <a:gd name="T32" fmla="*/ 39672 w 299"/>
                  <a:gd name="T33" fmla="*/ 13488 h 115"/>
                  <a:gd name="T34" fmla="*/ 32156 w 299"/>
                  <a:gd name="T35" fmla="*/ 15188 h 115"/>
                  <a:gd name="T36" fmla="*/ 39014 w 299"/>
                  <a:gd name="T37" fmla="*/ 10683 h 11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99" h="115">
                    <a:moveTo>
                      <a:pt x="161" y="29"/>
                    </a:moveTo>
                    <a:cubicBezTo>
                      <a:pt x="179" y="25"/>
                      <a:pt x="196" y="13"/>
                      <a:pt x="214" y="7"/>
                    </a:cubicBezTo>
                    <a:cubicBezTo>
                      <a:pt x="230" y="2"/>
                      <a:pt x="249" y="0"/>
                      <a:pt x="265" y="4"/>
                    </a:cubicBezTo>
                    <a:cubicBezTo>
                      <a:pt x="299" y="12"/>
                      <a:pt x="270" y="40"/>
                      <a:pt x="253" y="51"/>
                    </a:cubicBezTo>
                    <a:cubicBezTo>
                      <a:pt x="232" y="64"/>
                      <a:pt x="209" y="81"/>
                      <a:pt x="185" y="86"/>
                    </a:cubicBezTo>
                    <a:cubicBezTo>
                      <a:pt x="151" y="93"/>
                      <a:pt x="118" y="105"/>
                      <a:pt x="83" y="112"/>
                    </a:cubicBezTo>
                    <a:cubicBezTo>
                      <a:pt x="67" y="115"/>
                      <a:pt x="53" y="113"/>
                      <a:pt x="37" y="109"/>
                    </a:cubicBezTo>
                    <a:cubicBezTo>
                      <a:pt x="28" y="107"/>
                      <a:pt x="6" y="107"/>
                      <a:pt x="0" y="101"/>
                    </a:cubicBezTo>
                    <a:cubicBezTo>
                      <a:pt x="19" y="101"/>
                      <a:pt x="40" y="101"/>
                      <a:pt x="57" y="92"/>
                    </a:cubicBezTo>
                    <a:cubicBezTo>
                      <a:pt x="71" y="84"/>
                      <a:pt x="73" y="90"/>
                      <a:pt x="88" y="92"/>
                    </a:cubicBezTo>
                    <a:cubicBezTo>
                      <a:pt x="102" y="93"/>
                      <a:pt x="124" y="89"/>
                      <a:pt x="135" y="82"/>
                    </a:cubicBezTo>
                    <a:cubicBezTo>
                      <a:pt x="145" y="77"/>
                      <a:pt x="150" y="66"/>
                      <a:pt x="159" y="61"/>
                    </a:cubicBezTo>
                    <a:cubicBezTo>
                      <a:pt x="175" y="79"/>
                      <a:pt x="198" y="69"/>
                      <a:pt x="215" y="61"/>
                    </a:cubicBezTo>
                    <a:cubicBezTo>
                      <a:pt x="229" y="54"/>
                      <a:pt x="255" y="56"/>
                      <a:pt x="259" y="35"/>
                    </a:cubicBezTo>
                    <a:cubicBezTo>
                      <a:pt x="258" y="34"/>
                      <a:pt x="257" y="35"/>
                      <a:pt x="256" y="34"/>
                    </a:cubicBezTo>
                    <a:cubicBezTo>
                      <a:pt x="246" y="14"/>
                      <a:pt x="214" y="23"/>
                      <a:pt x="197" y="29"/>
                    </a:cubicBezTo>
                    <a:cubicBezTo>
                      <a:pt x="184" y="34"/>
                      <a:pt x="176" y="38"/>
                      <a:pt x="162" y="38"/>
                    </a:cubicBezTo>
                    <a:cubicBezTo>
                      <a:pt x="151" y="38"/>
                      <a:pt x="141" y="41"/>
                      <a:pt x="131" y="43"/>
                    </a:cubicBezTo>
                    <a:cubicBezTo>
                      <a:pt x="139" y="34"/>
                      <a:pt x="149" y="32"/>
                      <a:pt x="159" y="30"/>
                    </a:cubicBezTo>
                  </a:path>
                </a:pathLst>
              </a:custGeom>
              <a:solidFill>
                <a:srgbClr val="F4D5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102" name="Freeform 6"/>
              <p:cNvSpPr>
                <a:spLocks/>
              </p:cNvSpPr>
              <p:nvPr/>
            </p:nvSpPr>
            <p:spPr bwMode="auto">
              <a:xfrm>
                <a:off x="2368" y="2389"/>
                <a:ext cx="167" cy="94"/>
              </a:xfrm>
              <a:custGeom>
                <a:avLst/>
                <a:gdLst>
                  <a:gd name="T0" fmla="*/ 0 w 67"/>
                  <a:gd name="T1" fmla="*/ 4219 h 35"/>
                  <a:gd name="T2" fmla="*/ 3081 w 67"/>
                  <a:gd name="T3" fmla="*/ 13114 h 35"/>
                  <a:gd name="T4" fmla="*/ 5977 w 67"/>
                  <a:gd name="T5" fmla="*/ 7805 h 35"/>
                  <a:gd name="T6" fmla="*/ 10760 w 67"/>
                  <a:gd name="T7" fmla="*/ 7805 h 35"/>
                  <a:gd name="T8" fmla="*/ 5282 w 67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7" h="35">
                    <a:moveTo>
                      <a:pt x="0" y="11"/>
                    </a:moveTo>
                    <a:cubicBezTo>
                      <a:pt x="12" y="10"/>
                      <a:pt x="17" y="25"/>
                      <a:pt x="13" y="35"/>
                    </a:cubicBezTo>
                    <a:cubicBezTo>
                      <a:pt x="18" y="31"/>
                      <a:pt x="20" y="24"/>
                      <a:pt x="25" y="21"/>
                    </a:cubicBezTo>
                    <a:cubicBezTo>
                      <a:pt x="33" y="17"/>
                      <a:pt x="39" y="23"/>
                      <a:pt x="45" y="21"/>
                    </a:cubicBezTo>
                    <a:cubicBezTo>
                      <a:pt x="67" y="15"/>
                      <a:pt x="31" y="2"/>
                      <a:pt x="22" y="0"/>
                    </a:cubicBezTo>
                  </a:path>
                </a:pathLst>
              </a:custGeom>
              <a:solidFill>
                <a:srgbClr val="F4D5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103" name="Freeform 7"/>
              <p:cNvSpPr>
                <a:spLocks/>
              </p:cNvSpPr>
              <p:nvPr/>
            </p:nvSpPr>
            <p:spPr bwMode="auto">
              <a:xfrm>
                <a:off x="2153" y="2451"/>
                <a:ext cx="90" cy="56"/>
              </a:xfrm>
              <a:custGeom>
                <a:avLst/>
                <a:gdLst>
                  <a:gd name="T0" fmla="*/ 8800 w 36"/>
                  <a:gd name="T1" fmla="*/ 0 h 21"/>
                  <a:gd name="T2" fmla="*/ 6845 w 36"/>
                  <a:gd name="T3" fmla="*/ 7531 h 21"/>
                  <a:gd name="T4" fmla="*/ 0 w 36"/>
                  <a:gd name="T5" fmla="*/ 3640 h 2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" h="21">
                    <a:moveTo>
                      <a:pt x="36" y="0"/>
                    </a:moveTo>
                    <a:cubicBezTo>
                      <a:pt x="31" y="6"/>
                      <a:pt x="29" y="13"/>
                      <a:pt x="28" y="21"/>
                    </a:cubicBezTo>
                    <a:cubicBezTo>
                      <a:pt x="20" y="11"/>
                      <a:pt x="13" y="7"/>
                      <a:pt x="0" y="10"/>
                    </a:cubicBezTo>
                  </a:path>
                </a:pathLst>
              </a:custGeom>
              <a:solidFill>
                <a:srgbClr val="F4D5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104" name="Freeform 8"/>
              <p:cNvSpPr>
                <a:spLocks/>
              </p:cNvSpPr>
              <p:nvPr/>
            </p:nvSpPr>
            <p:spPr bwMode="auto">
              <a:xfrm>
                <a:off x="2123" y="2288"/>
                <a:ext cx="312" cy="163"/>
              </a:xfrm>
              <a:custGeom>
                <a:avLst/>
                <a:gdLst>
                  <a:gd name="T0" fmla="*/ 2910 w 125"/>
                  <a:gd name="T1" fmla="*/ 19328 h 61"/>
                  <a:gd name="T2" fmla="*/ 15987 w 125"/>
                  <a:gd name="T3" fmla="*/ 11731 h 61"/>
                  <a:gd name="T4" fmla="*/ 30229 w 125"/>
                  <a:gd name="T5" fmla="*/ 6127 h 61"/>
                  <a:gd name="T6" fmla="*/ 25656 w 125"/>
                  <a:gd name="T7" fmla="*/ 0 h 61"/>
                  <a:gd name="T8" fmla="*/ 17929 w 125"/>
                  <a:gd name="T9" fmla="*/ 4791 h 61"/>
                  <a:gd name="T10" fmla="*/ 10873 w 125"/>
                  <a:gd name="T11" fmla="*/ 11316 h 61"/>
                  <a:gd name="T12" fmla="*/ 2411 w 125"/>
                  <a:gd name="T13" fmla="*/ 16372 h 61"/>
                  <a:gd name="T14" fmla="*/ 0 w 125"/>
                  <a:gd name="T15" fmla="*/ 22227 h 6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25" h="61">
                    <a:moveTo>
                      <a:pt x="12" y="53"/>
                    </a:moveTo>
                    <a:cubicBezTo>
                      <a:pt x="33" y="55"/>
                      <a:pt x="48" y="39"/>
                      <a:pt x="66" y="32"/>
                    </a:cubicBezTo>
                    <a:cubicBezTo>
                      <a:pt x="85" y="24"/>
                      <a:pt x="106" y="23"/>
                      <a:pt x="125" y="17"/>
                    </a:cubicBezTo>
                    <a:cubicBezTo>
                      <a:pt x="117" y="15"/>
                      <a:pt x="109" y="7"/>
                      <a:pt x="106" y="0"/>
                    </a:cubicBezTo>
                    <a:cubicBezTo>
                      <a:pt x="91" y="7"/>
                      <a:pt x="91" y="13"/>
                      <a:pt x="74" y="13"/>
                    </a:cubicBezTo>
                    <a:cubicBezTo>
                      <a:pt x="58" y="13"/>
                      <a:pt x="54" y="20"/>
                      <a:pt x="45" y="31"/>
                    </a:cubicBezTo>
                    <a:cubicBezTo>
                      <a:pt x="37" y="41"/>
                      <a:pt x="16" y="38"/>
                      <a:pt x="10" y="45"/>
                    </a:cubicBezTo>
                    <a:cubicBezTo>
                      <a:pt x="5" y="51"/>
                      <a:pt x="11" y="52"/>
                      <a:pt x="0" y="61"/>
                    </a:cubicBezTo>
                  </a:path>
                </a:pathLst>
              </a:custGeom>
              <a:solidFill>
                <a:srgbClr val="F4D5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105" name="Freeform 9"/>
              <p:cNvSpPr>
                <a:spLocks/>
              </p:cNvSpPr>
              <p:nvPr/>
            </p:nvSpPr>
            <p:spPr bwMode="auto">
              <a:xfrm>
                <a:off x="2478" y="2240"/>
                <a:ext cx="585" cy="109"/>
              </a:xfrm>
              <a:custGeom>
                <a:avLst/>
                <a:gdLst>
                  <a:gd name="T0" fmla="*/ 0 w 234"/>
                  <a:gd name="T1" fmla="*/ 12346 h 41"/>
                  <a:gd name="T2" fmla="*/ 7813 w 234"/>
                  <a:gd name="T3" fmla="*/ 7441 h 41"/>
                  <a:gd name="T4" fmla="*/ 14970 w 234"/>
                  <a:gd name="T5" fmla="*/ 8101 h 41"/>
                  <a:gd name="T6" fmla="*/ 25708 w 234"/>
                  <a:gd name="T7" fmla="*/ 7048 h 41"/>
                  <a:gd name="T8" fmla="*/ 34970 w 234"/>
                  <a:gd name="T9" fmla="*/ 0 h 41"/>
                  <a:gd name="T10" fmla="*/ 46220 w 234"/>
                  <a:gd name="T11" fmla="*/ 4248 h 41"/>
                  <a:gd name="T12" fmla="*/ 57158 w 234"/>
                  <a:gd name="T13" fmla="*/ 5992 h 41"/>
                  <a:gd name="T14" fmla="*/ 46220 w 234"/>
                  <a:gd name="T15" fmla="*/ 9153 h 41"/>
                  <a:gd name="T16" fmla="*/ 35158 w 234"/>
                  <a:gd name="T17" fmla="*/ 11690 h 41"/>
                  <a:gd name="T18" fmla="*/ 18095 w 234"/>
                  <a:gd name="T19" fmla="*/ 13040 h 41"/>
                  <a:gd name="T20" fmla="*/ 1488 w 234"/>
                  <a:gd name="T21" fmla="*/ 12737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34" h="41">
                    <a:moveTo>
                      <a:pt x="0" y="35"/>
                    </a:moveTo>
                    <a:cubicBezTo>
                      <a:pt x="13" y="35"/>
                      <a:pt x="21" y="23"/>
                      <a:pt x="32" y="21"/>
                    </a:cubicBezTo>
                    <a:cubicBezTo>
                      <a:pt x="40" y="20"/>
                      <a:pt x="51" y="24"/>
                      <a:pt x="61" y="23"/>
                    </a:cubicBezTo>
                    <a:cubicBezTo>
                      <a:pt x="76" y="21"/>
                      <a:pt x="90" y="22"/>
                      <a:pt x="105" y="20"/>
                    </a:cubicBezTo>
                    <a:cubicBezTo>
                      <a:pt x="123" y="18"/>
                      <a:pt x="129" y="8"/>
                      <a:pt x="143" y="0"/>
                    </a:cubicBezTo>
                    <a:cubicBezTo>
                      <a:pt x="152" y="15"/>
                      <a:pt x="174" y="12"/>
                      <a:pt x="189" y="12"/>
                    </a:cubicBezTo>
                    <a:cubicBezTo>
                      <a:pt x="203" y="11"/>
                      <a:pt x="220" y="15"/>
                      <a:pt x="234" y="17"/>
                    </a:cubicBezTo>
                    <a:cubicBezTo>
                      <a:pt x="219" y="17"/>
                      <a:pt x="203" y="24"/>
                      <a:pt x="189" y="26"/>
                    </a:cubicBezTo>
                    <a:cubicBezTo>
                      <a:pt x="172" y="29"/>
                      <a:pt x="160" y="32"/>
                      <a:pt x="144" y="33"/>
                    </a:cubicBezTo>
                    <a:cubicBezTo>
                      <a:pt x="120" y="36"/>
                      <a:pt x="97" y="35"/>
                      <a:pt x="74" y="37"/>
                    </a:cubicBezTo>
                    <a:cubicBezTo>
                      <a:pt x="58" y="39"/>
                      <a:pt x="21" y="41"/>
                      <a:pt x="6" y="36"/>
                    </a:cubicBezTo>
                  </a:path>
                </a:pathLst>
              </a:custGeom>
              <a:solidFill>
                <a:srgbClr val="F4D5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106" name="Freeform 10"/>
              <p:cNvSpPr>
                <a:spLocks/>
              </p:cNvSpPr>
              <p:nvPr/>
            </p:nvSpPr>
            <p:spPr bwMode="auto">
              <a:xfrm>
                <a:off x="3150" y="1987"/>
                <a:ext cx="658" cy="288"/>
              </a:xfrm>
              <a:custGeom>
                <a:avLst/>
                <a:gdLst>
                  <a:gd name="T0" fmla="*/ 0 w 263"/>
                  <a:gd name="T1" fmla="*/ 38835 h 108"/>
                  <a:gd name="T2" fmla="*/ 5214 w 263"/>
                  <a:gd name="T3" fmla="*/ 34133 h 108"/>
                  <a:gd name="T4" fmla="*/ 11291 w 263"/>
                  <a:gd name="T5" fmla="*/ 33016 h 108"/>
                  <a:gd name="T6" fmla="*/ 26295 w 263"/>
                  <a:gd name="T7" fmla="*/ 22243 h 108"/>
                  <a:gd name="T8" fmla="*/ 27936 w 263"/>
                  <a:gd name="T9" fmla="*/ 12949 h 108"/>
                  <a:gd name="T10" fmla="*/ 31196 w 263"/>
                  <a:gd name="T11" fmla="*/ 9309 h 108"/>
                  <a:gd name="T12" fmla="*/ 43148 w 263"/>
                  <a:gd name="T13" fmla="*/ 6464 h 108"/>
                  <a:gd name="T14" fmla="*/ 51447 w 263"/>
                  <a:gd name="T15" fmla="*/ 397 h 108"/>
                  <a:gd name="T16" fmla="*/ 58807 w 263"/>
                  <a:gd name="T17" fmla="*/ 0 h 108"/>
                  <a:gd name="T18" fmla="*/ 64492 w 263"/>
                  <a:gd name="T19" fmla="*/ 0 h 108"/>
                  <a:gd name="T20" fmla="*/ 58152 w 263"/>
                  <a:gd name="T21" fmla="*/ 3640 h 108"/>
                  <a:gd name="T22" fmla="*/ 49017 w 263"/>
                  <a:gd name="T23" fmla="*/ 7133 h 108"/>
                  <a:gd name="T24" fmla="*/ 34126 w 263"/>
                  <a:gd name="T25" fmla="*/ 16840 h 108"/>
                  <a:gd name="T26" fmla="*/ 27266 w 263"/>
                  <a:gd name="T27" fmla="*/ 25485 h 108"/>
                  <a:gd name="T28" fmla="*/ 20893 w 263"/>
                  <a:gd name="T29" fmla="*/ 31309 h 108"/>
                  <a:gd name="T30" fmla="*/ 5872 w 263"/>
                  <a:gd name="T31" fmla="*/ 37773 h 108"/>
                  <a:gd name="T32" fmla="*/ 988 w 263"/>
                  <a:gd name="T33" fmla="*/ 38435 h 10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63" h="108">
                    <a:moveTo>
                      <a:pt x="0" y="108"/>
                    </a:moveTo>
                    <a:cubicBezTo>
                      <a:pt x="9" y="105"/>
                      <a:pt x="12" y="97"/>
                      <a:pt x="21" y="95"/>
                    </a:cubicBezTo>
                    <a:cubicBezTo>
                      <a:pt x="29" y="93"/>
                      <a:pt x="38" y="94"/>
                      <a:pt x="46" y="92"/>
                    </a:cubicBezTo>
                    <a:cubicBezTo>
                      <a:pt x="63" y="86"/>
                      <a:pt x="96" y="78"/>
                      <a:pt x="107" y="62"/>
                    </a:cubicBezTo>
                    <a:cubicBezTo>
                      <a:pt x="112" y="56"/>
                      <a:pt x="113" y="44"/>
                      <a:pt x="114" y="36"/>
                    </a:cubicBezTo>
                    <a:cubicBezTo>
                      <a:pt x="114" y="23"/>
                      <a:pt x="114" y="26"/>
                      <a:pt x="127" y="26"/>
                    </a:cubicBezTo>
                    <a:cubicBezTo>
                      <a:pt x="144" y="26"/>
                      <a:pt x="161" y="22"/>
                      <a:pt x="176" y="18"/>
                    </a:cubicBezTo>
                    <a:cubicBezTo>
                      <a:pt x="185" y="16"/>
                      <a:pt x="208" y="10"/>
                      <a:pt x="210" y="1"/>
                    </a:cubicBezTo>
                    <a:cubicBezTo>
                      <a:pt x="221" y="4"/>
                      <a:pt x="229" y="2"/>
                      <a:pt x="240" y="0"/>
                    </a:cubicBezTo>
                    <a:cubicBezTo>
                      <a:pt x="248" y="0"/>
                      <a:pt x="257" y="3"/>
                      <a:pt x="263" y="0"/>
                    </a:cubicBezTo>
                    <a:cubicBezTo>
                      <a:pt x="256" y="7"/>
                      <a:pt x="246" y="7"/>
                      <a:pt x="237" y="10"/>
                    </a:cubicBezTo>
                    <a:cubicBezTo>
                      <a:pt x="226" y="14"/>
                      <a:pt x="210" y="17"/>
                      <a:pt x="200" y="20"/>
                    </a:cubicBezTo>
                    <a:cubicBezTo>
                      <a:pt x="179" y="25"/>
                      <a:pt x="157" y="37"/>
                      <a:pt x="139" y="47"/>
                    </a:cubicBezTo>
                    <a:cubicBezTo>
                      <a:pt x="128" y="54"/>
                      <a:pt x="121" y="64"/>
                      <a:pt x="111" y="71"/>
                    </a:cubicBezTo>
                    <a:cubicBezTo>
                      <a:pt x="103" y="77"/>
                      <a:pt x="93" y="82"/>
                      <a:pt x="85" y="87"/>
                    </a:cubicBezTo>
                    <a:cubicBezTo>
                      <a:pt x="67" y="98"/>
                      <a:pt x="44" y="102"/>
                      <a:pt x="24" y="105"/>
                    </a:cubicBezTo>
                    <a:cubicBezTo>
                      <a:pt x="18" y="106"/>
                      <a:pt x="8" y="108"/>
                      <a:pt x="4" y="107"/>
                    </a:cubicBezTo>
                  </a:path>
                </a:pathLst>
              </a:custGeom>
              <a:solidFill>
                <a:srgbClr val="F4D5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107" name="Freeform 11"/>
              <p:cNvSpPr>
                <a:spLocks/>
              </p:cNvSpPr>
              <p:nvPr/>
            </p:nvSpPr>
            <p:spPr bwMode="auto">
              <a:xfrm>
                <a:off x="3733" y="1800"/>
                <a:ext cx="332" cy="203"/>
              </a:xfrm>
              <a:custGeom>
                <a:avLst/>
                <a:gdLst>
                  <a:gd name="T0" fmla="*/ 5509 w 133"/>
                  <a:gd name="T1" fmla="*/ 26927 h 76"/>
                  <a:gd name="T2" fmla="*/ 13752 w 133"/>
                  <a:gd name="T3" fmla="*/ 21475 h 76"/>
                  <a:gd name="T4" fmla="*/ 21822 w 133"/>
                  <a:gd name="T5" fmla="*/ 16331 h 76"/>
                  <a:gd name="T6" fmla="*/ 32184 w 133"/>
                  <a:gd name="T7" fmla="*/ 0 h 76"/>
                  <a:gd name="T8" fmla="*/ 24421 w 133"/>
                  <a:gd name="T9" fmla="*/ 5850 h 76"/>
                  <a:gd name="T10" fmla="*/ 15492 w 133"/>
                  <a:gd name="T11" fmla="*/ 16753 h 76"/>
                  <a:gd name="T12" fmla="*/ 8929 w 133"/>
                  <a:gd name="T13" fmla="*/ 21075 h 76"/>
                  <a:gd name="T14" fmla="*/ 0 w 133"/>
                  <a:gd name="T15" fmla="*/ 27597 h 7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3" h="76">
                    <a:moveTo>
                      <a:pt x="23" y="74"/>
                    </a:moveTo>
                    <a:cubicBezTo>
                      <a:pt x="36" y="71"/>
                      <a:pt x="45" y="64"/>
                      <a:pt x="57" y="59"/>
                    </a:cubicBezTo>
                    <a:cubicBezTo>
                      <a:pt x="68" y="54"/>
                      <a:pt x="80" y="52"/>
                      <a:pt x="90" y="45"/>
                    </a:cubicBezTo>
                    <a:cubicBezTo>
                      <a:pt x="104" y="36"/>
                      <a:pt x="129" y="18"/>
                      <a:pt x="133" y="0"/>
                    </a:cubicBezTo>
                    <a:cubicBezTo>
                      <a:pt x="125" y="9"/>
                      <a:pt x="113" y="15"/>
                      <a:pt x="101" y="16"/>
                    </a:cubicBezTo>
                    <a:cubicBezTo>
                      <a:pt x="101" y="30"/>
                      <a:pt x="76" y="45"/>
                      <a:pt x="64" y="46"/>
                    </a:cubicBezTo>
                    <a:cubicBezTo>
                      <a:pt x="50" y="48"/>
                      <a:pt x="47" y="50"/>
                      <a:pt x="37" y="58"/>
                    </a:cubicBezTo>
                    <a:cubicBezTo>
                      <a:pt x="25" y="67"/>
                      <a:pt x="14" y="73"/>
                      <a:pt x="0" y="76"/>
                    </a:cubicBezTo>
                  </a:path>
                </a:pathLst>
              </a:custGeom>
              <a:solidFill>
                <a:srgbClr val="F4D5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108" name="Freeform 12"/>
              <p:cNvSpPr>
                <a:spLocks/>
              </p:cNvSpPr>
              <p:nvPr/>
            </p:nvSpPr>
            <p:spPr bwMode="auto">
              <a:xfrm>
                <a:off x="4013" y="1664"/>
                <a:ext cx="77" cy="179"/>
              </a:xfrm>
              <a:custGeom>
                <a:avLst/>
                <a:gdLst>
                  <a:gd name="T0" fmla="*/ 462 w 31"/>
                  <a:gd name="T1" fmla="*/ 401 h 67"/>
                  <a:gd name="T2" fmla="*/ 7263 w 31"/>
                  <a:gd name="T3" fmla="*/ 7229 h 67"/>
                  <a:gd name="T4" fmla="*/ 6133 w 31"/>
                  <a:gd name="T5" fmla="*/ 15239 h 67"/>
                  <a:gd name="T6" fmla="*/ 2541 w 31"/>
                  <a:gd name="T7" fmla="*/ 24355 h 67"/>
                  <a:gd name="T8" fmla="*/ 0 w 31"/>
                  <a:gd name="T9" fmla="*/ 17430 h 67"/>
                  <a:gd name="T10" fmla="*/ 5214 w 31"/>
                  <a:gd name="T11" fmla="*/ 6524 h 67"/>
                  <a:gd name="T12" fmla="*/ 641 w 31"/>
                  <a:gd name="T13" fmla="*/ 0 h 6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" h="67">
                    <a:moveTo>
                      <a:pt x="2" y="1"/>
                    </a:moveTo>
                    <a:cubicBezTo>
                      <a:pt x="18" y="0"/>
                      <a:pt x="29" y="0"/>
                      <a:pt x="31" y="20"/>
                    </a:cubicBezTo>
                    <a:cubicBezTo>
                      <a:pt x="31" y="28"/>
                      <a:pt x="29" y="35"/>
                      <a:pt x="26" y="42"/>
                    </a:cubicBezTo>
                    <a:cubicBezTo>
                      <a:pt x="23" y="49"/>
                      <a:pt x="16" y="65"/>
                      <a:pt x="11" y="67"/>
                    </a:cubicBezTo>
                    <a:cubicBezTo>
                      <a:pt x="16" y="55"/>
                      <a:pt x="17" y="44"/>
                      <a:pt x="0" y="48"/>
                    </a:cubicBezTo>
                    <a:cubicBezTo>
                      <a:pt x="2" y="39"/>
                      <a:pt x="21" y="33"/>
                      <a:pt x="22" y="18"/>
                    </a:cubicBezTo>
                    <a:cubicBezTo>
                      <a:pt x="22" y="9"/>
                      <a:pt x="11" y="3"/>
                      <a:pt x="3" y="0"/>
                    </a:cubicBezTo>
                  </a:path>
                </a:pathLst>
              </a:custGeom>
              <a:solidFill>
                <a:srgbClr val="F4D5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109" name="Freeform 13"/>
              <p:cNvSpPr>
                <a:spLocks/>
              </p:cNvSpPr>
              <p:nvPr/>
            </p:nvSpPr>
            <p:spPr bwMode="auto">
              <a:xfrm>
                <a:off x="3645" y="1867"/>
                <a:ext cx="30" cy="61"/>
              </a:xfrm>
              <a:custGeom>
                <a:avLst/>
                <a:gdLst>
                  <a:gd name="T0" fmla="*/ 0 w 12"/>
                  <a:gd name="T1" fmla="*/ 3567 h 23"/>
                  <a:gd name="T2" fmla="*/ 1958 w 12"/>
                  <a:gd name="T3" fmla="*/ 8018 h 23"/>
                  <a:gd name="T4" fmla="*/ 2938 w 12"/>
                  <a:gd name="T5" fmla="*/ 0 h 2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" h="23">
                    <a:moveTo>
                      <a:pt x="0" y="10"/>
                    </a:moveTo>
                    <a:cubicBezTo>
                      <a:pt x="4" y="14"/>
                      <a:pt x="7" y="19"/>
                      <a:pt x="8" y="23"/>
                    </a:cubicBezTo>
                    <a:cubicBezTo>
                      <a:pt x="9" y="16"/>
                      <a:pt x="9" y="6"/>
                      <a:pt x="12" y="0"/>
                    </a:cubicBezTo>
                  </a:path>
                </a:pathLst>
              </a:custGeom>
              <a:solidFill>
                <a:srgbClr val="F4D5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110" name="Freeform 14"/>
              <p:cNvSpPr>
                <a:spLocks/>
              </p:cNvSpPr>
              <p:nvPr/>
            </p:nvSpPr>
            <p:spPr bwMode="auto">
              <a:xfrm>
                <a:off x="3828" y="1741"/>
                <a:ext cx="37" cy="32"/>
              </a:xfrm>
              <a:custGeom>
                <a:avLst/>
                <a:gdLst>
                  <a:gd name="T0" fmla="*/ 0 w 15"/>
                  <a:gd name="T1" fmla="*/ 0 h 12"/>
                  <a:gd name="T2" fmla="*/ 3365 w 15"/>
                  <a:gd name="T3" fmla="*/ 1459 h 12"/>
                  <a:gd name="T4" fmla="*/ 2294 w 15"/>
                  <a:gd name="T5" fmla="*/ 4301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" h="12">
                    <a:moveTo>
                      <a:pt x="0" y="0"/>
                    </a:moveTo>
                    <a:cubicBezTo>
                      <a:pt x="4" y="3"/>
                      <a:pt x="9" y="3"/>
                      <a:pt x="15" y="4"/>
                    </a:cubicBezTo>
                    <a:cubicBezTo>
                      <a:pt x="12" y="5"/>
                      <a:pt x="10" y="9"/>
                      <a:pt x="10" y="12"/>
                    </a:cubicBezTo>
                  </a:path>
                </a:pathLst>
              </a:custGeom>
              <a:solidFill>
                <a:srgbClr val="F4D5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111" name="Freeform 15"/>
              <p:cNvSpPr>
                <a:spLocks/>
              </p:cNvSpPr>
              <p:nvPr/>
            </p:nvSpPr>
            <p:spPr bwMode="auto">
              <a:xfrm>
                <a:off x="3480" y="1744"/>
                <a:ext cx="55" cy="32"/>
              </a:xfrm>
              <a:custGeom>
                <a:avLst/>
                <a:gdLst>
                  <a:gd name="T0" fmla="*/ 0 w 22"/>
                  <a:gd name="T1" fmla="*/ 1459 h 12"/>
                  <a:gd name="T2" fmla="*/ 5395 w 22"/>
                  <a:gd name="T3" fmla="*/ 1059 h 12"/>
                  <a:gd name="T4" fmla="*/ 4425 w 22"/>
                  <a:gd name="T5" fmla="*/ 4301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" h="12">
                    <a:moveTo>
                      <a:pt x="0" y="4"/>
                    </a:moveTo>
                    <a:cubicBezTo>
                      <a:pt x="7" y="5"/>
                      <a:pt x="13" y="0"/>
                      <a:pt x="22" y="3"/>
                    </a:cubicBezTo>
                    <a:cubicBezTo>
                      <a:pt x="18" y="5"/>
                      <a:pt x="16" y="9"/>
                      <a:pt x="18" y="12"/>
                    </a:cubicBezTo>
                  </a:path>
                </a:pathLst>
              </a:custGeom>
              <a:solidFill>
                <a:srgbClr val="F4D5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112" name="Freeform 16"/>
              <p:cNvSpPr>
                <a:spLocks/>
              </p:cNvSpPr>
              <p:nvPr/>
            </p:nvSpPr>
            <p:spPr bwMode="auto">
              <a:xfrm>
                <a:off x="3110" y="1912"/>
                <a:ext cx="25" cy="48"/>
              </a:xfrm>
              <a:custGeom>
                <a:avLst/>
                <a:gdLst>
                  <a:gd name="T0" fmla="*/ 520 w 10"/>
                  <a:gd name="T1" fmla="*/ 0 h 18"/>
                  <a:gd name="T2" fmla="*/ 2470 w 10"/>
                  <a:gd name="T3" fmla="*/ 6464 h 18"/>
                  <a:gd name="T4" fmla="*/ 0 w 10"/>
                  <a:gd name="T5" fmla="*/ 5405 h 1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" h="18">
                    <a:moveTo>
                      <a:pt x="2" y="0"/>
                    </a:moveTo>
                    <a:cubicBezTo>
                      <a:pt x="3" y="7"/>
                      <a:pt x="8" y="12"/>
                      <a:pt x="10" y="18"/>
                    </a:cubicBezTo>
                    <a:cubicBezTo>
                      <a:pt x="7" y="16"/>
                      <a:pt x="3" y="14"/>
                      <a:pt x="0" y="15"/>
                    </a:cubicBezTo>
                  </a:path>
                </a:pathLst>
              </a:custGeom>
              <a:solidFill>
                <a:srgbClr val="F4D5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113" name="Freeform 17"/>
              <p:cNvSpPr>
                <a:spLocks/>
              </p:cNvSpPr>
              <p:nvPr/>
            </p:nvSpPr>
            <p:spPr bwMode="auto">
              <a:xfrm>
                <a:off x="3150" y="2219"/>
                <a:ext cx="88" cy="40"/>
              </a:xfrm>
              <a:custGeom>
                <a:avLst/>
                <a:gdLst>
                  <a:gd name="T0" fmla="*/ 1795 w 35"/>
                  <a:gd name="T1" fmla="*/ 5005 h 15"/>
                  <a:gd name="T2" fmla="*/ 8838 w 35"/>
                  <a:gd name="T3" fmla="*/ 3243 h 15"/>
                  <a:gd name="T4" fmla="*/ 3515 w 35"/>
                  <a:gd name="T5" fmla="*/ 0 h 15"/>
                  <a:gd name="T6" fmla="*/ 0 w 35"/>
                  <a:gd name="T7" fmla="*/ 5405 h 1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5" h="15">
                    <a:moveTo>
                      <a:pt x="7" y="14"/>
                    </a:moveTo>
                    <a:cubicBezTo>
                      <a:pt x="14" y="13"/>
                      <a:pt x="29" y="14"/>
                      <a:pt x="35" y="9"/>
                    </a:cubicBezTo>
                    <a:cubicBezTo>
                      <a:pt x="31" y="4"/>
                      <a:pt x="20" y="3"/>
                      <a:pt x="14" y="0"/>
                    </a:cubicBezTo>
                    <a:cubicBezTo>
                      <a:pt x="9" y="6"/>
                      <a:pt x="4" y="11"/>
                      <a:pt x="0" y="15"/>
                    </a:cubicBezTo>
                  </a:path>
                </a:pathLst>
              </a:custGeom>
              <a:solidFill>
                <a:srgbClr val="F4D5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114" name="Freeform 18"/>
              <p:cNvSpPr>
                <a:spLocks/>
              </p:cNvSpPr>
              <p:nvPr/>
            </p:nvSpPr>
            <p:spPr bwMode="auto">
              <a:xfrm>
                <a:off x="3410" y="2011"/>
                <a:ext cx="48" cy="112"/>
              </a:xfrm>
              <a:custGeom>
                <a:avLst/>
                <a:gdLst>
                  <a:gd name="T0" fmla="*/ 3580 w 19"/>
                  <a:gd name="T1" fmla="*/ 0 h 42"/>
                  <a:gd name="T2" fmla="*/ 0 w 19"/>
                  <a:gd name="T3" fmla="*/ 6883 h 42"/>
                  <a:gd name="T4" fmla="*/ 824 w 19"/>
                  <a:gd name="T5" fmla="*/ 15112 h 42"/>
                  <a:gd name="T6" fmla="*/ 4934 w 19"/>
                  <a:gd name="T7" fmla="*/ 11171 h 42"/>
                  <a:gd name="T8" fmla="*/ 3388 w 19"/>
                  <a:gd name="T9" fmla="*/ 661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42">
                    <a:moveTo>
                      <a:pt x="14" y="0"/>
                    </a:moveTo>
                    <a:cubicBezTo>
                      <a:pt x="9" y="7"/>
                      <a:pt x="7" y="15"/>
                      <a:pt x="0" y="19"/>
                    </a:cubicBezTo>
                    <a:cubicBezTo>
                      <a:pt x="6" y="23"/>
                      <a:pt x="6" y="35"/>
                      <a:pt x="3" y="42"/>
                    </a:cubicBezTo>
                    <a:cubicBezTo>
                      <a:pt x="6" y="37"/>
                      <a:pt x="12" y="31"/>
                      <a:pt x="19" y="31"/>
                    </a:cubicBezTo>
                    <a:cubicBezTo>
                      <a:pt x="16" y="21"/>
                      <a:pt x="13" y="15"/>
                      <a:pt x="13" y="2"/>
                    </a:cubicBezTo>
                  </a:path>
                </a:pathLst>
              </a:custGeom>
              <a:solidFill>
                <a:srgbClr val="F4D5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115" name="Freeform 19"/>
              <p:cNvSpPr>
                <a:spLocks/>
              </p:cNvSpPr>
              <p:nvPr/>
            </p:nvSpPr>
            <p:spPr bwMode="auto">
              <a:xfrm>
                <a:off x="2523" y="1981"/>
                <a:ext cx="62" cy="56"/>
              </a:xfrm>
              <a:custGeom>
                <a:avLst/>
                <a:gdLst>
                  <a:gd name="T0" fmla="*/ 0 w 25"/>
                  <a:gd name="T1" fmla="*/ 1459 h 21"/>
                  <a:gd name="T2" fmla="*/ 4883 w 25"/>
                  <a:gd name="T3" fmla="*/ 7531 h 21"/>
                  <a:gd name="T4" fmla="*/ 5826 w 25"/>
                  <a:gd name="T5" fmla="*/ 0 h 21"/>
                  <a:gd name="T6" fmla="*/ 2073 w 25"/>
                  <a:gd name="T7" fmla="*/ 397 h 2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5" h="21">
                    <a:moveTo>
                      <a:pt x="0" y="4"/>
                    </a:moveTo>
                    <a:cubicBezTo>
                      <a:pt x="9" y="4"/>
                      <a:pt x="16" y="15"/>
                      <a:pt x="21" y="21"/>
                    </a:cubicBezTo>
                    <a:cubicBezTo>
                      <a:pt x="20" y="14"/>
                      <a:pt x="22" y="6"/>
                      <a:pt x="25" y="0"/>
                    </a:cubicBezTo>
                    <a:cubicBezTo>
                      <a:pt x="21" y="4"/>
                      <a:pt x="14" y="3"/>
                      <a:pt x="9" y="1"/>
                    </a:cubicBezTo>
                  </a:path>
                </a:pathLst>
              </a:custGeom>
              <a:solidFill>
                <a:srgbClr val="F4D5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116" name="Freeform 20"/>
              <p:cNvSpPr>
                <a:spLocks/>
              </p:cNvSpPr>
              <p:nvPr/>
            </p:nvSpPr>
            <p:spPr bwMode="auto">
              <a:xfrm>
                <a:off x="2615" y="1821"/>
                <a:ext cx="48" cy="38"/>
              </a:xfrm>
              <a:custGeom>
                <a:avLst/>
                <a:gdLst>
                  <a:gd name="T0" fmla="*/ 0 w 19"/>
                  <a:gd name="T1" fmla="*/ 0 h 14"/>
                  <a:gd name="T2" fmla="*/ 1839 w 19"/>
                  <a:gd name="T3" fmla="*/ 5600 h 14"/>
                  <a:gd name="T4" fmla="*/ 4934 w 19"/>
                  <a:gd name="T5" fmla="*/ 3520 h 14"/>
                  <a:gd name="T6" fmla="*/ 1341 w 19"/>
                  <a:gd name="T7" fmla="*/ 442 h 1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" h="14">
                    <a:moveTo>
                      <a:pt x="0" y="0"/>
                    </a:moveTo>
                    <a:cubicBezTo>
                      <a:pt x="5" y="3"/>
                      <a:pt x="5" y="9"/>
                      <a:pt x="7" y="14"/>
                    </a:cubicBezTo>
                    <a:cubicBezTo>
                      <a:pt x="11" y="11"/>
                      <a:pt x="15" y="10"/>
                      <a:pt x="19" y="9"/>
                    </a:cubicBezTo>
                    <a:cubicBezTo>
                      <a:pt x="13" y="10"/>
                      <a:pt x="8" y="6"/>
                      <a:pt x="5" y="1"/>
                    </a:cubicBezTo>
                  </a:path>
                </a:pathLst>
              </a:custGeom>
              <a:solidFill>
                <a:srgbClr val="F4D5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117" name="Freeform 21"/>
              <p:cNvSpPr>
                <a:spLocks/>
              </p:cNvSpPr>
              <p:nvPr/>
            </p:nvSpPr>
            <p:spPr bwMode="auto">
              <a:xfrm>
                <a:off x="2808" y="1920"/>
                <a:ext cx="45" cy="35"/>
              </a:xfrm>
              <a:custGeom>
                <a:avLst/>
                <a:gdLst>
                  <a:gd name="T0" fmla="*/ 0 w 18"/>
                  <a:gd name="T1" fmla="*/ 428 h 13"/>
                  <a:gd name="T2" fmla="*/ 1958 w 18"/>
                  <a:gd name="T3" fmla="*/ 4935 h 13"/>
                  <a:gd name="T4" fmla="*/ 4425 w 18"/>
                  <a:gd name="T5" fmla="*/ 1580 h 13"/>
                  <a:gd name="T6" fmla="*/ 1770 w 18"/>
                  <a:gd name="T7" fmla="*/ 0 h 1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8" h="13">
                    <a:moveTo>
                      <a:pt x="0" y="1"/>
                    </a:moveTo>
                    <a:cubicBezTo>
                      <a:pt x="4" y="4"/>
                      <a:pt x="6" y="8"/>
                      <a:pt x="8" y="13"/>
                    </a:cubicBezTo>
                    <a:cubicBezTo>
                      <a:pt x="9" y="9"/>
                      <a:pt x="14" y="7"/>
                      <a:pt x="18" y="4"/>
                    </a:cubicBezTo>
                    <a:cubicBezTo>
                      <a:pt x="14" y="5"/>
                      <a:pt x="9" y="4"/>
                      <a:pt x="7" y="0"/>
                    </a:cubicBezTo>
                  </a:path>
                </a:pathLst>
              </a:custGeom>
              <a:solidFill>
                <a:srgbClr val="F4D5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118" name="Freeform 22"/>
              <p:cNvSpPr>
                <a:spLocks/>
              </p:cNvSpPr>
              <p:nvPr/>
            </p:nvSpPr>
            <p:spPr bwMode="auto">
              <a:xfrm>
                <a:off x="2790" y="2128"/>
                <a:ext cx="53" cy="83"/>
              </a:xfrm>
              <a:custGeom>
                <a:avLst/>
                <a:gdLst>
                  <a:gd name="T0" fmla="*/ 0 w 21"/>
                  <a:gd name="T1" fmla="*/ 0 h 31"/>
                  <a:gd name="T2" fmla="*/ 2880 w 21"/>
                  <a:gd name="T3" fmla="*/ 11398 h 31"/>
                  <a:gd name="T4" fmla="*/ 5434 w 21"/>
                  <a:gd name="T5" fmla="*/ 4838 h 3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" h="31">
                    <a:moveTo>
                      <a:pt x="0" y="0"/>
                    </a:moveTo>
                    <a:cubicBezTo>
                      <a:pt x="14" y="8"/>
                      <a:pt x="5" y="21"/>
                      <a:pt x="11" y="31"/>
                    </a:cubicBezTo>
                    <a:cubicBezTo>
                      <a:pt x="10" y="23"/>
                      <a:pt x="13" y="18"/>
                      <a:pt x="21" y="13"/>
                    </a:cubicBezTo>
                  </a:path>
                </a:pathLst>
              </a:custGeom>
              <a:solidFill>
                <a:srgbClr val="F4D5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119" name="Freeform 23"/>
              <p:cNvSpPr>
                <a:spLocks/>
              </p:cNvSpPr>
              <p:nvPr/>
            </p:nvSpPr>
            <p:spPr bwMode="auto">
              <a:xfrm>
                <a:off x="2525" y="2275"/>
                <a:ext cx="75" cy="42"/>
              </a:xfrm>
              <a:custGeom>
                <a:avLst/>
                <a:gdLst>
                  <a:gd name="T0" fmla="*/ 0 w 30"/>
                  <a:gd name="T1" fmla="*/ 5229 h 16"/>
                  <a:gd name="T2" fmla="*/ 3250 w 30"/>
                  <a:gd name="T3" fmla="*/ 0 h 16"/>
                  <a:gd name="T4" fmla="*/ 7345 w 30"/>
                  <a:gd name="T5" fmla="*/ 4232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" h="16">
                    <a:moveTo>
                      <a:pt x="0" y="16"/>
                    </a:moveTo>
                    <a:cubicBezTo>
                      <a:pt x="4" y="11"/>
                      <a:pt x="9" y="5"/>
                      <a:pt x="13" y="0"/>
                    </a:cubicBezTo>
                    <a:cubicBezTo>
                      <a:pt x="16" y="7"/>
                      <a:pt x="23" y="10"/>
                      <a:pt x="30" y="13"/>
                    </a:cubicBezTo>
                  </a:path>
                </a:pathLst>
              </a:custGeom>
              <a:solidFill>
                <a:srgbClr val="F4D5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120" name="Freeform 24"/>
              <p:cNvSpPr>
                <a:spLocks/>
              </p:cNvSpPr>
              <p:nvPr/>
            </p:nvSpPr>
            <p:spPr bwMode="auto">
              <a:xfrm>
                <a:off x="2135" y="2128"/>
                <a:ext cx="60" cy="77"/>
              </a:xfrm>
              <a:custGeom>
                <a:avLst/>
                <a:gdLst>
                  <a:gd name="T0" fmla="*/ 5863 w 24"/>
                  <a:gd name="T1" fmla="*/ 0 h 29"/>
                  <a:gd name="T2" fmla="*/ 4425 w 24"/>
                  <a:gd name="T3" fmla="*/ 7411 h 29"/>
                  <a:gd name="T4" fmla="*/ 0 w 24"/>
                  <a:gd name="T5" fmla="*/ 10145 h 29"/>
                  <a:gd name="T6" fmla="*/ 4895 w 24"/>
                  <a:gd name="T7" fmla="*/ 656 h 2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4" h="29">
                    <a:moveTo>
                      <a:pt x="24" y="0"/>
                    </a:moveTo>
                    <a:cubicBezTo>
                      <a:pt x="17" y="6"/>
                      <a:pt x="22" y="16"/>
                      <a:pt x="18" y="21"/>
                    </a:cubicBezTo>
                    <a:cubicBezTo>
                      <a:pt x="13" y="25"/>
                      <a:pt x="5" y="23"/>
                      <a:pt x="0" y="29"/>
                    </a:cubicBezTo>
                    <a:cubicBezTo>
                      <a:pt x="3" y="18"/>
                      <a:pt x="16" y="14"/>
                      <a:pt x="20" y="2"/>
                    </a:cubicBezTo>
                  </a:path>
                </a:pathLst>
              </a:custGeom>
              <a:solidFill>
                <a:srgbClr val="F4D5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121" name="Freeform 25"/>
              <p:cNvSpPr>
                <a:spLocks/>
              </p:cNvSpPr>
              <p:nvPr/>
            </p:nvSpPr>
            <p:spPr bwMode="auto">
              <a:xfrm>
                <a:off x="1970" y="2317"/>
                <a:ext cx="38" cy="43"/>
              </a:xfrm>
              <a:custGeom>
                <a:avLst/>
                <a:gdLst>
                  <a:gd name="T0" fmla="*/ 0 w 15"/>
                  <a:gd name="T1" fmla="*/ 0 h 16"/>
                  <a:gd name="T2" fmla="*/ 3955 w 15"/>
                  <a:gd name="T3" fmla="*/ 2658 h 16"/>
                  <a:gd name="T4" fmla="*/ 1900 w 15"/>
                  <a:gd name="T5" fmla="*/ 6060 h 16"/>
                  <a:gd name="T6" fmla="*/ 1900 w 15"/>
                  <a:gd name="T7" fmla="*/ 4913 h 1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" h="16">
                    <a:moveTo>
                      <a:pt x="0" y="0"/>
                    </a:moveTo>
                    <a:cubicBezTo>
                      <a:pt x="4" y="4"/>
                      <a:pt x="11" y="4"/>
                      <a:pt x="15" y="7"/>
                    </a:cubicBezTo>
                    <a:cubicBezTo>
                      <a:pt x="12" y="10"/>
                      <a:pt x="10" y="13"/>
                      <a:pt x="7" y="16"/>
                    </a:cubicBezTo>
                    <a:cubicBezTo>
                      <a:pt x="7" y="15"/>
                      <a:pt x="7" y="14"/>
                      <a:pt x="7" y="13"/>
                    </a:cubicBezTo>
                  </a:path>
                </a:pathLst>
              </a:custGeom>
              <a:solidFill>
                <a:srgbClr val="F4D5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122" name="Freeform 26"/>
              <p:cNvSpPr>
                <a:spLocks/>
              </p:cNvSpPr>
              <p:nvPr/>
            </p:nvSpPr>
            <p:spPr bwMode="auto">
              <a:xfrm>
                <a:off x="1978" y="1960"/>
                <a:ext cx="45" cy="75"/>
              </a:xfrm>
              <a:custGeom>
                <a:avLst/>
                <a:gdLst>
                  <a:gd name="T0" fmla="*/ 783 w 18"/>
                  <a:gd name="T1" fmla="*/ 0 h 28"/>
                  <a:gd name="T2" fmla="*/ 2470 w 18"/>
                  <a:gd name="T3" fmla="*/ 4843 h 28"/>
                  <a:gd name="T4" fmla="*/ 4425 w 18"/>
                  <a:gd name="T5" fmla="*/ 10339 h 28"/>
                  <a:gd name="T6" fmla="*/ 0 w 18"/>
                  <a:gd name="T7" fmla="*/ 7053 h 2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8" h="28">
                    <a:moveTo>
                      <a:pt x="3" y="0"/>
                    </a:moveTo>
                    <a:cubicBezTo>
                      <a:pt x="1" y="8"/>
                      <a:pt x="7" y="9"/>
                      <a:pt x="10" y="13"/>
                    </a:cubicBezTo>
                    <a:cubicBezTo>
                      <a:pt x="14" y="18"/>
                      <a:pt x="17" y="22"/>
                      <a:pt x="18" y="28"/>
                    </a:cubicBezTo>
                    <a:cubicBezTo>
                      <a:pt x="14" y="22"/>
                      <a:pt x="6" y="21"/>
                      <a:pt x="0" y="19"/>
                    </a:cubicBezTo>
                  </a:path>
                </a:pathLst>
              </a:custGeom>
              <a:solidFill>
                <a:srgbClr val="F4D5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123" name="Freeform 27"/>
              <p:cNvSpPr>
                <a:spLocks/>
              </p:cNvSpPr>
              <p:nvPr/>
            </p:nvSpPr>
            <p:spPr bwMode="auto">
              <a:xfrm>
                <a:off x="2120" y="1837"/>
                <a:ext cx="55" cy="43"/>
              </a:xfrm>
              <a:custGeom>
                <a:avLst/>
                <a:gdLst>
                  <a:gd name="T0" fmla="*/ 0 w 22"/>
                  <a:gd name="T1" fmla="*/ 0 h 16"/>
                  <a:gd name="T2" fmla="*/ 5395 w 22"/>
                  <a:gd name="T3" fmla="*/ 4485 h 16"/>
                  <a:gd name="T4" fmla="*/ 2270 w 22"/>
                  <a:gd name="T5" fmla="*/ 6060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" h="16">
                    <a:moveTo>
                      <a:pt x="0" y="0"/>
                    </a:moveTo>
                    <a:cubicBezTo>
                      <a:pt x="4" y="11"/>
                      <a:pt x="18" y="3"/>
                      <a:pt x="22" y="12"/>
                    </a:cubicBezTo>
                    <a:cubicBezTo>
                      <a:pt x="17" y="12"/>
                      <a:pt x="12" y="13"/>
                      <a:pt x="9" y="16"/>
                    </a:cubicBezTo>
                  </a:path>
                </a:pathLst>
              </a:custGeom>
              <a:solidFill>
                <a:srgbClr val="F4D5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124" name="Freeform 28"/>
              <p:cNvSpPr>
                <a:spLocks/>
              </p:cNvSpPr>
              <p:nvPr/>
            </p:nvSpPr>
            <p:spPr bwMode="auto">
              <a:xfrm>
                <a:off x="1715" y="2456"/>
                <a:ext cx="308" cy="205"/>
              </a:xfrm>
              <a:custGeom>
                <a:avLst/>
                <a:gdLst>
                  <a:gd name="T0" fmla="*/ 0 w 123"/>
                  <a:gd name="T1" fmla="*/ 0 h 77"/>
                  <a:gd name="T2" fmla="*/ 9355 w 123"/>
                  <a:gd name="T3" fmla="*/ 21003 h 77"/>
                  <a:gd name="T4" fmla="*/ 27873 w 123"/>
                  <a:gd name="T5" fmla="*/ 16735 h 77"/>
                  <a:gd name="T6" fmla="*/ 19970 w 123"/>
                  <a:gd name="T7" fmla="*/ 17776 h 77"/>
                  <a:gd name="T8" fmla="*/ 15054 w 123"/>
                  <a:gd name="T9" fmla="*/ 8549 h 77"/>
                  <a:gd name="T10" fmla="*/ 4710 w 123"/>
                  <a:gd name="T11" fmla="*/ 9640 h 77"/>
                  <a:gd name="T12" fmla="*/ 992 w 123"/>
                  <a:gd name="T13" fmla="*/ 0 h 7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3" h="77">
                    <a:moveTo>
                      <a:pt x="0" y="0"/>
                    </a:moveTo>
                    <a:cubicBezTo>
                      <a:pt x="4" y="26"/>
                      <a:pt x="16" y="44"/>
                      <a:pt x="38" y="59"/>
                    </a:cubicBezTo>
                    <a:cubicBezTo>
                      <a:pt x="52" y="69"/>
                      <a:pt x="123" y="77"/>
                      <a:pt x="113" y="47"/>
                    </a:cubicBezTo>
                    <a:cubicBezTo>
                      <a:pt x="103" y="47"/>
                      <a:pt x="93" y="54"/>
                      <a:pt x="81" y="50"/>
                    </a:cubicBezTo>
                    <a:cubicBezTo>
                      <a:pt x="69" y="46"/>
                      <a:pt x="64" y="35"/>
                      <a:pt x="61" y="24"/>
                    </a:cubicBezTo>
                    <a:cubicBezTo>
                      <a:pt x="47" y="25"/>
                      <a:pt x="34" y="36"/>
                      <a:pt x="19" y="27"/>
                    </a:cubicBezTo>
                    <a:cubicBezTo>
                      <a:pt x="9" y="21"/>
                      <a:pt x="11" y="3"/>
                      <a:pt x="4" y="0"/>
                    </a:cubicBezTo>
                  </a:path>
                </a:pathLst>
              </a:custGeom>
              <a:solidFill>
                <a:srgbClr val="F4D5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125" name="Freeform 29"/>
              <p:cNvSpPr>
                <a:spLocks/>
              </p:cNvSpPr>
              <p:nvPr/>
            </p:nvSpPr>
            <p:spPr bwMode="auto">
              <a:xfrm>
                <a:off x="2128" y="2453"/>
                <a:ext cx="102" cy="51"/>
              </a:xfrm>
              <a:custGeom>
                <a:avLst/>
                <a:gdLst>
                  <a:gd name="T0" fmla="*/ 5433 w 41"/>
                  <a:gd name="T1" fmla="*/ 0 h 19"/>
                  <a:gd name="T2" fmla="*/ 0 w 41"/>
                  <a:gd name="T3" fmla="*/ 2652 h 19"/>
                  <a:gd name="T4" fmla="*/ 5899 w 41"/>
                  <a:gd name="T5" fmla="*/ 5972 h 19"/>
                  <a:gd name="T6" fmla="*/ 9036 w 41"/>
                  <a:gd name="T7" fmla="*/ 1815 h 1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1" h="19">
                    <a:moveTo>
                      <a:pt x="23" y="0"/>
                    </a:moveTo>
                    <a:cubicBezTo>
                      <a:pt x="14" y="4"/>
                      <a:pt x="8" y="4"/>
                      <a:pt x="0" y="7"/>
                    </a:cubicBezTo>
                    <a:cubicBezTo>
                      <a:pt x="4" y="13"/>
                      <a:pt x="18" y="15"/>
                      <a:pt x="25" y="16"/>
                    </a:cubicBezTo>
                    <a:cubicBezTo>
                      <a:pt x="35" y="18"/>
                      <a:pt x="41" y="19"/>
                      <a:pt x="38" y="5"/>
                    </a:cubicBezTo>
                  </a:path>
                </a:pathLst>
              </a:custGeom>
              <a:solidFill>
                <a:srgbClr val="F4D5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126" name="Freeform 30"/>
              <p:cNvSpPr>
                <a:spLocks/>
              </p:cNvSpPr>
              <p:nvPr/>
            </p:nvSpPr>
            <p:spPr bwMode="auto">
              <a:xfrm>
                <a:off x="1810" y="2211"/>
                <a:ext cx="50" cy="21"/>
              </a:xfrm>
              <a:custGeom>
                <a:avLst/>
                <a:gdLst>
                  <a:gd name="T0" fmla="*/ 0 w 20"/>
                  <a:gd name="T1" fmla="*/ 0 h 8"/>
                  <a:gd name="T2" fmla="*/ 1488 w 20"/>
                  <a:gd name="T3" fmla="*/ 2604 h 8"/>
                  <a:gd name="T4" fmla="*/ 4895 w 20"/>
                  <a:gd name="T5" fmla="*/ 378 h 8"/>
                  <a:gd name="T6" fmla="*/ 1770 w 20"/>
                  <a:gd name="T7" fmla="*/ 0 h 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" h="8">
                    <a:moveTo>
                      <a:pt x="0" y="0"/>
                    </a:moveTo>
                    <a:cubicBezTo>
                      <a:pt x="3" y="2"/>
                      <a:pt x="5" y="5"/>
                      <a:pt x="6" y="8"/>
                    </a:cubicBezTo>
                    <a:cubicBezTo>
                      <a:pt x="10" y="5"/>
                      <a:pt x="15" y="2"/>
                      <a:pt x="20" y="1"/>
                    </a:cubicBezTo>
                    <a:cubicBezTo>
                      <a:pt x="16" y="0"/>
                      <a:pt x="11" y="0"/>
                      <a:pt x="7" y="0"/>
                    </a:cubicBezTo>
                  </a:path>
                </a:pathLst>
              </a:custGeom>
              <a:solidFill>
                <a:srgbClr val="F4D5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127" name="Freeform 31"/>
              <p:cNvSpPr>
                <a:spLocks/>
              </p:cNvSpPr>
              <p:nvPr/>
            </p:nvSpPr>
            <p:spPr bwMode="auto">
              <a:xfrm>
                <a:off x="3578" y="1677"/>
                <a:ext cx="435" cy="78"/>
              </a:xfrm>
              <a:custGeom>
                <a:avLst/>
                <a:gdLst>
                  <a:gd name="T0" fmla="*/ 0 w 174"/>
                  <a:gd name="T1" fmla="*/ 5643 h 29"/>
                  <a:gd name="T2" fmla="*/ 20313 w 174"/>
                  <a:gd name="T3" fmla="*/ 7163 h 29"/>
                  <a:gd name="T4" fmla="*/ 29813 w 174"/>
                  <a:gd name="T5" fmla="*/ 4239 h 29"/>
                  <a:gd name="T6" fmla="*/ 42500 w 174"/>
                  <a:gd name="T7" fmla="*/ 0 h 29"/>
                  <a:gd name="T8" fmla="*/ 31563 w 174"/>
                  <a:gd name="T9" fmla="*/ 7163 h 29"/>
                  <a:gd name="T10" fmla="*/ 23750 w 174"/>
                  <a:gd name="T11" fmla="*/ 6071 h 29"/>
                  <a:gd name="T12" fmla="*/ 18095 w 174"/>
                  <a:gd name="T13" fmla="*/ 10562 h 29"/>
                  <a:gd name="T14" fmla="*/ 11250 w 174"/>
                  <a:gd name="T15" fmla="*/ 7163 h 29"/>
                  <a:gd name="T16" fmla="*/ 6845 w 174"/>
                  <a:gd name="T17" fmla="*/ 6748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74" h="29">
                    <a:moveTo>
                      <a:pt x="0" y="15"/>
                    </a:moveTo>
                    <a:cubicBezTo>
                      <a:pt x="16" y="15"/>
                      <a:pt x="72" y="4"/>
                      <a:pt x="83" y="19"/>
                    </a:cubicBezTo>
                    <a:cubicBezTo>
                      <a:pt x="91" y="8"/>
                      <a:pt x="110" y="13"/>
                      <a:pt x="122" y="11"/>
                    </a:cubicBezTo>
                    <a:cubicBezTo>
                      <a:pt x="139" y="8"/>
                      <a:pt x="157" y="4"/>
                      <a:pt x="174" y="0"/>
                    </a:cubicBezTo>
                    <a:cubicBezTo>
                      <a:pt x="160" y="7"/>
                      <a:pt x="145" y="19"/>
                      <a:pt x="129" y="19"/>
                    </a:cubicBezTo>
                    <a:cubicBezTo>
                      <a:pt x="119" y="19"/>
                      <a:pt x="108" y="14"/>
                      <a:pt x="97" y="16"/>
                    </a:cubicBezTo>
                    <a:cubicBezTo>
                      <a:pt x="88" y="18"/>
                      <a:pt x="82" y="27"/>
                      <a:pt x="74" y="28"/>
                    </a:cubicBezTo>
                    <a:cubicBezTo>
                      <a:pt x="69" y="29"/>
                      <a:pt x="54" y="20"/>
                      <a:pt x="46" y="19"/>
                    </a:cubicBezTo>
                    <a:cubicBezTo>
                      <a:pt x="40" y="18"/>
                      <a:pt x="33" y="18"/>
                      <a:pt x="28" y="1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128" name="Freeform 32"/>
              <p:cNvSpPr>
                <a:spLocks/>
              </p:cNvSpPr>
              <p:nvPr/>
            </p:nvSpPr>
            <p:spPr bwMode="auto">
              <a:xfrm>
                <a:off x="3273" y="1725"/>
                <a:ext cx="202" cy="43"/>
              </a:xfrm>
              <a:custGeom>
                <a:avLst/>
                <a:gdLst>
                  <a:gd name="T0" fmla="*/ 0 w 81"/>
                  <a:gd name="T1" fmla="*/ 680 h 16"/>
                  <a:gd name="T2" fmla="*/ 8856 w 81"/>
                  <a:gd name="T3" fmla="*/ 1828 h 16"/>
                  <a:gd name="T4" fmla="*/ 19497 w 81"/>
                  <a:gd name="T5" fmla="*/ 1575 h 16"/>
                  <a:gd name="T6" fmla="*/ 10125 w 81"/>
                  <a:gd name="T7" fmla="*/ 6060 h 16"/>
                  <a:gd name="T8" fmla="*/ 3863 w 81"/>
                  <a:gd name="T9" fmla="*/ 2658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1" h="16">
                    <a:moveTo>
                      <a:pt x="0" y="2"/>
                    </a:moveTo>
                    <a:cubicBezTo>
                      <a:pt x="12" y="3"/>
                      <a:pt x="24" y="6"/>
                      <a:pt x="37" y="5"/>
                    </a:cubicBezTo>
                    <a:cubicBezTo>
                      <a:pt x="51" y="5"/>
                      <a:pt x="67" y="0"/>
                      <a:pt x="81" y="4"/>
                    </a:cubicBezTo>
                    <a:cubicBezTo>
                      <a:pt x="68" y="4"/>
                      <a:pt x="54" y="9"/>
                      <a:pt x="42" y="16"/>
                    </a:cubicBezTo>
                    <a:cubicBezTo>
                      <a:pt x="34" y="10"/>
                      <a:pt x="23" y="10"/>
                      <a:pt x="16" y="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129" name="Freeform 33"/>
              <p:cNvSpPr>
                <a:spLocks/>
              </p:cNvSpPr>
              <p:nvPr/>
            </p:nvSpPr>
            <p:spPr bwMode="auto">
              <a:xfrm>
                <a:off x="2938" y="1733"/>
                <a:ext cx="190" cy="54"/>
              </a:xfrm>
              <a:custGeom>
                <a:avLst/>
                <a:gdLst>
                  <a:gd name="T0" fmla="*/ 783 w 76"/>
                  <a:gd name="T1" fmla="*/ 2282 h 20"/>
                  <a:gd name="T2" fmla="*/ 18563 w 76"/>
                  <a:gd name="T3" fmla="*/ 0 h 20"/>
                  <a:gd name="T4" fmla="*/ 16145 w 76"/>
                  <a:gd name="T5" fmla="*/ 2719 h 20"/>
                  <a:gd name="T6" fmla="*/ 13988 w 76"/>
                  <a:gd name="T7" fmla="*/ 3877 h 20"/>
                  <a:gd name="T8" fmla="*/ 6645 w 76"/>
                  <a:gd name="T9" fmla="*/ 7757 h 20"/>
                  <a:gd name="T10" fmla="*/ 0 w 76"/>
                  <a:gd name="T11" fmla="*/ 3464 h 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6" h="20">
                    <a:moveTo>
                      <a:pt x="3" y="6"/>
                    </a:moveTo>
                    <a:cubicBezTo>
                      <a:pt x="27" y="6"/>
                      <a:pt x="53" y="3"/>
                      <a:pt x="76" y="0"/>
                    </a:cubicBezTo>
                    <a:cubicBezTo>
                      <a:pt x="71" y="1"/>
                      <a:pt x="69" y="5"/>
                      <a:pt x="66" y="7"/>
                    </a:cubicBezTo>
                    <a:cubicBezTo>
                      <a:pt x="60" y="10"/>
                      <a:pt x="63" y="9"/>
                      <a:pt x="57" y="10"/>
                    </a:cubicBezTo>
                    <a:cubicBezTo>
                      <a:pt x="45" y="12"/>
                      <a:pt x="38" y="12"/>
                      <a:pt x="27" y="20"/>
                    </a:cubicBezTo>
                    <a:cubicBezTo>
                      <a:pt x="23" y="10"/>
                      <a:pt x="9" y="10"/>
                      <a:pt x="0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130" name="Freeform 34"/>
              <p:cNvSpPr>
                <a:spLocks/>
              </p:cNvSpPr>
              <p:nvPr/>
            </p:nvSpPr>
            <p:spPr bwMode="auto">
              <a:xfrm>
                <a:off x="2380" y="1723"/>
                <a:ext cx="408" cy="56"/>
              </a:xfrm>
              <a:custGeom>
                <a:avLst/>
                <a:gdLst>
                  <a:gd name="T0" fmla="*/ 0 w 163"/>
                  <a:gd name="T1" fmla="*/ 2581 h 21"/>
                  <a:gd name="T2" fmla="*/ 19667 w 163"/>
                  <a:gd name="T3" fmla="*/ 1459 h 21"/>
                  <a:gd name="T4" fmla="*/ 40087 w 163"/>
                  <a:gd name="T5" fmla="*/ 3640 h 21"/>
                  <a:gd name="T6" fmla="*/ 36152 w 163"/>
                  <a:gd name="T7" fmla="*/ 4701 h 21"/>
                  <a:gd name="T8" fmla="*/ 34390 w 163"/>
                  <a:gd name="T9" fmla="*/ 6883 h 21"/>
                  <a:gd name="T10" fmla="*/ 26815 w 163"/>
                  <a:gd name="T11" fmla="*/ 4301 h 21"/>
                  <a:gd name="T12" fmla="*/ 10788 w 163"/>
                  <a:gd name="T13" fmla="*/ 5405 h 21"/>
                  <a:gd name="T14" fmla="*/ 313 w 163"/>
                  <a:gd name="T15" fmla="*/ 3640 h 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3" h="21">
                    <a:moveTo>
                      <a:pt x="0" y="7"/>
                    </a:moveTo>
                    <a:cubicBezTo>
                      <a:pt x="29" y="0"/>
                      <a:pt x="50" y="2"/>
                      <a:pt x="80" y="4"/>
                    </a:cubicBezTo>
                    <a:cubicBezTo>
                      <a:pt x="107" y="6"/>
                      <a:pt x="136" y="11"/>
                      <a:pt x="163" y="10"/>
                    </a:cubicBezTo>
                    <a:cubicBezTo>
                      <a:pt x="158" y="10"/>
                      <a:pt x="152" y="11"/>
                      <a:pt x="147" y="13"/>
                    </a:cubicBezTo>
                    <a:cubicBezTo>
                      <a:pt x="144" y="15"/>
                      <a:pt x="143" y="19"/>
                      <a:pt x="140" y="19"/>
                    </a:cubicBezTo>
                    <a:cubicBezTo>
                      <a:pt x="133" y="21"/>
                      <a:pt x="117" y="13"/>
                      <a:pt x="109" y="12"/>
                    </a:cubicBezTo>
                    <a:cubicBezTo>
                      <a:pt x="94" y="11"/>
                      <a:pt x="55" y="1"/>
                      <a:pt x="44" y="15"/>
                    </a:cubicBezTo>
                    <a:cubicBezTo>
                      <a:pt x="35" y="7"/>
                      <a:pt x="8" y="5"/>
                      <a:pt x="1" y="1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131" name="Freeform 35"/>
              <p:cNvSpPr>
                <a:spLocks/>
              </p:cNvSpPr>
              <p:nvPr/>
            </p:nvSpPr>
            <p:spPr bwMode="auto">
              <a:xfrm>
                <a:off x="1900" y="1747"/>
                <a:ext cx="330" cy="122"/>
              </a:xfrm>
              <a:custGeom>
                <a:avLst/>
                <a:gdLst>
                  <a:gd name="T0" fmla="*/ 0 w 132"/>
                  <a:gd name="T1" fmla="*/ 16024 h 46"/>
                  <a:gd name="T2" fmla="*/ 16145 w 132"/>
                  <a:gd name="T3" fmla="*/ 4853 h 46"/>
                  <a:gd name="T4" fmla="*/ 32238 w 132"/>
                  <a:gd name="T5" fmla="*/ 0 h 46"/>
                  <a:gd name="T6" fmla="*/ 25208 w 132"/>
                  <a:gd name="T7" fmla="*/ 5241 h 46"/>
                  <a:gd name="T8" fmla="*/ 17895 w 132"/>
                  <a:gd name="T9" fmla="*/ 11529 h 46"/>
                  <a:gd name="T10" fmla="*/ 8595 w 132"/>
                  <a:gd name="T11" fmla="*/ 12465 h 46"/>
                  <a:gd name="T12" fmla="*/ 988 w 132"/>
                  <a:gd name="T13" fmla="*/ 16024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2" h="46">
                    <a:moveTo>
                      <a:pt x="0" y="46"/>
                    </a:moveTo>
                    <a:cubicBezTo>
                      <a:pt x="11" y="28"/>
                      <a:pt x="47" y="24"/>
                      <a:pt x="66" y="14"/>
                    </a:cubicBezTo>
                    <a:cubicBezTo>
                      <a:pt x="89" y="3"/>
                      <a:pt x="107" y="1"/>
                      <a:pt x="132" y="0"/>
                    </a:cubicBezTo>
                    <a:cubicBezTo>
                      <a:pt x="122" y="3"/>
                      <a:pt x="110" y="7"/>
                      <a:pt x="103" y="15"/>
                    </a:cubicBezTo>
                    <a:cubicBezTo>
                      <a:pt x="93" y="4"/>
                      <a:pt x="60" y="18"/>
                      <a:pt x="73" y="33"/>
                    </a:cubicBezTo>
                    <a:cubicBezTo>
                      <a:pt x="61" y="24"/>
                      <a:pt x="46" y="31"/>
                      <a:pt x="35" y="36"/>
                    </a:cubicBezTo>
                    <a:cubicBezTo>
                      <a:pt x="25" y="41"/>
                      <a:pt x="14" y="43"/>
                      <a:pt x="4" y="4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132" name="Freeform 36"/>
              <p:cNvSpPr>
                <a:spLocks/>
              </p:cNvSpPr>
              <p:nvPr/>
            </p:nvSpPr>
            <p:spPr bwMode="auto">
              <a:xfrm>
                <a:off x="1663" y="1968"/>
                <a:ext cx="125" cy="373"/>
              </a:xfrm>
              <a:custGeom>
                <a:avLst/>
                <a:gdLst>
                  <a:gd name="T0" fmla="*/ 9770 w 50"/>
                  <a:gd name="T1" fmla="*/ 0 h 140"/>
                  <a:gd name="T2" fmla="*/ 2270 w 50"/>
                  <a:gd name="T3" fmla="*/ 50081 h 140"/>
                  <a:gd name="T4" fmla="*/ 4895 w 50"/>
                  <a:gd name="T5" fmla="*/ 36783 h 140"/>
                  <a:gd name="T6" fmla="*/ 6645 w 50"/>
                  <a:gd name="T7" fmla="*/ 9272 h 140"/>
                  <a:gd name="T8" fmla="*/ 7813 w 50"/>
                  <a:gd name="T9" fmla="*/ 11137 h 140"/>
                  <a:gd name="T10" fmla="*/ 12238 w 50"/>
                  <a:gd name="T11" fmla="*/ 397 h 140"/>
                  <a:gd name="T12" fmla="*/ 11533 w 50"/>
                  <a:gd name="T13" fmla="*/ 397 h 1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0" h="140">
                    <a:moveTo>
                      <a:pt x="40" y="0"/>
                    </a:moveTo>
                    <a:cubicBezTo>
                      <a:pt x="0" y="36"/>
                      <a:pt x="0" y="90"/>
                      <a:pt x="9" y="140"/>
                    </a:cubicBezTo>
                    <a:cubicBezTo>
                      <a:pt x="12" y="127"/>
                      <a:pt x="8" y="112"/>
                      <a:pt x="20" y="103"/>
                    </a:cubicBezTo>
                    <a:cubicBezTo>
                      <a:pt x="3" y="98"/>
                      <a:pt x="20" y="39"/>
                      <a:pt x="27" y="26"/>
                    </a:cubicBezTo>
                    <a:cubicBezTo>
                      <a:pt x="28" y="28"/>
                      <a:pt x="30" y="28"/>
                      <a:pt x="32" y="31"/>
                    </a:cubicBezTo>
                    <a:cubicBezTo>
                      <a:pt x="34" y="17"/>
                      <a:pt x="40" y="10"/>
                      <a:pt x="50" y="1"/>
                    </a:cubicBezTo>
                    <a:cubicBezTo>
                      <a:pt x="48" y="0"/>
                      <a:pt x="48" y="1"/>
                      <a:pt x="47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133" name="Freeform 37"/>
              <p:cNvSpPr>
                <a:spLocks/>
              </p:cNvSpPr>
              <p:nvPr/>
            </p:nvSpPr>
            <p:spPr bwMode="auto">
              <a:xfrm>
                <a:off x="1833" y="1909"/>
                <a:ext cx="42" cy="38"/>
              </a:xfrm>
              <a:custGeom>
                <a:avLst/>
                <a:gdLst>
                  <a:gd name="T0" fmla="*/ 183 w 17"/>
                  <a:gd name="T1" fmla="*/ 5600 h 14"/>
                  <a:gd name="T2" fmla="*/ 3876 w 17"/>
                  <a:gd name="T3" fmla="*/ 0 h 1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7" h="14">
                    <a:moveTo>
                      <a:pt x="1" y="14"/>
                    </a:moveTo>
                    <a:cubicBezTo>
                      <a:pt x="0" y="6"/>
                      <a:pt x="9" y="0"/>
                      <a:pt x="1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134" name="Freeform 38"/>
              <p:cNvSpPr>
                <a:spLocks/>
              </p:cNvSpPr>
              <p:nvPr/>
            </p:nvSpPr>
            <p:spPr bwMode="auto">
              <a:xfrm>
                <a:off x="2105" y="1843"/>
                <a:ext cx="23" cy="66"/>
              </a:xfrm>
              <a:custGeom>
                <a:avLst/>
                <a:gdLst>
                  <a:gd name="T0" fmla="*/ 0 w 9"/>
                  <a:gd name="T1" fmla="*/ 0 h 25"/>
                  <a:gd name="T2" fmla="*/ 1620 w 9"/>
                  <a:gd name="T3" fmla="*/ 8448 h 2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9" h="25">
                    <a:moveTo>
                      <a:pt x="0" y="0"/>
                    </a:moveTo>
                    <a:cubicBezTo>
                      <a:pt x="9" y="6"/>
                      <a:pt x="6" y="16"/>
                      <a:pt x="6" y="2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135" name="Freeform 39"/>
              <p:cNvSpPr>
                <a:spLocks/>
              </p:cNvSpPr>
              <p:nvPr/>
            </p:nvSpPr>
            <p:spPr bwMode="auto">
              <a:xfrm>
                <a:off x="2355" y="1965"/>
                <a:ext cx="25" cy="86"/>
              </a:xfrm>
              <a:custGeom>
                <a:avLst/>
                <a:gdLst>
                  <a:gd name="T0" fmla="*/ 988 w 10"/>
                  <a:gd name="T1" fmla="*/ 0 h 32"/>
                  <a:gd name="T2" fmla="*/ 2470 w 10"/>
                  <a:gd name="T3" fmla="*/ 12053 h 3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" h="32">
                    <a:moveTo>
                      <a:pt x="4" y="0"/>
                    </a:moveTo>
                    <a:cubicBezTo>
                      <a:pt x="0" y="10"/>
                      <a:pt x="5" y="25"/>
                      <a:pt x="10" y="3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136" name="Freeform 40"/>
              <p:cNvSpPr>
                <a:spLocks/>
              </p:cNvSpPr>
              <p:nvPr/>
            </p:nvSpPr>
            <p:spPr bwMode="auto">
              <a:xfrm>
                <a:off x="2380" y="1771"/>
                <a:ext cx="68" cy="21"/>
              </a:xfrm>
              <a:custGeom>
                <a:avLst/>
                <a:gdLst>
                  <a:gd name="T0" fmla="*/ 0 w 27"/>
                  <a:gd name="T1" fmla="*/ 2604 h 8"/>
                  <a:gd name="T2" fmla="*/ 6883 w 27"/>
                  <a:gd name="T3" fmla="*/ 0 h 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7" h="8">
                    <a:moveTo>
                      <a:pt x="0" y="8"/>
                    </a:moveTo>
                    <a:cubicBezTo>
                      <a:pt x="7" y="3"/>
                      <a:pt x="17" y="0"/>
                      <a:pt x="2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137" name="Freeform 41"/>
              <p:cNvSpPr>
                <a:spLocks/>
              </p:cNvSpPr>
              <p:nvPr/>
            </p:nvSpPr>
            <p:spPr bwMode="auto">
              <a:xfrm>
                <a:off x="2915" y="1789"/>
                <a:ext cx="43" cy="40"/>
              </a:xfrm>
              <a:custGeom>
                <a:avLst/>
                <a:gdLst>
                  <a:gd name="T0" fmla="*/ 0 w 17"/>
                  <a:gd name="T1" fmla="*/ 5405 h 15"/>
                  <a:gd name="T2" fmla="*/ 4467 w 17"/>
                  <a:gd name="T3" fmla="*/ 0 h 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7" h="15">
                    <a:moveTo>
                      <a:pt x="0" y="15"/>
                    </a:moveTo>
                    <a:cubicBezTo>
                      <a:pt x="1" y="6"/>
                      <a:pt x="8" y="2"/>
                      <a:pt x="1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138" name="Freeform 42"/>
              <p:cNvSpPr>
                <a:spLocks/>
              </p:cNvSpPr>
              <p:nvPr/>
            </p:nvSpPr>
            <p:spPr bwMode="auto">
              <a:xfrm>
                <a:off x="3248" y="1781"/>
                <a:ext cx="50" cy="19"/>
              </a:xfrm>
              <a:custGeom>
                <a:avLst/>
                <a:gdLst>
                  <a:gd name="T0" fmla="*/ 0 w 20"/>
                  <a:gd name="T1" fmla="*/ 2823 h 7"/>
                  <a:gd name="T2" fmla="*/ 4895 w 20"/>
                  <a:gd name="T3" fmla="*/ 0 h 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0" h="7">
                    <a:moveTo>
                      <a:pt x="0" y="7"/>
                    </a:moveTo>
                    <a:cubicBezTo>
                      <a:pt x="5" y="2"/>
                      <a:pt x="13" y="0"/>
                      <a:pt x="2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139" name="Freeform 43"/>
              <p:cNvSpPr>
                <a:spLocks/>
              </p:cNvSpPr>
              <p:nvPr/>
            </p:nvSpPr>
            <p:spPr bwMode="auto">
              <a:xfrm>
                <a:off x="3448" y="1773"/>
                <a:ext cx="77" cy="14"/>
              </a:xfrm>
              <a:custGeom>
                <a:avLst/>
                <a:gdLst>
                  <a:gd name="T0" fmla="*/ 0 w 31"/>
                  <a:gd name="T1" fmla="*/ 1912 h 5"/>
                  <a:gd name="T2" fmla="*/ 7263 w 31"/>
                  <a:gd name="T3" fmla="*/ 2391 h 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1" h="5">
                    <a:moveTo>
                      <a:pt x="0" y="4"/>
                    </a:moveTo>
                    <a:cubicBezTo>
                      <a:pt x="10" y="0"/>
                      <a:pt x="20" y="1"/>
                      <a:pt x="31" y="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140" name="Freeform 44"/>
              <p:cNvSpPr>
                <a:spLocks/>
              </p:cNvSpPr>
              <p:nvPr/>
            </p:nvSpPr>
            <p:spPr bwMode="auto">
              <a:xfrm>
                <a:off x="3088" y="1979"/>
                <a:ext cx="45" cy="37"/>
              </a:xfrm>
              <a:custGeom>
                <a:avLst/>
                <a:gdLst>
                  <a:gd name="T0" fmla="*/ 0 w 18"/>
                  <a:gd name="T1" fmla="*/ 4784 h 14"/>
                  <a:gd name="T2" fmla="*/ 4425 w 18"/>
                  <a:gd name="T3" fmla="*/ 0 h 1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14">
                    <a:moveTo>
                      <a:pt x="0" y="14"/>
                    </a:moveTo>
                    <a:cubicBezTo>
                      <a:pt x="5" y="7"/>
                      <a:pt x="7" y="1"/>
                      <a:pt x="1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141" name="Freeform 45"/>
              <p:cNvSpPr>
                <a:spLocks/>
              </p:cNvSpPr>
              <p:nvPr/>
            </p:nvSpPr>
            <p:spPr bwMode="auto">
              <a:xfrm>
                <a:off x="3175" y="2181"/>
                <a:ext cx="65" cy="40"/>
              </a:xfrm>
              <a:custGeom>
                <a:avLst/>
                <a:gdLst>
                  <a:gd name="T0" fmla="*/ 0 w 26"/>
                  <a:gd name="T1" fmla="*/ 0 h 15"/>
                  <a:gd name="T2" fmla="*/ 6375 w 26"/>
                  <a:gd name="T3" fmla="*/ 5005 h 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6" h="15">
                    <a:moveTo>
                      <a:pt x="0" y="0"/>
                    </a:moveTo>
                    <a:cubicBezTo>
                      <a:pt x="4" y="8"/>
                      <a:pt x="17" y="15"/>
                      <a:pt x="26" y="1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142" name="Freeform 46"/>
              <p:cNvSpPr>
                <a:spLocks/>
              </p:cNvSpPr>
              <p:nvPr/>
            </p:nvSpPr>
            <p:spPr bwMode="auto">
              <a:xfrm>
                <a:off x="2805" y="2112"/>
                <a:ext cx="100" cy="32"/>
              </a:xfrm>
              <a:custGeom>
                <a:avLst/>
                <a:gdLst>
                  <a:gd name="T0" fmla="*/ 0 w 40"/>
                  <a:gd name="T1" fmla="*/ 0 h 12"/>
                  <a:gd name="T2" fmla="*/ 9770 w 40"/>
                  <a:gd name="T3" fmla="*/ 2581 h 1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0" h="12">
                    <a:moveTo>
                      <a:pt x="0" y="0"/>
                    </a:moveTo>
                    <a:cubicBezTo>
                      <a:pt x="10" y="8"/>
                      <a:pt x="28" y="12"/>
                      <a:pt x="40" y="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143" name="Freeform 47"/>
              <p:cNvSpPr>
                <a:spLocks/>
              </p:cNvSpPr>
              <p:nvPr/>
            </p:nvSpPr>
            <p:spPr bwMode="auto">
              <a:xfrm>
                <a:off x="2833" y="2179"/>
                <a:ext cx="52" cy="40"/>
              </a:xfrm>
              <a:custGeom>
                <a:avLst/>
                <a:gdLst>
                  <a:gd name="T0" fmla="*/ 0 w 21"/>
                  <a:gd name="T1" fmla="*/ 5405 h 15"/>
                  <a:gd name="T2" fmla="*/ 4843 w 21"/>
                  <a:gd name="T3" fmla="*/ 0 h 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1" h="15">
                    <a:moveTo>
                      <a:pt x="0" y="15"/>
                    </a:moveTo>
                    <a:cubicBezTo>
                      <a:pt x="2" y="4"/>
                      <a:pt x="10" y="1"/>
                      <a:pt x="2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144" name="Freeform 48"/>
              <p:cNvSpPr>
                <a:spLocks/>
              </p:cNvSpPr>
              <p:nvPr/>
            </p:nvSpPr>
            <p:spPr bwMode="auto">
              <a:xfrm>
                <a:off x="2850" y="1941"/>
                <a:ext cx="18" cy="48"/>
              </a:xfrm>
              <a:custGeom>
                <a:avLst/>
                <a:gdLst>
                  <a:gd name="T0" fmla="*/ 0 w 7"/>
                  <a:gd name="T1" fmla="*/ 6464 h 18"/>
                  <a:gd name="T2" fmla="*/ 2003 w 7"/>
                  <a:gd name="T3" fmla="*/ 0 h 1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" h="18">
                    <a:moveTo>
                      <a:pt x="0" y="18"/>
                    </a:moveTo>
                    <a:cubicBezTo>
                      <a:pt x="0" y="12"/>
                      <a:pt x="0" y="4"/>
                      <a:pt x="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145" name="Freeform 49"/>
              <p:cNvSpPr>
                <a:spLocks/>
              </p:cNvSpPr>
              <p:nvPr/>
            </p:nvSpPr>
            <p:spPr bwMode="auto">
              <a:xfrm>
                <a:off x="2585" y="1984"/>
                <a:ext cx="25" cy="93"/>
              </a:xfrm>
              <a:custGeom>
                <a:avLst/>
                <a:gdLst>
                  <a:gd name="T0" fmla="*/ 2470 w 10"/>
                  <a:gd name="T1" fmla="*/ 0 h 35"/>
                  <a:gd name="T2" fmla="*/ 1300 w 10"/>
                  <a:gd name="T3" fmla="*/ 12305 h 3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" h="35">
                    <a:moveTo>
                      <a:pt x="10" y="0"/>
                    </a:moveTo>
                    <a:cubicBezTo>
                      <a:pt x="4" y="9"/>
                      <a:pt x="0" y="29"/>
                      <a:pt x="5" y="3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146" name="Freeform 50"/>
              <p:cNvSpPr>
                <a:spLocks/>
              </p:cNvSpPr>
              <p:nvPr/>
            </p:nvSpPr>
            <p:spPr bwMode="auto">
              <a:xfrm>
                <a:off x="2645" y="1869"/>
                <a:ext cx="15" cy="43"/>
              </a:xfrm>
              <a:custGeom>
                <a:avLst/>
                <a:gdLst>
                  <a:gd name="T0" fmla="*/ 1488 w 6"/>
                  <a:gd name="T1" fmla="*/ 0 h 16"/>
                  <a:gd name="T2" fmla="*/ 313 w 6"/>
                  <a:gd name="T3" fmla="*/ 6060 h 1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" h="16">
                    <a:moveTo>
                      <a:pt x="6" y="0"/>
                    </a:moveTo>
                    <a:cubicBezTo>
                      <a:pt x="0" y="4"/>
                      <a:pt x="0" y="10"/>
                      <a:pt x="1" y="1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147" name="Freeform 51"/>
              <p:cNvSpPr>
                <a:spLocks/>
              </p:cNvSpPr>
              <p:nvPr/>
            </p:nvSpPr>
            <p:spPr bwMode="auto">
              <a:xfrm>
                <a:off x="2818" y="1760"/>
                <a:ext cx="62" cy="16"/>
              </a:xfrm>
              <a:custGeom>
                <a:avLst/>
                <a:gdLst>
                  <a:gd name="T0" fmla="*/ 0 w 25"/>
                  <a:gd name="T1" fmla="*/ 2184 h 6"/>
                  <a:gd name="T2" fmla="*/ 5826 w 25"/>
                  <a:gd name="T3" fmla="*/ 1459 h 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5" h="6">
                    <a:moveTo>
                      <a:pt x="0" y="6"/>
                    </a:moveTo>
                    <a:cubicBezTo>
                      <a:pt x="7" y="1"/>
                      <a:pt x="16" y="0"/>
                      <a:pt x="25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148" name="Freeform 52"/>
              <p:cNvSpPr>
                <a:spLocks/>
              </p:cNvSpPr>
              <p:nvPr/>
            </p:nvSpPr>
            <p:spPr bwMode="auto">
              <a:xfrm>
                <a:off x="2273" y="1747"/>
                <a:ext cx="57" cy="13"/>
              </a:xfrm>
              <a:custGeom>
                <a:avLst/>
                <a:gdLst>
                  <a:gd name="T0" fmla="*/ 0 w 23"/>
                  <a:gd name="T1" fmla="*/ 1547 h 5"/>
                  <a:gd name="T2" fmla="*/ 5313 w 23"/>
                  <a:gd name="T3" fmla="*/ 1196 h 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3" h="5">
                    <a:moveTo>
                      <a:pt x="0" y="5"/>
                    </a:moveTo>
                    <a:cubicBezTo>
                      <a:pt x="7" y="0"/>
                      <a:pt x="15" y="1"/>
                      <a:pt x="23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149" name="Freeform 53"/>
              <p:cNvSpPr>
                <a:spLocks/>
              </p:cNvSpPr>
              <p:nvPr/>
            </p:nvSpPr>
            <p:spPr bwMode="auto">
              <a:xfrm>
                <a:off x="2135" y="1880"/>
                <a:ext cx="65" cy="48"/>
              </a:xfrm>
              <a:custGeom>
                <a:avLst/>
                <a:gdLst>
                  <a:gd name="T0" fmla="*/ 0 w 26"/>
                  <a:gd name="T1" fmla="*/ 6464 h 18"/>
                  <a:gd name="T2" fmla="*/ 6375 w 26"/>
                  <a:gd name="T3" fmla="*/ 0 h 1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6" h="18">
                    <a:moveTo>
                      <a:pt x="0" y="18"/>
                    </a:moveTo>
                    <a:cubicBezTo>
                      <a:pt x="3" y="8"/>
                      <a:pt x="15" y="0"/>
                      <a:pt x="2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150" name="Freeform 54"/>
              <p:cNvSpPr>
                <a:spLocks/>
              </p:cNvSpPr>
              <p:nvPr/>
            </p:nvSpPr>
            <p:spPr bwMode="auto">
              <a:xfrm>
                <a:off x="1950" y="2032"/>
                <a:ext cx="58" cy="32"/>
              </a:xfrm>
              <a:custGeom>
                <a:avLst/>
                <a:gdLst>
                  <a:gd name="T0" fmla="*/ 0 w 23"/>
                  <a:gd name="T1" fmla="*/ 4301 h 12"/>
                  <a:gd name="T2" fmla="*/ 5901 w 23"/>
                  <a:gd name="T3" fmla="*/ 1763 h 1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3" h="12">
                    <a:moveTo>
                      <a:pt x="0" y="12"/>
                    </a:moveTo>
                    <a:cubicBezTo>
                      <a:pt x="5" y="5"/>
                      <a:pt x="14" y="0"/>
                      <a:pt x="23" y="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151" name="Freeform 55"/>
              <p:cNvSpPr>
                <a:spLocks/>
              </p:cNvSpPr>
              <p:nvPr/>
            </p:nvSpPr>
            <p:spPr bwMode="auto">
              <a:xfrm>
                <a:off x="1785" y="1984"/>
                <a:ext cx="43" cy="48"/>
              </a:xfrm>
              <a:custGeom>
                <a:avLst/>
                <a:gdLst>
                  <a:gd name="T0" fmla="*/ 531 w 17"/>
                  <a:gd name="T1" fmla="*/ 6464 h 18"/>
                  <a:gd name="T2" fmla="*/ 4467 w 17"/>
                  <a:gd name="T3" fmla="*/ 0 h 1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7" h="18">
                    <a:moveTo>
                      <a:pt x="2" y="18"/>
                    </a:moveTo>
                    <a:cubicBezTo>
                      <a:pt x="0" y="10"/>
                      <a:pt x="9" y="0"/>
                      <a:pt x="1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152" name="Freeform 56"/>
              <p:cNvSpPr>
                <a:spLocks/>
              </p:cNvSpPr>
              <p:nvPr/>
            </p:nvSpPr>
            <p:spPr bwMode="auto">
              <a:xfrm>
                <a:off x="1833" y="2237"/>
                <a:ext cx="35" cy="54"/>
              </a:xfrm>
              <a:custGeom>
                <a:avLst/>
                <a:gdLst>
                  <a:gd name="T0" fmla="*/ 0 w 14"/>
                  <a:gd name="T1" fmla="*/ 7757 h 20"/>
                  <a:gd name="T2" fmla="*/ 3438 w 14"/>
                  <a:gd name="T3" fmla="*/ 429 h 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4" h="20">
                    <a:moveTo>
                      <a:pt x="0" y="20"/>
                    </a:moveTo>
                    <a:cubicBezTo>
                      <a:pt x="0" y="13"/>
                      <a:pt x="4" y="0"/>
                      <a:pt x="14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153" name="Freeform 57"/>
              <p:cNvSpPr>
                <a:spLocks/>
              </p:cNvSpPr>
              <p:nvPr/>
            </p:nvSpPr>
            <p:spPr bwMode="auto">
              <a:xfrm>
                <a:off x="1998" y="2352"/>
                <a:ext cx="25" cy="35"/>
              </a:xfrm>
              <a:custGeom>
                <a:avLst/>
                <a:gdLst>
                  <a:gd name="T0" fmla="*/ 520 w 10"/>
                  <a:gd name="T1" fmla="*/ 4935 h 13"/>
                  <a:gd name="T2" fmla="*/ 2470 w 10"/>
                  <a:gd name="T3" fmla="*/ 0 h 1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" h="13">
                    <a:moveTo>
                      <a:pt x="2" y="13"/>
                    </a:moveTo>
                    <a:cubicBezTo>
                      <a:pt x="0" y="7"/>
                      <a:pt x="4" y="3"/>
                      <a:pt x="1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154" name="Freeform 58"/>
              <p:cNvSpPr>
                <a:spLocks/>
              </p:cNvSpPr>
              <p:nvPr/>
            </p:nvSpPr>
            <p:spPr bwMode="auto">
              <a:xfrm>
                <a:off x="2145" y="2197"/>
                <a:ext cx="73" cy="27"/>
              </a:xfrm>
              <a:custGeom>
                <a:avLst/>
                <a:gdLst>
                  <a:gd name="T0" fmla="*/ 0 w 29"/>
                  <a:gd name="T1" fmla="*/ 3877 h 10"/>
                  <a:gd name="T2" fmla="*/ 7383 w 29"/>
                  <a:gd name="T3" fmla="*/ 0 h 1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9" h="10">
                    <a:moveTo>
                      <a:pt x="0" y="10"/>
                    </a:moveTo>
                    <a:cubicBezTo>
                      <a:pt x="8" y="3"/>
                      <a:pt x="18" y="0"/>
                      <a:pt x="2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155" name="Freeform 59"/>
              <p:cNvSpPr>
                <a:spLocks/>
              </p:cNvSpPr>
              <p:nvPr/>
            </p:nvSpPr>
            <p:spPr bwMode="auto">
              <a:xfrm>
                <a:off x="2558" y="2216"/>
                <a:ext cx="42" cy="56"/>
              </a:xfrm>
              <a:custGeom>
                <a:avLst/>
                <a:gdLst>
                  <a:gd name="T0" fmla="*/ 183 w 17"/>
                  <a:gd name="T1" fmla="*/ 0 h 21"/>
                  <a:gd name="T2" fmla="*/ 3876 w 17"/>
                  <a:gd name="T3" fmla="*/ 7531 h 2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7" h="21">
                    <a:moveTo>
                      <a:pt x="1" y="0"/>
                    </a:moveTo>
                    <a:cubicBezTo>
                      <a:pt x="0" y="9"/>
                      <a:pt x="8" y="20"/>
                      <a:pt x="17" y="2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156" name="Freeform 60"/>
              <p:cNvSpPr>
                <a:spLocks/>
              </p:cNvSpPr>
              <p:nvPr/>
            </p:nvSpPr>
            <p:spPr bwMode="auto">
              <a:xfrm>
                <a:off x="3360" y="2011"/>
                <a:ext cx="65" cy="45"/>
              </a:xfrm>
              <a:custGeom>
                <a:avLst/>
                <a:gdLst>
                  <a:gd name="T0" fmla="*/ 0 w 26"/>
                  <a:gd name="T1" fmla="*/ 5845 h 17"/>
                  <a:gd name="T2" fmla="*/ 6375 w 26"/>
                  <a:gd name="T3" fmla="*/ 0 h 1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6" h="17">
                    <a:moveTo>
                      <a:pt x="0" y="17"/>
                    </a:moveTo>
                    <a:cubicBezTo>
                      <a:pt x="11" y="16"/>
                      <a:pt x="19" y="10"/>
                      <a:pt x="2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157" name="Freeform 61"/>
              <p:cNvSpPr>
                <a:spLocks/>
              </p:cNvSpPr>
              <p:nvPr/>
            </p:nvSpPr>
            <p:spPr bwMode="auto">
              <a:xfrm>
                <a:off x="3585" y="1861"/>
                <a:ext cx="70" cy="32"/>
              </a:xfrm>
              <a:custGeom>
                <a:avLst/>
                <a:gdLst>
                  <a:gd name="T0" fmla="*/ 0 w 28"/>
                  <a:gd name="T1" fmla="*/ 2184 h 12"/>
                  <a:gd name="T2" fmla="*/ 6845 w 28"/>
                  <a:gd name="T3" fmla="*/ 0 h 1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8" h="12">
                    <a:moveTo>
                      <a:pt x="0" y="6"/>
                    </a:moveTo>
                    <a:cubicBezTo>
                      <a:pt x="8" y="12"/>
                      <a:pt x="20" y="5"/>
                      <a:pt x="2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158" name="Freeform 62"/>
              <p:cNvSpPr>
                <a:spLocks/>
              </p:cNvSpPr>
              <p:nvPr/>
            </p:nvSpPr>
            <p:spPr bwMode="auto">
              <a:xfrm>
                <a:off x="3820" y="1763"/>
                <a:ext cx="25" cy="61"/>
              </a:xfrm>
              <a:custGeom>
                <a:avLst/>
                <a:gdLst>
                  <a:gd name="T0" fmla="*/ 0 w 10"/>
                  <a:gd name="T1" fmla="*/ 0 h 23"/>
                  <a:gd name="T2" fmla="*/ 1770 w 10"/>
                  <a:gd name="T3" fmla="*/ 8018 h 2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" h="23">
                    <a:moveTo>
                      <a:pt x="0" y="0"/>
                    </a:moveTo>
                    <a:cubicBezTo>
                      <a:pt x="6" y="5"/>
                      <a:pt x="10" y="16"/>
                      <a:pt x="7" y="2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159" name="Freeform 63"/>
              <p:cNvSpPr>
                <a:spLocks/>
              </p:cNvSpPr>
              <p:nvPr/>
            </p:nvSpPr>
            <p:spPr bwMode="auto">
              <a:xfrm>
                <a:off x="3953" y="1803"/>
                <a:ext cx="65" cy="10"/>
              </a:xfrm>
              <a:custGeom>
                <a:avLst/>
                <a:gdLst>
                  <a:gd name="T0" fmla="*/ 0 w 26"/>
                  <a:gd name="T1" fmla="*/ 0 h 4"/>
                  <a:gd name="T2" fmla="*/ 6375 w 26"/>
                  <a:gd name="T3" fmla="*/ 313 h 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6" h="4">
                    <a:moveTo>
                      <a:pt x="0" y="0"/>
                    </a:moveTo>
                    <a:cubicBezTo>
                      <a:pt x="7" y="4"/>
                      <a:pt x="18" y="4"/>
                      <a:pt x="26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160" name="Freeform 64"/>
              <p:cNvSpPr>
                <a:spLocks/>
              </p:cNvSpPr>
              <p:nvPr/>
            </p:nvSpPr>
            <p:spPr bwMode="auto">
              <a:xfrm>
                <a:off x="3915" y="1853"/>
                <a:ext cx="38" cy="43"/>
              </a:xfrm>
              <a:custGeom>
                <a:avLst/>
                <a:gdLst>
                  <a:gd name="T0" fmla="*/ 3955 w 15"/>
                  <a:gd name="T1" fmla="*/ 0 h 16"/>
                  <a:gd name="T2" fmla="*/ 0 w 15"/>
                  <a:gd name="T3" fmla="*/ 6060 h 1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5" h="16">
                    <a:moveTo>
                      <a:pt x="15" y="0"/>
                    </a:moveTo>
                    <a:cubicBezTo>
                      <a:pt x="10" y="6"/>
                      <a:pt x="8" y="16"/>
                      <a:pt x="0" y="1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161" name="Freeform 65"/>
              <p:cNvSpPr>
                <a:spLocks/>
              </p:cNvSpPr>
              <p:nvPr/>
            </p:nvSpPr>
            <p:spPr bwMode="auto">
              <a:xfrm>
                <a:off x="3555" y="1752"/>
                <a:ext cx="18" cy="24"/>
              </a:xfrm>
              <a:custGeom>
                <a:avLst/>
                <a:gdLst>
                  <a:gd name="T0" fmla="*/ 2003 w 7"/>
                  <a:gd name="T1" fmla="*/ 0 h 9"/>
                  <a:gd name="T2" fmla="*/ 0 w 7"/>
                  <a:gd name="T3" fmla="*/ 3243 h 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" h="9">
                    <a:moveTo>
                      <a:pt x="7" y="0"/>
                    </a:moveTo>
                    <a:cubicBezTo>
                      <a:pt x="2" y="2"/>
                      <a:pt x="0" y="5"/>
                      <a:pt x="0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162" name="Freeform 66"/>
              <p:cNvSpPr>
                <a:spLocks/>
              </p:cNvSpPr>
              <p:nvPr/>
            </p:nvSpPr>
            <p:spPr bwMode="auto">
              <a:xfrm>
                <a:off x="1903" y="2539"/>
                <a:ext cx="55" cy="32"/>
              </a:xfrm>
              <a:custGeom>
                <a:avLst/>
                <a:gdLst>
                  <a:gd name="T0" fmla="*/ 313 w 22"/>
                  <a:gd name="T1" fmla="*/ 0 h 12"/>
                  <a:gd name="T2" fmla="*/ 5395 w 22"/>
                  <a:gd name="T3" fmla="*/ 2184 h 1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">
                    <a:moveTo>
                      <a:pt x="1" y="0"/>
                    </a:moveTo>
                    <a:cubicBezTo>
                      <a:pt x="0" y="12"/>
                      <a:pt x="15" y="9"/>
                      <a:pt x="22" y="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163" name="Freeform 67"/>
              <p:cNvSpPr>
                <a:spLocks/>
              </p:cNvSpPr>
              <p:nvPr/>
            </p:nvSpPr>
            <p:spPr bwMode="auto">
              <a:xfrm>
                <a:off x="2003" y="2507"/>
                <a:ext cx="42" cy="72"/>
              </a:xfrm>
              <a:custGeom>
                <a:avLst/>
                <a:gdLst>
                  <a:gd name="T0" fmla="*/ 183 w 17"/>
                  <a:gd name="T1" fmla="*/ 0 h 27"/>
                  <a:gd name="T2" fmla="*/ 3876 w 17"/>
                  <a:gd name="T3" fmla="*/ 9707 h 2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7" h="27">
                    <a:moveTo>
                      <a:pt x="1" y="0"/>
                    </a:moveTo>
                    <a:cubicBezTo>
                      <a:pt x="0" y="12"/>
                      <a:pt x="7" y="22"/>
                      <a:pt x="17" y="2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164" name="Freeform 68"/>
              <p:cNvSpPr>
                <a:spLocks/>
              </p:cNvSpPr>
              <p:nvPr/>
            </p:nvSpPr>
            <p:spPr bwMode="auto">
              <a:xfrm>
                <a:off x="2248" y="2469"/>
                <a:ext cx="22" cy="56"/>
              </a:xfrm>
              <a:custGeom>
                <a:avLst/>
                <a:gdLst>
                  <a:gd name="T0" fmla="*/ 616 w 9"/>
                  <a:gd name="T1" fmla="*/ 0 h 21"/>
                  <a:gd name="T2" fmla="*/ 1931 w 9"/>
                  <a:gd name="T3" fmla="*/ 7531 h 2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9" h="21">
                    <a:moveTo>
                      <a:pt x="3" y="0"/>
                    </a:moveTo>
                    <a:cubicBezTo>
                      <a:pt x="0" y="7"/>
                      <a:pt x="4" y="16"/>
                      <a:pt x="9" y="2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165" name="Freeform 69"/>
              <p:cNvSpPr>
                <a:spLocks/>
              </p:cNvSpPr>
              <p:nvPr/>
            </p:nvSpPr>
            <p:spPr bwMode="auto">
              <a:xfrm>
                <a:off x="2630" y="2160"/>
                <a:ext cx="195" cy="155"/>
              </a:xfrm>
              <a:custGeom>
                <a:avLst/>
                <a:gdLst>
                  <a:gd name="T0" fmla="*/ 17395 w 78"/>
                  <a:gd name="T1" fmla="*/ 0 h 58"/>
                  <a:gd name="T2" fmla="*/ 10550 w 78"/>
                  <a:gd name="T3" fmla="*/ 12384 h 58"/>
                  <a:gd name="T4" fmla="*/ 4688 w 78"/>
                  <a:gd name="T5" fmla="*/ 17846 h 58"/>
                  <a:gd name="T6" fmla="*/ 0 w 78"/>
                  <a:gd name="T7" fmla="*/ 20040 h 58"/>
                  <a:gd name="T8" fmla="*/ 12500 w 78"/>
                  <a:gd name="T9" fmla="*/ 17846 h 58"/>
                  <a:gd name="T10" fmla="*/ 18363 w 78"/>
                  <a:gd name="T11" fmla="*/ 15249 h 58"/>
                  <a:gd name="T12" fmla="*/ 19063 w 78"/>
                  <a:gd name="T13" fmla="*/ 3263 h 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8" h="58">
                    <a:moveTo>
                      <a:pt x="71" y="0"/>
                    </a:moveTo>
                    <a:cubicBezTo>
                      <a:pt x="77" y="19"/>
                      <a:pt x="56" y="27"/>
                      <a:pt x="43" y="34"/>
                    </a:cubicBezTo>
                    <a:cubicBezTo>
                      <a:pt x="35" y="39"/>
                      <a:pt x="28" y="45"/>
                      <a:pt x="19" y="49"/>
                    </a:cubicBezTo>
                    <a:cubicBezTo>
                      <a:pt x="13" y="51"/>
                      <a:pt x="5" y="51"/>
                      <a:pt x="0" y="55"/>
                    </a:cubicBezTo>
                    <a:cubicBezTo>
                      <a:pt x="13" y="58"/>
                      <a:pt x="36" y="52"/>
                      <a:pt x="51" y="49"/>
                    </a:cubicBezTo>
                    <a:cubicBezTo>
                      <a:pt x="59" y="48"/>
                      <a:pt x="68" y="47"/>
                      <a:pt x="75" y="42"/>
                    </a:cubicBezTo>
                    <a:cubicBezTo>
                      <a:pt x="73" y="34"/>
                      <a:pt x="68" y="15"/>
                      <a:pt x="78" y="9"/>
                    </a:cubicBezTo>
                  </a:path>
                </a:pathLst>
              </a:custGeom>
              <a:solidFill>
                <a:srgbClr val="F4D5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166" name="Freeform 70"/>
              <p:cNvSpPr>
                <a:spLocks/>
              </p:cNvSpPr>
              <p:nvPr/>
            </p:nvSpPr>
            <p:spPr bwMode="auto">
              <a:xfrm>
                <a:off x="2798" y="2181"/>
                <a:ext cx="45" cy="96"/>
              </a:xfrm>
              <a:custGeom>
                <a:avLst/>
                <a:gdLst>
                  <a:gd name="T0" fmla="*/ 1488 w 18"/>
                  <a:gd name="T1" fmla="*/ 0 h 36"/>
                  <a:gd name="T2" fmla="*/ 4425 w 18"/>
                  <a:gd name="T3" fmla="*/ 10773 h 36"/>
                  <a:gd name="T4" fmla="*/ 0 w 18"/>
                  <a:gd name="T5" fmla="*/ 10773 h 3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" h="36">
                    <a:moveTo>
                      <a:pt x="6" y="0"/>
                    </a:moveTo>
                    <a:cubicBezTo>
                      <a:pt x="8" y="14"/>
                      <a:pt x="11" y="20"/>
                      <a:pt x="18" y="30"/>
                    </a:cubicBezTo>
                    <a:cubicBezTo>
                      <a:pt x="13" y="33"/>
                      <a:pt x="2" y="36"/>
                      <a:pt x="0" y="30"/>
                    </a:cubicBezTo>
                  </a:path>
                </a:pathLst>
              </a:custGeom>
              <a:solidFill>
                <a:srgbClr val="F4D5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167" name="Freeform 71"/>
              <p:cNvSpPr>
                <a:spLocks/>
              </p:cNvSpPr>
              <p:nvPr/>
            </p:nvSpPr>
            <p:spPr bwMode="auto">
              <a:xfrm>
                <a:off x="3098" y="2192"/>
                <a:ext cx="97" cy="69"/>
              </a:xfrm>
              <a:custGeom>
                <a:avLst/>
                <a:gdLst>
                  <a:gd name="T0" fmla="*/ 0 w 39"/>
                  <a:gd name="T1" fmla="*/ 8431 h 26"/>
                  <a:gd name="T2" fmla="*/ 4293 w 39"/>
                  <a:gd name="T3" fmla="*/ 0 h 26"/>
                  <a:gd name="T4" fmla="*/ 1157 w 39"/>
                  <a:gd name="T5" fmla="*/ 7380 h 2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9" h="26">
                    <a:moveTo>
                      <a:pt x="0" y="24"/>
                    </a:moveTo>
                    <a:cubicBezTo>
                      <a:pt x="14" y="26"/>
                      <a:pt x="39" y="9"/>
                      <a:pt x="18" y="0"/>
                    </a:cubicBezTo>
                    <a:cubicBezTo>
                      <a:pt x="25" y="11"/>
                      <a:pt x="9" y="14"/>
                      <a:pt x="5" y="21"/>
                    </a:cubicBezTo>
                  </a:path>
                </a:pathLst>
              </a:custGeom>
              <a:solidFill>
                <a:srgbClr val="F4D5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168" name="Freeform 72"/>
              <p:cNvSpPr>
                <a:spLocks/>
              </p:cNvSpPr>
              <p:nvPr/>
            </p:nvSpPr>
            <p:spPr bwMode="auto">
              <a:xfrm>
                <a:off x="3323" y="2075"/>
                <a:ext cx="92" cy="138"/>
              </a:xfrm>
              <a:custGeom>
                <a:avLst/>
                <a:gdLst>
                  <a:gd name="T0" fmla="*/ 3061 w 37"/>
                  <a:gd name="T1" fmla="*/ 2078 h 52"/>
                  <a:gd name="T2" fmla="*/ 7611 w 37"/>
                  <a:gd name="T3" fmla="*/ 0 h 52"/>
                  <a:gd name="T4" fmla="*/ 7303 w 37"/>
                  <a:gd name="T5" fmla="*/ 4225 h 52"/>
                  <a:gd name="T6" fmla="*/ 8069 w 37"/>
                  <a:gd name="T7" fmla="*/ 9480 h 52"/>
                  <a:gd name="T8" fmla="*/ 0 w 37"/>
                  <a:gd name="T9" fmla="*/ 18150 h 52"/>
                  <a:gd name="T10" fmla="*/ 5244 w 37"/>
                  <a:gd name="T11" fmla="*/ 8431 h 52"/>
                  <a:gd name="T12" fmla="*/ 2566 w 37"/>
                  <a:gd name="T13" fmla="*/ 3177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7" h="52">
                    <a:moveTo>
                      <a:pt x="13" y="6"/>
                    </a:moveTo>
                    <a:cubicBezTo>
                      <a:pt x="21" y="7"/>
                      <a:pt x="25" y="2"/>
                      <a:pt x="32" y="0"/>
                    </a:cubicBezTo>
                    <a:cubicBezTo>
                      <a:pt x="34" y="5"/>
                      <a:pt x="30" y="8"/>
                      <a:pt x="31" y="12"/>
                    </a:cubicBezTo>
                    <a:cubicBezTo>
                      <a:pt x="31" y="18"/>
                      <a:pt x="34" y="22"/>
                      <a:pt x="34" y="27"/>
                    </a:cubicBezTo>
                    <a:cubicBezTo>
                      <a:pt x="37" y="46"/>
                      <a:pt x="14" y="49"/>
                      <a:pt x="0" y="52"/>
                    </a:cubicBezTo>
                    <a:cubicBezTo>
                      <a:pt x="9" y="46"/>
                      <a:pt x="24" y="39"/>
                      <a:pt x="22" y="24"/>
                    </a:cubicBezTo>
                    <a:cubicBezTo>
                      <a:pt x="22" y="19"/>
                      <a:pt x="17" y="10"/>
                      <a:pt x="11" y="9"/>
                    </a:cubicBezTo>
                  </a:path>
                </a:pathLst>
              </a:custGeom>
              <a:solidFill>
                <a:srgbClr val="F4D5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169" name="Freeform 73"/>
              <p:cNvSpPr>
                <a:spLocks/>
              </p:cNvSpPr>
              <p:nvPr/>
            </p:nvSpPr>
            <p:spPr bwMode="auto">
              <a:xfrm>
                <a:off x="3578" y="1904"/>
                <a:ext cx="87" cy="149"/>
              </a:xfrm>
              <a:custGeom>
                <a:avLst/>
                <a:gdLst>
                  <a:gd name="T0" fmla="*/ 1414 w 35"/>
                  <a:gd name="T1" fmla="*/ 1450 h 56"/>
                  <a:gd name="T2" fmla="*/ 5419 w 35"/>
                  <a:gd name="T3" fmla="*/ 1054 h 56"/>
                  <a:gd name="T4" fmla="*/ 7599 w 35"/>
                  <a:gd name="T5" fmla="*/ 7064 h 56"/>
                  <a:gd name="T6" fmla="*/ 7298 w 35"/>
                  <a:gd name="T7" fmla="*/ 15185 h 56"/>
                  <a:gd name="T8" fmla="*/ 0 w 35"/>
                  <a:gd name="T9" fmla="*/ 19852 h 56"/>
                  <a:gd name="T10" fmla="*/ 6192 w 35"/>
                  <a:gd name="T11" fmla="*/ 8927 h 56"/>
                  <a:gd name="T12" fmla="*/ 1148 w 35"/>
                  <a:gd name="T13" fmla="*/ 1450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5" h="56">
                    <a:moveTo>
                      <a:pt x="6" y="4"/>
                    </a:moveTo>
                    <a:cubicBezTo>
                      <a:pt x="12" y="7"/>
                      <a:pt x="17" y="0"/>
                      <a:pt x="23" y="3"/>
                    </a:cubicBezTo>
                    <a:cubicBezTo>
                      <a:pt x="27" y="6"/>
                      <a:pt x="31" y="15"/>
                      <a:pt x="32" y="20"/>
                    </a:cubicBezTo>
                    <a:cubicBezTo>
                      <a:pt x="33" y="26"/>
                      <a:pt x="35" y="38"/>
                      <a:pt x="31" y="43"/>
                    </a:cubicBezTo>
                    <a:cubicBezTo>
                      <a:pt x="26" y="52"/>
                      <a:pt x="9" y="52"/>
                      <a:pt x="0" y="56"/>
                    </a:cubicBezTo>
                    <a:cubicBezTo>
                      <a:pt x="12" y="51"/>
                      <a:pt x="27" y="40"/>
                      <a:pt x="26" y="25"/>
                    </a:cubicBezTo>
                    <a:cubicBezTo>
                      <a:pt x="24" y="8"/>
                      <a:pt x="7" y="16"/>
                      <a:pt x="5" y="4"/>
                    </a:cubicBezTo>
                  </a:path>
                </a:pathLst>
              </a:custGeom>
              <a:solidFill>
                <a:srgbClr val="F4D5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170" name="Freeform 74"/>
              <p:cNvSpPr>
                <a:spLocks/>
              </p:cNvSpPr>
              <p:nvPr/>
            </p:nvSpPr>
            <p:spPr bwMode="auto">
              <a:xfrm>
                <a:off x="3633" y="1955"/>
                <a:ext cx="57" cy="72"/>
              </a:xfrm>
              <a:custGeom>
                <a:avLst/>
                <a:gdLst>
                  <a:gd name="T0" fmla="*/ 2347 w 23"/>
                  <a:gd name="T1" fmla="*/ 0 h 27"/>
                  <a:gd name="T2" fmla="*/ 4870 w 23"/>
                  <a:gd name="T3" fmla="*/ 5005 h 27"/>
                  <a:gd name="T4" fmla="*/ 0 w 23"/>
                  <a:gd name="T5" fmla="*/ 9707 h 2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" h="27">
                    <a:moveTo>
                      <a:pt x="10" y="0"/>
                    </a:moveTo>
                    <a:cubicBezTo>
                      <a:pt x="11" y="8"/>
                      <a:pt x="19" y="8"/>
                      <a:pt x="21" y="14"/>
                    </a:cubicBezTo>
                    <a:cubicBezTo>
                      <a:pt x="23" y="22"/>
                      <a:pt x="6" y="25"/>
                      <a:pt x="0" y="27"/>
                    </a:cubicBezTo>
                  </a:path>
                </a:pathLst>
              </a:custGeom>
              <a:solidFill>
                <a:srgbClr val="F4D5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171" name="Freeform 75"/>
              <p:cNvSpPr>
                <a:spLocks/>
              </p:cNvSpPr>
              <p:nvPr/>
            </p:nvSpPr>
            <p:spPr bwMode="auto">
              <a:xfrm>
                <a:off x="2350" y="1747"/>
                <a:ext cx="65" cy="24"/>
              </a:xfrm>
              <a:custGeom>
                <a:avLst/>
                <a:gdLst>
                  <a:gd name="T0" fmla="*/ 0 w 26"/>
                  <a:gd name="T1" fmla="*/ 0 h 9"/>
                  <a:gd name="T2" fmla="*/ 2938 w 26"/>
                  <a:gd name="T3" fmla="*/ 3243 h 9"/>
                  <a:gd name="T4" fmla="*/ 6375 w 26"/>
                  <a:gd name="T5" fmla="*/ 1459 h 9"/>
                  <a:gd name="T6" fmla="*/ 1300 w 26"/>
                  <a:gd name="T7" fmla="*/ 1459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" h="9">
                    <a:moveTo>
                      <a:pt x="0" y="0"/>
                    </a:moveTo>
                    <a:cubicBezTo>
                      <a:pt x="3" y="4"/>
                      <a:pt x="8" y="7"/>
                      <a:pt x="12" y="9"/>
                    </a:cubicBezTo>
                    <a:cubicBezTo>
                      <a:pt x="16" y="6"/>
                      <a:pt x="21" y="5"/>
                      <a:pt x="26" y="4"/>
                    </a:cubicBezTo>
                    <a:cubicBezTo>
                      <a:pt x="19" y="4"/>
                      <a:pt x="12" y="5"/>
                      <a:pt x="5" y="4"/>
                    </a:cubicBezTo>
                  </a:path>
                </a:pathLst>
              </a:custGeom>
              <a:solidFill>
                <a:srgbClr val="F4D5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172" name="Freeform 76"/>
              <p:cNvSpPr>
                <a:spLocks/>
              </p:cNvSpPr>
              <p:nvPr/>
            </p:nvSpPr>
            <p:spPr bwMode="auto">
              <a:xfrm>
                <a:off x="2905" y="1757"/>
                <a:ext cx="60" cy="30"/>
              </a:xfrm>
              <a:custGeom>
                <a:avLst/>
                <a:gdLst>
                  <a:gd name="T0" fmla="*/ 0 w 24"/>
                  <a:gd name="T1" fmla="*/ 0 h 11"/>
                  <a:gd name="T2" fmla="*/ 2270 w 24"/>
                  <a:gd name="T3" fmla="*/ 4544 h 11"/>
                  <a:gd name="T4" fmla="*/ 5863 w 24"/>
                  <a:gd name="T5" fmla="*/ 2114 h 11"/>
                  <a:gd name="T6" fmla="*/ 988 w 24"/>
                  <a:gd name="T7" fmla="*/ 447 h 1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4" h="11">
                    <a:moveTo>
                      <a:pt x="0" y="0"/>
                    </a:moveTo>
                    <a:cubicBezTo>
                      <a:pt x="3" y="4"/>
                      <a:pt x="5" y="8"/>
                      <a:pt x="9" y="11"/>
                    </a:cubicBezTo>
                    <a:cubicBezTo>
                      <a:pt x="12" y="5"/>
                      <a:pt x="20" y="4"/>
                      <a:pt x="24" y="5"/>
                    </a:cubicBezTo>
                    <a:cubicBezTo>
                      <a:pt x="17" y="4"/>
                      <a:pt x="10" y="1"/>
                      <a:pt x="4" y="1"/>
                    </a:cubicBezTo>
                  </a:path>
                </a:pathLst>
              </a:custGeom>
              <a:solidFill>
                <a:srgbClr val="F4D5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173" name="Freeform 77"/>
              <p:cNvSpPr>
                <a:spLocks/>
              </p:cNvSpPr>
              <p:nvPr/>
            </p:nvSpPr>
            <p:spPr bwMode="auto">
              <a:xfrm>
                <a:off x="2138" y="2341"/>
                <a:ext cx="420" cy="136"/>
              </a:xfrm>
              <a:custGeom>
                <a:avLst/>
                <a:gdLst>
                  <a:gd name="T0" fmla="*/ 313 w 168"/>
                  <a:gd name="T1" fmla="*/ 17955 h 51"/>
                  <a:gd name="T2" fmla="*/ 2470 w 168"/>
                  <a:gd name="T3" fmla="*/ 15779 h 51"/>
                  <a:gd name="T4" fmla="*/ 3908 w 168"/>
                  <a:gd name="T5" fmla="*/ 14016 h 51"/>
                  <a:gd name="T6" fmla="*/ 6645 w 168"/>
                  <a:gd name="T7" fmla="*/ 12288 h 51"/>
                  <a:gd name="T8" fmla="*/ 11533 w 168"/>
                  <a:gd name="T9" fmla="*/ 10104 h 51"/>
                  <a:gd name="T10" fmla="*/ 15938 w 168"/>
                  <a:gd name="T11" fmla="*/ 5405 h 51"/>
                  <a:gd name="T12" fmla="*/ 21488 w 168"/>
                  <a:gd name="T13" fmla="*/ 3243 h 51"/>
                  <a:gd name="T14" fmla="*/ 26688 w 168"/>
                  <a:gd name="T15" fmla="*/ 1059 h 51"/>
                  <a:gd name="T16" fmla="*/ 31250 w 168"/>
                  <a:gd name="T17" fmla="*/ 0 h 51"/>
                  <a:gd name="T18" fmla="*/ 36458 w 168"/>
                  <a:gd name="T19" fmla="*/ 1459 h 51"/>
                  <a:gd name="T20" fmla="*/ 40550 w 168"/>
                  <a:gd name="T21" fmla="*/ 2581 h 51"/>
                  <a:gd name="T22" fmla="*/ 40550 w 168"/>
                  <a:gd name="T23" fmla="*/ 7944 h 51"/>
                  <a:gd name="T24" fmla="*/ 40363 w 168"/>
                  <a:gd name="T25" fmla="*/ 12288 h 51"/>
                  <a:gd name="T26" fmla="*/ 38875 w 168"/>
                  <a:gd name="T27" fmla="*/ 15779 h 51"/>
                  <a:gd name="T28" fmla="*/ 37425 w 168"/>
                  <a:gd name="T29" fmla="*/ 8248 h 51"/>
                  <a:gd name="T30" fmla="*/ 32033 w 168"/>
                  <a:gd name="T31" fmla="*/ 5405 h 51"/>
                  <a:gd name="T32" fmla="*/ 21488 w 168"/>
                  <a:gd name="T33" fmla="*/ 8248 h 51"/>
                  <a:gd name="T34" fmla="*/ 16613 w 168"/>
                  <a:gd name="T35" fmla="*/ 10773 h 51"/>
                  <a:gd name="T36" fmla="*/ 10083 w 168"/>
                  <a:gd name="T37" fmla="*/ 13347 h 51"/>
                  <a:gd name="T38" fmla="*/ 8125 w 168"/>
                  <a:gd name="T39" fmla="*/ 15531 h 51"/>
                  <a:gd name="T40" fmla="*/ 6175 w 168"/>
                  <a:gd name="T41" fmla="*/ 16589 h 51"/>
                  <a:gd name="T42" fmla="*/ 2938 w 168"/>
                  <a:gd name="T43" fmla="*/ 18355 h 51"/>
                  <a:gd name="T44" fmla="*/ 0 w 168"/>
                  <a:gd name="T45" fmla="*/ 18355 h 5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68" h="51">
                    <a:moveTo>
                      <a:pt x="1" y="50"/>
                    </a:moveTo>
                    <a:cubicBezTo>
                      <a:pt x="3" y="48"/>
                      <a:pt x="9" y="46"/>
                      <a:pt x="10" y="44"/>
                    </a:cubicBezTo>
                    <a:cubicBezTo>
                      <a:pt x="12" y="42"/>
                      <a:pt x="14" y="40"/>
                      <a:pt x="16" y="39"/>
                    </a:cubicBezTo>
                    <a:cubicBezTo>
                      <a:pt x="19" y="37"/>
                      <a:pt x="23" y="35"/>
                      <a:pt x="27" y="34"/>
                    </a:cubicBezTo>
                    <a:cubicBezTo>
                      <a:pt x="34" y="32"/>
                      <a:pt x="41" y="34"/>
                      <a:pt x="47" y="28"/>
                    </a:cubicBezTo>
                    <a:cubicBezTo>
                      <a:pt x="53" y="23"/>
                      <a:pt x="58" y="18"/>
                      <a:pt x="65" y="15"/>
                    </a:cubicBezTo>
                    <a:cubicBezTo>
                      <a:pt x="73" y="12"/>
                      <a:pt x="81" y="11"/>
                      <a:pt x="88" y="9"/>
                    </a:cubicBezTo>
                    <a:cubicBezTo>
                      <a:pt x="95" y="7"/>
                      <a:pt x="102" y="5"/>
                      <a:pt x="109" y="3"/>
                    </a:cubicBezTo>
                    <a:cubicBezTo>
                      <a:pt x="116" y="1"/>
                      <a:pt x="121" y="0"/>
                      <a:pt x="128" y="0"/>
                    </a:cubicBezTo>
                    <a:cubicBezTo>
                      <a:pt x="135" y="1"/>
                      <a:pt x="142" y="3"/>
                      <a:pt x="149" y="4"/>
                    </a:cubicBezTo>
                    <a:cubicBezTo>
                      <a:pt x="153" y="5"/>
                      <a:pt x="163" y="4"/>
                      <a:pt x="166" y="7"/>
                    </a:cubicBezTo>
                    <a:cubicBezTo>
                      <a:pt x="168" y="10"/>
                      <a:pt x="167" y="19"/>
                      <a:pt x="166" y="22"/>
                    </a:cubicBezTo>
                    <a:cubicBezTo>
                      <a:pt x="166" y="26"/>
                      <a:pt x="166" y="30"/>
                      <a:pt x="165" y="34"/>
                    </a:cubicBezTo>
                    <a:cubicBezTo>
                      <a:pt x="164" y="38"/>
                      <a:pt x="161" y="41"/>
                      <a:pt x="159" y="44"/>
                    </a:cubicBezTo>
                    <a:cubicBezTo>
                      <a:pt x="159" y="37"/>
                      <a:pt x="159" y="29"/>
                      <a:pt x="153" y="23"/>
                    </a:cubicBezTo>
                    <a:cubicBezTo>
                      <a:pt x="148" y="18"/>
                      <a:pt x="139" y="15"/>
                      <a:pt x="131" y="15"/>
                    </a:cubicBezTo>
                    <a:cubicBezTo>
                      <a:pt x="118" y="15"/>
                      <a:pt x="101" y="17"/>
                      <a:pt x="88" y="23"/>
                    </a:cubicBezTo>
                    <a:cubicBezTo>
                      <a:pt x="82" y="26"/>
                      <a:pt x="75" y="27"/>
                      <a:pt x="68" y="30"/>
                    </a:cubicBezTo>
                    <a:cubicBezTo>
                      <a:pt x="59" y="33"/>
                      <a:pt x="49" y="34"/>
                      <a:pt x="41" y="37"/>
                    </a:cubicBezTo>
                    <a:cubicBezTo>
                      <a:pt x="37" y="38"/>
                      <a:pt x="36" y="40"/>
                      <a:pt x="33" y="43"/>
                    </a:cubicBezTo>
                    <a:cubicBezTo>
                      <a:pt x="30" y="46"/>
                      <a:pt x="28" y="44"/>
                      <a:pt x="25" y="46"/>
                    </a:cubicBezTo>
                    <a:cubicBezTo>
                      <a:pt x="21" y="48"/>
                      <a:pt x="16" y="50"/>
                      <a:pt x="12" y="51"/>
                    </a:cubicBezTo>
                    <a:cubicBezTo>
                      <a:pt x="9" y="51"/>
                      <a:pt x="2" y="50"/>
                      <a:pt x="0" y="51"/>
                    </a:cubicBezTo>
                  </a:path>
                </a:pathLst>
              </a:custGeom>
              <a:solidFill>
                <a:srgbClr val="DEC2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174" name="Freeform 78"/>
              <p:cNvSpPr>
                <a:spLocks/>
              </p:cNvSpPr>
              <p:nvPr/>
            </p:nvSpPr>
            <p:spPr bwMode="auto">
              <a:xfrm>
                <a:off x="2570" y="2309"/>
                <a:ext cx="373" cy="38"/>
              </a:xfrm>
              <a:custGeom>
                <a:avLst/>
                <a:gdLst>
                  <a:gd name="T0" fmla="*/ 0 w 149"/>
                  <a:gd name="T1" fmla="*/ 4397 h 14"/>
                  <a:gd name="T2" fmla="*/ 8829 w 149"/>
                  <a:gd name="T3" fmla="*/ 3957 h 14"/>
                  <a:gd name="T4" fmla="*/ 17508 w 149"/>
                  <a:gd name="T5" fmla="*/ 3520 h 14"/>
                  <a:gd name="T6" fmla="*/ 26358 w 149"/>
                  <a:gd name="T7" fmla="*/ 3257 h 14"/>
                  <a:gd name="T8" fmla="*/ 36679 w 149"/>
                  <a:gd name="T9" fmla="*/ 0 h 14"/>
                  <a:gd name="T10" fmla="*/ 22418 w 149"/>
                  <a:gd name="T11" fmla="*/ 760 h 14"/>
                  <a:gd name="T12" fmla="*/ 14264 w 149"/>
                  <a:gd name="T13" fmla="*/ 2063 h 14"/>
                  <a:gd name="T14" fmla="*/ 7858 w 149"/>
                  <a:gd name="T15" fmla="*/ 3257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9" h="14">
                    <a:moveTo>
                      <a:pt x="0" y="11"/>
                    </a:moveTo>
                    <a:cubicBezTo>
                      <a:pt x="11" y="14"/>
                      <a:pt x="25" y="11"/>
                      <a:pt x="36" y="10"/>
                    </a:cubicBezTo>
                    <a:cubicBezTo>
                      <a:pt x="48" y="10"/>
                      <a:pt x="59" y="9"/>
                      <a:pt x="71" y="9"/>
                    </a:cubicBezTo>
                    <a:cubicBezTo>
                      <a:pt x="83" y="8"/>
                      <a:pt x="95" y="9"/>
                      <a:pt x="107" y="8"/>
                    </a:cubicBezTo>
                    <a:cubicBezTo>
                      <a:pt x="121" y="7"/>
                      <a:pt x="134" y="3"/>
                      <a:pt x="149" y="0"/>
                    </a:cubicBezTo>
                    <a:cubicBezTo>
                      <a:pt x="131" y="8"/>
                      <a:pt x="109" y="3"/>
                      <a:pt x="91" y="2"/>
                    </a:cubicBezTo>
                    <a:cubicBezTo>
                      <a:pt x="79" y="1"/>
                      <a:pt x="69" y="3"/>
                      <a:pt x="58" y="5"/>
                    </a:cubicBezTo>
                    <a:cubicBezTo>
                      <a:pt x="50" y="7"/>
                      <a:pt x="40" y="9"/>
                      <a:pt x="32" y="8"/>
                    </a:cubicBezTo>
                  </a:path>
                </a:pathLst>
              </a:custGeom>
              <a:solidFill>
                <a:srgbClr val="DEC2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175" name="Freeform 79"/>
              <p:cNvSpPr>
                <a:spLocks/>
              </p:cNvSpPr>
              <p:nvPr/>
            </p:nvSpPr>
            <p:spPr bwMode="auto">
              <a:xfrm>
                <a:off x="3438" y="2056"/>
                <a:ext cx="155" cy="109"/>
              </a:xfrm>
              <a:custGeom>
                <a:avLst/>
                <a:gdLst>
                  <a:gd name="T0" fmla="*/ 1488 w 62"/>
                  <a:gd name="T1" fmla="*/ 12737 h 41"/>
                  <a:gd name="T2" fmla="*/ 15158 w 62"/>
                  <a:gd name="T3" fmla="*/ 0 h 41"/>
                  <a:gd name="T4" fmla="*/ 11063 w 62"/>
                  <a:gd name="T5" fmla="*/ 2143 h 41"/>
                  <a:gd name="T6" fmla="*/ 6375 w 62"/>
                  <a:gd name="T7" fmla="*/ 4248 h 41"/>
                  <a:gd name="T8" fmla="*/ 3250 w 62"/>
                  <a:gd name="T9" fmla="*/ 8497 h 41"/>
                  <a:gd name="T10" fmla="*/ 1488 w 62"/>
                  <a:gd name="T11" fmla="*/ 11293 h 41"/>
                  <a:gd name="T12" fmla="*/ 0 w 62"/>
                  <a:gd name="T13" fmla="*/ 14489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" h="41">
                    <a:moveTo>
                      <a:pt x="6" y="36"/>
                    </a:moveTo>
                    <a:cubicBezTo>
                      <a:pt x="22" y="22"/>
                      <a:pt x="42" y="7"/>
                      <a:pt x="62" y="0"/>
                    </a:cubicBezTo>
                    <a:cubicBezTo>
                      <a:pt x="57" y="0"/>
                      <a:pt x="51" y="4"/>
                      <a:pt x="45" y="6"/>
                    </a:cubicBezTo>
                    <a:cubicBezTo>
                      <a:pt x="39" y="8"/>
                      <a:pt x="32" y="10"/>
                      <a:pt x="26" y="12"/>
                    </a:cubicBezTo>
                    <a:cubicBezTo>
                      <a:pt x="19" y="15"/>
                      <a:pt x="17" y="19"/>
                      <a:pt x="13" y="24"/>
                    </a:cubicBezTo>
                    <a:cubicBezTo>
                      <a:pt x="10" y="26"/>
                      <a:pt x="8" y="29"/>
                      <a:pt x="6" y="32"/>
                    </a:cubicBezTo>
                    <a:cubicBezTo>
                      <a:pt x="4" y="35"/>
                      <a:pt x="3" y="40"/>
                      <a:pt x="0" y="41"/>
                    </a:cubicBezTo>
                  </a:path>
                </a:pathLst>
              </a:custGeom>
              <a:solidFill>
                <a:srgbClr val="DEC2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176" name="Freeform 80"/>
              <p:cNvSpPr>
                <a:spLocks/>
              </p:cNvSpPr>
              <p:nvPr/>
            </p:nvSpPr>
            <p:spPr bwMode="auto">
              <a:xfrm>
                <a:off x="1808" y="2608"/>
                <a:ext cx="377" cy="53"/>
              </a:xfrm>
              <a:custGeom>
                <a:avLst/>
                <a:gdLst>
                  <a:gd name="T0" fmla="*/ 0 w 151"/>
                  <a:gd name="T1" fmla="*/ 633 h 20"/>
                  <a:gd name="T2" fmla="*/ 8234 w 151"/>
                  <a:gd name="T3" fmla="*/ 5231 h 20"/>
                  <a:gd name="T4" fmla="*/ 17634 w 151"/>
                  <a:gd name="T5" fmla="*/ 6551 h 20"/>
                  <a:gd name="T6" fmla="*/ 27159 w 151"/>
                  <a:gd name="T7" fmla="*/ 5864 h 20"/>
                  <a:gd name="T8" fmla="*/ 32015 w 151"/>
                  <a:gd name="T9" fmla="*/ 3554 h 20"/>
                  <a:gd name="T10" fmla="*/ 36559 w 151"/>
                  <a:gd name="T11" fmla="*/ 0 h 20"/>
                  <a:gd name="T12" fmla="*/ 19579 w 151"/>
                  <a:gd name="T13" fmla="*/ 4839 h 20"/>
                  <a:gd name="T14" fmla="*/ 11657 w 151"/>
                  <a:gd name="T15" fmla="*/ 3800 h 20"/>
                  <a:gd name="T16" fmla="*/ 6022 w 151"/>
                  <a:gd name="T17" fmla="*/ 2472 h 20"/>
                  <a:gd name="T18" fmla="*/ 0 w 151"/>
                  <a:gd name="T19" fmla="*/ 0 h 2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51" h="20">
                    <a:moveTo>
                      <a:pt x="0" y="2"/>
                    </a:moveTo>
                    <a:cubicBezTo>
                      <a:pt x="12" y="5"/>
                      <a:pt x="22" y="12"/>
                      <a:pt x="34" y="15"/>
                    </a:cubicBezTo>
                    <a:cubicBezTo>
                      <a:pt x="47" y="18"/>
                      <a:pt x="59" y="18"/>
                      <a:pt x="73" y="19"/>
                    </a:cubicBezTo>
                    <a:cubicBezTo>
                      <a:pt x="86" y="20"/>
                      <a:pt x="99" y="20"/>
                      <a:pt x="112" y="17"/>
                    </a:cubicBezTo>
                    <a:cubicBezTo>
                      <a:pt x="119" y="14"/>
                      <a:pt x="125" y="12"/>
                      <a:pt x="132" y="10"/>
                    </a:cubicBezTo>
                    <a:cubicBezTo>
                      <a:pt x="138" y="7"/>
                      <a:pt x="145" y="3"/>
                      <a:pt x="151" y="0"/>
                    </a:cubicBezTo>
                    <a:cubicBezTo>
                      <a:pt x="123" y="12"/>
                      <a:pt x="108" y="14"/>
                      <a:pt x="81" y="14"/>
                    </a:cubicBezTo>
                    <a:cubicBezTo>
                      <a:pt x="74" y="15"/>
                      <a:pt x="54" y="13"/>
                      <a:pt x="48" y="11"/>
                    </a:cubicBezTo>
                    <a:cubicBezTo>
                      <a:pt x="39" y="10"/>
                      <a:pt x="33" y="9"/>
                      <a:pt x="25" y="7"/>
                    </a:cubicBezTo>
                    <a:cubicBezTo>
                      <a:pt x="17" y="5"/>
                      <a:pt x="7" y="3"/>
                      <a:pt x="0" y="0"/>
                    </a:cubicBezTo>
                  </a:path>
                </a:pathLst>
              </a:custGeom>
              <a:solidFill>
                <a:srgbClr val="DEC2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177" name="Freeform 81"/>
              <p:cNvSpPr>
                <a:spLocks/>
              </p:cNvSpPr>
              <p:nvPr/>
            </p:nvSpPr>
            <p:spPr bwMode="auto">
              <a:xfrm>
                <a:off x="1653" y="1621"/>
                <a:ext cx="2485" cy="1054"/>
              </a:xfrm>
              <a:custGeom>
                <a:avLst/>
                <a:gdLst>
                  <a:gd name="T0" fmla="*/ 11720 w 994"/>
                  <a:gd name="T1" fmla="*/ 44095 h 395"/>
                  <a:gd name="T2" fmla="*/ 520 w 994"/>
                  <a:gd name="T3" fmla="*/ 74420 h 395"/>
                  <a:gd name="T4" fmla="*/ 783 w 994"/>
                  <a:gd name="T5" fmla="*/ 96728 h 395"/>
                  <a:gd name="T6" fmla="*/ 4895 w 994"/>
                  <a:gd name="T7" fmla="*/ 110120 h 395"/>
                  <a:gd name="T8" fmla="*/ 7158 w 994"/>
                  <a:gd name="T9" fmla="*/ 121610 h 395"/>
                  <a:gd name="T10" fmla="*/ 24738 w 994"/>
                  <a:gd name="T11" fmla="*/ 141084 h 395"/>
                  <a:gd name="T12" fmla="*/ 35675 w 994"/>
                  <a:gd name="T13" fmla="*/ 142551 h 395"/>
                  <a:gd name="T14" fmla="*/ 42000 w 994"/>
                  <a:gd name="T15" fmla="*/ 141484 h 395"/>
                  <a:gd name="T16" fmla="*/ 47863 w 994"/>
                  <a:gd name="T17" fmla="*/ 138899 h 395"/>
                  <a:gd name="T18" fmla="*/ 54688 w 994"/>
                  <a:gd name="T19" fmla="*/ 136073 h 395"/>
                  <a:gd name="T20" fmla="*/ 63800 w 994"/>
                  <a:gd name="T21" fmla="*/ 132420 h 395"/>
                  <a:gd name="T22" fmla="*/ 75520 w 994"/>
                  <a:gd name="T23" fmla="*/ 123491 h 395"/>
                  <a:gd name="T24" fmla="*/ 83988 w 994"/>
                  <a:gd name="T25" fmla="*/ 116599 h 395"/>
                  <a:gd name="T26" fmla="*/ 87895 w 994"/>
                  <a:gd name="T27" fmla="*/ 98905 h 395"/>
                  <a:gd name="T28" fmla="*/ 88408 w 994"/>
                  <a:gd name="T29" fmla="*/ 99575 h 395"/>
                  <a:gd name="T30" fmla="*/ 101095 w 994"/>
                  <a:gd name="T31" fmla="*/ 98905 h 395"/>
                  <a:gd name="T32" fmla="*/ 129688 w 994"/>
                  <a:gd name="T33" fmla="*/ 94540 h 395"/>
                  <a:gd name="T34" fmla="*/ 146800 w 994"/>
                  <a:gd name="T35" fmla="*/ 90246 h 395"/>
                  <a:gd name="T36" fmla="*/ 162895 w 994"/>
                  <a:gd name="T37" fmla="*/ 85227 h 395"/>
                  <a:gd name="T38" fmla="*/ 189458 w 994"/>
                  <a:gd name="T39" fmla="*/ 62757 h 395"/>
                  <a:gd name="T40" fmla="*/ 196095 w 994"/>
                  <a:gd name="T41" fmla="*/ 58157 h 395"/>
                  <a:gd name="T42" fmla="*/ 201688 w 994"/>
                  <a:gd name="T43" fmla="*/ 56676 h 395"/>
                  <a:gd name="T44" fmla="*/ 219270 w 994"/>
                  <a:gd name="T45" fmla="*/ 46544 h 395"/>
                  <a:gd name="T46" fmla="*/ 239583 w 994"/>
                  <a:gd name="T47" fmla="*/ 7141 h 395"/>
                  <a:gd name="T48" fmla="*/ 221220 w 994"/>
                  <a:gd name="T49" fmla="*/ 7141 h 395"/>
                  <a:gd name="T50" fmla="*/ 201688 w 994"/>
                  <a:gd name="T51" fmla="*/ 9078 h 395"/>
                  <a:gd name="T52" fmla="*/ 188988 w 994"/>
                  <a:gd name="T53" fmla="*/ 9726 h 395"/>
                  <a:gd name="T54" fmla="*/ 178250 w 994"/>
                  <a:gd name="T55" fmla="*/ 11207 h 395"/>
                  <a:gd name="T56" fmla="*/ 168488 w 994"/>
                  <a:gd name="T57" fmla="*/ 13678 h 395"/>
                  <a:gd name="T58" fmla="*/ 153833 w 994"/>
                  <a:gd name="T59" fmla="*/ 11912 h 395"/>
                  <a:gd name="T60" fmla="*/ 136063 w 994"/>
                  <a:gd name="T61" fmla="*/ 13678 h 395"/>
                  <a:gd name="T62" fmla="*/ 104033 w 994"/>
                  <a:gd name="T63" fmla="*/ 14497 h 395"/>
                  <a:gd name="T64" fmla="*/ 72083 w 994"/>
                  <a:gd name="T65" fmla="*/ 13379 h 395"/>
                  <a:gd name="T66" fmla="*/ 40050 w 994"/>
                  <a:gd name="T67" fmla="*/ 20178 h 395"/>
                  <a:gd name="T68" fmla="*/ 24220 w 994"/>
                  <a:gd name="T69" fmla="*/ 30326 h 395"/>
                  <a:gd name="T70" fmla="*/ 11533 w 994"/>
                  <a:gd name="T71" fmla="*/ 44095 h 39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994" h="395">
                    <a:moveTo>
                      <a:pt x="48" y="122"/>
                    </a:moveTo>
                    <a:cubicBezTo>
                      <a:pt x="9" y="135"/>
                      <a:pt x="3" y="192"/>
                      <a:pt x="2" y="206"/>
                    </a:cubicBezTo>
                    <a:cubicBezTo>
                      <a:pt x="0" y="218"/>
                      <a:pt x="1" y="256"/>
                      <a:pt x="3" y="268"/>
                    </a:cubicBezTo>
                    <a:cubicBezTo>
                      <a:pt x="5" y="280"/>
                      <a:pt x="20" y="291"/>
                      <a:pt x="20" y="305"/>
                    </a:cubicBezTo>
                    <a:cubicBezTo>
                      <a:pt x="21" y="321"/>
                      <a:pt x="23" y="323"/>
                      <a:pt x="29" y="337"/>
                    </a:cubicBezTo>
                    <a:cubicBezTo>
                      <a:pt x="41" y="369"/>
                      <a:pt x="67" y="385"/>
                      <a:pt x="101" y="391"/>
                    </a:cubicBezTo>
                    <a:cubicBezTo>
                      <a:pt x="118" y="394"/>
                      <a:pt x="128" y="394"/>
                      <a:pt x="146" y="395"/>
                    </a:cubicBezTo>
                    <a:cubicBezTo>
                      <a:pt x="153" y="395"/>
                      <a:pt x="164" y="394"/>
                      <a:pt x="172" y="392"/>
                    </a:cubicBezTo>
                    <a:cubicBezTo>
                      <a:pt x="182" y="390"/>
                      <a:pt x="187" y="388"/>
                      <a:pt x="196" y="385"/>
                    </a:cubicBezTo>
                    <a:cubicBezTo>
                      <a:pt x="206" y="382"/>
                      <a:pt x="215" y="381"/>
                      <a:pt x="224" y="377"/>
                    </a:cubicBezTo>
                    <a:cubicBezTo>
                      <a:pt x="241" y="368"/>
                      <a:pt x="243" y="370"/>
                      <a:pt x="261" y="367"/>
                    </a:cubicBezTo>
                    <a:cubicBezTo>
                      <a:pt x="281" y="364"/>
                      <a:pt x="294" y="351"/>
                      <a:pt x="309" y="342"/>
                    </a:cubicBezTo>
                    <a:cubicBezTo>
                      <a:pt x="322" y="335"/>
                      <a:pt x="330" y="331"/>
                      <a:pt x="344" y="323"/>
                    </a:cubicBezTo>
                    <a:cubicBezTo>
                      <a:pt x="356" y="316"/>
                      <a:pt x="368" y="286"/>
                      <a:pt x="360" y="274"/>
                    </a:cubicBezTo>
                    <a:cubicBezTo>
                      <a:pt x="362" y="276"/>
                      <a:pt x="362" y="276"/>
                      <a:pt x="362" y="276"/>
                    </a:cubicBezTo>
                    <a:cubicBezTo>
                      <a:pt x="379" y="276"/>
                      <a:pt x="396" y="275"/>
                      <a:pt x="414" y="274"/>
                    </a:cubicBezTo>
                    <a:cubicBezTo>
                      <a:pt x="451" y="273"/>
                      <a:pt x="495" y="272"/>
                      <a:pt x="531" y="262"/>
                    </a:cubicBezTo>
                    <a:cubicBezTo>
                      <a:pt x="553" y="256"/>
                      <a:pt x="578" y="251"/>
                      <a:pt x="601" y="250"/>
                    </a:cubicBezTo>
                    <a:cubicBezTo>
                      <a:pt x="626" y="249"/>
                      <a:pt x="642" y="243"/>
                      <a:pt x="667" y="236"/>
                    </a:cubicBezTo>
                    <a:cubicBezTo>
                      <a:pt x="704" y="226"/>
                      <a:pt x="741" y="184"/>
                      <a:pt x="776" y="174"/>
                    </a:cubicBezTo>
                    <a:cubicBezTo>
                      <a:pt x="784" y="171"/>
                      <a:pt x="794" y="164"/>
                      <a:pt x="803" y="161"/>
                    </a:cubicBezTo>
                    <a:cubicBezTo>
                      <a:pt x="810" y="159"/>
                      <a:pt x="819" y="159"/>
                      <a:pt x="826" y="157"/>
                    </a:cubicBezTo>
                    <a:cubicBezTo>
                      <a:pt x="843" y="152"/>
                      <a:pt x="883" y="136"/>
                      <a:pt x="898" y="129"/>
                    </a:cubicBezTo>
                    <a:cubicBezTo>
                      <a:pt x="925" y="118"/>
                      <a:pt x="994" y="76"/>
                      <a:pt x="981" y="20"/>
                    </a:cubicBezTo>
                    <a:cubicBezTo>
                      <a:pt x="977" y="0"/>
                      <a:pt x="939" y="9"/>
                      <a:pt x="906" y="20"/>
                    </a:cubicBezTo>
                    <a:cubicBezTo>
                      <a:pt x="883" y="28"/>
                      <a:pt x="851" y="25"/>
                      <a:pt x="826" y="25"/>
                    </a:cubicBezTo>
                    <a:cubicBezTo>
                      <a:pt x="805" y="25"/>
                      <a:pt x="794" y="26"/>
                      <a:pt x="774" y="27"/>
                    </a:cubicBezTo>
                    <a:cubicBezTo>
                      <a:pt x="759" y="27"/>
                      <a:pt x="745" y="30"/>
                      <a:pt x="730" y="31"/>
                    </a:cubicBezTo>
                    <a:cubicBezTo>
                      <a:pt x="714" y="31"/>
                      <a:pt x="706" y="36"/>
                      <a:pt x="690" y="38"/>
                    </a:cubicBezTo>
                    <a:cubicBezTo>
                      <a:pt x="672" y="40"/>
                      <a:pt x="649" y="35"/>
                      <a:pt x="630" y="33"/>
                    </a:cubicBezTo>
                    <a:cubicBezTo>
                      <a:pt x="609" y="31"/>
                      <a:pt x="579" y="33"/>
                      <a:pt x="557" y="38"/>
                    </a:cubicBezTo>
                    <a:cubicBezTo>
                      <a:pt x="517" y="46"/>
                      <a:pt x="470" y="43"/>
                      <a:pt x="426" y="40"/>
                    </a:cubicBezTo>
                    <a:cubicBezTo>
                      <a:pt x="380" y="38"/>
                      <a:pt x="341" y="30"/>
                      <a:pt x="295" y="37"/>
                    </a:cubicBezTo>
                    <a:cubicBezTo>
                      <a:pt x="256" y="43"/>
                      <a:pt x="200" y="36"/>
                      <a:pt x="164" y="56"/>
                    </a:cubicBezTo>
                    <a:cubicBezTo>
                      <a:pt x="150" y="64"/>
                      <a:pt x="111" y="74"/>
                      <a:pt x="99" y="84"/>
                    </a:cubicBezTo>
                    <a:cubicBezTo>
                      <a:pt x="82" y="99"/>
                      <a:pt x="64" y="108"/>
                      <a:pt x="47" y="122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178" name="Freeform 82"/>
              <p:cNvSpPr>
                <a:spLocks/>
              </p:cNvSpPr>
              <p:nvPr/>
            </p:nvSpPr>
            <p:spPr bwMode="auto">
              <a:xfrm>
                <a:off x="2773" y="2112"/>
                <a:ext cx="160" cy="61"/>
              </a:xfrm>
              <a:custGeom>
                <a:avLst/>
                <a:gdLst>
                  <a:gd name="T0" fmla="*/ 0 w 64"/>
                  <a:gd name="T1" fmla="*/ 0 h 23"/>
                  <a:gd name="T2" fmla="*/ 15625 w 64"/>
                  <a:gd name="T3" fmla="*/ 4853 h 2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4" h="23">
                    <a:moveTo>
                      <a:pt x="0" y="0"/>
                    </a:moveTo>
                    <a:cubicBezTo>
                      <a:pt x="18" y="16"/>
                      <a:pt x="39" y="23"/>
                      <a:pt x="64" y="14"/>
                    </a:cubicBezTo>
                  </a:path>
                </a:pathLst>
              </a:custGeom>
              <a:noFill/>
              <a:ln w="7938" cap="rnd">
                <a:solidFill>
                  <a:srgbClr val="BE8E0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179" name="Freeform 83"/>
              <p:cNvSpPr>
                <a:spLocks/>
              </p:cNvSpPr>
              <p:nvPr/>
            </p:nvSpPr>
            <p:spPr bwMode="auto">
              <a:xfrm>
                <a:off x="2818" y="2160"/>
                <a:ext cx="27" cy="61"/>
              </a:xfrm>
              <a:custGeom>
                <a:avLst/>
                <a:gdLst>
                  <a:gd name="T0" fmla="*/ 2398 w 11"/>
                  <a:gd name="T1" fmla="*/ 0 h 23"/>
                  <a:gd name="T2" fmla="*/ 174 w 11"/>
                  <a:gd name="T3" fmla="*/ 8018 h 2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1" h="23">
                    <a:moveTo>
                      <a:pt x="11" y="0"/>
                    </a:moveTo>
                    <a:cubicBezTo>
                      <a:pt x="3" y="5"/>
                      <a:pt x="0" y="14"/>
                      <a:pt x="1" y="23"/>
                    </a:cubicBezTo>
                  </a:path>
                </a:pathLst>
              </a:custGeom>
              <a:noFill/>
              <a:ln w="7938" cap="rnd">
                <a:solidFill>
                  <a:srgbClr val="BE8E0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180" name="Freeform 84"/>
              <p:cNvSpPr>
                <a:spLocks/>
              </p:cNvSpPr>
              <p:nvPr/>
            </p:nvSpPr>
            <p:spPr bwMode="auto">
              <a:xfrm>
                <a:off x="3078" y="1885"/>
                <a:ext cx="47" cy="118"/>
              </a:xfrm>
              <a:custGeom>
                <a:avLst/>
                <a:gdLst>
                  <a:gd name="T0" fmla="*/ 2313 w 19"/>
                  <a:gd name="T1" fmla="*/ 0 h 44"/>
                  <a:gd name="T2" fmla="*/ 0 w 19"/>
                  <a:gd name="T3" fmla="*/ 16340 h 4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9" h="44">
                    <a:moveTo>
                      <a:pt x="10" y="0"/>
                    </a:moveTo>
                    <a:cubicBezTo>
                      <a:pt x="19" y="15"/>
                      <a:pt x="12" y="33"/>
                      <a:pt x="0" y="44"/>
                    </a:cubicBezTo>
                  </a:path>
                </a:pathLst>
              </a:custGeom>
              <a:noFill/>
              <a:ln w="7938" cap="rnd">
                <a:solidFill>
                  <a:srgbClr val="BE8E0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181" name="Freeform 85"/>
              <p:cNvSpPr>
                <a:spLocks/>
              </p:cNvSpPr>
              <p:nvPr/>
            </p:nvSpPr>
            <p:spPr bwMode="auto">
              <a:xfrm>
                <a:off x="3108" y="1952"/>
                <a:ext cx="57" cy="21"/>
              </a:xfrm>
              <a:custGeom>
                <a:avLst/>
                <a:gdLst>
                  <a:gd name="T0" fmla="*/ 0 w 23"/>
                  <a:gd name="T1" fmla="*/ 0 h 8"/>
                  <a:gd name="T2" fmla="*/ 5313 w 23"/>
                  <a:gd name="T3" fmla="*/ 2604 h 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3" h="8">
                    <a:moveTo>
                      <a:pt x="0" y="0"/>
                    </a:moveTo>
                    <a:cubicBezTo>
                      <a:pt x="8" y="1"/>
                      <a:pt x="17" y="3"/>
                      <a:pt x="23" y="8"/>
                    </a:cubicBezTo>
                  </a:path>
                </a:pathLst>
              </a:custGeom>
              <a:noFill/>
              <a:ln w="7938" cap="rnd">
                <a:solidFill>
                  <a:srgbClr val="BE8E0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182" name="Freeform 86"/>
              <p:cNvSpPr>
                <a:spLocks/>
              </p:cNvSpPr>
              <p:nvPr/>
            </p:nvSpPr>
            <p:spPr bwMode="auto">
              <a:xfrm>
                <a:off x="3330" y="1997"/>
                <a:ext cx="115" cy="86"/>
              </a:xfrm>
              <a:custGeom>
                <a:avLst/>
                <a:gdLst>
                  <a:gd name="T0" fmla="*/ 0 w 46"/>
                  <a:gd name="T1" fmla="*/ 11629 h 32"/>
                  <a:gd name="T2" fmla="*/ 11063 w 46"/>
                  <a:gd name="T3" fmla="*/ 0 h 3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6" h="32">
                    <a:moveTo>
                      <a:pt x="0" y="31"/>
                    </a:moveTo>
                    <a:cubicBezTo>
                      <a:pt x="18" y="32"/>
                      <a:pt x="46" y="21"/>
                      <a:pt x="45" y="0"/>
                    </a:cubicBezTo>
                  </a:path>
                </a:pathLst>
              </a:custGeom>
              <a:noFill/>
              <a:ln w="7938" cap="rnd">
                <a:solidFill>
                  <a:srgbClr val="BE8E0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183" name="Freeform 87"/>
              <p:cNvSpPr>
                <a:spLocks/>
              </p:cNvSpPr>
              <p:nvPr/>
            </p:nvSpPr>
            <p:spPr bwMode="auto">
              <a:xfrm>
                <a:off x="3413" y="2061"/>
                <a:ext cx="10" cy="62"/>
              </a:xfrm>
              <a:custGeom>
                <a:avLst/>
                <a:gdLst>
                  <a:gd name="T0" fmla="*/ 0 w 4"/>
                  <a:gd name="T1" fmla="*/ 0 h 23"/>
                  <a:gd name="T2" fmla="*/ 0 w 4"/>
                  <a:gd name="T3" fmla="*/ 8815 h 2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" h="23">
                    <a:moveTo>
                      <a:pt x="0" y="0"/>
                    </a:moveTo>
                    <a:cubicBezTo>
                      <a:pt x="4" y="7"/>
                      <a:pt x="4" y="15"/>
                      <a:pt x="0" y="23"/>
                    </a:cubicBezTo>
                  </a:path>
                </a:pathLst>
              </a:custGeom>
              <a:noFill/>
              <a:ln w="7938" cap="rnd">
                <a:solidFill>
                  <a:srgbClr val="BE8E0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184" name="Freeform 88"/>
              <p:cNvSpPr>
                <a:spLocks/>
              </p:cNvSpPr>
              <p:nvPr/>
            </p:nvSpPr>
            <p:spPr bwMode="auto">
              <a:xfrm>
                <a:off x="3428" y="1749"/>
                <a:ext cx="112" cy="43"/>
              </a:xfrm>
              <a:custGeom>
                <a:avLst/>
                <a:gdLst>
                  <a:gd name="T0" fmla="*/ 0 w 45"/>
                  <a:gd name="T1" fmla="*/ 4485 h 16"/>
                  <a:gd name="T2" fmla="*/ 10697 w 45"/>
                  <a:gd name="T3" fmla="*/ 6060 h 1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5" h="16">
                    <a:moveTo>
                      <a:pt x="0" y="12"/>
                    </a:moveTo>
                    <a:cubicBezTo>
                      <a:pt x="11" y="3"/>
                      <a:pt x="38" y="0"/>
                      <a:pt x="45" y="16"/>
                    </a:cubicBezTo>
                  </a:path>
                </a:pathLst>
              </a:custGeom>
              <a:noFill/>
              <a:ln w="7938" cap="rnd">
                <a:solidFill>
                  <a:srgbClr val="BE8E0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185" name="Freeform 89"/>
              <p:cNvSpPr>
                <a:spLocks/>
              </p:cNvSpPr>
              <p:nvPr/>
            </p:nvSpPr>
            <p:spPr bwMode="auto">
              <a:xfrm>
                <a:off x="3525" y="1744"/>
                <a:ext cx="38" cy="27"/>
              </a:xfrm>
              <a:custGeom>
                <a:avLst/>
                <a:gdLst>
                  <a:gd name="T0" fmla="*/ 0 w 15"/>
                  <a:gd name="T1" fmla="*/ 3877 h 10"/>
                  <a:gd name="T2" fmla="*/ 3955 w 15"/>
                  <a:gd name="T3" fmla="*/ 0 h 1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5" h="10">
                    <a:moveTo>
                      <a:pt x="0" y="10"/>
                    </a:moveTo>
                    <a:cubicBezTo>
                      <a:pt x="2" y="3"/>
                      <a:pt x="7" y="0"/>
                      <a:pt x="15" y="0"/>
                    </a:cubicBezTo>
                  </a:path>
                </a:pathLst>
              </a:custGeom>
              <a:noFill/>
              <a:ln w="7938" cap="rnd">
                <a:solidFill>
                  <a:srgbClr val="BE8E0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186" name="Freeform 90"/>
              <p:cNvSpPr>
                <a:spLocks/>
              </p:cNvSpPr>
              <p:nvPr/>
            </p:nvSpPr>
            <p:spPr bwMode="auto">
              <a:xfrm>
                <a:off x="3563" y="1837"/>
                <a:ext cx="112" cy="80"/>
              </a:xfrm>
              <a:custGeom>
                <a:avLst/>
                <a:gdLst>
                  <a:gd name="T0" fmla="*/ 0 w 45"/>
                  <a:gd name="T1" fmla="*/ 7133 h 30"/>
                  <a:gd name="T2" fmla="*/ 10697 w 45"/>
                  <a:gd name="T3" fmla="*/ 0 h 3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5" h="30">
                    <a:moveTo>
                      <a:pt x="0" y="20"/>
                    </a:moveTo>
                    <a:cubicBezTo>
                      <a:pt x="15" y="30"/>
                      <a:pt x="43" y="19"/>
                      <a:pt x="45" y="0"/>
                    </a:cubicBezTo>
                  </a:path>
                </a:pathLst>
              </a:custGeom>
              <a:noFill/>
              <a:ln w="7938" cap="rnd">
                <a:solidFill>
                  <a:srgbClr val="BE8E0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187" name="Freeform 91"/>
              <p:cNvSpPr>
                <a:spLocks/>
              </p:cNvSpPr>
              <p:nvPr/>
            </p:nvSpPr>
            <p:spPr bwMode="auto">
              <a:xfrm>
                <a:off x="3640" y="1893"/>
                <a:ext cx="30" cy="59"/>
              </a:xfrm>
              <a:custGeom>
                <a:avLst/>
                <a:gdLst>
                  <a:gd name="T0" fmla="*/ 0 w 12"/>
                  <a:gd name="T1" fmla="*/ 0 h 22"/>
                  <a:gd name="T2" fmla="*/ 2470 w 12"/>
                  <a:gd name="T3" fmla="*/ 8177 h 2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22">
                    <a:moveTo>
                      <a:pt x="0" y="0"/>
                    </a:moveTo>
                    <a:cubicBezTo>
                      <a:pt x="9" y="4"/>
                      <a:pt x="12" y="13"/>
                      <a:pt x="10" y="22"/>
                    </a:cubicBezTo>
                  </a:path>
                </a:pathLst>
              </a:custGeom>
              <a:noFill/>
              <a:ln w="7938" cap="rnd">
                <a:solidFill>
                  <a:srgbClr val="BE8E0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188" name="Freeform 92"/>
              <p:cNvSpPr>
                <a:spLocks/>
              </p:cNvSpPr>
              <p:nvPr/>
            </p:nvSpPr>
            <p:spPr bwMode="auto">
              <a:xfrm>
                <a:off x="3890" y="1835"/>
                <a:ext cx="88" cy="82"/>
              </a:xfrm>
              <a:custGeom>
                <a:avLst/>
                <a:gdLst>
                  <a:gd name="T0" fmla="*/ 0 w 35"/>
                  <a:gd name="T1" fmla="*/ 9200 h 31"/>
                  <a:gd name="T2" fmla="*/ 8838 w 35"/>
                  <a:gd name="T3" fmla="*/ 0 h 3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5" h="31">
                    <a:moveTo>
                      <a:pt x="0" y="27"/>
                    </a:moveTo>
                    <a:cubicBezTo>
                      <a:pt x="18" y="31"/>
                      <a:pt x="32" y="16"/>
                      <a:pt x="35" y="0"/>
                    </a:cubicBezTo>
                  </a:path>
                </a:pathLst>
              </a:custGeom>
              <a:noFill/>
              <a:ln w="7938" cap="rnd">
                <a:solidFill>
                  <a:srgbClr val="BE8E0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189" name="Freeform 93"/>
              <p:cNvSpPr>
                <a:spLocks/>
              </p:cNvSpPr>
              <p:nvPr/>
            </p:nvSpPr>
            <p:spPr bwMode="auto">
              <a:xfrm>
                <a:off x="3945" y="1803"/>
                <a:ext cx="95" cy="34"/>
              </a:xfrm>
              <a:custGeom>
                <a:avLst/>
                <a:gdLst>
                  <a:gd name="T0" fmla="*/ 0 w 38"/>
                  <a:gd name="T1" fmla="*/ 1969 h 13"/>
                  <a:gd name="T2" fmla="*/ 9300 w 38"/>
                  <a:gd name="T3" fmla="*/ 0 h 1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8" h="13">
                    <a:moveTo>
                      <a:pt x="0" y="6"/>
                    </a:moveTo>
                    <a:cubicBezTo>
                      <a:pt x="12" y="13"/>
                      <a:pt x="30" y="10"/>
                      <a:pt x="38" y="0"/>
                    </a:cubicBezTo>
                  </a:path>
                </a:pathLst>
              </a:custGeom>
              <a:noFill/>
              <a:ln w="7938" cap="rnd">
                <a:solidFill>
                  <a:srgbClr val="BE8E0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190" name="Freeform 94"/>
              <p:cNvSpPr>
                <a:spLocks/>
              </p:cNvSpPr>
              <p:nvPr/>
            </p:nvSpPr>
            <p:spPr bwMode="auto">
              <a:xfrm>
                <a:off x="3823" y="1741"/>
                <a:ext cx="37" cy="83"/>
              </a:xfrm>
              <a:custGeom>
                <a:avLst/>
                <a:gdLst>
                  <a:gd name="T0" fmla="*/ 0 w 15"/>
                  <a:gd name="T1" fmla="*/ 0 h 31"/>
                  <a:gd name="T2" fmla="*/ 2294 w 15"/>
                  <a:gd name="T3" fmla="*/ 11398 h 3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5" h="31">
                    <a:moveTo>
                      <a:pt x="0" y="0"/>
                    </a:moveTo>
                    <a:cubicBezTo>
                      <a:pt x="10" y="7"/>
                      <a:pt x="15" y="19"/>
                      <a:pt x="10" y="31"/>
                    </a:cubicBezTo>
                  </a:path>
                </a:pathLst>
              </a:custGeom>
              <a:noFill/>
              <a:ln w="7938" cap="rnd">
                <a:solidFill>
                  <a:srgbClr val="BE8E0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191" name="Freeform 95"/>
              <p:cNvSpPr>
                <a:spLocks/>
              </p:cNvSpPr>
              <p:nvPr/>
            </p:nvSpPr>
            <p:spPr bwMode="auto">
              <a:xfrm>
                <a:off x="3853" y="1755"/>
                <a:ext cx="35" cy="24"/>
              </a:xfrm>
              <a:custGeom>
                <a:avLst/>
                <a:gdLst>
                  <a:gd name="T0" fmla="*/ 0 w 14"/>
                  <a:gd name="T1" fmla="*/ 3243 h 9"/>
                  <a:gd name="T2" fmla="*/ 3438 w 14"/>
                  <a:gd name="T3" fmla="*/ 397 h 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4" h="9">
                    <a:moveTo>
                      <a:pt x="0" y="9"/>
                    </a:moveTo>
                    <a:cubicBezTo>
                      <a:pt x="3" y="3"/>
                      <a:pt x="7" y="0"/>
                      <a:pt x="14" y="1"/>
                    </a:cubicBezTo>
                  </a:path>
                </a:pathLst>
              </a:custGeom>
              <a:noFill/>
              <a:ln w="7938" cap="rnd">
                <a:solidFill>
                  <a:srgbClr val="BE8E0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192" name="Freeform 96"/>
              <p:cNvSpPr>
                <a:spLocks/>
              </p:cNvSpPr>
              <p:nvPr/>
            </p:nvSpPr>
            <p:spPr bwMode="auto">
              <a:xfrm>
                <a:off x="3048" y="2221"/>
                <a:ext cx="137" cy="78"/>
              </a:xfrm>
              <a:custGeom>
                <a:avLst/>
                <a:gdLst>
                  <a:gd name="T0" fmla="*/ 0 w 55"/>
                  <a:gd name="T1" fmla="*/ 6496 h 29"/>
                  <a:gd name="T2" fmla="*/ 13122 w 55"/>
                  <a:gd name="T3" fmla="*/ 0 h 2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5" h="29">
                    <a:moveTo>
                      <a:pt x="0" y="17"/>
                    </a:moveTo>
                    <a:cubicBezTo>
                      <a:pt x="17" y="29"/>
                      <a:pt x="48" y="18"/>
                      <a:pt x="55" y="0"/>
                    </a:cubicBezTo>
                  </a:path>
                </a:pathLst>
              </a:custGeom>
              <a:noFill/>
              <a:ln w="7938" cap="rnd">
                <a:solidFill>
                  <a:srgbClr val="BE8E0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193" name="Freeform 97"/>
              <p:cNvSpPr>
                <a:spLocks/>
              </p:cNvSpPr>
              <p:nvPr/>
            </p:nvSpPr>
            <p:spPr bwMode="auto">
              <a:xfrm>
                <a:off x="3160" y="2189"/>
                <a:ext cx="68" cy="43"/>
              </a:xfrm>
              <a:custGeom>
                <a:avLst/>
                <a:gdLst>
                  <a:gd name="T0" fmla="*/ 0 w 27"/>
                  <a:gd name="T1" fmla="*/ 0 h 16"/>
                  <a:gd name="T2" fmla="*/ 6883 w 27"/>
                  <a:gd name="T3" fmla="*/ 5316 h 1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7" h="16">
                    <a:moveTo>
                      <a:pt x="0" y="0"/>
                    </a:moveTo>
                    <a:cubicBezTo>
                      <a:pt x="7" y="8"/>
                      <a:pt x="16" y="16"/>
                      <a:pt x="27" y="14"/>
                    </a:cubicBezTo>
                  </a:path>
                </a:pathLst>
              </a:custGeom>
              <a:noFill/>
              <a:ln w="7938" cap="rnd">
                <a:solidFill>
                  <a:srgbClr val="BE8E0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194" name="Freeform 98"/>
              <p:cNvSpPr>
                <a:spLocks/>
              </p:cNvSpPr>
              <p:nvPr/>
            </p:nvSpPr>
            <p:spPr bwMode="auto">
              <a:xfrm>
                <a:off x="2793" y="1741"/>
                <a:ext cx="140" cy="46"/>
              </a:xfrm>
              <a:custGeom>
                <a:avLst/>
                <a:gdLst>
                  <a:gd name="T0" fmla="*/ 0 w 56"/>
                  <a:gd name="T1" fmla="*/ 5090 h 17"/>
                  <a:gd name="T2" fmla="*/ 13675 w 56"/>
                  <a:gd name="T3" fmla="*/ 6656 h 1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6" h="17">
                    <a:moveTo>
                      <a:pt x="0" y="13"/>
                    </a:moveTo>
                    <a:cubicBezTo>
                      <a:pt x="16" y="0"/>
                      <a:pt x="42" y="0"/>
                      <a:pt x="56" y="17"/>
                    </a:cubicBezTo>
                  </a:path>
                </a:pathLst>
              </a:custGeom>
              <a:noFill/>
              <a:ln w="7938" cap="rnd">
                <a:solidFill>
                  <a:srgbClr val="BE8E0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195" name="Freeform 99"/>
              <p:cNvSpPr>
                <a:spLocks/>
              </p:cNvSpPr>
              <p:nvPr/>
            </p:nvSpPr>
            <p:spPr bwMode="auto">
              <a:xfrm>
                <a:off x="2903" y="1768"/>
                <a:ext cx="77" cy="67"/>
              </a:xfrm>
              <a:custGeom>
                <a:avLst/>
                <a:gdLst>
                  <a:gd name="T0" fmla="*/ 7263 w 31"/>
                  <a:gd name="T1" fmla="*/ 1077 h 25"/>
                  <a:gd name="T2" fmla="*/ 0 w 31"/>
                  <a:gd name="T3" fmla="*/ 9281 h 2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1" h="25">
                    <a:moveTo>
                      <a:pt x="31" y="3"/>
                    </a:moveTo>
                    <a:cubicBezTo>
                      <a:pt x="15" y="0"/>
                      <a:pt x="4" y="8"/>
                      <a:pt x="0" y="25"/>
                    </a:cubicBezTo>
                  </a:path>
                </a:pathLst>
              </a:custGeom>
              <a:noFill/>
              <a:ln w="7938" cap="rnd">
                <a:solidFill>
                  <a:srgbClr val="BE8E0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196" name="Freeform 100"/>
              <p:cNvSpPr>
                <a:spLocks/>
              </p:cNvSpPr>
              <p:nvPr/>
            </p:nvSpPr>
            <p:spPr bwMode="auto">
              <a:xfrm>
                <a:off x="2408" y="2267"/>
                <a:ext cx="150" cy="90"/>
              </a:xfrm>
              <a:custGeom>
                <a:avLst/>
                <a:gdLst>
                  <a:gd name="T0" fmla="*/ 0 w 60"/>
                  <a:gd name="T1" fmla="*/ 2748 h 34"/>
                  <a:gd name="T2" fmla="*/ 14658 w 60"/>
                  <a:gd name="T3" fmla="*/ 0 h 3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0" h="34">
                    <a:moveTo>
                      <a:pt x="0" y="8"/>
                    </a:moveTo>
                    <a:cubicBezTo>
                      <a:pt x="13" y="34"/>
                      <a:pt x="47" y="15"/>
                      <a:pt x="60" y="0"/>
                    </a:cubicBezTo>
                  </a:path>
                </a:pathLst>
              </a:custGeom>
              <a:noFill/>
              <a:ln w="7938" cap="rnd">
                <a:solidFill>
                  <a:srgbClr val="BE8E0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197" name="Freeform 101"/>
              <p:cNvSpPr>
                <a:spLocks/>
              </p:cNvSpPr>
              <p:nvPr/>
            </p:nvSpPr>
            <p:spPr bwMode="auto">
              <a:xfrm>
                <a:off x="2548" y="2232"/>
                <a:ext cx="65" cy="72"/>
              </a:xfrm>
              <a:custGeom>
                <a:avLst/>
                <a:gdLst>
                  <a:gd name="T0" fmla="*/ 0 w 26"/>
                  <a:gd name="T1" fmla="*/ 0 h 27"/>
                  <a:gd name="T2" fmla="*/ 6375 w 26"/>
                  <a:gd name="T3" fmla="*/ 8248 h 2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6" h="27">
                    <a:moveTo>
                      <a:pt x="0" y="0"/>
                    </a:moveTo>
                    <a:cubicBezTo>
                      <a:pt x="3" y="12"/>
                      <a:pt x="11" y="27"/>
                      <a:pt x="26" y="23"/>
                    </a:cubicBezTo>
                  </a:path>
                </a:pathLst>
              </a:custGeom>
              <a:noFill/>
              <a:ln w="7938" cap="rnd">
                <a:solidFill>
                  <a:srgbClr val="BE8E0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198" name="Freeform 102"/>
              <p:cNvSpPr>
                <a:spLocks/>
              </p:cNvSpPr>
              <p:nvPr/>
            </p:nvSpPr>
            <p:spPr bwMode="auto">
              <a:xfrm>
                <a:off x="2568" y="1968"/>
                <a:ext cx="30" cy="123"/>
              </a:xfrm>
              <a:custGeom>
                <a:avLst/>
                <a:gdLst>
                  <a:gd name="T0" fmla="*/ 2938 w 12"/>
                  <a:gd name="T1" fmla="*/ 0 h 46"/>
                  <a:gd name="T2" fmla="*/ 2470 w 12"/>
                  <a:gd name="T3" fmla="*/ 16824 h 4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46">
                    <a:moveTo>
                      <a:pt x="12" y="0"/>
                    </a:moveTo>
                    <a:cubicBezTo>
                      <a:pt x="5" y="13"/>
                      <a:pt x="0" y="34"/>
                      <a:pt x="10" y="46"/>
                    </a:cubicBezTo>
                  </a:path>
                </a:pathLst>
              </a:custGeom>
              <a:noFill/>
              <a:ln w="7938" cap="rnd">
                <a:solidFill>
                  <a:srgbClr val="BE8E0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199" name="Freeform 103"/>
              <p:cNvSpPr>
                <a:spLocks/>
              </p:cNvSpPr>
              <p:nvPr/>
            </p:nvSpPr>
            <p:spPr bwMode="auto">
              <a:xfrm>
                <a:off x="2490" y="1984"/>
                <a:ext cx="88" cy="51"/>
              </a:xfrm>
              <a:custGeom>
                <a:avLst/>
                <a:gdLst>
                  <a:gd name="T0" fmla="*/ 8838 w 35"/>
                  <a:gd name="T1" fmla="*/ 7119 h 19"/>
                  <a:gd name="T2" fmla="*/ 0 w 35"/>
                  <a:gd name="T3" fmla="*/ 1082 h 1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5" h="19">
                    <a:moveTo>
                      <a:pt x="35" y="19"/>
                    </a:moveTo>
                    <a:cubicBezTo>
                      <a:pt x="26" y="9"/>
                      <a:pt x="14" y="0"/>
                      <a:pt x="0" y="3"/>
                    </a:cubicBezTo>
                  </a:path>
                </a:pathLst>
              </a:custGeom>
              <a:noFill/>
              <a:ln w="7938" cap="rnd">
                <a:solidFill>
                  <a:srgbClr val="BE8E0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200" name="Freeform 104"/>
              <p:cNvSpPr>
                <a:spLocks/>
              </p:cNvSpPr>
              <p:nvPr/>
            </p:nvSpPr>
            <p:spPr bwMode="auto">
              <a:xfrm>
                <a:off x="2253" y="1709"/>
                <a:ext cx="135" cy="67"/>
              </a:xfrm>
              <a:custGeom>
                <a:avLst/>
                <a:gdLst>
                  <a:gd name="T0" fmla="*/ 0 w 54"/>
                  <a:gd name="T1" fmla="*/ 7734 h 25"/>
                  <a:gd name="T2" fmla="*/ 13208 w 54"/>
                  <a:gd name="T3" fmla="*/ 9281 h 2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4" h="25">
                    <a:moveTo>
                      <a:pt x="0" y="21"/>
                    </a:moveTo>
                    <a:cubicBezTo>
                      <a:pt x="15" y="0"/>
                      <a:pt x="38" y="16"/>
                      <a:pt x="54" y="25"/>
                    </a:cubicBezTo>
                  </a:path>
                </a:pathLst>
              </a:custGeom>
              <a:noFill/>
              <a:ln w="7938" cap="rnd">
                <a:solidFill>
                  <a:srgbClr val="BE8E0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201" name="Freeform 105"/>
              <p:cNvSpPr>
                <a:spLocks/>
              </p:cNvSpPr>
              <p:nvPr/>
            </p:nvSpPr>
            <p:spPr bwMode="auto">
              <a:xfrm>
                <a:off x="2360" y="1741"/>
                <a:ext cx="110" cy="54"/>
              </a:xfrm>
              <a:custGeom>
                <a:avLst/>
                <a:gdLst>
                  <a:gd name="T0" fmla="*/ 0 w 44"/>
                  <a:gd name="T1" fmla="*/ 7757 h 20"/>
                  <a:gd name="T2" fmla="*/ 10750 w 44"/>
                  <a:gd name="T3" fmla="*/ 5905 h 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4" h="20">
                    <a:moveTo>
                      <a:pt x="0" y="20"/>
                    </a:moveTo>
                    <a:cubicBezTo>
                      <a:pt x="12" y="8"/>
                      <a:pt x="30" y="0"/>
                      <a:pt x="44" y="15"/>
                    </a:cubicBezTo>
                  </a:path>
                </a:pathLst>
              </a:custGeom>
              <a:noFill/>
              <a:ln w="7938" cap="rnd">
                <a:solidFill>
                  <a:srgbClr val="BE8E0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202" name="Freeform 106"/>
              <p:cNvSpPr>
                <a:spLocks/>
              </p:cNvSpPr>
              <p:nvPr/>
            </p:nvSpPr>
            <p:spPr bwMode="auto">
              <a:xfrm>
                <a:off x="1805" y="1893"/>
                <a:ext cx="73" cy="80"/>
              </a:xfrm>
              <a:custGeom>
                <a:avLst/>
                <a:gdLst>
                  <a:gd name="T0" fmla="*/ 7383 w 29"/>
                  <a:gd name="T1" fmla="*/ 0 h 30"/>
                  <a:gd name="T2" fmla="*/ 526 w 29"/>
                  <a:gd name="T3" fmla="*/ 10773 h 3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9" h="30">
                    <a:moveTo>
                      <a:pt x="29" y="0"/>
                    </a:moveTo>
                    <a:cubicBezTo>
                      <a:pt x="12" y="0"/>
                      <a:pt x="0" y="12"/>
                      <a:pt x="2" y="30"/>
                    </a:cubicBezTo>
                  </a:path>
                </a:pathLst>
              </a:custGeom>
              <a:noFill/>
              <a:ln w="7938" cap="rnd">
                <a:solidFill>
                  <a:srgbClr val="BE8E0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203" name="Freeform 107"/>
              <p:cNvSpPr>
                <a:spLocks/>
              </p:cNvSpPr>
              <p:nvPr/>
            </p:nvSpPr>
            <p:spPr bwMode="auto">
              <a:xfrm>
                <a:off x="1765" y="1955"/>
                <a:ext cx="80" cy="101"/>
              </a:xfrm>
              <a:custGeom>
                <a:avLst/>
                <a:gdLst>
                  <a:gd name="T0" fmla="*/ 7813 w 32"/>
                  <a:gd name="T1" fmla="*/ 2552 h 38"/>
                  <a:gd name="T2" fmla="*/ 313 w 32"/>
                  <a:gd name="T3" fmla="*/ 13367 h 3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2" h="38">
                    <a:moveTo>
                      <a:pt x="32" y="7"/>
                    </a:moveTo>
                    <a:cubicBezTo>
                      <a:pt x="15" y="0"/>
                      <a:pt x="0" y="23"/>
                      <a:pt x="1" y="38"/>
                    </a:cubicBezTo>
                  </a:path>
                </a:pathLst>
              </a:custGeom>
              <a:noFill/>
              <a:ln w="7938" cap="rnd">
                <a:solidFill>
                  <a:srgbClr val="BE8E0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204" name="Freeform 108"/>
              <p:cNvSpPr>
                <a:spLocks/>
              </p:cNvSpPr>
              <p:nvPr/>
            </p:nvSpPr>
            <p:spPr bwMode="auto">
              <a:xfrm>
                <a:off x="1933" y="1936"/>
                <a:ext cx="62" cy="120"/>
              </a:xfrm>
              <a:custGeom>
                <a:avLst/>
                <a:gdLst>
                  <a:gd name="T0" fmla="*/ 4422 w 25"/>
                  <a:gd name="T1" fmla="*/ 0 h 45"/>
                  <a:gd name="T2" fmla="*/ 0 w 25"/>
                  <a:gd name="T3" fmla="*/ 16179 h 4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5" h="45">
                    <a:moveTo>
                      <a:pt x="19" y="0"/>
                    </a:moveTo>
                    <a:cubicBezTo>
                      <a:pt x="25" y="17"/>
                      <a:pt x="16" y="38"/>
                      <a:pt x="0" y="45"/>
                    </a:cubicBezTo>
                  </a:path>
                </a:pathLst>
              </a:custGeom>
              <a:noFill/>
              <a:ln w="7938" cap="rnd">
                <a:solidFill>
                  <a:srgbClr val="BE8E0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205" name="Freeform 109"/>
              <p:cNvSpPr>
                <a:spLocks/>
              </p:cNvSpPr>
              <p:nvPr/>
            </p:nvSpPr>
            <p:spPr bwMode="auto">
              <a:xfrm>
                <a:off x="1975" y="2008"/>
                <a:ext cx="68" cy="64"/>
              </a:xfrm>
              <a:custGeom>
                <a:avLst/>
                <a:gdLst>
                  <a:gd name="T0" fmla="*/ 0 w 27"/>
                  <a:gd name="T1" fmla="*/ 661 h 24"/>
                  <a:gd name="T2" fmla="*/ 6883 w 27"/>
                  <a:gd name="T3" fmla="*/ 8648 h 2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7" h="24">
                    <a:moveTo>
                      <a:pt x="0" y="2"/>
                    </a:moveTo>
                    <a:cubicBezTo>
                      <a:pt x="14" y="0"/>
                      <a:pt x="27" y="9"/>
                      <a:pt x="27" y="24"/>
                    </a:cubicBezTo>
                  </a:path>
                </a:pathLst>
              </a:custGeom>
              <a:noFill/>
              <a:ln w="7938" cap="rnd">
                <a:solidFill>
                  <a:srgbClr val="BE8E0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206" name="Freeform 110"/>
              <p:cNvSpPr>
                <a:spLocks/>
              </p:cNvSpPr>
              <p:nvPr/>
            </p:nvSpPr>
            <p:spPr bwMode="auto">
              <a:xfrm>
                <a:off x="2108" y="1827"/>
                <a:ext cx="47" cy="98"/>
              </a:xfrm>
              <a:custGeom>
                <a:avLst/>
                <a:gdLst>
                  <a:gd name="T0" fmla="*/ 0 w 19"/>
                  <a:gd name="T1" fmla="*/ 0 h 37"/>
                  <a:gd name="T2" fmla="*/ 1395 w 19"/>
                  <a:gd name="T3" fmla="*/ 12804 h 3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9" h="37">
                    <a:moveTo>
                      <a:pt x="0" y="0"/>
                    </a:moveTo>
                    <a:cubicBezTo>
                      <a:pt x="11" y="9"/>
                      <a:pt x="19" y="27"/>
                      <a:pt x="6" y="37"/>
                    </a:cubicBezTo>
                  </a:path>
                </a:pathLst>
              </a:custGeom>
              <a:noFill/>
              <a:ln w="7938" cap="rnd">
                <a:solidFill>
                  <a:srgbClr val="BE8E0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207" name="Freeform 111"/>
              <p:cNvSpPr>
                <a:spLocks/>
              </p:cNvSpPr>
              <p:nvPr/>
            </p:nvSpPr>
            <p:spPr bwMode="auto">
              <a:xfrm>
                <a:off x="2135" y="1864"/>
                <a:ext cx="70" cy="27"/>
              </a:xfrm>
              <a:custGeom>
                <a:avLst/>
                <a:gdLst>
                  <a:gd name="T0" fmla="*/ 0 w 28"/>
                  <a:gd name="T1" fmla="*/ 3877 h 10"/>
                  <a:gd name="T2" fmla="*/ 6845 w 28"/>
                  <a:gd name="T3" fmla="*/ 751 h 1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8" h="10">
                    <a:moveTo>
                      <a:pt x="0" y="10"/>
                    </a:moveTo>
                    <a:cubicBezTo>
                      <a:pt x="8" y="3"/>
                      <a:pt x="18" y="0"/>
                      <a:pt x="28" y="2"/>
                    </a:cubicBezTo>
                  </a:path>
                </a:pathLst>
              </a:custGeom>
              <a:noFill/>
              <a:ln w="7938" cap="rnd">
                <a:solidFill>
                  <a:srgbClr val="BE8E0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208" name="Freeform 112"/>
              <p:cNvSpPr>
                <a:spLocks/>
              </p:cNvSpPr>
              <p:nvPr/>
            </p:nvSpPr>
            <p:spPr bwMode="auto">
              <a:xfrm>
                <a:off x="2128" y="2317"/>
                <a:ext cx="112" cy="91"/>
              </a:xfrm>
              <a:custGeom>
                <a:avLst/>
                <a:gdLst>
                  <a:gd name="T0" fmla="*/ 0 w 45"/>
                  <a:gd name="T1" fmla="*/ 8782 h 34"/>
                  <a:gd name="T2" fmla="*/ 10697 w 45"/>
                  <a:gd name="T3" fmla="*/ 0 h 3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5" h="34">
                    <a:moveTo>
                      <a:pt x="0" y="24"/>
                    </a:moveTo>
                    <a:cubicBezTo>
                      <a:pt x="16" y="34"/>
                      <a:pt x="43" y="19"/>
                      <a:pt x="45" y="0"/>
                    </a:cubicBezTo>
                  </a:path>
                </a:pathLst>
              </a:custGeom>
              <a:noFill/>
              <a:ln w="7938" cap="rnd">
                <a:solidFill>
                  <a:srgbClr val="BE8E0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209" name="Freeform 113"/>
              <p:cNvSpPr>
                <a:spLocks/>
              </p:cNvSpPr>
              <p:nvPr/>
            </p:nvSpPr>
            <p:spPr bwMode="auto">
              <a:xfrm>
                <a:off x="2205" y="2293"/>
                <a:ext cx="118" cy="54"/>
              </a:xfrm>
              <a:custGeom>
                <a:avLst/>
                <a:gdLst>
                  <a:gd name="T0" fmla="*/ 0 w 47"/>
                  <a:gd name="T1" fmla="*/ 0 h 20"/>
                  <a:gd name="T2" fmla="*/ 11755 w 47"/>
                  <a:gd name="T3" fmla="*/ 429 h 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7" h="20">
                    <a:moveTo>
                      <a:pt x="0" y="0"/>
                    </a:moveTo>
                    <a:cubicBezTo>
                      <a:pt x="6" y="20"/>
                      <a:pt x="34" y="11"/>
                      <a:pt x="47" y="1"/>
                    </a:cubicBezTo>
                  </a:path>
                </a:pathLst>
              </a:custGeom>
              <a:noFill/>
              <a:ln w="7938" cap="rnd">
                <a:solidFill>
                  <a:srgbClr val="BE8E0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210" name="Freeform 114"/>
              <p:cNvSpPr>
                <a:spLocks/>
              </p:cNvSpPr>
              <p:nvPr/>
            </p:nvSpPr>
            <p:spPr bwMode="auto">
              <a:xfrm>
                <a:off x="2130" y="2179"/>
                <a:ext cx="108" cy="53"/>
              </a:xfrm>
              <a:custGeom>
                <a:avLst/>
                <a:gdLst>
                  <a:gd name="T0" fmla="*/ 0 w 43"/>
                  <a:gd name="T1" fmla="*/ 6903 h 20"/>
                  <a:gd name="T2" fmla="*/ 10787 w 43"/>
                  <a:gd name="T3" fmla="*/ 1434 h 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3" h="20">
                    <a:moveTo>
                      <a:pt x="0" y="20"/>
                    </a:moveTo>
                    <a:cubicBezTo>
                      <a:pt x="3" y="1"/>
                      <a:pt x="29" y="0"/>
                      <a:pt x="43" y="4"/>
                    </a:cubicBezTo>
                  </a:path>
                </a:pathLst>
              </a:custGeom>
              <a:noFill/>
              <a:ln w="7938" cap="rnd">
                <a:solidFill>
                  <a:srgbClr val="BE8E0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211" name="Freeform 115"/>
              <p:cNvSpPr>
                <a:spLocks/>
              </p:cNvSpPr>
              <p:nvPr/>
            </p:nvSpPr>
            <p:spPr bwMode="auto">
              <a:xfrm>
                <a:off x="2185" y="2117"/>
                <a:ext cx="28" cy="62"/>
              </a:xfrm>
              <a:custGeom>
                <a:avLst/>
                <a:gdLst>
                  <a:gd name="T0" fmla="*/ 0 w 11"/>
                  <a:gd name="T1" fmla="*/ 8815 h 23"/>
                  <a:gd name="T2" fmla="*/ 2986 w 11"/>
                  <a:gd name="T3" fmla="*/ 0 h 2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1" h="23">
                    <a:moveTo>
                      <a:pt x="0" y="23"/>
                    </a:moveTo>
                    <a:cubicBezTo>
                      <a:pt x="0" y="14"/>
                      <a:pt x="2" y="3"/>
                      <a:pt x="11" y="0"/>
                    </a:cubicBezTo>
                  </a:path>
                </a:pathLst>
              </a:custGeom>
              <a:noFill/>
              <a:ln w="7938" cap="rnd">
                <a:solidFill>
                  <a:srgbClr val="BE8E0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212" name="Freeform 116"/>
              <p:cNvSpPr>
                <a:spLocks/>
              </p:cNvSpPr>
              <p:nvPr/>
            </p:nvSpPr>
            <p:spPr bwMode="auto">
              <a:xfrm>
                <a:off x="2338" y="1973"/>
                <a:ext cx="37" cy="88"/>
              </a:xfrm>
              <a:custGeom>
                <a:avLst/>
                <a:gdLst>
                  <a:gd name="T0" fmla="*/ 1112 w 15"/>
                  <a:gd name="T1" fmla="*/ 0 h 33"/>
                  <a:gd name="T2" fmla="*/ 3365 w 15"/>
                  <a:gd name="T3" fmla="*/ 11891 h 3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5" h="33">
                    <a:moveTo>
                      <a:pt x="5" y="0"/>
                    </a:moveTo>
                    <a:cubicBezTo>
                      <a:pt x="0" y="12"/>
                      <a:pt x="3" y="26"/>
                      <a:pt x="15" y="33"/>
                    </a:cubicBezTo>
                  </a:path>
                </a:pathLst>
              </a:custGeom>
              <a:noFill/>
              <a:ln w="7938" cap="rnd">
                <a:solidFill>
                  <a:srgbClr val="BE8E0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213" name="Freeform 117"/>
              <p:cNvSpPr>
                <a:spLocks/>
              </p:cNvSpPr>
              <p:nvPr/>
            </p:nvSpPr>
            <p:spPr bwMode="auto">
              <a:xfrm>
                <a:off x="2295" y="2024"/>
                <a:ext cx="55" cy="5"/>
              </a:xfrm>
              <a:custGeom>
                <a:avLst/>
                <a:gdLst>
                  <a:gd name="T0" fmla="*/ 5395 w 22"/>
                  <a:gd name="T1" fmla="*/ 0 h 2"/>
                  <a:gd name="T2" fmla="*/ 0 w 22"/>
                  <a:gd name="T3" fmla="*/ 520 h 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2">
                    <a:moveTo>
                      <a:pt x="22" y="0"/>
                    </a:moveTo>
                    <a:cubicBezTo>
                      <a:pt x="15" y="0"/>
                      <a:pt x="7" y="0"/>
                      <a:pt x="0" y="2"/>
                    </a:cubicBezTo>
                  </a:path>
                </a:pathLst>
              </a:custGeom>
              <a:noFill/>
              <a:ln w="7938" cap="rnd">
                <a:solidFill>
                  <a:srgbClr val="BE8E0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214" name="Freeform 118"/>
              <p:cNvSpPr>
                <a:spLocks/>
              </p:cNvSpPr>
              <p:nvPr/>
            </p:nvSpPr>
            <p:spPr bwMode="auto">
              <a:xfrm>
                <a:off x="1685" y="2341"/>
                <a:ext cx="63" cy="123"/>
              </a:xfrm>
              <a:custGeom>
                <a:avLst/>
                <a:gdLst>
                  <a:gd name="T0" fmla="*/ 2865 w 25"/>
                  <a:gd name="T1" fmla="*/ 0 h 46"/>
                  <a:gd name="T2" fmla="*/ 6421 w 25"/>
                  <a:gd name="T3" fmla="*/ 16824 h 4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5" h="46">
                    <a:moveTo>
                      <a:pt x="11" y="0"/>
                    </a:moveTo>
                    <a:cubicBezTo>
                      <a:pt x="0" y="18"/>
                      <a:pt x="3" y="40"/>
                      <a:pt x="25" y="46"/>
                    </a:cubicBezTo>
                  </a:path>
                </a:pathLst>
              </a:custGeom>
              <a:noFill/>
              <a:ln w="7938" cap="rnd">
                <a:solidFill>
                  <a:srgbClr val="BE8E0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215" name="Freeform 119"/>
              <p:cNvSpPr>
                <a:spLocks/>
              </p:cNvSpPr>
              <p:nvPr/>
            </p:nvSpPr>
            <p:spPr bwMode="auto">
              <a:xfrm>
                <a:off x="1735" y="2419"/>
                <a:ext cx="33" cy="101"/>
              </a:xfrm>
              <a:custGeom>
                <a:avLst/>
                <a:gdLst>
                  <a:gd name="T0" fmla="*/ 1914 w 13"/>
                  <a:gd name="T1" fmla="*/ 0 h 38"/>
                  <a:gd name="T2" fmla="*/ 3485 w 13"/>
                  <a:gd name="T3" fmla="*/ 13367 h 3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3" h="38">
                    <a:moveTo>
                      <a:pt x="7" y="0"/>
                    </a:moveTo>
                    <a:cubicBezTo>
                      <a:pt x="4" y="11"/>
                      <a:pt x="0" y="31"/>
                      <a:pt x="13" y="38"/>
                    </a:cubicBezTo>
                  </a:path>
                </a:pathLst>
              </a:custGeom>
              <a:noFill/>
              <a:ln w="7938" cap="rnd">
                <a:solidFill>
                  <a:srgbClr val="BE8E0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216" name="Freeform 120"/>
              <p:cNvSpPr>
                <a:spLocks/>
              </p:cNvSpPr>
              <p:nvPr/>
            </p:nvSpPr>
            <p:spPr bwMode="auto">
              <a:xfrm>
                <a:off x="1800" y="2205"/>
                <a:ext cx="33" cy="94"/>
              </a:xfrm>
              <a:custGeom>
                <a:avLst/>
                <a:gdLst>
                  <a:gd name="T0" fmla="*/ 0 w 13"/>
                  <a:gd name="T1" fmla="*/ 0 h 35"/>
                  <a:gd name="T2" fmla="*/ 1571 w 13"/>
                  <a:gd name="T3" fmla="*/ 13114 h 3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3" h="35">
                    <a:moveTo>
                      <a:pt x="0" y="0"/>
                    </a:moveTo>
                    <a:cubicBezTo>
                      <a:pt x="12" y="8"/>
                      <a:pt x="13" y="23"/>
                      <a:pt x="6" y="35"/>
                    </a:cubicBezTo>
                  </a:path>
                </a:pathLst>
              </a:custGeom>
              <a:noFill/>
              <a:ln w="7938" cap="rnd">
                <a:solidFill>
                  <a:srgbClr val="BE8E0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217" name="Freeform 121"/>
              <p:cNvSpPr>
                <a:spLocks/>
              </p:cNvSpPr>
              <p:nvPr/>
            </p:nvSpPr>
            <p:spPr bwMode="auto">
              <a:xfrm>
                <a:off x="1825" y="2224"/>
                <a:ext cx="53" cy="19"/>
              </a:xfrm>
              <a:custGeom>
                <a:avLst/>
                <a:gdLst>
                  <a:gd name="T0" fmla="*/ 0 w 21"/>
                  <a:gd name="T1" fmla="*/ 2823 h 7"/>
                  <a:gd name="T2" fmla="*/ 5434 w 21"/>
                  <a:gd name="T3" fmla="*/ 442 h 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1" h="7">
                    <a:moveTo>
                      <a:pt x="0" y="7"/>
                    </a:moveTo>
                    <a:cubicBezTo>
                      <a:pt x="6" y="2"/>
                      <a:pt x="14" y="0"/>
                      <a:pt x="21" y="1"/>
                    </a:cubicBezTo>
                  </a:path>
                </a:pathLst>
              </a:custGeom>
              <a:noFill/>
              <a:ln w="7938" cap="rnd">
                <a:solidFill>
                  <a:srgbClr val="BE8E0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218" name="Freeform 122"/>
              <p:cNvSpPr>
                <a:spLocks/>
              </p:cNvSpPr>
              <p:nvPr/>
            </p:nvSpPr>
            <p:spPr bwMode="auto">
              <a:xfrm>
                <a:off x="1883" y="2547"/>
                <a:ext cx="127" cy="56"/>
              </a:xfrm>
              <a:custGeom>
                <a:avLst/>
                <a:gdLst>
                  <a:gd name="T0" fmla="*/ 0 w 51"/>
                  <a:gd name="T1" fmla="*/ 0 h 21"/>
                  <a:gd name="T2" fmla="*/ 12155 w 51"/>
                  <a:gd name="T3" fmla="*/ 2184 h 2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1" h="21">
                    <a:moveTo>
                      <a:pt x="0" y="0"/>
                    </a:moveTo>
                    <a:cubicBezTo>
                      <a:pt x="11" y="21"/>
                      <a:pt x="34" y="16"/>
                      <a:pt x="51" y="6"/>
                    </a:cubicBezTo>
                  </a:path>
                </a:pathLst>
              </a:custGeom>
              <a:noFill/>
              <a:ln w="7938" cap="rnd">
                <a:solidFill>
                  <a:srgbClr val="BE8E0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219" name="Freeform 123"/>
              <p:cNvSpPr>
                <a:spLocks/>
              </p:cNvSpPr>
              <p:nvPr/>
            </p:nvSpPr>
            <p:spPr bwMode="auto">
              <a:xfrm>
                <a:off x="1995" y="2525"/>
                <a:ext cx="35" cy="59"/>
              </a:xfrm>
              <a:custGeom>
                <a:avLst/>
                <a:gdLst>
                  <a:gd name="T0" fmla="*/ 0 w 14"/>
                  <a:gd name="T1" fmla="*/ 0 h 22"/>
                  <a:gd name="T2" fmla="*/ 3438 w 14"/>
                  <a:gd name="T3" fmla="*/ 8177 h 2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4" h="22">
                    <a:moveTo>
                      <a:pt x="0" y="0"/>
                    </a:moveTo>
                    <a:cubicBezTo>
                      <a:pt x="0" y="10"/>
                      <a:pt x="5" y="18"/>
                      <a:pt x="14" y="22"/>
                    </a:cubicBezTo>
                  </a:path>
                </a:pathLst>
              </a:custGeom>
              <a:noFill/>
              <a:ln w="7938" cap="rnd">
                <a:solidFill>
                  <a:srgbClr val="BE8E0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220" name="Freeform 124"/>
              <p:cNvSpPr>
                <a:spLocks/>
              </p:cNvSpPr>
              <p:nvPr/>
            </p:nvSpPr>
            <p:spPr bwMode="auto">
              <a:xfrm>
                <a:off x="1960" y="2309"/>
                <a:ext cx="35" cy="88"/>
              </a:xfrm>
              <a:custGeom>
                <a:avLst/>
                <a:gdLst>
                  <a:gd name="T0" fmla="*/ 0 w 14"/>
                  <a:gd name="T1" fmla="*/ 0 h 33"/>
                  <a:gd name="T2" fmla="*/ 2470 w 14"/>
                  <a:gd name="T3" fmla="*/ 11891 h 3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4" h="33">
                    <a:moveTo>
                      <a:pt x="0" y="0"/>
                    </a:moveTo>
                    <a:cubicBezTo>
                      <a:pt x="9" y="9"/>
                      <a:pt x="14" y="21"/>
                      <a:pt x="10" y="33"/>
                    </a:cubicBezTo>
                  </a:path>
                </a:pathLst>
              </a:custGeom>
              <a:noFill/>
              <a:ln w="7938" cap="rnd">
                <a:solidFill>
                  <a:srgbClr val="BE8E0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221" name="Freeform 125"/>
              <p:cNvSpPr>
                <a:spLocks/>
              </p:cNvSpPr>
              <p:nvPr/>
            </p:nvSpPr>
            <p:spPr bwMode="auto">
              <a:xfrm>
                <a:off x="1990" y="2341"/>
                <a:ext cx="35" cy="19"/>
              </a:xfrm>
              <a:custGeom>
                <a:avLst/>
                <a:gdLst>
                  <a:gd name="T0" fmla="*/ 0 w 14"/>
                  <a:gd name="T1" fmla="*/ 2823 h 7"/>
                  <a:gd name="T2" fmla="*/ 3438 w 14"/>
                  <a:gd name="T3" fmla="*/ 0 h 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cubicBezTo>
                      <a:pt x="3" y="2"/>
                      <a:pt x="8" y="0"/>
                      <a:pt x="14" y="0"/>
                    </a:cubicBezTo>
                  </a:path>
                </a:pathLst>
              </a:custGeom>
              <a:noFill/>
              <a:ln w="7938" cap="rnd">
                <a:solidFill>
                  <a:srgbClr val="BE8E0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222" name="Freeform 126"/>
              <p:cNvSpPr>
                <a:spLocks/>
              </p:cNvSpPr>
              <p:nvPr/>
            </p:nvSpPr>
            <p:spPr bwMode="auto">
              <a:xfrm>
                <a:off x="2800" y="1915"/>
                <a:ext cx="40" cy="82"/>
              </a:xfrm>
              <a:custGeom>
                <a:avLst/>
                <a:gdLst>
                  <a:gd name="T0" fmla="*/ 0 w 16"/>
                  <a:gd name="T1" fmla="*/ 0 h 31"/>
                  <a:gd name="T2" fmla="*/ 2938 w 16"/>
                  <a:gd name="T3" fmla="*/ 10620 h 3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6" h="31">
                    <a:moveTo>
                      <a:pt x="0" y="0"/>
                    </a:moveTo>
                    <a:cubicBezTo>
                      <a:pt x="11" y="5"/>
                      <a:pt x="16" y="21"/>
                      <a:pt x="12" y="31"/>
                    </a:cubicBezTo>
                  </a:path>
                </a:pathLst>
              </a:custGeom>
              <a:noFill/>
              <a:ln w="7938" cap="rnd">
                <a:solidFill>
                  <a:srgbClr val="BE8E0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223" name="Freeform 127"/>
              <p:cNvSpPr>
                <a:spLocks/>
              </p:cNvSpPr>
              <p:nvPr/>
            </p:nvSpPr>
            <p:spPr bwMode="auto">
              <a:xfrm>
                <a:off x="2830" y="1936"/>
                <a:ext cx="30" cy="21"/>
              </a:xfrm>
              <a:custGeom>
                <a:avLst/>
                <a:gdLst>
                  <a:gd name="T0" fmla="*/ 0 w 12"/>
                  <a:gd name="T1" fmla="*/ 2604 h 8"/>
                  <a:gd name="T2" fmla="*/ 2938 w 12"/>
                  <a:gd name="T3" fmla="*/ 0 h 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8">
                    <a:moveTo>
                      <a:pt x="0" y="8"/>
                    </a:moveTo>
                    <a:cubicBezTo>
                      <a:pt x="2" y="3"/>
                      <a:pt x="6" y="0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BE8E0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224" name="Freeform 128"/>
              <p:cNvSpPr>
                <a:spLocks/>
              </p:cNvSpPr>
              <p:nvPr/>
            </p:nvSpPr>
            <p:spPr bwMode="auto">
              <a:xfrm>
                <a:off x="3155" y="1717"/>
                <a:ext cx="108" cy="54"/>
              </a:xfrm>
              <a:custGeom>
                <a:avLst/>
                <a:gdLst>
                  <a:gd name="T0" fmla="*/ 0 w 43"/>
                  <a:gd name="T1" fmla="*/ 4563 h 20"/>
                  <a:gd name="T2" fmla="*/ 10787 w 43"/>
                  <a:gd name="T3" fmla="*/ 7757 h 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3" h="20">
                    <a:moveTo>
                      <a:pt x="0" y="12"/>
                    </a:moveTo>
                    <a:cubicBezTo>
                      <a:pt x="11" y="0"/>
                      <a:pt x="38" y="4"/>
                      <a:pt x="43" y="20"/>
                    </a:cubicBezTo>
                  </a:path>
                </a:pathLst>
              </a:custGeom>
              <a:noFill/>
              <a:ln w="7938" cap="rnd">
                <a:solidFill>
                  <a:srgbClr val="BE8E0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225" name="Freeform 129"/>
              <p:cNvSpPr>
                <a:spLocks/>
              </p:cNvSpPr>
              <p:nvPr/>
            </p:nvSpPr>
            <p:spPr bwMode="auto">
              <a:xfrm>
                <a:off x="3238" y="1765"/>
                <a:ext cx="60" cy="24"/>
              </a:xfrm>
              <a:custGeom>
                <a:avLst/>
                <a:gdLst>
                  <a:gd name="T0" fmla="*/ 0 w 24"/>
                  <a:gd name="T1" fmla="*/ 3243 h 9"/>
                  <a:gd name="T2" fmla="*/ 5863 w 24"/>
                  <a:gd name="T3" fmla="*/ 397 h 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4" h="9">
                    <a:moveTo>
                      <a:pt x="0" y="9"/>
                    </a:moveTo>
                    <a:cubicBezTo>
                      <a:pt x="6" y="2"/>
                      <a:pt x="15" y="0"/>
                      <a:pt x="24" y="1"/>
                    </a:cubicBezTo>
                  </a:path>
                </a:pathLst>
              </a:custGeom>
              <a:noFill/>
              <a:ln w="7938" cap="rnd">
                <a:solidFill>
                  <a:srgbClr val="BE8E0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226" name="Freeform 130"/>
              <p:cNvSpPr>
                <a:spLocks/>
              </p:cNvSpPr>
              <p:nvPr/>
            </p:nvSpPr>
            <p:spPr bwMode="auto">
              <a:xfrm>
                <a:off x="2603" y="1816"/>
                <a:ext cx="32" cy="93"/>
              </a:xfrm>
              <a:custGeom>
                <a:avLst/>
                <a:gdLst>
                  <a:gd name="T0" fmla="*/ 0 w 13"/>
                  <a:gd name="T1" fmla="*/ 0 h 35"/>
                  <a:gd name="T2" fmla="*/ 2417 w 13"/>
                  <a:gd name="T3" fmla="*/ 12305 h 3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3" h="35">
                    <a:moveTo>
                      <a:pt x="0" y="0"/>
                    </a:moveTo>
                    <a:cubicBezTo>
                      <a:pt x="10" y="9"/>
                      <a:pt x="13" y="22"/>
                      <a:pt x="11" y="35"/>
                    </a:cubicBezTo>
                  </a:path>
                </a:pathLst>
              </a:custGeom>
              <a:noFill/>
              <a:ln w="7938" cap="rnd">
                <a:solidFill>
                  <a:srgbClr val="BE8E0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227" name="Freeform 131"/>
              <p:cNvSpPr>
                <a:spLocks/>
              </p:cNvSpPr>
              <p:nvPr/>
            </p:nvSpPr>
            <p:spPr bwMode="auto">
              <a:xfrm>
                <a:off x="2630" y="1853"/>
                <a:ext cx="40" cy="11"/>
              </a:xfrm>
              <a:custGeom>
                <a:avLst/>
                <a:gdLst>
                  <a:gd name="T0" fmla="*/ 0 w 16"/>
                  <a:gd name="T1" fmla="*/ 1724 h 4"/>
                  <a:gd name="T2" fmla="*/ 3908 w 16"/>
                  <a:gd name="T3" fmla="*/ 0 h 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6" h="4">
                    <a:moveTo>
                      <a:pt x="0" y="4"/>
                    </a:moveTo>
                    <a:cubicBezTo>
                      <a:pt x="5" y="1"/>
                      <a:pt x="11" y="0"/>
                      <a:pt x="16" y="0"/>
                    </a:cubicBezTo>
                  </a:path>
                </a:pathLst>
              </a:custGeom>
              <a:noFill/>
              <a:ln w="7938" cap="rnd">
                <a:solidFill>
                  <a:srgbClr val="BE8E0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228" name="Freeform 132"/>
              <p:cNvSpPr>
                <a:spLocks/>
              </p:cNvSpPr>
              <p:nvPr/>
            </p:nvSpPr>
            <p:spPr bwMode="auto">
              <a:xfrm>
                <a:off x="2403" y="2445"/>
                <a:ext cx="82" cy="59"/>
              </a:xfrm>
              <a:custGeom>
                <a:avLst/>
                <a:gdLst>
                  <a:gd name="T0" fmla="*/ 0 w 33"/>
                  <a:gd name="T1" fmla="*/ 6675 h 22"/>
                  <a:gd name="T2" fmla="*/ 7780 w 33"/>
                  <a:gd name="T3" fmla="*/ 0 h 2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3" h="22">
                    <a:moveTo>
                      <a:pt x="0" y="18"/>
                    </a:moveTo>
                    <a:cubicBezTo>
                      <a:pt x="13" y="22"/>
                      <a:pt x="32" y="14"/>
                      <a:pt x="33" y="0"/>
                    </a:cubicBezTo>
                  </a:path>
                </a:pathLst>
              </a:custGeom>
              <a:noFill/>
              <a:ln w="7938" cap="rnd">
                <a:solidFill>
                  <a:srgbClr val="BE8E0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229" name="Freeform 133"/>
              <p:cNvSpPr>
                <a:spLocks/>
              </p:cNvSpPr>
              <p:nvPr/>
            </p:nvSpPr>
            <p:spPr bwMode="auto">
              <a:xfrm>
                <a:off x="2370" y="2445"/>
                <a:ext cx="38" cy="70"/>
              </a:xfrm>
              <a:custGeom>
                <a:avLst/>
                <a:gdLst>
                  <a:gd name="T0" fmla="*/ 2599 w 15"/>
                  <a:gd name="T1" fmla="*/ 0 h 26"/>
                  <a:gd name="T2" fmla="*/ 0 w 15"/>
                  <a:gd name="T3" fmla="*/ 9873 h 2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5" h="26">
                    <a:moveTo>
                      <a:pt x="10" y="0"/>
                    </a:moveTo>
                    <a:cubicBezTo>
                      <a:pt x="15" y="11"/>
                      <a:pt x="11" y="22"/>
                      <a:pt x="0" y="26"/>
                    </a:cubicBezTo>
                  </a:path>
                </a:pathLst>
              </a:custGeom>
              <a:noFill/>
              <a:ln w="7938" cap="rnd">
                <a:solidFill>
                  <a:srgbClr val="BE8E0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230" name="Freeform 134"/>
              <p:cNvSpPr>
                <a:spLocks/>
              </p:cNvSpPr>
              <p:nvPr/>
            </p:nvSpPr>
            <p:spPr bwMode="auto">
              <a:xfrm>
                <a:off x="2230" y="2472"/>
                <a:ext cx="25" cy="67"/>
              </a:xfrm>
              <a:custGeom>
                <a:avLst/>
                <a:gdLst>
                  <a:gd name="T0" fmla="*/ 988 w 10"/>
                  <a:gd name="T1" fmla="*/ 0 h 25"/>
                  <a:gd name="T2" fmla="*/ 2470 w 10"/>
                  <a:gd name="T3" fmla="*/ 9281 h 2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" h="25">
                    <a:moveTo>
                      <a:pt x="4" y="0"/>
                    </a:moveTo>
                    <a:cubicBezTo>
                      <a:pt x="0" y="9"/>
                      <a:pt x="2" y="19"/>
                      <a:pt x="10" y="25"/>
                    </a:cubicBezTo>
                  </a:path>
                </a:pathLst>
              </a:custGeom>
              <a:noFill/>
              <a:ln w="7938" cap="rnd">
                <a:solidFill>
                  <a:srgbClr val="BE8E0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231" name="Freeform 135"/>
              <p:cNvSpPr>
                <a:spLocks/>
              </p:cNvSpPr>
              <p:nvPr/>
            </p:nvSpPr>
            <p:spPr bwMode="auto">
              <a:xfrm>
                <a:off x="2188" y="2507"/>
                <a:ext cx="47" cy="16"/>
              </a:xfrm>
              <a:custGeom>
                <a:avLst/>
                <a:gdLst>
                  <a:gd name="T0" fmla="*/ 4344 w 19"/>
                  <a:gd name="T1" fmla="*/ 0 h 6"/>
                  <a:gd name="T2" fmla="*/ 0 w 19"/>
                  <a:gd name="T3" fmla="*/ 2184 h 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9" h="6">
                    <a:moveTo>
                      <a:pt x="19" y="0"/>
                    </a:moveTo>
                    <a:cubicBezTo>
                      <a:pt x="13" y="1"/>
                      <a:pt x="6" y="3"/>
                      <a:pt x="0" y="6"/>
                    </a:cubicBezTo>
                  </a:path>
                </a:pathLst>
              </a:custGeom>
              <a:noFill/>
              <a:ln w="7938" cap="rnd">
                <a:solidFill>
                  <a:srgbClr val="BE8E0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232" name="Freeform 136"/>
              <p:cNvSpPr>
                <a:spLocks/>
              </p:cNvSpPr>
              <p:nvPr/>
            </p:nvSpPr>
            <p:spPr bwMode="auto">
              <a:xfrm>
                <a:off x="2128" y="2341"/>
                <a:ext cx="435" cy="134"/>
              </a:xfrm>
              <a:custGeom>
                <a:avLst/>
                <a:gdLst>
                  <a:gd name="T0" fmla="*/ 0 w 174"/>
                  <a:gd name="T1" fmla="*/ 18114 h 50"/>
                  <a:gd name="T2" fmla="*/ 5675 w 174"/>
                  <a:gd name="T3" fmla="*/ 13266 h 50"/>
                  <a:gd name="T4" fmla="*/ 11250 w 174"/>
                  <a:gd name="T5" fmla="*/ 11457 h 50"/>
                  <a:gd name="T6" fmla="*/ 16145 w 174"/>
                  <a:gd name="T7" fmla="*/ 5925 h 50"/>
                  <a:gd name="T8" fmla="*/ 20520 w 174"/>
                  <a:gd name="T9" fmla="*/ 4425 h 50"/>
                  <a:gd name="T10" fmla="*/ 32238 w 174"/>
                  <a:gd name="T11" fmla="*/ 402 h 50"/>
                  <a:gd name="T12" fmla="*/ 42500 w 174"/>
                  <a:gd name="T13" fmla="*/ 1809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4" h="50">
                    <a:moveTo>
                      <a:pt x="0" y="49"/>
                    </a:moveTo>
                    <a:cubicBezTo>
                      <a:pt x="12" y="50"/>
                      <a:pt x="14" y="41"/>
                      <a:pt x="23" y="36"/>
                    </a:cubicBezTo>
                    <a:cubicBezTo>
                      <a:pt x="31" y="32"/>
                      <a:pt x="39" y="34"/>
                      <a:pt x="46" y="31"/>
                    </a:cubicBezTo>
                    <a:cubicBezTo>
                      <a:pt x="54" y="28"/>
                      <a:pt x="58" y="20"/>
                      <a:pt x="66" y="16"/>
                    </a:cubicBezTo>
                    <a:cubicBezTo>
                      <a:pt x="71" y="14"/>
                      <a:pt x="79" y="14"/>
                      <a:pt x="84" y="12"/>
                    </a:cubicBezTo>
                    <a:cubicBezTo>
                      <a:pt x="99" y="6"/>
                      <a:pt x="116" y="1"/>
                      <a:pt x="132" y="1"/>
                    </a:cubicBezTo>
                    <a:cubicBezTo>
                      <a:pt x="146" y="0"/>
                      <a:pt x="160" y="7"/>
                      <a:pt x="174" y="5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233" name="Freeform 137"/>
              <p:cNvSpPr>
                <a:spLocks/>
              </p:cNvSpPr>
              <p:nvPr/>
            </p:nvSpPr>
            <p:spPr bwMode="auto">
              <a:xfrm>
                <a:off x="2018" y="2024"/>
                <a:ext cx="45" cy="45"/>
              </a:xfrm>
              <a:custGeom>
                <a:avLst/>
                <a:gdLst>
                  <a:gd name="T0" fmla="*/ 1488 w 18"/>
                  <a:gd name="T1" fmla="*/ 5845 h 17"/>
                  <a:gd name="T2" fmla="*/ 4220 w 18"/>
                  <a:gd name="T3" fmla="*/ 2446 h 17"/>
                  <a:gd name="T4" fmla="*/ 0 w 18"/>
                  <a:gd name="T5" fmla="*/ 339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" h="17">
                    <a:moveTo>
                      <a:pt x="6" y="17"/>
                    </a:moveTo>
                    <a:cubicBezTo>
                      <a:pt x="8" y="15"/>
                      <a:pt x="18" y="11"/>
                      <a:pt x="17" y="7"/>
                    </a:cubicBezTo>
                    <a:cubicBezTo>
                      <a:pt x="15" y="0"/>
                      <a:pt x="2" y="8"/>
                      <a:pt x="0" y="10"/>
                    </a:cubicBezTo>
                  </a:path>
                </a:pathLst>
              </a:custGeom>
              <a:noFill/>
              <a:ln w="15875" cap="flat">
                <a:solidFill>
                  <a:srgbClr val="FEE8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234" name="Freeform 138"/>
              <p:cNvSpPr>
                <a:spLocks/>
              </p:cNvSpPr>
              <p:nvPr/>
            </p:nvSpPr>
            <p:spPr bwMode="auto">
              <a:xfrm>
                <a:off x="2350" y="2048"/>
                <a:ext cx="20" cy="13"/>
              </a:xfrm>
              <a:custGeom>
                <a:avLst/>
                <a:gdLst>
                  <a:gd name="T0" fmla="*/ 0 w 8"/>
                  <a:gd name="T1" fmla="*/ 1547 h 5"/>
                  <a:gd name="T2" fmla="*/ 1958 w 8"/>
                  <a:gd name="T3" fmla="*/ 0 h 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" h="5">
                    <a:moveTo>
                      <a:pt x="0" y="5"/>
                    </a:moveTo>
                    <a:cubicBezTo>
                      <a:pt x="3" y="4"/>
                      <a:pt x="5" y="3"/>
                      <a:pt x="8" y="0"/>
                    </a:cubicBezTo>
                  </a:path>
                </a:pathLst>
              </a:custGeom>
              <a:noFill/>
              <a:ln w="15875" cap="flat">
                <a:solidFill>
                  <a:srgbClr val="FEE8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235" name="Freeform 139"/>
              <p:cNvSpPr>
                <a:spLocks/>
              </p:cNvSpPr>
              <p:nvPr/>
            </p:nvSpPr>
            <p:spPr bwMode="auto">
              <a:xfrm>
                <a:off x="2488" y="1968"/>
                <a:ext cx="47" cy="51"/>
              </a:xfrm>
              <a:custGeom>
                <a:avLst/>
                <a:gdLst>
                  <a:gd name="T0" fmla="*/ 1573 w 19"/>
                  <a:gd name="T1" fmla="*/ 676 h 19"/>
                  <a:gd name="T2" fmla="*/ 3891 w 19"/>
                  <a:gd name="T3" fmla="*/ 0 h 1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9" h="19">
                    <a:moveTo>
                      <a:pt x="7" y="2"/>
                    </a:moveTo>
                    <a:cubicBezTo>
                      <a:pt x="0" y="19"/>
                      <a:pt x="19" y="13"/>
                      <a:pt x="17" y="0"/>
                    </a:cubicBezTo>
                  </a:path>
                </a:pathLst>
              </a:custGeom>
              <a:noFill/>
              <a:ln w="15875" cap="flat">
                <a:solidFill>
                  <a:srgbClr val="FEE8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236" name="Freeform 140"/>
              <p:cNvSpPr>
                <a:spLocks/>
              </p:cNvSpPr>
              <p:nvPr/>
            </p:nvSpPr>
            <p:spPr bwMode="auto">
              <a:xfrm>
                <a:off x="2620" y="1893"/>
                <a:ext cx="25" cy="8"/>
              </a:xfrm>
              <a:custGeom>
                <a:avLst/>
                <a:gdLst>
                  <a:gd name="T0" fmla="*/ 0 w 10"/>
                  <a:gd name="T1" fmla="*/ 1059 h 3"/>
                  <a:gd name="T2" fmla="*/ 2470 w 10"/>
                  <a:gd name="T3" fmla="*/ 0 h 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" h="3">
                    <a:moveTo>
                      <a:pt x="0" y="3"/>
                    </a:moveTo>
                    <a:cubicBezTo>
                      <a:pt x="3" y="1"/>
                      <a:pt x="6" y="0"/>
                      <a:pt x="10" y="0"/>
                    </a:cubicBezTo>
                  </a:path>
                </a:pathLst>
              </a:custGeom>
              <a:noFill/>
              <a:ln w="15875" cap="flat">
                <a:solidFill>
                  <a:srgbClr val="FEE8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237" name="Freeform 141"/>
              <p:cNvSpPr>
                <a:spLocks/>
              </p:cNvSpPr>
              <p:nvPr/>
            </p:nvSpPr>
            <p:spPr bwMode="auto">
              <a:xfrm>
                <a:off x="2608" y="1808"/>
                <a:ext cx="12" cy="19"/>
              </a:xfrm>
              <a:custGeom>
                <a:avLst/>
                <a:gdLst>
                  <a:gd name="T0" fmla="*/ 967 w 5"/>
                  <a:gd name="T1" fmla="*/ 0 h 7"/>
                  <a:gd name="T2" fmla="*/ 0 w 5"/>
                  <a:gd name="T3" fmla="*/ 2823 h 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" h="7">
                    <a:moveTo>
                      <a:pt x="5" y="0"/>
                    </a:moveTo>
                    <a:cubicBezTo>
                      <a:pt x="3" y="3"/>
                      <a:pt x="1" y="5"/>
                      <a:pt x="0" y="7"/>
                    </a:cubicBezTo>
                  </a:path>
                </a:pathLst>
              </a:custGeom>
              <a:noFill/>
              <a:ln w="15875" cap="flat">
                <a:solidFill>
                  <a:srgbClr val="FEE8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238" name="Freeform 142"/>
              <p:cNvSpPr>
                <a:spLocks/>
              </p:cNvSpPr>
              <p:nvPr/>
            </p:nvSpPr>
            <p:spPr bwMode="auto">
              <a:xfrm>
                <a:off x="2445" y="1755"/>
                <a:ext cx="18" cy="32"/>
              </a:xfrm>
              <a:custGeom>
                <a:avLst/>
                <a:gdLst>
                  <a:gd name="T0" fmla="*/ 2003 w 7"/>
                  <a:gd name="T1" fmla="*/ 1059 h 12"/>
                  <a:gd name="T2" fmla="*/ 0 w 7"/>
                  <a:gd name="T3" fmla="*/ 4301 h 12"/>
                  <a:gd name="T4" fmla="*/ 563 w 7"/>
                  <a:gd name="T5" fmla="*/ 0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12">
                    <a:moveTo>
                      <a:pt x="7" y="3"/>
                    </a:moveTo>
                    <a:cubicBezTo>
                      <a:pt x="7" y="8"/>
                      <a:pt x="5" y="12"/>
                      <a:pt x="0" y="12"/>
                    </a:cubicBezTo>
                    <a:cubicBezTo>
                      <a:pt x="1" y="8"/>
                      <a:pt x="1" y="4"/>
                      <a:pt x="2" y="0"/>
                    </a:cubicBezTo>
                  </a:path>
                </a:pathLst>
              </a:custGeom>
              <a:noFill/>
              <a:ln w="15875" cap="flat">
                <a:solidFill>
                  <a:srgbClr val="FEE8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239" name="Freeform 143"/>
              <p:cNvSpPr>
                <a:spLocks/>
              </p:cNvSpPr>
              <p:nvPr/>
            </p:nvSpPr>
            <p:spPr bwMode="auto">
              <a:xfrm>
                <a:off x="2358" y="1781"/>
                <a:ext cx="12" cy="14"/>
              </a:xfrm>
              <a:custGeom>
                <a:avLst/>
                <a:gdLst>
                  <a:gd name="T0" fmla="*/ 0 w 5"/>
                  <a:gd name="T1" fmla="*/ 0 h 5"/>
                  <a:gd name="T2" fmla="*/ 967 w 5"/>
                  <a:gd name="T3" fmla="*/ 2391 h 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cubicBezTo>
                      <a:pt x="2" y="2"/>
                      <a:pt x="3" y="3"/>
                      <a:pt x="5" y="5"/>
                    </a:cubicBezTo>
                  </a:path>
                </a:pathLst>
              </a:custGeom>
              <a:noFill/>
              <a:ln w="15875" cap="flat">
                <a:solidFill>
                  <a:srgbClr val="FEE8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240" name="Freeform 144"/>
              <p:cNvSpPr>
                <a:spLocks/>
              </p:cNvSpPr>
              <p:nvPr/>
            </p:nvSpPr>
            <p:spPr bwMode="auto">
              <a:xfrm>
                <a:off x="2250" y="1747"/>
                <a:ext cx="20" cy="21"/>
              </a:xfrm>
              <a:custGeom>
                <a:avLst/>
                <a:gdLst>
                  <a:gd name="T0" fmla="*/ 0 w 8"/>
                  <a:gd name="T1" fmla="*/ 0 h 8"/>
                  <a:gd name="T2" fmla="*/ 1958 w 8"/>
                  <a:gd name="T3" fmla="*/ 2604 h 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cubicBezTo>
                      <a:pt x="3" y="2"/>
                      <a:pt x="6" y="5"/>
                      <a:pt x="8" y="8"/>
                    </a:cubicBezTo>
                  </a:path>
                </a:pathLst>
              </a:custGeom>
              <a:noFill/>
              <a:ln w="15875" cap="flat">
                <a:solidFill>
                  <a:srgbClr val="FEE8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241" name="Freeform 145"/>
              <p:cNvSpPr>
                <a:spLocks/>
              </p:cNvSpPr>
              <p:nvPr/>
            </p:nvSpPr>
            <p:spPr bwMode="auto">
              <a:xfrm>
                <a:off x="2103" y="1821"/>
                <a:ext cx="20" cy="16"/>
              </a:xfrm>
              <a:custGeom>
                <a:avLst/>
                <a:gdLst>
                  <a:gd name="T0" fmla="*/ 0 w 8"/>
                  <a:gd name="T1" fmla="*/ 2184 h 6"/>
                  <a:gd name="T2" fmla="*/ 1958 w 8"/>
                  <a:gd name="T3" fmla="*/ 0 h 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" h="6">
                    <a:moveTo>
                      <a:pt x="0" y="6"/>
                    </a:moveTo>
                    <a:cubicBezTo>
                      <a:pt x="3" y="5"/>
                      <a:pt x="5" y="3"/>
                      <a:pt x="8" y="0"/>
                    </a:cubicBezTo>
                  </a:path>
                </a:pathLst>
              </a:custGeom>
              <a:noFill/>
              <a:ln w="15875" cap="flat">
                <a:solidFill>
                  <a:srgbClr val="FEE8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242" name="Freeform 146"/>
              <p:cNvSpPr>
                <a:spLocks/>
              </p:cNvSpPr>
              <p:nvPr/>
            </p:nvSpPr>
            <p:spPr bwMode="auto">
              <a:xfrm>
                <a:off x="2193" y="1856"/>
                <a:ext cx="2" cy="16"/>
              </a:xfrm>
              <a:custGeom>
                <a:avLst/>
                <a:gdLst>
                  <a:gd name="T0" fmla="*/ 0 w 1"/>
                  <a:gd name="T1" fmla="*/ 0 h 6"/>
                  <a:gd name="T2" fmla="*/ 64 w 1"/>
                  <a:gd name="T3" fmla="*/ 2184 h 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6">
                    <a:moveTo>
                      <a:pt x="0" y="0"/>
                    </a:moveTo>
                    <a:cubicBezTo>
                      <a:pt x="1" y="2"/>
                      <a:pt x="1" y="4"/>
                      <a:pt x="1" y="6"/>
                    </a:cubicBezTo>
                  </a:path>
                </a:pathLst>
              </a:custGeom>
              <a:noFill/>
              <a:ln w="15875" cap="flat">
                <a:solidFill>
                  <a:srgbClr val="FEE8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243" name="Freeform 147"/>
              <p:cNvSpPr>
                <a:spLocks/>
              </p:cNvSpPr>
              <p:nvPr/>
            </p:nvSpPr>
            <p:spPr bwMode="auto">
              <a:xfrm>
                <a:off x="2120" y="1915"/>
                <a:ext cx="13" cy="10"/>
              </a:xfrm>
              <a:custGeom>
                <a:avLst/>
                <a:gdLst>
                  <a:gd name="T0" fmla="*/ 0 w 5"/>
                  <a:gd name="T1" fmla="*/ 0 h 4"/>
                  <a:gd name="T2" fmla="*/ 1547 w 5"/>
                  <a:gd name="T3" fmla="*/ 988 h 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cubicBezTo>
                      <a:pt x="1" y="2"/>
                      <a:pt x="3" y="3"/>
                      <a:pt x="5" y="4"/>
                    </a:cubicBezTo>
                  </a:path>
                </a:pathLst>
              </a:custGeom>
              <a:noFill/>
              <a:ln w="15875" cap="flat">
                <a:solidFill>
                  <a:srgbClr val="FEE8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244" name="Freeform 148"/>
              <p:cNvSpPr>
                <a:spLocks/>
              </p:cNvSpPr>
              <p:nvPr/>
            </p:nvSpPr>
            <p:spPr bwMode="auto">
              <a:xfrm>
                <a:off x="1965" y="1941"/>
                <a:ext cx="38" cy="24"/>
              </a:xfrm>
              <a:custGeom>
                <a:avLst/>
                <a:gdLst>
                  <a:gd name="T0" fmla="*/ 3955 w 15"/>
                  <a:gd name="T1" fmla="*/ 0 h 9"/>
                  <a:gd name="T2" fmla="*/ 0 w 15"/>
                  <a:gd name="T3" fmla="*/ 1459 h 9"/>
                  <a:gd name="T4" fmla="*/ 3955 w 15"/>
                  <a:gd name="T5" fmla="*/ 2824 h 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" h="9">
                    <a:moveTo>
                      <a:pt x="15" y="0"/>
                    </a:moveTo>
                    <a:cubicBezTo>
                      <a:pt x="10" y="1"/>
                      <a:pt x="4" y="1"/>
                      <a:pt x="0" y="4"/>
                    </a:cubicBezTo>
                    <a:cubicBezTo>
                      <a:pt x="2" y="9"/>
                      <a:pt x="9" y="9"/>
                      <a:pt x="15" y="8"/>
                    </a:cubicBezTo>
                  </a:path>
                </a:pathLst>
              </a:custGeom>
              <a:noFill/>
              <a:ln w="15875" cap="flat">
                <a:solidFill>
                  <a:srgbClr val="FEE8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245" name="Freeform 149"/>
              <p:cNvSpPr>
                <a:spLocks/>
              </p:cNvSpPr>
              <p:nvPr/>
            </p:nvSpPr>
            <p:spPr bwMode="auto">
              <a:xfrm>
                <a:off x="1923" y="2027"/>
                <a:ext cx="25" cy="45"/>
              </a:xfrm>
              <a:custGeom>
                <a:avLst/>
                <a:gdLst>
                  <a:gd name="T0" fmla="*/ 1488 w 10"/>
                  <a:gd name="T1" fmla="*/ 5845 h 17"/>
                  <a:gd name="T2" fmla="*/ 2470 w 10"/>
                  <a:gd name="T3" fmla="*/ 3131 h 1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" h="17">
                    <a:moveTo>
                      <a:pt x="6" y="17"/>
                    </a:moveTo>
                    <a:cubicBezTo>
                      <a:pt x="0" y="9"/>
                      <a:pt x="5" y="0"/>
                      <a:pt x="10" y="9"/>
                    </a:cubicBezTo>
                  </a:path>
                </a:pathLst>
              </a:custGeom>
              <a:noFill/>
              <a:ln w="15875" cap="flat">
                <a:solidFill>
                  <a:srgbClr val="FEE8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246" name="Freeform 150"/>
              <p:cNvSpPr>
                <a:spLocks/>
              </p:cNvSpPr>
              <p:nvPr/>
            </p:nvSpPr>
            <p:spPr bwMode="auto">
              <a:xfrm>
                <a:off x="1763" y="2024"/>
                <a:ext cx="37" cy="37"/>
              </a:xfrm>
              <a:custGeom>
                <a:avLst/>
                <a:gdLst>
                  <a:gd name="T0" fmla="*/ 0 w 15"/>
                  <a:gd name="T1" fmla="*/ 2437 h 14"/>
                  <a:gd name="T2" fmla="*/ 183 w 15"/>
                  <a:gd name="T3" fmla="*/ 0 h 1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5" h="14">
                    <a:moveTo>
                      <a:pt x="0" y="7"/>
                    </a:moveTo>
                    <a:cubicBezTo>
                      <a:pt x="7" y="14"/>
                      <a:pt x="15" y="3"/>
                      <a:pt x="1" y="0"/>
                    </a:cubicBezTo>
                  </a:path>
                </a:pathLst>
              </a:custGeom>
              <a:noFill/>
              <a:ln w="15875" cap="flat">
                <a:solidFill>
                  <a:srgbClr val="FEE8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247" name="Freeform 151"/>
              <p:cNvSpPr>
                <a:spLocks/>
              </p:cNvSpPr>
              <p:nvPr/>
            </p:nvSpPr>
            <p:spPr bwMode="auto">
              <a:xfrm>
                <a:off x="1830" y="1963"/>
                <a:ext cx="10" cy="13"/>
              </a:xfrm>
              <a:custGeom>
                <a:avLst/>
                <a:gdLst>
                  <a:gd name="T0" fmla="*/ 0 w 4"/>
                  <a:gd name="T1" fmla="*/ 1547 h 5"/>
                  <a:gd name="T2" fmla="*/ 988 w 4"/>
                  <a:gd name="T3" fmla="*/ 0 h 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cubicBezTo>
                      <a:pt x="1" y="4"/>
                      <a:pt x="2" y="2"/>
                      <a:pt x="4" y="0"/>
                    </a:cubicBezTo>
                  </a:path>
                </a:pathLst>
              </a:custGeom>
              <a:noFill/>
              <a:ln w="15875" cap="flat">
                <a:solidFill>
                  <a:srgbClr val="FEE8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248" name="Freeform 152"/>
              <p:cNvSpPr>
                <a:spLocks/>
              </p:cNvSpPr>
              <p:nvPr/>
            </p:nvSpPr>
            <p:spPr bwMode="auto">
              <a:xfrm>
                <a:off x="1853" y="1883"/>
                <a:ext cx="22" cy="26"/>
              </a:xfrm>
              <a:custGeom>
                <a:avLst/>
                <a:gdLst>
                  <a:gd name="T0" fmla="*/ 1506 w 9"/>
                  <a:gd name="T1" fmla="*/ 0 h 10"/>
                  <a:gd name="T2" fmla="*/ 174 w 9"/>
                  <a:gd name="T3" fmla="*/ 2142 h 10"/>
                  <a:gd name="T4" fmla="*/ 425 w 9"/>
                  <a:gd name="T5" fmla="*/ 1196 h 1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" h="10">
                    <a:moveTo>
                      <a:pt x="7" y="0"/>
                    </a:moveTo>
                    <a:cubicBezTo>
                      <a:pt x="9" y="6"/>
                      <a:pt x="6" y="10"/>
                      <a:pt x="1" y="7"/>
                    </a:cubicBezTo>
                    <a:cubicBezTo>
                      <a:pt x="0" y="6"/>
                      <a:pt x="1" y="6"/>
                      <a:pt x="2" y="4"/>
                    </a:cubicBezTo>
                  </a:path>
                </a:pathLst>
              </a:custGeom>
              <a:noFill/>
              <a:ln w="15875" cap="flat">
                <a:solidFill>
                  <a:srgbClr val="FEE8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249" name="Freeform 153"/>
              <p:cNvSpPr>
                <a:spLocks/>
              </p:cNvSpPr>
              <p:nvPr/>
            </p:nvSpPr>
            <p:spPr bwMode="auto">
              <a:xfrm>
                <a:off x="1950" y="2307"/>
                <a:ext cx="23" cy="13"/>
              </a:xfrm>
              <a:custGeom>
                <a:avLst/>
                <a:gdLst>
                  <a:gd name="T0" fmla="*/ 0 w 9"/>
                  <a:gd name="T1" fmla="*/ 1547 h 5"/>
                  <a:gd name="T2" fmla="*/ 2520 w 9"/>
                  <a:gd name="T3" fmla="*/ 0 h 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9" h="5">
                    <a:moveTo>
                      <a:pt x="0" y="5"/>
                    </a:moveTo>
                    <a:cubicBezTo>
                      <a:pt x="3" y="5"/>
                      <a:pt x="6" y="3"/>
                      <a:pt x="9" y="0"/>
                    </a:cubicBezTo>
                  </a:path>
                </a:pathLst>
              </a:custGeom>
              <a:noFill/>
              <a:ln w="15875" cap="flat">
                <a:solidFill>
                  <a:srgbClr val="FEE8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250" name="Freeform 154"/>
              <p:cNvSpPr>
                <a:spLocks/>
              </p:cNvSpPr>
              <p:nvPr/>
            </p:nvSpPr>
            <p:spPr bwMode="auto">
              <a:xfrm>
                <a:off x="1813" y="2267"/>
                <a:ext cx="27" cy="40"/>
              </a:xfrm>
              <a:custGeom>
                <a:avLst/>
                <a:gdLst>
                  <a:gd name="T0" fmla="*/ 0 w 11"/>
                  <a:gd name="T1" fmla="*/ 2581 h 15"/>
                  <a:gd name="T2" fmla="*/ 0 w 11"/>
                  <a:gd name="T3" fmla="*/ 0 h 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1" h="15">
                    <a:moveTo>
                      <a:pt x="0" y="7"/>
                    </a:moveTo>
                    <a:cubicBezTo>
                      <a:pt x="6" y="15"/>
                      <a:pt x="11" y="5"/>
                      <a:pt x="0" y="0"/>
                    </a:cubicBezTo>
                  </a:path>
                </a:pathLst>
              </a:custGeom>
              <a:noFill/>
              <a:ln w="15875" cap="flat">
                <a:solidFill>
                  <a:srgbClr val="FEE8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251" name="Freeform 155"/>
              <p:cNvSpPr>
                <a:spLocks/>
              </p:cNvSpPr>
              <p:nvPr/>
            </p:nvSpPr>
            <p:spPr bwMode="auto">
              <a:xfrm>
                <a:off x="1865" y="2211"/>
                <a:ext cx="8" cy="24"/>
              </a:xfrm>
              <a:custGeom>
                <a:avLst/>
                <a:gdLst>
                  <a:gd name="T0" fmla="*/ 0 w 3"/>
                  <a:gd name="T1" fmla="*/ 3243 h 9"/>
                  <a:gd name="T2" fmla="*/ 1059 w 3"/>
                  <a:gd name="T3" fmla="*/ 0 h 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cubicBezTo>
                      <a:pt x="0" y="6"/>
                      <a:pt x="1" y="3"/>
                      <a:pt x="3" y="0"/>
                    </a:cubicBezTo>
                  </a:path>
                </a:pathLst>
              </a:custGeom>
              <a:noFill/>
              <a:ln w="15875" cap="flat">
                <a:solidFill>
                  <a:srgbClr val="FEE8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252" name="Freeform 156"/>
              <p:cNvSpPr>
                <a:spLocks/>
              </p:cNvSpPr>
              <p:nvPr/>
            </p:nvSpPr>
            <p:spPr bwMode="auto">
              <a:xfrm>
                <a:off x="1795" y="2205"/>
                <a:ext cx="25" cy="16"/>
              </a:xfrm>
              <a:custGeom>
                <a:avLst/>
                <a:gdLst>
                  <a:gd name="T0" fmla="*/ 0 w 10"/>
                  <a:gd name="T1" fmla="*/ 2184 h 6"/>
                  <a:gd name="T2" fmla="*/ 2470 w 10"/>
                  <a:gd name="T3" fmla="*/ 0 h 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" h="6">
                    <a:moveTo>
                      <a:pt x="0" y="6"/>
                    </a:moveTo>
                    <a:cubicBezTo>
                      <a:pt x="3" y="5"/>
                      <a:pt x="6" y="3"/>
                      <a:pt x="10" y="0"/>
                    </a:cubicBezTo>
                  </a:path>
                </a:pathLst>
              </a:custGeom>
              <a:noFill/>
              <a:ln w="15875" cap="flat">
                <a:solidFill>
                  <a:srgbClr val="FEE8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253" name="Freeform 157"/>
              <p:cNvSpPr>
                <a:spLocks/>
              </p:cNvSpPr>
              <p:nvPr/>
            </p:nvSpPr>
            <p:spPr bwMode="auto">
              <a:xfrm>
                <a:off x="1690" y="2341"/>
                <a:ext cx="50" cy="46"/>
              </a:xfrm>
              <a:custGeom>
                <a:avLst/>
                <a:gdLst>
                  <a:gd name="T0" fmla="*/ 1300 w 20"/>
                  <a:gd name="T1" fmla="*/ 0 h 17"/>
                  <a:gd name="T2" fmla="*/ 0 w 20"/>
                  <a:gd name="T3" fmla="*/ 2300 h 1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0" h="17">
                    <a:moveTo>
                      <a:pt x="5" y="0"/>
                    </a:moveTo>
                    <a:cubicBezTo>
                      <a:pt x="20" y="7"/>
                      <a:pt x="2" y="17"/>
                      <a:pt x="0" y="6"/>
                    </a:cubicBezTo>
                  </a:path>
                </a:pathLst>
              </a:custGeom>
              <a:noFill/>
              <a:ln w="15875" cap="flat">
                <a:solidFill>
                  <a:srgbClr val="FEE8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254" name="Freeform 158"/>
              <p:cNvSpPr>
                <a:spLocks/>
              </p:cNvSpPr>
              <p:nvPr/>
            </p:nvSpPr>
            <p:spPr bwMode="auto">
              <a:xfrm>
                <a:off x="1730" y="2421"/>
                <a:ext cx="30" cy="24"/>
              </a:xfrm>
              <a:custGeom>
                <a:avLst/>
                <a:gdLst>
                  <a:gd name="T0" fmla="*/ 520 w 12"/>
                  <a:gd name="T1" fmla="*/ 0 h 9"/>
                  <a:gd name="T2" fmla="*/ 2938 w 12"/>
                  <a:gd name="T3" fmla="*/ 2581 h 9"/>
                  <a:gd name="T4" fmla="*/ 0 w 12"/>
                  <a:gd name="T5" fmla="*/ 2184 h 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" h="9">
                    <a:moveTo>
                      <a:pt x="2" y="0"/>
                    </a:moveTo>
                    <a:cubicBezTo>
                      <a:pt x="6" y="0"/>
                      <a:pt x="11" y="3"/>
                      <a:pt x="12" y="7"/>
                    </a:cubicBezTo>
                    <a:cubicBezTo>
                      <a:pt x="8" y="9"/>
                      <a:pt x="3" y="8"/>
                      <a:pt x="0" y="6"/>
                    </a:cubicBezTo>
                  </a:path>
                </a:pathLst>
              </a:custGeom>
              <a:noFill/>
              <a:ln w="15875" cap="flat">
                <a:solidFill>
                  <a:srgbClr val="FEE8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255" name="Freeform 159"/>
              <p:cNvSpPr>
                <a:spLocks/>
              </p:cNvSpPr>
              <p:nvPr/>
            </p:nvSpPr>
            <p:spPr bwMode="auto">
              <a:xfrm>
                <a:off x="1888" y="2549"/>
                <a:ext cx="10" cy="14"/>
              </a:xfrm>
              <a:custGeom>
                <a:avLst/>
                <a:gdLst>
                  <a:gd name="T0" fmla="*/ 0 w 4"/>
                  <a:gd name="T1" fmla="*/ 2391 h 5"/>
                  <a:gd name="T2" fmla="*/ 988 w 4"/>
                  <a:gd name="T3" fmla="*/ 0 h 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cubicBezTo>
                      <a:pt x="1" y="4"/>
                      <a:pt x="2" y="2"/>
                      <a:pt x="4" y="0"/>
                    </a:cubicBezTo>
                  </a:path>
                </a:pathLst>
              </a:custGeom>
              <a:noFill/>
              <a:ln w="15875" cap="flat">
                <a:solidFill>
                  <a:srgbClr val="FEE8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256" name="Freeform 160"/>
              <p:cNvSpPr>
                <a:spLocks/>
              </p:cNvSpPr>
              <p:nvPr/>
            </p:nvSpPr>
            <p:spPr bwMode="auto">
              <a:xfrm>
                <a:off x="2018" y="2571"/>
                <a:ext cx="15" cy="10"/>
              </a:xfrm>
              <a:custGeom>
                <a:avLst/>
                <a:gdLst>
                  <a:gd name="T0" fmla="*/ 0 w 6"/>
                  <a:gd name="T1" fmla="*/ 988 h 4"/>
                  <a:gd name="T2" fmla="*/ 1488 w 6"/>
                  <a:gd name="T3" fmla="*/ 0 h 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cubicBezTo>
                      <a:pt x="2" y="4"/>
                      <a:pt x="4" y="2"/>
                      <a:pt x="6" y="0"/>
                    </a:cubicBezTo>
                  </a:path>
                </a:pathLst>
              </a:custGeom>
              <a:noFill/>
              <a:ln w="15875" cap="flat">
                <a:solidFill>
                  <a:srgbClr val="FEE8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257" name="Freeform 161"/>
              <p:cNvSpPr>
                <a:spLocks/>
              </p:cNvSpPr>
              <p:nvPr/>
            </p:nvSpPr>
            <p:spPr bwMode="auto">
              <a:xfrm>
                <a:off x="2233" y="2483"/>
                <a:ext cx="12" cy="2"/>
              </a:xfrm>
              <a:custGeom>
                <a:avLst/>
                <a:gdLst>
                  <a:gd name="T0" fmla="*/ 0 w 5"/>
                  <a:gd name="T1" fmla="*/ 0 h 1"/>
                  <a:gd name="T2" fmla="*/ 967 w 5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cubicBezTo>
                      <a:pt x="1" y="1"/>
                      <a:pt x="3" y="1"/>
                      <a:pt x="5" y="0"/>
                    </a:cubicBezTo>
                  </a:path>
                </a:pathLst>
              </a:custGeom>
              <a:noFill/>
              <a:ln w="15875" cap="flat">
                <a:solidFill>
                  <a:srgbClr val="FEE8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258" name="Freeform 162"/>
              <p:cNvSpPr>
                <a:spLocks/>
              </p:cNvSpPr>
              <p:nvPr/>
            </p:nvSpPr>
            <p:spPr bwMode="auto">
              <a:xfrm>
                <a:off x="2198" y="2512"/>
                <a:ext cx="7" cy="16"/>
              </a:xfrm>
              <a:custGeom>
                <a:avLst/>
                <a:gdLst>
                  <a:gd name="T0" fmla="*/ 0 w 3"/>
                  <a:gd name="T1" fmla="*/ 0 h 6"/>
                  <a:gd name="T2" fmla="*/ 469 w 3"/>
                  <a:gd name="T3" fmla="*/ 2184 h 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" h="6">
                    <a:moveTo>
                      <a:pt x="0" y="0"/>
                    </a:moveTo>
                    <a:cubicBezTo>
                      <a:pt x="0" y="2"/>
                      <a:pt x="2" y="5"/>
                      <a:pt x="3" y="6"/>
                    </a:cubicBezTo>
                  </a:path>
                </a:pathLst>
              </a:custGeom>
              <a:noFill/>
              <a:ln w="15875" cap="flat">
                <a:solidFill>
                  <a:srgbClr val="FEE8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259" name="Freeform 163"/>
              <p:cNvSpPr>
                <a:spLocks/>
              </p:cNvSpPr>
              <p:nvPr/>
            </p:nvSpPr>
            <p:spPr bwMode="auto">
              <a:xfrm>
                <a:off x="2295" y="2285"/>
                <a:ext cx="20" cy="22"/>
              </a:xfrm>
              <a:custGeom>
                <a:avLst/>
                <a:gdLst>
                  <a:gd name="T0" fmla="*/ 1958 w 8"/>
                  <a:gd name="T1" fmla="*/ 3495 h 8"/>
                  <a:gd name="T2" fmla="*/ 0 w 8"/>
                  <a:gd name="T3" fmla="*/ 0 h 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" h="8">
                    <a:moveTo>
                      <a:pt x="8" y="8"/>
                    </a:moveTo>
                    <a:cubicBezTo>
                      <a:pt x="5" y="6"/>
                      <a:pt x="2" y="3"/>
                      <a:pt x="0" y="0"/>
                    </a:cubicBezTo>
                  </a:path>
                </a:pathLst>
              </a:custGeom>
              <a:noFill/>
              <a:ln w="15875" cap="flat">
                <a:solidFill>
                  <a:srgbClr val="FEE8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260" name="Freeform 164"/>
              <p:cNvSpPr>
                <a:spLocks/>
              </p:cNvSpPr>
              <p:nvPr/>
            </p:nvSpPr>
            <p:spPr bwMode="auto">
              <a:xfrm>
                <a:off x="2198" y="2291"/>
                <a:ext cx="35" cy="34"/>
              </a:xfrm>
              <a:custGeom>
                <a:avLst/>
                <a:gdLst>
                  <a:gd name="T0" fmla="*/ 0 w 14"/>
                  <a:gd name="T1" fmla="*/ 2202 h 13"/>
                  <a:gd name="T2" fmla="*/ 3250 w 14"/>
                  <a:gd name="T3" fmla="*/ 0 h 13"/>
                  <a:gd name="T4" fmla="*/ 1488 w 14"/>
                  <a:gd name="T5" fmla="*/ 4166 h 1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" h="13">
                    <a:moveTo>
                      <a:pt x="0" y="7"/>
                    </a:moveTo>
                    <a:cubicBezTo>
                      <a:pt x="5" y="5"/>
                      <a:pt x="9" y="1"/>
                      <a:pt x="13" y="0"/>
                    </a:cubicBezTo>
                    <a:cubicBezTo>
                      <a:pt x="14" y="5"/>
                      <a:pt x="10" y="9"/>
                      <a:pt x="6" y="13"/>
                    </a:cubicBezTo>
                  </a:path>
                </a:pathLst>
              </a:custGeom>
              <a:noFill/>
              <a:ln w="15875" cap="flat">
                <a:solidFill>
                  <a:srgbClr val="FEE8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261" name="Freeform 165"/>
              <p:cNvSpPr>
                <a:spLocks/>
              </p:cNvSpPr>
              <p:nvPr/>
            </p:nvSpPr>
            <p:spPr bwMode="auto">
              <a:xfrm>
                <a:off x="2223" y="2171"/>
                <a:ext cx="7" cy="29"/>
              </a:xfrm>
              <a:custGeom>
                <a:avLst/>
                <a:gdLst>
                  <a:gd name="T0" fmla="*/ 469 w 3"/>
                  <a:gd name="T1" fmla="*/ 0 h 11"/>
                  <a:gd name="T2" fmla="*/ 152 w 3"/>
                  <a:gd name="T3" fmla="*/ 3662 h 1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" h="11">
                    <a:moveTo>
                      <a:pt x="3" y="0"/>
                    </a:moveTo>
                    <a:cubicBezTo>
                      <a:pt x="1" y="4"/>
                      <a:pt x="0" y="8"/>
                      <a:pt x="1" y="11"/>
                    </a:cubicBezTo>
                  </a:path>
                </a:pathLst>
              </a:custGeom>
              <a:noFill/>
              <a:ln w="15875" cap="flat">
                <a:solidFill>
                  <a:srgbClr val="FEE8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262" name="Freeform 166"/>
              <p:cNvSpPr>
                <a:spLocks/>
              </p:cNvSpPr>
              <p:nvPr/>
            </p:nvSpPr>
            <p:spPr bwMode="auto">
              <a:xfrm>
                <a:off x="2195" y="2109"/>
                <a:ext cx="25" cy="27"/>
              </a:xfrm>
              <a:custGeom>
                <a:avLst/>
                <a:gdLst>
                  <a:gd name="T0" fmla="*/ 0 w 10"/>
                  <a:gd name="T1" fmla="*/ 0 h 10"/>
                  <a:gd name="T2" fmla="*/ 2470 w 10"/>
                  <a:gd name="T3" fmla="*/ 3877 h 1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" h="10">
                    <a:moveTo>
                      <a:pt x="0" y="0"/>
                    </a:moveTo>
                    <a:cubicBezTo>
                      <a:pt x="1" y="5"/>
                      <a:pt x="5" y="8"/>
                      <a:pt x="10" y="10"/>
                    </a:cubicBezTo>
                  </a:path>
                </a:pathLst>
              </a:custGeom>
              <a:noFill/>
              <a:ln w="15875" cap="flat">
                <a:solidFill>
                  <a:srgbClr val="FEE8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263" name="Freeform 167"/>
              <p:cNvSpPr>
                <a:spLocks/>
              </p:cNvSpPr>
              <p:nvPr/>
            </p:nvSpPr>
            <p:spPr bwMode="auto">
              <a:xfrm>
                <a:off x="1970" y="2384"/>
                <a:ext cx="20" cy="3"/>
              </a:xfrm>
              <a:custGeom>
                <a:avLst/>
                <a:gdLst>
                  <a:gd name="T0" fmla="*/ 0 w 8"/>
                  <a:gd name="T1" fmla="*/ 0 h 1"/>
                  <a:gd name="T2" fmla="*/ 1958 w 8"/>
                  <a:gd name="T3" fmla="*/ 729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cubicBezTo>
                      <a:pt x="2" y="1"/>
                      <a:pt x="5" y="1"/>
                      <a:pt x="8" y="1"/>
                    </a:cubicBezTo>
                  </a:path>
                </a:pathLst>
              </a:custGeom>
              <a:noFill/>
              <a:ln w="15875" cap="flat">
                <a:solidFill>
                  <a:srgbClr val="FEE8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264" name="Freeform 168"/>
              <p:cNvSpPr>
                <a:spLocks/>
              </p:cNvSpPr>
              <p:nvPr/>
            </p:nvSpPr>
            <p:spPr bwMode="auto">
              <a:xfrm>
                <a:off x="2013" y="2325"/>
                <a:ext cx="10" cy="19"/>
              </a:xfrm>
              <a:custGeom>
                <a:avLst/>
                <a:gdLst>
                  <a:gd name="T0" fmla="*/ 988 w 4"/>
                  <a:gd name="T1" fmla="*/ 2823 h 7"/>
                  <a:gd name="T2" fmla="*/ 520 w 4"/>
                  <a:gd name="T3" fmla="*/ 0 h 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" h="7">
                    <a:moveTo>
                      <a:pt x="4" y="7"/>
                    </a:moveTo>
                    <a:cubicBezTo>
                      <a:pt x="1" y="5"/>
                      <a:pt x="0" y="3"/>
                      <a:pt x="2" y="0"/>
                    </a:cubicBezTo>
                  </a:path>
                </a:pathLst>
              </a:custGeom>
              <a:noFill/>
              <a:ln w="15875" cap="flat">
                <a:solidFill>
                  <a:srgbClr val="FEE8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265" name="Freeform 169"/>
              <p:cNvSpPr>
                <a:spLocks/>
              </p:cNvSpPr>
              <p:nvPr/>
            </p:nvSpPr>
            <p:spPr bwMode="auto">
              <a:xfrm>
                <a:off x="2130" y="2365"/>
                <a:ext cx="23" cy="30"/>
              </a:xfrm>
              <a:custGeom>
                <a:avLst/>
                <a:gdLst>
                  <a:gd name="T0" fmla="*/ 0 w 9"/>
                  <a:gd name="T1" fmla="*/ 4544 h 11"/>
                  <a:gd name="T2" fmla="*/ 2520 w 9"/>
                  <a:gd name="T3" fmla="*/ 0 h 1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9" h="11">
                    <a:moveTo>
                      <a:pt x="0" y="11"/>
                    </a:moveTo>
                    <a:cubicBezTo>
                      <a:pt x="4" y="7"/>
                      <a:pt x="6" y="3"/>
                      <a:pt x="9" y="0"/>
                    </a:cubicBezTo>
                  </a:path>
                </a:pathLst>
              </a:custGeom>
              <a:noFill/>
              <a:ln w="15875" cap="flat">
                <a:solidFill>
                  <a:srgbClr val="FEE8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266" name="Freeform 170"/>
              <p:cNvSpPr>
                <a:spLocks/>
              </p:cNvSpPr>
              <p:nvPr/>
            </p:nvSpPr>
            <p:spPr bwMode="auto">
              <a:xfrm>
                <a:off x="2410" y="2285"/>
                <a:ext cx="28" cy="35"/>
              </a:xfrm>
              <a:custGeom>
                <a:avLst/>
                <a:gdLst>
                  <a:gd name="T0" fmla="*/ 0 w 11"/>
                  <a:gd name="T1" fmla="*/ 1833 h 13"/>
                  <a:gd name="T2" fmla="*/ 2688 w 11"/>
                  <a:gd name="T3" fmla="*/ 0 h 13"/>
                  <a:gd name="T4" fmla="*/ 2146 w 11"/>
                  <a:gd name="T5" fmla="*/ 4935 h 1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1" h="13">
                    <a:moveTo>
                      <a:pt x="0" y="5"/>
                    </a:moveTo>
                    <a:cubicBezTo>
                      <a:pt x="3" y="3"/>
                      <a:pt x="7" y="1"/>
                      <a:pt x="10" y="0"/>
                    </a:cubicBezTo>
                    <a:cubicBezTo>
                      <a:pt x="11" y="5"/>
                      <a:pt x="9" y="9"/>
                      <a:pt x="8" y="13"/>
                    </a:cubicBezTo>
                  </a:path>
                </a:pathLst>
              </a:custGeom>
              <a:noFill/>
              <a:ln w="15875" cap="flat">
                <a:solidFill>
                  <a:srgbClr val="FEE8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267" name="Freeform 171"/>
              <p:cNvSpPr>
                <a:spLocks/>
              </p:cNvSpPr>
              <p:nvPr/>
            </p:nvSpPr>
            <p:spPr bwMode="auto">
              <a:xfrm>
                <a:off x="2373" y="2491"/>
                <a:ext cx="12" cy="16"/>
              </a:xfrm>
              <a:custGeom>
                <a:avLst/>
                <a:gdLst>
                  <a:gd name="T0" fmla="*/ 967 w 5"/>
                  <a:gd name="T1" fmla="*/ 2184 h 6"/>
                  <a:gd name="T2" fmla="*/ 0 w 5"/>
                  <a:gd name="T3" fmla="*/ 0 h 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" h="6">
                    <a:moveTo>
                      <a:pt x="5" y="6"/>
                    </a:moveTo>
                    <a:cubicBezTo>
                      <a:pt x="2" y="5"/>
                      <a:pt x="1" y="3"/>
                      <a:pt x="0" y="0"/>
                    </a:cubicBezTo>
                  </a:path>
                </a:pathLst>
              </a:custGeom>
              <a:noFill/>
              <a:ln w="15875" cap="flat">
                <a:solidFill>
                  <a:srgbClr val="FEE8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268" name="Freeform 172"/>
              <p:cNvSpPr>
                <a:spLocks/>
              </p:cNvSpPr>
              <p:nvPr/>
            </p:nvSpPr>
            <p:spPr bwMode="auto">
              <a:xfrm>
                <a:off x="2773" y="2104"/>
                <a:ext cx="32" cy="45"/>
              </a:xfrm>
              <a:custGeom>
                <a:avLst/>
                <a:gdLst>
                  <a:gd name="T0" fmla="*/ 0 w 13"/>
                  <a:gd name="T1" fmla="*/ 2446 h 17"/>
                  <a:gd name="T2" fmla="*/ 1807 w 13"/>
                  <a:gd name="T3" fmla="*/ 0 h 17"/>
                  <a:gd name="T4" fmla="*/ 625 w 13"/>
                  <a:gd name="T5" fmla="*/ 5845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17">
                    <a:moveTo>
                      <a:pt x="0" y="7"/>
                    </a:moveTo>
                    <a:cubicBezTo>
                      <a:pt x="3" y="5"/>
                      <a:pt x="5" y="2"/>
                      <a:pt x="8" y="0"/>
                    </a:cubicBezTo>
                    <a:cubicBezTo>
                      <a:pt x="13" y="5"/>
                      <a:pt x="8" y="13"/>
                      <a:pt x="3" y="17"/>
                    </a:cubicBezTo>
                  </a:path>
                </a:pathLst>
              </a:custGeom>
              <a:noFill/>
              <a:ln w="15875" cap="flat">
                <a:solidFill>
                  <a:srgbClr val="FEE8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269" name="Freeform 173"/>
              <p:cNvSpPr>
                <a:spLocks/>
              </p:cNvSpPr>
              <p:nvPr/>
            </p:nvSpPr>
            <p:spPr bwMode="auto">
              <a:xfrm>
                <a:off x="2900" y="2136"/>
                <a:ext cx="25" cy="35"/>
              </a:xfrm>
              <a:custGeom>
                <a:avLst/>
                <a:gdLst>
                  <a:gd name="T0" fmla="*/ 2270 w 10"/>
                  <a:gd name="T1" fmla="*/ 4935 h 13"/>
                  <a:gd name="T2" fmla="*/ 2470 w 10"/>
                  <a:gd name="T3" fmla="*/ 0 h 13"/>
                  <a:gd name="T4" fmla="*/ 988 w 10"/>
                  <a:gd name="T5" fmla="*/ 4935 h 1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" h="13">
                    <a:moveTo>
                      <a:pt x="9" y="13"/>
                    </a:moveTo>
                    <a:cubicBezTo>
                      <a:pt x="10" y="9"/>
                      <a:pt x="10" y="5"/>
                      <a:pt x="10" y="0"/>
                    </a:cubicBezTo>
                    <a:cubicBezTo>
                      <a:pt x="4" y="1"/>
                      <a:pt x="0" y="8"/>
                      <a:pt x="4" y="13"/>
                    </a:cubicBezTo>
                  </a:path>
                </a:pathLst>
              </a:custGeom>
              <a:noFill/>
              <a:ln w="15875" cap="flat">
                <a:solidFill>
                  <a:srgbClr val="FEE8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270" name="Freeform 174"/>
              <p:cNvSpPr>
                <a:spLocks/>
              </p:cNvSpPr>
              <p:nvPr/>
            </p:nvSpPr>
            <p:spPr bwMode="auto">
              <a:xfrm>
                <a:off x="3083" y="1963"/>
                <a:ext cx="32" cy="58"/>
              </a:xfrm>
              <a:custGeom>
                <a:avLst/>
                <a:gdLst>
                  <a:gd name="T0" fmla="*/ 0 w 13"/>
                  <a:gd name="T1" fmla="*/ 3335 h 22"/>
                  <a:gd name="T2" fmla="*/ 625 w 13"/>
                  <a:gd name="T3" fmla="*/ 1389 h 2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3" h="22">
                    <a:moveTo>
                      <a:pt x="0" y="10"/>
                    </a:moveTo>
                    <a:cubicBezTo>
                      <a:pt x="6" y="22"/>
                      <a:pt x="13" y="0"/>
                      <a:pt x="3" y="4"/>
                    </a:cubicBezTo>
                  </a:path>
                </a:pathLst>
              </a:custGeom>
              <a:noFill/>
              <a:ln w="15875" cap="flat">
                <a:solidFill>
                  <a:srgbClr val="FEE8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271" name="Freeform 175"/>
              <p:cNvSpPr>
                <a:spLocks/>
              </p:cNvSpPr>
              <p:nvPr/>
            </p:nvSpPr>
            <p:spPr bwMode="auto">
              <a:xfrm>
                <a:off x="3103" y="1880"/>
                <a:ext cx="22" cy="24"/>
              </a:xfrm>
              <a:custGeom>
                <a:avLst/>
                <a:gdLst>
                  <a:gd name="T0" fmla="*/ 0 w 9"/>
                  <a:gd name="T1" fmla="*/ 3243 h 9"/>
                  <a:gd name="T2" fmla="*/ 1931 w 9"/>
                  <a:gd name="T3" fmla="*/ 0 h 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9" h="9">
                    <a:moveTo>
                      <a:pt x="0" y="9"/>
                    </a:moveTo>
                    <a:cubicBezTo>
                      <a:pt x="3" y="6"/>
                      <a:pt x="6" y="4"/>
                      <a:pt x="9" y="0"/>
                    </a:cubicBezTo>
                  </a:path>
                </a:pathLst>
              </a:custGeom>
              <a:noFill/>
              <a:ln w="15875" cap="flat">
                <a:solidFill>
                  <a:srgbClr val="FEE8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272" name="Freeform 176"/>
              <p:cNvSpPr>
                <a:spLocks/>
              </p:cNvSpPr>
              <p:nvPr/>
            </p:nvSpPr>
            <p:spPr bwMode="auto">
              <a:xfrm>
                <a:off x="3160" y="1725"/>
                <a:ext cx="45" cy="64"/>
              </a:xfrm>
              <a:custGeom>
                <a:avLst/>
                <a:gdLst>
                  <a:gd name="T0" fmla="*/ 0 w 18"/>
                  <a:gd name="T1" fmla="*/ 1059 h 24"/>
                  <a:gd name="T2" fmla="*/ 1958 w 18"/>
                  <a:gd name="T3" fmla="*/ 0 h 2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24">
                    <a:moveTo>
                      <a:pt x="0" y="3"/>
                    </a:moveTo>
                    <a:cubicBezTo>
                      <a:pt x="1" y="24"/>
                      <a:pt x="18" y="4"/>
                      <a:pt x="8" y="0"/>
                    </a:cubicBezTo>
                  </a:path>
                </a:pathLst>
              </a:custGeom>
              <a:noFill/>
              <a:ln w="15875" cap="flat">
                <a:solidFill>
                  <a:srgbClr val="FEE8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273" name="Freeform 177"/>
              <p:cNvSpPr>
                <a:spLocks/>
              </p:cNvSpPr>
              <p:nvPr/>
            </p:nvSpPr>
            <p:spPr bwMode="auto">
              <a:xfrm>
                <a:off x="3278" y="1760"/>
                <a:ext cx="7" cy="19"/>
              </a:xfrm>
              <a:custGeom>
                <a:avLst/>
                <a:gdLst>
                  <a:gd name="T0" fmla="*/ 469 w 3"/>
                  <a:gd name="T1" fmla="*/ 0 h 7"/>
                  <a:gd name="T2" fmla="*/ 152 w 3"/>
                  <a:gd name="T3" fmla="*/ 2823 h 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" h="7">
                    <a:moveTo>
                      <a:pt x="3" y="0"/>
                    </a:moveTo>
                    <a:cubicBezTo>
                      <a:pt x="1" y="2"/>
                      <a:pt x="0" y="5"/>
                      <a:pt x="1" y="7"/>
                    </a:cubicBezTo>
                  </a:path>
                </a:pathLst>
              </a:custGeom>
              <a:noFill/>
              <a:ln w="15875" cap="flat">
                <a:solidFill>
                  <a:srgbClr val="FEE8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274" name="Freeform 178"/>
              <p:cNvSpPr>
                <a:spLocks/>
              </p:cNvSpPr>
              <p:nvPr/>
            </p:nvSpPr>
            <p:spPr bwMode="auto">
              <a:xfrm>
                <a:off x="3335" y="2056"/>
                <a:ext cx="25" cy="43"/>
              </a:xfrm>
              <a:custGeom>
                <a:avLst/>
                <a:gdLst>
                  <a:gd name="T0" fmla="*/ 520 w 10"/>
                  <a:gd name="T1" fmla="*/ 6060 h 16"/>
                  <a:gd name="T2" fmla="*/ 988 w 10"/>
                  <a:gd name="T3" fmla="*/ 0 h 16"/>
                  <a:gd name="T4" fmla="*/ 2470 w 10"/>
                  <a:gd name="T5" fmla="*/ 4233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" h="16">
                    <a:moveTo>
                      <a:pt x="2" y="16"/>
                    </a:moveTo>
                    <a:cubicBezTo>
                      <a:pt x="0" y="11"/>
                      <a:pt x="1" y="5"/>
                      <a:pt x="4" y="0"/>
                    </a:cubicBezTo>
                    <a:cubicBezTo>
                      <a:pt x="8" y="2"/>
                      <a:pt x="9" y="7"/>
                      <a:pt x="10" y="11"/>
                    </a:cubicBezTo>
                  </a:path>
                </a:pathLst>
              </a:custGeom>
              <a:noFill/>
              <a:ln w="15875" cap="flat">
                <a:solidFill>
                  <a:srgbClr val="FEE8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275" name="Freeform 179"/>
              <p:cNvSpPr>
                <a:spLocks/>
              </p:cNvSpPr>
              <p:nvPr/>
            </p:nvSpPr>
            <p:spPr bwMode="auto">
              <a:xfrm>
                <a:off x="3058" y="2256"/>
                <a:ext cx="12" cy="21"/>
              </a:xfrm>
              <a:custGeom>
                <a:avLst/>
                <a:gdLst>
                  <a:gd name="T0" fmla="*/ 0 w 5"/>
                  <a:gd name="T1" fmla="*/ 2604 h 8"/>
                  <a:gd name="T2" fmla="*/ 967 w 5"/>
                  <a:gd name="T3" fmla="*/ 0 h 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" h="8">
                    <a:moveTo>
                      <a:pt x="0" y="8"/>
                    </a:moveTo>
                    <a:cubicBezTo>
                      <a:pt x="1" y="5"/>
                      <a:pt x="2" y="3"/>
                      <a:pt x="5" y="0"/>
                    </a:cubicBezTo>
                  </a:path>
                </a:pathLst>
              </a:custGeom>
              <a:noFill/>
              <a:ln w="15875" cap="flat">
                <a:solidFill>
                  <a:srgbClr val="FEE8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276" name="Freeform 180"/>
              <p:cNvSpPr>
                <a:spLocks/>
              </p:cNvSpPr>
              <p:nvPr/>
            </p:nvSpPr>
            <p:spPr bwMode="auto">
              <a:xfrm>
                <a:off x="2563" y="2045"/>
                <a:ext cx="42" cy="51"/>
              </a:xfrm>
              <a:custGeom>
                <a:avLst/>
                <a:gdLst>
                  <a:gd name="T0" fmla="*/ 934 w 17"/>
                  <a:gd name="T1" fmla="*/ 5972 h 19"/>
                  <a:gd name="T2" fmla="*/ 0 w 17"/>
                  <a:gd name="T3" fmla="*/ 2904 h 1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7" h="19">
                    <a:moveTo>
                      <a:pt x="4" y="16"/>
                    </a:moveTo>
                    <a:cubicBezTo>
                      <a:pt x="15" y="19"/>
                      <a:pt x="17" y="0"/>
                      <a:pt x="0" y="8"/>
                    </a:cubicBezTo>
                  </a:path>
                </a:pathLst>
              </a:custGeom>
              <a:noFill/>
              <a:ln w="15875" cap="flat">
                <a:solidFill>
                  <a:srgbClr val="FEE8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277" name="Freeform 181"/>
              <p:cNvSpPr>
                <a:spLocks/>
              </p:cNvSpPr>
              <p:nvPr/>
            </p:nvSpPr>
            <p:spPr bwMode="auto">
              <a:xfrm>
                <a:off x="2585" y="1965"/>
                <a:ext cx="15" cy="16"/>
              </a:xfrm>
              <a:custGeom>
                <a:avLst/>
                <a:gdLst>
                  <a:gd name="T0" fmla="*/ 0 w 6"/>
                  <a:gd name="T1" fmla="*/ 0 h 6"/>
                  <a:gd name="T2" fmla="*/ 1488 w 6"/>
                  <a:gd name="T3" fmla="*/ 2184 h 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cubicBezTo>
                      <a:pt x="1" y="3"/>
                      <a:pt x="3" y="6"/>
                      <a:pt x="6" y="6"/>
                    </a:cubicBezTo>
                  </a:path>
                </a:pathLst>
              </a:custGeom>
              <a:noFill/>
              <a:ln w="15875" cap="flat">
                <a:solidFill>
                  <a:srgbClr val="FEE8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278" name="Freeform 182"/>
              <p:cNvSpPr>
                <a:spLocks/>
              </p:cNvSpPr>
              <p:nvPr/>
            </p:nvSpPr>
            <p:spPr bwMode="auto">
              <a:xfrm>
                <a:off x="2330" y="1968"/>
                <a:ext cx="20" cy="16"/>
              </a:xfrm>
              <a:custGeom>
                <a:avLst/>
                <a:gdLst>
                  <a:gd name="T0" fmla="*/ 1958 w 8"/>
                  <a:gd name="T1" fmla="*/ 2184 h 6"/>
                  <a:gd name="T2" fmla="*/ 0 w 8"/>
                  <a:gd name="T3" fmla="*/ 661 h 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" h="6">
                    <a:moveTo>
                      <a:pt x="8" y="6"/>
                    </a:moveTo>
                    <a:cubicBezTo>
                      <a:pt x="8" y="2"/>
                      <a:pt x="4" y="0"/>
                      <a:pt x="0" y="2"/>
                    </a:cubicBezTo>
                  </a:path>
                </a:pathLst>
              </a:custGeom>
              <a:noFill/>
              <a:ln w="15875" cap="flat">
                <a:solidFill>
                  <a:srgbClr val="FEE8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279" name="Freeform 183"/>
              <p:cNvSpPr>
                <a:spLocks/>
              </p:cNvSpPr>
              <p:nvPr/>
            </p:nvSpPr>
            <p:spPr bwMode="auto">
              <a:xfrm>
                <a:off x="2298" y="2005"/>
                <a:ext cx="35" cy="38"/>
              </a:xfrm>
              <a:custGeom>
                <a:avLst/>
                <a:gdLst>
                  <a:gd name="T0" fmla="*/ 988 w 14"/>
                  <a:gd name="T1" fmla="*/ 5600 h 14"/>
                  <a:gd name="T2" fmla="*/ 1488 w 14"/>
                  <a:gd name="T3" fmla="*/ 0 h 14"/>
                  <a:gd name="T4" fmla="*/ 3438 w 14"/>
                  <a:gd name="T5" fmla="*/ 5600 h 1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" h="14">
                    <a:moveTo>
                      <a:pt x="4" y="14"/>
                    </a:moveTo>
                    <a:cubicBezTo>
                      <a:pt x="0" y="10"/>
                      <a:pt x="2" y="3"/>
                      <a:pt x="6" y="0"/>
                    </a:cubicBezTo>
                    <a:cubicBezTo>
                      <a:pt x="11" y="3"/>
                      <a:pt x="12" y="9"/>
                      <a:pt x="14" y="14"/>
                    </a:cubicBezTo>
                  </a:path>
                </a:pathLst>
              </a:custGeom>
              <a:noFill/>
              <a:ln w="15875" cap="flat">
                <a:solidFill>
                  <a:srgbClr val="FEE8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280" name="Freeform 184"/>
              <p:cNvSpPr>
                <a:spLocks/>
              </p:cNvSpPr>
              <p:nvPr/>
            </p:nvSpPr>
            <p:spPr bwMode="auto">
              <a:xfrm>
                <a:off x="2543" y="2237"/>
                <a:ext cx="15" cy="6"/>
              </a:xfrm>
              <a:custGeom>
                <a:avLst/>
                <a:gdLst>
                  <a:gd name="T0" fmla="*/ 1488 w 6"/>
                  <a:gd name="T1" fmla="*/ 0 h 2"/>
                  <a:gd name="T2" fmla="*/ 0 w 6"/>
                  <a:gd name="T3" fmla="*/ 1458 h 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cubicBezTo>
                      <a:pt x="4" y="1"/>
                      <a:pt x="1" y="2"/>
                      <a:pt x="0" y="2"/>
                    </a:cubicBezTo>
                  </a:path>
                </a:pathLst>
              </a:custGeom>
              <a:noFill/>
              <a:ln w="15875" cap="flat">
                <a:solidFill>
                  <a:srgbClr val="FEE8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281" name="Freeform 185"/>
              <p:cNvSpPr>
                <a:spLocks/>
              </p:cNvSpPr>
              <p:nvPr/>
            </p:nvSpPr>
            <p:spPr bwMode="auto">
              <a:xfrm>
                <a:off x="3240" y="1773"/>
                <a:ext cx="8" cy="16"/>
              </a:xfrm>
              <a:custGeom>
                <a:avLst/>
                <a:gdLst>
                  <a:gd name="T0" fmla="*/ 0 w 3"/>
                  <a:gd name="T1" fmla="*/ 0 h 6"/>
                  <a:gd name="T2" fmla="*/ 1059 w 3"/>
                  <a:gd name="T3" fmla="*/ 2184 h 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" h="6">
                    <a:moveTo>
                      <a:pt x="0" y="0"/>
                    </a:moveTo>
                    <a:cubicBezTo>
                      <a:pt x="0" y="3"/>
                      <a:pt x="1" y="5"/>
                      <a:pt x="3" y="6"/>
                    </a:cubicBezTo>
                  </a:path>
                </a:pathLst>
              </a:custGeom>
              <a:noFill/>
              <a:ln w="15875" cap="flat">
                <a:solidFill>
                  <a:srgbClr val="FEE8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282" name="Freeform 186"/>
              <p:cNvSpPr>
                <a:spLocks/>
              </p:cNvSpPr>
              <p:nvPr/>
            </p:nvSpPr>
            <p:spPr bwMode="auto">
              <a:xfrm>
                <a:off x="2900" y="1819"/>
                <a:ext cx="13" cy="1"/>
              </a:xfrm>
              <a:custGeom>
                <a:avLst/>
                <a:gdLst>
                  <a:gd name="T0" fmla="*/ 0 w 5"/>
                  <a:gd name="T1" fmla="*/ 0 h 1"/>
                  <a:gd name="T2" fmla="*/ 1547 w 5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cubicBezTo>
                      <a:pt x="1" y="0"/>
                      <a:pt x="3" y="0"/>
                      <a:pt x="5" y="0"/>
                    </a:cubicBezTo>
                  </a:path>
                </a:pathLst>
              </a:custGeom>
              <a:noFill/>
              <a:ln w="15875" cap="flat">
                <a:solidFill>
                  <a:srgbClr val="FEE8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283" name="Freeform 187"/>
              <p:cNvSpPr>
                <a:spLocks/>
              </p:cNvSpPr>
              <p:nvPr/>
            </p:nvSpPr>
            <p:spPr bwMode="auto">
              <a:xfrm>
                <a:off x="2800" y="1755"/>
                <a:ext cx="5" cy="18"/>
              </a:xfrm>
              <a:custGeom>
                <a:avLst/>
                <a:gdLst>
                  <a:gd name="T0" fmla="*/ 0 w 2"/>
                  <a:gd name="T1" fmla="*/ 0 h 7"/>
                  <a:gd name="T2" fmla="*/ 520 w 2"/>
                  <a:gd name="T3" fmla="*/ 2003 h 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" h="7">
                    <a:moveTo>
                      <a:pt x="0" y="0"/>
                    </a:moveTo>
                    <a:cubicBezTo>
                      <a:pt x="0" y="3"/>
                      <a:pt x="0" y="5"/>
                      <a:pt x="2" y="7"/>
                    </a:cubicBezTo>
                  </a:path>
                </a:pathLst>
              </a:custGeom>
              <a:noFill/>
              <a:ln w="15875" cap="flat">
                <a:solidFill>
                  <a:srgbClr val="FEE8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284" name="Freeform 188"/>
              <p:cNvSpPr>
                <a:spLocks/>
              </p:cNvSpPr>
              <p:nvPr/>
            </p:nvSpPr>
            <p:spPr bwMode="auto">
              <a:xfrm>
                <a:off x="3568" y="1875"/>
                <a:ext cx="17" cy="42"/>
              </a:xfrm>
              <a:custGeom>
                <a:avLst/>
                <a:gdLst>
                  <a:gd name="T0" fmla="*/ 0 w 7"/>
                  <a:gd name="T1" fmla="*/ 3998 h 16"/>
                  <a:gd name="T2" fmla="*/ 831 w 7"/>
                  <a:gd name="T3" fmla="*/ 0 h 16"/>
                  <a:gd name="T4" fmla="*/ 831 w 7"/>
                  <a:gd name="T5" fmla="*/ 5229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16">
                    <a:moveTo>
                      <a:pt x="0" y="12"/>
                    </a:moveTo>
                    <a:cubicBezTo>
                      <a:pt x="0" y="8"/>
                      <a:pt x="0" y="3"/>
                      <a:pt x="4" y="0"/>
                    </a:cubicBezTo>
                    <a:cubicBezTo>
                      <a:pt x="7" y="6"/>
                      <a:pt x="4" y="11"/>
                      <a:pt x="4" y="16"/>
                    </a:cubicBezTo>
                  </a:path>
                </a:pathLst>
              </a:custGeom>
              <a:noFill/>
              <a:ln w="15875" cap="flat">
                <a:solidFill>
                  <a:srgbClr val="FEE8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285" name="Freeform 189"/>
              <p:cNvSpPr>
                <a:spLocks/>
              </p:cNvSpPr>
              <p:nvPr/>
            </p:nvSpPr>
            <p:spPr bwMode="auto">
              <a:xfrm>
                <a:off x="3660" y="1840"/>
                <a:ext cx="20" cy="8"/>
              </a:xfrm>
              <a:custGeom>
                <a:avLst/>
                <a:gdLst>
                  <a:gd name="T0" fmla="*/ 0 w 8"/>
                  <a:gd name="T1" fmla="*/ 0 h 3"/>
                  <a:gd name="T2" fmla="*/ 1958 w 8"/>
                  <a:gd name="T3" fmla="*/ 1059 h 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" h="3">
                    <a:moveTo>
                      <a:pt x="0" y="0"/>
                    </a:moveTo>
                    <a:cubicBezTo>
                      <a:pt x="2" y="2"/>
                      <a:pt x="5" y="3"/>
                      <a:pt x="8" y="3"/>
                    </a:cubicBezTo>
                  </a:path>
                </a:pathLst>
              </a:custGeom>
              <a:noFill/>
              <a:ln w="15875" cap="flat">
                <a:solidFill>
                  <a:srgbClr val="FEE8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286" name="Freeform 190"/>
              <p:cNvSpPr>
                <a:spLocks/>
              </p:cNvSpPr>
              <p:nvPr/>
            </p:nvSpPr>
            <p:spPr bwMode="auto">
              <a:xfrm>
                <a:off x="3845" y="1813"/>
                <a:ext cx="20" cy="3"/>
              </a:xfrm>
              <a:custGeom>
                <a:avLst/>
                <a:gdLst>
                  <a:gd name="T0" fmla="*/ 0 w 8"/>
                  <a:gd name="T1" fmla="*/ 0 h 1"/>
                  <a:gd name="T2" fmla="*/ 1958 w 8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cubicBezTo>
                      <a:pt x="2" y="1"/>
                      <a:pt x="5" y="1"/>
                      <a:pt x="8" y="0"/>
                    </a:cubicBezTo>
                  </a:path>
                </a:pathLst>
              </a:custGeom>
              <a:noFill/>
              <a:ln w="15875" cap="flat">
                <a:solidFill>
                  <a:srgbClr val="FEE8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287" name="Freeform 191"/>
              <p:cNvSpPr>
                <a:spLocks/>
              </p:cNvSpPr>
              <p:nvPr/>
            </p:nvSpPr>
            <p:spPr bwMode="auto">
              <a:xfrm>
                <a:off x="3948" y="1816"/>
                <a:ext cx="12" cy="21"/>
              </a:xfrm>
              <a:custGeom>
                <a:avLst/>
                <a:gdLst>
                  <a:gd name="T0" fmla="*/ 967 w 5"/>
                  <a:gd name="T1" fmla="*/ 0 h 8"/>
                  <a:gd name="T2" fmla="*/ 0 w 5"/>
                  <a:gd name="T3" fmla="*/ 2604 h 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" h="8">
                    <a:moveTo>
                      <a:pt x="5" y="0"/>
                    </a:moveTo>
                    <a:cubicBezTo>
                      <a:pt x="2" y="3"/>
                      <a:pt x="1" y="5"/>
                      <a:pt x="0" y="8"/>
                    </a:cubicBezTo>
                  </a:path>
                </a:pathLst>
              </a:custGeom>
              <a:noFill/>
              <a:ln w="15875" cap="flat">
                <a:solidFill>
                  <a:srgbClr val="FEE8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288" name="Freeform 192"/>
              <p:cNvSpPr>
                <a:spLocks/>
              </p:cNvSpPr>
              <p:nvPr/>
            </p:nvSpPr>
            <p:spPr bwMode="auto">
              <a:xfrm>
                <a:off x="3433" y="1765"/>
                <a:ext cx="7" cy="19"/>
              </a:xfrm>
              <a:custGeom>
                <a:avLst/>
                <a:gdLst>
                  <a:gd name="T0" fmla="*/ 152 w 3"/>
                  <a:gd name="T1" fmla="*/ 0 h 7"/>
                  <a:gd name="T2" fmla="*/ 469 w 3"/>
                  <a:gd name="T3" fmla="*/ 2823 h 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" h="7">
                    <a:moveTo>
                      <a:pt x="1" y="0"/>
                    </a:moveTo>
                    <a:cubicBezTo>
                      <a:pt x="0" y="3"/>
                      <a:pt x="1" y="5"/>
                      <a:pt x="3" y="7"/>
                    </a:cubicBezTo>
                  </a:path>
                </a:pathLst>
              </a:custGeom>
              <a:noFill/>
              <a:ln w="15875" cap="flat">
                <a:solidFill>
                  <a:srgbClr val="FEE8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289" name="Freeform 193"/>
              <p:cNvSpPr>
                <a:spLocks/>
              </p:cNvSpPr>
              <p:nvPr/>
            </p:nvSpPr>
            <p:spPr bwMode="auto">
              <a:xfrm>
                <a:off x="3528" y="1776"/>
                <a:ext cx="12" cy="5"/>
              </a:xfrm>
              <a:custGeom>
                <a:avLst/>
                <a:gdLst>
                  <a:gd name="T0" fmla="*/ 0 w 5"/>
                  <a:gd name="T1" fmla="*/ 520 h 2"/>
                  <a:gd name="T2" fmla="*/ 967 w 5"/>
                  <a:gd name="T3" fmla="*/ 0 h 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" h="2">
                    <a:moveTo>
                      <a:pt x="0" y="2"/>
                    </a:moveTo>
                    <a:cubicBezTo>
                      <a:pt x="1" y="2"/>
                      <a:pt x="3" y="1"/>
                      <a:pt x="5" y="0"/>
                    </a:cubicBezTo>
                  </a:path>
                </a:pathLst>
              </a:custGeom>
              <a:noFill/>
              <a:ln w="15875" cap="flat">
                <a:solidFill>
                  <a:srgbClr val="FEE8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290" name="Freeform 194"/>
              <p:cNvSpPr>
                <a:spLocks/>
              </p:cNvSpPr>
              <p:nvPr/>
            </p:nvSpPr>
            <p:spPr bwMode="auto">
              <a:xfrm>
                <a:off x="3543" y="1733"/>
                <a:ext cx="5" cy="22"/>
              </a:xfrm>
              <a:custGeom>
                <a:avLst/>
                <a:gdLst>
                  <a:gd name="T0" fmla="*/ 313 w 2"/>
                  <a:gd name="T1" fmla="*/ 0 h 8"/>
                  <a:gd name="T2" fmla="*/ 520 w 2"/>
                  <a:gd name="T3" fmla="*/ 3495 h 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" h="8">
                    <a:moveTo>
                      <a:pt x="1" y="0"/>
                    </a:moveTo>
                    <a:cubicBezTo>
                      <a:pt x="0" y="3"/>
                      <a:pt x="1" y="6"/>
                      <a:pt x="2" y="8"/>
                    </a:cubicBezTo>
                  </a:path>
                </a:pathLst>
              </a:custGeom>
              <a:noFill/>
              <a:ln w="15875" cap="flat">
                <a:solidFill>
                  <a:srgbClr val="FEE8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291" name="Freeform 195"/>
              <p:cNvSpPr>
                <a:spLocks/>
              </p:cNvSpPr>
              <p:nvPr/>
            </p:nvSpPr>
            <p:spPr bwMode="auto">
              <a:xfrm>
                <a:off x="3433" y="2000"/>
                <a:ext cx="17" cy="16"/>
              </a:xfrm>
              <a:custGeom>
                <a:avLst/>
                <a:gdLst>
                  <a:gd name="T0" fmla="*/ 0 w 7"/>
                  <a:gd name="T1" fmla="*/ 0 h 6"/>
                  <a:gd name="T2" fmla="*/ 1433 w 7"/>
                  <a:gd name="T3" fmla="*/ 2184 h 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cubicBezTo>
                      <a:pt x="1" y="4"/>
                      <a:pt x="3" y="6"/>
                      <a:pt x="7" y="6"/>
                    </a:cubicBezTo>
                  </a:path>
                </a:pathLst>
              </a:custGeom>
              <a:noFill/>
              <a:ln w="15875" cap="flat">
                <a:solidFill>
                  <a:srgbClr val="FEE8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292" name="Freeform 196"/>
              <p:cNvSpPr>
                <a:spLocks/>
              </p:cNvSpPr>
              <p:nvPr/>
            </p:nvSpPr>
            <p:spPr bwMode="auto">
              <a:xfrm>
                <a:off x="3658" y="1936"/>
                <a:ext cx="22" cy="5"/>
              </a:xfrm>
              <a:custGeom>
                <a:avLst/>
                <a:gdLst>
                  <a:gd name="T0" fmla="*/ 0 w 9"/>
                  <a:gd name="T1" fmla="*/ 520 h 2"/>
                  <a:gd name="T2" fmla="*/ 1931 w 9"/>
                  <a:gd name="T3" fmla="*/ 0 h 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9" h="2">
                    <a:moveTo>
                      <a:pt x="0" y="2"/>
                    </a:moveTo>
                    <a:cubicBezTo>
                      <a:pt x="3" y="2"/>
                      <a:pt x="6" y="1"/>
                      <a:pt x="9" y="0"/>
                    </a:cubicBezTo>
                  </a:path>
                </a:pathLst>
              </a:custGeom>
              <a:noFill/>
              <a:ln w="15875" cap="flat">
                <a:solidFill>
                  <a:srgbClr val="FEE8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293" name="Freeform 197"/>
              <p:cNvSpPr>
                <a:spLocks/>
              </p:cNvSpPr>
              <p:nvPr/>
            </p:nvSpPr>
            <p:spPr bwMode="auto">
              <a:xfrm>
                <a:off x="3900" y="1893"/>
                <a:ext cx="5" cy="22"/>
              </a:xfrm>
              <a:custGeom>
                <a:avLst/>
                <a:gdLst>
                  <a:gd name="T0" fmla="*/ 313 w 2"/>
                  <a:gd name="T1" fmla="*/ 3495 h 8"/>
                  <a:gd name="T2" fmla="*/ 520 w 2"/>
                  <a:gd name="T3" fmla="*/ 0 h 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" h="8">
                    <a:moveTo>
                      <a:pt x="1" y="8"/>
                    </a:moveTo>
                    <a:cubicBezTo>
                      <a:pt x="0" y="6"/>
                      <a:pt x="0" y="3"/>
                      <a:pt x="2" y="0"/>
                    </a:cubicBezTo>
                  </a:path>
                </a:pathLst>
              </a:custGeom>
              <a:noFill/>
              <a:ln w="15875" cap="flat">
                <a:solidFill>
                  <a:srgbClr val="FEE8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294" name="Freeform 198"/>
              <p:cNvSpPr>
                <a:spLocks/>
              </p:cNvSpPr>
              <p:nvPr/>
            </p:nvSpPr>
            <p:spPr bwMode="auto">
              <a:xfrm>
                <a:off x="2133" y="2456"/>
                <a:ext cx="2" cy="35"/>
              </a:xfrm>
              <a:custGeom>
                <a:avLst/>
                <a:gdLst>
                  <a:gd name="T0" fmla="*/ 0 w 1"/>
                  <a:gd name="T1" fmla="*/ 0 h 13"/>
                  <a:gd name="T2" fmla="*/ 64 w 1"/>
                  <a:gd name="T3" fmla="*/ 4935 h 1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13">
                    <a:moveTo>
                      <a:pt x="0" y="0"/>
                    </a:moveTo>
                    <a:cubicBezTo>
                      <a:pt x="1" y="4"/>
                      <a:pt x="1" y="9"/>
                      <a:pt x="1" y="13"/>
                    </a:cubicBezTo>
                  </a:path>
                </a:pathLst>
              </a:custGeom>
              <a:noFill/>
              <a:ln w="15875" cap="flat">
                <a:solidFill>
                  <a:srgbClr val="FEE8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295" name="Freeform 199"/>
              <p:cNvSpPr>
                <a:spLocks/>
              </p:cNvSpPr>
              <p:nvPr/>
            </p:nvSpPr>
            <p:spPr bwMode="auto">
              <a:xfrm>
                <a:off x="1993" y="2533"/>
                <a:ext cx="15" cy="8"/>
              </a:xfrm>
              <a:custGeom>
                <a:avLst/>
                <a:gdLst>
                  <a:gd name="T0" fmla="*/ 1488 w 6"/>
                  <a:gd name="T1" fmla="*/ 397 h 3"/>
                  <a:gd name="T2" fmla="*/ 0 w 6"/>
                  <a:gd name="T3" fmla="*/ 1059 h 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" h="3">
                    <a:moveTo>
                      <a:pt x="6" y="1"/>
                    </a:moveTo>
                    <a:cubicBezTo>
                      <a:pt x="3" y="0"/>
                      <a:pt x="1" y="0"/>
                      <a:pt x="0" y="3"/>
                    </a:cubicBezTo>
                  </a:path>
                </a:pathLst>
              </a:custGeom>
              <a:noFill/>
              <a:ln w="15875" cap="flat">
                <a:solidFill>
                  <a:srgbClr val="FEE8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296" name="Freeform 200"/>
              <p:cNvSpPr>
                <a:spLocks/>
              </p:cNvSpPr>
              <p:nvPr/>
            </p:nvSpPr>
            <p:spPr bwMode="auto">
              <a:xfrm>
                <a:off x="3163" y="2192"/>
                <a:ext cx="7" cy="8"/>
              </a:xfrm>
              <a:custGeom>
                <a:avLst/>
                <a:gdLst>
                  <a:gd name="T0" fmla="*/ 0 w 3"/>
                  <a:gd name="T1" fmla="*/ 1059 h 3"/>
                  <a:gd name="T2" fmla="*/ 469 w 3"/>
                  <a:gd name="T3" fmla="*/ 0 h 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cubicBezTo>
                      <a:pt x="1" y="2"/>
                      <a:pt x="2" y="1"/>
                      <a:pt x="3" y="0"/>
                    </a:cubicBezTo>
                  </a:path>
                </a:pathLst>
              </a:custGeom>
              <a:noFill/>
              <a:ln w="15875" cap="flat">
                <a:solidFill>
                  <a:srgbClr val="FEE8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297" name="Freeform 201"/>
              <p:cNvSpPr>
                <a:spLocks/>
              </p:cNvSpPr>
              <p:nvPr/>
            </p:nvSpPr>
            <p:spPr bwMode="auto">
              <a:xfrm>
                <a:off x="3223" y="2224"/>
                <a:ext cx="1" cy="8"/>
              </a:xfrm>
              <a:custGeom>
                <a:avLst/>
                <a:gdLst>
                  <a:gd name="T0" fmla="*/ 0 w 1"/>
                  <a:gd name="T1" fmla="*/ 1059 h 3"/>
                  <a:gd name="T2" fmla="*/ 0 w 1"/>
                  <a:gd name="T3" fmla="*/ 0 h 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2"/>
                      <a:pt x="0" y="1"/>
                      <a:pt x="0" y="0"/>
                    </a:cubicBezTo>
                  </a:path>
                </a:pathLst>
              </a:custGeom>
              <a:noFill/>
              <a:ln w="15875" cap="flat">
                <a:solidFill>
                  <a:srgbClr val="FEE8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</p:grpSp>
        <p:pic>
          <p:nvPicPr>
            <p:cNvPr id="231462" name="Picture 1062" descr="liver0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09896">
              <a:off x="2602029" y="4016566"/>
              <a:ext cx="1283395" cy="892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0421" name="Group 21"/>
            <p:cNvGrpSpPr>
              <a:grpSpLocks/>
            </p:cNvGrpSpPr>
            <p:nvPr/>
          </p:nvGrpSpPr>
          <p:grpSpPr bwMode="auto">
            <a:xfrm>
              <a:off x="3996487" y="1458611"/>
              <a:ext cx="560577" cy="835478"/>
              <a:chOff x="1520" y="761"/>
              <a:chExt cx="2437" cy="3285"/>
            </a:xfrm>
          </p:grpSpPr>
          <p:sp>
            <p:nvSpPr>
              <p:cNvPr id="230422" name="Freeform 22"/>
              <p:cNvSpPr>
                <a:spLocks/>
              </p:cNvSpPr>
              <p:nvPr/>
            </p:nvSpPr>
            <p:spPr bwMode="auto">
              <a:xfrm>
                <a:off x="2490" y="1681"/>
                <a:ext cx="1467" cy="693"/>
              </a:xfrm>
              <a:custGeom>
                <a:avLst/>
                <a:gdLst>
                  <a:gd name="T0" fmla="*/ 620 w 654"/>
                  <a:gd name="T1" fmla="*/ 108 h 309"/>
                  <a:gd name="T2" fmla="*/ 396 w 654"/>
                  <a:gd name="T3" fmla="*/ 126 h 309"/>
                  <a:gd name="T4" fmla="*/ 280 w 654"/>
                  <a:gd name="T5" fmla="*/ 220 h 309"/>
                  <a:gd name="T6" fmla="*/ 273 w 654"/>
                  <a:gd name="T7" fmla="*/ 254 h 309"/>
                  <a:gd name="T8" fmla="*/ 247 w 654"/>
                  <a:gd name="T9" fmla="*/ 256 h 309"/>
                  <a:gd name="T10" fmla="*/ 165 w 654"/>
                  <a:gd name="T11" fmla="*/ 274 h 309"/>
                  <a:gd name="T12" fmla="*/ 72 w 654"/>
                  <a:gd name="T13" fmla="*/ 309 h 309"/>
                  <a:gd name="T14" fmla="*/ 0 w 654"/>
                  <a:gd name="T15" fmla="*/ 286 h 309"/>
                  <a:gd name="T16" fmla="*/ 32 w 654"/>
                  <a:gd name="T17" fmla="*/ 210 h 309"/>
                  <a:gd name="T18" fmla="*/ 120 w 654"/>
                  <a:gd name="T19" fmla="*/ 85 h 309"/>
                  <a:gd name="T20" fmla="*/ 127 w 654"/>
                  <a:gd name="T21" fmla="*/ 61 h 309"/>
                  <a:gd name="T22" fmla="*/ 128 w 654"/>
                  <a:gd name="T23" fmla="*/ 60 h 309"/>
                  <a:gd name="T24" fmla="*/ 188 w 654"/>
                  <a:gd name="T25" fmla="*/ 52 h 309"/>
                  <a:gd name="T26" fmla="*/ 288 w 654"/>
                  <a:gd name="T27" fmla="*/ 25 h 309"/>
                  <a:gd name="T28" fmla="*/ 597 w 654"/>
                  <a:gd name="T29" fmla="*/ 9 h 309"/>
                  <a:gd name="T30" fmla="*/ 620 w 654"/>
                  <a:gd name="T31" fmla="*/ 108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54" h="309">
                    <a:moveTo>
                      <a:pt x="620" y="108"/>
                    </a:moveTo>
                    <a:cubicBezTo>
                      <a:pt x="602" y="110"/>
                      <a:pt x="503" y="115"/>
                      <a:pt x="396" y="126"/>
                    </a:cubicBezTo>
                    <a:cubicBezTo>
                      <a:pt x="289" y="137"/>
                      <a:pt x="295" y="157"/>
                      <a:pt x="280" y="220"/>
                    </a:cubicBezTo>
                    <a:cubicBezTo>
                      <a:pt x="273" y="254"/>
                      <a:pt x="273" y="254"/>
                      <a:pt x="273" y="254"/>
                    </a:cubicBezTo>
                    <a:cubicBezTo>
                      <a:pt x="247" y="256"/>
                      <a:pt x="247" y="256"/>
                      <a:pt x="247" y="256"/>
                    </a:cubicBezTo>
                    <a:cubicBezTo>
                      <a:pt x="165" y="274"/>
                      <a:pt x="165" y="274"/>
                      <a:pt x="165" y="274"/>
                    </a:cubicBezTo>
                    <a:cubicBezTo>
                      <a:pt x="72" y="309"/>
                      <a:pt x="72" y="309"/>
                      <a:pt x="72" y="309"/>
                    </a:cubicBezTo>
                    <a:cubicBezTo>
                      <a:pt x="0" y="286"/>
                      <a:pt x="0" y="286"/>
                      <a:pt x="0" y="286"/>
                    </a:cubicBezTo>
                    <a:cubicBezTo>
                      <a:pt x="15" y="262"/>
                      <a:pt x="36" y="236"/>
                      <a:pt x="32" y="210"/>
                    </a:cubicBezTo>
                    <a:cubicBezTo>
                      <a:pt x="46" y="182"/>
                      <a:pt x="108" y="144"/>
                      <a:pt x="120" y="85"/>
                    </a:cubicBezTo>
                    <a:cubicBezTo>
                      <a:pt x="121" y="75"/>
                      <a:pt x="123" y="67"/>
                      <a:pt x="127" y="61"/>
                    </a:cubicBezTo>
                    <a:cubicBezTo>
                      <a:pt x="128" y="60"/>
                      <a:pt x="128" y="60"/>
                      <a:pt x="128" y="60"/>
                    </a:cubicBezTo>
                    <a:cubicBezTo>
                      <a:pt x="128" y="60"/>
                      <a:pt x="177" y="56"/>
                      <a:pt x="188" y="52"/>
                    </a:cubicBezTo>
                    <a:cubicBezTo>
                      <a:pt x="208" y="45"/>
                      <a:pt x="235" y="33"/>
                      <a:pt x="288" y="25"/>
                    </a:cubicBezTo>
                    <a:cubicBezTo>
                      <a:pt x="380" y="11"/>
                      <a:pt x="521" y="0"/>
                      <a:pt x="597" y="9"/>
                    </a:cubicBezTo>
                    <a:cubicBezTo>
                      <a:pt x="648" y="8"/>
                      <a:pt x="654" y="108"/>
                      <a:pt x="620" y="108"/>
                    </a:cubicBezTo>
                  </a:path>
                </a:pathLst>
              </a:custGeom>
              <a:solidFill>
                <a:srgbClr val="5B72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423" name="Freeform 23"/>
              <p:cNvSpPr>
                <a:spLocks/>
              </p:cNvSpPr>
              <p:nvPr/>
            </p:nvSpPr>
            <p:spPr bwMode="auto">
              <a:xfrm>
                <a:off x="2164" y="2101"/>
                <a:ext cx="1728" cy="1696"/>
              </a:xfrm>
              <a:custGeom>
                <a:avLst/>
                <a:gdLst>
                  <a:gd name="T0" fmla="*/ 741 w 770"/>
                  <a:gd name="T1" fmla="*/ 340 h 756"/>
                  <a:gd name="T2" fmla="*/ 728 w 770"/>
                  <a:gd name="T3" fmla="*/ 278 h 756"/>
                  <a:gd name="T4" fmla="*/ 721 w 770"/>
                  <a:gd name="T5" fmla="*/ 241 h 756"/>
                  <a:gd name="T6" fmla="*/ 681 w 770"/>
                  <a:gd name="T7" fmla="*/ 202 h 756"/>
                  <a:gd name="T8" fmla="*/ 655 w 770"/>
                  <a:gd name="T9" fmla="*/ 174 h 756"/>
                  <a:gd name="T10" fmla="*/ 649 w 770"/>
                  <a:gd name="T11" fmla="*/ 152 h 756"/>
                  <a:gd name="T12" fmla="*/ 617 w 770"/>
                  <a:gd name="T13" fmla="*/ 138 h 756"/>
                  <a:gd name="T14" fmla="*/ 617 w 770"/>
                  <a:gd name="T15" fmla="*/ 138 h 756"/>
                  <a:gd name="T16" fmla="*/ 608 w 770"/>
                  <a:gd name="T17" fmla="*/ 142 h 756"/>
                  <a:gd name="T18" fmla="*/ 580 w 770"/>
                  <a:gd name="T19" fmla="*/ 137 h 756"/>
                  <a:gd name="T20" fmla="*/ 546 w 770"/>
                  <a:gd name="T21" fmla="*/ 164 h 756"/>
                  <a:gd name="T22" fmla="*/ 517 w 770"/>
                  <a:gd name="T23" fmla="*/ 160 h 756"/>
                  <a:gd name="T24" fmla="*/ 484 w 770"/>
                  <a:gd name="T25" fmla="*/ 174 h 756"/>
                  <a:gd name="T26" fmla="*/ 443 w 770"/>
                  <a:gd name="T27" fmla="*/ 165 h 756"/>
                  <a:gd name="T28" fmla="*/ 421 w 770"/>
                  <a:gd name="T29" fmla="*/ 132 h 756"/>
                  <a:gd name="T30" fmla="*/ 416 w 770"/>
                  <a:gd name="T31" fmla="*/ 96 h 756"/>
                  <a:gd name="T32" fmla="*/ 425 w 770"/>
                  <a:gd name="T33" fmla="*/ 69 h 756"/>
                  <a:gd name="T34" fmla="*/ 425 w 770"/>
                  <a:gd name="T35" fmla="*/ 39 h 756"/>
                  <a:gd name="T36" fmla="*/ 424 w 770"/>
                  <a:gd name="T37" fmla="*/ 38 h 756"/>
                  <a:gd name="T38" fmla="*/ 425 w 770"/>
                  <a:gd name="T39" fmla="*/ 33 h 756"/>
                  <a:gd name="T40" fmla="*/ 432 w 770"/>
                  <a:gd name="T41" fmla="*/ 0 h 756"/>
                  <a:gd name="T42" fmla="*/ 174 w 770"/>
                  <a:gd name="T43" fmla="*/ 47 h 756"/>
                  <a:gd name="T44" fmla="*/ 131 w 770"/>
                  <a:gd name="T45" fmla="*/ 123 h 756"/>
                  <a:gd name="T46" fmla="*/ 107 w 770"/>
                  <a:gd name="T47" fmla="*/ 178 h 756"/>
                  <a:gd name="T48" fmla="*/ 77 w 770"/>
                  <a:gd name="T49" fmla="*/ 237 h 756"/>
                  <a:gd name="T50" fmla="*/ 52 w 770"/>
                  <a:gd name="T51" fmla="*/ 298 h 756"/>
                  <a:gd name="T52" fmla="*/ 34 w 770"/>
                  <a:gd name="T53" fmla="*/ 358 h 756"/>
                  <a:gd name="T54" fmla="*/ 18 w 770"/>
                  <a:gd name="T55" fmla="*/ 474 h 756"/>
                  <a:gd name="T56" fmla="*/ 36 w 770"/>
                  <a:gd name="T57" fmla="*/ 522 h 756"/>
                  <a:gd name="T58" fmla="*/ 56 w 770"/>
                  <a:gd name="T59" fmla="*/ 566 h 756"/>
                  <a:gd name="T60" fmla="*/ 56 w 770"/>
                  <a:gd name="T61" fmla="*/ 569 h 756"/>
                  <a:gd name="T62" fmla="*/ 55 w 770"/>
                  <a:gd name="T63" fmla="*/ 569 h 756"/>
                  <a:gd name="T64" fmla="*/ 59 w 770"/>
                  <a:gd name="T65" fmla="*/ 571 h 756"/>
                  <a:gd name="T66" fmla="*/ 97 w 770"/>
                  <a:gd name="T67" fmla="*/ 615 h 756"/>
                  <a:gd name="T68" fmla="*/ 138 w 770"/>
                  <a:gd name="T69" fmla="*/ 638 h 756"/>
                  <a:gd name="T70" fmla="*/ 181 w 770"/>
                  <a:gd name="T71" fmla="*/ 663 h 756"/>
                  <a:gd name="T72" fmla="*/ 227 w 770"/>
                  <a:gd name="T73" fmla="*/ 679 h 756"/>
                  <a:gd name="T74" fmla="*/ 268 w 770"/>
                  <a:gd name="T75" fmla="*/ 689 h 756"/>
                  <a:gd name="T76" fmla="*/ 324 w 770"/>
                  <a:gd name="T77" fmla="*/ 708 h 756"/>
                  <a:gd name="T78" fmla="*/ 378 w 770"/>
                  <a:gd name="T79" fmla="*/ 728 h 756"/>
                  <a:gd name="T80" fmla="*/ 498 w 770"/>
                  <a:gd name="T81" fmla="*/ 745 h 756"/>
                  <a:gd name="T82" fmla="*/ 550 w 770"/>
                  <a:gd name="T83" fmla="*/ 748 h 756"/>
                  <a:gd name="T84" fmla="*/ 632 w 770"/>
                  <a:gd name="T85" fmla="*/ 745 h 756"/>
                  <a:gd name="T86" fmla="*/ 687 w 770"/>
                  <a:gd name="T87" fmla="*/ 730 h 756"/>
                  <a:gd name="T88" fmla="*/ 718 w 770"/>
                  <a:gd name="T89" fmla="*/ 700 h 756"/>
                  <a:gd name="T90" fmla="*/ 726 w 770"/>
                  <a:gd name="T91" fmla="*/ 662 h 756"/>
                  <a:gd name="T92" fmla="*/ 756 w 770"/>
                  <a:gd name="T93" fmla="*/ 520 h 756"/>
                  <a:gd name="T94" fmla="*/ 741 w 770"/>
                  <a:gd name="T95" fmla="*/ 340 h 7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70" h="756">
                    <a:moveTo>
                      <a:pt x="741" y="340"/>
                    </a:moveTo>
                    <a:cubicBezTo>
                      <a:pt x="732" y="298"/>
                      <a:pt x="730" y="293"/>
                      <a:pt x="728" y="278"/>
                    </a:cubicBezTo>
                    <a:cubicBezTo>
                      <a:pt x="726" y="263"/>
                      <a:pt x="732" y="264"/>
                      <a:pt x="721" y="241"/>
                    </a:cubicBezTo>
                    <a:cubicBezTo>
                      <a:pt x="710" y="218"/>
                      <a:pt x="688" y="210"/>
                      <a:pt x="681" y="202"/>
                    </a:cubicBezTo>
                    <a:cubicBezTo>
                      <a:pt x="674" y="194"/>
                      <a:pt x="662" y="184"/>
                      <a:pt x="655" y="174"/>
                    </a:cubicBezTo>
                    <a:cubicBezTo>
                      <a:pt x="648" y="164"/>
                      <a:pt x="654" y="160"/>
                      <a:pt x="649" y="152"/>
                    </a:cubicBezTo>
                    <a:cubicBezTo>
                      <a:pt x="644" y="144"/>
                      <a:pt x="630" y="141"/>
                      <a:pt x="617" y="138"/>
                    </a:cubicBezTo>
                    <a:cubicBezTo>
                      <a:pt x="617" y="138"/>
                      <a:pt x="617" y="138"/>
                      <a:pt x="617" y="138"/>
                    </a:cubicBezTo>
                    <a:cubicBezTo>
                      <a:pt x="614" y="140"/>
                      <a:pt x="611" y="141"/>
                      <a:pt x="608" y="142"/>
                    </a:cubicBezTo>
                    <a:cubicBezTo>
                      <a:pt x="591" y="149"/>
                      <a:pt x="586" y="132"/>
                      <a:pt x="580" y="137"/>
                    </a:cubicBezTo>
                    <a:cubicBezTo>
                      <a:pt x="574" y="142"/>
                      <a:pt x="568" y="159"/>
                      <a:pt x="546" y="164"/>
                    </a:cubicBezTo>
                    <a:cubicBezTo>
                      <a:pt x="524" y="169"/>
                      <a:pt x="526" y="156"/>
                      <a:pt x="517" y="160"/>
                    </a:cubicBezTo>
                    <a:cubicBezTo>
                      <a:pt x="508" y="164"/>
                      <a:pt x="505" y="169"/>
                      <a:pt x="484" y="174"/>
                    </a:cubicBezTo>
                    <a:cubicBezTo>
                      <a:pt x="463" y="179"/>
                      <a:pt x="455" y="177"/>
                      <a:pt x="443" y="165"/>
                    </a:cubicBezTo>
                    <a:cubicBezTo>
                      <a:pt x="431" y="153"/>
                      <a:pt x="430" y="147"/>
                      <a:pt x="421" y="132"/>
                    </a:cubicBezTo>
                    <a:cubicBezTo>
                      <a:pt x="412" y="117"/>
                      <a:pt x="414" y="108"/>
                      <a:pt x="416" y="96"/>
                    </a:cubicBezTo>
                    <a:cubicBezTo>
                      <a:pt x="418" y="84"/>
                      <a:pt x="426" y="82"/>
                      <a:pt x="425" y="69"/>
                    </a:cubicBezTo>
                    <a:cubicBezTo>
                      <a:pt x="424" y="56"/>
                      <a:pt x="425" y="45"/>
                      <a:pt x="425" y="39"/>
                    </a:cubicBezTo>
                    <a:cubicBezTo>
                      <a:pt x="424" y="38"/>
                      <a:pt x="424" y="38"/>
                      <a:pt x="424" y="38"/>
                    </a:cubicBezTo>
                    <a:cubicBezTo>
                      <a:pt x="425" y="33"/>
                      <a:pt x="425" y="33"/>
                      <a:pt x="425" y="33"/>
                    </a:cubicBezTo>
                    <a:cubicBezTo>
                      <a:pt x="428" y="21"/>
                      <a:pt x="430" y="10"/>
                      <a:pt x="432" y="0"/>
                    </a:cubicBezTo>
                    <a:cubicBezTo>
                      <a:pt x="174" y="47"/>
                      <a:pt x="174" y="47"/>
                      <a:pt x="174" y="47"/>
                    </a:cubicBezTo>
                    <a:cubicBezTo>
                      <a:pt x="165" y="74"/>
                      <a:pt x="140" y="100"/>
                      <a:pt x="131" y="123"/>
                    </a:cubicBezTo>
                    <a:cubicBezTo>
                      <a:pt x="124" y="142"/>
                      <a:pt x="118" y="160"/>
                      <a:pt x="107" y="178"/>
                    </a:cubicBezTo>
                    <a:cubicBezTo>
                      <a:pt x="95" y="198"/>
                      <a:pt x="83" y="215"/>
                      <a:pt x="77" y="237"/>
                    </a:cubicBezTo>
                    <a:cubicBezTo>
                      <a:pt x="70" y="258"/>
                      <a:pt x="60" y="278"/>
                      <a:pt x="52" y="298"/>
                    </a:cubicBezTo>
                    <a:cubicBezTo>
                      <a:pt x="43" y="317"/>
                      <a:pt x="41" y="338"/>
                      <a:pt x="34" y="358"/>
                    </a:cubicBezTo>
                    <a:cubicBezTo>
                      <a:pt x="22" y="397"/>
                      <a:pt x="0" y="432"/>
                      <a:pt x="18" y="474"/>
                    </a:cubicBezTo>
                    <a:cubicBezTo>
                      <a:pt x="25" y="492"/>
                      <a:pt x="27" y="505"/>
                      <a:pt x="36" y="522"/>
                    </a:cubicBezTo>
                    <a:cubicBezTo>
                      <a:pt x="41" y="534"/>
                      <a:pt x="47" y="554"/>
                      <a:pt x="56" y="566"/>
                    </a:cubicBezTo>
                    <a:cubicBezTo>
                      <a:pt x="58" y="568"/>
                      <a:pt x="58" y="569"/>
                      <a:pt x="56" y="569"/>
                    </a:cubicBezTo>
                    <a:cubicBezTo>
                      <a:pt x="56" y="569"/>
                      <a:pt x="55" y="569"/>
                      <a:pt x="55" y="569"/>
                    </a:cubicBezTo>
                    <a:cubicBezTo>
                      <a:pt x="59" y="571"/>
                      <a:pt x="59" y="571"/>
                      <a:pt x="59" y="571"/>
                    </a:cubicBezTo>
                    <a:cubicBezTo>
                      <a:pt x="65" y="587"/>
                      <a:pt x="73" y="611"/>
                      <a:pt x="97" y="615"/>
                    </a:cubicBezTo>
                    <a:cubicBezTo>
                      <a:pt x="112" y="625"/>
                      <a:pt x="128" y="633"/>
                      <a:pt x="138" y="638"/>
                    </a:cubicBezTo>
                    <a:cubicBezTo>
                      <a:pt x="158" y="650"/>
                      <a:pt x="168" y="654"/>
                      <a:pt x="181" y="663"/>
                    </a:cubicBezTo>
                    <a:cubicBezTo>
                      <a:pt x="194" y="672"/>
                      <a:pt x="204" y="673"/>
                      <a:pt x="227" y="679"/>
                    </a:cubicBezTo>
                    <a:cubicBezTo>
                      <a:pt x="242" y="685"/>
                      <a:pt x="254" y="686"/>
                      <a:pt x="268" y="689"/>
                    </a:cubicBezTo>
                    <a:cubicBezTo>
                      <a:pt x="288" y="705"/>
                      <a:pt x="299" y="698"/>
                      <a:pt x="324" y="708"/>
                    </a:cubicBezTo>
                    <a:cubicBezTo>
                      <a:pt x="349" y="718"/>
                      <a:pt x="356" y="720"/>
                      <a:pt x="378" y="728"/>
                    </a:cubicBezTo>
                    <a:cubicBezTo>
                      <a:pt x="400" y="736"/>
                      <a:pt x="483" y="742"/>
                      <a:pt x="498" y="745"/>
                    </a:cubicBezTo>
                    <a:cubicBezTo>
                      <a:pt x="513" y="748"/>
                      <a:pt x="542" y="746"/>
                      <a:pt x="550" y="748"/>
                    </a:cubicBezTo>
                    <a:cubicBezTo>
                      <a:pt x="598" y="756"/>
                      <a:pt x="623" y="745"/>
                      <a:pt x="632" y="745"/>
                    </a:cubicBezTo>
                    <a:cubicBezTo>
                      <a:pt x="639" y="748"/>
                      <a:pt x="675" y="738"/>
                      <a:pt x="687" y="730"/>
                    </a:cubicBezTo>
                    <a:cubicBezTo>
                      <a:pt x="699" y="722"/>
                      <a:pt x="710" y="714"/>
                      <a:pt x="718" y="700"/>
                    </a:cubicBezTo>
                    <a:cubicBezTo>
                      <a:pt x="726" y="686"/>
                      <a:pt x="728" y="676"/>
                      <a:pt x="726" y="662"/>
                    </a:cubicBezTo>
                    <a:cubicBezTo>
                      <a:pt x="732" y="634"/>
                      <a:pt x="742" y="623"/>
                      <a:pt x="756" y="520"/>
                    </a:cubicBezTo>
                    <a:cubicBezTo>
                      <a:pt x="770" y="417"/>
                      <a:pt x="750" y="382"/>
                      <a:pt x="741" y="340"/>
                    </a:cubicBezTo>
                  </a:path>
                </a:pathLst>
              </a:custGeom>
              <a:solidFill>
                <a:srgbClr val="F5C9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424" name="Freeform 24"/>
              <p:cNvSpPr>
                <a:spLocks/>
              </p:cNvSpPr>
              <p:nvPr/>
            </p:nvSpPr>
            <p:spPr bwMode="auto">
              <a:xfrm>
                <a:off x="1520" y="1773"/>
                <a:ext cx="530" cy="238"/>
              </a:xfrm>
              <a:custGeom>
                <a:avLst/>
                <a:gdLst>
                  <a:gd name="T0" fmla="*/ 236 w 236"/>
                  <a:gd name="T1" fmla="*/ 18 h 106"/>
                  <a:gd name="T2" fmla="*/ 160 w 236"/>
                  <a:gd name="T3" fmla="*/ 16 h 106"/>
                  <a:gd name="T4" fmla="*/ 25 w 236"/>
                  <a:gd name="T5" fmla="*/ 3 h 106"/>
                  <a:gd name="T6" fmla="*/ 31 w 236"/>
                  <a:gd name="T7" fmla="*/ 91 h 106"/>
                  <a:gd name="T8" fmla="*/ 68 w 236"/>
                  <a:gd name="T9" fmla="*/ 92 h 106"/>
                  <a:gd name="T10" fmla="*/ 136 w 236"/>
                  <a:gd name="T11" fmla="*/ 97 h 106"/>
                  <a:gd name="T12" fmla="*/ 203 w 236"/>
                  <a:gd name="T13" fmla="*/ 100 h 106"/>
                  <a:gd name="T14" fmla="*/ 228 w 236"/>
                  <a:gd name="T15" fmla="*/ 105 h 106"/>
                  <a:gd name="T16" fmla="*/ 232 w 236"/>
                  <a:gd name="T17" fmla="*/ 106 h 106"/>
                  <a:gd name="T18" fmla="*/ 236 w 236"/>
                  <a:gd name="T19" fmla="*/ 18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6" h="106">
                    <a:moveTo>
                      <a:pt x="236" y="18"/>
                    </a:moveTo>
                    <a:cubicBezTo>
                      <a:pt x="211" y="18"/>
                      <a:pt x="185" y="17"/>
                      <a:pt x="160" y="16"/>
                    </a:cubicBezTo>
                    <a:cubicBezTo>
                      <a:pt x="115" y="12"/>
                      <a:pt x="70" y="5"/>
                      <a:pt x="25" y="3"/>
                    </a:cubicBezTo>
                    <a:cubicBezTo>
                      <a:pt x="2" y="0"/>
                      <a:pt x="0" y="92"/>
                      <a:pt x="31" y="91"/>
                    </a:cubicBezTo>
                    <a:cubicBezTo>
                      <a:pt x="42" y="88"/>
                      <a:pt x="56" y="91"/>
                      <a:pt x="68" y="92"/>
                    </a:cubicBezTo>
                    <a:cubicBezTo>
                      <a:pt x="90" y="94"/>
                      <a:pt x="113" y="95"/>
                      <a:pt x="136" y="97"/>
                    </a:cubicBezTo>
                    <a:cubicBezTo>
                      <a:pt x="158" y="99"/>
                      <a:pt x="181" y="98"/>
                      <a:pt x="203" y="100"/>
                    </a:cubicBezTo>
                    <a:cubicBezTo>
                      <a:pt x="217" y="102"/>
                      <a:pt x="215" y="103"/>
                      <a:pt x="228" y="105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33" y="83"/>
                      <a:pt x="234" y="53"/>
                      <a:pt x="236" y="18"/>
                    </a:cubicBezTo>
                  </a:path>
                </a:pathLst>
              </a:custGeom>
              <a:solidFill>
                <a:srgbClr val="5B72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425" name="Freeform 25"/>
              <p:cNvSpPr>
                <a:spLocks/>
              </p:cNvSpPr>
              <p:nvPr/>
            </p:nvSpPr>
            <p:spPr bwMode="auto">
              <a:xfrm>
                <a:off x="1677" y="2119"/>
                <a:ext cx="306" cy="121"/>
              </a:xfrm>
              <a:custGeom>
                <a:avLst/>
                <a:gdLst>
                  <a:gd name="T0" fmla="*/ 121 w 136"/>
                  <a:gd name="T1" fmla="*/ 54 h 54"/>
                  <a:gd name="T2" fmla="*/ 136 w 136"/>
                  <a:gd name="T3" fmla="*/ 9 h 54"/>
                  <a:gd name="T4" fmla="*/ 76 w 136"/>
                  <a:gd name="T5" fmla="*/ 3 h 54"/>
                  <a:gd name="T6" fmla="*/ 19 w 136"/>
                  <a:gd name="T7" fmla="*/ 1 h 54"/>
                  <a:gd name="T8" fmla="*/ 28 w 136"/>
                  <a:gd name="T9" fmla="*/ 41 h 54"/>
                  <a:gd name="T10" fmla="*/ 81 w 136"/>
                  <a:gd name="T11" fmla="*/ 48 h 54"/>
                  <a:gd name="T12" fmla="*/ 119 w 136"/>
                  <a:gd name="T13" fmla="*/ 54 h 54"/>
                  <a:gd name="T14" fmla="*/ 121 w 136"/>
                  <a:gd name="T15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6" h="54">
                    <a:moveTo>
                      <a:pt x="121" y="54"/>
                    </a:moveTo>
                    <a:cubicBezTo>
                      <a:pt x="124" y="39"/>
                      <a:pt x="129" y="24"/>
                      <a:pt x="136" y="9"/>
                    </a:cubicBezTo>
                    <a:cubicBezTo>
                      <a:pt x="118" y="3"/>
                      <a:pt x="95" y="5"/>
                      <a:pt x="76" y="3"/>
                    </a:cubicBezTo>
                    <a:cubicBezTo>
                      <a:pt x="57" y="2"/>
                      <a:pt x="38" y="3"/>
                      <a:pt x="19" y="1"/>
                    </a:cubicBezTo>
                    <a:cubicBezTo>
                      <a:pt x="6" y="0"/>
                      <a:pt x="0" y="38"/>
                      <a:pt x="28" y="41"/>
                    </a:cubicBezTo>
                    <a:cubicBezTo>
                      <a:pt x="44" y="46"/>
                      <a:pt x="64" y="46"/>
                      <a:pt x="81" y="48"/>
                    </a:cubicBezTo>
                    <a:cubicBezTo>
                      <a:pt x="94" y="50"/>
                      <a:pt x="107" y="53"/>
                      <a:pt x="119" y="54"/>
                    </a:cubicBezTo>
                    <a:cubicBezTo>
                      <a:pt x="119" y="54"/>
                      <a:pt x="120" y="54"/>
                      <a:pt x="121" y="54"/>
                    </a:cubicBezTo>
                  </a:path>
                </a:pathLst>
              </a:custGeom>
              <a:solidFill>
                <a:srgbClr val="CA4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426" name="Freeform 26"/>
              <p:cNvSpPr>
                <a:spLocks/>
              </p:cNvSpPr>
              <p:nvPr/>
            </p:nvSpPr>
            <p:spPr bwMode="auto">
              <a:xfrm>
                <a:off x="2488" y="2392"/>
                <a:ext cx="819" cy="1118"/>
              </a:xfrm>
              <a:custGeom>
                <a:avLst/>
                <a:gdLst>
                  <a:gd name="T0" fmla="*/ 251 w 365"/>
                  <a:gd name="T1" fmla="*/ 296 h 498"/>
                  <a:gd name="T2" fmla="*/ 280 w 365"/>
                  <a:gd name="T3" fmla="*/ 315 h 498"/>
                  <a:gd name="T4" fmla="*/ 302 w 365"/>
                  <a:gd name="T5" fmla="*/ 314 h 498"/>
                  <a:gd name="T6" fmla="*/ 329 w 365"/>
                  <a:gd name="T7" fmla="*/ 331 h 498"/>
                  <a:gd name="T8" fmla="*/ 325 w 365"/>
                  <a:gd name="T9" fmla="*/ 367 h 498"/>
                  <a:gd name="T10" fmla="*/ 305 w 365"/>
                  <a:gd name="T11" fmla="*/ 405 h 498"/>
                  <a:gd name="T12" fmla="*/ 271 w 365"/>
                  <a:gd name="T13" fmla="*/ 424 h 498"/>
                  <a:gd name="T14" fmla="*/ 275 w 365"/>
                  <a:gd name="T15" fmla="*/ 449 h 498"/>
                  <a:gd name="T16" fmla="*/ 350 w 365"/>
                  <a:gd name="T17" fmla="*/ 454 h 498"/>
                  <a:gd name="T18" fmla="*/ 343 w 365"/>
                  <a:gd name="T19" fmla="*/ 481 h 498"/>
                  <a:gd name="T20" fmla="*/ 273 w 365"/>
                  <a:gd name="T21" fmla="*/ 493 h 498"/>
                  <a:gd name="T22" fmla="*/ 253 w 365"/>
                  <a:gd name="T23" fmla="*/ 474 h 498"/>
                  <a:gd name="T24" fmla="*/ 202 w 365"/>
                  <a:gd name="T25" fmla="*/ 468 h 498"/>
                  <a:gd name="T26" fmla="*/ 159 w 365"/>
                  <a:gd name="T27" fmla="*/ 451 h 498"/>
                  <a:gd name="T28" fmla="*/ 125 w 365"/>
                  <a:gd name="T29" fmla="*/ 420 h 498"/>
                  <a:gd name="T30" fmla="*/ 118 w 365"/>
                  <a:gd name="T31" fmla="*/ 394 h 498"/>
                  <a:gd name="T32" fmla="*/ 153 w 365"/>
                  <a:gd name="T33" fmla="*/ 419 h 498"/>
                  <a:gd name="T34" fmla="*/ 171 w 365"/>
                  <a:gd name="T35" fmla="*/ 422 h 498"/>
                  <a:gd name="T36" fmla="*/ 229 w 365"/>
                  <a:gd name="T37" fmla="*/ 434 h 498"/>
                  <a:gd name="T38" fmla="*/ 234 w 365"/>
                  <a:gd name="T39" fmla="*/ 414 h 498"/>
                  <a:gd name="T40" fmla="*/ 259 w 365"/>
                  <a:gd name="T41" fmla="*/ 392 h 498"/>
                  <a:gd name="T42" fmla="*/ 259 w 365"/>
                  <a:gd name="T43" fmla="*/ 362 h 498"/>
                  <a:gd name="T44" fmla="*/ 229 w 365"/>
                  <a:gd name="T45" fmla="*/ 348 h 498"/>
                  <a:gd name="T46" fmla="*/ 169 w 365"/>
                  <a:gd name="T47" fmla="*/ 343 h 498"/>
                  <a:gd name="T48" fmla="*/ 151 w 365"/>
                  <a:gd name="T49" fmla="*/ 326 h 498"/>
                  <a:gd name="T50" fmla="*/ 119 w 365"/>
                  <a:gd name="T51" fmla="*/ 293 h 498"/>
                  <a:gd name="T52" fmla="*/ 151 w 365"/>
                  <a:gd name="T53" fmla="*/ 282 h 498"/>
                  <a:gd name="T54" fmla="*/ 187 w 365"/>
                  <a:gd name="T55" fmla="*/ 278 h 498"/>
                  <a:gd name="T56" fmla="*/ 201 w 365"/>
                  <a:gd name="T57" fmla="*/ 253 h 498"/>
                  <a:gd name="T58" fmla="*/ 182 w 365"/>
                  <a:gd name="T59" fmla="*/ 252 h 498"/>
                  <a:gd name="T60" fmla="*/ 136 w 365"/>
                  <a:gd name="T61" fmla="*/ 241 h 498"/>
                  <a:gd name="T62" fmla="*/ 86 w 365"/>
                  <a:gd name="T63" fmla="*/ 239 h 498"/>
                  <a:gd name="T64" fmla="*/ 39 w 365"/>
                  <a:gd name="T65" fmla="*/ 239 h 498"/>
                  <a:gd name="T66" fmla="*/ 30 w 365"/>
                  <a:gd name="T67" fmla="*/ 226 h 498"/>
                  <a:gd name="T68" fmla="*/ 19 w 365"/>
                  <a:gd name="T69" fmla="*/ 211 h 498"/>
                  <a:gd name="T70" fmla="*/ 0 w 365"/>
                  <a:gd name="T71" fmla="*/ 178 h 498"/>
                  <a:gd name="T72" fmla="*/ 15 w 365"/>
                  <a:gd name="T73" fmla="*/ 165 h 498"/>
                  <a:gd name="T74" fmla="*/ 30 w 365"/>
                  <a:gd name="T75" fmla="*/ 167 h 498"/>
                  <a:gd name="T76" fmla="*/ 77 w 365"/>
                  <a:gd name="T77" fmla="*/ 167 h 498"/>
                  <a:gd name="T78" fmla="*/ 92 w 365"/>
                  <a:gd name="T79" fmla="*/ 137 h 498"/>
                  <a:gd name="T80" fmla="*/ 119 w 365"/>
                  <a:gd name="T81" fmla="*/ 92 h 498"/>
                  <a:gd name="T82" fmla="*/ 146 w 365"/>
                  <a:gd name="T83" fmla="*/ 75 h 498"/>
                  <a:gd name="T84" fmla="*/ 147 w 365"/>
                  <a:gd name="T85" fmla="*/ 53 h 498"/>
                  <a:gd name="T86" fmla="*/ 169 w 365"/>
                  <a:gd name="T87" fmla="*/ 22 h 498"/>
                  <a:gd name="T88" fmla="*/ 206 w 365"/>
                  <a:gd name="T89" fmla="*/ 5 h 498"/>
                  <a:gd name="T90" fmla="*/ 289 w 365"/>
                  <a:gd name="T91" fmla="*/ 63 h 498"/>
                  <a:gd name="T92" fmla="*/ 292 w 365"/>
                  <a:gd name="T93" fmla="*/ 103 h 498"/>
                  <a:gd name="T94" fmla="*/ 277 w 365"/>
                  <a:gd name="T95" fmla="*/ 146 h 498"/>
                  <a:gd name="T96" fmla="*/ 313 w 365"/>
                  <a:gd name="T97" fmla="*/ 179 h 498"/>
                  <a:gd name="T98" fmla="*/ 289 w 365"/>
                  <a:gd name="T99" fmla="*/ 215 h 498"/>
                  <a:gd name="T100" fmla="*/ 275 w 365"/>
                  <a:gd name="T101" fmla="*/ 241 h 498"/>
                  <a:gd name="T102" fmla="*/ 252 w 365"/>
                  <a:gd name="T103" fmla="*/ 271 h 498"/>
                  <a:gd name="T104" fmla="*/ 235 w 365"/>
                  <a:gd name="T105" fmla="*/ 290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5" h="498">
                    <a:moveTo>
                      <a:pt x="235" y="290"/>
                    </a:moveTo>
                    <a:cubicBezTo>
                      <a:pt x="240" y="296"/>
                      <a:pt x="245" y="293"/>
                      <a:pt x="251" y="296"/>
                    </a:cubicBezTo>
                    <a:cubicBezTo>
                      <a:pt x="259" y="302"/>
                      <a:pt x="250" y="302"/>
                      <a:pt x="251" y="309"/>
                    </a:cubicBezTo>
                    <a:cubicBezTo>
                      <a:pt x="254" y="322"/>
                      <a:pt x="280" y="303"/>
                      <a:pt x="280" y="315"/>
                    </a:cubicBezTo>
                    <a:cubicBezTo>
                      <a:pt x="277" y="316"/>
                      <a:pt x="277" y="318"/>
                      <a:pt x="276" y="319"/>
                    </a:cubicBezTo>
                    <a:cubicBezTo>
                      <a:pt x="285" y="323"/>
                      <a:pt x="293" y="316"/>
                      <a:pt x="302" y="314"/>
                    </a:cubicBezTo>
                    <a:cubicBezTo>
                      <a:pt x="310" y="312"/>
                      <a:pt x="324" y="314"/>
                      <a:pt x="331" y="317"/>
                    </a:cubicBezTo>
                    <a:cubicBezTo>
                      <a:pt x="341" y="322"/>
                      <a:pt x="334" y="325"/>
                      <a:pt x="329" y="331"/>
                    </a:cubicBezTo>
                    <a:cubicBezTo>
                      <a:pt x="323" y="338"/>
                      <a:pt x="324" y="341"/>
                      <a:pt x="333" y="348"/>
                    </a:cubicBezTo>
                    <a:cubicBezTo>
                      <a:pt x="330" y="355"/>
                      <a:pt x="325" y="359"/>
                      <a:pt x="325" y="367"/>
                    </a:cubicBezTo>
                    <a:cubicBezTo>
                      <a:pt x="324" y="377"/>
                      <a:pt x="326" y="380"/>
                      <a:pt x="318" y="388"/>
                    </a:cubicBezTo>
                    <a:cubicBezTo>
                      <a:pt x="313" y="394"/>
                      <a:pt x="311" y="400"/>
                      <a:pt x="305" y="405"/>
                    </a:cubicBezTo>
                    <a:cubicBezTo>
                      <a:pt x="299" y="409"/>
                      <a:pt x="289" y="409"/>
                      <a:pt x="282" y="411"/>
                    </a:cubicBezTo>
                    <a:cubicBezTo>
                      <a:pt x="275" y="413"/>
                      <a:pt x="264" y="415"/>
                      <a:pt x="271" y="424"/>
                    </a:cubicBezTo>
                    <a:cubicBezTo>
                      <a:pt x="277" y="431"/>
                      <a:pt x="289" y="424"/>
                      <a:pt x="279" y="435"/>
                    </a:cubicBezTo>
                    <a:cubicBezTo>
                      <a:pt x="274" y="441"/>
                      <a:pt x="264" y="443"/>
                      <a:pt x="275" y="449"/>
                    </a:cubicBezTo>
                    <a:cubicBezTo>
                      <a:pt x="281" y="453"/>
                      <a:pt x="293" y="454"/>
                      <a:pt x="300" y="455"/>
                    </a:cubicBezTo>
                    <a:cubicBezTo>
                      <a:pt x="316" y="459"/>
                      <a:pt x="334" y="451"/>
                      <a:pt x="350" y="454"/>
                    </a:cubicBezTo>
                    <a:cubicBezTo>
                      <a:pt x="357" y="456"/>
                      <a:pt x="365" y="462"/>
                      <a:pt x="362" y="471"/>
                    </a:cubicBezTo>
                    <a:cubicBezTo>
                      <a:pt x="360" y="479"/>
                      <a:pt x="349" y="479"/>
                      <a:pt x="343" y="481"/>
                    </a:cubicBezTo>
                    <a:cubicBezTo>
                      <a:pt x="328" y="484"/>
                      <a:pt x="314" y="494"/>
                      <a:pt x="299" y="495"/>
                    </a:cubicBezTo>
                    <a:cubicBezTo>
                      <a:pt x="290" y="496"/>
                      <a:pt x="282" y="493"/>
                      <a:pt x="273" y="493"/>
                    </a:cubicBezTo>
                    <a:cubicBezTo>
                      <a:pt x="265" y="494"/>
                      <a:pt x="257" y="498"/>
                      <a:pt x="255" y="488"/>
                    </a:cubicBezTo>
                    <a:cubicBezTo>
                      <a:pt x="253" y="483"/>
                      <a:pt x="261" y="478"/>
                      <a:pt x="253" y="474"/>
                    </a:cubicBezTo>
                    <a:cubicBezTo>
                      <a:pt x="248" y="472"/>
                      <a:pt x="238" y="478"/>
                      <a:pt x="233" y="480"/>
                    </a:cubicBezTo>
                    <a:cubicBezTo>
                      <a:pt x="217" y="483"/>
                      <a:pt x="216" y="469"/>
                      <a:pt x="202" y="468"/>
                    </a:cubicBezTo>
                    <a:cubicBezTo>
                      <a:pt x="201" y="463"/>
                      <a:pt x="204" y="459"/>
                      <a:pt x="208" y="455"/>
                    </a:cubicBezTo>
                    <a:cubicBezTo>
                      <a:pt x="193" y="442"/>
                      <a:pt x="174" y="458"/>
                      <a:pt x="159" y="451"/>
                    </a:cubicBezTo>
                    <a:cubicBezTo>
                      <a:pt x="150" y="446"/>
                      <a:pt x="143" y="441"/>
                      <a:pt x="134" y="437"/>
                    </a:cubicBezTo>
                    <a:cubicBezTo>
                      <a:pt x="125" y="433"/>
                      <a:pt x="119" y="431"/>
                      <a:pt x="125" y="420"/>
                    </a:cubicBezTo>
                    <a:cubicBezTo>
                      <a:pt x="130" y="411"/>
                      <a:pt x="135" y="413"/>
                      <a:pt x="123" y="406"/>
                    </a:cubicBezTo>
                    <a:cubicBezTo>
                      <a:pt x="116" y="403"/>
                      <a:pt x="104" y="398"/>
                      <a:pt x="118" y="394"/>
                    </a:cubicBezTo>
                    <a:cubicBezTo>
                      <a:pt x="128" y="391"/>
                      <a:pt x="133" y="398"/>
                      <a:pt x="138" y="404"/>
                    </a:cubicBezTo>
                    <a:cubicBezTo>
                      <a:pt x="142" y="410"/>
                      <a:pt x="147" y="414"/>
                      <a:pt x="153" y="419"/>
                    </a:cubicBezTo>
                    <a:cubicBezTo>
                      <a:pt x="159" y="425"/>
                      <a:pt x="160" y="436"/>
                      <a:pt x="170" y="438"/>
                    </a:cubicBezTo>
                    <a:cubicBezTo>
                      <a:pt x="186" y="442"/>
                      <a:pt x="180" y="428"/>
                      <a:pt x="171" y="422"/>
                    </a:cubicBezTo>
                    <a:cubicBezTo>
                      <a:pt x="181" y="419"/>
                      <a:pt x="187" y="433"/>
                      <a:pt x="197" y="434"/>
                    </a:cubicBezTo>
                    <a:cubicBezTo>
                      <a:pt x="207" y="436"/>
                      <a:pt x="219" y="434"/>
                      <a:pt x="229" y="434"/>
                    </a:cubicBezTo>
                    <a:cubicBezTo>
                      <a:pt x="232" y="427"/>
                      <a:pt x="226" y="422"/>
                      <a:pt x="221" y="419"/>
                    </a:cubicBezTo>
                    <a:cubicBezTo>
                      <a:pt x="224" y="414"/>
                      <a:pt x="232" y="417"/>
                      <a:pt x="234" y="414"/>
                    </a:cubicBezTo>
                    <a:cubicBezTo>
                      <a:pt x="237" y="410"/>
                      <a:pt x="228" y="401"/>
                      <a:pt x="227" y="396"/>
                    </a:cubicBezTo>
                    <a:cubicBezTo>
                      <a:pt x="238" y="393"/>
                      <a:pt x="249" y="399"/>
                      <a:pt x="259" y="392"/>
                    </a:cubicBezTo>
                    <a:cubicBezTo>
                      <a:pt x="260" y="386"/>
                      <a:pt x="256" y="382"/>
                      <a:pt x="256" y="376"/>
                    </a:cubicBezTo>
                    <a:cubicBezTo>
                      <a:pt x="256" y="371"/>
                      <a:pt x="261" y="366"/>
                      <a:pt x="259" y="362"/>
                    </a:cubicBezTo>
                    <a:cubicBezTo>
                      <a:pt x="256" y="357"/>
                      <a:pt x="248" y="357"/>
                      <a:pt x="244" y="356"/>
                    </a:cubicBezTo>
                    <a:cubicBezTo>
                      <a:pt x="239" y="353"/>
                      <a:pt x="235" y="349"/>
                      <a:pt x="229" y="348"/>
                    </a:cubicBezTo>
                    <a:cubicBezTo>
                      <a:pt x="217" y="346"/>
                      <a:pt x="212" y="355"/>
                      <a:pt x="199" y="354"/>
                    </a:cubicBezTo>
                    <a:cubicBezTo>
                      <a:pt x="191" y="354"/>
                      <a:pt x="168" y="354"/>
                      <a:pt x="169" y="343"/>
                    </a:cubicBezTo>
                    <a:cubicBezTo>
                      <a:pt x="178" y="342"/>
                      <a:pt x="174" y="337"/>
                      <a:pt x="170" y="333"/>
                    </a:cubicBezTo>
                    <a:cubicBezTo>
                      <a:pt x="164" y="328"/>
                      <a:pt x="158" y="329"/>
                      <a:pt x="151" y="326"/>
                    </a:cubicBezTo>
                    <a:cubicBezTo>
                      <a:pt x="142" y="323"/>
                      <a:pt x="122" y="317"/>
                      <a:pt x="117" y="308"/>
                    </a:cubicBezTo>
                    <a:cubicBezTo>
                      <a:pt x="115" y="304"/>
                      <a:pt x="115" y="296"/>
                      <a:pt x="119" y="293"/>
                    </a:cubicBezTo>
                    <a:cubicBezTo>
                      <a:pt x="125" y="288"/>
                      <a:pt x="131" y="294"/>
                      <a:pt x="138" y="291"/>
                    </a:cubicBezTo>
                    <a:cubicBezTo>
                      <a:pt x="144" y="289"/>
                      <a:pt x="144" y="284"/>
                      <a:pt x="151" y="282"/>
                    </a:cubicBezTo>
                    <a:cubicBezTo>
                      <a:pt x="156" y="281"/>
                      <a:pt x="163" y="281"/>
                      <a:pt x="169" y="280"/>
                    </a:cubicBezTo>
                    <a:cubicBezTo>
                      <a:pt x="176" y="284"/>
                      <a:pt x="180" y="282"/>
                      <a:pt x="187" y="278"/>
                    </a:cubicBezTo>
                    <a:cubicBezTo>
                      <a:pt x="193" y="275"/>
                      <a:pt x="204" y="272"/>
                      <a:pt x="208" y="265"/>
                    </a:cubicBezTo>
                    <a:cubicBezTo>
                      <a:pt x="212" y="258"/>
                      <a:pt x="210" y="252"/>
                      <a:pt x="201" y="253"/>
                    </a:cubicBezTo>
                    <a:cubicBezTo>
                      <a:pt x="198" y="253"/>
                      <a:pt x="197" y="257"/>
                      <a:pt x="193" y="257"/>
                    </a:cubicBezTo>
                    <a:cubicBezTo>
                      <a:pt x="188" y="257"/>
                      <a:pt x="186" y="254"/>
                      <a:pt x="182" y="252"/>
                    </a:cubicBezTo>
                    <a:cubicBezTo>
                      <a:pt x="174" y="249"/>
                      <a:pt x="168" y="250"/>
                      <a:pt x="160" y="249"/>
                    </a:cubicBezTo>
                    <a:cubicBezTo>
                      <a:pt x="152" y="248"/>
                      <a:pt x="144" y="244"/>
                      <a:pt x="136" y="241"/>
                    </a:cubicBezTo>
                    <a:cubicBezTo>
                      <a:pt x="128" y="239"/>
                      <a:pt x="120" y="236"/>
                      <a:pt x="112" y="237"/>
                    </a:cubicBezTo>
                    <a:cubicBezTo>
                      <a:pt x="102" y="239"/>
                      <a:pt x="96" y="241"/>
                      <a:pt x="86" y="239"/>
                    </a:cubicBezTo>
                    <a:cubicBezTo>
                      <a:pt x="76" y="238"/>
                      <a:pt x="67" y="235"/>
                      <a:pt x="57" y="234"/>
                    </a:cubicBezTo>
                    <a:cubicBezTo>
                      <a:pt x="48" y="232"/>
                      <a:pt x="46" y="237"/>
                      <a:pt x="39" y="239"/>
                    </a:cubicBezTo>
                    <a:cubicBezTo>
                      <a:pt x="35" y="240"/>
                      <a:pt x="21" y="241"/>
                      <a:pt x="18" y="237"/>
                    </a:cubicBezTo>
                    <a:cubicBezTo>
                      <a:pt x="9" y="227"/>
                      <a:pt x="28" y="231"/>
                      <a:pt x="30" y="226"/>
                    </a:cubicBezTo>
                    <a:cubicBezTo>
                      <a:pt x="31" y="221"/>
                      <a:pt x="25" y="221"/>
                      <a:pt x="23" y="219"/>
                    </a:cubicBezTo>
                    <a:cubicBezTo>
                      <a:pt x="20" y="215"/>
                      <a:pt x="20" y="215"/>
                      <a:pt x="19" y="211"/>
                    </a:cubicBezTo>
                    <a:cubicBezTo>
                      <a:pt x="16" y="205"/>
                      <a:pt x="16" y="198"/>
                      <a:pt x="12" y="193"/>
                    </a:cubicBezTo>
                    <a:cubicBezTo>
                      <a:pt x="7" y="187"/>
                      <a:pt x="0" y="187"/>
                      <a:pt x="0" y="178"/>
                    </a:cubicBezTo>
                    <a:cubicBezTo>
                      <a:pt x="0" y="171"/>
                      <a:pt x="8" y="164"/>
                      <a:pt x="15" y="165"/>
                    </a:cubicBezTo>
                    <a:cubicBezTo>
                      <a:pt x="15" y="165"/>
                      <a:pt x="15" y="165"/>
                      <a:pt x="15" y="165"/>
                    </a:cubicBezTo>
                    <a:cubicBezTo>
                      <a:pt x="12" y="162"/>
                      <a:pt x="12" y="159"/>
                      <a:pt x="16" y="156"/>
                    </a:cubicBezTo>
                    <a:cubicBezTo>
                      <a:pt x="21" y="159"/>
                      <a:pt x="24" y="164"/>
                      <a:pt x="30" y="167"/>
                    </a:cubicBezTo>
                    <a:cubicBezTo>
                      <a:pt x="31" y="169"/>
                      <a:pt x="31" y="169"/>
                      <a:pt x="31" y="169"/>
                    </a:cubicBezTo>
                    <a:cubicBezTo>
                      <a:pt x="42" y="173"/>
                      <a:pt x="69" y="179"/>
                      <a:pt x="77" y="167"/>
                    </a:cubicBezTo>
                    <a:cubicBezTo>
                      <a:pt x="82" y="158"/>
                      <a:pt x="72" y="153"/>
                      <a:pt x="74" y="146"/>
                    </a:cubicBezTo>
                    <a:cubicBezTo>
                      <a:pt x="75" y="141"/>
                      <a:pt x="87" y="139"/>
                      <a:pt x="92" y="137"/>
                    </a:cubicBezTo>
                    <a:cubicBezTo>
                      <a:pt x="103" y="132"/>
                      <a:pt x="121" y="125"/>
                      <a:pt x="124" y="111"/>
                    </a:cubicBezTo>
                    <a:cubicBezTo>
                      <a:pt x="125" y="104"/>
                      <a:pt x="117" y="97"/>
                      <a:pt x="119" y="92"/>
                    </a:cubicBezTo>
                    <a:cubicBezTo>
                      <a:pt x="121" y="86"/>
                      <a:pt x="134" y="87"/>
                      <a:pt x="138" y="84"/>
                    </a:cubicBezTo>
                    <a:cubicBezTo>
                      <a:pt x="141" y="82"/>
                      <a:pt x="141" y="78"/>
                      <a:pt x="146" y="75"/>
                    </a:cubicBezTo>
                    <a:cubicBezTo>
                      <a:pt x="149" y="73"/>
                      <a:pt x="154" y="72"/>
                      <a:pt x="157" y="69"/>
                    </a:cubicBezTo>
                    <a:cubicBezTo>
                      <a:pt x="162" y="62"/>
                      <a:pt x="157" y="48"/>
                      <a:pt x="147" y="53"/>
                    </a:cubicBezTo>
                    <a:cubicBezTo>
                      <a:pt x="145" y="46"/>
                      <a:pt x="158" y="46"/>
                      <a:pt x="163" y="43"/>
                    </a:cubicBezTo>
                    <a:cubicBezTo>
                      <a:pt x="170" y="38"/>
                      <a:pt x="166" y="32"/>
                      <a:pt x="169" y="22"/>
                    </a:cubicBezTo>
                    <a:cubicBezTo>
                      <a:pt x="172" y="8"/>
                      <a:pt x="176" y="14"/>
                      <a:pt x="186" y="12"/>
                    </a:cubicBezTo>
                    <a:cubicBezTo>
                      <a:pt x="192" y="12"/>
                      <a:pt x="199" y="7"/>
                      <a:pt x="206" y="5"/>
                    </a:cubicBezTo>
                    <a:cubicBezTo>
                      <a:pt x="231" y="0"/>
                      <a:pt x="277" y="12"/>
                      <a:pt x="283" y="40"/>
                    </a:cubicBezTo>
                    <a:cubicBezTo>
                      <a:pt x="285" y="51"/>
                      <a:pt x="282" y="54"/>
                      <a:pt x="289" y="63"/>
                    </a:cubicBezTo>
                    <a:cubicBezTo>
                      <a:pt x="294" y="70"/>
                      <a:pt x="300" y="75"/>
                      <a:pt x="295" y="84"/>
                    </a:cubicBezTo>
                    <a:cubicBezTo>
                      <a:pt x="290" y="93"/>
                      <a:pt x="286" y="91"/>
                      <a:pt x="292" y="103"/>
                    </a:cubicBezTo>
                    <a:cubicBezTo>
                      <a:pt x="296" y="109"/>
                      <a:pt x="300" y="115"/>
                      <a:pt x="304" y="121"/>
                    </a:cubicBezTo>
                    <a:cubicBezTo>
                      <a:pt x="314" y="143"/>
                      <a:pt x="288" y="137"/>
                      <a:pt x="277" y="146"/>
                    </a:cubicBezTo>
                    <a:cubicBezTo>
                      <a:pt x="263" y="157"/>
                      <a:pt x="289" y="164"/>
                      <a:pt x="297" y="168"/>
                    </a:cubicBezTo>
                    <a:cubicBezTo>
                      <a:pt x="301" y="171"/>
                      <a:pt x="310" y="174"/>
                      <a:pt x="313" y="179"/>
                    </a:cubicBezTo>
                    <a:cubicBezTo>
                      <a:pt x="318" y="188"/>
                      <a:pt x="308" y="185"/>
                      <a:pt x="303" y="191"/>
                    </a:cubicBezTo>
                    <a:cubicBezTo>
                      <a:pt x="314" y="201"/>
                      <a:pt x="297" y="211"/>
                      <a:pt x="289" y="215"/>
                    </a:cubicBezTo>
                    <a:cubicBezTo>
                      <a:pt x="272" y="223"/>
                      <a:pt x="277" y="225"/>
                      <a:pt x="293" y="230"/>
                    </a:cubicBezTo>
                    <a:cubicBezTo>
                      <a:pt x="294" y="240"/>
                      <a:pt x="280" y="237"/>
                      <a:pt x="275" y="241"/>
                    </a:cubicBezTo>
                    <a:cubicBezTo>
                      <a:pt x="267" y="247"/>
                      <a:pt x="273" y="255"/>
                      <a:pt x="270" y="262"/>
                    </a:cubicBezTo>
                    <a:cubicBezTo>
                      <a:pt x="266" y="271"/>
                      <a:pt x="260" y="268"/>
                      <a:pt x="252" y="271"/>
                    </a:cubicBezTo>
                    <a:cubicBezTo>
                      <a:pt x="245" y="272"/>
                      <a:pt x="236" y="277"/>
                      <a:pt x="230" y="282"/>
                    </a:cubicBezTo>
                    <a:lnTo>
                      <a:pt x="235" y="290"/>
                    </a:lnTo>
                    <a:close/>
                  </a:path>
                </a:pathLst>
              </a:custGeom>
              <a:solidFill>
                <a:srgbClr val="BA62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427" name="Freeform 27"/>
              <p:cNvSpPr>
                <a:spLocks/>
              </p:cNvSpPr>
              <p:nvPr/>
            </p:nvSpPr>
            <p:spPr bwMode="auto">
              <a:xfrm>
                <a:off x="2909" y="3068"/>
                <a:ext cx="254" cy="172"/>
              </a:xfrm>
              <a:custGeom>
                <a:avLst/>
                <a:gdLst>
                  <a:gd name="T0" fmla="*/ 22 w 113"/>
                  <a:gd name="T1" fmla="*/ 0 h 77"/>
                  <a:gd name="T2" fmla="*/ 0 w 113"/>
                  <a:gd name="T3" fmla="*/ 1 h 77"/>
                  <a:gd name="T4" fmla="*/ 21 w 113"/>
                  <a:gd name="T5" fmla="*/ 11 h 77"/>
                  <a:gd name="T6" fmla="*/ 3 w 113"/>
                  <a:gd name="T7" fmla="*/ 12 h 77"/>
                  <a:gd name="T8" fmla="*/ 4 w 113"/>
                  <a:gd name="T9" fmla="*/ 24 h 77"/>
                  <a:gd name="T10" fmla="*/ 33 w 113"/>
                  <a:gd name="T11" fmla="*/ 35 h 77"/>
                  <a:gd name="T12" fmla="*/ 60 w 113"/>
                  <a:gd name="T13" fmla="*/ 43 h 77"/>
                  <a:gd name="T14" fmla="*/ 53 w 113"/>
                  <a:gd name="T15" fmla="*/ 48 h 77"/>
                  <a:gd name="T16" fmla="*/ 81 w 113"/>
                  <a:gd name="T17" fmla="*/ 55 h 77"/>
                  <a:gd name="T18" fmla="*/ 96 w 113"/>
                  <a:gd name="T19" fmla="*/ 77 h 77"/>
                  <a:gd name="T20" fmla="*/ 113 w 113"/>
                  <a:gd name="T21" fmla="*/ 67 h 77"/>
                  <a:gd name="T22" fmla="*/ 91 w 113"/>
                  <a:gd name="T23" fmla="*/ 58 h 77"/>
                  <a:gd name="T24" fmla="*/ 106 w 113"/>
                  <a:gd name="T25" fmla="*/ 50 h 77"/>
                  <a:gd name="T26" fmla="*/ 80 w 113"/>
                  <a:gd name="T27" fmla="*/ 40 h 77"/>
                  <a:gd name="T28" fmla="*/ 91 w 113"/>
                  <a:gd name="T29" fmla="*/ 30 h 77"/>
                  <a:gd name="T30" fmla="*/ 75 w 113"/>
                  <a:gd name="T31" fmla="*/ 24 h 77"/>
                  <a:gd name="T32" fmla="*/ 76 w 113"/>
                  <a:gd name="T33" fmla="*/ 22 h 77"/>
                  <a:gd name="T34" fmla="*/ 64 w 113"/>
                  <a:gd name="T35" fmla="*/ 13 h 77"/>
                  <a:gd name="T36" fmla="*/ 37 w 113"/>
                  <a:gd name="T37" fmla="*/ 1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3" h="77">
                    <a:moveTo>
                      <a:pt x="22" y="0"/>
                    </a:moveTo>
                    <a:cubicBezTo>
                      <a:pt x="15" y="0"/>
                      <a:pt x="7" y="2"/>
                      <a:pt x="0" y="1"/>
                    </a:cubicBezTo>
                    <a:cubicBezTo>
                      <a:pt x="8" y="3"/>
                      <a:pt x="17" y="4"/>
                      <a:pt x="21" y="11"/>
                    </a:cubicBezTo>
                    <a:cubicBezTo>
                      <a:pt x="16" y="13"/>
                      <a:pt x="8" y="12"/>
                      <a:pt x="3" y="12"/>
                    </a:cubicBezTo>
                    <a:cubicBezTo>
                      <a:pt x="17" y="14"/>
                      <a:pt x="18" y="21"/>
                      <a:pt x="4" y="24"/>
                    </a:cubicBezTo>
                    <a:cubicBezTo>
                      <a:pt x="11" y="24"/>
                      <a:pt x="33" y="24"/>
                      <a:pt x="33" y="35"/>
                    </a:cubicBezTo>
                    <a:cubicBezTo>
                      <a:pt x="41" y="37"/>
                      <a:pt x="55" y="36"/>
                      <a:pt x="60" y="43"/>
                    </a:cubicBezTo>
                    <a:cubicBezTo>
                      <a:pt x="59" y="45"/>
                      <a:pt x="56" y="47"/>
                      <a:pt x="53" y="48"/>
                    </a:cubicBezTo>
                    <a:cubicBezTo>
                      <a:pt x="64" y="45"/>
                      <a:pt x="73" y="49"/>
                      <a:pt x="81" y="55"/>
                    </a:cubicBezTo>
                    <a:cubicBezTo>
                      <a:pt x="85" y="59"/>
                      <a:pt x="104" y="72"/>
                      <a:pt x="96" y="77"/>
                    </a:cubicBezTo>
                    <a:cubicBezTo>
                      <a:pt x="98" y="68"/>
                      <a:pt x="104" y="67"/>
                      <a:pt x="113" y="67"/>
                    </a:cubicBezTo>
                    <a:cubicBezTo>
                      <a:pt x="105" y="68"/>
                      <a:pt x="97" y="63"/>
                      <a:pt x="91" y="58"/>
                    </a:cubicBezTo>
                    <a:cubicBezTo>
                      <a:pt x="94" y="53"/>
                      <a:pt x="101" y="51"/>
                      <a:pt x="106" y="50"/>
                    </a:cubicBezTo>
                    <a:cubicBezTo>
                      <a:pt x="98" y="49"/>
                      <a:pt x="85" y="47"/>
                      <a:pt x="80" y="40"/>
                    </a:cubicBezTo>
                    <a:cubicBezTo>
                      <a:pt x="83" y="36"/>
                      <a:pt x="88" y="34"/>
                      <a:pt x="91" y="30"/>
                    </a:cubicBezTo>
                    <a:cubicBezTo>
                      <a:pt x="86" y="27"/>
                      <a:pt x="79" y="27"/>
                      <a:pt x="75" y="24"/>
                    </a:cubicBezTo>
                    <a:cubicBezTo>
                      <a:pt x="75" y="23"/>
                      <a:pt x="76" y="23"/>
                      <a:pt x="76" y="22"/>
                    </a:cubicBezTo>
                    <a:cubicBezTo>
                      <a:pt x="73" y="19"/>
                      <a:pt x="62" y="19"/>
                      <a:pt x="64" y="13"/>
                    </a:cubicBezTo>
                    <a:cubicBezTo>
                      <a:pt x="57" y="8"/>
                      <a:pt x="42" y="10"/>
                      <a:pt x="37" y="1"/>
                    </a:cubicBezTo>
                  </a:path>
                </a:pathLst>
              </a:custGeom>
              <a:solidFill>
                <a:srgbClr val="C275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428" name="Freeform 28"/>
              <p:cNvSpPr>
                <a:spLocks/>
              </p:cNvSpPr>
              <p:nvPr/>
            </p:nvSpPr>
            <p:spPr bwMode="auto">
              <a:xfrm>
                <a:off x="2968" y="3088"/>
                <a:ext cx="110" cy="74"/>
              </a:xfrm>
              <a:custGeom>
                <a:avLst/>
                <a:gdLst>
                  <a:gd name="T0" fmla="*/ 15 w 49"/>
                  <a:gd name="T1" fmla="*/ 0 h 33"/>
                  <a:gd name="T2" fmla="*/ 0 w 49"/>
                  <a:gd name="T3" fmla="*/ 1 h 33"/>
                  <a:gd name="T4" fmla="*/ 13 w 49"/>
                  <a:gd name="T5" fmla="*/ 7 h 33"/>
                  <a:gd name="T6" fmla="*/ 0 w 49"/>
                  <a:gd name="T7" fmla="*/ 10 h 33"/>
                  <a:gd name="T8" fmla="*/ 5 w 49"/>
                  <a:gd name="T9" fmla="*/ 19 h 33"/>
                  <a:gd name="T10" fmla="*/ 35 w 49"/>
                  <a:gd name="T11" fmla="*/ 33 h 33"/>
                  <a:gd name="T12" fmla="*/ 49 w 49"/>
                  <a:gd name="T13" fmla="*/ 28 h 33"/>
                  <a:gd name="T14" fmla="*/ 33 w 49"/>
                  <a:gd name="T15" fmla="*/ 24 h 33"/>
                  <a:gd name="T16" fmla="*/ 45 w 49"/>
                  <a:gd name="T17" fmla="*/ 19 h 33"/>
                  <a:gd name="T18" fmla="*/ 35 w 49"/>
                  <a:gd name="T19" fmla="*/ 14 h 33"/>
                  <a:gd name="T20" fmla="*/ 43 w 49"/>
                  <a:gd name="T21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9" h="33">
                    <a:moveTo>
                      <a:pt x="15" y="0"/>
                    </a:moveTo>
                    <a:cubicBezTo>
                      <a:pt x="10" y="0"/>
                      <a:pt x="5" y="0"/>
                      <a:pt x="0" y="1"/>
                    </a:cubicBezTo>
                    <a:cubicBezTo>
                      <a:pt x="4" y="3"/>
                      <a:pt x="9" y="4"/>
                      <a:pt x="13" y="7"/>
                    </a:cubicBezTo>
                    <a:cubicBezTo>
                      <a:pt x="10" y="10"/>
                      <a:pt x="4" y="10"/>
                      <a:pt x="0" y="10"/>
                    </a:cubicBezTo>
                    <a:cubicBezTo>
                      <a:pt x="6" y="11"/>
                      <a:pt x="15" y="15"/>
                      <a:pt x="5" y="19"/>
                    </a:cubicBezTo>
                    <a:cubicBezTo>
                      <a:pt x="16" y="18"/>
                      <a:pt x="30" y="23"/>
                      <a:pt x="35" y="33"/>
                    </a:cubicBezTo>
                    <a:cubicBezTo>
                      <a:pt x="27" y="29"/>
                      <a:pt x="44" y="25"/>
                      <a:pt x="49" y="28"/>
                    </a:cubicBezTo>
                    <a:cubicBezTo>
                      <a:pt x="44" y="28"/>
                      <a:pt x="37" y="26"/>
                      <a:pt x="33" y="24"/>
                    </a:cubicBezTo>
                    <a:cubicBezTo>
                      <a:pt x="36" y="20"/>
                      <a:pt x="41" y="20"/>
                      <a:pt x="45" y="19"/>
                    </a:cubicBezTo>
                    <a:cubicBezTo>
                      <a:pt x="41" y="17"/>
                      <a:pt x="37" y="16"/>
                      <a:pt x="35" y="14"/>
                    </a:cubicBezTo>
                    <a:cubicBezTo>
                      <a:pt x="37" y="12"/>
                      <a:pt x="42" y="10"/>
                      <a:pt x="43" y="10"/>
                    </a:cubicBezTo>
                  </a:path>
                </a:pathLst>
              </a:custGeom>
              <a:solidFill>
                <a:srgbClr val="CB89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429" name="Freeform 29"/>
              <p:cNvSpPr>
                <a:spLocks/>
              </p:cNvSpPr>
              <p:nvPr/>
            </p:nvSpPr>
            <p:spPr bwMode="auto">
              <a:xfrm>
                <a:off x="2703" y="2469"/>
                <a:ext cx="337" cy="417"/>
              </a:xfrm>
              <a:custGeom>
                <a:avLst/>
                <a:gdLst>
                  <a:gd name="T0" fmla="*/ 118 w 150"/>
                  <a:gd name="T1" fmla="*/ 0 h 186"/>
                  <a:gd name="T2" fmla="*/ 91 w 150"/>
                  <a:gd name="T3" fmla="*/ 28 h 186"/>
                  <a:gd name="T4" fmla="*/ 73 w 150"/>
                  <a:gd name="T5" fmla="*/ 87 h 186"/>
                  <a:gd name="T6" fmla="*/ 26 w 150"/>
                  <a:gd name="T7" fmla="*/ 139 h 186"/>
                  <a:gd name="T8" fmla="*/ 4 w 150"/>
                  <a:gd name="T9" fmla="*/ 157 h 186"/>
                  <a:gd name="T10" fmla="*/ 15 w 150"/>
                  <a:gd name="T11" fmla="*/ 173 h 186"/>
                  <a:gd name="T12" fmla="*/ 40 w 150"/>
                  <a:gd name="T13" fmla="*/ 178 h 186"/>
                  <a:gd name="T14" fmla="*/ 77 w 150"/>
                  <a:gd name="T15" fmla="*/ 184 h 186"/>
                  <a:gd name="T16" fmla="*/ 147 w 150"/>
                  <a:gd name="T17" fmla="*/ 157 h 186"/>
                  <a:gd name="T18" fmla="*/ 141 w 150"/>
                  <a:gd name="T19" fmla="*/ 125 h 186"/>
                  <a:gd name="T20" fmla="*/ 139 w 150"/>
                  <a:gd name="T21" fmla="*/ 90 h 186"/>
                  <a:gd name="T22" fmla="*/ 138 w 150"/>
                  <a:gd name="T23" fmla="*/ 56 h 186"/>
                  <a:gd name="T24" fmla="*/ 128 w 150"/>
                  <a:gd name="T25" fmla="*/ 15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86">
                    <a:moveTo>
                      <a:pt x="118" y="0"/>
                    </a:moveTo>
                    <a:cubicBezTo>
                      <a:pt x="103" y="0"/>
                      <a:pt x="94" y="15"/>
                      <a:pt x="91" y="28"/>
                    </a:cubicBezTo>
                    <a:cubicBezTo>
                      <a:pt x="87" y="48"/>
                      <a:pt x="84" y="69"/>
                      <a:pt x="73" y="87"/>
                    </a:cubicBezTo>
                    <a:cubicBezTo>
                      <a:pt x="61" y="108"/>
                      <a:pt x="47" y="126"/>
                      <a:pt x="26" y="139"/>
                    </a:cubicBezTo>
                    <a:cubicBezTo>
                      <a:pt x="18" y="144"/>
                      <a:pt x="8" y="147"/>
                      <a:pt x="4" y="157"/>
                    </a:cubicBezTo>
                    <a:cubicBezTo>
                      <a:pt x="0" y="167"/>
                      <a:pt x="8" y="169"/>
                      <a:pt x="15" y="173"/>
                    </a:cubicBezTo>
                    <a:cubicBezTo>
                      <a:pt x="23" y="177"/>
                      <a:pt x="31" y="177"/>
                      <a:pt x="40" y="178"/>
                    </a:cubicBezTo>
                    <a:cubicBezTo>
                      <a:pt x="52" y="180"/>
                      <a:pt x="65" y="182"/>
                      <a:pt x="77" y="184"/>
                    </a:cubicBezTo>
                    <a:cubicBezTo>
                      <a:pt x="98" y="186"/>
                      <a:pt x="141" y="183"/>
                      <a:pt x="147" y="157"/>
                    </a:cubicBezTo>
                    <a:cubicBezTo>
                      <a:pt x="150" y="147"/>
                      <a:pt x="144" y="135"/>
                      <a:pt x="141" y="125"/>
                    </a:cubicBezTo>
                    <a:cubicBezTo>
                      <a:pt x="139" y="114"/>
                      <a:pt x="138" y="102"/>
                      <a:pt x="139" y="90"/>
                    </a:cubicBezTo>
                    <a:cubicBezTo>
                      <a:pt x="139" y="79"/>
                      <a:pt x="139" y="67"/>
                      <a:pt x="138" y="56"/>
                    </a:cubicBezTo>
                    <a:cubicBezTo>
                      <a:pt x="136" y="42"/>
                      <a:pt x="128" y="28"/>
                      <a:pt x="128" y="15"/>
                    </a:cubicBezTo>
                  </a:path>
                </a:pathLst>
              </a:custGeom>
              <a:solidFill>
                <a:srgbClr val="C275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430" name="Freeform 30"/>
              <p:cNvSpPr>
                <a:spLocks/>
              </p:cNvSpPr>
              <p:nvPr/>
            </p:nvSpPr>
            <p:spPr bwMode="auto">
              <a:xfrm>
                <a:off x="2665" y="2478"/>
                <a:ext cx="397" cy="397"/>
              </a:xfrm>
              <a:custGeom>
                <a:avLst/>
                <a:gdLst>
                  <a:gd name="T0" fmla="*/ 165 w 177"/>
                  <a:gd name="T1" fmla="*/ 62 h 177"/>
                  <a:gd name="T2" fmla="*/ 160 w 177"/>
                  <a:gd name="T3" fmla="*/ 68 h 177"/>
                  <a:gd name="T4" fmla="*/ 155 w 177"/>
                  <a:gd name="T5" fmla="*/ 78 h 177"/>
                  <a:gd name="T6" fmla="*/ 167 w 177"/>
                  <a:gd name="T7" fmla="*/ 92 h 177"/>
                  <a:gd name="T8" fmla="*/ 169 w 177"/>
                  <a:gd name="T9" fmla="*/ 101 h 177"/>
                  <a:gd name="T10" fmla="*/ 177 w 177"/>
                  <a:gd name="T11" fmla="*/ 109 h 177"/>
                  <a:gd name="T12" fmla="*/ 167 w 177"/>
                  <a:gd name="T13" fmla="*/ 115 h 177"/>
                  <a:gd name="T14" fmla="*/ 165 w 177"/>
                  <a:gd name="T15" fmla="*/ 120 h 177"/>
                  <a:gd name="T16" fmla="*/ 167 w 177"/>
                  <a:gd name="T17" fmla="*/ 143 h 177"/>
                  <a:gd name="T18" fmla="*/ 177 w 177"/>
                  <a:gd name="T19" fmla="*/ 157 h 177"/>
                  <a:gd name="T20" fmla="*/ 172 w 177"/>
                  <a:gd name="T21" fmla="*/ 160 h 177"/>
                  <a:gd name="T22" fmla="*/ 155 w 177"/>
                  <a:gd name="T23" fmla="*/ 170 h 177"/>
                  <a:gd name="T24" fmla="*/ 156 w 177"/>
                  <a:gd name="T25" fmla="*/ 176 h 177"/>
                  <a:gd name="T26" fmla="*/ 26 w 177"/>
                  <a:gd name="T27" fmla="*/ 168 h 177"/>
                  <a:gd name="T28" fmla="*/ 20 w 177"/>
                  <a:gd name="T29" fmla="*/ 159 h 177"/>
                  <a:gd name="T30" fmla="*/ 24 w 177"/>
                  <a:gd name="T31" fmla="*/ 153 h 177"/>
                  <a:gd name="T32" fmla="*/ 29 w 177"/>
                  <a:gd name="T33" fmla="*/ 148 h 177"/>
                  <a:gd name="T34" fmla="*/ 38 w 177"/>
                  <a:gd name="T35" fmla="*/ 140 h 177"/>
                  <a:gd name="T36" fmla="*/ 42 w 177"/>
                  <a:gd name="T37" fmla="*/ 132 h 177"/>
                  <a:gd name="T38" fmla="*/ 61 w 177"/>
                  <a:gd name="T39" fmla="*/ 123 h 177"/>
                  <a:gd name="T40" fmla="*/ 70 w 177"/>
                  <a:gd name="T41" fmla="*/ 110 h 177"/>
                  <a:gd name="T42" fmla="*/ 72 w 177"/>
                  <a:gd name="T43" fmla="*/ 105 h 177"/>
                  <a:gd name="T44" fmla="*/ 84 w 177"/>
                  <a:gd name="T45" fmla="*/ 95 h 177"/>
                  <a:gd name="T46" fmla="*/ 85 w 177"/>
                  <a:gd name="T47" fmla="*/ 87 h 177"/>
                  <a:gd name="T48" fmla="*/ 91 w 177"/>
                  <a:gd name="T49" fmla="*/ 82 h 177"/>
                  <a:gd name="T50" fmla="*/ 101 w 177"/>
                  <a:gd name="T51" fmla="*/ 71 h 177"/>
                  <a:gd name="T52" fmla="*/ 105 w 177"/>
                  <a:gd name="T53" fmla="*/ 53 h 177"/>
                  <a:gd name="T54" fmla="*/ 87 w 177"/>
                  <a:gd name="T55" fmla="*/ 44 h 177"/>
                  <a:gd name="T56" fmla="*/ 94 w 177"/>
                  <a:gd name="T57" fmla="*/ 42 h 177"/>
                  <a:gd name="T58" fmla="*/ 103 w 177"/>
                  <a:gd name="T59" fmla="*/ 36 h 177"/>
                  <a:gd name="T60" fmla="*/ 105 w 177"/>
                  <a:gd name="T61" fmla="*/ 25 h 177"/>
                  <a:gd name="T62" fmla="*/ 113 w 177"/>
                  <a:gd name="T63" fmla="*/ 21 h 177"/>
                  <a:gd name="T64" fmla="*/ 113 w 177"/>
                  <a:gd name="T65" fmla="*/ 7 h 177"/>
                  <a:gd name="T66" fmla="*/ 125 w 177"/>
                  <a:gd name="T67" fmla="*/ 4 h 177"/>
                  <a:gd name="T68" fmla="*/ 139 w 177"/>
                  <a:gd name="T69" fmla="*/ 4 h 177"/>
                  <a:gd name="T70" fmla="*/ 143 w 177"/>
                  <a:gd name="T71" fmla="*/ 12 h 177"/>
                  <a:gd name="T72" fmla="*/ 145 w 177"/>
                  <a:gd name="T73" fmla="*/ 18 h 177"/>
                  <a:gd name="T74" fmla="*/ 143 w 177"/>
                  <a:gd name="T75" fmla="*/ 34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77" h="177">
                    <a:moveTo>
                      <a:pt x="152" y="57"/>
                    </a:moveTo>
                    <a:cubicBezTo>
                      <a:pt x="153" y="60"/>
                      <a:pt x="162" y="62"/>
                      <a:pt x="165" y="62"/>
                    </a:cubicBezTo>
                    <a:cubicBezTo>
                      <a:pt x="161" y="63"/>
                      <a:pt x="157" y="64"/>
                      <a:pt x="152" y="64"/>
                    </a:cubicBezTo>
                    <a:cubicBezTo>
                      <a:pt x="155" y="65"/>
                      <a:pt x="158" y="66"/>
                      <a:pt x="160" y="68"/>
                    </a:cubicBezTo>
                    <a:cubicBezTo>
                      <a:pt x="158" y="69"/>
                      <a:pt x="156" y="68"/>
                      <a:pt x="154" y="71"/>
                    </a:cubicBezTo>
                    <a:cubicBezTo>
                      <a:pt x="152" y="74"/>
                      <a:pt x="154" y="76"/>
                      <a:pt x="155" y="78"/>
                    </a:cubicBezTo>
                    <a:cubicBezTo>
                      <a:pt x="156" y="81"/>
                      <a:pt x="156" y="85"/>
                      <a:pt x="158" y="88"/>
                    </a:cubicBezTo>
                    <a:cubicBezTo>
                      <a:pt x="160" y="90"/>
                      <a:pt x="164" y="91"/>
                      <a:pt x="167" y="92"/>
                    </a:cubicBezTo>
                    <a:cubicBezTo>
                      <a:pt x="162" y="94"/>
                      <a:pt x="156" y="92"/>
                      <a:pt x="151" y="93"/>
                    </a:cubicBezTo>
                    <a:cubicBezTo>
                      <a:pt x="157" y="95"/>
                      <a:pt x="162" y="100"/>
                      <a:pt x="169" y="101"/>
                    </a:cubicBezTo>
                    <a:cubicBezTo>
                      <a:pt x="165" y="101"/>
                      <a:pt x="160" y="101"/>
                      <a:pt x="157" y="102"/>
                    </a:cubicBezTo>
                    <a:cubicBezTo>
                      <a:pt x="163" y="104"/>
                      <a:pt x="170" y="108"/>
                      <a:pt x="177" y="109"/>
                    </a:cubicBezTo>
                    <a:cubicBezTo>
                      <a:pt x="171" y="112"/>
                      <a:pt x="163" y="109"/>
                      <a:pt x="157" y="110"/>
                    </a:cubicBezTo>
                    <a:cubicBezTo>
                      <a:pt x="160" y="111"/>
                      <a:pt x="165" y="112"/>
                      <a:pt x="167" y="115"/>
                    </a:cubicBezTo>
                    <a:cubicBezTo>
                      <a:pt x="165" y="115"/>
                      <a:pt x="163" y="116"/>
                      <a:pt x="160" y="116"/>
                    </a:cubicBezTo>
                    <a:cubicBezTo>
                      <a:pt x="162" y="118"/>
                      <a:pt x="164" y="118"/>
                      <a:pt x="165" y="120"/>
                    </a:cubicBezTo>
                    <a:cubicBezTo>
                      <a:pt x="161" y="127"/>
                      <a:pt x="152" y="125"/>
                      <a:pt x="162" y="133"/>
                    </a:cubicBezTo>
                    <a:cubicBezTo>
                      <a:pt x="166" y="136"/>
                      <a:pt x="168" y="139"/>
                      <a:pt x="167" y="143"/>
                    </a:cubicBezTo>
                    <a:cubicBezTo>
                      <a:pt x="166" y="148"/>
                      <a:pt x="162" y="149"/>
                      <a:pt x="160" y="152"/>
                    </a:cubicBezTo>
                    <a:cubicBezTo>
                      <a:pt x="165" y="155"/>
                      <a:pt x="172" y="154"/>
                      <a:pt x="177" y="157"/>
                    </a:cubicBezTo>
                    <a:cubicBezTo>
                      <a:pt x="173" y="156"/>
                      <a:pt x="168" y="156"/>
                      <a:pt x="164" y="158"/>
                    </a:cubicBezTo>
                    <a:cubicBezTo>
                      <a:pt x="167" y="158"/>
                      <a:pt x="169" y="159"/>
                      <a:pt x="172" y="160"/>
                    </a:cubicBezTo>
                    <a:cubicBezTo>
                      <a:pt x="168" y="162"/>
                      <a:pt x="163" y="161"/>
                      <a:pt x="159" y="165"/>
                    </a:cubicBezTo>
                    <a:cubicBezTo>
                      <a:pt x="157" y="166"/>
                      <a:pt x="158" y="168"/>
                      <a:pt x="155" y="170"/>
                    </a:cubicBezTo>
                    <a:cubicBezTo>
                      <a:pt x="152" y="171"/>
                      <a:pt x="149" y="169"/>
                      <a:pt x="149" y="172"/>
                    </a:cubicBezTo>
                    <a:cubicBezTo>
                      <a:pt x="152" y="173"/>
                      <a:pt x="154" y="173"/>
                      <a:pt x="156" y="176"/>
                    </a:cubicBezTo>
                    <a:cubicBezTo>
                      <a:pt x="126" y="177"/>
                      <a:pt x="96" y="177"/>
                      <a:pt x="65" y="175"/>
                    </a:cubicBezTo>
                    <a:cubicBezTo>
                      <a:pt x="51" y="174"/>
                      <a:pt x="39" y="174"/>
                      <a:pt x="26" y="168"/>
                    </a:cubicBezTo>
                    <a:cubicBezTo>
                      <a:pt x="17" y="164"/>
                      <a:pt x="9" y="159"/>
                      <a:pt x="0" y="155"/>
                    </a:cubicBezTo>
                    <a:cubicBezTo>
                      <a:pt x="6" y="157"/>
                      <a:pt x="15" y="162"/>
                      <a:pt x="20" y="159"/>
                    </a:cubicBezTo>
                    <a:cubicBezTo>
                      <a:pt x="17" y="159"/>
                      <a:pt x="15" y="157"/>
                      <a:pt x="14" y="154"/>
                    </a:cubicBezTo>
                    <a:cubicBezTo>
                      <a:pt x="17" y="156"/>
                      <a:pt x="21" y="156"/>
                      <a:pt x="24" y="153"/>
                    </a:cubicBezTo>
                    <a:cubicBezTo>
                      <a:pt x="24" y="153"/>
                      <a:pt x="23" y="153"/>
                      <a:pt x="23" y="152"/>
                    </a:cubicBezTo>
                    <a:cubicBezTo>
                      <a:pt x="26" y="151"/>
                      <a:pt x="28" y="150"/>
                      <a:pt x="29" y="148"/>
                    </a:cubicBezTo>
                    <a:cubicBezTo>
                      <a:pt x="27" y="145"/>
                      <a:pt x="22" y="145"/>
                      <a:pt x="20" y="142"/>
                    </a:cubicBezTo>
                    <a:cubicBezTo>
                      <a:pt x="25" y="146"/>
                      <a:pt x="34" y="146"/>
                      <a:pt x="38" y="140"/>
                    </a:cubicBezTo>
                    <a:cubicBezTo>
                      <a:pt x="35" y="137"/>
                      <a:pt x="31" y="133"/>
                      <a:pt x="27" y="131"/>
                    </a:cubicBezTo>
                    <a:cubicBezTo>
                      <a:pt x="32" y="133"/>
                      <a:pt x="37" y="136"/>
                      <a:pt x="42" y="132"/>
                    </a:cubicBezTo>
                    <a:cubicBezTo>
                      <a:pt x="41" y="131"/>
                      <a:pt x="39" y="130"/>
                      <a:pt x="37" y="129"/>
                    </a:cubicBezTo>
                    <a:cubicBezTo>
                      <a:pt x="45" y="132"/>
                      <a:pt x="55" y="130"/>
                      <a:pt x="61" y="123"/>
                    </a:cubicBezTo>
                    <a:cubicBezTo>
                      <a:pt x="68" y="115"/>
                      <a:pt x="52" y="110"/>
                      <a:pt x="46" y="108"/>
                    </a:cubicBezTo>
                    <a:cubicBezTo>
                      <a:pt x="51" y="113"/>
                      <a:pt x="64" y="114"/>
                      <a:pt x="70" y="110"/>
                    </a:cubicBezTo>
                    <a:cubicBezTo>
                      <a:pt x="68" y="108"/>
                      <a:pt x="65" y="106"/>
                      <a:pt x="63" y="105"/>
                    </a:cubicBezTo>
                    <a:cubicBezTo>
                      <a:pt x="65" y="107"/>
                      <a:pt x="69" y="108"/>
                      <a:pt x="72" y="105"/>
                    </a:cubicBezTo>
                    <a:cubicBezTo>
                      <a:pt x="71" y="105"/>
                      <a:pt x="71" y="103"/>
                      <a:pt x="70" y="103"/>
                    </a:cubicBezTo>
                    <a:cubicBezTo>
                      <a:pt x="73" y="102"/>
                      <a:pt x="84" y="99"/>
                      <a:pt x="84" y="95"/>
                    </a:cubicBezTo>
                    <a:cubicBezTo>
                      <a:pt x="85" y="91"/>
                      <a:pt x="75" y="90"/>
                      <a:pt x="72" y="89"/>
                    </a:cubicBezTo>
                    <a:cubicBezTo>
                      <a:pt x="76" y="89"/>
                      <a:pt x="82" y="91"/>
                      <a:pt x="85" y="87"/>
                    </a:cubicBezTo>
                    <a:cubicBezTo>
                      <a:pt x="84" y="84"/>
                      <a:pt x="82" y="83"/>
                      <a:pt x="80" y="81"/>
                    </a:cubicBezTo>
                    <a:cubicBezTo>
                      <a:pt x="83" y="84"/>
                      <a:pt x="87" y="85"/>
                      <a:pt x="91" y="82"/>
                    </a:cubicBezTo>
                    <a:cubicBezTo>
                      <a:pt x="90" y="76"/>
                      <a:pt x="85" y="71"/>
                      <a:pt x="78" y="69"/>
                    </a:cubicBezTo>
                    <a:cubicBezTo>
                      <a:pt x="86" y="69"/>
                      <a:pt x="93" y="74"/>
                      <a:pt x="101" y="71"/>
                    </a:cubicBezTo>
                    <a:cubicBezTo>
                      <a:pt x="100" y="71"/>
                      <a:pt x="100" y="70"/>
                      <a:pt x="99" y="69"/>
                    </a:cubicBezTo>
                    <a:cubicBezTo>
                      <a:pt x="103" y="67"/>
                      <a:pt x="109" y="57"/>
                      <a:pt x="105" y="53"/>
                    </a:cubicBezTo>
                    <a:cubicBezTo>
                      <a:pt x="104" y="51"/>
                      <a:pt x="97" y="51"/>
                      <a:pt x="94" y="50"/>
                    </a:cubicBezTo>
                    <a:cubicBezTo>
                      <a:pt x="91" y="49"/>
                      <a:pt x="89" y="46"/>
                      <a:pt x="87" y="44"/>
                    </a:cubicBezTo>
                    <a:cubicBezTo>
                      <a:pt x="91" y="48"/>
                      <a:pt x="99" y="49"/>
                      <a:pt x="103" y="46"/>
                    </a:cubicBezTo>
                    <a:cubicBezTo>
                      <a:pt x="100" y="45"/>
                      <a:pt x="97" y="45"/>
                      <a:pt x="94" y="42"/>
                    </a:cubicBezTo>
                    <a:cubicBezTo>
                      <a:pt x="97" y="44"/>
                      <a:pt x="105" y="46"/>
                      <a:pt x="106" y="41"/>
                    </a:cubicBezTo>
                    <a:cubicBezTo>
                      <a:pt x="107" y="39"/>
                      <a:pt x="104" y="37"/>
                      <a:pt x="103" y="36"/>
                    </a:cubicBezTo>
                    <a:cubicBezTo>
                      <a:pt x="101" y="32"/>
                      <a:pt x="102" y="34"/>
                      <a:pt x="104" y="32"/>
                    </a:cubicBezTo>
                    <a:cubicBezTo>
                      <a:pt x="108" y="29"/>
                      <a:pt x="111" y="29"/>
                      <a:pt x="105" y="25"/>
                    </a:cubicBezTo>
                    <a:cubicBezTo>
                      <a:pt x="101" y="22"/>
                      <a:pt x="96" y="21"/>
                      <a:pt x="93" y="18"/>
                    </a:cubicBezTo>
                    <a:cubicBezTo>
                      <a:pt x="100" y="21"/>
                      <a:pt x="106" y="23"/>
                      <a:pt x="113" y="21"/>
                    </a:cubicBezTo>
                    <a:cubicBezTo>
                      <a:pt x="107" y="18"/>
                      <a:pt x="109" y="14"/>
                      <a:pt x="106" y="9"/>
                    </a:cubicBezTo>
                    <a:cubicBezTo>
                      <a:pt x="108" y="9"/>
                      <a:pt x="111" y="9"/>
                      <a:pt x="113" y="7"/>
                    </a:cubicBezTo>
                    <a:cubicBezTo>
                      <a:pt x="112" y="5"/>
                      <a:pt x="109" y="3"/>
                      <a:pt x="107" y="2"/>
                    </a:cubicBezTo>
                    <a:cubicBezTo>
                      <a:pt x="112" y="4"/>
                      <a:pt x="119" y="7"/>
                      <a:pt x="125" y="4"/>
                    </a:cubicBezTo>
                    <a:cubicBezTo>
                      <a:pt x="124" y="3"/>
                      <a:pt x="122" y="1"/>
                      <a:pt x="121" y="0"/>
                    </a:cubicBezTo>
                    <a:cubicBezTo>
                      <a:pt x="127" y="1"/>
                      <a:pt x="134" y="1"/>
                      <a:pt x="139" y="4"/>
                    </a:cubicBezTo>
                    <a:cubicBezTo>
                      <a:pt x="144" y="7"/>
                      <a:pt x="149" y="9"/>
                      <a:pt x="155" y="11"/>
                    </a:cubicBezTo>
                    <a:cubicBezTo>
                      <a:pt x="151" y="11"/>
                      <a:pt x="147" y="12"/>
                      <a:pt x="143" y="12"/>
                    </a:cubicBezTo>
                    <a:cubicBezTo>
                      <a:pt x="145" y="14"/>
                      <a:pt x="147" y="14"/>
                      <a:pt x="149" y="15"/>
                    </a:cubicBezTo>
                    <a:cubicBezTo>
                      <a:pt x="148" y="16"/>
                      <a:pt x="146" y="17"/>
                      <a:pt x="145" y="18"/>
                    </a:cubicBezTo>
                    <a:cubicBezTo>
                      <a:pt x="147" y="21"/>
                      <a:pt x="151" y="22"/>
                      <a:pt x="153" y="24"/>
                    </a:cubicBezTo>
                    <a:cubicBezTo>
                      <a:pt x="150" y="28"/>
                      <a:pt x="143" y="29"/>
                      <a:pt x="143" y="34"/>
                    </a:cubicBezTo>
                  </a:path>
                </a:pathLst>
              </a:custGeom>
              <a:solidFill>
                <a:srgbClr val="C275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431" name="Freeform 31"/>
              <p:cNvSpPr>
                <a:spLocks/>
              </p:cNvSpPr>
              <p:nvPr/>
            </p:nvSpPr>
            <p:spPr bwMode="auto">
              <a:xfrm>
                <a:off x="2764" y="2552"/>
                <a:ext cx="269" cy="312"/>
              </a:xfrm>
              <a:custGeom>
                <a:avLst/>
                <a:gdLst>
                  <a:gd name="T0" fmla="*/ 81 w 120"/>
                  <a:gd name="T1" fmla="*/ 11 h 139"/>
                  <a:gd name="T2" fmla="*/ 80 w 120"/>
                  <a:gd name="T3" fmla="*/ 18 h 139"/>
                  <a:gd name="T4" fmla="*/ 74 w 120"/>
                  <a:gd name="T5" fmla="*/ 25 h 139"/>
                  <a:gd name="T6" fmla="*/ 65 w 120"/>
                  <a:gd name="T7" fmla="*/ 32 h 139"/>
                  <a:gd name="T8" fmla="*/ 76 w 120"/>
                  <a:gd name="T9" fmla="*/ 37 h 139"/>
                  <a:gd name="T10" fmla="*/ 67 w 120"/>
                  <a:gd name="T11" fmla="*/ 42 h 139"/>
                  <a:gd name="T12" fmla="*/ 72 w 120"/>
                  <a:gd name="T13" fmla="*/ 46 h 139"/>
                  <a:gd name="T14" fmla="*/ 68 w 120"/>
                  <a:gd name="T15" fmla="*/ 59 h 139"/>
                  <a:gd name="T16" fmla="*/ 50 w 120"/>
                  <a:gd name="T17" fmla="*/ 64 h 139"/>
                  <a:gd name="T18" fmla="*/ 60 w 120"/>
                  <a:gd name="T19" fmla="*/ 68 h 139"/>
                  <a:gd name="T20" fmla="*/ 51 w 120"/>
                  <a:gd name="T21" fmla="*/ 71 h 139"/>
                  <a:gd name="T22" fmla="*/ 36 w 120"/>
                  <a:gd name="T23" fmla="*/ 89 h 139"/>
                  <a:gd name="T24" fmla="*/ 46 w 120"/>
                  <a:gd name="T25" fmla="*/ 99 h 139"/>
                  <a:gd name="T26" fmla="*/ 41 w 120"/>
                  <a:gd name="T27" fmla="*/ 108 h 139"/>
                  <a:gd name="T28" fmla="*/ 37 w 120"/>
                  <a:gd name="T29" fmla="*/ 115 h 139"/>
                  <a:gd name="T30" fmla="*/ 20 w 120"/>
                  <a:gd name="T31" fmla="*/ 114 h 139"/>
                  <a:gd name="T32" fmla="*/ 0 w 120"/>
                  <a:gd name="T33" fmla="*/ 115 h 139"/>
                  <a:gd name="T34" fmla="*/ 14 w 120"/>
                  <a:gd name="T35" fmla="*/ 128 h 139"/>
                  <a:gd name="T36" fmla="*/ 39 w 120"/>
                  <a:gd name="T37" fmla="*/ 135 h 139"/>
                  <a:gd name="T38" fmla="*/ 62 w 120"/>
                  <a:gd name="T39" fmla="*/ 138 h 139"/>
                  <a:gd name="T40" fmla="*/ 57 w 120"/>
                  <a:gd name="T41" fmla="*/ 136 h 139"/>
                  <a:gd name="T42" fmla="*/ 66 w 120"/>
                  <a:gd name="T43" fmla="*/ 132 h 139"/>
                  <a:gd name="T44" fmla="*/ 97 w 120"/>
                  <a:gd name="T45" fmla="*/ 132 h 139"/>
                  <a:gd name="T46" fmla="*/ 75 w 120"/>
                  <a:gd name="T47" fmla="*/ 127 h 139"/>
                  <a:gd name="T48" fmla="*/ 88 w 120"/>
                  <a:gd name="T49" fmla="*/ 125 h 139"/>
                  <a:gd name="T50" fmla="*/ 89 w 120"/>
                  <a:gd name="T51" fmla="*/ 116 h 139"/>
                  <a:gd name="T52" fmla="*/ 120 w 120"/>
                  <a:gd name="T53" fmla="*/ 115 h 139"/>
                  <a:gd name="T54" fmla="*/ 107 w 120"/>
                  <a:gd name="T55" fmla="*/ 111 h 139"/>
                  <a:gd name="T56" fmla="*/ 117 w 120"/>
                  <a:gd name="T57" fmla="*/ 110 h 139"/>
                  <a:gd name="T58" fmla="*/ 118 w 120"/>
                  <a:gd name="T59" fmla="*/ 101 h 139"/>
                  <a:gd name="T60" fmla="*/ 98 w 120"/>
                  <a:gd name="T61" fmla="*/ 95 h 139"/>
                  <a:gd name="T62" fmla="*/ 77 w 120"/>
                  <a:gd name="T63" fmla="*/ 87 h 139"/>
                  <a:gd name="T64" fmla="*/ 93 w 120"/>
                  <a:gd name="T65" fmla="*/ 86 h 139"/>
                  <a:gd name="T66" fmla="*/ 87 w 120"/>
                  <a:gd name="T67" fmla="*/ 77 h 139"/>
                  <a:gd name="T68" fmla="*/ 112 w 120"/>
                  <a:gd name="T69" fmla="*/ 75 h 139"/>
                  <a:gd name="T70" fmla="*/ 90 w 120"/>
                  <a:gd name="T71" fmla="*/ 67 h 139"/>
                  <a:gd name="T72" fmla="*/ 104 w 120"/>
                  <a:gd name="T73" fmla="*/ 59 h 139"/>
                  <a:gd name="T74" fmla="*/ 94 w 120"/>
                  <a:gd name="T75" fmla="*/ 53 h 139"/>
                  <a:gd name="T76" fmla="*/ 98 w 120"/>
                  <a:gd name="T77" fmla="*/ 44 h 139"/>
                  <a:gd name="T78" fmla="*/ 94 w 120"/>
                  <a:gd name="T79" fmla="*/ 34 h 139"/>
                  <a:gd name="T80" fmla="*/ 112 w 120"/>
                  <a:gd name="T81" fmla="*/ 32 h 139"/>
                  <a:gd name="T82" fmla="*/ 92 w 120"/>
                  <a:gd name="T83" fmla="*/ 27 h 139"/>
                  <a:gd name="T84" fmla="*/ 86 w 120"/>
                  <a:gd name="T85" fmla="*/ 15 h 139"/>
                  <a:gd name="T86" fmla="*/ 90 w 120"/>
                  <a:gd name="T87" fmla="*/ 13 h 139"/>
                  <a:gd name="T88" fmla="*/ 84 w 120"/>
                  <a:gd name="T8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20" h="139">
                    <a:moveTo>
                      <a:pt x="81" y="11"/>
                    </a:moveTo>
                    <a:cubicBezTo>
                      <a:pt x="81" y="13"/>
                      <a:pt x="81" y="16"/>
                      <a:pt x="80" y="18"/>
                    </a:cubicBezTo>
                    <a:cubicBezTo>
                      <a:pt x="79" y="22"/>
                      <a:pt x="76" y="22"/>
                      <a:pt x="74" y="25"/>
                    </a:cubicBezTo>
                    <a:cubicBezTo>
                      <a:pt x="83" y="32"/>
                      <a:pt x="70" y="32"/>
                      <a:pt x="65" y="32"/>
                    </a:cubicBezTo>
                    <a:cubicBezTo>
                      <a:pt x="66" y="33"/>
                      <a:pt x="77" y="34"/>
                      <a:pt x="76" y="37"/>
                    </a:cubicBezTo>
                    <a:cubicBezTo>
                      <a:pt x="76" y="39"/>
                      <a:pt x="68" y="41"/>
                      <a:pt x="67" y="42"/>
                    </a:cubicBezTo>
                    <a:cubicBezTo>
                      <a:pt x="68" y="43"/>
                      <a:pt x="71" y="44"/>
                      <a:pt x="72" y="46"/>
                    </a:cubicBezTo>
                    <a:cubicBezTo>
                      <a:pt x="67" y="49"/>
                      <a:pt x="72" y="55"/>
                      <a:pt x="68" y="59"/>
                    </a:cubicBezTo>
                    <a:cubicBezTo>
                      <a:pt x="64" y="63"/>
                      <a:pt x="55" y="64"/>
                      <a:pt x="50" y="64"/>
                    </a:cubicBezTo>
                    <a:cubicBezTo>
                      <a:pt x="52" y="64"/>
                      <a:pt x="60" y="65"/>
                      <a:pt x="60" y="68"/>
                    </a:cubicBezTo>
                    <a:cubicBezTo>
                      <a:pt x="60" y="71"/>
                      <a:pt x="53" y="71"/>
                      <a:pt x="51" y="71"/>
                    </a:cubicBezTo>
                    <a:cubicBezTo>
                      <a:pt x="62" y="81"/>
                      <a:pt x="45" y="88"/>
                      <a:pt x="36" y="89"/>
                    </a:cubicBezTo>
                    <a:cubicBezTo>
                      <a:pt x="43" y="91"/>
                      <a:pt x="49" y="91"/>
                      <a:pt x="46" y="99"/>
                    </a:cubicBezTo>
                    <a:cubicBezTo>
                      <a:pt x="51" y="104"/>
                      <a:pt x="44" y="105"/>
                      <a:pt x="41" y="108"/>
                    </a:cubicBezTo>
                    <a:cubicBezTo>
                      <a:pt x="38" y="112"/>
                      <a:pt x="43" y="115"/>
                      <a:pt x="37" y="115"/>
                    </a:cubicBezTo>
                    <a:cubicBezTo>
                      <a:pt x="32" y="116"/>
                      <a:pt x="25" y="114"/>
                      <a:pt x="20" y="114"/>
                    </a:cubicBezTo>
                    <a:cubicBezTo>
                      <a:pt x="14" y="115"/>
                      <a:pt x="6" y="116"/>
                      <a:pt x="0" y="115"/>
                    </a:cubicBezTo>
                    <a:cubicBezTo>
                      <a:pt x="8" y="115"/>
                      <a:pt x="16" y="120"/>
                      <a:pt x="14" y="128"/>
                    </a:cubicBezTo>
                    <a:cubicBezTo>
                      <a:pt x="21" y="128"/>
                      <a:pt x="39" y="124"/>
                      <a:pt x="39" y="135"/>
                    </a:cubicBezTo>
                    <a:cubicBezTo>
                      <a:pt x="45" y="135"/>
                      <a:pt x="58" y="133"/>
                      <a:pt x="62" y="138"/>
                    </a:cubicBezTo>
                    <a:cubicBezTo>
                      <a:pt x="61" y="139"/>
                      <a:pt x="57" y="138"/>
                      <a:pt x="57" y="136"/>
                    </a:cubicBezTo>
                    <a:cubicBezTo>
                      <a:pt x="56" y="133"/>
                      <a:pt x="64" y="133"/>
                      <a:pt x="66" y="132"/>
                    </a:cubicBezTo>
                    <a:cubicBezTo>
                      <a:pt x="74" y="131"/>
                      <a:pt x="90" y="128"/>
                      <a:pt x="97" y="132"/>
                    </a:cubicBezTo>
                    <a:cubicBezTo>
                      <a:pt x="91" y="132"/>
                      <a:pt x="79" y="132"/>
                      <a:pt x="75" y="127"/>
                    </a:cubicBezTo>
                    <a:cubicBezTo>
                      <a:pt x="78" y="124"/>
                      <a:pt x="84" y="125"/>
                      <a:pt x="88" y="125"/>
                    </a:cubicBezTo>
                    <a:cubicBezTo>
                      <a:pt x="81" y="124"/>
                      <a:pt x="80" y="118"/>
                      <a:pt x="89" y="116"/>
                    </a:cubicBezTo>
                    <a:cubicBezTo>
                      <a:pt x="97" y="115"/>
                      <a:pt x="112" y="112"/>
                      <a:pt x="120" y="115"/>
                    </a:cubicBezTo>
                    <a:cubicBezTo>
                      <a:pt x="116" y="114"/>
                      <a:pt x="110" y="114"/>
                      <a:pt x="107" y="111"/>
                    </a:cubicBezTo>
                    <a:cubicBezTo>
                      <a:pt x="110" y="109"/>
                      <a:pt x="114" y="110"/>
                      <a:pt x="117" y="110"/>
                    </a:cubicBezTo>
                    <a:cubicBezTo>
                      <a:pt x="108" y="110"/>
                      <a:pt x="113" y="103"/>
                      <a:pt x="118" y="101"/>
                    </a:cubicBezTo>
                    <a:cubicBezTo>
                      <a:pt x="111" y="100"/>
                      <a:pt x="105" y="97"/>
                      <a:pt x="98" y="95"/>
                    </a:cubicBezTo>
                    <a:cubicBezTo>
                      <a:pt x="93" y="93"/>
                      <a:pt x="80" y="93"/>
                      <a:pt x="77" y="87"/>
                    </a:cubicBezTo>
                    <a:cubicBezTo>
                      <a:pt x="80" y="84"/>
                      <a:pt x="89" y="85"/>
                      <a:pt x="93" y="86"/>
                    </a:cubicBezTo>
                    <a:cubicBezTo>
                      <a:pt x="87" y="85"/>
                      <a:pt x="79" y="81"/>
                      <a:pt x="87" y="77"/>
                    </a:cubicBezTo>
                    <a:cubicBezTo>
                      <a:pt x="93" y="73"/>
                      <a:pt x="104" y="75"/>
                      <a:pt x="112" y="75"/>
                    </a:cubicBezTo>
                    <a:cubicBezTo>
                      <a:pt x="106" y="73"/>
                      <a:pt x="94" y="73"/>
                      <a:pt x="90" y="67"/>
                    </a:cubicBezTo>
                    <a:cubicBezTo>
                      <a:pt x="85" y="60"/>
                      <a:pt x="100" y="59"/>
                      <a:pt x="104" y="59"/>
                    </a:cubicBezTo>
                    <a:cubicBezTo>
                      <a:pt x="101" y="58"/>
                      <a:pt x="93" y="57"/>
                      <a:pt x="94" y="53"/>
                    </a:cubicBezTo>
                    <a:cubicBezTo>
                      <a:pt x="95" y="48"/>
                      <a:pt x="103" y="51"/>
                      <a:pt x="98" y="44"/>
                    </a:cubicBezTo>
                    <a:cubicBezTo>
                      <a:pt x="96" y="41"/>
                      <a:pt x="89" y="39"/>
                      <a:pt x="94" y="34"/>
                    </a:cubicBezTo>
                    <a:cubicBezTo>
                      <a:pt x="99" y="30"/>
                      <a:pt x="107" y="34"/>
                      <a:pt x="112" y="32"/>
                    </a:cubicBezTo>
                    <a:cubicBezTo>
                      <a:pt x="106" y="30"/>
                      <a:pt x="98" y="31"/>
                      <a:pt x="92" y="27"/>
                    </a:cubicBezTo>
                    <a:cubicBezTo>
                      <a:pt x="87" y="24"/>
                      <a:pt x="88" y="20"/>
                      <a:pt x="86" y="15"/>
                    </a:cubicBezTo>
                    <a:cubicBezTo>
                      <a:pt x="87" y="15"/>
                      <a:pt x="88" y="14"/>
                      <a:pt x="90" y="13"/>
                    </a:cubicBezTo>
                    <a:cubicBezTo>
                      <a:pt x="83" y="11"/>
                      <a:pt x="81" y="7"/>
                      <a:pt x="84" y="0"/>
                    </a:cubicBezTo>
                  </a:path>
                </a:pathLst>
              </a:custGeom>
              <a:solidFill>
                <a:srgbClr val="CB89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432" name="Freeform 32"/>
              <p:cNvSpPr>
                <a:spLocks/>
              </p:cNvSpPr>
              <p:nvPr/>
            </p:nvSpPr>
            <p:spPr bwMode="auto">
              <a:xfrm>
                <a:off x="2501" y="2760"/>
                <a:ext cx="61" cy="99"/>
              </a:xfrm>
              <a:custGeom>
                <a:avLst/>
                <a:gdLst>
                  <a:gd name="T0" fmla="*/ 8 w 27"/>
                  <a:gd name="T1" fmla="*/ 6 h 44"/>
                  <a:gd name="T2" fmla="*/ 0 w 27"/>
                  <a:gd name="T3" fmla="*/ 13 h 44"/>
                  <a:gd name="T4" fmla="*/ 7 w 27"/>
                  <a:gd name="T5" fmla="*/ 23 h 44"/>
                  <a:gd name="T6" fmla="*/ 17 w 27"/>
                  <a:gd name="T7" fmla="*/ 44 h 44"/>
                  <a:gd name="T8" fmla="*/ 17 w 27"/>
                  <a:gd name="T9" fmla="*/ 9 h 44"/>
                  <a:gd name="T10" fmla="*/ 27 w 27"/>
                  <a:gd name="T11" fmla="*/ 13 h 44"/>
                  <a:gd name="T12" fmla="*/ 10 w 27"/>
                  <a:gd name="T13" fmla="*/ 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44">
                    <a:moveTo>
                      <a:pt x="8" y="6"/>
                    </a:moveTo>
                    <a:cubicBezTo>
                      <a:pt x="5" y="9"/>
                      <a:pt x="1" y="8"/>
                      <a:pt x="0" y="13"/>
                    </a:cubicBezTo>
                    <a:cubicBezTo>
                      <a:pt x="0" y="17"/>
                      <a:pt x="5" y="19"/>
                      <a:pt x="7" y="23"/>
                    </a:cubicBezTo>
                    <a:cubicBezTo>
                      <a:pt x="12" y="29"/>
                      <a:pt x="13" y="38"/>
                      <a:pt x="17" y="44"/>
                    </a:cubicBezTo>
                    <a:cubicBezTo>
                      <a:pt x="20" y="36"/>
                      <a:pt x="7" y="13"/>
                      <a:pt x="17" y="9"/>
                    </a:cubicBezTo>
                    <a:cubicBezTo>
                      <a:pt x="20" y="11"/>
                      <a:pt x="23" y="20"/>
                      <a:pt x="27" y="13"/>
                    </a:cubicBezTo>
                    <a:cubicBezTo>
                      <a:pt x="20" y="11"/>
                      <a:pt x="18" y="0"/>
                      <a:pt x="10" y="4"/>
                    </a:cubicBezTo>
                  </a:path>
                </a:pathLst>
              </a:custGeom>
              <a:solidFill>
                <a:srgbClr val="B24F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433" name="Freeform 33"/>
              <p:cNvSpPr>
                <a:spLocks/>
              </p:cNvSpPr>
              <p:nvPr/>
            </p:nvSpPr>
            <p:spPr bwMode="auto">
              <a:xfrm>
                <a:off x="3621" y="3074"/>
                <a:ext cx="139" cy="330"/>
              </a:xfrm>
              <a:custGeom>
                <a:avLst/>
                <a:gdLst>
                  <a:gd name="T0" fmla="*/ 8 w 62"/>
                  <a:gd name="T1" fmla="*/ 50 h 147"/>
                  <a:gd name="T2" fmla="*/ 3 w 62"/>
                  <a:gd name="T3" fmla="*/ 100 h 147"/>
                  <a:gd name="T4" fmla="*/ 6 w 62"/>
                  <a:gd name="T5" fmla="*/ 121 h 147"/>
                  <a:gd name="T6" fmla="*/ 8 w 62"/>
                  <a:gd name="T7" fmla="*/ 142 h 147"/>
                  <a:gd name="T8" fmla="*/ 21 w 62"/>
                  <a:gd name="T9" fmla="*/ 129 h 147"/>
                  <a:gd name="T10" fmla="*/ 37 w 62"/>
                  <a:gd name="T11" fmla="*/ 115 h 147"/>
                  <a:gd name="T12" fmla="*/ 55 w 62"/>
                  <a:gd name="T13" fmla="*/ 105 h 147"/>
                  <a:gd name="T14" fmla="*/ 53 w 62"/>
                  <a:gd name="T15" fmla="*/ 87 h 147"/>
                  <a:gd name="T16" fmla="*/ 36 w 62"/>
                  <a:gd name="T17" fmla="*/ 71 h 147"/>
                  <a:gd name="T18" fmla="*/ 27 w 62"/>
                  <a:gd name="T19" fmla="*/ 46 h 147"/>
                  <a:gd name="T20" fmla="*/ 15 w 62"/>
                  <a:gd name="T21" fmla="*/ 23 h 147"/>
                  <a:gd name="T22" fmla="*/ 1 w 62"/>
                  <a:gd name="T23" fmla="*/ 9 h 147"/>
                  <a:gd name="T24" fmla="*/ 8 w 62"/>
                  <a:gd name="T25" fmla="*/ 5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147">
                    <a:moveTo>
                      <a:pt x="8" y="50"/>
                    </a:moveTo>
                    <a:cubicBezTo>
                      <a:pt x="19" y="64"/>
                      <a:pt x="7" y="88"/>
                      <a:pt x="3" y="100"/>
                    </a:cubicBezTo>
                    <a:cubicBezTo>
                      <a:pt x="0" y="108"/>
                      <a:pt x="5" y="114"/>
                      <a:pt x="6" y="121"/>
                    </a:cubicBezTo>
                    <a:cubicBezTo>
                      <a:pt x="7" y="128"/>
                      <a:pt x="0" y="138"/>
                      <a:pt x="8" y="142"/>
                    </a:cubicBezTo>
                    <a:cubicBezTo>
                      <a:pt x="18" y="147"/>
                      <a:pt x="18" y="134"/>
                      <a:pt x="21" y="129"/>
                    </a:cubicBezTo>
                    <a:cubicBezTo>
                      <a:pt x="24" y="124"/>
                      <a:pt x="31" y="118"/>
                      <a:pt x="37" y="115"/>
                    </a:cubicBezTo>
                    <a:cubicBezTo>
                      <a:pt x="44" y="111"/>
                      <a:pt x="50" y="113"/>
                      <a:pt x="55" y="105"/>
                    </a:cubicBezTo>
                    <a:cubicBezTo>
                      <a:pt x="62" y="96"/>
                      <a:pt x="61" y="94"/>
                      <a:pt x="53" y="87"/>
                    </a:cubicBezTo>
                    <a:cubicBezTo>
                      <a:pt x="47" y="82"/>
                      <a:pt x="40" y="78"/>
                      <a:pt x="36" y="71"/>
                    </a:cubicBezTo>
                    <a:cubicBezTo>
                      <a:pt x="31" y="64"/>
                      <a:pt x="30" y="54"/>
                      <a:pt x="27" y="46"/>
                    </a:cubicBezTo>
                    <a:cubicBezTo>
                      <a:pt x="23" y="37"/>
                      <a:pt x="17" y="32"/>
                      <a:pt x="15" y="23"/>
                    </a:cubicBezTo>
                    <a:cubicBezTo>
                      <a:pt x="14" y="19"/>
                      <a:pt x="9" y="0"/>
                      <a:pt x="1" y="9"/>
                    </a:cubicBezTo>
                    <a:cubicBezTo>
                      <a:pt x="10" y="15"/>
                      <a:pt x="10" y="39"/>
                      <a:pt x="8" y="50"/>
                    </a:cubicBezTo>
                  </a:path>
                </a:pathLst>
              </a:custGeom>
              <a:solidFill>
                <a:srgbClr val="BA62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434" name="Freeform 34"/>
              <p:cNvSpPr>
                <a:spLocks/>
              </p:cNvSpPr>
              <p:nvPr/>
            </p:nvSpPr>
            <p:spPr bwMode="auto">
              <a:xfrm>
                <a:off x="2274" y="761"/>
                <a:ext cx="981" cy="1391"/>
              </a:xfrm>
              <a:custGeom>
                <a:avLst/>
                <a:gdLst>
                  <a:gd name="T0" fmla="*/ 319 w 437"/>
                  <a:gd name="T1" fmla="*/ 241 h 620"/>
                  <a:gd name="T2" fmla="*/ 276 w 437"/>
                  <a:gd name="T3" fmla="*/ 179 h 620"/>
                  <a:gd name="T4" fmla="*/ 294 w 437"/>
                  <a:gd name="T5" fmla="*/ 17 h 620"/>
                  <a:gd name="T6" fmla="*/ 238 w 437"/>
                  <a:gd name="T7" fmla="*/ 20 h 620"/>
                  <a:gd name="T8" fmla="*/ 205 w 437"/>
                  <a:gd name="T9" fmla="*/ 206 h 620"/>
                  <a:gd name="T10" fmla="*/ 196 w 437"/>
                  <a:gd name="T11" fmla="*/ 32 h 620"/>
                  <a:gd name="T12" fmla="*/ 151 w 437"/>
                  <a:gd name="T13" fmla="*/ 44 h 620"/>
                  <a:gd name="T14" fmla="*/ 144 w 437"/>
                  <a:gd name="T15" fmla="*/ 271 h 620"/>
                  <a:gd name="T16" fmla="*/ 90 w 437"/>
                  <a:gd name="T17" fmla="*/ 73 h 620"/>
                  <a:gd name="T18" fmla="*/ 36 w 437"/>
                  <a:gd name="T19" fmla="*/ 94 h 620"/>
                  <a:gd name="T20" fmla="*/ 70 w 437"/>
                  <a:gd name="T21" fmla="*/ 252 h 620"/>
                  <a:gd name="T22" fmla="*/ 46 w 437"/>
                  <a:gd name="T23" fmla="*/ 352 h 620"/>
                  <a:gd name="T24" fmla="*/ 42 w 437"/>
                  <a:gd name="T25" fmla="*/ 361 h 620"/>
                  <a:gd name="T26" fmla="*/ 22 w 437"/>
                  <a:gd name="T27" fmla="*/ 544 h 620"/>
                  <a:gd name="T28" fmla="*/ 21 w 437"/>
                  <a:gd name="T29" fmla="*/ 545 h 620"/>
                  <a:gd name="T30" fmla="*/ 41 w 437"/>
                  <a:gd name="T31" fmla="*/ 557 h 620"/>
                  <a:gd name="T32" fmla="*/ 70 w 437"/>
                  <a:gd name="T33" fmla="*/ 583 h 620"/>
                  <a:gd name="T34" fmla="*/ 123 w 437"/>
                  <a:gd name="T35" fmla="*/ 604 h 620"/>
                  <a:gd name="T36" fmla="*/ 128 w 437"/>
                  <a:gd name="T37" fmla="*/ 620 h 620"/>
                  <a:gd name="T38" fmla="*/ 216 w 437"/>
                  <a:gd name="T39" fmla="*/ 495 h 620"/>
                  <a:gd name="T40" fmla="*/ 272 w 437"/>
                  <a:gd name="T41" fmla="*/ 463 h 620"/>
                  <a:gd name="T42" fmla="*/ 274 w 437"/>
                  <a:gd name="T43" fmla="*/ 465 h 620"/>
                  <a:gd name="T44" fmla="*/ 284 w 437"/>
                  <a:gd name="T45" fmla="*/ 462 h 620"/>
                  <a:gd name="T46" fmla="*/ 384 w 437"/>
                  <a:gd name="T47" fmla="*/ 435 h 620"/>
                  <a:gd name="T48" fmla="*/ 437 w 437"/>
                  <a:gd name="T49" fmla="*/ 428 h 620"/>
                  <a:gd name="T50" fmla="*/ 437 w 437"/>
                  <a:gd name="T51" fmla="*/ 426 h 620"/>
                  <a:gd name="T52" fmla="*/ 319 w 437"/>
                  <a:gd name="T53" fmla="*/ 241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37" h="620">
                    <a:moveTo>
                      <a:pt x="319" y="241"/>
                    </a:moveTo>
                    <a:cubicBezTo>
                      <a:pt x="290" y="226"/>
                      <a:pt x="276" y="217"/>
                      <a:pt x="276" y="179"/>
                    </a:cubicBezTo>
                    <a:cubicBezTo>
                      <a:pt x="276" y="141"/>
                      <a:pt x="287" y="52"/>
                      <a:pt x="294" y="17"/>
                    </a:cubicBezTo>
                    <a:cubicBezTo>
                      <a:pt x="296" y="0"/>
                      <a:pt x="244" y="0"/>
                      <a:pt x="238" y="20"/>
                    </a:cubicBezTo>
                    <a:cubicBezTo>
                      <a:pt x="232" y="79"/>
                      <a:pt x="207" y="212"/>
                      <a:pt x="205" y="206"/>
                    </a:cubicBezTo>
                    <a:cubicBezTo>
                      <a:pt x="203" y="200"/>
                      <a:pt x="195" y="65"/>
                      <a:pt x="196" y="32"/>
                    </a:cubicBezTo>
                    <a:cubicBezTo>
                      <a:pt x="195" y="12"/>
                      <a:pt x="150" y="20"/>
                      <a:pt x="151" y="44"/>
                    </a:cubicBezTo>
                    <a:cubicBezTo>
                      <a:pt x="151" y="44"/>
                      <a:pt x="160" y="262"/>
                      <a:pt x="144" y="271"/>
                    </a:cubicBezTo>
                    <a:cubicBezTo>
                      <a:pt x="128" y="280"/>
                      <a:pt x="98" y="142"/>
                      <a:pt x="90" y="73"/>
                    </a:cubicBezTo>
                    <a:cubicBezTo>
                      <a:pt x="87" y="48"/>
                      <a:pt x="29" y="58"/>
                      <a:pt x="36" y="94"/>
                    </a:cubicBezTo>
                    <a:cubicBezTo>
                      <a:pt x="40" y="142"/>
                      <a:pt x="56" y="199"/>
                      <a:pt x="70" y="252"/>
                    </a:cubicBezTo>
                    <a:cubicBezTo>
                      <a:pt x="78" y="284"/>
                      <a:pt x="59" y="323"/>
                      <a:pt x="46" y="352"/>
                    </a:cubicBezTo>
                    <a:cubicBezTo>
                      <a:pt x="45" y="354"/>
                      <a:pt x="42" y="361"/>
                      <a:pt x="42" y="361"/>
                    </a:cubicBezTo>
                    <a:cubicBezTo>
                      <a:pt x="0" y="441"/>
                      <a:pt x="8" y="486"/>
                      <a:pt x="22" y="544"/>
                    </a:cubicBezTo>
                    <a:cubicBezTo>
                      <a:pt x="21" y="545"/>
                      <a:pt x="21" y="545"/>
                      <a:pt x="21" y="545"/>
                    </a:cubicBezTo>
                    <a:cubicBezTo>
                      <a:pt x="28" y="550"/>
                      <a:pt x="34" y="552"/>
                      <a:pt x="41" y="557"/>
                    </a:cubicBezTo>
                    <a:cubicBezTo>
                      <a:pt x="52" y="564"/>
                      <a:pt x="59" y="576"/>
                      <a:pt x="70" y="583"/>
                    </a:cubicBezTo>
                    <a:cubicBezTo>
                      <a:pt x="85" y="594"/>
                      <a:pt x="112" y="586"/>
                      <a:pt x="123" y="604"/>
                    </a:cubicBezTo>
                    <a:cubicBezTo>
                      <a:pt x="125" y="610"/>
                      <a:pt x="127" y="615"/>
                      <a:pt x="128" y="620"/>
                    </a:cubicBezTo>
                    <a:cubicBezTo>
                      <a:pt x="142" y="592"/>
                      <a:pt x="204" y="554"/>
                      <a:pt x="216" y="495"/>
                    </a:cubicBezTo>
                    <a:cubicBezTo>
                      <a:pt x="222" y="438"/>
                      <a:pt x="267" y="448"/>
                      <a:pt x="272" y="463"/>
                    </a:cubicBezTo>
                    <a:cubicBezTo>
                      <a:pt x="274" y="465"/>
                      <a:pt x="274" y="465"/>
                      <a:pt x="274" y="465"/>
                    </a:cubicBezTo>
                    <a:cubicBezTo>
                      <a:pt x="278" y="464"/>
                      <a:pt x="282" y="463"/>
                      <a:pt x="284" y="462"/>
                    </a:cubicBezTo>
                    <a:cubicBezTo>
                      <a:pt x="304" y="455"/>
                      <a:pt x="331" y="443"/>
                      <a:pt x="384" y="435"/>
                    </a:cubicBezTo>
                    <a:cubicBezTo>
                      <a:pt x="400" y="433"/>
                      <a:pt x="418" y="430"/>
                      <a:pt x="437" y="428"/>
                    </a:cubicBezTo>
                    <a:cubicBezTo>
                      <a:pt x="437" y="426"/>
                      <a:pt x="437" y="426"/>
                      <a:pt x="437" y="426"/>
                    </a:cubicBezTo>
                    <a:cubicBezTo>
                      <a:pt x="426" y="307"/>
                      <a:pt x="347" y="256"/>
                      <a:pt x="319" y="241"/>
                    </a:cubicBezTo>
                  </a:path>
                </a:pathLst>
              </a:custGeom>
              <a:solidFill>
                <a:srgbClr val="CA4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435" name="Freeform 35"/>
              <p:cNvSpPr>
                <a:spLocks/>
              </p:cNvSpPr>
              <p:nvPr/>
            </p:nvSpPr>
            <p:spPr bwMode="auto">
              <a:xfrm>
                <a:off x="1702" y="2312"/>
                <a:ext cx="236" cy="119"/>
              </a:xfrm>
              <a:custGeom>
                <a:avLst/>
                <a:gdLst>
                  <a:gd name="T0" fmla="*/ 97 w 105"/>
                  <a:gd name="T1" fmla="*/ 53 h 53"/>
                  <a:gd name="T2" fmla="*/ 105 w 105"/>
                  <a:gd name="T3" fmla="*/ 4 h 53"/>
                  <a:gd name="T4" fmla="*/ 104 w 105"/>
                  <a:gd name="T5" fmla="*/ 4 h 53"/>
                  <a:gd name="T6" fmla="*/ 19 w 105"/>
                  <a:gd name="T7" fmla="*/ 2 h 53"/>
                  <a:gd name="T8" fmla="*/ 26 w 105"/>
                  <a:gd name="T9" fmla="*/ 48 h 53"/>
                  <a:gd name="T10" fmla="*/ 71 w 105"/>
                  <a:gd name="T11" fmla="*/ 50 h 53"/>
                  <a:gd name="T12" fmla="*/ 97 w 105"/>
                  <a:gd name="T13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5" h="53">
                    <a:moveTo>
                      <a:pt x="97" y="53"/>
                    </a:moveTo>
                    <a:cubicBezTo>
                      <a:pt x="100" y="37"/>
                      <a:pt x="103" y="21"/>
                      <a:pt x="105" y="4"/>
                    </a:cubicBezTo>
                    <a:cubicBezTo>
                      <a:pt x="104" y="4"/>
                      <a:pt x="104" y="4"/>
                      <a:pt x="104" y="4"/>
                    </a:cubicBezTo>
                    <a:cubicBezTo>
                      <a:pt x="75" y="4"/>
                      <a:pt x="47" y="2"/>
                      <a:pt x="19" y="2"/>
                    </a:cubicBezTo>
                    <a:cubicBezTo>
                      <a:pt x="2" y="0"/>
                      <a:pt x="0" y="48"/>
                      <a:pt x="26" y="48"/>
                    </a:cubicBezTo>
                    <a:cubicBezTo>
                      <a:pt x="41" y="50"/>
                      <a:pt x="56" y="48"/>
                      <a:pt x="71" y="50"/>
                    </a:cubicBezTo>
                    <a:cubicBezTo>
                      <a:pt x="82" y="50"/>
                      <a:pt x="87" y="53"/>
                      <a:pt x="97" y="53"/>
                    </a:cubicBezTo>
                  </a:path>
                </a:pathLst>
              </a:custGeom>
              <a:solidFill>
                <a:srgbClr val="CA4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436" name="Freeform 36"/>
              <p:cNvSpPr>
                <a:spLocks/>
              </p:cNvSpPr>
              <p:nvPr/>
            </p:nvSpPr>
            <p:spPr bwMode="auto">
              <a:xfrm>
                <a:off x="3089" y="2031"/>
                <a:ext cx="505" cy="471"/>
              </a:xfrm>
              <a:custGeom>
                <a:avLst/>
                <a:gdLst>
                  <a:gd name="T0" fmla="*/ 149 w 225"/>
                  <a:gd name="T1" fmla="*/ 67 h 210"/>
                  <a:gd name="T2" fmla="*/ 93 w 225"/>
                  <a:gd name="T3" fmla="*/ 23 h 210"/>
                  <a:gd name="T4" fmla="*/ 26 w 225"/>
                  <a:gd name="T5" fmla="*/ 15 h 210"/>
                  <a:gd name="T6" fmla="*/ 13 w 225"/>
                  <a:gd name="T7" fmla="*/ 64 h 210"/>
                  <a:gd name="T8" fmla="*/ 12 w 225"/>
                  <a:gd name="T9" fmla="*/ 69 h 210"/>
                  <a:gd name="T10" fmla="*/ 13 w 225"/>
                  <a:gd name="T11" fmla="*/ 70 h 210"/>
                  <a:gd name="T12" fmla="*/ 13 w 225"/>
                  <a:gd name="T13" fmla="*/ 100 h 210"/>
                  <a:gd name="T14" fmla="*/ 4 w 225"/>
                  <a:gd name="T15" fmla="*/ 127 h 210"/>
                  <a:gd name="T16" fmla="*/ 9 w 225"/>
                  <a:gd name="T17" fmla="*/ 163 h 210"/>
                  <a:gd name="T18" fmla="*/ 31 w 225"/>
                  <a:gd name="T19" fmla="*/ 196 h 210"/>
                  <a:gd name="T20" fmla="*/ 72 w 225"/>
                  <a:gd name="T21" fmla="*/ 205 h 210"/>
                  <a:gd name="T22" fmla="*/ 105 w 225"/>
                  <a:gd name="T23" fmla="*/ 191 h 210"/>
                  <a:gd name="T24" fmla="*/ 134 w 225"/>
                  <a:gd name="T25" fmla="*/ 195 h 210"/>
                  <a:gd name="T26" fmla="*/ 168 w 225"/>
                  <a:gd name="T27" fmla="*/ 168 h 210"/>
                  <a:gd name="T28" fmla="*/ 196 w 225"/>
                  <a:gd name="T29" fmla="*/ 173 h 210"/>
                  <a:gd name="T30" fmla="*/ 217 w 225"/>
                  <a:gd name="T31" fmla="*/ 134 h 210"/>
                  <a:gd name="T32" fmla="*/ 149 w 225"/>
                  <a:gd name="T33" fmla="*/ 67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5" h="210">
                    <a:moveTo>
                      <a:pt x="149" y="67"/>
                    </a:moveTo>
                    <a:cubicBezTo>
                      <a:pt x="126" y="55"/>
                      <a:pt x="125" y="41"/>
                      <a:pt x="93" y="23"/>
                    </a:cubicBezTo>
                    <a:cubicBezTo>
                      <a:pt x="62" y="6"/>
                      <a:pt x="57" y="0"/>
                      <a:pt x="26" y="15"/>
                    </a:cubicBezTo>
                    <a:cubicBezTo>
                      <a:pt x="20" y="28"/>
                      <a:pt x="18" y="44"/>
                      <a:pt x="13" y="64"/>
                    </a:cubicBezTo>
                    <a:cubicBezTo>
                      <a:pt x="12" y="69"/>
                      <a:pt x="12" y="69"/>
                      <a:pt x="12" y="69"/>
                    </a:cubicBezTo>
                    <a:cubicBezTo>
                      <a:pt x="13" y="70"/>
                      <a:pt x="13" y="70"/>
                      <a:pt x="13" y="70"/>
                    </a:cubicBezTo>
                    <a:cubicBezTo>
                      <a:pt x="13" y="76"/>
                      <a:pt x="12" y="87"/>
                      <a:pt x="13" y="100"/>
                    </a:cubicBezTo>
                    <a:cubicBezTo>
                      <a:pt x="14" y="113"/>
                      <a:pt x="6" y="115"/>
                      <a:pt x="4" y="127"/>
                    </a:cubicBezTo>
                    <a:cubicBezTo>
                      <a:pt x="2" y="139"/>
                      <a:pt x="0" y="148"/>
                      <a:pt x="9" y="163"/>
                    </a:cubicBezTo>
                    <a:cubicBezTo>
                      <a:pt x="18" y="178"/>
                      <a:pt x="19" y="184"/>
                      <a:pt x="31" y="196"/>
                    </a:cubicBezTo>
                    <a:cubicBezTo>
                      <a:pt x="43" y="208"/>
                      <a:pt x="51" y="210"/>
                      <a:pt x="72" y="205"/>
                    </a:cubicBezTo>
                    <a:cubicBezTo>
                      <a:pt x="93" y="200"/>
                      <a:pt x="96" y="195"/>
                      <a:pt x="105" y="191"/>
                    </a:cubicBezTo>
                    <a:cubicBezTo>
                      <a:pt x="114" y="187"/>
                      <a:pt x="112" y="200"/>
                      <a:pt x="134" y="195"/>
                    </a:cubicBezTo>
                    <a:cubicBezTo>
                      <a:pt x="156" y="190"/>
                      <a:pt x="162" y="173"/>
                      <a:pt x="168" y="168"/>
                    </a:cubicBezTo>
                    <a:cubicBezTo>
                      <a:pt x="174" y="163"/>
                      <a:pt x="179" y="180"/>
                      <a:pt x="196" y="173"/>
                    </a:cubicBezTo>
                    <a:cubicBezTo>
                      <a:pt x="213" y="166"/>
                      <a:pt x="225" y="159"/>
                      <a:pt x="217" y="134"/>
                    </a:cubicBezTo>
                    <a:cubicBezTo>
                      <a:pt x="209" y="109"/>
                      <a:pt x="172" y="79"/>
                      <a:pt x="149" y="67"/>
                    </a:cubicBezTo>
                  </a:path>
                </a:pathLst>
              </a:custGeom>
              <a:solidFill>
                <a:srgbClr val="D695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437" name="Freeform 37"/>
              <p:cNvSpPr>
                <a:spLocks/>
              </p:cNvSpPr>
              <p:nvPr/>
            </p:nvSpPr>
            <p:spPr bwMode="auto">
              <a:xfrm>
                <a:off x="1861" y="1802"/>
                <a:ext cx="741" cy="1575"/>
              </a:xfrm>
              <a:custGeom>
                <a:avLst/>
                <a:gdLst>
                  <a:gd name="T0" fmla="*/ 160 w 330"/>
                  <a:gd name="T1" fmla="*/ 0 h 702"/>
                  <a:gd name="T2" fmla="*/ 176 w 330"/>
                  <a:gd name="T3" fmla="*/ 50 h 702"/>
                  <a:gd name="T4" fmla="*/ 200 w 330"/>
                  <a:gd name="T5" fmla="*/ 76 h 702"/>
                  <a:gd name="T6" fmla="*/ 225 w 330"/>
                  <a:gd name="T7" fmla="*/ 93 h 702"/>
                  <a:gd name="T8" fmla="*/ 254 w 330"/>
                  <a:gd name="T9" fmla="*/ 119 h 702"/>
                  <a:gd name="T10" fmla="*/ 307 w 330"/>
                  <a:gd name="T11" fmla="*/ 140 h 702"/>
                  <a:gd name="T12" fmla="*/ 266 w 330"/>
                  <a:gd name="T13" fmla="*/ 256 h 702"/>
                  <a:gd name="T14" fmla="*/ 242 w 330"/>
                  <a:gd name="T15" fmla="*/ 311 h 702"/>
                  <a:gd name="T16" fmla="*/ 212 w 330"/>
                  <a:gd name="T17" fmla="*/ 370 h 702"/>
                  <a:gd name="T18" fmla="*/ 187 w 330"/>
                  <a:gd name="T19" fmla="*/ 431 h 702"/>
                  <a:gd name="T20" fmla="*/ 169 w 330"/>
                  <a:gd name="T21" fmla="*/ 491 h 702"/>
                  <a:gd name="T22" fmla="*/ 153 w 330"/>
                  <a:gd name="T23" fmla="*/ 607 h 702"/>
                  <a:gd name="T24" fmla="*/ 171 w 330"/>
                  <a:gd name="T25" fmla="*/ 655 h 702"/>
                  <a:gd name="T26" fmla="*/ 191 w 330"/>
                  <a:gd name="T27" fmla="*/ 699 h 702"/>
                  <a:gd name="T28" fmla="*/ 191 w 330"/>
                  <a:gd name="T29" fmla="*/ 702 h 702"/>
                  <a:gd name="T30" fmla="*/ 174 w 330"/>
                  <a:gd name="T31" fmla="*/ 700 h 702"/>
                  <a:gd name="T32" fmla="*/ 157 w 330"/>
                  <a:gd name="T33" fmla="*/ 691 h 702"/>
                  <a:gd name="T34" fmla="*/ 122 w 330"/>
                  <a:gd name="T35" fmla="*/ 668 h 702"/>
                  <a:gd name="T36" fmla="*/ 108 w 330"/>
                  <a:gd name="T37" fmla="*/ 648 h 702"/>
                  <a:gd name="T38" fmla="*/ 88 w 330"/>
                  <a:gd name="T39" fmla="*/ 633 h 702"/>
                  <a:gd name="T40" fmla="*/ 60 w 330"/>
                  <a:gd name="T41" fmla="*/ 590 h 702"/>
                  <a:gd name="T42" fmla="*/ 5 w 330"/>
                  <a:gd name="T43" fmla="*/ 478 h 702"/>
                  <a:gd name="T44" fmla="*/ 15 w 330"/>
                  <a:gd name="T45" fmla="*/ 350 h 702"/>
                  <a:gd name="T46" fmla="*/ 25 w 330"/>
                  <a:gd name="T47" fmla="*/ 288 h 702"/>
                  <a:gd name="T48" fmla="*/ 35 w 330"/>
                  <a:gd name="T49" fmla="*/ 223 h 702"/>
                  <a:gd name="T50" fmla="*/ 80 w 330"/>
                  <a:gd name="T51" fmla="*/ 110 h 702"/>
                  <a:gd name="T52" fmla="*/ 124 w 330"/>
                  <a:gd name="T53" fmla="*/ 45 h 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30" h="702">
                    <a:moveTo>
                      <a:pt x="160" y="0"/>
                    </a:moveTo>
                    <a:cubicBezTo>
                      <a:pt x="156" y="12"/>
                      <a:pt x="169" y="40"/>
                      <a:pt x="176" y="50"/>
                    </a:cubicBezTo>
                    <a:cubicBezTo>
                      <a:pt x="182" y="60"/>
                      <a:pt x="192" y="68"/>
                      <a:pt x="200" y="76"/>
                    </a:cubicBezTo>
                    <a:cubicBezTo>
                      <a:pt x="208" y="84"/>
                      <a:pt x="216" y="87"/>
                      <a:pt x="225" y="93"/>
                    </a:cubicBezTo>
                    <a:cubicBezTo>
                      <a:pt x="236" y="100"/>
                      <a:pt x="243" y="112"/>
                      <a:pt x="254" y="119"/>
                    </a:cubicBezTo>
                    <a:cubicBezTo>
                      <a:pt x="269" y="130"/>
                      <a:pt x="296" y="122"/>
                      <a:pt x="307" y="140"/>
                    </a:cubicBezTo>
                    <a:cubicBezTo>
                      <a:pt x="330" y="181"/>
                      <a:pt x="279" y="222"/>
                      <a:pt x="266" y="256"/>
                    </a:cubicBezTo>
                    <a:cubicBezTo>
                      <a:pt x="259" y="275"/>
                      <a:pt x="253" y="293"/>
                      <a:pt x="242" y="311"/>
                    </a:cubicBezTo>
                    <a:cubicBezTo>
                      <a:pt x="230" y="331"/>
                      <a:pt x="218" y="348"/>
                      <a:pt x="212" y="370"/>
                    </a:cubicBezTo>
                    <a:cubicBezTo>
                      <a:pt x="205" y="391"/>
                      <a:pt x="195" y="411"/>
                      <a:pt x="187" y="431"/>
                    </a:cubicBezTo>
                    <a:cubicBezTo>
                      <a:pt x="178" y="450"/>
                      <a:pt x="176" y="471"/>
                      <a:pt x="169" y="491"/>
                    </a:cubicBezTo>
                    <a:cubicBezTo>
                      <a:pt x="157" y="530"/>
                      <a:pt x="135" y="565"/>
                      <a:pt x="153" y="607"/>
                    </a:cubicBezTo>
                    <a:cubicBezTo>
                      <a:pt x="160" y="625"/>
                      <a:pt x="162" y="638"/>
                      <a:pt x="171" y="655"/>
                    </a:cubicBezTo>
                    <a:cubicBezTo>
                      <a:pt x="176" y="667"/>
                      <a:pt x="182" y="687"/>
                      <a:pt x="191" y="699"/>
                    </a:cubicBezTo>
                    <a:cubicBezTo>
                      <a:pt x="193" y="701"/>
                      <a:pt x="193" y="702"/>
                      <a:pt x="191" y="702"/>
                    </a:cubicBezTo>
                    <a:cubicBezTo>
                      <a:pt x="185" y="701"/>
                      <a:pt x="180" y="702"/>
                      <a:pt x="174" y="700"/>
                    </a:cubicBezTo>
                    <a:cubicBezTo>
                      <a:pt x="168" y="699"/>
                      <a:pt x="163" y="694"/>
                      <a:pt x="157" y="691"/>
                    </a:cubicBezTo>
                    <a:cubicBezTo>
                      <a:pt x="144" y="685"/>
                      <a:pt x="132" y="680"/>
                      <a:pt x="122" y="668"/>
                    </a:cubicBezTo>
                    <a:cubicBezTo>
                      <a:pt x="117" y="662"/>
                      <a:pt x="114" y="654"/>
                      <a:pt x="108" y="648"/>
                    </a:cubicBezTo>
                    <a:cubicBezTo>
                      <a:pt x="102" y="642"/>
                      <a:pt x="94" y="639"/>
                      <a:pt x="88" y="633"/>
                    </a:cubicBezTo>
                    <a:cubicBezTo>
                      <a:pt x="75" y="623"/>
                      <a:pt x="67" y="605"/>
                      <a:pt x="60" y="590"/>
                    </a:cubicBezTo>
                    <a:cubicBezTo>
                      <a:pt x="41" y="553"/>
                      <a:pt x="11" y="520"/>
                      <a:pt x="5" y="478"/>
                    </a:cubicBezTo>
                    <a:cubicBezTo>
                      <a:pt x="0" y="438"/>
                      <a:pt x="1" y="386"/>
                      <a:pt x="15" y="350"/>
                    </a:cubicBezTo>
                    <a:cubicBezTo>
                      <a:pt x="22" y="329"/>
                      <a:pt x="22" y="310"/>
                      <a:pt x="25" y="288"/>
                    </a:cubicBezTo>
                    <a:cubicBezTo>
                      <a:pt x="28" y="266"/>
                      <a:pt x="32" y="245"/>
                      <a:pt x="35" y="223"/>
                    </a:cubicBezTo>
                    <a:cubicBezTo>
                      <a:pt x="38" y="187"/>
                      <a:pt x="53" y="137"/>
                      <a:pt x="80" y="110"/>
                    </a:cubicBezTo>
                    <a:cubicBezTo>
                      <a:pt x="100" y="86"/>
                      <a:pt x="114" y="63"/>
                      <a:pt x="124" y="45"/>
                    </a:cubicBezTo>
                  </a:path>
                </a:pathLst>
              </a:custGeom>
              <a:solidFill>
                <a:srgbClr val="D695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438" name="Freeform 38"/>
              <p:cNvSpPr>
                <a:spLocks/>
              </p:cNvSpPr>
              <p:nvPr/>
            </p:nvSpPr>
            <p:spPr bwMode="auto">
              <a:xfrm>
                <a:off x="3605" y="2709"/>
                <a:ext cx="287" cy="929"/>
              </a:xfrm>
              <a:custGeom>
                <a:avLst/>
                <a:gdLst>
                  <a:gd name="T0" fmla="*/ 99 w 128"/>
                  <a:gd name="T1" fmla="*/ 69 h 414"/>
                  <a:gd name="T2" fmla="*/ 86 w 128"/>
                  <a:gd name="T3" fmla="*/ 7 h 414"/>
                  <a:gd name="T4" fmla="*/ 85 w 128"/>
                  <a:gd name="T5" fmla="*/ 0 h 414"/>
                  <a:gd name="T6" fmla="*/ 84 w 128"/>
                  <a:gd name="T7" fmla="*/ 0 h 414"/>
                  <a:gd name="T8" fmla="*/ 74 w 128"/>
                  <a:gd name="T9" fmla="*/ 18 h 414"/>
                  <a:gd name="T10" fmla="*/ 65 w 128"/>
                  <a:gd name="T11" fmla="*/ 36 h 414"/>
                  <a:gd name="T12" fmla="*/ 73 w 128"/>
                  <a:gd name="T13" fmla="*/ 56 h 414"/>
                  <a:gd name="T14" fmla="*/ 74 w 128"/>
                  <a:gd name="T15" fmla="*/ 78 h 414"/>
                  <a:gd name="T16" fmla="*/ 73 w 128"/>
                  <a:gd name="T17" fmla="*/ 102 h 414"/>
                  <a:gd name="T18" fmla="*/ 56 w 128"/>
                  <a:gd name="T19" fmla="*/ 113 h 414"/>
                  <a:gd name="T20" fmla="*/ 63 w 128"/>
                  <a:gd name="T21" fmla="*/ 129 h 414"/>
                  <a:gd name="T22" fmla="*/ 72 w 128"/>
                  <a:gd name="T23" fmla="*/ 145 h 414"/>
                  <a:gd name="T24" fmla="*/ 94 w 128"/>
                  <a:gd name="T25" fmla="*/ 186 h 414"/>
                  <a:gd name="T26" fmla="*/ 93 w 128"/>
                  <a:gd name="T27" fmla="*/ 197 h 414"/>
                  <a:gd name="T28" fmla="*/ 98 w 128"/>
                  <a:gd name="T29" fmla="*/ 206 h 414"/>
                  <a:gd name="T30" fmla="*/ 103 w 128"/>
                  <a:gd name="T31" fmla="*/ 230 h 414"/>
                  <a:gd name="T32" fmla="*/ 95 w 128"/>
                  <a:gd name="T33" fmla="*/ 250 h 414"/>
                  <a:gd name="T34" fmla="*/ 94 w 128"/>
                  <a:gd name="T35" fmla="*/ 273 h 414"/>
                  <a:gd name="T36" fmla="*/ 86 w 128"/>
                  <a:gd name="T37" fmla="*/ 291 h 414"/>
                  <a:gd name="T38" fmla="*/ 69 w 128"/>
                  <a:gd name="T39" fmla="*/ 304 h 414"/>
                  <a:gd name="T40" fmla="*/ 58 w 128"/>
                  <a:gd name="T41" fmla="*/ 326 h 414"/>
                  <a:gd name="T42" fmla="*/ 48 w 128"/>
                  <a:gd name="T43" fmla="*/ 350 h 414"/>
                  <a:gd name="T44" fmla="*/ 2 w 128"/>
                  <a:gd name="T45" fmla="*/ 372 h 414"/>
                  <a:gd name="T46" fmla="*/ 13 w 128"/>
                  <a:gd name="T47" fmla="*/ 405 h 414"/>
                  <a:gd name="T48" fmla="*/ 40 w 128"/>
                  <a:gd name="T49" fmla="*/ 398 h 414"/>
                  <a:gd name="T50" fmla="*/ 49 w 128"/>
                  <a:gd name="T51" fmla="*/ 390 h 414"/>
                  <a:gd name="T52" fmla="*/ 65 w 128"/>
                  <a:gd name="T53" fmla="*/ 393 h 414"/>
                  <a:gd name="T54" fmla="*/ 84 w 128"/>
                  <a:gd name="T55" fmla="*/ 405 h 414"/>
                  <a:gd name="T56" fmla="*/ 84 w 128"/>
                  <a:gd name="T57" fmla="*/ 405 h 414"/>
                  <a:gd name="T58" fmla="*/ 84 w 128"/>
                  <a:gd name="T59" fmla="*/ 391 h 414"/>
                  <a:gd name="T60" fmla="*/ 114 w 128"/>
                  <a:gd name="T61" fmla="*/ 249 h 414"/>
                  <a:gd name="T62" fmla="*/ 99 w 128"/>
                  <a:gd name="T63" fmla="*/ 69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28" h="414">
                    <a:moveTo>
                      <a:pt x="99" y="69"/>
                    </a:moveTo>
                    <a:cubicBezTo>
                      <a:pt x="90" y="27"/>
                      <a:pt x="88" y="22"/>
                      <a:pt x="86" y="7"/>
                    </a:cubicBezTo>
                    <a:cubicBezTo>
                      <a:pt x="85" y="5"/>
                      <a:pt x="85" y="2"/>
                      <a:pt x="85" y="0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81" y="7"/>
                      <a:pt x="79" y="13"/>
                      <a:pt x="74" y="18"/>
                    </a:cubicBezTo>
                    <a:cubicBezTo>
                      <a:pt x="66" y="26"/>
                      <a:pt x="65" y="25"/>
                      <a:pt x="65" y="36"/>
                    </a:cubicBezTo>
                    <a:cubicBezTo>
                      <a:pt x="65" y="46"/>
                      <a:pt x="68" y="48"/>
                      <a:pt x="73" y="56"/>
                    </a:cubicBezTo>
                    <a:cubicBezTo>
                      <a:pt x="77" y="65"/>
                      <a:pt x="74" y="70"/>
                      <a:pt x="74" y="78"/>
                    </a:cubicBezTo>
                    <a:cubicBezTo>
                      <a:pt x="74" y="86"/>
                      <a:pt x="77" y="95"/>
                      <a:pt x="73" y="102"/>
                    </a:cubicBezTo>
                    <a:cubicBezTo>
                      <a:pt x="69" y="109"/>
                      <a:pt x="60" y="107"/>
                      <a:pt x="56" y="113"/>
                    </a:cubicBezTo>
                    <a:cubicBezTo>
                      <a:pt x="48" y="123"/>
                      <a:pt x="57" y="123"/>
                      <a:pt x="63" y="129"/>
                    </a:cubicBezTo>
                    <a:cubicBezTo>
                      <a:pt x="67" y="133"/>
                      <a:pt x="68" y="140"/>
                      <a:pt x="72" y="145"/>
                    </a:cubicBezTo>
                    <a:cubicBezTo>
                      <a:pt x="81" y="156"/>
                      <a:pt x="93" y="171"/>
                      <a:pt x="94" y="186"/>
                    </a:cubicBezTo>
                    <a:cubicBezTo>
                      <a:pt x="94" y="190"/>
                      <a:pt x="92" y="193"/>
                      <a:pt x="93" y="197"/>
                    </a:cubicBezTo>
                    <a:cubicBezTo>
                      <a:pt x="93" y="200"/>
                      <a:pt x="96" y="203"/>
                      <a:pt x="98" y="206"/>
                    </a:cubicBezTo>
                    <a:cubicBezTo>
                      <a:pt x="101" y="214"/>
                      <a:pt x="104" y="223"/>
                      <a:pt x="103" y="230"/>
                    </a:cubicBezTo>
                    <a:cubicBezTo>
                      <a:pt x="102" y="238"/>
                      <a:pt x="98" y="242"/>
                      <a:pt x="95" y="250"/>
                    </a:cubicBezTo>
                    <a:cubicBezTo>
                      <a:pt x="92" y="257"/>
                      <a:pt x="95" y="266"/>
                      <a:pt x="94" y="273"/>
                    </a:cubicBezTo>
                    <a:cubicBezTo>
                      <a:pt x="93" y="278"/>
                      <a:pt x="90" y="287"/>
                      <a:pt x="86" y="291"/>
                    </a:cubicBezTo>
                    <a:cubicBezTo>
                      <a:pt x="81" y="297"/>
                      <a:pt x="73" y="297"/>
                      <a:pt x="69" y="304"/>
                    </a:cubicBezTo>
                    <a:cubicBezTo>
                      <a:pt x="65" y="310"/>
                      <a:pt x="61" y="319"/>
                      <a:pt x="58" y="326"/>
                    </a:cubicBezTo>
                    <a:cubicBezTo>
                      <a:pt x="54" y="333"/>
                      <a:pt x="54" y="344"/>
                      <a:pt x="48" y="350"/>
                    </a:cubicBezTo>
                    <a:cubicBezTo>
                      <a:pt x="40" y="359"/>
                      <a:pt x="5" y="355"/>
                      <a:pt x="2" y="372"/>
                    </a:cubicBezTo>
                    <a:cubicBezTo>
                      <a:pt x="0" y="389"/>
                      <a:pt x="11" y="402"/>
                      <a:pt x="13" y="405"/>
                    </a:cubicBezTo>
                    <a:cubicBezTo>
                      <a:pt x="20" y="414"/>
                      <a:pt x="33" y="404"/>
                      <a:pt x="40" y="398"/>
                    </a:cubicBezTo>
                    <a:cubicBezTo>
                      <a:pt x="44" y="395"/>
                      <a:pt x="43" y="392"/>
                      <a:pt x="49" y="390"/>
                    </a:cubicBezTo>
                    <a:cubicBezTo>
                      <a:pt x="54" y="389"/>
                      <a:pt x="60" y="393"/>
                      <a:pt x="65" y="393"/>
                    </a:cubicBezTo>
                    <a:cubicBezTo>
                      <a:pt x="80" y="393"/>
                      <a:pt x="77" y="392"/>
                      <a:pt x="84" y="405"/>
                    </a:cubicBezTo>
                    <a:cubicBezTo>
                      <a:pt x="84" y="405"/>
                      <a:pt x="84" y="405"/>
                      <a:pt x="84" y="405"/>
                    </a:cubicBezTo>
                    <a:cubicBezTo>
                      <a:pt x="85" y="401"/>
                      <a:pt x="85" y="396"/>
                      <a:pt x="84" y="391"/>
                    </a:cubicBezTo>
                    <a:cubicBezTo>
                      <a:pt x="90" y="363"/>
                      <a:pt x="100" y="352"/>
                      <a:pt x="114" y="249"/>
                    </a:cubicBezTo>
                    <a:cubicBezTo>
                      <a:pt x="128" y="146"/>
                      <a:pt x="108" y="111"/>
                      <a:pt x="99" y="69"/>
                    </a:cubicBezTo>
                  </a:path>
                </a:pathLst>
              </a:custGeom>
              <a:solidFill>
                <a:srgbClr val="BA62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439" name="Freeform 39"/>
              <p:cNvSpPr>
                <a:spLocks/>
              </p:cNvSpPr>
              <p:nvPr/>
            </p:nvSpPr>
            <p:spPr bwMode="auto">
              <a:xfrm>
                <a:off x="2075" y="3234"/>
                <a:ext cx="332" cy="695"/>
              </a:xfrm>
              <a:custGeom>
                <a:avLst/>
                <a:gdLst>
                  <a:gd name="T0" fmla="*/ 144 w 148"/>
                  <a:gd name="T1" fmla="*/ 114 h 310"/>
                  <a:gd name="T2" fmla="*/ 137 w 148"/>
                  <a:gd name="T3" fmla="*/ 110 h 310"/>
                  <a:gd name="T4" fmla="*/ 99 w 148"/>
                  <a:gd name="T5" fmla="*/ 66 h 310"/>
                  <a:gd name="T6" fmla="*/ 95 w 148"/>
                  <a:gd name="T7" fmla="*/ 64 h 310"/>
                  <a:gd name="T8" fmla="*/ 96 w 148"/>
                  <a:gd name="T9" fmla="*/ 64 h 310"/>
                  <a:gd name="T10" fmla="*/ 79 w 148"/>
                  <a:gd name="T11" fmla="*/ 62 h 310"/>
                  <a:gd name="T12" fmla="*/ 62 w 148"/>
                  <a:gd name="T13" fmla="*/ 53 h 310"/>
                  <a:gd name="T14" fmla="*/ 27 w 148"/>
                  <a:gd name="T15" fmla="*/ 30 h 310"/>
                  <a:gd name="T16" fmla="*/ 13 w 148"/>
                  <a:gd name="T17" fmla="*/ 10 h 310"/>
                  <a:gd name="T18" fmla="*/ 0 w 148"/>
                  <a:gd name="T19" fmla="*/ 0 h 310"/>
                  <a:gd name="T20" fmla="*/ 0 w 148"/>
                  <a:gd name="T21" fmla="*/ 0 h 310"/>
                  <a:gd name="T22" fmla="*/ 18 w 148"/>
                  <a:gd name="T23" fmla="*/ 267 h 310"/>
                  <a:gd name="T24" fmla="*/ 147 w 148"/>
                  <a:gd name="T25" fmla="*/ 272 h 310"/>
                  <a:gd name="T26" fmla="*/ 144 w 148"/>
                  <a:gd name="T27" fmla="*/ 114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8" h="310">
                    <a:moveTo>
                      <a:pt x="144" y="114"/>
                    </a:moveTo>
                    <a:cubicBezTo>
                      <a:pt x="141" y="113"/>
                      <a:pt x="139" y="112"/>
                      <a:pt x="137" y="110"/>
                    </a:cubicBezTo>
                    <a:cubicBezTo>
                      <a:pt x="113" y="106"/>
                      <a:pt x="105" y="82"/>
                      <a:pt x="99" y="66"/>
                    </a:cubicBezTo>
                    <a:cubicBezTo>
                      <a:pt x="95" y="64"/>
                      <a:pt x="95" y="64"/>
                      <a:pt x="95" y="64"/>
                    </a:cubicBezTo>
                    <a:cubicBezTo>
                      <a:pt x="95" y="64"/>
                      <a:pt x="96" y="64"/>
                      <a:pt x="96" y="64"/>
                    </a:cubicBezTo>
                    <a:cubicBezTo>
                      <a:pt x="90" y="63"/>
                      <a:pt x="85" y="64"/>
                      <a:pt x="79" y="62"/>
                    </a:cubicBezTo>
                    <a:cubicBezTo>
                      <a:pt x="73" y="61"/>
                      <a:pt x="68" y="56"/>
                      <a:pt x="62" y="53"/>
                    </a:cubicBezTo>
                    <a:cubicBezTo>
                      <a:pt x="49" y="47"/>
                      <a:pt x="37" y="42"/>
                      <a:pt x="27" y="30"/>
                    </a:cubicBezTo>
                    <a:cubicBezTo>
                      <a:pt x="22" y="24"/>
                      <a:pt x="19" y="16"/>
                      <a:pt x="13" y="10"/>
                    </a:cubicBezTo>
                    <a:cubicBezTo>
                      <a:pt x="9" y="6"/>
                      <a:pt x="5" y="3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52"/>
                      <a:pt x="20" y="191"/>
                      <a:pt x="18" y="267"/>
                    </a:cubicBezTo>
                    <a:cubicBezTo>
                      <a:pt x="24" y="310"/>
                      <a:pt x="148" y="294"/>
                      <a:pt x="147" y="272"/>
                    </a:cubicBezTo>
                    <a:cubicBezTo>
                      <a:pt x="143" y="233"/>
                      <a:pt x="142" y="146"/>
                      <a:pt x="144" y="114"/>
                    </a:cubicBezTo>
                  </a:path>
                </a:pathLst>
              </a:custGeom>
              <a:solidFill>
                <a:srgbClr val="5381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440" name="Freeform 40"/>
              <p:cNvSpPr>
                <a:spLocks/>
              </p:cNvSpPr>
              <p:nvPr/>
            </p:nvSpPr>
            <p:spPr bwMode="auto">
              <a:xfrm>
                <a:off x="2918" y="3700"/>
                <a:ext cx="321" cy="346"/>
              </a:xfrm>
              <a:custGeom>
                <a:avLst/>
                <a:gdLst>
                  <a:gd name="T0" fmla="*/ 143 w 143"/>
                  <a:gd name="T1" fmla="*/ 30 h 154"/>
                  <a:gd name="T2" fmla="*/ 143 w 143"/>
                  <a:gd name="T3" fmla="*/ 30 h 154"/>
                  <a:gd name="T4" fmla="*/ 42 w 143"/>
                  <a:gd name="T5" fmla="*/ 15 h 154"/>
                  <a:gd name="T6" fmla="*/ 0 w 143"/>
                  <a:gd name="T7" fmla="*/ 0 h 154"/>
                  <a:gd name="T8" fmla="*/ 4 w 143"/>
                  <a:gd name="T9" fmla="*/ 116 h 154"/>
                  <a:gd name="T10" fmla="*/ 140 w 143"/>
                  <a:gd name="T11" fmla="*/ 118 h 154"/>
                  <a:gd name="T12" fmla="*/ 143 w 143"/>
                  <a:gd name="T13" fmla="*/ 3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3" h="154">
                    <a:moveTo>
                      <a:pt x="143" y="30"/>
                    </a:moveTo>
                    <a:cubicBezTo>
                      <a:pt x="143" y="30"/>
                      <a:pt x="143" y="30"/>
                      <a:pt x="143" y="30"/>
                    </a:cubicBezTo>
                    <a:cubicBezTo>
                      <a:pt x="113" y="27"/>
                      <a:pt x="59" y="22"/>
                      <a:pt x="42" y="15"/>
                    </a:cubicBezTo>
                    <a:cubicBezTo>
                      <a:pt x="24" y="9"/>
                      <a:pt x="16" y="6"/>
                      <a:pt x="0" y="0"/>
                    </a:cubicBezTo>
                    <a:cubicBezTo>
                      <a:pt x="3" y="39"/>
                      <a:pt x="2" y="90"/>
                      <a:pt x="4" y="116"/>
                    </a:cubicBezTo>
                    <a:cubicBezTo>
                      <a:pt x="6" y="147"/>
                      <a:pt x="140" y="154"/>
                      <a:pt x="140" y="118"/>
                    </a:cubicBezTo>
                    <a:cubicBezTo>
                      <a:pt x="140" y="111"/>
                      <a:pt x="141" y="65"/>
                      <a:pt x="143" y="30"/>
                    </a:cubicBezTo>
                  </a:path>
                </a:pathLst>
              </a:custGeom>
              <a:solidFill>
                <a:srgbClr val="CA4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441" name="Freeform 41"/>
              <p:cNvSpPr>
                <a:spLocks/>
              </p:cNvSpPr>
              <p:nvPr/>
            </p:nvSpPr>
            <p:spPr bwMode="auto">
              <a:xfrm>
                <a:off x="2786" y="3543"/>
                <a:ext cx="801" cy="254"/>
              </a:xfrm>
              <a:custGeom>
                <a:avLst/>
                <a:gdLst>
                  <a:gd name="T0" fmla="*/ 357 w 357"/>
                  <a:gd name="T1" fmla="*/ 103 h 113"/>
                  <a:gd name="T2" fmla="*/ 356 w 357"/>
                  <a:gd name="T3" fmla="*/ 102 h 113"/>
                  <a:gd name="T4" fmla="*/ 344 w 357"/>
                  <a:gd name="T5" fmla="*/ 83 h 113"/>
                  <a:gd name="T6" fmla="*/ 316 w 357"/>
                  <a:gd name="T7" fmla="*/ 86 h 113"/>
                  <a:gd name="T8" fmla="*/ 301 w 357"/>
                  <a:gd name="T9" fmla="*/ 88 h 113"/>
                  <a:gd name="T10" fmla="*/ 290 w 357"/>
                  <a:gd name="T11" fmla="*/ 82 h 113"/>
                  <a:gd name="T12" fmla="*/ 272 w 357"/>
                  <a:gd name="T13" fmla="*/ 82 h 113"/>
                  <a:gd name="T14" fmla="*/ 249 w 357"/>
                  <a:gd name="T15" fmla="*/ 82 h 113"/>
                  <a:gd name="T16" fmla="*/ 235 w 357"/>
                  <a:gd name="T17" fmla="*/ 69 h 113"/>
                  <a:gd name="T18" fmla="*/ 193 w 357"/>
                  <a:gd name="T19" fmla="*/ 51 h 113"/>
                  <a:gd name="T20" fmla="*/ 184 w 357"/>
                  <a:gd name="T21" fmla="*/ 45 h 113"/>
                  <a:gd name="T22" fmla="*/ 181 w 357"/>
                  <a:gd name="T23" fmla="*/ 34 h 113"/>
                  <a:gd name="T24" fmla="*/ 160 w 357"/>
                  <a:gd name="T25" fmla="*/ 24 h 113"/>
                  <a:gd name="T26" fmla="*/ 122 w 357"/>
                  <a:gd name="T27" fmla="*/ 8 h 113"/>
                  <a:gd name="T28" fmla="*/ 129 w 357"/>
                  <a:gd name="T29" fmla="*/ 25 h 113"/>
                  <a:gd name="T30" fmla="*/ 118 w 357"/>
                  <a:gd name="T31" fmla="*/ 41 h 113"/>
                  <a:gd name="T32" fmla="*/ 101 w 357"/>
                  <a:gd name="T33" fmla="*/ 44 h 113"/>
                  <a:gd name="T34" fmla="*/ 97 w 357"/>
                  <a:gd name="T35" fmla="*/ 55 h 113"/>
                  <a:gd name="T36" fmla="*/ 87 w 357"/>
                  <a:gd name="T37" fmla="*/ 57 h 113"/>
                  <a:gd name="T38" fmla="*/ 67 w 357"/>
                  <a:gd name="T39" fmla="*/ 52 h 113"/>
                  <a:gd name="T40" fmla="*/ 44 w 357"/>
                  <a:gd name="T41" fmla="*/ 56 h 113"/>
                  <a:gd name="T42" fmla="*/ 0 w 357"/>
                  <a:gd name="T43" fmla="*/ 52 h 113"/>
                  <a:gd name="T44" fmla="*/ 47 w 357"/>
                  <a:gd name="T45" fmla="*/ 65 h 113"/>
                  <a:gd name="T46" fmla="*/ 101 w 357"/>
                  <a:gd name="T47" fmla="*/ 85 h 113"/>
                  <a:gd name="T48" fmla="*/ 221 w 357"/>
                  <a:gd name="T49" fmla="*/ 102 h 113"/>
                  <a:gd name="T50" fmla="*/ 273 w 357"/>
                  <a:gd name="T51" fmla="*/ 105 h 113"/>
                  <a:gd name="T52" fmla="*/ 355 w 357"/>
                  <a:gd name="T53" fmla="*/ 102 h 113"/>
                  <a:gd name="T54" fmla="*/ 357 w 357"/>
                  <a:gd name="T55" fmla="*/ 10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7" h="113">
                    <a:moveTo>
                      <a:pt x="357" y="103"/>
                    </a:moveTo>
                    <a:cubicBezTo>
                      <a:pt x="356" y="102"/>
                      <a:pt x="356" y="102"/>
                      <a:pt x="356" y="102"/>
                    </a:cubicBezTo>
                    <a:cubicBezTo>
                      <a:pt x="349" y="99"/>
                      <a:pt x="352" y="87"/>
                      <a:pt x="344" y="83"/>
                    </a:cubicBezTo>
                    <a:cubicBezTo>
                      <a:pt x="337" y="79"/>
                      <a:pt x="324" y="85"/>
                      <a:pt x="316" y="86"/>
                    </a:cubicBezTo>
                    <a:cubicBezTo>
                      <a:pt x="311" y="87"/>
                      <a:pt x="305" y="89"/>
                      <a:pt x="301" y="88"/>
                    </a:cubicBezTo>
                    <a:cubicBezTo>
                      <a:pt x="297" y="87"/>
                      <a:pt x="294" y="82"/>
                      <a:pt x="290" y="82"/>
                    </a:cubicBezTo>
                    <a:cubicBezTo>
                      <a:pt x="284" y="82"/>
                      <a:pt x="273" y="100"/>
                      <a:pt x="272" y="82"/>
                    </a:cubicBezTo>
                    <a:cubicBezTo>
                      <a:pt x="267" y="86"/>
                      <a:pt x="252" y="90"/>
                      <a:pt x="249" y="82"/>
                    </a:cubicBezTo>
                    <a:cubicBezTo>
                      <a:pt x="247" y="76"/>
                      <a:pt x="241" y="73"/>
                      <a:pt x="235" y="69"/>
                    </a:cubicBezTo>
                    <a:cubicBezTo>
                      <a:pt x="221" y="60"/>
                      <a:pt x="207" y="58"/>
                      <a:pt x="193" y="51"/>
                    </a:cubicBezTo>
                    <a:cubicBezTo>
                      <a:pt x="190" y="50"/>
                      <a:pt x="186" y="47"/>
                      <a:pt x="184" y="45"/>
                    </a:cubicBezTo>
                    <a:cubicBezTo>
                      <a:pt x="181" y="41"/>
                      <a:pt x="183" y="38"/>
                      <a:pt x="181" y="34"/>
                    </a:cubicBezTo>
                    <a:cubicBezTo>
                      <a:pt x="176" y="24"/>
                      <a:pt x="170" y="27"/>
                      <a:pt x="160" y="24"/>
                    </a:cubicBezTo>
                    <a:cubicBezTo>
                      <a:pt x="153" y="22"/>
                      <a:pt x="127" y="0"/>
                      <a:pt x="122" y="8"/>
                    </a:cubicBezTo>
                    <a:cubicBezTo>
                      <a:pt x="119" y="13"/>
                      <a:pt x="129" y="18"/>
                      <a:pt x="129" y="25"/>
                    </a:cubicBezTo>
                    <a:cubicBezTo>
                      <a:pt x="128" y="28"/>
                      <a:pt x="121" y="41"/>
                      <a:pt x="118" y="41"/>
                    </a:cubicBezTo>
                    <a:cubicBezTo>
                      <a:pt x="109" y="43"/>
                      <a:pt x="107" y="33"/>
                      <a:pt x="101" y="44"/>
                    </a:cubicBezTo>
                    <a:cubicBezTo>
                      <a:pt x="98" y="49"/>
                      <a:pt x="102" y="51"/>
                      <a:pt x="97" y="55"/>
                    </a:cubicBezTo>
                    <a:cubicBezTo>
                      <a:pt x="94" y="58"/>
                      <a:pt x="90" y="57"/>
                      <a:pt x="87" y="57"/>
                    </a:cubicBezTo>
                    <a:cubicBezTo>
                      <a:pt x="78" y="54"/>
                      <a:pt x="77" y="49"/>
                      <a:pt x="67" y="52"/>
                    </a:cubicBezTo>
                    <a:cubicBezTo>
                      <a:pt x="59" y="53"/>
                      <a:pt x="53" y="56"/>
                      <a:pt x="44" y="56"/>
                    </a:cubicBezTo>
                    <a:cubicBezTo>
                      <a:pt x="29" y="57"/>
                      <a:pt x="14" y="55"/>
                      <a:pt x="0" y="52"/>
                    </a:cubicBezTo>
                    <a:cubicBezTo>
                      <a:pt x="15" y="60"/>
                      <a:pt x="26" y="57"/>
                      <a:pt x="47" y="65"/>
                    </a:cubicBezTo>
                    <a:cubicBezTo>
                      <a:pt x="72" y="75"/>
                      <a:pt x="79" y="77"/>
                      <a:pt x="101" y="85"/>
                    </a:cubicBezTo>
                    <a:cubicBezTo>
                      <a:pt x="123" y="93"/>
                      <a:pt x="206" y="99"/>
                      <a:pt x="221" y="102"/>
                    </a:cubicBezTo>
                    <a:cubicBezTo>
                      <a:pt x="236" y="105"/>
                      <a:pt x="265" y="103"/>
                      <a:pt x="273" y="105"/>
                    </a:cubicBezTo>
                    <a:cubicBezTo>
                      <a:pt x="321" y="113"/>
                      <a:pt x="346" y="102"/>
                      <a:pt x="355" y="102"/>
                    </a:cubicBezTo>
                    <a:cubicBezTo>
                      <a:pt x="355" y="103"/>
                      <a:pt x="356" y="103"/>
                      <a:pt x="357" y="103"/>
                    </a:cubicBezTo>
                  </a:path>
                </a:pathLst>
              </a:custGeom>
              <a:solidFill>
                <a:srgbClr val="BA62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442" name="Freeform 42"/>
              <p:cNvSpPr>
                <a:spLocks/>
              </p:cNvSpPr>
              <p:nvPr/>
            </p:nvSpPr>
            <p:spPr bwMode="auto">
              <a:xfrm>
                <a:off x="3547" y="2285"/>
                <a:ext cx="249" cy="150"/>
              </a:xfrm>
              <a:custGeom>
                <a:avLst/>
                <a:gdLst>
                  <a:gd name="T0" fmla="*/ 91 w 111"/>
                  <a:gd name="T1" fmla="*/ 67 h 67"/>
                  <a:gd name="T2" fmla="*/ 3 w 111"/>
                  <a:gd name="T3" fmla="*/ 57 h 67"/>
                  <a:gd name="T4" fmla="*/ 2 w 111"/>
                  <a:gd name="T5" fmla="*/ 55 h 67"/>
                  <a:gd name="T6" fmla="*/ 13 w 111"/>
                  <a:gd name="T7" fmla="*/ 21 h 67"/>
                  <a:gd name="T8" fmla="*/ 0 w 111"/>
                  <a:gd name="T9" fmla="*/ 0 h 67"/>
                  <a:gd name="T10" fmla="*/ 29 w 111"/>
                  <a:gd name="T11" fmla="*/ 1 h 67"/>
                  <a:gd name="T12" fmla="*/ 81 w 111"/>
                  <a:gd name="T13" fmla="*/ 6 h 67"/>
                  <a:gd name="T14" fmla="*/ 91 w 111"/>
                  <a:gd name="T15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1" h="67">
                    <a:moveTo>
                      <a:pt x="91" y="67"/>
                    </a:moveTo>
                    <a:cubicBezTo>
                      <a:pt x="64" y="62"/>
                      <a:pt x="29" y="64"/>
                      <a:pt x="3" y="57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13" y="49"/>
                      <a:pt x="19" y="41"/>
                      <a:pt x="13" y="21"/>
                    </a:cubicBezTo>
                    <a:cubicBezTo>
                      <a:pt x="11" y="14"/>
                      <a:pt x="6" y="7"/>
                      <a:pt x="0" y="0"/>
                    </a:cubicBezTo>
                    <a:cubicBezTo>
                      <a:pt x="9" y="2"/>
                      <a:pt x="20" y="1"/>
                      <a:pt x="29" y="1"/>
                    </a:cubicBezTo>
                    <a:cubicBezTo>
                      <a:pt x="46" y="2"/>
                      <a:pt x="64" y="6"/>
                      <a:pt x="81" y="6"/>
                    </a:cubicBezTo>
                    <a:cubicBezTo>
                      <a:pt x="96" y="7"/>
                      <a:pt x="111" y="66"/>
                      <a:pt x="91" y="67"/>
                    </a:cubicBezTo>
                  </a:path>
                </a:pathLst>
              </a:custGeom>
              <a:solidFill>
                <a:srgbClr val="CA4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443" name="Freeform 43"/>
              <p:cNvSpPr>
                <a:spLocks/>
              </p:cNvSpPr>
              <p:nvPr/>
            </p:nvSpPr>
            <p:spPr bwMode="auto">
              <a:xfrm>
                <a:off x="3340" y="2112"/>
                <a:ext cx="371" cy="121"/>
              </a:xfrm>
              <a:custGeom>
                <a:avLst/>
                <a:gdLst>
                  <a:gd name="T0" fmla="*/ 147 w 165"/>
                  <a:gd name="T1" fmla="*/ 53 h 54"/>
                  <a:gd name="T2" fmla="*/ 94 w 165"/>
                  <a:gd name="T3" fmla="*/ 50 h 54"/>
                  <a:gd name="T4" fmla="*/ 62 w 165"/>
                  <a:gd name="T5" fmla="*/ 48 h 54"/>
                  <a:gd name="T6" fmla="*/ 62 w 165"/>
                  <a:gd name="T7" fmla="*/ 48 h 54"/>
                  <a:gd name="T8" fmla="*/ 37 w 165"/>
                  <a:gd name="T9" fmla="*/ 31 h 54"/>
                  <a:gd name="T10" fmla="*/ 0 w 165"/>
                  <a:gd name="T11" fmla="*/ 0 h 54"/>
                  <a:gd name="T12" fmla="*/ 54 w 165"/>
                  <a:gd name="T13" fmla="*/ 2 h 54"/>
                  <a:gd name="T14" fmla="*/ 126 w 165"/>
                  <a:gd name="T15" fmla="*/ 10 h 54"/>
                  <a:gd name="T16" fmla="*/ 147 w 165"/>
                  <a:gd name="T17" fmla="*/ 5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5" h="54">
                    <a:moveTo>
                      <a:pt x="147" y="53"/>
                    </a:moveTo>
                    <a:cubicBezTo>
                      <a:pt x="129" y="54"/>
                      <a:pt x="111" y="51"/>
                      <a:pt x="94" y="50"/>
                    </a:cubicBezTo>
                    <a:cubicBezTo>
                      <a:pt x="86" y="50"/>
                      <a:pt x="69" y="50"/>
                      <a:pt x="62" y="48"/>
                    </a:cubicBezTo>
                    <a:cubicBezTo>
                      <a:pt x="62" y="48"/>
                      <a:pt x="62" y="48"/>
                      <a:pt x="62" y="48"/>
                    </a:cubicBezTo>
                    <a:cubicBezTo>
                      <a:pt x="53" y="41"/>
                      <a:pt x="44" y="35"/>
                      <a:pt x="37" y="31"/>
                    </a:cubicBezTo>
                    <a:cubicBezTo>
                      <a:pt x="20" y="22"/>
                      <a:pt x="15" y="12"/>
                      <a:pt x="0" y="0"/>
                    </a:cubicBezTo>
                    <a:cubicBezTo>
                      <a:pt x="17" y="1"/>
                      <a:pt x="42" y="1"/>
                      <a:pt x="54" y="2"/>
                    </a:cubicBezTo>
                    <a:cubicBezTo>
                      <a:pt x="85" y="5"/>
                      <a:pt x="99" y="12"/>
                      <a:pt x="126" y="10"/>
                    </a:cubicBezTo>
                    <a:cubicBezTo>
                      <a:pt x="138" y="9"/>
                      <a:pt x="165" y="52"/>
                      <a:pt x="147" y="53"/>
                    </a:cubicBezTo>
                  </a:path>
                </a:pathLst>
              </a:custGeom>
              <a:solidFill>
                <a:srgbClr val="CA4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444" name="Freeform 44"/>
              <p:cNvSpPr>
                <a:spLocks/>
              </p:cNvSpPr>
              <p:nvPr/>
            </p:nvSpPr>
            <p:spPr bwMode="auto">
              <a:xfrm>
                <a:off x="3147" y="1980"/>
                <a:ext cx="128" cy="92"/>
              </a:xfrm>
              <a:custGeom>
                <a:avLst/>
                <a:gdLst>
                  <a:gd name="T0" fmla="*/ 0 w 57"/>
                  <a:gd name="T1" fmla="*/ 38 h 41"/>
                  <a:gd name="T2" fmla="*/ 57 w 57"/>
                  <a:gd name="T3" fmla="*/ 41 h 41"/>
                  <a:gd name="T4" fmla="*/ 56 w 57"/>
                  <a:gd name="T5" fmla="*/ 0 h 41"/>
                  <a:gd name="T6" fmla="*/ 0 w 57"/>
                  <a:gd name="T7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41">
                    <a:moveTo>
                      <a:pt x="0" y="38"/>
                    </a:moveTo>
                    <a:cubicBezTo>
                      <a:pt x="27" y="25"/>
                      <a:pt x="34" y="28"/>
                      <a:pt x="57" y="41"/>
                    </a:cubicBezTo>
                    <a:cubicBezTo>
                      <a:pt x="57" y="29"/>
                      <a:pt x="57" y="13"/>
                      <a:pt x="56" y="0"/>
                    </a:cubicBezTo>
                    <a:cubicBezTo>
                      <a:pt x="21" y="8"/>
                      <a:pt x="7" y="19"/>
                      <a:pt x="0" y="38"/>
                    </a:cubicBezTo>
                  </a:path>
                </a:pathLst>
              </a:custGeom>
              <a:solidFill>
                <a:srgbClr val="CA4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445" name="Freeform 45"/>
              <p:cNvSpPr>
                <a:spLocks/>
              </p:cNvSpPr>
              <p:nvPr/>
            </p:nvSpPr>
            <p:spPr bwMode="auto">
              <a:xfrm>
                <a:off x="2396" y="2186"/>
                <a:ext cx="85" cy="328"/>
              </a:xfrm>
              <a:custGeom>
                <a:avLst/>
                <a:gdLst>
                  <a:gd name="T0" fmla="*/ 22 w 38"/>
                  <a:gd name="T1" fmla="*/ 9 h 146"/>
                  <a:gd name="T2" fmla="*/ 8 w 38"/>
                  <a:gd name="T3" fmla="*/ 70 h 146"/>
                  <a:gd name="T4" fmla="*/ 5 w 38"/>
                  <a:gd name="T5" fmla="*/ 135 h 146"/>
                  <a:gd name="T6" fmla="*/ 0 w 38"/>
                  <a:gd name="T7" fmla="*/ 146 h 146"/>
                  <a:gd name="T8" fmla="*/ 4 w 38"/>
                  <a:gd name="T9" fmla="*/ 140 h 146"/>
                  <a:gd name="T10" fmla="*/ 22 w 38"/>
                  <a:gd name="T11" fmla="*/ 101 h 146"/>
                  <a:gd name="T12" fmla="*/ 34 w 38"/>
                  <a:gd name="T13" fmla="*/ 15 h 146"/>
                  <a:gd name="T14" fmla="*/ 22 w 38"/>
                  <a:gd name="T15" fmla="*/ 9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146">
                    <a:moveTo>
                      <a:pt x="22" y="9"/>
                    </a:moveTo>
                    <a:cubicBezTo>
                      <a:pt x="18" y="17"/>
                      <a:pt x="9" y="50"/>
                      <a:pt x="8" y="70"/>
                    </a:cubicBezTo>
                    <a:cubicBezTo>
                      <a:pt x="6" y="90"/>
                      <a:pt x="10" y="119"/>
                      <a:pt x="5" y="135"/>
                    </a:cubicBezTo>
                    <a:cubicBezTo>
                      <a:pt x="4" y="138"/>
                      <a:pt x="2" y="142"/>
                      <a:pt x="0" y="146"/>
                    </a:cubicBezTo>
                    <a:cubicBezTo>
                      <a:pt x="2" y="144"/>
                      <a:pt x="3" y="142"/>
                      <a:pt x="4" y="140"/>
                    </a:cubicBezTo>
                    <a:cubicBezTo>
                      <a:pt x="12" y="128"/>
                      <a:pt x="17" y="114"/>
                      <a:pt x="22" y="101"/>
                    </a:cubicBezTo>
                    <a:cubicBezTo>
                      <a:pt x="23" y="79"/>
                      <a:pt x="24" y="33"/>
                      <a:pt x="34" y="15"/>
                    </a:cubicBezTo>
                    <a:cubicBezTo>
                      <a:pt x="38" y="3"/>
                      <a:pt x="26" y="0"/>
                      <a:pt x="22" y="9"/>
                    </a:cubicBezTo>
                  </a:path>
                </a:pathLst>
              </a:custGeom>
              <a:solidFill>
                <a:srgbClr val="CA4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446" name="Freeform 46"/>
              <p:cNvSpPr>
                <a:spLocks/>
              </p:cNvSpPr>
              <p:nvPr/>
            </p:nvSpPr>
            <p:spPr bwMode="auto">
              <a:xfrm>
                <a:off x="3493" y="2202"/>
                <a:ext cx="157" cy="20"/>
              </a:xfrm>
              <a:custGeom>
                <a:avLst/>
                <a:gdLst>
                  <a:gd name="T0" fmla="*/ 16 w 70"/>
                  <a:gd name="T1" fmla="*/ 3 h 9"/>
                  <a:gd name="T2" fmla="*/ 43 w 70"/>
                  <a:gd name="T3" fmla="*/ 6 h 9"/>
                  <a:gd name="T4" fmla="*/ 70 w 70"/>
                  <a:gd name="T5" fmla="*/ 9 h 9"/>
                  <a:gd name="T6" fmla="*/ 59 w 70"/>
                  <a:gd name="T7" fmla="*/ 5 h 9"/>
                  <a:gd name="T8" fmla="*/ 45 w 70"/>
                  <a:gd name="T9" fmla="*/ 5 h 9"/>
                  <a:gd name="T10" fmla="*/ 30 w 70"/>
                  <a:gd name="T11" fmla="*/ 1 h 9"/>
                  <a:gd name="T12" fmla="*/ 20 w 70"/>
                  <a:gd name="T13" fmla="*/ 2 h 9"/>
                  <a:gd name="T14" fmla="*/ 13 w 70"/>
                  <a:gd name="T15" fmla="*/ 1 h 9"/>
                  <a:gd name="T16" fmla="*/ 7 w 70"/>
                  <a:gd name="T17" fmla="*/ 1 h 9"/>
                  <a:gd name="T18" fmla="*/ 0 w 70"/>
                  <a:gd name="T19" fmla="*/ 1 h 9"/>
                  <a:gd name="T20" fmla="*/ 2 w 70"/>
                  <a:gd name="T21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9">
                    <a:moveTo>
                      <a:pt x="16" y="3"/>
                    </a:moveTo>
                    <a:cubicBezTo>
                      <a:pt x="25" y="2"/>
                      <a:pt x="34" y="5"/>
                      <a:pt x="43" y="6"/>
                    </a:cubicBezTo>
                    <a:cubicBezTo>
                      <a:pt x="52" y="7"/>
                      <a:pt x="61" y="8"/>
                      <a:pt x="70" y="9"/>
                    </a:cubicBezTo>
                    <a:cubicBezTo>
                      <a:pt x="67" y="7"/>
                      <a:pt x="63" y="6"/>
                      <a:pt x="59" y="5"/>
                    </a:cubicBezTo>
                    <a:cubicBezTo>
                      <a:pt x="55" y="5"/>
                      <a:pt x="49" y="6"/>
                      <a:pt x="45" y="5"/>
                    </a:cubicBezTo>
                    <a:cubicBezTo>
                      <a:pt x="40" y="5"/>
                      <a:pt x="35" y="1"/>
                      <a:pt x="30" y="1"/>
                    </a:cubicBezTo>
                    <a:cubicBezTo>
                      <a:pt x="27" y="1"/>
                      <a:pt x="23" y="1"/>
                      <a:pt x="20" y="2"/>
                    </a:cubicBezTo>
                    <a:cubicBezTo>
                      <a:pt x="18" y="2"/>
                      <a:pt x="16" y="1"/>
                      <a:pt x="13" y="1"/>
                    </a:cubicBezTo>
                    <a:cubicBezTo>
                      <a:pt x="11" y="1"/>
                      <a:pt x="9" y="2"/>
                      <a:pt x="7" y="1"/>
                    </a:cubicBezTo>
                    <a:cubicBezTo>
                      <a:pt x="5" y="1"/>
                      <a:pt x="1" y="0"/>
                      <a:pt x="0" y="1"/>
                    </a:cubicBezTo>
                    <a:cubicBezTo>
                      <a:pt x="2" y="1"/>
                      <a:pt x="2" y="1"/>
                      <a:pt x="2" y="1"/>
                    </a:cubicBezTo>
                  </a:path>
                </a:pathLst>
              </a:custGeom>
              <a:solidFill>
                <a:srgbClr val="9F4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447" name="Freeform 47"/>
              <p:cNvSpPr>
                <a:spLocks/>
              </p:cNvSpPr>
              <p:nvPr/>
            </p:nvSpPr>
            <p:spPr bwMode="auto">
              <a:xfrm>
                <a:off x="3515" y="2186"/>
                <a:ext cx="65" cy="13"/>
              </a:xfrm>
              <a:custGeom>
                <a:avLst/>
                <a:gdLst>
                  <a:gd name="T0" fmla="*/ 0 w 29"/>
                  <a:gd name="T1" fmla="*/ 0 h 6"/>
                  <a:gd name="T2" fmla="*/ 14 w 29"/>
                  <a:gd name="T3" fmla="*/ 4 h 6"/>
                  <a:gd name="T4" fmla="*/ 29 w 29"/>
                  <a:gd name="T5" fmla="*/ 5 h 6"/>
                  <a:gd name="T6" fmla="*/ 17 w 29"/>
                  <a:gd name="T7" fmla="*/ 3 h 6"/>
                  <a:gd name="T8" fmla="*/ 4 w 29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6">
                    <a:moveTo>
                      <a:pt x="0" y="0"/>
                    </a:moveTo>
                    <a:cubicBezTo>
                      <a:pt x="5" y="1"/>
                      <a:pt x="9" y="2"/>
                      <a:pt x="14" y="4"/>
                    </a:cubicBezTo>
                    <a:cubicBezTo>
                      <a:pt x="19" y="5"/>
                      <a:pt x="24" y="3"/>
                      <a:pt x="29" y="5"/>
                    </a:cubicBezTo>
                    <a:cubicBezTo>
                      <a:pt x="25" y="6"/>
                      <a:pt x="21" y="3"/>
                      <a:pt x="17" y="3"/>
                    </a:cubicBezTo>
                    <a:cubicBezTo>
                      <a:pt x="11" y="3"/>
                      <a:pt x="7" y="4"/>
                      <a:pt x="4" y="0"/>
                    </a:cubicBezTo>
                  </a:path>
                </a:pathLst>
              </a:custGeom>
              <a:solidFill>
                <a:srgbClr val="A07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448" name="Freeform 48"/>
              <p:cNvSpPr>
                <a:spLocks/>
              </p:cNvSpPr>
              <p:nvPr/>
            </p:nvSpPr>
            <p:spPr bwMode="auto">
              <a:xfrm>
                <a:off x="3628" y="2132"/>
                <a:ext cx="20" cy="11"/>
              </a:xfrm>
              <a:custGeom>
                <a:avLst/>
                <a:gdLst>
                  <a:gd name="T0" fmla="*/ 4 w 9"/>
                  <a:gd name="T1" fmla="*/ 4 h 5"/>
                  <a:gd name="T2" fmla="*/ 4 w 9"/>
                  <a:gd name="T3" fmla="*/ 3 h 5"/>
                  <a:gd name="T4" fmla="*/ 4 w 9"/>
                  <a:gd name="T5" fmla="*/ 4 h 5"/>
                  <a:gd name="T6" fmla="*/ 3 w 9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5">
                    <a:moveTo>
                      <a:pt x="4" y="4"/>
                    </a:moveTo>
                    <a:cubicBezTo>
                      <a:pt x="4" y="4"/>
                      <a:pt x="4" y="3"/>
                      <a:pt x="4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9" y="5"/>
                      <a:pt x="0" y="0"/>
                      <a:pt x="3" y="5"/>
                    </a:cubicBezTo>
                  </a:path>
                </a:pathLst>
              </a:custGeom>
              <a:solidFill>
                <a:srgbClr val="CA4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449" name="Freeform 49"/>
              <p:cNvSpPr>
                <a:spLocks/>
              </p:cNvSpPr>
              <p:nvPr/>
            </p:nvSpPr>
            <p:spPr bwMode="auto">
              <a:xfrm>
                <a:off x="2039" y="1782"/>
                <a:ext cx="235" cy="290"/>
              </a:xfrm>
              <a:custGeom>
                <a:avLst/>
                <a:gdLst>
                  <a:gd name="T0" fmla="*/ 0 w 105"/>
                  <a:gd name="T1" fmla="*/ 122 h 129"/>
                  <a:gd name="T2" fmla="*/ 4 w 105"/>
                  <a:gd name="T3" fmla="*/ 114 h 129"/>
                  <a:gd name="T4" fmla="*/ 7 w 105"/>
                  <a:gd name="T5" fmla="*/ 105 h 129"/>
                  <a:gd name="T6" fmla="*/ 13 w 105"/>
                  <a:gd name="T7" fmla="*/ 97 h 129"/>
                  <a:gd name="T8" fmla="*/ 14 w 105"/>
                  <a:gd name="T9" fmla="*/ 86 h 129"/>
                  <a:gd name="T10" fmla="*/ 24 w 105"/>
                  <a:gd name="T11" fmla="*/ 66 h 129"/>
                  <a:gd name="T12" fmla="*/ 31 w 105"/>
                  <a:gd name="T13" fmla="*/ 45 h 129"/>
                  <a:gd name="T14" fmla="*/ 35 w 105"/>
                  <a:gd name="T15" fmla="*/ 60 h 129"/>
                  <a:gd name="T16" fmla="*/ 38 w 105"/>
                  <a:gd name="T17" fmla="*/ 44 h 129"/>
                  <a:gd name="T18" fmla="*/ 39 w 105"/>
                  <a:gd name="T19" fmla="*/ 48 h 129"/>
                  <a:gd name="T20" fmla="*/ 42 w 105"/>
                  <a:gd name="T21" fmla="*/ 40 h 129"/>
                  <a:gd name="T22" fmla="*/ 43 w 105"/>
                  <a:gd name="T23" fmla="*/ 29 h 129"/>
                  <a:gd name="T24" fmla="*/ 44 w 105"/>
                  <a:gd name="T25" fmla="*/ 33 h 129"/>
                  <a:gd name="T26" fmla="*/ 53 w 105"/>
                  <a:gd name="T27" fmla="*/ 34 h 129"/>
                  <a:gd name="T28" fmla="*/ 51 w 105"/>
                  <a:gd name="T29" fmla="*/ 27 h 129"/>
                  <a:gd name="T30" fmla="*/ 54 w 105"/>
                  <a:gd name="T31" fmla="*/ 25 h 129"/>
                  <a:gd name="T32" fmla="*/ 55 w 105"/>
                  <a:gd name="T33" fmla="*/ 29 h 129"/>
                  <a:gd name="T34" fmla="*/ 66 w 105"/>
                  <a:gd name="T35" fmla="*/ 18 h 129"/>
                  <a:gd name="T36" fmla="*/ 66 w 105"/>
                  <a:gd name="T37" fmla="*/ 18 h 129"/>
                  <a:gd name="T38" fmla="*/ 71 w 105"/>
                  <a:gd name="T39" fmla="*/ 6 h 129"/>
                  <a:gd name="T40" fmla="*/ 73 w 105"/>
                  <a:gd name="T41" fmla="*/ 12 h 129"/>
                  <a:gd name="T42" fmla="*/ 91 w 105"/>
                  <a:gd name="T43" fmla="*/ 10 h 129"/>
                  <a:gd name="T44" fmla="*/ 85 w 105"/>
                  <a:gd name="T45" fmla="*/ 19 h 129"/>
                  <a:gd name="T46" fmla="*/ 86 w 105"/>
                  <a:gd name="T47" fmla="*/ 29 h 129"/>
                  <a:gd name="T48" fmla="*/ 86 w 105"/>
                  <a:gd name="T49" fmla="*/ 42 h 129"/>
                  <a:gd name="T50" fmla="*/ 92 w 105"/>
                  <a:gd name="T51" fmla="*/ 51 h 129"/>
                  <a:gd name="T52" fmla="*/ 100 w 105"/>
                  <a:gd name="T53" fmla="*/ 82 h 129"/>
                  <a:gd name="T54" fmla="*/ 77 w 105"/>
                  <a:gd name="T55" fmla="*/ 90 h 129"/>
                  <a:gd name="T56" fmla="*/ 40 w 105"/>
                  <a:gd name="T57" fmla="*/ 12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5" h="129">
                    <a:moveTo>
                      <a:pt x="0" y="122"/>
                    </a:moveTo>
                    <a:cubicBezTo>
                      <a:pt x="0" y="118"/>
                      <a:pt x="3" y="117"/>
                      <a:pt x="4" y="114"/>
                    </a:cubicBezTo>
                    <a:cubicBezTo>
                      <a:pt x="6" y="111"/>
                      <a:pt x="5" y="108"/>
                      <a:pt x="7" y="105"/>
                    </a:cubicBezTo>
                    <a:cubicBezTo>
                      <a:pt x="8" y="102"/>
                      <a:pt x="12" y="99"/>
                      <a:pt x="13" y="97"/>
                    </a:cubicBezTo>
                    <a:cubicBezTo>
                      <a:pt x="14" y="93"/>
                      <a:pt x="12" y="90"/>
                      <a:pt x="14" y="86"/>
                    </a:cubicBezTo>
                    <a:cubicBezTo>
                      <a:pt x="17" y="79"/>
                      <a:pt x="22" y="74"/>
                      <a:pt x="24" y="66"/>
                    </a:cubicBezTo>
                    <a:cubicBezTo>
                      <a:pt x="25" y="62"/>
                      <a:pt x="28" y="47"/>
                      <a:pt x="31" y="45"/>
                    </a:cubicBezTo>
                    <a:cubicBezTo>
                      <a:pt x="35" y="49"/>
                      <a:pt x="28" y="60"/>
                      <a:pt x="35" y="60"/>
                    </a:cubicBezTo>
                    <a:cubicBezTo>
                      <a:pt x="35" y="56"/>
                      <a:pt x="35" y="46"/>
                      <a:pt x="38" y="44"/>
                    </a:cubicBezTo>
                    <a:cubicBezTo>
                      <a:pt x="38" y="45"/>
                      <a:pt x="39" y="47"/>
                      <a:pt x="39" y="48"/>
                    </a:cubicBezTo>
                    <a:cubicBezTo>
                      <a:pt x="46" y="47"/>
                      <a:pt x="37" y="42"/>
                      <a:pt x="42" y="40"/>
                    </a:cubicBezTo>
                    <a:cubicBezTo>
                      <a:pt x="41" y="36"/>
                      <a:pt x="36" y="31"/>
                      <a:pt x="43" y="29"/>
                    </a:cubicBezTo>
                    <a:cubicBezTo>
                      <a:pt x="43" y="30"/>
                      <a:pt x="44" y="32"/>
                      <a:pt x="44" y="33"/>
                    </a:cubicBezTo>
                    <a:cubicBezTo>
                      <a:pt x="47" y="34"/>
                      <a:pt x="49" y="34"/>
                      <a:pt x="53" y="34"/>
                    </a:cubicBezTo>
                    <a:cubicBezTo>
                      <a:pt x="53" y="31"/>
                      <a:pt x="53" y="29"/>
                      <a:pt x="51" y="27"/>
                    </a:cubicBezTo>
                    <a:cubicBezTo>
                      <a:pt x="52" y="26"/>
                      <a:pt x="53" y="25"/>
                      <a:pt x="54" y="25"/>
                    </a:cubicBezTo>
                    <a:cubicBezTo>
                      <a:pt x="54" y="26"/>
                      <a:pt x="55" y="27"/>
                      <a:pt x="55" y="29"/>
                    </a:cubicBezTo>
                    <a:cubicBezTo>
                      <a:pt x="66" y="30"/>
                      <a:pt x="56" y="15"/>
                      <a:pt x="66" y="18"/>
                    </a:cubicBezTo>
                    <a:cubicBezTo>
                      <a:pt x="66" y="18"/>
                      <a:pt x="66" y="18"/>
                      <a:pt x="66" y="18"/>
                    </a:cubicBezTo>
                    <a:cubicBezTo>
                      <a:pt x="65" y="15"/>
                      <a:pt x="67" y="8"/>
                      <a:pt x="71" y="6"/>
                    </a:cubicBezTo>
                    <a:cubicBezTo>
                      <a:pt x="78" y="3"/>
                      <a:pt x="78" y="9"/>
                      <a:pt x="73" y="12"/>
                    </a:cubicBezTo>
                    <a:cubicBezTo>
                      <a:pt x="79" y="19"/>
                      <a:pt x="84" y="0"/>
                      <a:pt x="91" y="10"/>
                    </a:cubicBezTo>
                    <a:cubicBezTo>
                      <a:pt x="88" y="14"/>
                      <a:pt x="86" y="14"/>
                      <a:pt x="85" y="19"/>
                    </a:cubicBezTo>
                    <a:cubicBezTo>
                      <a:pt x="85" y="22"/>
                      <a:pt x="86" y="26"/>
                      <a:pt x="86" y="29"/>
                    </a:cubicBezTo>
                    <a:cubicBezTo>
                      <a:pt x="86" y="34"/>
                      <a:pt x="85" y="37"/>
                      <a:pt x="86" y="42"/>
                    </a:cubicBezTo>
                    <a:cubicBezTo>
                      <a:pt x="87" y="47"/>
                      <a:pt x="89" y="47"/>
                      <a:pt x="92" y="51"/>
                    </a:cubicBezTo>
                    <a:cubicBezTo>
                      <a:pt x="96" y="58"/>
                      <a:pt x="105" y="75"/>
                      <a:pt x="100" y="82"/>
                    </a:cubicBezTo>
                    <a:cubicBezTo>
                      <a:pt x="95" y="89"/>
                      <a:pt x="83" y="87"/>
                      <a:pt x="77" y="90"/>
                    </a:cubicBezTo>
                    <a:cubicBezTo>
                      <a:pt x="63" y="97"/>
                      <a:pt x="43" y="114"/>
                      <a:pt x="40" y="129"/>
                    </a:cubicBezTo>
                  </a:path>
                </a:pathLst>
              </a:custGeom>
              <a:solidFill>
                <a:srgbClr val="D695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450" name="Freeform 50"/>
              <p:cNvSpPr>
                <a:spLocks/>
              </p:cNvSpPr>
              <p:nvPr/>
            </p:nvSpPr>
            <p:spPr bwMode="auto">
              <a:xfrm>
                <a:off x="2041" y="871"/>
                <a:ext cx="1180" cy="1223"/>
              </a:xfrm>
              <a:custGeom>
                <a:avLst/>
                <a:gdLst>
                  <a:gd name="T0" fmla="*/ 126 w 526"/>
                  <a:gd name="T1" fmla="*/ 495 h 545"/>
                  <a:gd name="T2" fmla="*/ 91 w 526"/>
                  <a:gd name="T3" fmla="*/ 545 h 545"/>
                  <a:gd name="T4" fmla="*/ 20 w 526"/>
                  <a:gd name="T5" fmla="*/ 545 h 545"/>
                  <a:gd name="T6" fmla="*/ 0 w 526"/>
                  <a:gd name="T7" fmla="*/ 525 h 545"/>
                  <a:gd name="T8" fmla="*/ 24 w 526"/>
                  <a:gd name="T9" fmla="*/ 288 h 545"/>
                  <a:gd name="T10" fmla="*/ 4 w 526"/>
                  <a:gd name="T11" fmla="*/ 49 h 545"/>
                  <a:gd name="T12" fmla="*/ 102 w 526"/>
                  <a:gd name="T13" fmla="*/ 39 h 545"/>
                  <a:gd name="T14" fmla="*/ 121 w 526"/>
                  <a:gd name="T15" fmla="*/ 150 h 545"/>
                  <a:gd name="T16" fmla="*/ 151 w 526"/>
                  <a:gd name="T17" fmla="*/ 162 h 545"/>
                  <a:gd name="T18" fmla="*/ 501 w 526"/>
                  <a:gd name="T19" fmla="*/ 44 h 545"/>
                  <a:gd name="T20" fmla="*/ 508 w 526"/>
                  <a:gd name="T21" fmla="*/ 100 h 545"/>
                  <a:gd name="T22" fmla="*/ 165 w 526"/>
                  <a:gd name="T23" fmla="*/ 280 h 545"/>
                  <a:gd name="T24" fmla="*/ 126 w 526"/>
                  <a:gd name="T25" fmla="*/ 495 h 5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6" h="545">
                    <a:moveTo>
                      <a:pt x="126" y="495"/>
                    </a:moveTo>
                    <a:cubicBezTo>
                      <a:pt x="91" y="545"/>
                      <a:pt x="91" y="545"/>
                      <a:pt x="91" y="545"/>
                    </a:cubicBezTo>
                    <a:cubicBezTo>
                      <a:pt x="20" y="545"/>
                      <a:pt x="20" y="545"/>
                      <a:pt x="20" y="545"/>
                    </a:cubicBezTo>
                    <a:cubicBezTo>
                      <a:pt x="0" y="525"/>
                      <a:pt x="0" y="525"/>
                      <a:pt x="0" y="525"/>
                    </a:cubicBezTo>
                    <a:cubicBezTo>
                      <a:pt x="2" y="477"/>
                      <a:pt x="1" y="388"/>
                      <a:pt x="24" y="288"/>
                    </a:cubicBezTo>
                    <a:cubicBezTo>
                      <a:pt x="47" y="188"/>
                      <a:pt x="3" y="109"/>
                      <a:pt x="4" y="49"/>
                    </a:cubicBezTo>
                    <a:cubicBezTo>
                      <a:pt x="9" y="0"/>
                      <a:pt x="104" y="17"/>
                      <a:pt x="102" y="39"/>
                    </a:cubicBezTo>
                    <a:cubicBezTo>
                      <a:pt x="92" y="91"/>
                      <a:pt x="108" y="128"/>
                      <a:pt x="121" y="150"/>
                    </a:cubicBezTo>
                    <a:cubicBezTo>
                      <a:pt x="126" y="158"/>
                      <a:pt x="130" y="175"/>
                      <a:pt x="151" y="162"/>
                    </a:cubicBezTo>
                    <a:cubicBezTo>
                      <a:pt x="196" y="136"/>
                      <a:pt x="318" y="44"/>
                      <a:pt x="501" y="44"/>
                    </a:cubicBezTo>
                    <a:cubicBezTo>
                      <a:pt x="526" y="41"/>
                      <a:pt x="526" y="99"/>
                      <a:pt x="508" y="100"/>
                    </a:cubicBezTo>
                    <a:cubicBezTo>
                      <a:pt x="452" y="100"/>
                      <a:pt x="244" y="153"/>
                      <a:pt x="165" y="280"/>
                    </a:cubicBezTo>
                    <a:cubicBezTo>
                      <a:pt x="102" y="381"/>
                      <a:pt x="110" y="429"/>
                      <a:pt x="126" y="495"/>
                    </a:cubicBezTo>
                  </a:path>
                </a:pathLst>
              </a:custGeom>
              <a:solidFill>
                <a:srgbClr val="5381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451" name="Freeform 51"/>
              <p:cNvSpPr>
                <a:spLocks/>
              </p:cNvSpPr>
              <p:nvPr/>
            </p:nvSpPr>
            <p:spPr bwMode="auto">
              <a:xfrm>
                <a:off x="2555" y="2076"/>
                <a:ext cx="590" cy="177"/>
              </a:xfrm>
              <a:custGeom>
                <a:avLst/>
                <a:gdLst>
                  <a:gd name="T0" fmla="*/ 4 w 263"/>
                  <a:gd name="T1" fmla="*/ 56 h 79"/>
                  <a:gd name="T2" fmla="*/ 2 w 263"/>
                  <a:gd name="T3" fmla="*/ 66 h 79"/>
                  <a:gd name="T4" fmla="*/ 19 w 263"/>
                  <a:gd name="T5" fmla="*/ 67 h 79"/>
                  <a:gd name="T6" fmla="*/ 25 w 263"/>
                  <a:gd name="T7" fmla="*/ 62 h 79"/>
                  <a:gd name="T8" fmla="*/ 33 w 263"/>
                  <a:gd name="T9" fmla="*/ 67 h 79"/>
                  <a:gd name="T10" fmla="*/ 34 w 263"/>
                  <a:gd name="T11" fmla="*/ 66 h 79"/>
                  <a:gd name="T12" fmla="*/ 38 w 263"/>
                  <a:gd name="T13" fmla="*/ 79 h 79"/>
                  <a:gd name="T14" fmla="*/ 45 w 263"/>
                  <a:gd name="T15" fmla="*/ 74 h 79"/>
                  <a:gd name="T16" fmla="*/ 46 w 263"/>
                  <a:gd name="T17" fmla="*/ 64 h 79"/>
                  <a:gd name="T18" fmla="*/ 58 w 263"/>
                  <a:gd name="T19" fmla="*/ 73 h 79"/>
                  <a:gd name="T20" fmla="*/ 58 w 263"/>
                  <a:gd name="T21" fmla="*/ 66 h 79"/>
                  <a:gd name="T22" fmla="*/ 64 w 263"/>
                  <a:gd name="T23" fmla="*/ 63 h 79"/>
                  <a:gd name="T24" fmla="*/ 72 w 263"/>
                  <a:gd name="T25" fmla="*/ 52 h 79"/>
                  <a:gd name="T26" fmla="*/ 81 w 263"/>
                  <a:gd name="T27" fmla="*/ 59 h 79"/>
                  <a:gd name="T28" fmla="*/ 88 w 263"/>
                  <a:gd name="T29" fmla="*/ 61 h 79"/>
                  <a:gd name="T30" fmla="*/ 94 w 263"/>
                  <a:gd name="T31" fmla="*/ 65 h 79"/>
                  <a:gd name="T32" fmla="*/ 94 w 263"/>
                  <a:gd name="T33" fmla="*/ 62 h 79"/>
                  <a:gd name="T34" fmla="*/ 110 w 263"/>
                  <a:gd name="T35" fmla="*/ 69 h 79"/>
                  <a:gd name="T36" fmla="*/ 124 w 263"/>
                  <a:gd name="T37" fmla="*/ 57 h 79"/>
                  <a:gd name="T38" fmla="*/ 147 w 263"/>
                  <a:gd name="T39" fmla="*/ 52 h 79"/>
                  <a:gd name="T40" fmla="*/ 157 w 263"/>
                  <a:gd name="T41" fmla="*/ 63 h 79"/>
                  <a:gd name="T42" fmla="*/ 162 w 263"/>
                  <a:gd name="T43" fmla="*/ 67 h 79"/>
                  <a:gd name="T44" fmla="*/ 165 w 263"/>
                  <a:gd name="T45" fmla="*/ 73 h 79"/>
                  <a:gd name="T46" fmla="*/ 166 w 263"/>
                  <a:gd name="T47" fmla="*/ 72 h 79"/>
                  <a:gd name="T48" fmla="*/ 168 w 263"/>
                  <a:gd name="T49" fmla="*/ 77 h 79"/>
                  <a:gd name="T50" fmla="*/ 173 w 263"/>
                  <a:gd name="T51" fmla="*/ 72 h 79"/>
                  <a:gd name="T52" fmla="*/ 178 w 263"/>
                  <a:gd name="T53" fmla="*/ 76 h 79"/>
                  <a:gd name="T54" fmla="*/ 184 w 263"/>
                  <a:gd name="T55" fmla="*/ 76 h 79"/>
                  <a:gd name="T56" fmla="*/ 185 w 263"/>
                  <a:gd name="T57" fmla="*/ 71 h 79"/>
                  <a:gd name="T58" fmla="*/ 202 w 263"/>
                  <a:gd name="T59" fmla="*/ 70 h 79"/>
                  <a:gd name="T60" fmla="*/ 211 w 263"/>
                  <a:gd name="T61" fmla="*/ 55 h 79"/>
                  <a:gd name="T62" fmla="*/ 214 w 263"/>
                  <a:gd name="T63" fmla="*/ 57 h 79"/>
                  <a:gd name="T64" fmla="*/ 219 w 263"/>
                  <a:gd name="T65" fmla="*/ 58 h 79"/>
                  <a:gd name="T66" fmla="*/ 222 w 263"/>
                  <a:gd name="T67" fmla="*/ 61 h 79"/>
                  <a:gd name="T68" fmla="*/ 225 w 263"/>
                  <a:gd name="T69" fmla="*/ 62 h 79"/>
                  <a:gd name="T70" fmla="*/ 240 w 263"/>
                  <a:gd name="T71" fmla="*/ 72 h 79"/>
                  <a:gd name="T72" fmla="*/ 244 w 263"/>
                  <a:gd name="T73" fmla="*/ 66 h 79"/>
                  <a:gd name="T74" fmla="*/ 246 w 263"/>
                  <a:gd name="T75" fmla="*/ 71 h 79"/>
                  <a:gd name="T76" fmla="*/ 248 w 263"/>
                  <a:gd name="T77" fmla="*/ 57 h 79"/>
                  <a:gd name="T78" fmla="*/ 253 w 263"/>
                  <a:gd name="T79" fmla="*/ 39 h 79"/>
                  <a:gd name="T80" fmla="*/ 258 w 263"/>
                  <a:gd name="T81" fmla="*/ 20 h 79"/>
                  <a:gd name="T82" fmla="*/ 260 w 263"/>
                  <a:gd name="T83" fmla="*/ 10 h 79"/>
                  <a:gd name="T84" fmla="*/ 263 w 263"/>
                  <a:gd name="T85" fmla="*/ 0 h 79"/>
                  <a:gd name="T86" fmla="*/ 237 w 263"/>
                  <a:gd name="T87" fmla="*/ 10 h 79"/>
                  <a:gd name="T88" fmla="*/ 215 w 263"/>
                  <a:gd name="T89" fmla="*/ 16 h 79"/>
                  <a:gd name="T90" fmla="*/ 187 w 263"/>
                  <a:gd name="T91" fmla="*/ 1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63" h="79">
                    <a:moveTo>
                      <a:pt x="4" y="56"/>
                    </a:moveTo>
                    <a:cubicBezTo>
                      <a:pt x="2" y="58"/>
                      <a:pt x="0" y="64"/>
                      <a:pt x="2" y="66"/>
                    </a:cubicBezTo>
                    <a:cubicBezTo>
                      <a:pt x="9" y="59"/>
                      <a:pt x="14" y="58"/>
                      <a:pt x="19" y="67"/>
                    </a:cubicBezTo>
                    <a:cubicBezTo>
                      <a:pt x="20" y="64"/>
                      <a:pt x="22" y="62"/>
                      <a:pt x="25" y="62"/>
                    </a:cubicBezTo>
                    <a:cubicBezTo>
                      <a:pt x="30" y="61"/>
                      <a:pt x="30" y="64"/>
                      <a:pt x="33" y="67"/>
                    </a:cubicBezTo>
                    <a:cubicBezTo>
                      <a:pt x="33" y="67"/>
                      <a:pt x="34" y="66"/>
                      <a:pt x="34" y="66"/>
                    </a:cubicBezTo>
                    <a:cubicBezTo>
                      <a:pt x="36" y="70"/>
                      <a:pt x="37" y="74"/>
                      <a:pt x="38" y="79"/>
                    </a:cubicBezTo>
                    <a:cubicBezTo>
                      <a:pt x="40" y="78"/>
                      <a:pt x="44" y="76"/>
                      <a:pt x="45" y="74"/>
                    </a:cubicBezTo>
                    <a:cubicBezTo>
                      <a:pt x="47" y="72"/>
                      <a:pt x="44" y="67"/>
                      <a:pt x="46" y="64"/>
                    </a:cubicBezTo>
                    <a:cubicBezTo>
                      <a:pt x="52" y="57"/>
                      <a:pt x="56" y="70"/>
                      <a:pt x="58" y="73"/>
                    </a:cubicBezTo>
                    <a:cubicBezTo>
                      <a:pt x="58" y="71"/>
                      <a:pt x="57" y="68"/>
                      <a:pt x="58" y="66"/>
                    </a:cubicBezTo>
                    <a:cubicBezTo>
                      <a:pt x="60" y="63"/>
                      <a:pt x="62" y="65"/>
                      <a:pt x="64" y="63"/>
                    </a:cubicBezTo>
                    <a:cubicBezTo>
                      <a:pt x="68" y="60"/>
                      <a:pt x="67" y="53"/>
                      <a:pt x="72" y="52"/>
                    </a:cubicBezTo>
                    <a:cubicBezTo>
                      <a:pt x="78" y="51"/>
                      <a:pt x="78" y="57"/>
                      <a:pt x="81" y="59"/>
                    </a:cubicBezTo>
                    <a:cubicBezTo>
                      <a:pt x="84" y="61"/>
                      <a:pt x="85" y="60"/>
                      <a:pt x="88" y="61"/>
                    </a:cubicBezTo>
                    <a:cubicBezTo>
                      <a:pt x="90" y="62"/>
                      <a:pt x="92" y="64"/>
                      <a:pt x="94" y="65"/>
                    </a:cubicBezTo>
                    <a:cubicBezTo>
                      <a:pt x="94" y="64"/>
                      <a:pt x="94" y="63"/>
                      <a:pt x="94" y="62"/>
                    </a:cubicBezTo>
                    <a:cubicBezTo>
                      <a:pt x="100" y="62"/>
                      <a:pt x="106" y="66"/>
                      <a:pt x="110" y="69"/>
                    </a:cubicBezTo>
                    <a:cubicBezTo>
                      <a:pt x="111" y="62"/>
                      <a:pt x="118" y="59"/>
                      <a:pt x="124" y="57"/>
                    </a:cubicBezTo>
                    <a:cubicBezTo>
                      <a:pt x="130" y="55"/>
                      <a:pt x="141" y="50"/>
                      <a:pt x="147" y="52"/>
                    </a:cubicBezTo>
                    <a:cubicBezTo>
                      <a:pt x="153" y="54"/>
                      <a:pt x="153" y="60"/>
                      <a:pt x="157" y="63"/>
                    </a:cubicBezTo>
                    <a:cubicBezTo>
                      <a:pt x="159" y="65"/>
                      <a:pt x="160" y="65"/>
                      <a:pt x="162" y="67"/>
                    </a:cubicBezTo>
                    <a:cubicBezTo>
                      <a:pt x="163" y="68"/>
                      <a:pt x="164" y="71"/>
                      <a:pt x="165" y="73"/>
                    </a:cubicBezTo>
                    <a:cubicBezTo>
                      <a:pt x="165" y="73"/>
                      <a:pt x="166" y="73"/>
                      <a:pt x="166" y="72"/>
                    </a:cubicBezTo>
                    <a:cubicBezTo>
                      <a:pt x="167" y="74"/>
                      <a:pt x="167" y="76"/>
                      <a:pt x="168" y="77"/>
                    </a:cubicBezTo>
                    <a:cubicBezTo>
                      <a:pt x="169" y="76"/>
                      <a:pt x="171" y="73"/>
                      <a:pt x="173" y="72"/>
                    </a:cubicBezTo>
                    <a:cubicBezTo>
                      <a:pt x="177" y="72"/>
                      <a:pt x="176" y="74"/>
                      <a:pt x="178" y="76"/>
                    </a:cubicBezTo>
                    <a:cubicBezTo>
                      <a:pt x="180" y="78"/>
                      <a:pt x="181" y="79"/>
                      <a:pt x="184" y="76"/>
                    </a:cubicBezTo>
                    <a:cubicBezTo>
                      <a:pt x="185" y="75"/>
                      <a:pt x="186" y="73"/>
                      <a:pt x="185" y="71"/>
                    </a:cubicBezTo>
                    <a:cubicBezTo>
                      <a:pt x="188" y="62"/>
                      <a:pt x="197" y="70"/>
                      <a:pt x="202" y="70"/>
                    </a:cubicBezTo>
                    <a:cubicBezTo>
                      <a:pt x="212" y="71"/>
                      <a:pt x="198" y="54"/>
                      <a:pt x="211" y="55"/>
                    </a:cubicBezTo>
                    <a:cubicBezTo>
                      <a:pt x="214" y="55"/>
                      <a:pt x="212" y="57"/>
                      <a:pt x="214" y="57"/>
                    </a:cubicBezTo>
                    <a:cubicBezTo>
                      <a:pt x="215" y="58"/>
                      <a:pt x="218" y="57"/>
                      <a:pt x="219" y="58"/>
                    </a:cubicBezTo>
                    <a:cubicBezTo>
                      <a:pt x="220" y="59"/>
                      <a:pt x="221" y="60"/>
                      <a:pt x="222" y="61"/>
                    </a:cubicBezTo>
                    <a:cubicBezTo>
                      <a:pt x="223" y="62"/>
                      <a:pt x="223" y="61"/>
                      <a:pt x="225" y="62"/>
                    </a:cubicBezTo>
                    <a:cubicBezTo>
                      <a:pt x="233" y="63"/>
                      <a:pt x="236" y="65"/>
                      <a:pt x="240" y="72"/>
                    </a:cubicBezTo>
                    <a:cubicBezTo>
                      <a:pt x="242" y="70"/>
                      <a:pt x="243" y="68"/>
                      <a:pt x="244" y="66"/>
                    </a:cubicBezTo>
                    <a:cubicBezTo>
                      <a:pt x="245" y="67"/>
                      <a:pt x="246" y="69"/>
                      <a:pt x="246" y="71"/>
                    </a:cubicBezTo>
                    <a:cubicBezTo>
                      <a:pt x="253" y="75"/>
                      <a:pt x="248" y="60"/>
                      <a:pt x="248" y="57"/>
                    </a:cubicBezTo>
                    <a:cubicBezTo>
                      <a:pt x="248" y="51"/>
                      <a:pt x="252" y="45"/>
                      <a:pt x="253" y="39"/>
                    </a:cubicBezTo>
                    <a:cubicBezTo>
                      <a:pt x="254" y="32"/>
                      <a:pt x="257" y="27"/>
                      <a:pt x="258" y="20"/>
                    </a:cubicBezTo>
                    <a:cubicBezTo>
                      <a:pt x="259" y="17"/>
                      <a:pt x="259" y="14"/>
                      <a:pt x="260" y="10"/>
                    </a:cubicBezTo>
                    <a:cubicBezTo>
                      <a:pt x="261" y="7"/>
                      <a:pt x="263" y="4"/>
                      <a:pt x="263" y="0"/>
                    </a:cubicBezTo>
                    <a:cubicBezTo>
                      <a:pt x="255" y="2"/>
                      <a:pt x="246" y="7"/>
                      <a:pt x="237" y="10"/>
                    </a:cubicBezTo>
                    <a:cubicBezTo>
                      <a:pt x="230" y="12"/>
                      <a:pt x="223" y="14"/>
                      <a:pt x="215" y="16"/>
                    </a:cubicBezTo>
                    <a:cubicBezTo>
                      <a:pt x="206" y="18"/>
                      <a:pt x="196" y="17"/>
                      <a:pt x="187" y="19"/>
                    </a:cubicBezTo>
                  </a:path>
                </a:pathLst>
              </a:custGeom>
              <a:solidFill>
                <a:srgbClr val="5B72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452" name="Freeform 52"/>
              <p:cNvSpPr>
                <a:spLocks/>
              </p:cNvSpPr>
              <p:nvPr/>
            </p:nvSpPr>
            <p:spPr bwMode="auto">
              <a:xfrm>
                <a:off x="1985" y="1802"/>
                <a:ext cx="359" cy="337"/>
              </a:xfrm>
              <a:custGeom>
                <a:avLst/>
                <a:gdLst>
                  <a:gd name="T0" fmla="*/ 0 w 160"/>
                  <a:gd name="T1" fmla="*/ 148 h 150"/>
                  <a:gd name="T2" fmla="*/ 25 w 160"/>
                  <a:gd name="T3" fmla="*/ 110 h 150"/>
                  <a:gd name="T4" fmla="*/ 69 w 160"/>
                  <a:gd name="T5" fmla="*/ 45 h 150"/>
                  <a:gd name="T6" fmla="*/ 105 w 160"/>
                  <a:gd name="T7" fmla="*/ 0 h 150"/>
                  <a:gd name="T8" fmla="*/ 121 w 160"/>
                  <a:gd name="T9" fmla="*/ 50 h 150"/>
                  <a:gd name="T10" fmla="*/ 145 w 160"/>
                  <a:gd name="T11" fmla="*/ 76 h 150"/>
                  <a:gd name="T12" fmla="*/ 160 w 160"/>
                  <a:gd name="T13" fmla="*/ 87 h 150"/>
                  <a:gd name="T14" fmla="*/ 128 w 160"/>
                  <a:gd name="T15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0" h="150">
                    <a:moveTo>
                      <a:pt x="0" y="148"/>
                    </a:moveTo>
                    <a:cubicBezTo>
                      <a:pt x="7" y="133"/>
                      <a:pt x="15" y="120"/>
                      <a:pt x="25" y="110"/>
                    </a:cubicBezTo>
                    <a:cubicBezTo>
                      <a:pt x="45" y="86"/>
                      <a:pt x="59" y="63"/>
                      <a:pt x="69" y="45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101" y="12"/>
                      <a:pt x="114" y="40"/>
                      <a:pt x="121" y="50"/>
                    </a:cubicBezTo>
                    <a:cubicBezTo>
                      <a:pt x="127" y="60"/>
                      <a:pt x="137" y="68"/>
                      <a:pt x="145" y="76"/>
                    </a:cubicBezTo>
                    <a:cubicBezTo>
                      <a:pt x="150" y="81"/>
                      <a:pt x="155" y="84"/>
                      <a:pt x="160" y="87"/>
                    </a:cubicBezTo>
                    <a:cubicBezTo>
                      <a:pt x="160" y="87"/>
                      <a:pt x="129" y="148"/>
                      <a:pt x="128" y="150"/>
                    </a:cubicBezTo>
                  </a:path>
                </a:pathLst>
              </a:custGeom>
              <a:solidFill>
                <a:srgbClr val="D695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453" name="Freeform 53"/>
              <p:cNvSpPr>
                <a:spLocks/>
              </p:cNvSpPr>
              <p:nvPr/>
            </p:nvSpPr>
            <p:spPr bwMode="auto">
              <a:xfrm>
                <a:off x="2048" y="1798"/>
                <a:ext cx="190" cy="238"/>
              </a:xfrm>
              <a:custGeom>
                <a:avLst/>
                <a:gdLst>
                  <a:gd name="T0" fmla="*/ 1 w 85"/>
                  <a:gd name="T1" fmla="*/ 106 h 106"/>
                  <a:gd name="T2" fmla="*/ 2 w 85"/>
                  <a:gd name="T3" fmla="*/ 92 h 106"/>
                  <a:gd name="T4" fmla="*/ 8 w 85"/>
                  <a:gd name="T5" fmla="*/ 94 h 106"/>
                  <a:gd name="T6" fmla="*/ 10 w 85"/>
                  <a:gd name="T7" fmla="*/ 91 h 106"/>
                  <a:gd name="T8" fmla="*/ 9 w 85"/>
                  <a:gd name="T9" fmla="*/ 88 h 106"/>
                  <a:gd name="T10" fmla="*/ 11 w 85"/>
                  <a:gd name="T11" fmla="*/ 86 h 106"/>
                  <a:gd name="T12" fmla="*/ 16 w 85"/>
                  <a:gd name="T13" fmla="*/ 83 h 106"/>
                  <a:gd name="T14" fmla="*/ 17 w 85"/>
                  <a:gd name="T15" fmla="*/ 73 h 106"/>
                  <a:gd name="T16" fmla="*/ 18 w 85"/>
                  <a:gd name="T17" fmla="*/ 77 h 106"/>
                  <a:gd name="T18" fmla="*/ 21 w 85"/>
                  <a:gd name="T19" fmla="*/ 73 h 106"/>
                  <a:gd name="T20" fmla="*/ 19 w 85"/>
                  <a:gd name="T21" fmla="*/ 70 h 106"/>
                  <a:gd name="T22" fmla="*/ 21 w 85"/>
                  <a:gd name="T23" fmla="*/ 67 h 106"/>
                  <a:gd name="T24" fmla="*/ 24 w 85"/>
                  <a:gd name="T25" fmla="*/ 56 h 106"/>
                  <a:gd name="T26" fmla="*/ 29 w 85"/>
                  <a:gd name="T27" fmla="*/ 53 h 106"/>
                  <a:gd name="T28" fmla="*/ 33 w 85"/>
                  <a:gd name="T29" fmla="*/ 48 h 106"/>
                  <a:gd name="T30" fmla="*/ 37 w 85"/>
                  <a:gd name="T31" fmla="*/ 43 h 106"/>
                  <a:gd name="T32" fmla="*/ 44 w 85"/>
                  <a:gd name="T33" fmla="*/ 40 h 106"/>
                  <a:gd name="T34" fmla="*/ 45 w 85"/>
                  <a:gd name="T35" fmla="*/ 32 h 106"/>
                  <a:gd name="T36" fmla="*/ 49 w 85"/>
                  <a:gd name="T37" fmla="*/ 26 h 106"/>
                  <a:gd name="T38" fmla="*/ 51 w 85"/>
                  <a:gd name="T39" fmla="*/ 16 h 106"/>
                  <a:gd name="T40" fmla="*/ 56 w 85"/>
                  <a:gd name="T41" fmla="*/ 11 h 106"/>
                  <a:gd name="T42" fmla="*/ 61 w 85"/>
                  <a:gd name="T43" fmla="*/ 4 h 106"/>
                  <a:gd name="T44" fmla="*/ 68 w 85"/>
                  <a:gd name="T45" fmla="*/ 0 h 106"/>
                  <a:gd name="T46" fmla="*/ 77 w 85"/>
                  <a:gd name="T47" fmla="*/ 0 h 106"/>
                  <a:gd name="T48" fmla="*/ 84 w 85"/>
                  <a:gd name="T49" fmla="*/ 7 h 106"/>
                  <a:gd name="T50" fmla="*/ 81 w 85"/>
                  <a:gd name="T51" fmla="*/ 17 h 106"/>
                  <a:gd name="T52" fmla="*/ 80 w 85"/>
                  <a:gd name="T53" fmla="*/ 24 h 106"/>
                  <a:gd name="T54" fmla="*/ 80 w 85"/>
                  <a:gd name="T55" fmla="*/ 37 h 106"/>
                  <a:gd name="T56" fmla="*/ 73 w 85"/>
                  <a:gd name="T57" fmla="*/ 49 h 106"/>
                  <a:gd name="T58" fmla="*/ 58 w 85"/>
                  <a:gd name="T59" fmla="*/ 52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5" h="106">
                    <a:moveTo>
                      <a:pt x="1" y="106"/>
                    </a:moveTo>
                    <a:cubicBezTo>
                      <a:pt x="0" y="103"/>
                      <a:pt x="1" y="95"/>
                      <a:pt x="2" y="92"/>
                    </a:cubicBezTo>
                    <a:cubicBezTo>
                      <a:pt x="6" y="93"/>
                      <a:pt x="3" y="98"/>
                      <a:pt x="8" y="94"/>
                    </a:cubicBezTo>
                    <a:cubicBezTo>
                      <a:pt x="9" y="93"/>
                      <a:pt x="9" y="93"/>
                      <a:pt x="10" y="91"/>
                    </a:cubicBezTo>
                    <a:cubicBezTo>
                      <a:pt x="10" y="90"/>
                      <a:pt x="9" y="89"/>
                      <a:pt x="9" y="88"/>
                    </a:cubicBezTo>
                    <a:cubicBezTo>
                      <a:pt x="10" y="87"/>
                      <a:pt x="10" y="86"/>
                      <a:pt x="11" y="86"/>
                    </a:cubicBezTo>
                    <a:cubicBezTo>
                      <a:pt x="13" y="90"/>
                      <a:pt x="14" y="87"/>
                      <a:pt x="16" y="83"/>
                    </a:cubicBezTo>
                    <a:cubicBezTo>
                      <a:pt x="17" y="79"/>
                      <a:pt x="14" y="76"/>
                      <a:pt x="17" y="73"/>
                    </a:cubicBezTo>
                    <a:cubicBezTo>
                      <a:pt x="18" y="74"/>
                      <a:pt x="18" y="76"/>
                      <a:pt x="18" y="77"/>
                    </a:cubicBezTo>
                    <a:cubicBezTo>
                      <a:pt x="21" y="76"/>
                      <a:pt x="21" y="75"/>
                      <a:pt x="21" y="73"/>
                    </a:cubicBezTo>
                    <a:cubicBezTo>
                      <a:pt x="20" y="72"/>
                      <a:pt x="20" y="71"/>
                      <a:pt x="19" y="70"/>
                    </a:cubicBezTo>
                    <a:cubicBezTo>
                      <a:pt x="19" y="69"/>
                      <a:pt x="20" y="68"/>
                      <a:pt x="21" y="67"/>
                    </a:cubicBezTo>
                    <a:cubicBezTo>
                      <a:pt x="21" y="62"/>
                      <a:pt x="19" y="59"/>
                      <a:pt x="24" y="56"/>
                    </a:cubicBezTo>
                    <a:cubicBezTo>
                      <a:pt x="25" y="63"/>
                      <a:pt x="29" y="56"/>
                      <a:pt x="29" y="53"/>
                    </a:cubicBezTo>
                    <a:cubicBezTo>
                      <a:pt x="33" y="53"/>
                      <a:pt x="33" y="51"/>
                      <a:pt x="33" y="48"/>
                    </a:cubicBezTo>
                    <a:cubicBezTo>
                      <a:pt x="34" y="44"/>
                      <a:pt x="34" y="43"/>
                      <a:pt x="37" y="43"/>
                    </a:cubicBezTo>
                    <a:cubicBezTo>
                      <a:pt x="40" y="43"/>
                      <a:pt x="43" y="42"/>
                      <a:pt x="44" y="40"/>
                    </a:cubicBezTo>
                    <a:cubicBezTo>
                      <a:pt x="45" y="38"/>
                      <a:pt x="44" y="35"/>
                      <a:pt x="45" y="32"/>
                    </a:cubicBezTo>
                    <a:cubicBezTo>
                      <a:pt x="46" y="29"/>
                      <a:pt x="48" y="29"/>
                      <a:pt x="49" y="26"/>
                    </a:cubicBezTo>
                    <a:cubicBezTo>
                      <a:pt x="49" y="22"/>
                      <a:pt x="48" y="18"/>
                      <a:pt x="51" y="16"/>
                    </a:cubicBezTo>
                    <a:cubicBezTo>
                      <a:pt x="53" y="13"/>
                      <a:pt x="54" y="14"/>
                      <a:pt x="56" y="11"/>
                    </a:cubicBezTo>
                    <a:cubicBezTo>
                      <a:pt x="57" y="8"/>
                      <a:pt x="58" y="6"/>
                      <a:pt x="61" y="4"/>
                    </a:cubicBezTo>
                    <a:cubicBezTo>
                      <a:pt x="64" y="2"/>
                      <a:pt x="65" y="0"/>
                      <a:pt x="68" y="0"/>
                    </a:cubicBezTo>
                    <a:cubicBezTo>
                      <a:pt x="72" y="1"/>
                      <a:pt x="73" y="1"/>
                      <a:pt x="77" y="0"/>
                    </a:cubicBezTo>
                    <a:cubicBezTo>
                      <a:pt x="79" y="4"/>
                      <a:pt x="83" y="3"/>
                      <a:pt x="84" y="7"/>
                    </a:cubicBezTo>
                    <a:cubicBezTo>
                      <a:pt x="85" y="10"/>
                      <a:pt x="82" y="14"/>
                      <a:pt x="81" y="17"/>
                    </a:cubicBezTo>
                    <a:cubicBezTo>
                      <a:pt x="80" y="19"/>
                      <a:pt x="80" y="21"/>
                      <a:pt x="80" y="24"/>
                    </a:cubicBezTo>
                    <a:cubicBezTo>
                      <a:pt x="81" y="28"/>
                      <a:pt x="80" y="32"/>
                      <a:pt x="80" y="37"/>
                    </a:cubicBezTo>
                    <a:cubicBezTo>
                      <a:pt x="79" y="42"/>
                      <a:pt x="79" y="46"/>
                      <a:pt x="73" y="49"/>
                    </a:cubicBezTo>
                    <a:cubicBezTo>
                      <a:pt x="68" y="51"/>
                      <a:pt x="63" y="50"/>
                      <a:pt x="58" y="52"/>
                    </a:cubicBezTo>
                  </a:path>
                </a:pathLst>
              </a:custGeom>
              <a:solidFill>
                <a:srgbClr val="D695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454" name="Freeform 54"/>
              <p:cNvSpPr>
                <a:spLocks/>
              </p:cNvSpPr>
              <p:nvPr/>
            </p:nvSpPr>
            <p:spPr bwMode="auto">
              <a:xfrm>
                <a:off x="2548" y="2709"/>
                <a:ext cx="126" cy="107"/>
              </a:xfrm>
              <a:custGeom>
                <a:avLst/>
                <a:gdLst>
                  <a:gd name="T0" fmla="*/ 49 w 56"/>
                  <a:gd name="T1" fmla="*/ 0 h 48"/>
                  <a:gd name="T2" fmla="*/ 54 w 56"/>
                  <a:gd name="T3" fmla="*/ 11 h 48"/>
                  <a:gd name="T4" fmla="*/ 55 w 56"/>
                  <a:gd name="T5" fmla="*/ 22 h 48"/>
                  <a:gd name="T6" fmla="*/ 56 w 56"/>
                  <a:gd name="T7" fmla="*/ 33 h 48"/>
                  <a:gd name="T8" fmla="*/ 47 w 56"/>
                  <a:gd name="T9" fmla="*/ 36 h 48"/>
                  <a:gd name="T10" fmla="*/ 46 w 56"/>
                  <a:gd name="T11" fmla="*/ 46 h 48"/>
                  <a:gd name="T12" fmla="*/ 39 w 56"/>
                  <a:gd name="T13" fmla="*/ 40 h 48"/>
                  <a:gd name="T14" fmla="*/ 19 w 56"/>
                  <a:gd name="T15" fmla="*/ 38 h 48"/>
                  <a:gd name="T16" fmla="*/ 1 w 56"/>
                  <a:gd name="T17" fmla="*/ 23 h 48"/>
                  <a:gd name="T18" fmla="*/ 48 w 56"/>
                  <a:gd name="T19" fmla="*/ 1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6" h="48">
                    <a:moveTo>
                      <a:pt x="49" y="0"/>
                    </a:moveTo>
                    <a:cubicBezTo>
                      <a:pt x="46" y="4"/>
                      <a:pt x="51" y="9"/>
                      <a:pt x="54" y="11"/>
                    </a:cubicBezTo>
                    <a:cubicBezTo>
                      <a:pt x="50" y="16"/>
                      <a:pt x="52" y="19"/>
                      <a:pt x="55" y="22"/>
                    </a:cubicBezTo>
                    <a:cubicBezTo>
                      <a:pt x="54" y="26"/>
                      <a:pt x="56" y="29"/>
                      <a:pt x="56" y="33"/>
                    </a:cubicBezTo>
                    <a:cubicBezTo>
                      <a:pt x="53" y="34"/>
                      <a:pt x="50" y="34"/>
                      <a:pt x="47" y="36"/>
                    </a:cubicBezTo>
                    <a:cubicBezTo>
                      <a:pt x="46" y="39"/>
                      <a:pt x="49" y="44"/>
                      <a:pt x="46" y="46"/>
                    </a:cubicBezTo>
                    <a:cubicBezTo>
                      <a:pt x="42" y="48"/>
                      <a:pt x="37" y="43"/>
                      <a:pt x="39" y="40"/>
                    </a:cubicBezTo>
                    <a:cubicBezTo>
                      <a:pt x="32" y="36"/>
                      <a:pt x="26" y="41"/>
                      <a:pt x="19" y="38"/>
                    </a:cubicBezTo>
                    <a:cubicBezTo>
                      <a:pt x="14" y="36"/>
                      <a:pt x="0" y="30"/>
                      <a:pt x="1" y="23"/>
                    </a:cubicBezTo>
                    <a:cubicBezTo>
                      <a:pt x="19" y="32"/>
                      <a:pt x="41" y="36"/>
                      <a:pt x="48" y="13"/>
                    </a:cubicBezTo>
                  </a:path>
                </a:pathLst>
              </a:custGeom>
              <a:solidFill>
                <a:srgbClr val="F5C9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455" name="Freeform 55"/>
              <p:cNvSpPr>
                <a:spLocks/>
              </p:cNvSpPr>
              <p:nvPr/>
            </p:nvSpPr>
            <p:spPr bwMode="auto">
              <a:xfrm>
                <a:off x="2654" y="2574"/>
                <a:ext cx="161" cy="144"/>
              </a:xfrm>
              <a:custGeom>
                <a:avLst/>
                <a:gdLst>
                  <a:gd name="T0" fmla="*/ 3 w 72"/>
                  <a:gd name="T1" fmla="*/ 64 h 64"/>
                  <a:gd name="T2" fmla="*/ 23 w 72"/>
                  <a:gd name="T3" fmla="*/ 57 h 64"/>
                  <a:gd name="T4" fmla="*/ 48 w 72"/>
                  <a:gd name="T5" fmla="*/ 50 h 64"/>
                  <a:gd name="T6" fmla="*/ 58 w 72"/>
                  <a:gd name="T7" fmla="*/ 41 h 64"/>
                  <a:gd name="T8" fmla="*/ 62 w 72"/>
                  <a:gd name="T9" fmla="*/ 34 h 64"/>
                  <a:gd name="T10" fmla="*/ 65 w 72"/>
                  <a:gd name="T11" fmla="*/ 28 h 64"/>
                  <a:gd name="T12" fmla="*/ 59 w 72"/>
                  <a:gd name="T13" fmla="*/ 27 h 64"/>
                  <a:gd name="T14" fmla="*/ 56 w 72"/>
                  <a:gd name="T15" fmla="*/ 22 h 64"/>
                  <a:gd name="T16" fmla="*/ 60 w 72"/>
                  <a:gd name="T17" fmla="*/ 14 h 64"/>
                  <a:gd name="T18" fmla="*/ 52 w 72"/>
                  <a:gd name="T19" fmla="*/ 10 h 64"/>
                  <a:gd name="T20" fmla="*/ 48 w 72"/>
                  <a:gd name="T21" fmla="*/ 8 h 64"/>
                  <a:gd name="T22" fmla="*/ 47 w 72"/>
                  <a:gd name="T23" fmla="*/ 4 h 64"/>
                  <a:gd name="T24" fmla="*/ 42 w 72"/>
                  <a:gd name="T25" fmla="*/ 14 h 64"/>
                  <a:gd name="T26" fmla="*/ 44 w 72"/>
                  <a:gd name="T27" fmla="*/ 32 h 64"/>
                  <a:gd name="T28" fmla="*/ 27 w 72"/>
                  <a:gd name="T29" fmla="*/ 46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2" h="64">
                    <a:moveTo>
                      <a:pt x="3" y="64"/>
                    </a:moveTo>
                    <a:cubicBezTo>
                      <a:pt x="0" y="55"/>
                      <a:pt x="19" y="56"/>
                      <a:pt x="23" y="57"/>
                    </a:cubicBezTo>
                    <a:cubicBezTo>
                      <a:pt x="34" y="59"/>
                      <a:pt x="39" y="55"/>
                      <a:pt x="48" y="50"/>
                    </a:cubicBezTo>
                    <a:cubicBezTo>
                      <a:pt x="38" y="43"/>
                      <a:pt x="57" y="42"/>
                      <a:pt x="58" y="41"/>
                    </a:cubicBezTo>
                    <a:cubicBezTo>
                      <a:pt x="52" y="36"/>
                      <a:pt x="59" y="35"/>
                      <a:pt x="62" y="34"/>
                    </a:cubicBezTo>
                    <a:cubicBezTo>
                      <a:pt x="66" y="33"/>
                      <a:pt x="72" y="31"/>
                      <a:pt x="65" y="28"/>
                    </a:cubicBezTo>
                    <a:cubicBezTo>
                      <a:pt x="63" y="27"/>
                      <a:pt x="61" y="28"/>
                      <a:pt x="59" y="27"/>
                    </a:cubicBezTo>
                    <a:cubicBezTo>
                      <a:pt x="59" y="27"/>
                      <a:pt x="57" y="22"/>
                      <a:pt x="56" y="22"/>
                    </a:cubicBezTo>
                    <a:cubicBezTo>
                      <a:pt x="54" y="18"/>
                      <a:pt x="52" y="13"/>
                      <a:pt x="60" y="14"/>
                    </a:cubicBezTo>
                    <a:cubicBezTo>
                      <a:pt x="58" y="11"/>
                      <a:pt x="55" y="11"/>
                      <a:pt x="52" y="10"/>
                    </a:cubicBezTo>
                    <a:cubicBezTo>
                      <a:pt x="51" y="9"/>
                      <a:pt x="49" y="9"/>
                      <a:pt x="48" y="8"/>
                    </a:cubicBezTo>
                    <a:cubicBezTo>
                      <a:pt x="47" y="7"/>
                      <a:pt x="47" y="5"/>
                      <a:pt x="47" y="4"/>
                    </a:cubicBezTo>
                    <a:cubicBezTo>
                      <a:pt x="39" y="0"/>
                      <a:pt x="41" y="10"/>
                      <a:pt x="42" y="14"/>
                    </a:cubicBezTo>
                    <a:cubicBezTo>
                      <a:pt x="44" y="20"/>
                      <a:pt x="45" y="26"/>
                      <a:pt x="44" y="32"/>
                    </a:cubicBezTo>
                    <a:cubicBezTo>
                      <a:pt x="42" y="40"/>
                      <a:pt x="33" y="42"/>
                      <a:pt x="27" y="46"/>
                    </a:cubicBezTo>
                  </a:path>
                </a:pathLst>
              </a:custGeom>
              <a:solidFill>
                <a:srgbClr val="F5C9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456" name="Freeform 56"/>
              <p:cNvSpPr>
                <a:spLocks/>
              </p:cNvSpPr>
              <p:nvPr/>
            </p:nvSpPr>
            <p:spPr bwMode="auto">
              <a:xfrm>
                <a:off x="2817" y="2973"/>
                <a:ext cx="223" cy="63"/>
              </a:xfrm>
              <a:custGeom>
                <a:avLst/>
                <a:gdLst>
                  <a:gd name="T0" fmla="*/ 52 w 99"/>
                  <a:gd name="T1" fmla="*/ 8 h 28"/>
                  <a:gd name="T2" fmla="*/ 63 w 99"/>
                  <a:gd name="T3" fmla="*/ 13 h 28"/>
                  <a:gd name="T4" fmla="*/ 81 w 99"/>
                  <a:gd name="T5" fmla="*/ 15 h 28"/>
                  <a:gd name="T6" fmla="*/ 88 w 99"/>
                  <a:gd name="T7" fmla="*/ 18 h 28"/>
                  <a:gd name="T8" fmla="*/ 96 w 99"/>
                  <a:gd name="T9" fmla="*/ 19 h 28"/>
                  <a:gd name="T10" fmla="*/ 97 w 99"/>
                  <a:gd name="T11" fmla="*/ 25 h 28"/>
                  <a:gd name="T12" fmla="*/ 91 w 99"/>
                  <a:gd name="T13" fmla="*/ 26 h 28"/>
                  <a:gd name="T14" fmla="*/ 78 w 99"/>
                  <a:gd name="T15" fmla="*/ 23 h 28"/>
                  <a:gd name="T16" fmla="*/ 64 w 99"/>
                  <a:gd name="T17" fmla="*/ 19 h 28"/>
                  <a:gd name="T18" fmla="*/ 50 w 99"/>
                  <a:gd name="T19" fmla="*/ 23 h 28"/>
                  <a:gd name="T20" fmla="*/ 31 w 99"/>
                  <a:gd name="T21" fmla="*/ 24 h 28"/>
                  <a:gd name="T22" fmla="*/ 19 w 99"/>
                  <a:gd name="T23" fmla="*/ 22 h 28"/>
                  <a:gd name="T24" fmla="*/ 0 w 99"/>
                  <a:gd name="T25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28">
                    <a:moveTo>
                      <a:pt x="52" y="8"/>
                    </a:moveTo>
                    <a:cubicBezTo>
                      <a:pt x="55" y="0"/>
                      <a:pt x="61" y="11"/>
                      <a:pt x="63" y="13"/>
                    </a:cubicBezTo>
                    <a:cubicBezTo>
                      <a:pt x="68" y="18"/>
                      <a:pt x="75" y="15"/>
                      <a:pt x="81" y="15"/>
                    </a:cubicBezTo>
                    <a:cubicBezTo>
                      <a:pt x="83" y="16"/>
                      <a:pt x="85" y="17"/>
                      <a:pt x="88" y="18"/>
                    </a:cubicBezTo>
                    <a:cubicBezTo>
                      <a:pt x="89" y="18"/>
                      <a:pt x="95" y="18"/>
                      <a:pt x="96" y="19"/>
                    </a:cubicBezTo>
                    <a:cubicBezTo>
                      <a:pt x="97" y="20"/>
                      <a:pt x="99" y="23"/>
                      <a:pt x="97" y="25"/>
                    </a:cubicBezTo>
                    <a:cubicBezTo>
                      <a:pt x="95" y="28"/>
                      <a:pt x="94" y="26"/>
                      <a:pt x="91" y="26"/>
                    </a:cubicBezTo>
                    <a:cubicBezTo>
                      <a:pt x="87" y="25"/>
                      <a:pt x="82" y="25"/>
                      <a:pt x="78" y="23"/>
                    </a:cubicBezTo>
                    <a:cubicBezTo>
                      <a:pt x="72" y="21"/>
                      <a:pt x="70" y="19"/>
                      <a:pt x="64" y="19"/>
                    </a:cubicBezTo>
                    <a:cubicBezTo>
                      <a:pt x="59" y="20"/>
                      <a:pt x="55" y="23"/>
                      <a:pt x="50" y="23"/>
                    </a:cubicBezTo>
                    <a:cubicBezTo>
                      <a:pt x="44" y="24"/>
                      <a:pt x="37" y="24"/>
                      <a:pt x="31" y="24"/>
                    </a:cubicBezTo>
                    <a:cubicBezTo>
                      <a:pt x="27" y="24"/>
                      <a:pt x="23" y="23"/>
                      <a:pt x="19" y="22"/>
                    </a:cubicBezTo>
                    <a:cubicBezTo>
                      <a:pt x="12" y="21"/>
                      <a:pt x="7" y="14"/>
                      <a:pt x="0" y="14"/>
                    </a:cubicBezTo>
                  </a:path>
                </a:pathLst>
              </a:custGeom>
              <a:solidFill>
                <a:srgbClr val="F5C9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457" name="Freeform 57"/>
              <p:cNvSpPr>
                <a:spLocks/>
              </p:cNvSpPr>
              <p:nvPr/>
            </p:nvSpPr>
            <p:spPr bwMode="auto">
              <a:xfrm>
                <a:off x="2849" y="3133"/>
                <a:ext cx="99" cy="67"/>
              </a:xfrm>
              <a:custGeom>
                <a:avLst/>
                <a:gdLst>
                  <a:gd name="T0" fmla="*/ 0 w 44"/>
                  <a:gd name="T1" fmla="*/ 3 h 30"/>
                  <a:gd name="T2" fmla="*/ 20 w 44"/>
                  <a:gd name="T3" fmla="*/ 10 h 30"/>
                  <a:gd name="T4" fmla="*/ 6 w 44"/>
                  <a:gd name="T5" fmla="*/ 10 h 30"/>
                  <a:gd name="T6" fmla="*/ 10 w 44"/>
                  <a:gd name="T7" fmla="*/ 11 h 30"/>
                  <a:gd name="T8" fmla="*/ 2 w 44"/>
                  <a:gd name="T9" fmla="*/ 16 h 30"/>
                  <a:gd name="T10" fmla="*/ 13 w 44"/>
                  <a:gd name="T11" fmla="*/ 18 h 30"/>
                  <a:gd name="T12" fmla="*/ 24 w 44"/>
                  <a:gd name="T13" fmla="*/ 18 h 30"/>
                  <a:gd name="T14" fmla="*/ 44 w 44"/>
                  <a:gd name="T15" fmla="*/ 22 h 30"/>
                  <a:gd name="T16" fmla="*/ 25 w 44"/>
                  <a:gd name="T17" fmla="*/ 26 h 30"/>
                  <a:gd name="T18" fmla="*/ 10 w 44"/>
                  <a:gd name="T19" fmla="*/ 2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" h="30">
                    <a:moveTo>
                      <a:pt x="0" y="3"/>
                    </a:moveTo>
                    <a:cubicBezTo>
                      <a:pt x="6" y="3"/>
                      <a:pt x="22" y="0"/>
                      <a:pt x="20" y="10"/>
                    </a:cubicBezTo>
                    <a:cubicBezTo>
                      <a:pt x="16" y="10"/>
                      <a:pt x="11" y="8"/>
                      <a:pt x="6" y="10"/>
                    </a:cubicBezTo>
                    <a:cubicBezTo>
                      <a:pt x="7" y="10"/>
                      <a:pt x="9" y="10"/>
                      <a:pt x="10" y="11"/>
                    </a:cubicBezTo>
                    <a:cubicBezTo>
                      <a:pt x="8" y="14"/>
                      <a:pt x="4" y="14"/>
                      <a:pt x="2" y="16"/>
                    </a:cubicBezTo>
                    <a:cubicBezTo>
                      <a:pt x="4" y="20"/>
                      <a:pt x="9" y="19"/>
                      <a:pt x="13" y="18"/>
                    </a:cubicBezTo>
                    <a:cubicBezTo>
                      <a:pt x="17" y="17"/>
                      <a:pt x="19" y="17"/>
                      <a:pt x="24" y="18"/>
                    </a:cubicBezTo>
                    <a:cubicBezTo>
                      <a:pt x="29" y="20"/>
                      <a:pt x="42" y="14"/>
                      <a:pt x="44" y="22"/>
                    </a:cubicBezTo>
                    <a:cubicBezTo>
                      <a:pt x="38" y="24"/>
                      <a:pt x="31" y="24"/>
                      <a:pt x="25" y="26"/>
                    </a:cubicBezTo>
                    <a:cubicBezTo>
                      <a:pt x="21" y="27"/>
                      <a:pt x="13" y="30"/>
                      <a:pt x="10" y="29"/>
                    </a:cubicBezTo>
                  </a:path>
                </a:pathLst>
              </a:custGeom>
              <a:solidFill>
                <a:srgbClr val="F5C9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458" name="Freeform 58"/>
              <p:cNvSpPr>
                <a:spLocks/>
              </p:cNvSpPr>
              <p:nvPr/>
            </p:nvSpPr>
            <p:spPr bwMode="auto">
              <a:xfrm>
                <a:off x="2914" y="3180"/>
                <a:ext cx="45" cy="22"/>
              </a:xfrm>
              <a:custGeom>
                <a:avLst/>
                <a:gdLst>
                  <a:gd name="T0" fmla="*/ 11 w 20"/>
                  <a:gd name="T1" fmla="*/ 0 h 10"/>
                  <a:gd name="T2" fmla="*/ 13 w 20"/>
                  <a:gd name="T3" fmla="*/ 7 h 10"/>
                  <a:gd name="T4" fmla="*/ 0 w 20"/>
                  <a:gd name="T5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" h="10">
                    <a:moveTo>
                      <a:pt x="11" y="0"/>
                    </a:moveTo>
                    <a:cubicBezTo>
                      <a:pt x="15" y="2"/>
                      <a:pt x="20" y="4"/>
                      <a:pt x="13" y="7"/>
                    </a:cubicBezTo>
                    <a:cubicBezTo>
                      <a:pt x="9" y="10"/>
                      <a:pt x="4" y="10"/>
                      <a:pt x="0" y="7"/>
                    </a:cubicBezTo>
                  </a:path>
                </a:pathLst>
              </a:custGeom>
              <a:solidFill>
                <a:srgbClr val="F5C9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459" name="Freeform 59"/>
              <p:cNvSpPr>
                <a:spLocks/>
              </p:cNvSpPr>
              <p:nvPr/>
            </p:nvSpPr>
            <p:spPr bwMode="auto">
              <a:xfrm>
                <a:off x="2977" y="3238"/>
                <a:ext cx="159" cy="74"/>
              </a:xfrm>
              <a:custGeom>
                <a:avLst/>
                <a:gdLst>
                  <a:gd name="T0" fmla="*/ 36 w 71"/>
                  <a:gd name="T1" fmla="*/ 0 h 33"/>
                  <a:gd name="T2" fmla="*/ 45 w 71"/>
                  <a:gd name="T3" fmla="*/ 10 h 33"/>
                  <a:gd name="T4" fmla="*/ 58 w 71"/>
                  <a:gd name="T5" fmla="*/ 14 h 33"/>
                  <a:gd name="T6" fmla="*/ 52 w 71"/>
                  <a:gd name="T7" fmla="*/ 15 h 33"/>
                  <a:gd name="T8" fmla="*/ 57 w 71"/>
                  <a:gd name="T9" fmla="*/ 20 h 33"/>
                  <a:gd name="T10" fmla="*/ 69 w 71"/>
                  <a:gd name="T11" fmla="*/ 25 h 33"/>
                  <a:gd name="T12" fmla="*/ 58 w 71"/>
                  <a:gd name="T13" fmla="*/ 28 h 33"/>
                  <a:gd name="T14" fmla="*/ 55 w 71"/>
                  <a:gd name="T15" fmla="*/ 32 h 33"/>
                  <a:gd name="T16" fmla="*/ 48 w 71"/>
                  <a:gd name="T17" fmla="*/ 29 h 33"/>
                  <a:gd name="T18" fmla="*/ 18 w 71"/>
                  <a:gd name="T19" fmla="*/ 23 h 33"/>
                  <a:gd name="T20" fmla="*/ 14 w 71"/>
                  <a:gd name="T21" fmla="*/ 21 h 33"/>
                  <a:gd name="T22" fmla="*/ 9 w 71"/>
                  <a:gd name="T23" fmla="*/ 26 h 33"/>
                  <a:gd name="T24" fmla="*/ 0 w 71"/>
                  <a:gd name="T25" fmla="*/ 19 h 33"/>
                  <a:gd name="T26" fmla="*/ 1 w 71"/>
                  <a:gd name="T27" fmla="*/ 18 h 33"/>
                  <a:gd name="T28" fmla="*/ 8 w 71"/>
                  <a:gd name="T29" fmla="*/ 11 h 33"/>
                  <a:gd name="T30" fmla="*/ 38 w 71"/>
                  <a:gd name="T31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1" h="33">
                    <a:moveTo>
                      <a:pt x="36" y="0"/>
                    </a:moveTo>
                    <a:cubicBezTo>
                      <a:pt x="37" y="3"/>
                      <a:pt x="42" y="8"/>
                      <a:pt x="45" y="10"/>
                    </a:cubicBezTo>
                    <a:cubicBezTo>
                      <a:pt x="47" y="10"/>
                      <a:pt x="60" y="10"/>
                      <a:pt x="58" y="14"/>
                    </a:cubicBezTo>
                    <a:cubicBezTo>
                      <a:pt x="57" y="17"/>
                      <a:pt x="53" y="14"/>
                      <a:pt x="52" y="15"/>
                    </a:cubicBezTo>
                    <a:cubicBezTo>
                      <a:pt x="50" y="18"/>
                      <a:pt x="55" y="20"/>
                      <a:pt x="57" y="20"/>
                    </a:cubicBezTo>
                    <a:cubicBezTo>
                      <a:pt x="60" y="20"/>
                      <a:pt x="71" y="18"/>
                      <a:pt x="69" y="25"/>
                    </a:cubicBezTo>
                    <a:cubicBezTo>
                      <a:pt x="68" y="29"/>
                      <a:pt x="60" y="26"/>
                      <a:pt x="58" y="28"/>
                    </a:cubicBezTo>
                    <a:cubicBezTo>
                      <a:pt x="56" y="29"/>
                      <a:pt x="59" y="32"/>
                      <a:pt x="55" y="32"/>
                    </a:cubicBezTo>
                    <a:cubicBezTo>
                      <a:pt x="53" y="33"/>
                      <a:pt x="50" y="30"/>
                      <a:pt x="48" y="29"/>
                    </a:cubicBezTo>
                    <a:cubicBezTo>
                      <a:pt x="38" y="24"/>
                      <a:pt x="29" y="27"/>
                      <a:pt x="18" y="23"/>
                    </a:cubicBezTo>
                    <a:cubicBezTo>
                      <a:pt x="17" y="23"/>
                      <a:pt x="16" y="21"/>
                      <a:pt x="14" y="21"/>
                    </a:cubicBezTo>
                    <a:cubicBezTo>
                      <a:pt x="12" y="22"/>
                      <a:pt x="11" y="25"/>
                      <a:pt x="9" y="26"/>
                    </a:cubicBezTo>
                    <a:cubicBezTo>
                      <a:pt x="4" y="27"/>
                      <a:pt x="1" y="23"/>
                      <a:pt x="0" y="19"/>
                    </a:cubicBezTo>
                    <a:cubicBezTo>
                      <a:pt x="0" y="19"/>
                      <a:pt x="1" y="18"/>
                      <a:pt x="1" y="18"/>
                    </a:cubicBezTo>
                    <a:cubicBezTo>
                      <a:pt x="9" y="20"/>
                      <a:pt x="0" y="13"/>
                      <a:pt x="8" y="11"/>
                    </a:cubicBezTo>
                    <a:cubicBezTo>
                      <a:pt x="18" y="9"/>
                      <a:pt x="35" y="13"/>
                      <a:pt x="38" y="4"/>
                    </a:cubicBezTo>
                  </a:path>
                </a:pathLst>
              </a:custGeom>
              <a:solidFill>
                <a:srgbClr val="F5C9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460" name="Freeform 60"/>
              <p:cNvSpPr>
                <a:spLocks/>
              </p:cNvSpPr>
              <p:nvPr/>
            </p:nvSpPr>
            <p:spPr bwMode="auto">
              <a:xfrm>
                <a:off x="2986" y="3337"/>
                <a:ext cx="341" cy="99"/>
              </a:xfrm>
              <a:custGeom>
                <a:avLst/>
                <a:gdLst>
                  <a:gd name="T0" fmla="*/ 54 w 152"/>
                  <a:gd name="T1" fmla="*/ 0 h 44"/>
                  <a:gd name="T2" fmla="*/ 51 w 152"/>
                  <a:gd name="T3" fmla="*/ 1 h 44"/>
                  <a:gd name="T4" fmla="*/ 47 w 152"/>
                  <a:gd name="T5" fmla="*/ 14 h 44"/>
                  <a:gd name="T6" fmla="*/ 34 w 152"/>
                  <a:gd name="T7" fmla="*/ 21 h 44"/>
                  <a:gd name="T8" fmla="*/ 9 w 152"/>
                  <a:gd name="T9" fmla="*/ 25 h 44"/>
                  <a:gd name="T10" fmla="*/ 7 w 152"/>
                  <a:gd name="T11" fmla="*/ 31 h 44"/>
                  <a:gd name="T12" fmla="*/ 18 w 152"/>
                  <a:gd name="T13" fmla="*/ 34 h 44"/>
                  <a:gd name="T14" fmla="*/ 17 w 152"/>
                  <a:gd name="T15" fmla="*/ 36 h 44"/>
                  <a:gd name="T16" fmla="*/ 45 w 152"/>
                  <a:gd name="T17" fmla="*/ 36 h 44"/>
                  <a:gd name="T18" fmla="*/ 55 w 152"/>
                  <a:gd name="T19" fmla="*/ 41 h 44"/>
                  <a:gd name="T20" fmla="*/ 72 w 152"/>
                  <a:gd name="T21" fmla="*/ 41 h 44"/>
                  <a:gd name="T22" fmla="*/ 78 w 152"/>
                  <a:gd name="T23" fmla="*/ 39 h 44"/>
                  <a:gd name="T24" fmla="*/ 85 w 152"/>
                  <a:gd name="T25" fmla="*/ 43 h 44"/>
                  <a:gd name="T26" fmla="*/ 99 w 152"/>
                  <a:gd name="T27" fmla="*/ 39 h 44"/>
                  <a:gd name="T28" fmla="*/ 133 w 152"/>
                  <a:gd name="T29" fmla="*/ 40 h 44"/>
                  <a:gd name="T30" fmla="*/ 152 w 152"/>
                  <a:gd name="T31" fmla="*/ 35 h 44"/>
                  <a:gd name="T32" fmla="*/ 78 w 152"/>
                  <a:gd name="T33" fmla="*/ 2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2" h="44">
                    <a:moveTo>
                      <a:pt x="54" y="0"/>
                    </a:moveTo>
                    <a:cubicBezTo>
                      <a:pt x="53" y="0"/>
                      <a:pt x="52" y="0"/>
                      <a:pt x="51" y="1"/>
                    </a:cubicBezTo>
                    <a:cubicBezTo>
                      <a:pt x="57" y="8"/>
                      <a:pt x="57" y="12"/>
                      <a:pt x="47" y="14"/>
                    </a:cubicBezTo>
                    <a:cubicBezTo>
                      <a:pt x="43" y="14"/>
                      <a:pt x="24" y="12"/>
                      <a:pt x="34" y="21"/>
                    </a:cubicBezTo>
                    <a:cubicBezTo>
                      <a:pt x="25" y="27"/>
                      <a:pt x="18" y="23"/>
                      <a:pt x="9" y="25"/>
                    </a:cubicBezTo>
                    <a:cubicBezTo>
                      <a:pt x="2" y="25"/>
                      <a:pt x="0" y="29"/>
                      <a:pt x="7" y="31"/>
                    </a:cubicBezTo>
                    <a:cubicBezTo>
                      <a:pt x="11" y="32"/>
                      <a:pt x="15" y="29"/>
                      <a:pt x="18" y="34"/>
                    </a:cubicBezTo>
                    <a:cubicBezTo>
                      <a:pt x="18" y="35"/>
                      <a:pt x="17" y="35"/>
                      <a:pt x="17" y="36"/>
                    </a:cubicBezTo>
                    <a:cubicBezTo>
                      <a:pt x="28" y="42"/>
                      <a:pt x="35" y="30"/>
                      <a:pt x="45" y="36"/>
                    </a:cubicBezTo>
                    <a:cubicBezTo>
                      <a:pt x="50" y="39"/>
                      <a:pt x="49" y="40"/>
                      <a:pt x="55" y="41"/>
                    </a:cubicBezTo>
                    <a:cubicBezTo>
                      <a:pt x="61" y="41"/>
                      <a:pt x="66" y="42"/>
                      <a:pt x="72" y="41"/>
                    </a:cubicBezTo>
                    <a:cubicBezTo>
                      <a:pt x="74" y="40"/>
                      <a:pt x="76" y="39"/>
                      <a:pt x="78" y="39"/>
                    </a:cubicBezTo>
                    <a:cubicBezTo>
                      <a:pt x="81" y="40"/>
                      <a:pt x="82" y="43"/>
                      <a:pt x="85" y="43"/>
                    </a:cubicBezTo>
                    <a:cubicBezTo>
                      <a:pt x="90" y="44"/>
                      <a:pt x="95" y="41"/>
                      <a:pt x="99" y="39"/>
                    </a:cubicBezTo>
                    <a:cubicBezTo>
                      <a:pt x="111" y="34"/>
                      <a:pt x="120" y="40"/>
                      <a:pt x="133" y="40"/>
                    </a:cubicBezTo>
                    <a:cubicBezTo>
                      <a:pt x="140" y="40"/>
                      <a:pt x="146" y="38"/>
                      <a:pt x="152" y="35"/>
                    </a:cubicBezTo>
                    <a:cubicBezTo>
                      <a:pt x="128" y="30"/>
                      <a:pt x="102" y="28"/>
                      <a:pt x="78" y="20"/>
                    </a:cubicBezTo>
                  </a:path>
                </a:pathLst>
              </a:custGeom>
              <a:solidFill>
                <a:srgbClr val="F5C9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461" name="Freeform 61"/>
              <p:cNvSpPr>
                <a:spLocks/>
              </p:cNvSpPr>
              <p:nvPr/>
            </p:nvSpPr>
            <p:spPr bwMode="auto">
              <a:xfrm>
                <a:off x="2732" y="3315"/>
                <a:ext cx="81" cy="83"/>
              </a:xfrm>
              <a:custGeom>
                <a:avLst/>
                <a:gdLst>
                  <a:gd name="T0" fmla="*/ 13 w 36"/>
                  <a:gd name="T1" fmla="*/ 0 h 37"/>
                  <a:gd name="T2" fmla="*/ 29 w 36"/>
                  <a:gd name="T3" fmla="*/ 7 h 37"/>
                  <a:gd name="T4" fmla="*/ 19 w 36"/>
                  <a:gd name="T5" fmla="*/ 8 h 37"/>
                  <a:gd name="T6" fmla="*/ 19 w 36"/>
                  <a:gd name="T7" fmla="*/ 10 h 37"/>
                  <a:gd name="T8" fmla="*/ 27 w 36"/>
                  <a:gd name="T9" fmla="*/ 15 h 37"/>
                  <a:gd name="T10" fmla="*/ 17 w 36"/>
                  <a:gd name="T11" fmla="*/ 20 h 37"/>
                  <a:gd name="T12" fmla="*/ 31 w 36"/>
                  <a:gd name="T13" fmla="*/ 31 h 37"/>
                  <a:gd name="T14" fmla="*/ 0 w 36"/>
                  <a:gd name="T15" fmla="*/ 2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37">
                    <a:moveTo>
                      <a:pt x="13" y="0"/>
                    </a:moveTo>
                    <a:cubicBezTo>
                      <a:pt x="18" y="1"/>
                      <a:pt x="26" y="1"/>
                      <a:pt x="29" y="7"/>
                    </a:cubicBezTo>
                    <a:cubicBezTo>
                      <a:pt x="35" y="18"/>
                      <a:pt x="23" y="8"/>
                      <a:pt x="19" y="8"/>
                    </a:cubicBezTo>
                    <a:cubicBezTo>
                      <a:pt x="19" y="8"/>
                      <a:pt x="19" y="10"/>
                      <a:pt x="19" y="10"/>
                    </a:cubicBezTo>
                    <a:cubicBezTo>
                      <a:pt x="22" y="10"/>
                      <a:pt x="25" y="13"/>
                      <a:pt x="27" y="15"/>
                    </a:cubicBezTo>
                    <a:cubicBezTo>
                      <a:pt x="24" y="16"/>
                      <a:pt x="19" y="17"/>
                      <a:pt x="17" y="20"/>
                    </a:cubicBezTo>
                    <a:cubicBezTo>
                      <a:pt x="19" y="24"/>
                      <a:pt x="36" y="23"/>
                      <a:pt x="31" y="31"/>
                    </a:cubicBezTo>
                    <a:cubicBezTo>
                      <a:pt x="28" y="37"/>
                      <a:pt x="6" y="28"/>
                      <a:pt x="0" y="28"/>
                    </a:cubicBezTo>
                  </a:path>
                </a:pathLst>
              </a:custGeom>
              <a:solidFill>
                <a:srgbClr val="F5C9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462" name="Freeform 62"/>
              <p:cNvSpPr>
                <a:spLocks/>
              </p:cNvSpPr>
              <p:nvPr/>
            </p:nvSpPr>
            <p:spPr bwMode="auto">
              <a:xfrm>
                <a:off x="2703" y="3021"/>
                <a:ext cx="119" cy="98"/>
              </a:xfrm>
              <a:custGeom>
                <a:avLst/>
                <a:gdLst>
                  <a:gd name="T0" fmla="*/ 34 w 53"/>
                  <a:gd name="T1" fmla="*/ 8 h 44"/>
                  <a:gd name="T2" fmla="*/ 25 w 53"/>
                  <a:gd name="T3" fmla="*/ 15 h 44"/>
                  <a:gd name="T4" fmla="*/ 37 w 53"/>
                  <a:gd name="T5" fmla="*/ 19 h 44"/>
                  <a:gd name="T6" fmla="*/ 28 w 53"/>
                  <a:gd name="T7" fmla="*/ 27 h 44"/>
                  <a:gd name="T8" fmla="*/ 41 w 53"/>
                  <a:gd name="T9" fmla="*/ 29 h 44"/>
                  <a:gd name="T10" fmla="*/ 49 w 53"/>
                  <a:gd name="T11" fmla="*/ 35 h 44"/>
                  <a:gd name="T12" fmla="*/ 37 w 53"/>
                  <a:gd name="T13" fmla="*/ 36 h 44"/>
                  <a:gd name="T14" fmla="*/ 33 w 53"/>
                  <a:gd name="T15" fmla="*/ 43 h 44"/>
                  <a:gd name="T16" fmla="*/ 15 w 53"/>
                  <a:gd name="T17" fmla="*/ 36 h 44"/>
                  <a:gd name="T18" fmla="*/ 6 w 53"/>
                  <a:gd name="T19" fmla="*/ 7 h 44"/>
                  <a:gd name="T20" fmla="*/ 37 w 53"/>
                  <a:gd name="T21" fmla="*/ 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3" h="44">
                    <a:moveTo>
                      <a:pt x="34" y="8"/>
                    </a:moveTo>
                    <a:cubicBezTo>
                      <a:pt x="31" y="8"/>
                      <a:pt x="23" y="11"/>
                      <a:pt x="25" y="15"/>
                    </a:cubicBezTo>
                    <a:cubicBezTo>
                      <a:pt x="26" y="18"/>
                      <a:pt x="35" y="18"/>
                      <a:pt x="37" y="19"/>
                    </a:cubicBezTo>
                    <a:cubicBezTo>
                      <a:pt x="35" y="21"/>
                      <a:pt x="27" y="23"/>
                      <a:pt x="28" y="27"/>
                    </a:cubicBezTo>
                    <a:cubicBezTo>
                      <a:pt x="29" y="30"/>
                      <a:pt x="39" y="29"/>
                      <a:pt x="41" y="29"/>
                    </a:cubicBezTo>
                    <a:cubicBezTo>
                      <a:pt x="43" y="30"/>
                      <a:pt x="53" y="31"/>
                      <a:pt x="49" y="35"/>
                    </a:cubicBezTo>
                    <a:cubicBezTo>
                      <a:pt x="47" y="37"/>
                      <a:pt x="40" y="34"/>
                      <a:pt x="37" y="36"/>
                    </a:cubicBezTo>
                    <a:cubicBezTo>
                      <a:pt x="42" y="40"/>
                      <a:pt x="37" y="42"/>
                      <a:pt x="33" y="43"/>
                    </a:cubicBezTo>
                    <a:cubicBezTo>
                      <a:pt x="26" y="44"/>
                      <a:pt x="20" y="41"/>
                      <a:pt x="15" y="36"/>
                    </a:cubicBezTo>
                    <a:cubicBezTo>
                      <a:pt x="9" y="31"/>
                      <a:pt x="0" y="15"/>
                      <a:pt x="6" y="7"/>
                    </a:cubicBezTo>
                    <a:cubicBezTo>
                      <a:pt x="12" y="0"/>
                      <a:pt x="29" y="4"/>
                      <a:pt x="37" y="4"/>
                    </a:cubicBezTo>
                  </a:path>
                </a:pathLst>
              </a:custGeom>
              <a:solidFill>
                <a:srgbClr val="F5C9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463" name="Freeform 63"/>
              <p:cNvSpPr>
                <a:spLocks/>
              </p:cNvSpPr>
              <p:nvPr/>
            </p:nvSpPr>
            <p:spPr bwMode="auto">
              <a:xfrm>
                <a:off x="2988" y="2397"/>
                <a:ext cx="168" cy="161"/>
              </a:xfrm>
              <a:custGeom>
                <a:avLst/>
                <a:gdLst>
                  <a:gd name="T0" fmla="*/ 18 w 75"/>
                  <a:gd name="T1" fmla="*/ 4 h 72"/>
                  <a:gd name="T2" fmla="*/ 4 w 75"/>
                  <a:gd name="T3" fmla="*/ 4 h 72"/>
                  <a:gd name="T4" fmla="*/ 19 w 75"/>
                  <a:gd name="T5" fmla="*/ 14 h 72"/>
                  <a:gd name="T6" fmla="*/ 31 w 75"/>
                  <a:gd name="T7" fmla="*/ 24 h 72"/>
                  <a:gd name="T8" fmla="*/ 11 w 75"/>
                  <a:gd name="T9" fmla="*/ 27 h 72"/>
                  <a:gd name="T10" fmla="*/ 23 w 75"/>
                  <a:gd name="T11" fmla="*/ 34 h 72"/>
                  <a:gd name="T12" fmla="*/ 39 w 75"/>
                  <a:gd name="T13" fmla="*/ 41 h 72"/>
                  <a:gd name="T14" fmla="*/ 36 w 75"/>
                  <a:gd name="T15" fmla="*/ 51 h 72"/>
                  <a:gd name="T16" fmla="*/ 45 w 75"/>
                  <a:gd name="T17" fmla="*/ 57 h 72"/>
                  <a:gd name="T18" fmla="*/ 38 w 75"/>
                  <a:gd name="T19" fmla="*/ 59 h 72"/>
                  <a:gd name="T20" fmla="*/ 46 w 75"/>
                  <a:gd name="T21" fmla="*/ 63 h 72"/>
                  <a:gd name="T22" fmla="*/ 55 w 75"/>
                  <a:gd name="T23" fmla="*/ 63 h 72"/>
                  <a:gd name="T24" fmla="*/ 55 w 75"/>
                  <a:gd name="T25" fmla="*/ 71 h 72"/>
                  <a:gd name="T26" fmla="*/ 75 w 75"/>
                  <a:gd name="T27" fmla="*/ 72 h 72"/>
                  <a:gd name="T28" fmla="*/ 70 w 75"/>
                  <a:gd name="T29" fmla="*/ 54 h 72"/>
                  <a:gd name="T30" fmla="*/ 65 w 75"/>
                  <a:gd name="T31" fmla="*/ 33 h 72"/>
                  <a:gd name="T32" fmla="*/ 25 w 75"/>
                  <a:gd name="T33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5" h="72">
                    <a:moveTo>
                      <a:pt x="18" y="4"/>
                    </a:moveTo>
                    <a:cubicBezTo>
                      <a:pt x="13" y="3"/>
                      <a:pt x="9" y="4"/>
                      <a:pt x="4" y="4"/>
                    </a:cubicBezTo>
                    <a:cubicBezTo>
                      <a:pt x="5" y="7"/>
                      <a:pt x="36" y="10"/>
                      <a:pt x="19" y="14"/>
                    </a:cubicBezTo>
                    <a:cubicBezTo>
                      <a:pt x="20" y="19"/>
                      <a:pt x="35" y="15"/>
                      <a:pt x="31" y="24"/>
                    </a:cubicBezTo>
                    <a:cubicBezTo>
                      <a:pt x="28" y="31"/>
                      <a:pt x="17" y="25"/>
                      <a:pt x="11" y="27"/>
                    </a:cubicBezTo>
                    <a:cubicBezTo>
                      <a:pt x="0" y="33"/>
                      <a:pt x="19" y="34"/>
                      <a:pt x="23" y="34"/>
                    </a:cubicBezTo>
                    <a:cubicBezTo>
                      <a:pt x="29" y="34"/>
                      <a:pt x="34" y="37"/>
                      <a:pt x="39" y="41"/>
                    </a:cubicBezTo>
                    <a:cubicBezTo>
                      <a:pt x="36" y="44"/>
                      <a:pt x="26" y="48"/>
                      <a:pt x="36" y="51"/>
                    </a:cubicBezTo>
                    <a:cubicBezTo>
                      <a:pt x="39" y="52"/>
                      <a:pt x="55" y="50"/>
                      <a:pt x="45" y="57"/>
                    </a:cubicBezTo>
                    <a:cubicBezTo>
                      <a:pt x="44" y="58"/>
                      <a:pt x="39" y="57"/>
                      <a:pt x="38" y="59"/>
                    </a:cubicBezTo>
                    <a:cubicBezTo>
                      <a:pt x="37" y="63"/>
                      <a:pt x="44" y="63"/>
                      <a:pt x="46" y="63"/>
                    </a:cubicBezTo>
                    <a:cubicBezTo>
                      <a:pt x="49" y="64"/>
                      <a:pt x="52" y="61"/>
                      <a:pt x="55" y="63"/>
                    </a:cubicBezTo>
                    <a:cubicBezTo>
                      <a:pt x="57" y="65"/>
                      <a:pt x="58" y="69"/>
                      <a:pt x="55" y="71"/>
                    </a:cubicBezTo>
                    <a:cubicBezTo>
                      <a:pt x="62" y="72"/>
                      <a:pt x="69" y="69"/>
                      <a:pt x="75" y="72"/>
                    </a:cubicBezTo>
                    <a:cubicBezTo>
                      <a:pt x="75" y="66"/>
                      <a:pt x="71" y="60"/>
                      <a:pt x="70" y="54"/>
                    </a:cubicBezTo>
                    <a:cubicBezTo>
                      <a:pt x="67" y="47"/>
                      <a:pt x="67" y="40"/>
                      <a:pt x="65" y="33"/>
                    </a:cubicBezTo>
                    <a:cubicBezTo>
                      <a:pt x="60" y="16"/>
                      <a:pt x="39" y="8"/>
                      <a:pt x="25" y="0"/>
                    </a:cubicBezTo>
                  </a:path>
                </a:pathLst>
              </a:custGeom>
              <a:solidFill>
                <a:srgbClr val="F5C9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464" name="Freeform 64"/>
              <p:cNvSpPr>
                <a:spLocks/>
              </p:cNvSpPr>
              <p:nvPr/>
            </p:nvSpPr>
            <p:spPr bwMode="auto">
              <a:xfrm>
                <a:off x="3096" y="2585"/>
                <a:ext cx="96" cy="119"/>
              </a:xfrm>
              <a:custGeom>
                <a:avLst/>
                <a:gdLst>
                  <a:gd name="T0" fmla="*/ 24 w 43"/>
                  <a:gd name="T1" fmla="*/ 0 h 53"/>
                  <a:gd name="T2" fmla="*/ 13 w 43"/>
                  <a:gd name="T3" fmla="*/ 9 h 53"/>
                  <a:gd name="T4" fmla="*/ 2 w 43"/>
                  <a:gd name="T5" fmla="*/ 16 h 53"/>
                  <a:gd name="T6" fmla="*/ 17 w 43"/>
                  <a:gd name="T7" fmla="*/ 19 h 53"/>
                  <a:gd name="T8" fmla="*/ 13 w 43"/>
                  <a:gd name="T9" fmla="*/ 27 h 53"/>
                  <a:gd name="T10" fmla="*/ 12 w 43"/>
                  <a:gd name="T11" fmla="*/ 28 h 53"/>
                  <a:gd name="T12" fmla="*/ 22 w 43"/>
                  <a:gd name="T13" fmla="*/ 41 h 53"/>
                  <a:gd name="T14" fmla="*/ 34 w 43"/>
                  <a:gd name="T15" fmla="*/ 53 h 53"/>
                  <a:gd name="T16" fmla="*/ 41 w 43"/>
                  <a:gd name="T17" fmla="*/ 34 h 53"/>
                  <a:gd name="T18" fmla="*/ 26 w 43"/>
                  <a:gd name="T1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53">
                    <a:moveTo>
                      <a:pt x="24" y="0"/>
                    </a:moveTo>
                    <a:cubicBezTo>
                      <a:pt x="18" y="2"/>
                      <a:pt x="18" y="7"/>
                      <a:pt x="13" y="9"/>
                    </a:cubicBezTo>
                    <a:cubicBezTo>
                      <a:pt x="9" y="11"/>
                      <a:pt x="0" y="9"/>
                      <a:pt x="2" y="16"/>
                    </a:cubicBezTo>
                    <a:cubicBezTo>
                      <a:pt x="4" y="23"/>
                      <a:pt x="13" y="17"/>
                      <a:pt x="17" y="19"/>
                    </a:cubicBezTo>
                    <a:cubicBezTo>
                      <a:pt x="23" y="23"/>
                      <a:pt x="18" y="28"/>
                      <a:pt x="13" y="27"/>
                    </a:cubicBezTo>
                    <a:cubicBezTo>
                      <a:pt x="12" y="27"/>
                      <a:pt x="12" y="28"/>
                      <a:pt x="12" y="28"/>
                    </a:cubicBezTo>
                    <a:cubicBezTo>
                      <a:pt x="15" y="31"/>
                      <a:pt x="34" y="35"/>
                      <a:pt x="22" y="41"/>
                    </a:cubicBezTo>
                    <a:cubicBezTo>
                      <a:pt x="25" y="47"/>
                      <a:pt x="38" y="41"/>
                      <a:pt x="34" y="53"/>
                    </a:cubicBezTo>
                    <a:cubicBezTo>
                      <a:pt x="41" y="53"/>
                      <a:pt x="43" y="39"/>
                      <a:pt x="41" y="34"/>
                    </a:cubicBezTo>
                    <a:cubicBezTo>
                      <a:pt x="38" y="27"/>
                      <a:pt x="17" y="14"/>
                      <a:pt x="26" y="6"/>
                    </a:cubicBezTo>
                  </a:path>
                </a:pathLst>
              </a:custGeom>
              <a:solidFill>
                <a:srgbClr val="F5C9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465" name="Freeform 65"/>
              <p:cNvSpPr>
                <a:spLocks/>
              </p:cNvSpPr>
              <p:nvPr/>
            </p:nvSpPr>
            <p:spPr bwMode="auto">
              <a:xfrm>
                <a:off x="3051" y="2718"/>
                <a:ext cx="157" cy="101"/>
              </a:xfrm>
              <a:custGeom>
                <a:avLst/>
                <a:gdLst>
                  <a:gd name="T0" fmla="*/ 30 w 70"/>
                  <a:gd name="T1" fmla="*/ 0 h 45"/>
                  <a:gd name="T2" fmla="*/ 11 w 70"/>
                  <a:gd name="T3" fmla="*/ 3 h 45"/>
                  <a:gd name="T4" fmla="*/ 20 w 70"/>
                  <a:gd name="T5" fmla="*/ 10 h 45"/>
                  <a:gd name="T6" fmla="*/ 12 w 70"/>
                  <a:gd name="T7" fmla="*/ 15 h 45"/>
                  <a:gd name="T8" fmla="*/ 12 w 70"/>
                  <a:gd name="T9" fmla="*/ 17 h 45"/>
                  <a:gd name="T10" fmla="*/ 22 w 70"/>
                  <a:gd name="T11" fmla="*/ 18 h 45"/>
                  <a:gd name="T12" fmla="*/ 30 w 70"/>
                  <a:gd name="T13" fmla="*/ 23 h 45"/>
                  <a:gd name="T14" fmla="*/ 39 w 70"/>
                  <a:gd name="T15" fmla="*/ 31 h 45"/>
                  <a:gd name="T16" fmla="*/ 55 w 70"/>
                  <a:gd name="T17" fmla="*/ 40 h 45"/>
                  <a:gd name="T18" fmla="*/ 67 w 70"/>
                  <a:gd name="T19" fmla="*/ 35 h 45"/>
                  <a:gd name="T20" fmla="*/ 44 w 70"/>
                  <a:gd name="T21" fmla="*/ 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45">
                    <a:moveTo>
                      <a:pt x="30" y="0"/>
                    </a:moveTo>
                    <a:cubicBezTo>
                      <a:pt x="25" y="0"/>
                      <a:pt x="17" y="1"/>
                      <a:pt x="11" y="3"/>
                    </a:cubicBezTo>
                    <a:cubicBezTo>
                      <a:pt x="0" y="7"/>
                      <a:pt x="16" y="8"/>
                      <a:pt x="20" y="10"/>
                    </a:cubicBezTo>
                    <a:cubicBezTo>
                      <a:pt x="21" y="14"/>
                      <a:pt x="15" y="15"/>
                      <a:pt x="12" y="15"/>
                    </a:cubicBezTo>
                    <a:cubicBezTo>
                      <a:pt x="12" y="16"/>
                      <a:pt x="12" y="17"/>
                      <a:pt x="12" y="17"/>
                    </a:cubicBezTo>
                    <a:cubicBezTo>
                      <a:pt x="15" y="18"/>
                      <a:pt x="19" y="17"/>
                      <a:pt x="22" y="18"/>
                    </a:cubicBezTo>
                    <a:cubicBezTo>
                      <a:pt x="25" y="19"/>
                      <a:pt x="26" y="22"/>
                      <a:pt x="30" y="23"/>
                    </a:cubicBezTo>
                    <a:cubicBezTo>
                      <a:pt x="37" y="24"/>
                      <a:pt x="45" y="19"/>
                      <a:pt x="39" y="31"/>
                    </a:cubicBezTo>
                    <a:cubicBezTo>
                      <a:pt x="43" y="32"/>
                      <a:pt x="63" y="31"/>
                      <a:pt x="55" y="40"/>
                    </a:cubicBezTo>
                    <a:cubicBezTo>
                      <a:pt x="61" y="45"/>
                      <a:pt x="70" y="44"/>
                      <a:pt x="67" y="35"/>
                    </a:cubicBezTo>
                    <a:cubicBezTo>
                      <a:pt x="64" y="25"/>
                      <a:pt x="43" y="17"/>
                      <a:pt x="44" y="6"/>
                    </a:cubicBezTo>
                  </a:path>
                </a:pathLst>
              </a:custGeom>
              <a:solidFill>
                <a:srgbClr val="F5C9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466" name="Freeform 66"/>
              <p:cNvSpPr>
                <a:spLocks/>
              </p:cNvSpPr>
              <p:nvPr/>
            </p:nvSpPr>
            <p:spPr bwMode="auto">
              <a:xfrm>
                <a:off x="3244" y="3418"/>
                <a:ext cx="74" cy="58"/>
              </a:xfrm>
              <a:custGeom>
                <a:avLst/>
                <a:gdLst>
                  <a:gd name="T0" fmla="*/ 20 w 33"/>
                  <a:gd name="T1" fmla="*/ 2 h 26"/>
                  <a:gd name="T2" fmla="*/ 8 w 33"/>
                  <a:gd name="T3" fmla="*/ 4 h 26"/>
                  <a:gd name="T4" fmla="*/ 14 w 33"/>
                  <a:gd name="T5" fmla="*/ 8 h 26"/>
                  <a:gd name="T6" fmla="*/ 18 w 33"/>
                  <a:gd name="T7" fmla="*/ 14 h 26"/>
                  <a:gd name="T8" fmla="*/ 10 w 33"/>
                  <a:gd name="T9" fmla="*/ 18 h 26"/>
                  <a:gd name="T10" fmla="*/ 16 w 33"/>
                  <a:gd name="T11" fmla="*/ 22 h 26"/>
                  <a:gd name="T12" fmla="*/ 14 w 33"/>
                  <a:gd name="T13" fmla="*/ 26 h 26"/>
                  <a:gd name="T14" fmla="*/ 30 w 33"/>
                  <a:gd name="T15" fmla="*/ 19 h 26"/>
                  <a:gd name="T16" fmla="*/ 24 w 33"/>
                  <a:gd name="T1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26">
                    <a:moveTo>
                      <a:pt x="20" y="2"/>
                    </a:moveTo>
                    <a:cubicBezTo>
                      <a:pt x="17" y="3"/>
                      <a:pt x="12" y="2"/>
                      <a:pt x="8" y="4"/>
                    </a:cubicBezTo>
                    <a:cubicBezTo>
                      <a:pt x="0" y="9"/>
                      <a:pt x="10" y="8"/>
                      <a:pt x="14" y="8"/>
                    </a:cubicBezTo>
                    <a:cubicBezTo>
                      <a:pt x="17" y="8"/>
                      <a:pt x="21" y="9"/>
                      <a:pt x="18" y="14"/>
                    </a:cubicBezTo>
                    <a:cubicBezTo>
                      <a:pt x="16" y="16"/>
                      <a:pt x="12" y="16"/>
                      <a:pt x="10" y="18"/>
                    </a:cubicBezTo>
                    <a:cubicBezTo>
                      <a:pt x="11" y="20"/>
                      <a:pt x="14" y="20"/>
                      <a:pt x="16" y="22"/>
                    </a:cubicBezTo>
                    <a:cubicBezTo>
                      <a:pt x="15" y="23"/>
                      <a:pt x="15" y="25"/>
                      <a:pt x="14" y="26"/>
                    </a:cubicBezTo>
                    <a:cubicBezTo>
                      <a:pt x="18" y="26"/>
                      <a:pt x="28" y="23"/>
                      <a:pt x="30" y="19"/>
                    </a:cubicBezTo>
                    <a:cubicBezTo>
                      <a:pt x="33" y="14"/>
                      <a:pt x="27" y="4"/>
                      <a:pt x="24" y="0"/>
                    </a:cubicBezTo>
                  </a:path>
                </a:pathLst>
              </a:custGeom>
              <a:solidFill>
                <a:srgbClr val="F5C9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467" name="Freeform 67"/>
              <p:cNvSpPr>
                <a:spLocks/>
              </p:cNvSpPr>
              <p:nvPr/>
            </p:nvSpPr>
            <p:spPr bwMode="auto">
              <a:xfrm>
                <a:off x="3138" y="3624"/>
                <a:ext cx="229" cy="128"/>
              </a:xfrm>
              <a:custGeom>
                <a:avLst/>
                <a:gdLst>
                  <a:gd name="T0" fmla="*/ 28 w 102"/>
                  <a:gd name="T1" fmla="*/ 0 h 57"/>
                  <a:gd name="T2" fmla="*/ 7 w 102"/>
                  <a:gd name="T3" fmla="*/ 12 h 57"/>
                  <a:gd name="T4" fmla="*/ 40 w 102"/>
                  <a:gd name="T5" fmla="*/ 26 h 57"/>
                  <a:gd name="T6" fmla="*/ 34 w 102"/>
                  <a:gd name="T7" fmla="*/ 26 h 57"/>
                  <a:gd name="T8" fmla="*/ 49 w 102"/>
                  <a:gd name="T9" fmla="*/ 38 h 57"/>
                  <a:gd name="T10" fmla="*/ 37 w 102"/>
                  <a:gd name="T11" fmla="*/ 46 h 57"/>
                  <a:gd name="T12" fmla="*/ 50 w 102"/>
                  <a:gd name="T13" fmla="*/ 50 h 57"/>
                  <a:gd name="T14" fmla="*/ 79 w 102"/>
                  <a:gd name="T15" fmla="*/ 53 h 57"/>
                  <a:gd name="T16" fmla="*/ 91 w 102"/>
                  <a:gd name="T17" fmla="*/ 55 h 57"/>
                  <a:gd name="T18" fmla="*/ 102 w 102"/>
                  <a:gd name="T19" fmla="*/ 51 h 57"/>
                  <a:gd name="T20" fmla="*/ 52 w 102"/>
                  <a:gd name="T21" fmla="*/ 19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2" h="57">
                    <a:moveTo>
                      <a:pt x="28" y="0"/>
                    </a:moveTo>
                    <a:cubicBezTo>
                      <a:pt x="28" y="12"/>
                      <a:pt x="0" y="1"/>
                      <a:pt x="7" y="12"/>
                    </a:cubicBezTo>
                    <a:cubicBezTo>
                      <a:pt x="13" y="22"/>
                      <a:pt x="39" y="10"/>
                      <a:pt x="40" y="26"/>
                    </a:cubicBezTo>
                    <a:cubicBezTo>
                      <a:pt x="38" y="26"/>
                      <a:pt x="36" y="26"/>
                      <a:pt x="34" y="26"/>
                    </a:cubicBezTo>
                    <a:cubicBezTo>
                      <a:pt x="33" y="36"/>
                      <a:pt x="55" y="29"/>
                      <a:pt x="49" y="38"/>
                    </a:cubicBezTo>
                    <a:cubicBezTo>
                      <a:pt x="47" y="41"/>
                      <a:pt x="37" y="41"/>
                      <a:pt x="37" y="46"/>
                    </a:cubicBezTo>
                    <a:cubicBezTo>
                      <a:pt x="37" y="50"/>
                      <a:pt x="47" y="49"/>
                      <a:pt x="50" y="50"/>
                    </a:cubicBezTo>
                    <a:cubicBezTo>
                      <a:pt x="60" y="50"/>
                      <a:pt x="70" y="48"/>
                      <a:pt x="79" y="53"/>
                    </a:cubicBezTo>
                    <a:cubicBezTo>
                      <a:pt x="85" y="57"/>
                      <a:pt x="84" y="57"/>
                      <a:pt x="91" y="55"/>
                    </a:cubicBezTo>
                    <a:cubicBezTo>
                      <a:pt x="94" y="54"/>
                      <a:pt x="99" y="53"/>
                      <a:pt x="102" y="51"/>
                    </a:cubicBezTo>
                    <a:cubicBezTo>
                      <a:pt x="89" y="37"/>
                      <a:pt x="71" y="24"/>
                      <a:pt x="52" y="19"/>
                    </a:cubicBezTo>
                  </a:path>
                </a:pathLst>
              </a:custGeom>
              <a:solidFill>
                <a:srgbClr val="F5C9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468" name="Freeform 68"/>
              <p:cNvSpPr>
                <a:spLocks/>
              </p:cNvSpPr>
              <p:nvPr/>
            </p:nvSpPr>
            <p:spPr bwMode="auto">
              <a:xfrm>
                <a:off x="3747" y="2821"/>
                <a:ext cx="44" cy="119"/>
              </a:xfrm>
              <a:custGeom>
                <a:avLst/>
                <a:gdLst>
                  <a:gd name="T0" fmla="*/ 4 w 20"/>
                  <a:gd name="T1" fmla="*/ 0 h 53"/>
                  <a:gd name="T2" fmla="*/ 16 w 20"/>
                  <a:gd name="T3" fmla="*/ 5 h 53"/>
                  <a:gd name="T4" fmla="*/ 9 w 20"/>
                  <a:gd name="T5" fmla="*/ 16 h 53"/>
                  <a:gd name="T6" fmla="*/ 15 w 20"/>
                  <a:gd name="T7" fmla="*/ 19 h 53"/>
                  <a:gd name="T8" fmla="*/ 11 w 20"/>
                  <a:gd name="T9" fmla="*/ 26 h 53"/>
                  <a:gd name="T10" fmla="*/ 14 w 20"/>
                  <a:gd name="T11" fmla="*/ 34 h 53"/>
                  <a:gd name="T12" fmla="*/ 10 w 20"/>
                  <a:gd name="T13" fmla="*/ 38 h 53"/>
                  <a:gd name="T14" fmla="*/ 9 w 20"/>
                  <a:gd name="T15" fmla="*/ 44 h 53"/>
                  <a:gd name="T16" fmla="*/ 5 w 20"/>
                  <a:gd name="T17" fmla="*/ 37 h 53"/>
                  <a:gd name="T18" fmla="*/ 0 w 20"/>
                  <a:gd name="T19" fmla="*/ 1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53">
                    <a:moveTo>
                      <a:pt x="4" y="0"/>
                    </a:moveTo>
                    <a:cubicBezTo>
                      <a:pt x="7" y="5"/>
                      <a:pt x="13" y="2"/>
                      <a:pt x="16" y="5"/>
                    </a:cubicBezTo>
                    <a:cubicBezTo>
                      <a:pt x="20" y="11"/>
                      <a:pt x="13" y="13"/>
                      <a:pt x="9" y="16"/>
                    </a:cubicBezTo>
                    <a:cubicBezTo>
                      <a:pt x="10" y="16"/>
                      <a:pt x="15" y="18"/>
                      <a:pt x="15" y="19"/>
                    </a:cubicBezTo>
                    <a:cubicBezTo>
                      <a:pt x="16" y="23"/>
                      <a:pt x="12" y="22"/>
                      <a:pt x="11" y="26"/>
                    </a:cubicBezTo>
                    <a:cubicBezTo>
                      <a:pt x="15" y="29"/>
                      <a:pt x="17" y="30"/>
                      <a:pt x="14" y="34"/>
                    </a:cubicBezTo>
                    <a:cubicBezTo>
                      <a:pt x="13" y="36"/>
                      <a:pt x="11" y="36"/>
                      <a:pt x="10" y="38"/>
                    </a:cubicBezTo>
                    <a:cubicBezTo>
                      <a:pt x="9" y="40"/>
                      <a:pt x="10" y="43"/>
                      <a:pt x="9" y="44"/>
                    </a:cubicBezTo>
                    <a:cubicBezTo>
                      <a:pt x="5" y="53"/>
                      <a:pt x="5" y="41"/>
                      <a:pt x="5" y="37"/>
                    </a:cubicBezTo>
                    <a:cubicBezTo>
                      <a:pt x="5" y="30"/>
                      <a:pt x="5" y="22"/>
                      <a:pt x="0" y="16"/>
                    </a:cubicBezTo>
                  </a:path>
                </a:pathLst>
              </a:custGeom>
              <a:solidFill>
                <a:srgbClr val="F5C9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469" name="Freeform 69"/>
              <p:cNvSpPr>
                <a:spLocks/>
              </p:cNvSpPr>
              <p:nvPr/>
            </p:nvSpPr>
            <p:spPr bwMode="auto">
              <a:xfrm>
                <a:off x="3744" y="3005"/>
                <a:ext cx="108" cy="155"/>
              </a:xfrm>
              <a:custGeom>
                <a:avLst/>
                <a:gdLst>
                  <a:gd name="T0" fmla="*/ 0 w 48"/>
                  <a:gd name="T1" fmla="*/ 0 h 69"/>
                  <a:gd name="T2" fmla="*/ 14 w 48"/>
                  <a:gd name="T3" fmla="*/ 8 h 69"/>
                  <a:gd name="T4" fmla="*/ 23 w 48"/>
                  <a:gd name="T5" fmla="*/ 14 h 69"/>
                  <a:gd name="T6" fmla="*/ 19 w 48"/>
                  <a:gd name="T7" fmla="*/ 24 h 69"/>
                  <a:gd name="T8" fmla="*/ 29 w 48"/>
                  <a:gd name="T9" fmla="*/ 31 h 69"/>
                  <a:gd name="T10" fmla="*/ 27 w 48"/>
                  <a:gd name="T11" fmla="*/ 38 h 69"/>
                  <a:gd name="T12" fmla="*/ 36 w 48"/>
                  <a:gd name="T13" fmla="*/ 39 h 69"/>
                  <a:gd name="T14" fmla="*/ 46 w 48"/>
                  <a:gd name="T15" fmla="*/ 45 h 69"/>
                  <a:gd name="T16" fmla="*/ 32 w 48"/>
                  <a:gd name="T17" fmla="*/ 54 h 69"/>
                  <a:gd name="T18" fmla="*/ 32 w 48"/>
                  <a:gd name="T19" fmla="*/ 60 h 69"/>
                  <a:gd name="T20" fmla="*/ 30 w 48"/>
                  <a:gd name="T21" fmla="*/ 66 h 69"/>
                  <a:gd name="T22" fmla="*/ 29 w 48"/>
                  <a:gd name="T23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69">
                    <a:moveTo>
                      <a:pt x="0" y="0"/>
                    </a:moveTo>
                    <a:cubicBezTo>
                      <a:pt x="3" y="3"/>
                      <a:pt x="9" y="7"/>
                      <a:pt x="14" y="8"/>
                    </a:cubicBezTo>
                    <a:cubicBezTo>
                      <a:pt x="17" y="9"/>
                      <a:pt x="28" y="6"/>
                      <a:pt x="23" y="14"/>
                    </a:cubicBezTo>
                    <a:cubicBezTo>
                      <a:pt x="21" y="18"/>
                      <a:pt x="12" y="19"/>
                      <a:pt x="19" y="24"/>
                    </a:cubicBezTo>
                    <a:cubicBezTo>
                      <a:pt x="24" y="28"/>
                      <a:pt x="29" y="23"/>
                      <a:pt x="29" y="31"/>
                    </a:cubicBezTo>
                    <a:cubicBezTo>
                      <a:pt x="29" y="34"/>
                      <a:pt x="24" y="34"/>
                      <a:pt x="27" y="38"/>
                    </a:cubicBezTo>
                    <a:cubicBezTo>
                      <a:pt x="28" y="40"/>
                      <a:pt x="33" y="39"/>
                      <a:pt x="36" y="39"/>
                    </a:cubicBezTo>
                    <a:cubicBezTo>
                      <a:pt x="38" y="39"/>
                      <a:pt x="48" y="41"/>
                      <a:pt x="46" y="45"/>
                    </a:cubicBezTo>
                    <a:cubicBezTo>
                      <a:pt x="44" y="49"/>
                      <a:pt x="35" y="47"/>
                      <a:pt x="32" y="54"/>
                    </a:cubicBezTo>
                    <a:cubicBezTo>
                      <a:pt x="32" y="55"/>
                      <a:pt x="33" y="58"/>
                      <a:pt x="32" y="60"/>
                    </a:cubicBezTo>
                    <a:cubicBezTo>
                      <a:pt x="32" y="62"/>
                      <a:pt x="30" y="64"/>
                      <a:pt x="30" y="66"/>
                    </a:cubicBezTo>
                    <a:cubicBezTo>
                      <a:pt x="29" y="67"/>
                      <a:pt x="29" y="68"/>
                      <a:pt x="29" y="69"/>
                    </a:cubicBezTo>
                  </a:path>
                </a:pathLst>
              </a:custGeom>
              <a:solidFill>
                <a:srgbClr val="F5C9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470" name="Freeform 70"/>
              <p:cNvSpPr>
                <a:spLocks/>
              </p:cNvSpPr>
              <p:nvPr/>
            </p:nvSpPr>
            <p:spPr bwMode="auto">
              <a:xfrm>
                <a:off x="3702" y="3339"/>
                <a:ext cx="110" cy="144"/>
              </a:xfrm>
              <a:custGeom>
                <a:avLst/>
                <a:gdLst>
                  <a:gd name="T0" fmla="*/ 45 w 49"/>
                  <a:gd name="T1" fmla="*/ 0 h 64"/>
                  <a:gd name="T2" fmla="*/ 45 w 49"/>
                  <a:gd name="T3" fmla="*/ 21 h 64"/>
                  <a:gd name="T4" fmla="*/ 38 w 49"/>
                  <a:gd name="T5" fmla="*/ 31 h 64"/>
                  <a:gd name="T6" fmla="*/ 36 w 49"/>
                  <a:gd name="T7" fmla="*/ 41 h 64"/>
                  <a:gd name="T8" fmla="*/ 17 w 49"/>
                  <a:gd name="T9" fmla="*/ 48 h 64"/>
                  <a:gd name="T10" fmla="*/ 1 w 49"/>
                  <a:gd name="T11" fmla="*/ 62 h 64"/>
                  <a:gd name="T12" fmla="*/ 6 w 49"/>
                  <a:gd name="T13" fmla="*/ 29 h 64"/>
                  <a:gd name="T14" fmla="*/ 32 w 49"/>
                  <a:gd name="T15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64">
                    <a:moveTo>
                      <a:pt x="45" y="0"/>
                    </a:moveTo>
                    <a:cubicBezTo>
                      <a:pt x="43" y="6"/>
                      <a:pt x="49" y="14"/>
                      <a:pt x="45" y="21"/>
                    </a:cubicBezTo>
                    <a:cubicBezTo>
                      <a:pt x="43" y="25"/>
                      <a:pt x="39" y="26"/>
                      <a:pt x="38" y="31"/>
                    </a:cubicBezTo>
                    <a:cubicBezTo>
                      <a:pt x="37" y="35"/>
                      <a:pt x="42" y="37"/>
                      <a:pt x="36" y="41"/>
                    </a:cubicBezTo>
                    <a:cubicBezTo>
                      <a:pt x="28" y="44"/>
                      <a:pt x="22" y="38"/>
                      <a:pt x="17" y="48"/>
                    </a:cubicBezTo>
                    <a:cubicBezTo>
                      <a:pt x="14" y="55"/>
                      <a:pt x="12" y="64"/>
                      <a:pt x="1" y="62"/>
                    </a:cubicBezTo>
                    <a:cubicBezTo>
                      <a:pt x="0" y="52"/>
                      <a:pt x="2" y="38"/>
                      <a:pt x="6" y="29"/>
                    </a:cubicBezTo>
                    <a:cubicBezTo>
                      <a:pt x="12" y="17"/>
                      <a:pt x="21" y="11"/>
                      <a:pt x="32" y="3"/>
                    </a:cubicBezTo>
                  </a:path>
                </a:pathLst>
              </a:custGeom>
              <a:solidFill>
                <a:srgbClr val="F5C9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471" name="Freeform 71"/>
              <p:cNvSpPr>
                <a:spLocks/>
              </p:cNvSpPr>
              <p:nvPr/>
            </p:nvSpPr>
            <p:spPr bwMode="auto">
              <a:xfrm>
                <a:off x="3612" y="3148"/>
                <a:ext cx="60" cy="265"/>
              </a:xfrm>
              <a:custGeom>
                <a:avLst/>
                <a:gdLst>
                  <a:gd name="T0" fmla="*/ 9 w 27"/>
                  <a:gd name="T1" fmla="*/ 18 h 118"/>
                  <a:gd name="T2" fmla="*/ 19 w 27"/>
                  <a:gd name="T3" fmla="*/ 16 h 118"/>
                  <a:gd name="T4" fmla="*/ 15 w 27"/>
                  <a:gd name="T5" fmla="*/ 27 h 118"/>
                  <a:gd name="T6" fmla="*/ 16 w 27"/>
                  <a:gd name="T7" fmla="*/ 36 h 118"/>
                  <a:gd name="T8" fmla="*/ 19 w 27"/>
                  <a:gd name="T9" fmla="*/ 43 h 118"/>
                  <a:gd name="T10" fmla="*/ 15 w 27"/>
                  <a:gd name="T11" fmla="*/ 52 h 118"/>
                  <a:gd name="T12" fmla="*/ 5 w 27"/>
                  <a:gd name="T13" fmla="*/ 63 h 118"/>
                  <a:gd name="T14" fmla="*/ 18 w 27"/>
                  <a:gd name="T15" fmla="*/ 67 h 118"/>
                  <a:gd name="T16" fmla="*/ 9 w 27"/>
                  <a:gd name="T17" fmla="*/ 80 h 118"/>
                  <a:gd name="T18" fmla="*/ 13 w 27"/>
                  <a:gd name="T19" fmla="*/ 95 h 118"/>
                  <a:gd name="T20" fmla="*/ 8 w 27"/>
                  <a:gd name="T21" fmla="*/ 109 h 118"/>
                  <a:gd name="T22" fmla="*/ 27 w 27"/>
                  <a:gd name="T23" fmla="*/ 112 h 118"/>
                  <a:gd name="T24" fmla="*/ 15 w 27"/>
                  <a:gd name="T25" fmla="*/ 118 h 118"/>
                  <a:gd name="T26" fmla="*/ 0 w 27"/>
                  <a:gd name="T27" fmla="*/ 103 h 118"/>
                  <a:gd name="T28" fmla="*/ 5 w 27"/>
                  <a:gd name="T29" fmla="*/ 41 h 118"/>
                  <a:gd name="T30" fmla="*/ 4 w 27"/>
                  <a:gd name="T31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" h="118">
                    <a:moveTo>
                      <a:pt x="9" y="18"/>
                    </a:moveTo>
                    <a:cubicBezTo>
                      <a:pt x="11" y="18"/>
                      <a:pt x="15" y="16"/>
                      <a:pt x="19" y="16"/>
                    </a:cubicBezTo>
                    <a:cubicBezTo>
                      <a:pt x="19" y="20"/>
                      <a:pt x="15" y="23"/>
                      <a:pt x="15" y="27"/>
                    </a:cubicBezTo>
                    <a:cubicBezTo>
                      <a:pt x="25" y="28"/>
                      <a:pt x="17" y="32"/>
                      <a:pt x="16" y="36"/>
                    </a:cubicBezTo>
                    <a:cubicBezTo>
                      <a:pt x="16" y="39"/>
                      <a:pt x="18" y="40"/>
                      <a:pt x="19" y="43"/>
                    </a:cubicBezTo>
                    <a:cubicBezTo>
                      <a:pt x="19" y="46"/>
                      <a:pt x="17" y="50"/>
                      <a:pt x="15" y="52"/>
                    </a:cubicBezTo>
                    <a:cubicBezTo>
                      <a:pt x="12" y="56"/>
                      <a:pt x="3" y="57"/>
                      <a:pt x="5" y="63"/>
                    </a:cubicBezTo>
                    <a:cubicBezTo>
                      <a:pt x="7" y="69"/>
                      <a:pt x="14" y="64"/>
                      <a:pt x="18" y="67"/>
                    </a:cubicBezTo>
                    <a:cubicBezTo>
                      <a:pt x="17" y="72"/>
                      <a:pt x="10" y="75"/>
                      <a:pt x="9" y="80"/>
                    </a:cubicBezTo>
                    <a:cubicBezTo>
                      <a:pt x="9" y="85"/>
                      <a:pt x="13" y="89"/>
                      <a:pt x="13" y="95"/>
                    </a:cubicBezTo>
                    <a:cubicBezTo>
                      <a:pt x="12" y="99"/>
                      <a:pt x="7" y="105"/>
                      <a:pt x="8" y="109"/>
                    </a:cubicBezTo>
                    <a:cubicBezTo>
                      <a:pt x="9" y="117"/>
                      <a:pt x="22" y="116"/>
                      <a:pt x="27" y="112"/>
                    </a:cubicBezTo>
                    <a:cubicBezTo>
                      <a:pt x="24" y="116"/>
                      <a:pt x="20" y="118"/>
                      <a:pt x="15" y="118"/>
                    </a:cubicBezTo>
                    <a:cubicBezTo>
                      <a:pt x="5" y="118"/>
                      <a:pt x="1" y="113"/>
                      <a:pt x="0" y="103"/>
                    </a:cubicBezTo>
                    <a:cubicBezTo>
                      <a:pt x="0" y="83"/>
                      <a:pt x="4" y="62"/>
                      <a:pt x="5" y="41"/>
                    </a:cubicBezTo>
                    <a:cubicBezTo>
                      <a:pt x="5" y="28"/>
                      <a:pt x="0" y="12"/>
                      <a:pt x="4" y="0"/>
                    </a:cubicBezTo>
                  </a:path>
                </a:pathLst>
              </a:custGeom>
              <a:solidFill>
                <a:srgbClr val="F5C9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472" name="Freeform 72"/>
              <p:cNvSpPr>
                <a:spLocks/>
              </p:cNvSpPr>
              <p:nvPr/>
            </p:nvSpPr>
            <p:spPr bwMode="auto">
              <a:xfrm>
                <a:off x="3612" y="3117"/>
                <a:ext cx="38" cy="83"/>
              </a:xfrm>
              <a:custGeom>
                <a:avLst/>
                <a:gdLst>
                  <a:gd name="T0" fmla="*/ 15 w 17"/>
                  <a:gd name="T1" fmla="*/ 32 h 37"/>
                  <a:gd name="T2" fmla="*/ 16 w 17"/>
                  <a:gd name="T3" fmla="*/ 12 h 37"/>
                  <a:gd name="T4" fmla="*/ 5 w 17"/>
                  <a:gd name="T5" fmla="*/ 0 h 37"/>
                  <a:gd name="T6" fmla="*/ 12 w 17"/>
                  <a:gd name="T7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7">
                    <a:moveTo>
                      <a:pt x="15" y="32"/>
                    </a:moveTo>
                    <a:cubicBezTo>
                      <a:pt x="16" y="29"/>
                      <a:pt x="17" y="16"/>
                      <a:pt x="16" y="12"/>
                    </a:cubicBezTo>
                    <a:cubicBezTo>
                      <a:pt x="14" y="6"/>
                      <a:pt x="4" y="5"/>
                      <a:pt x="5" y="0"/>
                    </a:cubicBezTo>
                    <a:cubicBezTo>
                      <a:pt x="3" y="8"/>
                      <a:pt x="0" y="34"/>
                      <a:pt x="12" y="37"/>
                    </a:cubicBezTo>
                  </a:path>
                </a:pathLst>
              </a:custGeom>
              <a:solidFill>
                <a:srgbClr val="F5C9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473" name="Freeform 73"/>
              <p:cNvSpPr>
                <a:spLocks/>
              </p:cNvSpPr>
              <p:nvPr/>
            </p:nvSpPr>
            <p:spPr bwMode="auto">
              <a:xfrm>
                <a:off x="3201" y="2922"/>
                <a:ext cx="52" cy="34"/>
              </a:xfrm>
              <a:custGeom>
                <a:avLst/>
                <a:gdLst>
                  <a:gd name="T0" fmla="*/ 0 w 23"/>
                  <a:gd name="T1" fmla="*/ 9 h 15"/>
                  <a:gd name="T2" fmla="*/ 23 w 23"/>
                  <a:gd name="T3" fmla="*/ 3 h 15"/>
                  <a:gd name="T4" fmla="*/ 21 w 23"/>
                  <a:gd name="T5" fmla="*/ 15 h 15"/>
                  <a:gd name="T6" fmla="*/ 12 w 23"/>
                  <a:gd name="T7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15">
                    <a:moveTo>
                      <a:pt x="0" y="9"/>
                    </a:moveTo>
                    <a:cubicBezTo>
                      <a:pt x="9" y="10"/>
                      <a:pt x="15" y="0"/>
                      <a:pt x="23" y="3"/>
                    </a:cubicBezTo>
                    <a:cubicBezTo>
                      <a:pt x="22" y="7"/>
                      <a:pt x="21" y="10"/>
                      <a:pt x="21" y="15"/>
                    </a:cubicBezTo>
                    <a:cubicBezTo>
                      <a:pt x="19" y="12"/>
                      <a:pt x="15" y="8"/>
                      <a:pt x="12" y="7"/>
                    </a:cubicBezTo>
                  </a:path>
                </a:pathLst>
              </a:custGeom>
              <a:solidFill>
                <a:srgbClr val="F7B1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474" name="Freeform 74"/>
              <p:cNvSpPr>
                <a:spLocks/>
              </p:cNvSpPr>
              <p:nvPr/>
            </p:nvSpPr>
            <p:spPr bwMode="auto">
              <a:xfrm>
                <a:off x="3313" y="2787"/>
                <a:ext cx="54" cy="124"/>
              </a:xfrm>
              <a:custGeom>
                <a:avLst/>
                <a:gdLst>
                  <a:gd name="T0" fmla="*/ 2 w 24"/>
                  <a:gd name="T1" fmla="*/ 38 h 55"/>
                  <a:gd name="T2" fmla="*/ 9 w 24"/>
                  <a:gd name="T3" fmla="*/ 53 h 55"/>
                  <a:gd name="T4" fmla="*/ 19 w 24"/>
                  <a:gd name="T5" fmla="*/ 38 h 55"/>
                  <a:gd name="T6" fmla="*/ 23 w 24"/>
                  <a:gd name="T7" fmla="*/ 21 h 55"/>
                  <a:gd name="T8" fmla="*/ 18 w 24"/>
                  <a:gd name="T9" fmla="*/ 0 h 55"/>
                  <a:gd name="T10" fmla="*/ 19 w 24"/>
                  <a:gd name="T11" fmla="*/ 30 h 55"/>
                  <a:gd name="T12" fmla="*/ 6 w 24"/>
                  <a:gd name="T13" fmla="*/ 39 h 55"/>
                  <a:gd name="T14" fmla="*/ 7 w 24"/>
                  <a:gd name="T15" fmla="*/ 39 h 55"/>
                  <a:gd name="T16" fmla="*/ 8 w 24"/>
                  <a:gd name="T17" fmla="*/ 39 h 55"/>
                  <a:gd name="T18" fmla="*/ 6 w 24"/>
                  <a:gd name="T19" fmla="*/ 4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55">
                    <a:moveTo>
                      <a:pt x="2" y="38"/>
                    </a:moveTo>
                    <a:cubicBezTo>
                      <a:pt x="0" y="43"/>
                      <a:pt x="4" y="51"/>
                      <a:pt x="9" y="53"/>
                    </a:cubicBezTo>
                    <a:cubicBezTo>
                      <a:pt x="16" y="55"/>
                      <a:pt x="18" y="44"/>
                      <a:pt x="19" y="38"/>
                    </a:cubicBezTo>
                    <a:cubicBezTo>
                      <a:pt x="20" y="32"/>
                      <a:pt x="22" y="26"/>
                      <a:pt x="23" y="21"/>
                    </a:cubicBezTo>
                    <a:cubicBezTo>
                      <a:pt x="24" y="13"/>
                      <a:pt x="19" y="7"/>
                      <a:pt x="18" y="0"/>
                    </a:cubicBezTo>
                    <a:cubicBezTo>
                      <a:pt x="16" y="10"/>
                      <a:pt x="23" y="21"/>
                      <a:pt x="19" y="30"/>
                    </a:cubicBezTo>
                    <a:cubicBezTo>
                      <a:pt x="17" y="37"/>
                      <a:pt x="11" y="34"/>
                      <a:pt x="6" y="39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7" y="39"/>
                      <a:pt x="8" y="39"/>
                      <a:pt x="8" y="39"/>
                    </a:cubicBezTo>
                    <a:cubicBezTo>
                      <a:pt x="8" y="39"/>
                      <a:pt x="6" y="40"/>
                      <a:pt x="6" y="41"/>
                    </a:cubicBezTo>
                  </a:path>
                </a:pathLst>
              </a:custGeom>
              <a:solidFill>
                <a:srgbClr val="F7B1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475" name="Freeform 75"/>
              <p:cNvSpPr>
                <a:spLocks/>
              </p:cNvSpPr>
              <p:nvPr/>
            </p:nvSpPr>
            <p:spPr bwMode="auto">
              <a:xfrm>
                <a:off x="3163" y="3005"/>
                <a:ext cx="117" cy="52"/>
              </a:xfrm>
              <a:custGeom>
                <a:avLst/>
                <a:gdLst>
                  <a:gd name="T0" fmla="*/ 7 w 52"/>
                  <a:gd name="T1" fmla="*/ 19 h 23"/>
                  <a:gd name="T2" fmla="*/ 24 w 52"/>
                  <a:gd name="T3" fmla="*/ 4 h 23"/>
                  <a:gd name="T4" fmla="*/ 36 w 52"/>
                  <a:gd name="T5" fmla="*/ 4 h 23"/>
                  <a:gd name="T6" fmla="*/ 52 w 52"/>
                  <a:gd name="T7" fmla="*/ 1 h 23"/>
                  <a:gd name="T8" fmla="*/ 45 w 52"/>
                  <a:gd name="T9" fmla="*/ 12 h 23"/>
                  <a:gd name="T10" fmla="*/ 25 w 52"/>
                  <a:gd name="T11" fmla="*/ 12 h 23"/>
                  <a:gd name="T12" fmla="*/ 0 w 52"/>
                  <a:gd name="T13" fmla="*/ 23 h 23"/>
                  <a:gd name="T14" fmla="*/ 1 w 52"/>
                  <a:gd name="T15" fmla="*/ 2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2" h="23">
                    <a:moveTo>
                      <a:pt x="7" y="19"/>
                    </a:moveTo>
                    <a:cubicBezTo>
                      <a:pt x="11" y="14"/>
                      <a:pt x="17" y="6"/>
                      <a:pt x="24" y="4"/>
                    </a:cubicBezTo>
                    <a:cubicBezTo>
                      <a:pt x="28" y="3"/>
                      <a:pt x="32" y="5"/>
                      <a:pt x="36" y="4"/>
                    </a:cubicBezTo>
                    <a:cubicBezTo>
                      <a:pt x="41" y="4"/>
                      <a:pt x="46" y="0"/>
                      <a:pt x="52" y="1"/>
                    </a:cubicBezTo>
                    <a:cubicBezTo>
                      <a:pt x="50" y="5"/>
                      <a:pt x="46" y="8"/>
                      <a:pt x="45" y="12"/>
                    </a:cubicBezTo>
                    <a:cubicBezTo>
                      <a:pt x="41" y="3"/>
                      <a:pt x="31" y="8"/>
                      <a:pt x="25" y="12"/>
                    </a:cubicBezTo>
                    <a:cubicBezTo>
                      <a:pt x="17" y="18"/>
                      <a:pt x="9" y="20"/>
                      <a:pt x="0" y="23"/>
                    </a:cubicBezTo>
                    <a:cubicBezTo>
                      <a:pt x="0" y="22"/>
                      <a:pt x="1" y="22"/>
                      <a:pt x="1" y="21"/>
                    </a:cubicBezTo>
                  </a:path>
                </a:pathLst>
              </a:custGeom>
              <a:solidFill>
                <a:srgbClr val="F7B1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476" name="Freeform 76"/>
              <p:cNvSpPr>
                <a:spLocks/>
              </p:cNvSpPr>
              <p:nvPr/>
            </p:nvSpPr>
            <p:spPr bwMode="auto">
              <a:xfrm>
                <a:off x="3257" y="3072"/>
                <a:ext cx="108" cy="74"/>
              </a:xfrm>
              <a:custGeom>
                <a:avLst/>
                <a:gdLst>
                  <a:gd name="T0" fmla="*/ 10 w 48"/>
                  <a:gd name="T1" fmla="*/ 23 h 33"/>
                  <a:gd name="T2" fmla="*/ 29 w 48"/>
                  <a:gd name="T3" fmla="*/ 29 h 33"/>
                  <a:gd name="T4" fmla="*/ 33 w 48"/>
                  <a:gd name="T5" fmla="*/ 16 h 33"/>
                  <a:gd name="T6" fmla="*/ 44 w 48"/>
                  <a:gd name="T7" fmla="*/ 5 h 33"/>
                  <a:gd name="T8" fmla="*/ 43 w 48"/>
                  <a:gd name="T9" fmla="*/ 1 h 33"/>
                  <a:gd name="T10" fmla="*/ 32 w 48"/>
                  <a:gd name="T11" fmla="*/ 13 h 33"/>
                  <a:gd name="T12" fmla="*/ 13 w 48"/>
                  <a:gd name="T13" fmla="*/ 18 h 33"/>
                  <a:gd name="T14" fmla="*/ 1 w 48"/>
                  <a:gd name="T15" fmla="*/ 33 h 33"/>
                  <a:gd name="T16" fmla="*/ 15 w 48"/>
                  <a:gd name="T17" fmla="*/ 28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33">
                    <a:moveTo>
                      <a:pt x="10" y="23"/>
                    </a:moveTo>
                    <a:cubicBezTo>
                      <a:pt x="17" y="23"/>
                      <a:pt x="26" y="20"/>
                      <a:pt x="29" y="29"/>
                    </a:cubicBezTo>
                    <a:cubicBezTo>
                      <a:pt x="30" y="25"/>
                      <a:pt x="31" y="20"/>
                      <a:pt x="33" y="16"/>
                    </a:cubicBezTo>
                    <a:cubicBezTo>
                      <a:pt x="36" y="11"/>
                      <a:pt x="41" y="9"/>
                      <a:pt x="44" y="5"/>
                    </a:cubicBezTo>
                    <a:cubicBezTo>
                      <a:pt x="46" y="2"/>
                      <a:pt x="48" y="0"/>
                      <a:pt x="43" y="1"/>
                    </a:cubicBezTo>
                    <a:cubicBezTo>
                      <a:pt x="38" y="2"/>
                      <a:pt x="35" y="9"/>
                      <a:pt x="32" y="13"/>
                    </a:cubicBezTo>
                    <a:cubicBezTo>
                      <a:pt x="25" y="21"/>
                      <a:pt x="22" y="16"/>
                      <a:pt x="13" y="18"/>
                    </a:cubicBezTo>
                    <a:cubicBezTo>
                      <a:pt x="5" y="20"/>
                      <a:pt x="1" y="26"/>
                      <a:pt x="1" y="33"/>
                    </a:cubicBezTo>
                    <a:cubicBezTo>
                      <a:pt x="0" y="26"/>
                      <a:pt x="10" y="31"/>
                      <a:pt x="15" y="28"/>
                    </a:cubicBezTo>
                  </a:path>
                </a:pathLst>
              </a:custGeom>
              <a:solidFill>
                <a:srgbClr val="F7B1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477" name="Freeform 77"/>
              <p:cNvSpPr>
                <a:spLocks/>
              </p:cNvSpPr>
              <p:nvPr/>
            </p:nvSpPr>
            <p:spPr bwMode="auto">
              <a:xfrm>
                <a:off x="3251" y="3216"/>
                <a:ext cx="136" cy="103"/>
              </a:xfrm>
              <a:custGeom>
                <a:avLst/>
                <a:gdLst>
                  <a:gd name="T0" fmla="*/ 24 w 61"/>
                  <a:gd name="T1" fmla="*/ 11 h 46"/>
                  <a:gd name="T2" fmla="*/ 34 w 61"/>
                  <a:gd name="T3" fmla="*/ 2 h 46"/>
                  <a:gd name="T4" fmla="*/ 41 w 61"/>
                  <a:gd name="T5" fmla="*/ 6 h 46"/>
                  <a:gd name="T6" fmla="*/ 45 w 61"/>
                  <a:gd name="T7" fmla="*/ 25 h 46"/>
                  <a:gd name="T8" fmla="*/ 51 w 61"/>
                  <a:gd name="T9" fmla="*/ 13 h 46"/>
                  <a:gd name="T10" fmla="*/ 61 w 61"/>
                  <a:gd name="T11" fmla="*/ 1 h 46"/>
                  <a:gd name="T12" fmla="*/ 50 w 61"/>
                  <a:gd name="T13" fmla="*/ 46 h 46"/>
                  <a:gd name="T14" fmla="*/ 30 w 61"/>
                  <a:gd name="T15" fmla="*/ 14 h 46"/>
                  <a:gd name="T16" fmla="*/ 16 w 61"/>
                  <a:gd name="T17" fmla="*/ 28 h 46"/>
                  <a:gd name="T18" fmla="*/ 0 w 61"/>
                  <a:gd name="T19" fmla="*/ 44 h 46"/>
                  <a:gd name="T20" fmla="*/ 15 w 61"/>
                  <a:gd name="T21" fmla="*/ 21 h 46"/>
                  <a:gd name="T22" fmla="*/ 26 w 61"/>
                  <a:gd name="T23" fmla="*/ 8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1" h="46">
                    <a:moveTo>
                      <a:pt x="24" y="11"/>
                    </a:moveTo>
                    <a:cubicBezTo>
                      <a:pt x="26" y="8"/>
                      <a:pt x="31" y="4"/>
                      <a:pt x="34" y="2"/>
                    </a:cubicBezTo>
                    <a:cubicBezTo>
                      <a:pt x="40" y="0"/>
                      <a:pt x="39" y="1"/>
                      <a:pt x="41" y="6"/>
                    </a:cubicBezTo>
                    <a:cubicBezTo>
                      <a:pt x="43" y="11"/>
                      <a:pt x="45" y="19"/>
                      <a:pt x="45" y="25"/>
                    </a:cubicBezTo>
                    <a:cubicBezTo>
                      <a:pt x="49" y="24"/>
                      <a:pt x="50" y="17"/>
                      <a:pt x="51" y="13"/>
                    </a:cubicBezTo>
                    <a:cubicBezTo>
                      <a:pt x="54" y="9"/>
                      <a:pt x="57" y="4"/>
                      <a:pt x="61" y="1"/>
                    </a:cubicBezTo>
                    <a:cubicBezTo>
                      <a:pt x="60" y="17"/>
                      <a:pt x="51" y="30"/>
                      <a:pt x="50" y="46"/>
                    </a:cubicBezTo>
                    <a:cubicBezTo>
                      <a:pt x="37" y="39"/>
                      <a:pt x="54" y="11"/>
                      <a:pt x="30" y="14"/>
                    </a:cubicBezTo>
                    <a:cubicBezTo>
                      <a:pt x="21" y="15"/>
                      <a:pt x="20" y="21"/>
                      <a:pt x="16" y="28"/>
                    </a:cubicBezTo>
                    <a:cubicBezTo>
                      <a:pt x="12" y="35"/>
                      <a:pt x="5" y="38"/>
                      <a:pt x="0" y="44"/>
                    </a:cubicBezTo>
                    <a:cubicBezTo>
                      <a:pt x="5" y="37"/>
                      <a:pt x="11" y="29"/>
                      <a:pt x="15" y="21"/>
                    </a:cubicBezTo>
                    <a:cubicBezTo>
                      <a:pt x="17" y="16"/>
                      <a:pt x="18" y="7"/>
                      <a:pt x="26" y="8"/>
                    </a:cubicBezTo>
                  </a:path>
                </a:pathLst>
              </a:custGeom>
              <a:solidFill>
                <a:srgbClr val="F7B1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478" name="Freeform 78"/>
              <p:cNvSpPr>
                <a:spLocks/>
              </p:cNvSpPr>
              <p:nvPr/>
            </p:nvSpPr>
            <p:spPr bwMode="auto">
              <a:xfrm>
                <a:off x="3313" y="3346"/>
                <a:ext cx="39" cy="45"/>
              </a:xfrm>
              <a:custGeom>
                <a:avLst/>
                <a:gdLst>
                  <a:gd name="T0" fmla="*/ 2 w 17"/>
                  <a:gd name="T1" fmla="*/ 9 h 20"/>
                  <a:gd name="T2" fmla="*/ 13 w 17"/>
                  <a:gd name="T3" fmla="*/ 6 h 20"/>
                  <a:gd name="T4" fmla="*/ 17 w 17"/>
                  <a:gd name="T5" fmla="*/ 20 h 20"/>
                  <a:gd name="T6" fmla="*/ 0 w 17"/>
                  <a:gd name="T7" fmla="*/ 1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20">
                    <a:moveTo>
                      <a:pt x="2" y="9"/>
                    </a:moveTo>
                    <a:cubicBezTo>
                      <a:pt x="6" y="5"/>
                      <a:pt x="8" y="0"/>
                      <a:pt x="13" y="6"/>
                    </a:cubicBezTo>
                    <a:cubicBezTo>
                      <a:pt x="16" y="9"/>
                      <a:pt x="17" y="16"/>
                      <a:pt x="17" y="20"/>
                    </a:cubicBezTo>
                    <a:cubicBezTo>
                      <a:pt x="15" y="14"/>
                      <a:pt x="6" y="3"/>
                      <a:pt x="0" y="11"/>
                    </a:cubicBezTo>
                  </a:path>
                </a:pathLst>
              </a:custGeom>
              <a:solidFill>
                <a:srgbClr val="F7B1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479" name="Freeform 79"/>
              <p:cNvSpPr>
                <a:spLocks/>
              </p:cNvSpPr>
              <p:nvPr/>
            </p:nvSpPr>
            <p:spPr bwMode="auto">
              <a:xfrm>
                <a:off x="3316" y="3398"/>
                <a:ext cx="38" cy="127"/>
              </a:xfrm>
              <a:custGeom>
                <a:avLst/>
                <a:gdLst>
                  <a:gd name="T0" fmla="*/ 14 w 17"/>
                  <a:gd name="T1" fmla="*/ 9 h 57"/>
                  <a:gd name="T2" fmla="*/ 16 w 17"/>
                  <a:gd name="T3" fmla="*/ 40 h 57"/>
                  <a:gd name="T4" fmla="*/ 0 w 17"/>
                  <a:gd name="T5" fmla="*/ 42 h 57"/>
                  <a:gd name="T6" fmla="*/ 12 w 17"/>
                  <a:gd name="T7" fmla="*/ 35 h 57"/>
                  <a:gd name="T8" fmla="*/ 7 w 17"/>
                  <a:gd name="T9" fmla="*/ 21 h 57"/>
                  <a:gd name="T10" fmla="*/ 11 w 17"/>
                  <a:gd name="T11" fmla="*/ 10 h 57"/>
                  <a:gd name="T12" fmla="*/ 13 w 17"/>
                  <a:gd name="T13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57">
                    <a:moveTo>
                      <a:pt x="14" y="9"/>
                    </a:moveTo>
                    <a:cubicBezTo>
                      <a:pt x="14" y="19"/>
                      <a:pt x="15" y="30"/>
                      <a:pt x="16" y="40"/>
                    </a:cubicBezTo>
                    <a:cubicBezTo>
                      <a:pt x="17" y="57"/>
                      <a:pt x="4" y="38"/>
                      <a:pt x="0" y="42"/>
                    </a:cubicBezTo>
                    <a:cubicBezTo>
                      <a:pt x="3" y="38"/>
                      <a:pt x="10" y="40"/>
                      <a:pt x="12" y="35"/>
                    </a:cubicBezTo>
                    <a:cubicBezTo>
                      <a:pt x="14" y="31"/>
                      <a:pt x="10" y="24"/>
                      <a:pt x="7" y="21"/>
                    </a:cubicBezTo>
                    <a:cubicBezTo>
                      <a:pt x="11" y="17"/>
                      <a:pt x="13" y="15"/>
                      <a:pt x="11" y="10"/>
                    </a:cubicBezTo>
                    <a:cubicBezTo>
                      <a:pt x="10" y="4"/>
                      <a:pt x="7" y="3"/>
                      <a:pt x="13" y="0"/>
                    </a:cubicBezTo>
                  </a:path>
                </a:pathLst>
              </a:custGeom>
              <a:solidFill>
                <a:srgbClr val="F7B1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480" name="Freeform 80"/>
              <p:cNvSpPr>
                <a:spLocks/>
              </p:cNvSpPr>
              <p:nvPr/>
            </p:nvSpPr>
            <p:spPr bwMode="auto">
              <a:xfrm>
                <a:off x="3194" y="3534"/>
                <a:ext cx="144" cy="95"/>
              </a:xfrm>
              <a:custGeom>
                <a:avLst/>
                <a:gdLst>
                  <a:gd name="T0" fmla="*/ 63 w 64"/>
                  <a:gd name="T1" fmla="*/ 4 h 42"/>
                  <a:gd name="T2" fmla="*/ 57 w 64"/>
                  <a:gd name="T3" fmla="*/ 18 h 42"/>
                  <a:gd name="T4" fmla="*/ 49 w 64"/>
                  <a:gd name="T5" fmla="*/ 18 h 42"/>
                  <a:gd name="T6" fmla="*/ 42 w 64"/>
                  <a:gd name="T7" fmla="*/ 13 h 42"/>
                  <a:gd name="T8" fmla="*/ 30 w 64"/>
                  <a:gd name="T9" fmla="*/ 19 h 42"/>
                  <a:gd name="T10" fmla="*/ 27 w 64"/>
                  <a:gd name="T11" fmla="*/ 0 h 42"/>
                  <a:gd name="T12" fmla="*/ 20 w 64"/>
                  <a:gd name="T13" fmla="*/ 16 h 42"/>
                  <a:gd name="T14" fmla="*/ 0 w 64"/>
                  <a:gd name="T15" fmla="*/ 7 h 42"/>
                  <a:gd name="T16" fmla="*/ 0 w 64"/>
                  <a:gd name="T17" fmla="*/ 7 h 42"/>
                  <a:gd name="T18" fmla="*/ 17 w 64"/>
                  <a:gd name="T19" fmla="*/ 17 h 42"/>
                  <a:gd name="T20" fmla="*/ 23 w 64"/>
                  <a:gd name="T21" fmla="*/ 25 h 42"/>
                  <a:gd name="T22" fmla="*/ 30 w 64"/>
                  <a:gd name="T23" fmla="*/ 24 h 42"/>
                  <a:gd name="T24" fmla="*/ 44 w 64"/>
                  <a:gd name="T25" fmla="*/ 23 h 42"/>
                  <a:gd name="T26" fmla="*/ 45 w 64"/>
                  <a:gd name="T27" fmla="*/ 42 h 42"/>
                  <a:gd name="T28" fmla="*/ 55 w 64"/>
                  <a:gd name="T29" fmla="*/ 24 h 42"/>
                  <a:gd name="T30" fmla="*/ 62 w 64"/>
                  <a:gd name="T31" fmla="*/ 21 h 42"/>
                  <a:gd name="T32" fmla="*/ 64 w 64"/>
                  <a:gd name="T33" fmla="*/ 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42">
                    <a:moveTo>
                      <a:pt x="63" y="4"/>
                    </a:moveTo>
                    <a:cubicBezTo>
                      <a:pt x="58" y="6"/>
                      <a:pt x="62" y="16"/>
                      <a:pt x="57" y="18"/>
                    </a:cubicBezTo>
                    <a:cubicBezTo>
                      <a:pt x="55" y="19"/>
                      <a:pt x="50" y="18"/>
                      <a:pt x="49" y="18"/>
                    </a:cubicBezTo>
                    <a:cubicBezTo>
                      <a:pt x="46" y="17"/>
                      <a:pt x="42" y="13"/>
                      <a:pt x="42" y="13"/>
                    </a:cubicBezTo>
                    <a:cubicBezTo>
                      <a:pt x="36" y="12"/>
                      <a:pt x="35" y="23"/>
                      <a:pt x="30" y="19"/>
                    </a:cubicBezTo>
                    <a:cubicBezTo>
                      <a:pt x="26" y="16"/>
                      <a:pt x="27" y="4"/>
                      <a:pt x="27" y="0"/>
                    </a:cubicBezTo>
                    <a:cubicBezTo>
                      <a:pt x="24" y="4"/>
                      <a:pt x="22" y="11"/>
                      <a:pt x="20" y="16"/>
                    </a:cubicBezTo>
                    <a:cubicBezTo>
                      <a:pt x="13" y="15"/>
                      <a:pt x="7" y="11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4" y="12"/>
                      <a:pt x="12" y="13"/>
                      <a:pt x="17" y="17"/>
                    </a:cubicBezTo>
                    <a:cubicBezTo>
                      <a:pt x="20" y="20"/>
                      <a:pt x="21" y="23"/>
                      <a:pt x="23" y="25"/>
                    </a:cubicBezTo>
                    <a:cubicBezTo>
                      <a:pt x="28" y="30"/>
                      <a:pt x="25" y="27"/>
                      <a:pt x="30" y="24"/>
                    </a:cubicBezTo>
                    <a:cubicBezTo>
                      <a:pt x="35" y="20"/>
                      <a:pt x="42" y="18"/>
                      <a:pt x="44" y="23"/>
                    </a:cubicBezTo>
                    <a:cubicBezTo>
                      <a:pt x="46" y="29"/>
                      <a:pt x="41" y="35"/>
                      <a:pt x="45" y="42"/>
                    </a:cubicBezTo>
                    <a:cubicBezTo>
                      <a:pt x="46" y="31"/>
                      <a:pt x="43" y="26"/>
                      <a:pt x="55" y="24"/>
                    </a:cubicBezTo>
                    <a:cubicBezTo>
                      <a:pt x="60" y="23"/>
                      <a:pt x="61" y="26"/>
                      <a:pt x="62" y="21"/>
                    </a:cubicBezTo>
                    <a:cubicBezTo>
                      <a:pt x="63" y="16"/>
                      <a:pt x="59" y="10"/>
                      <a:pt x="64" y="6"/>
                    </a:cubicBezTo>
                  </a:path>
                </a:pathLst>
              </a:custGeom>
              <a:solidFill>
                <a:srgbClr val="F7B1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481" name="Freeform 81"/>
              <p:cNvSpPr>
                <a:spLocks/>
              </p:cNvSpPr>
              <p:nvPr/>
            </p:nvSpPr>
            <p:spPr bwMode="auto">
              <a:xfrm>
                <a:off x="3401" y="3362"/>
                <a:ext cx="29" cy="143"/>
              </a:xfrm>
              <a:custGeom>
                <a:avLst/>
                <a:gdLst>
                  <a:gd name="T0" fmla="*/ 3 w 13"/>
                  <a:gd name="T1" fmla="*/ 0 h 64"/>
                  <a:gd name="T2" fmla="*/ 7 w 13"/>
                  <a:gd name="T3" fmla="*/ 29 h 64"/>
                  <a:gd name="T4" fmla="*/ 0 w 13"/>
                  <a:gd name="T5" fmla="*/ 64 h 64"/>
                  <a:gd name="T6" fmla="*/ 5 w 13"/>
                  <a:gd name="T7" fmla="*/ 45 h 64"/>
                  <a:gd name="T8" fmla="*/ 11 w 13"/>
                  <a:gd name="T9" fmla="*/ 31 h 64"/>
                  <a:gd name="T10" fmla="*/ 13 w 13"/>
                  <a:gd name="T11" fmla="*/ 27 h 64"/>
                  <a:gd name="T12" fmla="*/ 9 w 13"/>
                  <a:gd name="T13" fmla="*/ 21 h 64"/>
                  <a:gd name="T14" fmla="*/ 9 w 13"/>
                  <a:gd name="T15" fmla="*/ 6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64">
                    <a:moveTo>
                      <a:pt x="3" y="0"/>
                    </a:moveTo>
                    <a:cubicBezTo>
                      <a:pt x="3" y="10"/>
                      <a:pt x="7" y="19"/>
                      <a:pt x="7" y="29"/>
                    </a:cubicBezTo>
                    <a:cubicBezTo>
                      <a:pt x="8" y="42"/>
                      <a:pt x="1" y="52"/>
                      <a:pt x="0" y="64"/>
                    </a:cubicBezTo>
                    <a:cubicBezTo>
                      <a:pt x="3" y="59"/>
                      <a:pt x="3" y="51"/>
                      <a:pt x="5" y="45"/>
                    </a:cubicBezTo>
                    <a:cubicBezTo>
                      <a:pt x="6" y="40"/>
                      <a:pt x="10" y="36"/>
                      <a:pt x="11" y="31"/>
                    </a:cubicBezTo>
                    <a:cubicBezTo>
                      <a:pt x="12" y="29"/>
                      <a:pt x="13" y="30"/>
                      <a:pt x="13" y="27"/>
                    </a:cubicBezTo>
                    <a:cubicBezTo>
                      <a:pt x="12" y="26"/>
                      <a:pt x="10" y="22"/>
                      <a:pt x="9" y="21"/>
                    </a:cubicBezTo>
                    <a:cubicBezTo>
                      <a:pt x="8" y="16"/>
                      <a:pt x="8" y="11"/>
                      <a:pt x="9" y="6"/>
                    </a:cubicBezTo>
                  </a:path>
                </a:pathLst>
              </a:custGeom>
              <a:solidFill>
                <a:srgbClr val="F7B1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482" name="Freeform 82"/>
              <p:cNvSpPr>
                <a:spLocks/>
              </p:cNvSpPr>
              <p:nvPr/>
            </p:nvSpPr>
            <p:spPr bwMode="auto">
              <a:xfrm>
                <a:off x="3468" y="3337"/>
                <a:ext cx="74" cy="274"/>
              </a:xfrm>
              <a:custGeom>
                <a:avLst/>
                <a:gdLst>
                  <a:gd name="T0" fmla="*/ 16 w 33"/>
                  <a:gd name="T1" fmla="*/ 30 h 122"/>
                  <a:gd name="T2" fmla="*/ 11 w 33"/>
                  <a:gd name="T3" fmla="*/ 48 h 122"/>
                  <a:gd name="T4" fmla="*/ 11 w 33"/>
                  <a:gd name="T5" fmla="*/ 55 h 122"/>
                  <a:gd name="T6" fmla="*/ 5 w 33"/>
                  <a:gd name="T7" fmla="*/ 61 h 122"/>
                  <a:gd name="T8" fmla="*/ 18 w 33"/>
                  <a:gd name="T9" fmla="*/ 69 h 122"/>
                  <a:gd name="T10" fmla="*/ 14 w 33"/>
                  <a:gd name="T11" fmla="*/ 84 h 122"/>
                  <a:gd name="T12" fmla="*/ 25 w 33"/>
                  <a:gd name="T13" fmla="*/ 97 h 122"/>
                  <a:gd name="T14" fmla="*/ 18 w 33"/>
                  <a:gd name="T15" fmla="*/ 122 h 122"/>
                  <a:gd name="T16" fmla="*/ 29 w 33"/>
                  <a:gd name="T17" fmla="*/ 97 h 122"/>
                  <a:gd name="T18" fmla="*/ 33 w 33"/>
                  <a:gd name="T19" fmla="*/ 78 h 122"/>
                  <a:gd name="T20" fmla="*/ 26 w 33"/>
                  <a:gd name="T21" fmla="*/ 76 h 122"/>
                  <a:gd name="T22" fmla="*/ 22 w 33"/>
                  <a:gd name="T23" fmla="*/ 69 h 122"/>
                  <a:gd name="T24" fmla="*/ 18 w 33"/>
                  <a:gd name="T25" fmla="*/ 52 h 122"/>
                  <a:gd name="T26" fmla="*/ 28 w 33"/>
                  <a:gd name="T27" fmla="*/ 59 h 122"/>
                  <a:gd name="T28" fmla="*/ 17 w 33"/>
                  <a:gd name="T29" fmla="*/ 48 h 122"/>
                  <a:gd name="T30" fmla="*/ 22 w 33"/>
                  <a:gd name="T31" fmla="*/ 34 h 122"/>
                  <a:gd name="T32" fmla="*/ 14 w 33"/>
                  <a:gd name="T33" fmla="*/ 12 h 122"/>
                  <a:gd name="T34" fmla="*/ 13 w 33"/>
                  <a:gd name="T35" fmla="*/ 3 h 122"/>
                  <a:gd name="T36" fmla="*/ 0 w 33"/>
                  <a:gd name="T37" fmla="*/ 6 h 122"/>
                  <a:gd name="T38" fmla="*/ 13 w 33"/>
                  <a:gd name="T39" fmla="*/ 1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3" h="122">
                    <a:moveTo>
                      <a:pt x="16" y="30"/>
                    </a:moveTo>
                    <a:cubicBezTo>
                      <a:pt x="9" y="31"/>
                      <a:pt x="11" y="44"/>
                      <a:pt x="11" y="48"/>
                    </a:cubicBezTo>
                    <a:cubicBezTo>
                      <a:pt x="11" y="52"/>
                      <a:pt x="13" y="52"/>
                      <a:pt x="11" y="55"/>
                    </a:cubicBezTo>
                    <a:cubicBezTo>
                      <a:pt x="10" y="58"/>
                      <a:pt x="6" y="57"/>
                      <a:pt x="5" y="61"/>
                    </a:cubicBezTo>
                    <a:cubicBezTo>
                      <a:pt x="13" y="61"/>
                      <a:pt x="17" y="60"/>
                      <a:pt x="18" y="69"/>
                    </a:cubicBezTo>
                    <a:cubicBezTo>
                      <a:pt x="18" y="73"/>
                      <a:pt x="17" y="80"/>
                      <a:pt x="14" y="84"/>
                    </a:cubicBezTo>
                    <a:cubicBezTo>
                      <a:pt x="23" y="82"/>
                      <a:pt x="25" y="91"/>
                      <a:pt x="25" y="97"/>
                    </a:cubicBezTo>
                    <a:cubicBezTo>
                      <a:pt x="25" y="106"/>
                      <a:pt x="18" y="114"/>
                      <a:pt x="18" y="122"/>
                    </a:cubicBezTo>
                    <a:cubicBezTo>
                      <a:pt x="24" y="117"/>
                      <a:pt x="28" y="104"/>
                      <a:pt x="29" y="97"/>
                    </a:cubicBezTo>
                    <a:cubicBezTo>
                      <a:pt x="29" y="95"/>
                      <a:pt x="33" y="79"/>
                      <a:pt x="33" y="78"/>
                    </a:cubicBezTo>
                    <a:cubicBezTo>
                      <a:pt x="32" y="77"/>
                      <a:pt x="27" y="77"/>
                      <a:pt x="26" y="76"/>
                    </a:cubicBezTo>
                    <a:cubicBezTo>
                      <a:pt x="24" y="74"/>
                      <a:pt x="23" y="71"/>
                      <a:pt x="22" y="69"/>
                    </a:cubicBezTo>
                    <a:cubicBezTo>
                      <a:pt x="20" y="64"/>
                      <a:pt x="17" y="58"/>
                      <a:pt x="18" y="52"/>
                    </a:cubicBezTo>
                    <a:cubicBezTo>
                      <a:pt x="20" y="56"/>
                      <a:pt x="22" y="63"/>
                      <a:pt x="28" y="59"/>
                    </a:cubicBezTo>
                    <a:cubicBezTo>
                      <a:pt x="22" y="55"/>
                      <a:pt x="18" y="56"/>
                      <a:pt x="17" y="48"/>
                    </a:cubicBezTo>
                    <a:cubicBezTo>
                      <a:pt x="17" y="43"/>
                      <a:pt x="15" y="34"/>
                      <a:pt x="22" y="34"/>
                    </a:cubicBezTo>
                    <a:cubicBezTo>
                      <a:pt x="21" y="27"/>
                      <a:pt x="16" y="20"/>
                      <a:pt x="14" y="12"/>
                    </a:cubicBezTo>
                    <a:cubicBezTo>
                      <a:pt x="14" y="9"/>
                      <a:pt x="16" y="5"/>
                      <a:pt x="13" y="3"/>
                    </a:cubicBezTo>
                    <a:cubicBezTo>
                      <a:pt x="9" y="0"/>
                      <a:pt x="3" y="4"/>
                      <a:pt x="0" y="6"/>
                    </a:cubicBezTo>
                    <a:cubicBezTo>
                      <a:pt x="6" y="8"/>
                      <a:pt x="8" y="7"/>
                      <a:pt x="13" y="12"/>
                    </a:cubicBezTo>
                  </a:path>
                </a:pathLst>
              </a:custGeom>
              <a:solidFill>
                <a:srgbClr val="F7B1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483" name="Freeform 83"/>
              <p:cNvSpPr>
                <a:spLocks/>
              </p:cNvSpPr>
              <p:nvPr/>
            </p:nvSpPr>
            <p:spPr bwMode="auto">
              <a:xfrm>
                <a:off x="3614" y="3337"/>
                <a:ext cx="103" cy="123"/>
              </a:xfrm>
              <a:custGeom>
                <a:avLst/>
                <a:gdLst>
                  <a:gd name="T0" fmla="*/ 2 w 46"/>
                  <a:gd name="T1" fmla="*/ 30 h 55"/>
                  <a:gd name="T2" fmla="*/ 2 w 46"/>
                  <a:gd name="T3" fmla="*/ 44 h 55"/>
                  <a:gd name="T4" fmla="*/ 17 w 46"/>
                  <a:gd name="T5" fmla="*/ 36 h 55"/>
                  <a:gd name="T6" fmla="*/ 15 w 46"/>
                  <a:gd name="T7" fmla="*/ 55 h 55"/>
                  <a:gd name="T8" fmla="*/ 25 w 46"/>
                  <a:gd name="T9" fmla="*/ 40 h 55"/>
                  <a:gd name="T10" fmla="*/ 21 w 46"/>
                  <a:gd name="T11" fmla="*/ 28 h 55"/>
                  <a:gd name="T12" fmla="*/ 46 w 46"/>
                  <a:gd name="T13" fmla="*/ 5 h 55"/>
                  <a:gd name="T14" fmla="*/ 25 w 46"/>
                  <a:gd name="T15" fmla="*/ 17 h 55"/>
                  <a:gd name="T16" fmla="*/ 20 w 46"/>
                  <a:gd name="T17" fmla="*/ 29 h 55"/>
                  <a:gd name="T18" fmla="*/ 7 w 46"/>
                  <a:gd name="T19" fmla="*/ 29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" h="55">
                    <a:moveTo>
                      <a:pt x="2" y="30"/>
                    </a:moveTo>
                    <a:cubicBezTo>
                      <a:pt x="0" y="34"/>
                      <a:pt x="4" y="39"/>
                      <a:pt x="2" y="44"/>
                    </a:cubicBezTo>
                    <a:cubicBezTo>
                      <a:pt x="4" y="39"/>
                      <a:pt x="9" y="27"/>
                      <a:pt x="17" y="36"/>
                    </a:cubicBezTo>
                    <a:cubicBezTo>
                      <a:pt x="21" y="40"/>
                      <a:pt x="19" y="51"/>
                      <a:pt x="15" y="55"/>
                    </a:cubicBezTo>
                    <a:cubicBezTo>
                      <a:pt x="19" y="53"/>
                      <a:pt x="25" y="45"/>
                      <a:pt x="25" y="40"/>
                    </a:cubicBezTo>
                    <a:cubicBezTo>
                      <a:pt x="24" y="34"/>
                      <a:pt x="18" y="35"/>
                      <a:pt x="21" y="28"/>
                    </a:cubicBezTo>
                    <a:cubicBezTo>
                      <a:pt x="24" y="22"/>
                      <a:pt x="39" y="0"/>
                      <a:pt x="46" y="5"/>
                    </a:cubicBezTo>
                    <a:cubicBezTo>
                      <a:pt x="36" y="7"/>
                      <a:pt x="30" y="8"/>
                      <a:pt x="25" y="17"/>
                    </a:cubicBezTo>
                    <a:cubicBezTo>
                      <a:pt x="24" y="20"/>
                      <a:pt x="23" y="27"/>
                      <a:pt x="20" y="29"/>
                    </a:cubicBezTo>
                    <a:cubicBezTo>
                      <a:pt x="17" y="31"/>
                      <a:pt x="9" y="29"/>
                      <a:pt x="7" y="29"/>
                    </a:cubicBezTo>
                  </a:path>
                </a:pathLst>
              </a:custGeom>
              <a:solidFill>
                <a:srgbClr val="F7B1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484" name="Freeform 84"/>
              <p:cNvSpPr>
                <a:spLocks/>
              </p:cNvSpPr>
              <p:nvPr/>
            </p:nvSpPr>
            <p:spPr bwMode="auto">
              <a:xfrm>
                <a:off x="3690" y="3323"/>
                <a:ext cx="88" cy="140"/>
              </a:xfrm>
              <a:custGeom>
                <a:avLst/>
                <a:gdLst>
                  <a:gd name="T0" fmla="*/ 15 w 39"/>
                  <a:gd name="T1" fmla="*/ 29 h 62"/>
                  <a:gd name="T2" fmla="*/ 5 w 39"/>
                  <a:gd name="T3" fmla="*/ 44 h 62"/>
                  <a:gd name="T4" fmla="*/ 10 w 39"/>
                  <a:gd name="T5" fmla="*/ 41 h 62"/>
                  <a:gd name="T6" fmla="*/ 20 w 39"/>
                  <a:gd name="T7" fmla="*/ 45 h 62"/>
                  <a:gd name="T8" fmla="*/ 11 w 39"/>
                  <a:gd name="T9" fmla="*/ 62 h 62"/>
                  <a:gd name="T10" fmla="*/ 21 w 39"/>
                  <a:gd name="T11" fmla="*/ 49 h 62"/>
                  <a:gd name="T12" fmla="*/ 34 w 39"/>
                  <a:gd name="T13" fmla="*/ 45 h 62"/>
                  <a:gd name="T14" fmla="*/ 36 w 39"/>
                  <a:gd name="T15" fmla="*/ 41 h 62"/>
                  <a:gd name="T16" fmla="*/ 27 w 39"/>
                  <a:gd name="T17" fmla="*/ 43 h 62"/>
                  <a:gd name="T18" fmla="*/ 17 w 39"/>
                  <a:gd name="T19" fmla="*/ 35 h 62"/>
                  <a:gd name="T20" fmla="*/ 24 w 39"/>
                  <a:gd name="T21" fmla="*/ 16 h 62"/>
                  <a:gd name="T22" fmla="*/ 23 w 39"/>
                  <a:gd name="T23" fmla="*/ 6 h 62"/>
                  <a:gd name="T24" fmla="*/ 28 w 39"/>
                  <a:gd name="T25" fmla="*/ 0 h 62"/>
                  <a:gd name="T26" fmla="*/ 17 w 39"/>
                  <a:gd name="T27" fmla="*/ 11 h 62"/>
                  <a:gd name="T28" fmla="*/ 19 w 39"/>
                  <a:gd name="T29" fmla="*/ 16 h 62"/>
                  <a:gd name="T30" fmla="*/ 18 w 39"/>
                  <a:gd name="T31" fmla="*/ 2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9" h="62">
                    <a:moveTo>
                      <a:pt x="15" y="29"/>
                    </a:moveTo>
                    <a:cubicBezTo>
                      <a:pt x="13" y="35"/>
                      <a:pt x="7" y="39"/>
                      <a:pt x="5" y="44"/>
                    </a:cubicBezTo>
                    <a:cubicBezTo>
                      <a:pt x="0" y="54"/>
                      <a:pt x="8" y="43"/>
                      <a:pt x="10" y="41"/>
                    </a:cubicBezTo>
                    <a:cubicBezTo>
                      <a:pt x="14" y="38"/>
                      <a:pt x="20" y="40"/>
                      <a:pt x="20" y="45"/>
                    </a:cubicBezTo>
                    <a:cubicBezTo>
                      <a:pt x="21" y="50"/>
                      <a:pt x="12" y="57"/>
                      <a:pt x="11" y="62"/>
                    </a:cubicBezTo>
                    <a:cubicBezTo>
                      <a:pt x="16" y="61"/>
                      <a:pt x="18" y="53"/>
                      <a:pt x="21" y="49"/>
                    </a:cubicBezTo>
                    <a:cubicBezTo>
                      <a:pt x="26" y="41"/>
                      <a:pt x="27" y="47"/>
                      <a:pt x="34" y="45"/>
                    </a:cubicBezTo>
                    <a:cubicBezTo>
                      <a:pt x="35" y="44"/>
                      <a:pt x="39" y="42"/>
                      <a:pt x="36" y="41"/>
                    </a:cubicBezTo>
                    <a:cubicBezTo>
                      <a:pt x="34" y="40"/>
                      <a:pt x="30" y="44"/>
                      <a:pt x="27" y="43"/>
                    </a:cubicBezTo>
                    <a:cubicBezTo>
                      <a:pt x="23" y="42"/>
                      <a:pt x="22" y="37"/>
                      <a:pt x="17" y="35"/>
                    </a:cubicBezTo>
                    <a:cubicBezTo>
                      <a:pt x="19" y="29"/>
                      <a:pt x="23" y="22"/>
                      <a:pt x="24" y="16"/>
                    </a:cubicBezTo>
                    <a:cubicBezTo>
                      <a:pt x="24" y="12"/>
                      <a:pt x="22" y="10"/>
                      <a:pt x="23" y="6"/>
                    </a:cubicBezTo>
                    <a:cubicBezTo>
                      <a:pt x="24" y="4"/>
                      <a:pt x="27" y="3"/>
                      <a:pt x="28" y="0"/>
                    </a:cubicBezTo>
                    <a:cubicBezTo>
                      <a:pt x="24" y="2"/>
                      <a:pt x="17" y="6"/>
                      <a:pt x="17" y="11"/>
                    </a:cubicBezTo>
                    <a:cubicBezTo>
                      <a:pt x="17" y="11"/>
                      <a:pt x="19" y="15"/>
                      <a:pt x="19" y="16"/>
                    </a:cubicBezTo>
                    <a:cubicBezTo>
                      <a:pt x="19" y="19"/>
                      <a:pt x="18" y="22"/>
                      <a:pt x="18" y="24"/>
                    </a:cubicBezTo>
                  </a:path>
                </a:pathLst>
              </a:custGeom>
              <a:solidFill>
                <a:srgbClr val="F7B1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485" name="Freeform 85"/>
              <p:cNvSpPr>
                <a:spLocks/>
              </p:cNvSpPr>
              <p:nvPr/>
            </p:nvSpPr>
            <p:spPr bwMode="auto">
              <a:xfrm>
                <a:off x="3560" y="3546"/>
                <a:ext cx="38" cy="65"/>
              </a:xfrm>
              <a:custGeom>
                <a:avLst/>
                <a:gdLst>
                  <a:gd name="T0" fmla="*/ 11 w 17"/>
                  <a:gd name="T1" fmla="*/ 1 h 29"/>
                  <a:gd name="T2" fmla="*/ 3 w 17"/>
                  <a:gd name="T3" fmla="*/ 29 h 29"/>
                  <a:gd name="T4" fmla="*/ 17 w 17"/>
                  <a:gd name="T5" fmla="*/ 12 h 29"/>
                  <a:gd name="T6" fmla="*/ 12 w 17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29">
                    <a:moveTo>
                      <a:pt x="11" y="1"/>
                    </a:moveTo>
                    <a:cubicBezTo>
                      <a:pt x="6" y="6"/>
                      <a:pt x="0" y="23"/>
                      <a:pt x="3" y="29"/>
                    </a:cubicBezTo>
                    <a:cubicBezTo>
                      <a:pt x="9" y="25"/>
                      <a:pt x="5" y="4"/>
                      <a:pt x="17" y="12"/>
                    </a:cubicBezTo>
                    <a:cubicBezTo>
                      <a:pt x="15" y="9"/>
                      <a:pt x="5" y="5"/>
                      <a:pt x="12" y="0"/>
                    </a:cubicBezTo>
                  </a:path>
                </a:pathLst>
              </a:custGeom>
              <a:solidFill>
                <a:srgbClr val="F7B1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486" name="Freeform 86"/>
              <p:cNvSpPr>
                <a:spLocks/>
              </p:cNvSpPr>
              <p:nvPr/>
            </p:nvSpPr>
            <p:spPr bwMode="auto">
              <a:xfrm>
                <a:off x="3448" y="3586"/>
                <a:ext cx="83" cy="105"/>
              </a:xfrm>
              <a:custGeom>
                <a:avLst/>
                <a:gdLst>
                  <a:gd name="T0" fmla="*/ 34 w 37"/>
                  <a:gd name="T1" fmla="*/ 0 h 47"/>
                  <a:gd name="T2" fmla="*/ 29 w 37"/>
                  <a:gd name="T3" fmla="*/ 31 h 47"/>
                  <a:gd name="T4" fmla="*/ 15 w 37"/>
                  <a:gd name="T5" fmla="*/ 45 h 47"/>
                  <a:gd name="T6" fmla="*/ 1 w 37"/>
                  <a:gd name="T7" fmla="*/ 43 h 47"/>
                  <a:gd name="T8" fmla="*/ 20 w 37"/>
                  <a:gd name="T9" fmla="*/ 34 h 47"/>
                  <a:gd name="T10" fmla="*/ 23 w 37"/>
                  <a:gd name="T11" fmla="*/ 23 h 47"/>
                  <a:gd name="T12" fmla="*/ 0 w 37"/>
                  <a:gd name="T13" fmla="*/ 21 h 47"/>
                  <a:gd name="T14" fmla="*/ 18 w 37"/>
                  <a:gd name="T15" fmla="*/ 22 h 47"/>
                  <a:gd name="T16" fmla="*/ 32 w 37"/>
                  <a:gd name="T17" fmla="*/ 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47">
                    <a:moveTo>
                      <a:pt x="34" y="0"/>
                    </a:moveTo>
                    <a:cubicBezTo>
                      <a:pt x="27" y="10"/>
                      <a:pt x="37" y="21"/>
                      <a:pt x="29" y="31"/>
                    </a:cubicBezTo>
                    <a:cubicBezTo>
                      <a:pt x="26" y="35"/>
                      <a:pt x="19" y="43"/>
                      <a:pt x="15" y="45"/>
                    </a:cubicBezTo>
                    <a:cubicBezTo>
                      <a:pt x="10" y="47"/>
                      <a:pt x="6" y="42"/>
                      <a:pt x="1" y="43"/>
                    </a:cubicBezTo>
                    <a:cubicBezTo>
                      <a:pt x="7" y="44"/>
                      <a:pt x="15" y="38"/>
                      <a:pt x="20" y="34"/>
                    </a:cubicBezTo>
                    <a:cubicBezTo>
                      <a:pt x="26" y="30"/>
                      <a:pt x="25" y="29"/>
                      <a:pt x="23" y="23"/>
                    </a:cubicBezTo>
                    <a:cubicBezTo>
                      <a:pt x="12" y="25"/>
                      <a:pt x="7" y="37"/>
                      <a:pt x="0" y="21"/>
                    </a:cubicBezTo>
                    <a:cubicBezTo>
                      <a:pt x="0" y="30"/>
                      <a:pt x="14" y="24"/>
                      <a:pt x="18" y="22"/>
                    </a:cubicBezTo>
                    <a:cubicBezTo>
                      <a:pt x="26" y="19"/>
                      <a:pt x="26" y="9"/>
                      <a:pt x="32" y="3"/>
                    </a:cubicBezTo>
                  </a:path>
                </a:pathLst>
              </a:custGeom>
              <a:solidFill>
                <a:srgbClr val="F7B1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487" name="Freeform 87"/>
              <p:cNvSpPr>
                <a:spLocks/>
              </p:cNvSpPr>
              <p:nvPr/>
            </p:nvSpPr>
            <p:spPr bwMode="auto">
              <a:xfrm>
                <a:off x="3598" y="3678"/>
                <a:ext cx="52" cy="34"/>
              </a:xfrm>
              <a:custGeom>
                <a:avLst/>
                <a:gdLst>
                  <a:gd name="T0" fmla="*/ 0 w 23"/>
                  <a:gd name="T1" fmla="*/ 1 h 15"/>
                  <a:gd name="T2" fmla="*/ 10 w 23"/>
                  <a:gd name="T3" fmla="*/ 0 h 15"/>
                  <a:gd name="T4" fmla="*/ 23 w 23"/>
                  <a:gd name="T5" fmla="*/ 14 h 15"/>
                  <a:gd name="T6" fmla="*/ 3 w 23"/>
                  <a:gd name="T7" fmla="*/ 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15">
                    <a:moveTo>
                      <a:pt x="0" y="1"/>
                    </a:moveTo>
                    <a:cubicBezTo>
                      <a:pt x="3" y="2"/>
                      <a:pt x="7" y="2"/>
                      <a:pt x="10" y="0"/>
                    </a:cubicBezTo>
                    <a:cubicBezTo>
                      <a:pt x="4" y="10"/>
                      <a:pt x="20" y="9"/>
                      <a:pt x="23" y="14"/>
                    </a:cubicBezTo>
                    <a:cubicBezTo>
                      <a:pt x="16" y="15"/>
                      <a:pt x="7" y="7"/>
                      <a:pt x="3" y="5"/>
                    </a:cubicBezTo>
                  </a:path>
                </a:pathLst>
              </a:custGeom>
              <a:solidFill>
                <a:srgbClr val="F7B1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488" name="Freeform 88"/>
              <p:cNvSpPr>
                <a:spLocks/>
              </p:cNvSpPr>
              <p:nvPr/>
            </p:nvSpPr>
            <p:spPr bwMode="auto">
              <a:xfrm>
                <a:off x="3661" y="3629"/>
                <a:ext cx="52" cy="62"/>
              </a:xfrm>
              <a:custGeom>
                <a:avLst/>
                <a:gdLst>
                  <a:gd name="T0" fmla="*/ 15 w 23"/>
                  <a:gd name="T1" fmla="*/ 8 h 28"/>
                  <a:gd name="T2" fmla="*/ 12 w 23"/>
                  <a:gd name="T3" fmla="*/ 28 h 28"/>
                  <a:gd name="T4" fmla="*/ 14 w 23"/>
                  <a:gd name="T5" fmla="*/ 11 h 28"/>
                  <a:gd name="T6" fmla="*/ 0 w 23"/>
                  <a:gd name="T7" fmla="*/ 4 h 28"/>
                  <a:gd name="T8" fmla="*/ 9 w 23"/>
                  <a:gd name="T9" fmla="*/ 0 h 28"/>
                  <a:gd name="T10" fmla="*/ 17 w 23"/>
                  <a:gd name="T11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28">
                    <a:moveTo>
                      <a:pt x="15" y="8"/>
                    </a:moveTo>
                    <a:cubicBezTo>
                      <a:pt x="23" y="14"/>
                      <a:pt x="11" y="22"/>
                      <a:pt x="12" y="28"/>
                    </a:cubicBezTo>
                    <a:cubicBezTo>
                      <a:pt x="7" y="21"/>
                      <a:pt x="14" y="18"/>
                      <a:pt x="14" y="11"/>
                    </a:cubicBezTo>
                    <a:cubicBezTo>
                      <a:pt x="14" y="2"/>
                      <a:pt x="7" y="5"/>
                      <a:pt x="0" y="4"/>
                    </a:cubicBezTo>
                    <a:cubicBezTo>
                      <a:pt x="2" y="2"/>
                      <a:pt x="6" y="0"/>
                      <a:pt x="9" y="0"/>
                    </a:cubicBezTo>
                    <a:cubicBezTo>
                      <a:pt x="15" y="1"/>
                      <a:pt x="12" y="4"/>
                      <a:pt x="17" y="6"/>
                    </a:cubicBezTo>
                  </a:path>
                </a:pathLst>
              </a:custGeom>
              <a:solidFill>
                <a:srgbClr val="F7B1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489" name="Freeform 89"/>
              <p:cNvSpPr>
                <a:spLocks/>
              </p:cNvSpPr>
              <p:nvPr/>
            </p:nvSpPr>
            <p:spPr bwMode="auto">
              <a:xfrm>
                <a:off x="3724" y="3629"/>
                <a:ext cx="43" cy="60"/>
              </a:xfrm>
              <a:custGeom>
                <a:avLst/>
                <a:gdLst>
                  <a:gd name="T0" fmla="*/ 15 w 19"/>
                  <a:gd name="T1" fmla="*/ 0 h 27"/>
                  <a:gd name="T2" fmla="*/ 7 w 19"/>
                  <a:gd name="T3" fmla="*/ 21 h 27"/>
                  <a:gd name="T4" fmla="*/ 8 w 19"/>
                  <a:gd name="T5" fmla="*/ 26 h 27"/>
                  <a:gd name="T6" fmla="*/ 2 w 19"/>
                  <a:gd name="T7" fmla="*/ 24 h 27"/>
                  <a:gd name="T8" fmla="*/ 11 w 19"/>
                  <a:gd name="T9" fmla="*/ 1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7">
                    <a:moveTo>
                      <a:pt x="15" y="0"/>
                    </a:moveTo>
                    <a:cubicBezTo>
                      <a:pt x="19" y="10"/>
                      <a:pt x="10" y="12"/>
                      <a:pt x="7" y="21"/>
                    </a:cubicBezTo>
                    <a:cubicBezTo>
                      <a:pt x="7" y="23"/>
                      <a:pt x="10" y="24"/>
                      <a:pt x="8" y="26"/>
                    </a:cubicBezTo>
                    <a:cubicBezTo>
                      <a:pt x="6" y="27"/>
                      <a:pt x="3" y="26"/>
                      <a:pt x="2" y="24"/>
                    </a:cubicBezTo>
                    <a:cubicBezTo>
                      <a:pt x="0" y="19"/>
                      <a:pt x="8" y="14"/>
                      <a:pt x="11" y="11"/>
                    </a:cubicBezTo>
                  </a:path>
                </a:pathLst>
              </a:custGeom>
              <a:solidFill>
                <a:srgbClr val="F7B1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490" name="Freeform 90"/>
              <p:cNvSpPr>
                <a:spLocks/>
              </p:cNvSpPr>
              <p:nvPr/>
            </p:nvSpPr>
            <p:spPr bwMode="auto">
              <a:xfrm>
                <a:off x="3224" y="3662"/>
                <a:ext cx="121" cy="86"/>
              </a:xfrm>
              <a:custGeom>
                <a:avLst/>
                <a:gdLst>
                  <a:gd name="T0" fmla="*/ 16 w 54"/>
                  <a:gd name="T1" fmla="*/ 7 h 38"/>
                  <a:gd name="T2" fmla="*/ 20 w 54"/>
                  <a:gd name="T3" fmla="*/ 18 h 38"/>
                  <a:gd name="T4" fmla="*/ 13 w 54"/>
                  <a:gd name="T5" fmla="*/ 28 h 38"/>
                  <a:gd name="T6" fmla="*/ 25 w 54"/>
                  <a:gd name="T7" fmla="*/ 27 h 38"/>
                  <a:gd name="T8" fmla="*/ 35 w 54"/>
                  <a:gd name="T9" fmla="*/ 30 h 38"/>
                  <a:gd name="T10" fmla="*/ 54 w 54"/>
                  <a:gd name="T11" fmla="*/ 27 h 38"/>
                  <a:gd name="T12" fmla="*/ 35 w 54"/>
                  <a:gd name="T13" fmla="*/ 24 h 38"/>
                  <a:gd name="T14" fmla="*/ 29 w 54"/>
                  <a:gd name="T15" fmla="*/ 18 h 38"/>
                  <a:gd name="T16" fmla="*/ 26 w 54"/>
                  <a:gd name="T17" fmla="*/ 9 h 38"/>
                  <a:gd name="T18" fmla="*/ 9 w 54"/>
                  <a:gd name="T19" fmla="*/ 0 h 38"/>
                  <a:gd name="T20" fmla="*/ 16 w 54"/>
                  <a:gd name="T21" fmla="*/ 1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4" h="38">
                    <a:moveTo>
                      <a:pt x="16" y="7"/>
                    </a:moveTo>
                    <a:cubicBezTo>
                      <a:pt x="14" y="9"/>
                      <a:pt x="20" y="14"/>
                      <a:pt x="20" y="18"/>
                    </a:cubicBezTo>
                    <a:cubicBezTo>
                      <a:pt x="19" y="23"/>
                      <a:pt x="16" y="25"/>
                      <a:pt x="13" y="28"/>
                    </a:cubicBezTo>
                    <a:cubicBezTo>
                      <a:pt x="16" y="30"/>
                      <a:pt x="21" y="28"/>
                      <a:pt x="25" y="27"/>
                    </a:cubicBezTo>
                    <a:cubicBezTo>
                      <a:pt x="30" y="27"/>
                      <a:pt x="30" y="27"/>
                      <a:pt x="35" y="30"/>
                    </a:cubicBezTo>
                    <a:cubicBezTo>
                      <a:pt x="43" y="33"/>
                      <a:pt x="53" y="38"/>
                      <a:pt x="54" y="27"/>
                    </a:cubicBezTo>
                    <a:cubicBezTo>
                      <a:pt x="47" y="33"/>
                      <a:pt x="40" y="30"/>
                      <a:pt x="35" y="24"/>
                    </a:cubicBezTo>
                    <a:cubicBezTo>
                      <a:pt x="33" y="22"/>
                      <a:pt x="30" y="20"/>
                      <a:pt x="29" y="18"/>
                    </a:cubicBezTo>
                    <a:cubicBezTo>
                      <a:pt x="27" y="16"/>
                      <a:pt x="28" y="12"/>
                      <a:pt x="26" y="9"/>
                    </a:cubicBezTo>
                    <a:cubicBezTo>
                      <a:pt x="26" y="8"/>
                      <a:pt x="11" y="0"/>
                      <a:pt x="9" y="0"/>
                    </a:cubicBezTo>
                    <a:cubicBezTo>
                      <a:pt x="0" y="2"/>
                      <a:pt x="13" y="9"/>
                      <a:pt x="16" y="10"/>
                    </a:cubicBezTo>
                  </a:path>
                </a:pathLst>
              </a:custGeom>
              <a:solidFill>
                <a:srgbClr val="F7B1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491" name="Freeform 91"/>
              <p:cNvSpPr>
                <a:spLocks/>
              </p:cNvSpPr>
              <p:nvPr/>
            </p:nvSpPr>
            <p:spPr bwMode="auto">
              <a:xfrm>
                <a:off x="3080" y="3523"/>
                <a:ext cx="83" cy="63"/>
              </a:xfrm>
              <a:custGeom>
                <a:avLst/>
                <a:gdLst>
                  <a:gd name="T0" fmla="*/ 14 w 37"/>
                  <a:gd name="T1" fmla="*/ 16 h 28"/>
                  <a:gd name="T2" fmla="*/ 37 w 37"/>
                  <a:gd name="T3" fmla="*/ 28 h 28"/>
                  <a:gd name="T4" fmla="*/ 20 w 37"/>
                  <a:gd name="T5" fmla="*/ 14 h 28"/>
                  <a:gd name="T6" fmla="*/ 16 w 37"/>
                  <a:gd name="T7" fmla="*/ 3 h 28"/>
                  <a:gd name="T8" fmla="*/ 5 w 37"/>
                  <a:gd name="T9" fmla="*/ 0 h 28"/>
                  <a:gd name="T10" fmla="*/ 15 w 37"/>
                  <a:gd name="T11" fmla="*/ 16 h 28"/>
                  <a:gd name="T12" fmla="*/ 0 w 37"/>
                  <a:gd name="T13" fmla="*/ 13 h 28"/>
                  <a:gd name="T14" fmla="*/ 16 w 37"/>
                  <a:gd name="T15" fmla="*/ 19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28">
                    <a:moveTo>
                      <a:pt x="14" y="16"/>
                    </a:moveTo>
                    <a:cubicBezTo>
                      <a:pt x="18" y="26"/>
                      <a:pt x="31" y="23"/>
                      <a:pt x="37" y="28"/>
                    </a:cubicBezTo>
                    <a:cubicBezTo>
                      <a:pt x="31" y="24"/>
                      <a:pt x="24" y="20"/>
                      <a:pt x="20" y="14"/>
                    </a:cubicBezTo>
                    <a:cubicBezTo>
                      <a:pt x="18" y="11"/>
                      <a:pt x="19" y="6"/>
                      <a:pt x="16" y="3"/>
                    </a:cubicBezTo>
                    <a:cubicBezTo>
                      <a:pt x="14" y="1"/>
                      <a:pt x="8" y="2"/>
                      <a:pt x="5" y="0"/>
                    </a:cubicBezTo>
                    <a:cubicBezTo>
                      <a:pt x="5" y="7"/>
                      <a:pt x="19" y="8"/>
                      <a:pt x="15" y="16"/>
                    </a:cubicBezTo>
                    <a:cubicBezTo>
                      <a:pt x="12" y="16"/>
                      <a:pt x="3" y="15"/>
                      <a:pt x="0" y="13"/>
                    </a:cubicBezTo>
                    <a:cubicBezTo>
                      <a:pt x="5" y="16"/>
                      <a:pt x="11" y="15"/>
                      <a:pt x="16" y="19"/>
                    </a:cubicBezTo>
                  </a:path>
                </a:pathLst>
              </a:custGeom>
              <a:solidFill>
                <a:srgbClr val="F7B1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492" name="Freeform 92"/>
              <p:cNvSpPr>
                <a:spLocks/>
              </p:cNvSpPr>
              <p:nvPr/>
            </p:nvSpPr>
            <p:spPr bwMode="auto">
              <a:xfrm>
                <a:off x="3037" y="3373"/>
                <a:ext cx="117" cy="51"/>
              </a:xfrm>
              <a:custGeom>
                <a:avLst/>
                <a:gdLst>
                  <a:gd name="T0" fmla="*/ 0 w 52"/>
                  <a:gd name="T1" fmla="*/ 12 h 23"/>
                  <a:gd name="T2" fmla="*/ 13 w 52"/>
                  <a:gd name="T3" fmla="*/ 12 h 23"/>
                  <a:gd name="T4" fmla="*/ 24 w 52"/>
                  <a:gd name="T5" fmla="*/ 15 h 23"/>
                  <a:gd name="T6" fmla="*/ 52 w 52"/>
                  <a:gd name="T7" fmla="*/ 18 h 23"/>
                  <a:gd name="T8" fmla="*/ 31 w 52"/>
                  <a:gd name="T9" fmla="*/ 14 h 23"/>
                  <a:gd name="T10" fmla="*/ 29 w 52"/>
                  <a:gd name="T11" fmla="*/ 2 h 23"/>
                  <a:gd name="T12" fmla="*/ 18 w 52"/>
                  <a:gd name="T13" fmla="*/ 8 h 23"/>
                  <a:gd name="T14" fmla="*/ 13 w 52"/>
                  <a:gd name="T15" fmla="*/ 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2" h="23">
                    <a:moveTo>
                      <a:pt x="0" y="12"/>
                    </a:moveTo>
                    <a:cubicBezTo>
                      <a:pt x="0" y="18"/>
                      <a:pt x="9" y="13"/>
                      <a:pt x="13" y="12"/>
                    </a:cubicBezTo>
                    <a:cubicBezTo>
                      <a:pt x="18" y="10"/>
                      <a:pt x="20" y="12"/>
                      <a:pt x="24" y="15"/>
                    </a:cubicBezTo>
                    <a:cubicBezTo>
                      <a:pt x="35" y="23"/>
                      <a:pt x="42" y="15"/>
                      <a:pt x="52" y="18"/>
                    </a:cubicBezTo>
                    <a:cubicBezTo>
                      <a:pt x="45" y="20"/>
                      <a:pt x="37" y="17"/>
                      <a:pt x="31" y="14"/>
                    </a:cubicBezTo>
                    <a:cubicBezTo>
                      <a:pt x="26" y="11"/>
                      <a:pt x="20" y="5"/>
                      <a:pt x="29" y="2"/>
                    </a:cubicBezTo>
                    <a:cubicBezTo>
                      <a:pt x="24" y="2"/>
                      <a:pt x="15" y="0"/>
                      <a:pt x="18" y="8"/>
                    </a:cubicBezTo>
                    <a:cubicBezTo>
                      <a:pt x="16" y="8"/>
                      <a:pt x="14" y="9"/>
                      <a:pt x="13" y="8"/>
                    </a:cubicBezTo>
                  </a:path>
                </a:pathLst>
              </a:custGeom>
              <a:solidFill>
                <a:srgbClr val="F7B1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493" name="Freeform 93"/>
              <p:cNvSpPr>
                <a:spLocks/>
              </p:cNvSpPr>
              <p:nvPr/>
            </p:nvSpPr>
            <p:spPr bwMode="auto">
              <a:xfrm>
                <a:off x="3174" y="3270"/>
                <a:ext cx="47" cy="45"/>
              </a:xfrm>
              <a:custGeom>
                <a:avLst/>
                <a:gdLst>
                  <a:gd name="T0" fmla="*/ 0 w 21"/>
                  <a:gd name="T1" fmla="*/ 18 h 20"/>
                  <a:gd name="T2" fmla="*/ 17 w 21"/>
                  <a:gd name="T3" fmla="*/ 0 h 20"/>
                  <a:gd name="T4" fmla="*/ 20 w 21"/>
                  <a:gd name="T5" fmla="*/ 15 h 20"/>
                  <a:gd name="T6" fmla="*/ 4 w 21"/>
                  <a:gd name="T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20">
                    <a:moveTo>
                      <a:pt x="0" y="18"/>
                    </a:moveTo>
                    <a:cubicBezTo>
                      <a:pt x="9" y="14"/>
                      <a:pt x="11" y="5"/>
                      <a:pt x="17" y="0"/>
                    </a:cubicBezTo>
                    <a:cubicBezTo>
                      <a:pt x="16" y="4"/>
                      <a:pt x="21" y="12"/>
                      <a:pt x="20" y="15"/>
                    </a:cubicBezTo>
                    <a:cubicBezTo>
                      <a:pt x="17" y="19"/>
                      <a:pt x="7" y="13"/>
                      <a:pt x="4" y="20"/>
                    </a:cubicBezTo>
                  </a:path>
                </a:pathLst>
              </a:custGeom>
              <a:solidFill>
                <a:srgbClr val="F7B1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494" name="Freeform 94"/>
              <p:cNvSpPr>
                <a:spLocks/>
              </p:cNvSpPr>
              <p:nvPr/>
            </p:nvSpPr>
            <p:spPr bwMode="auto">
              <a:xfrm>
                <a:off x="3022" y="3005"/>
                <a:ext cx="54" cy="78"/>
              </a:xfrm>
              <a:custGeom>
                <a:avLst/>
                <a:gdLst>
                  <a:gd name="T0" fmla="*/ 0 w 24"/>
                  <a:gd name="T1" fmla="*/ 11 h 35"/>
                  <a:gd name="T2" fmla="*/ 5 w 24"/>
                  <a:gd name="T3" fmla="*/ 17 h 35"/>
                  <a:gd name="T4" fmla="*/ 15 w 24"/>
                  <a:gd name="T5" fmla="*/ 18 h 35"/>
                  <a:gd name="T6" fmla="*/ 18 w 24"/>
                  <a:gd name="T7" fmla="*/ 35 h 35"/>
                  <a:gd name="T8" fmla="*/ 24 w 24"/>
                  <a:gd name="T9" fmla="*/ 29 h 35"/>
                  <a:gd name="T10" fmla="*/ 21 w 24"/>
                  <a:gd name="T11" fmla="*/ 18 h 35"/>
                  <a:gd name="T12" fmla="*/ 12 w 24"/>
                  <a:gd name="T13" fmla="*/ 15 h 35"/>
                  <a:gd name="T14" fmla="*/ 21 w 24"/>
                  <a:gd name="T15" fmla="*/ 0 h 35"/>
                  <a:gd name="T16" fmla="*/ 4 w 24"/>
                  <a:gd name="T17" fmla="*/ 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35">
                    <a:moveTo>
                      <a:pt x="0" y="11"/>
                    </a:moveTo>
                    <a:cubicBezTo>
                      <a:pt x="3" y="11"/>
                      <a:pt x="2" y="15"/>
                      <a:pt x="5" y="17"/>
                    </a:cubicBezTo>
                    <a:cubicBezTo>
                      <a:pt x="8" y="20"/>
                      <a:pt x="12" y="17"/>
                      <a:pt x="15" y="18"/>
                    </a:cubicBezTo>
                    <a:cubicBezTo>
                      <a:pt x="24" y="22"/>
                      <a:pt x="18" y="29"/>
                      <a:pt x="18" y="35"/>
                    </a:cubicBezTo>
                    <a:cubicBezTo>
                      <a:pt x="20" y="33"/>
                      <a:pt x="22" y="31"/>
                      <a:pt x="24" y="29"/>
                    </a:cubicBezTo>
                    <a:cubicBezTo>
                      <a:pt x="21" y="26"/>
                      <a:pt x="24" y="20"/>
                      <a:pt x="21" y="18"/>
                    </a:cubicBezTo>
                    <a:cubicBezTo>
                      <a:pt x="20" y="16"/>
                      <a:pt x="15" y="17"/>
                      <a:pt x="12" y="15"/>
                    </a:cubicBezTo>
                    <a:cubicBezTo>
                      <a:pt x="5" y="8"/>
                      <a:pt x="13" y="1"/>
                      <a:pt x="21" y="0"/>
                    </a:cubicBezTo>
                    <a:cubicBezTo>
                      <a:pt x="14" y="0"/>
                      <a:pt x="10" y="3"/>
                      <a:pt x="4" y="4"/>
                    </a:cubicBezTo>
                  </a:path>
                </a:pathLst>
              </a:custGeom>
              <a:solidFill>
                <a:srgbClr val="F7B1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495" name="Freeform 95"/>
              <p:cNvSpPr>
                <a:spLocks/>
              </p:cNvSpPr>
              <p:nvPr/>
            </p:nvSpPr>
            <p:spPr bwMode="auto">
              <a:xfrm>
                <a:off x="3107" y="2745"/>
                <a:ext cx="99" cy="80"/>
              </a:xfrm>
              <a:custGeom>
                <a:avLst/>
                <a:gdLst>
                  <a:gd name="T0" fmla="*/ 0 w 44"/>
                  <a:gd name="T1" fmla="*/ 0 h 36"/>
                  <a:gd name="T2" fmla="*/ 13 w 44"/>
                  <a:gd name="T3" fmla="*/ 7 h 36"/>
                  <a:gd name="T4" fmla="*/ 20 w 44"/>
                  <a:gd name="T5" fmla="*/ 15 h 36"/>
                  <a:gd name="T6" fmla="*/ 37 w 44"/>
                  <a:gd name="T7" fmla="*/ 19 h 36"/>
                  <a:gd name="T8" fmla="*/ 38 w 44"/>
                  <a:gd name="T9" fmla="*/ 36 h 36"/>
                  <a:gd name="T10" fmla="*/ 44 w 44"/>
                  <a:gd name="T11" fmla="*/ 27 h 36"/>
                  <a:gd name="T12" fmla="*/ 43 w 44"/>
                  <a:gd name="T13" fmla="*/ 6 h 36"/>
                  <a:gd name="T14" fmla="*/ 33 w 44"/>
                  <a:gd name="T15" fmla="*/ 9 h 36"/>
                  <a:gd name="T16" fmla="*/ 26 w 44"/>
                  <a:gd name="T17" fmla="*/ 11 h 36"/>
                  <a:gd name="T18" fmla="*/ 24 w 44"/>
                  <a:gd name="T19" fmla="*/ 2 h 36"/>
                  <a:gd name="T20" fmla="*/ 13 w 44"/>
                  <a:gd name="T21" fmla="*/ 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4" h="36">
                    <a:moveTo>
                      <a:pt x="0" y="0"/>
                    </a:moveTo>
                    <a:cubicBezTo>
                      <a:pt x="0" y="6"/>
                      <a:pt x="8" y="7"/>
                      <a:pt x="13" y="7"/>
                    </a:cubicBezTo>
                    <a:cubicBezTo>
                      <a:pt x="17" y="7"/>
                      <a:pt x="27" y="9"/>
                      <a:pt x="20" y="15"/>
                    </a:cubicBezTo>
                    <a:cubicBezTo>
                      <a:pt x="25" y="18"/>
                      <a:pt x="33" y="14"/>
                      <a:pt x="37" y="19"/>
                    </a:cubicBezTo>
                    <a:cubicBezTo>
                      <a:pt x="40" y="24"/>
                      <a:pt x="34" y="31"/>
                      <a:pt x="38" y="36"/>
                    </a:cubicBezTo>
                    <a:cubicBezTo>
                      <a:pt x="41" y="34"/>
                      <a:pt x="43" y="30"/>
                      <a:pt x="44" y="27"/>
                    </a:cubicBezTo>
                    <a:cubicBezTo>
                      <a:pt x="32" y="27"/>
                      <a:pt x="36" y="9"/>
                      <a:pt x="43" y="6"/>
                    </a:cubicBezTo>
                    <a:cubicBezTo>
                      <a:pt x="38" y="5"/>
                      <a:pt x="37" y="6"/>
                      <a:pt x="33" y="9"/>
                    </a:cubicBezTo>
                    <a:cubicBezTo>
                      <a:pt x="31" y="11"/>
                      <a:pt x="30" y="16"/>
                      <a:pt x="26" y="11"/>
                    </a:cubicBezTo>
                    <a:cubicBezTo>
                      <a:pt x="23" y="8"/>
                      <a:pt x="26" y="4"/>
                      <a:pt x="24" y="2"/>
                    </a:cubicBezTo>
                    <a:cubicBezTo>
                      <a:pt x="21" y="1"/>
                      <a:pt x="15" y="4"/>
                      <a:pt x="13" y="2"/>
                    </a:cubicBezTo>
                  </a:path>
                </a:pathLst>
              </a:custGeom>
              <a:solidFill>
                <a:srgbClr val="F7B1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496" name="Freeform 96"/>
              <p:cNvSpPr>
                <a:spLocks/>
              </p:cNvSpPr>
              <p:nvPr/>
            </p:nvSpPr>
            <p:spPr bwMode="auto">
              <a:xfrm>
                <a:off x="3210" y="2695"/>
                <a:ext cx="34" cy="59"/>
              </a:xfrm>
              <a:custGeom>
                <a:avLst/>
                <a:gdLst>
                  <a:gd name="T0" fmla="*/ 9 w 15"/>
                  <a:gd name="T1" fmla="*/ 4 h 26"/>
                  <a:gd name="T2" fmla="*/ 4 w 15"/>
                  <a:gd name="T3" fmla="*/ 14 h 26"/>
                  <a:gd name="T4" fmla="*/ 0 w 15"/>
                  <a:gd name="T5" fmla="*/ 26 h 26"/>
                  <a:gd name="T6" fmla="*/ 8 w 15"/>
                  <a:gd name="T7" fmla="*/ 17 h 26"/>
                  <a:gd name="T8" fmla="*/ 15 w 15"/>
                  <a:gd name="T9" fmla="*/ 6 h 26"/>
                  <a:gd name="T10" fmla="*/ 11 w 15"/>
                  <a:gd name="T1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26">
                    <a:moveTo>
                      <a:pt x="9" y="4"/>
                    </a:moveTo>
                    <a:cubicBezTo>
                      <a:pt x="2" y="7"/>
                      <a:pt x="4" y="8"/>
                      <a:pt x="4" y="14"/>
                    </a:cubicBezTo>
                    <a:cubicBezTo>
                      <a:pt x="4" y="18"/>
                      <a:pt x="5" y="24"/>
                      <a:pt x="0" y="26"/>
                    </a:cubicBezTo>
                    <a:cubicBezTo>
                      <a:pt x="5" y="23"/>
                      <a:pt x="8" y="23"/>
                      <a:pt x="8" y="17"/>
                    </a:cubicBezTo>
                    <a:cubicBezTo>
                      <a:pt x="9" y="10"/>
                      <a:pt x="6" y="9"/>
                      <a:pt x="15" y="6"/>
                    </a:cubicBezTo>
                    <a:cubicBezTo>
                      <a:pt x="13" y="4"/>
                      <a:pt x="11" y="2"/>
                      <a:pt x="11" y="0"/>
                    </a:cubicBezTo>
                  </a:path>
                </a:pathLst>
              </a:custGeom>
              <a:solidFill>
                <a:srgbClr val="F7B1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497" name="Freeform 97"/>
              <p:cNvSpPr>
                <a:spLocks/>
              </p:cNvSpPr>
              <p:nvPr/>
            </p:nvSpPr>
            <p:spPr bwMode="auto">
              <a:xfrm>
                <a:off x="3237" y="2603"/>
                <a:ext cx="58" cy="142"/>
              </a:xfrm>
              <a:custGeom>
                <a:avLst/>
                <a:gdLst>
                  <a:gd name="T0" fmla="*/ 22 w 26"/>
                  <a:gd name="T1" fmla="*/ 47 h 63"/>
                  <a:gd name="T2" fmla="*/ 24 w 26"/>
                  <a:gd name="T3" fmla="*/ 63 h 63"/>
                  <a:gd name="T4" fmla="*/ 22 w 26"/>
                  <a:gd name="T5" fmla="*/ 53 h 63"/>
                  <a:gd name="T6" fmla="*/ 25 w 26"/>
                  <a:gd name="T7" fmla="*/ 45 h 63"/>
                  <a:gd name="T8" fmla="*/ 14 w 26"/>
                  <a:gd name="T9" fmla="*/ 31 h 63"/>
                  <a:gd name="T10" fmla="*/ 12 w 26"/>
                  <a:gd name="T11" fmla="*/ 22 h 63"/>
                  <a:gd name="T12" fmla="*/ 7 w 26"/>
                  <a:gd name="T13" fmla="*/ 15 h 63"/>
                  <a:gd name="T14" fmla="*/ 11 w 26"/>
                  <a:gd name="T15" fmla="*/ 0 h 63"/>
                  <a:gd name="T16" fmla="*/ 3 w 26"/>
                  <a:gd name="T17" fmla="*/ 20 h 63"/>
                  <a:gd name="T18" fmla="*/ 4 w 26"/>
                  <a:gd name="T19" fmla="*/ 27 h 63"/>
                  <a:gd name="T20" fmla="*/ 8 w 26"/>
                  <a:gd name="T21" fmla="*/ 29 h 63"/>
                  <a:gd name="T22" fmla="*/ 11 w 26"/>
                  <a:gd name="T23" fmla="*/ 3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" h="63">
                    <a:moveTo>
                      <a:pt x="22" y="47"/>
                    </a:moveTo>
                    <a:cubicBezTo>
                      <a:pt x="19" y="51"/>
                      <a:pt x="17" y="63"/>
                      <a:pt x="24" y="63"/>
                    </a:cubicBezTo>
                    <a:cubicBezTo>
                      <a:pt x="24" y="60"/>
                      <a:pt x="22" y="56"/>
                      <a:pt x="22" y="53"/>
                    </a:cubicBezTo>
                    <a:cubicBezTo>
                      <a:pt x="23" y="49"/>
                      <a:pt x="26" y="50"/>
                      <a:pt x="25" y="45"/>
                    </a:cubicBezTo>
                    <a:cubicBezTo>
                      <a:pt x="24" y="40"/>
                      <a:pt x="16" y="36"/>
                      <a:pt x="14" y="31"/>
                    </a:cubicBezTo>
                    <a:cubicBezTo>
                      <a:pt x="13" y="28"/>
                      <a:pt x="13" y="25"/>
                      <a:pt x="12" y="22"/>
                    </a:cubicBezTo>
                    <a:cubicBezTo>
                      <a:pt x="11" y="20"/>
                      <a:pt x="8" y="17"/>
                      <a:pt x="7" y="15"/>
                    </a:cubicBezTo>
                    <a:cubicBezTo>
                      <a:pt x="7" y="11"/>
                      <a:pt x="11" y="4"/>
                      <a:pt x="11" y="0"/>
                    </a:cubicBezTo>
                    <a:cubicBezTo>
                      <a:pt x="4" y="3"/>
                      <a:pt x="5" y="14"/>
                      <a:pt x="3" y="20"/>
                    </a:cubicBezTo>
                    <a:cubicBezTo>
                      <a:pt x="1" y="25"/>
                      <a:pt x="0" y="21"/>
                      <a:pt x="4" y="27"/>
                    </a:cubicBezTo>
                    <a:cubicBezTo>
                      <a:pt x="4" y="27"/>
                      <a:pt x="7" y="29"/>
                      <a:pt x="8" y="29"/>
                    </a:cubicBezTo>
                    <a:cubicBezTo>
                      <a:pt x="9" y="31"/>
                      <a:pt x="8" y="32"/>
                      <a:pt x="11" y="33"/>
                    </a:cubicBezTo>
                  </a:path>
                </a:pathLst>
              </a:custGeom>
              <a:solidFill>
                <a:srgbClr val="F7B1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498" name="Freeform 98"/>
              <p:cNvSpPr>
                <a:spLocks/>
              </p:cNvSpPr>
              <p:nvPr/>
            </p:nvSpPr>
            <p:spPr bwMode="auto">
              <a:xfrm>
                <a:off x="3228" y="2516"/>
                <a:ext cx="38" cy="87"/>
              </a:xfrm>
              <a:custGeom>
                <a:avLst/>
                <a:gdLst>
                  <a:gd name="T0" fmla="*/ 10 w 17"/>
                  <a:gd name="T1" fmla="*/ 2 h 39"/>
                  <a:gd name="T2" fmla="*/ 15 w 17"/>
                  <a:gd name="T3" fmla="*/ 19 h 39"/>
                  <a:gd name="T4" fmla="*/ 13 w 17"/>
                  <a:gd name="T5" fmla="*/ 30 h 39"/>
                  <a:gd name="T6" fmla="*/ 10 w 17"/>
                  <a:gd name="T7" fmla="*/ 39 h 39"/>
                  <a:gd name="T8" fmla="*/ 12 w 17"/>
                  <a:gd name="T9" fmla="*/ 22 h 39"/>
                  <a:gd name="T10" fmla="*/ 0 w 17"/>
                  <a:gd name="T11" fmla="*/ 23 h 39"/>
                  <a:gd name="T12" fmla="*/ 9 w 17"/>
                  <a:gd name="T13" fmla="*/ 14 h 39"/>
                  <a:gd name="T14" fmla="*/ 8 w 17"/>
                  <a:gd name="T15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39">
                    <a:moveTo>
                      <a:pt x="10" y="2"/>
                    </a:moveTo>
                    <a:cubicBezTo>
                      <a:pt x="13" y="9"/>
                      <a:pt x="17" y="13"/>
                      <a:pt x="15" y="19"/>
                    </a:cubicBezTo>
                    <a:cubicBezTo>
                      <a:pt x="14" y="23"/>
                      <a:pt x="13" y="25"/>
                      <a:pt x="13" y="30"/>
                    </a:cubicBezTo>
                    <a:cubicBezTo>
                      <a:pt x="13" y="33"/>
                      <a:pt x="15" y="39"/>
                      <a:pt x="10" y="39"/>
                    </a:cubicBezTo>
                    <a:cubicBezTo>
                      <a:pt x="10" y="35"/>
                      <a:pt x="13" y="25"/>
                      <a:pt x="12" y="22"/>
                    </a:cubicBezTo>
                    <a:cubicBezTo>
                      <a:pt x="9" y="17"/>
                      <a:pt x="3" y="22"/>
                      <a:pt x="0" y="23"/>
                    </a:cubicBezTo>
                    <a:cubicBezTo>
                      <a:pt x="0" y="19"/>
                      <a:pt x="5" y="16"/>
                      <a:pt x="9" y="14"/>
                    </a:cubicBezTo>
                    <a:cubicBezTo>
                      <a:pt x="10" y="9"/>
                      <a:pt x="6" y="5"/>
                      <a:pt x="8" y="0"/>
                    </a:cubicBezTo>
                  </a:path>
                </a:pathLst>
              </a:custGeom>
              <a:solidFill>
                <a:srgbClr val="F7B1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499" name="Freeform 99"/>
              <p:cNvSpPr>
                <a:spLocks/>
              </p:cNvSpPr>
              <p:nvPr/>
            </p:nvSpPr>
            <p:spPr bwMode="auto">
              <a:xfrm>
                <a:off x="3058" y="2415"/>
                <a:ext cx="94" cy="130"/>
              </a:xfrm>
              <a:custGeom>
                <a:avLst/>
                <a:gdLst>
                  <a:gd name="T0" fmla="*/ 0 w 42"/>
                  <a:gd name="T1" fmla="*/ 23 h 58"/>
                  <a:gd name="T2" fmla="*/ 10 w 42"/>
                  <a:gd name="T3" fmla="*/ 26 h 58"/>
                  <a:gd name="T4" fmla="*/ 13 w 42"/>
                  <a:gd name="T5" fmla="*/ 37 h 58"/>
                  <a:gd name="T6" fmla="*/ 21 w 42"/>
                  <a:gd name="T7" fmla="*/ 41 h 58"/>
                  <a:gd name="T8" fmla="*/ 22 w 42"/>
                  <a:gd name="T9" fmla="*/ 49 h 58"/>
                  <a:gd name="T10" fmla="*/ 31 w 42"/>
                  <a:gd name="T11" fmla="*/ 58 h 58"/>
                  <a:gd name="T12" fmla="*/ 42 w 42"/>
                  <a:gd name="T13" fmla="*/ 56 h 58"/>
                  <a:gd name="T14" fmla="*/ 29 w 42"/>
                  <a:gd name="T15" fmla="*/ 45 h 58"/>
                  <a:gd name="T16" fmla="*/ 24 w 42"/>
                  <a:gd name="T17" fmla="*/ 29 h 58"/>
                  <a:gd name="T18" fmla="*/ 22 w 42"/>
                  <a:gd name="T19" fmla="*/ 15 h 58"/>
                  <a:gd name="T20" fmla="*/ 10 w 42"/>
                  <a:gd name="T21" fmla="*/ 0 h 58"/>
                  <a:gd name="T22" fmla="*/ 21 w 42"/>
                  <a:gd name="T23" fmla="*/ 22 h 58"/>
                  <a:gd name="T24" fmla="*/ 4 w 42"/>
                  <a:gd name="T25" fmla="*/ 2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58">
                    <a:moveTo>
                      <a:pt x="0" y="23"/>
                    </a:moveTo>
                    <a:cubicBezTo>
                      <a:pt x="3" y="23"/>
                      <a:pt x="8" y="24"/>
                      <a:pt x="10" y="26"/>
                    </a:cubicBezTo>
                    <a:cubicBezTo>
                      <a:pt x="15" y="30"/>
                      <a:pt x="12" y="32"/>
                      <a:pt x="13" y="37"/>
                    </a:cubicBezTo>
                    <a:cubicBezTo>
                      <a:pt x="14" y="42"/>
                      <a:pt x="16" y="38"/>
                      <a:pt x="21" y="41"/>
                    </a:cubicBezTo>
                    <a:cubicBezTo>
                      <a:pt x="24" y="43"/>
                      <a:pt x="26" y="46"/>
                      <a:pt x="22" y="49"/>
                    </a:cubicBezTo>
                    <a:cubicBezTo>
                      <a:pt x="26" y="52"/>
                      <a:pt x="32" y="50"/>
                      <a:pt x="31" y="58"/>
                    </a:cubicBezTo>
                    <a:cubicBezTo>
                      <a:pt x="35" y="58"/>
                      <a:pt x="38" y="56"/>
                      <a:pt x="42" y="56"/>
                    </a:cubicBezTo>
                    <a:cubicBezTo>
                      <a:pt x="35" y="58"/>
                      <a:pt x="32" y="49"/>
                      <a:pt x="29" y="45"/>
                    </a:cubicBezTo>
                    <a:cubicBezTo>
                      <a:pt x="24" y="39"/>
                      <a:pt x="19" y="37"/>
                      <a:pt x="24" y="29"/>
                    </a:cubicBezTo>
                    <a:cubicBezTo>
                      <a:pt x="30" y="21"/>
                      <a:pt x="29" y="23"/>
                      <a:pt x="22" y="15"/>
                    </a:cubicBezTo>
                    <a:cubicBezTo>
                      <a:pt x="18" y="11"/>
                      <a:pt x="16" y="2"/>
                      <a:pt x="10" y="0"/>
                    </a:cubicBezTo>
                    <a:cubicBezTo>
                      <a:pt x="15" y="3"/>
                      <a:pt x="21" y="16"/>
                      <a:pt x="21" y="22"/>
                    </a:cubicBezTo>
                    <a:cubicBezTo>
                      <a:pt x="20" y="32"/>
                      <a:pt x="10" y="24"/>
                      <a:pt x="4" y="22"/>
                    </a:cubicBezTo>
                  </a:path>
                </a:pathLst>
              </a:custGeom>
              <a:solidFill>
                <a:srgbClr val="F7B1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500" name="Freeform 100"/>
              <p:cNvSpPr>
                <a:spLocks/>
              </p:cNvSpPr>
              <p:nvPr/>
            </p:nvSpPr>
            <p:spPr bwMode="auto">
              <a:xfrm>
                <a:off x="3123" y="2576"/>
                <a:ext cx="42" cy="81"/>
              </a:xfrm>
              <a:custGeom>
                <a:avLst/>
                <a:gdLst>
                  <a:gd name="T0" fmla="*/ 8 w 19"/>
                  <a:gd name="T1" fmla="*/ 13 h 36"/>
                  <a:gd name="T2" fmla="*/ 1 w 19"/>
                  <a:gd name="T3" fmla="*/ 17 h 36"/>
                  <a:gd name="T4" fmla="*/ 7 w 19"/>
                  <a:gd name="T5" fmla="*/ 20 h 36"/>
                  <a:gd name="T6" fmla="*/ 8 w 19"/>
                  <a:gd name="T7" fmla="*/ 32 h 36"/>
                  <a:gd name="T8" fmla="*/ 19 w 19"/>
                  <a:gd name="T9" fmla="*/ 36 h 36"/>
                  <a:gd name="T10" fmla="*/ 19 w 19"/>
                  <a:gd name="T11" fmla="*/ 0 h 36"/>
                  <a:gd name="T12" fmla="*/ 11 w 19"/>
                  <a:gd name="T13" fmla="*/ 1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36">
                    <a:moveTo>
                      <a:pt x="8" y="13"/>
                    </a:moveTo>
                    <a:cubicBezTo>
                      <a:pt x="7" y="14"/>
                      <a:pt x="1" y="15"/>
                      <a:pt x="1" y="17"/>
                    </a:cubicBezTo>
                    <a:cubicBezTo>
                      <a:pt x="0" y="20"/>
                      <a:pt x="5" y="19"/>
                      <a:pt x="7" y="20"/>
                    </a:cubicBezTo>
                    <a:cubicBezTo>
                      <a:pt x="14" y="24"/>
                      <a:pt x="13" y="27"/>
                      <a:pt x="8" y="32"/>
                    </a:cubicBezTo>
                    <a:cubicBezTo>
                      <a:pt x="12" y="35"/>
                      <a:pt x="17" y="31"/>
                      <a:pt x="19" y="36"/>
                    </a:cubicBezTo>
                    <a:cubicBezTo>
                      <a:pt x="4" y="24"/>
                      <a:pt x="19" y="13"/>
                      <a:pt x="19" y="0"/>
                    </a:cubicBezTo>
                    <a:cubicBezTo>
                      <a:pt x="18" y="3"/>
                      <a:pt x="13" y="9"/>
                      <a:pt x="11" y="11"/>
                    </a:cubicBezTo>
                  </a:path>
                </a:pathLst>
              </a:custGeom>
              <a:solidFill>
                <a:srgbClr val="F7B1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501" name="Freeform 101"/>
              <p:cNvSpPr>
                <a:spLocks/>
              </p:cNvSpPr>
              <p:nvPr/>
            </p:nvSpPr>
            <p:spPr bwMode="auto">
              <a:xfrm>
                <a:off x="2824" y="2336"/>
                <a:ext cx="94" cy="65"/>
              </a:xfrm>
              <a:custGeom>
                <a:avLst/>
                <a:gdLst>
                  <a:gd name="T0" fmla="*/ 7 w 42"/>
                  <a:gd name="T1" fmla="*/ 22 h 29"/>
                  <a:gd name="T2" fmla="*/ 20 w 42"/>
                  <a:gd name="T3" fmla="*/ 28 h 29"/>
                  <a:gd name="T4" fmla="*/ 33 w 42"/>
                  <a:gd name="T5" fmla="*/ 22 h 29"/>
                  <a:gd name="T6" fmla="*/ 41 w 42"/>
                  <a:gd name="T7" fmla="*/ 16 h 29"/>
                  <a:gd name="T8" fmla="*/ 39 w 42"/>
                  <a:gd name="T9" fmla="*/ 0 h 29"/>
                  <a:gd name="T10" fmla="*/ 36 w 42"/>
                  <a:gd name="T11" fmla="*/ 18 h 29"/>
                  <a:gd name="T12" fmla="*/ 21 w 42"/>
                  <a:gd name="T13" fmla="*/ 22 h 29"/>
                  <a:gd name="T14" fmla="*/ 8 w 42"/>
                  <a:gd name="T15" fmla="*/ 19 h 29"/>
                  <a:gd name="T16" fmla="*/ 3 w 42"/>
                  <a:gd name="T17" fmla="*/ 17 h 29"/>
                  <a:gd name="T18" fmla="*/ 0 w 42"/>
                  <a:gd name="T19" fmla="*/ 2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" h="29">
                    <a:moveTo>
                      <a:pt x="7" y="22"/>
                    </a:moveTo>
                    <a:cubicBezTo>
                      <a:pt x="11" y="24"/>
                      <a:pt x="13" y="29"/>
                      <a:pt x="20" y="28"/>
                    </a:cubicBezTo>
                    <a:cubicBezTo>
                      <a:pt x="25" y="28"/>
                      <a:pt x="28" y="24"/>
                      <a:pt x="33" y="22"/>
                    </a:cubicBezTo>
                    <a:cubicBezTo>
                      <a:pt x="38" y="20"/>
                      <a:pt x="39" y="22"/>
                      <a:pt x="41" y="16"/>
                    </a:cubicBezTo>
                    <a:cubicBezTo>
                      <a:pt x="42" y="12"/>
                      <a:pt x="40" y="4"/>
                      <a:pt x="39" y="0"/>
                    </a:cubicBezTo>
                    <a:cubicBezTo>
                      <a:pt x="38" y="4"/>
                      <a:pt x="39" y="15"/>
                      <a:pt x="36" y="18"/>
                    </a:cubicBezTo>
                    <a:cubicBezTo>
                      <a:pt x="34" y="20"/>
                      <a:pt x="25" y="21"/>
                      <a:pt x="21" y="22"/>
                    </a:cubicBezTo>
                    <a:cubicBezTo>
                      <a:pt x="15" y="24"/>
                      <a:pt x="14" y="21"/>
                      <a:pt x="8" y="19"/>
                    </a:cubicBezTo>
                    <a:cubicBezTo>
                      <a:pt x="6" y="18"/>
                      <a:pt x="7" y="16"/>
                      <a:pt x="3" y="17"/>
                    </a:cubicBezTo>
                    <a:cubicBezTo>
                      <a:pt x="1" y="19"/>
                      <a:pt x="0" y="22"/>
                      <a:pt x="0" y="24"/>
                    </a:cubicBezTo>
                  </a:path>
                </a:pathLst>
              </a:custGeom>
              <a:solidFill>
                <a:srgbClr val="F7B1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502" name="Freeform 102"/>
              <p:cNvSpPr>
                <a:spLocks/>
              </p:cNvSpPr>
              <p:nvPr/>
            </p:nvSpPr>
            <p:spPr bwMode="auto">
              <a:xfrm>
                <a:off x="2941" y="2285"/>
                <a:ext cx="103" cy="83"/>
              </a:xfrm>
              <a:custGeom>
                <a:avLst/>
                <a:gdLst>
                  <a:gd name="T0" fmla="*/ 0 w 46"/>
                  <a:gd name="T1" fmla="*/ 25 h 37"/>
                  <a:gd name="T2" fmla="*/ 28 w 46"/>
                  <a:gd name="T3" fmla="*/ 19 h 37"/>
                  <a:gd name="T4" fmla="*/ 38 w 46"/>
                  <a:gd name="T5" fmla="*/ 32 h 37"/>
                  <a:gd name="T6" fmla="*/ 44 w 46"/>
                  <a:gd name="T7" fmla="*/ 31 h 37"/>
                  <a:gd name="T8" fmla="*/ 39 w 46"/>
                  <a:gd name="T9" fmla="*/ 25 h 37"/>
                  <a:gd name="T10" fmla="*/ 31 w 46"/>
                  <a:gd name="T11" fmla="*/ 13 h 37"/>
                  <a:gd name="T12" fmla="*/ 22 w 46"/>
                  <a:gd name="T13" fmla="*/ 0 h 37"/>
                  <a:gd name="T14" fmla="*/ 27 w 46"/>
                  <a:gd name="T15" fmla="*/ 15 h 37"/>
                  <a:gd name="T16" fmla="*/ 16 w 46"/>
                  <a:gd name="T17" fmla="*/ 2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37">
                    <a:moveTo>
                      <a:pt x="0" y="25"/>
                    </a:moveTo>
                    <a:cubicBezTo>
                      <a:pt x="5" y="37"/>
                      <a:pt x="23" y="25"/>
                      <a:pt x="28" y="19"/>
                    </a:cubicBezTo>
                    <a:cubicBezTo>
                      <a:pt x="34" y="22"/>
                      <a:pt x="33" y="29"/>
                      <a:pt x="38" y="32"/>
                    </a:cubicBezTo>
                    <a:cubicBezTo>
                      <a:pt x="40" y="33"/>
                      <a:pt x="43" y="33"/>
                      <a:pt x="44" y="31"/>
                    </a:cubicBezTo>
                    <a:cubicBezTo>
                      <a:pt x="46" y="28"/>
                      <a:pt x="41" y="26"/>
                      <a:pt x="39" y="25"/>
                    </a:cubicBezTo>
                    <a:cubicBezTo>
                      <a:pt x="31" y="20"/>
                      <a:pt x="33" y="21"/>
                      <a:pt x="31" y="13"/>
                    </a:cubicBezTo>
                    <a:cubicBezTo>
                      <a:pt x="30" y="8"/>
                      <a:pt x="25" y="4"/>
                      <a:pt x="22" y="0"/>
                    </a:cubicBezTo>
                    <a:cubicBezTo>
                      <a:pt x="21" y="5"/>
                      <a:pt x="28" y="11"/>
                      <a:pt x="27" y="15"/>
                    </a:cubicBezTo>
                    <a:cubicBezTo>
                      <a:pt x="26" y="20"/>
                      <a:pt x="19" y="19"/>
                      <a:pt x="16" y="22"/>
                    </a:cubicBezTo>
                  </a:path>
                </a:pathLst>
              </a:custGeom>
              <a:solidFill>
                <a:srgbClr val="F7B1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503" name="Freeform 103"/>
              <p:cNvSpPr>
                <a:spLocks/>
              </p:cNvSpPr>
              <p:nvPr/>
            </p:nvSpPr>
            <p:spPr bwMode="auto">
              <a:xfrm>
                <a:off x="2589" y="2457"/>
                <a:ext cx="92" cy="50"/>
              </a:xfrm>
              <a:custGeom>
                <a:avLst/>
                <a:gdLst>
                  <a:gd name="T0" fmla="*/ 0 w 41"/>
                  <a:gd name="T1" fmla="*/ 9 h 22"/>
                  <a:gd name="T2" fmla="*/ 8 w 41"/>
                  <a:gd name="T3" fmla="*/ 18 h 22"/>
                  <a:gd name="T4" fmla="*/ 20 w 41"/>
                  <a:gd name="T5" fmla="*/ 18 h 22"/>
                  <a:gd name="T6" fmla="*/ 25 w 41"/>
                  <a:gd name="T7" fmla="*/ 15 h 22"/>
                  <a:gd name="T8" fmla="*/ 32 w 41"/>
                  <a:gd name="T9" fmla="*/ 14 h 22"/>
                  <a:gd name="T10" fmla="*/ 33 w 41"/>
                  <a:gd name="T11" fmla="*/ 6 h 22"/>
                  <a:gd name="T12" fmla="*/ 28 w 41"/>
                  <a:gd name="T13" fmla="*/ 13 h 22"/>
                  <a:gd name="T14" fmla="*/ 22 w 41"/>
                  <a:gd name="T15" fmla="*/ 0 h 22"/>
                  <a:gd name="T16" fmla="*/ 14 w 41"/>
                  <a:gd name="T17" fmla="*/ 13 h 22"/>
                  <a:gd name="T18" fmla="*/ 11 w 41"/>
                  <a:gd name="T19" fmla="*/ 1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22">
                    <a:moveTo>
                      <a:pt x="0" y="9"/>
                    </a:moveTo>
                    <a:cubicBezTo>
                      <a:pt x="1" y="12"/>
                      <a:pt x="6" y="16"/>
                      <a:pt x="8" y="18"/>
                    </a:cubicBezTo>
                    <a:cubicBezTo>
                      <a:pt x="13" y="22"/>
                      <a:pt x="15" y="22"/>
                      <a:pt x="20" y="18"/>
                    </a:cubicBezTo>
                    <a:cubicBezTo>
                      <a:pt x="22" y="17"/>
                      <a:pt x="23" y="16"/>
                      <a:pt x="25" y="15"/>
                    </a:cubicBezTo>
                    <a:cubicBezTo>
                      <a:pt x="28" y="14"/>
                      <a:pt x="30" y="14"/>
                      <a:pt x="32" y="14"/>
                    </a:cubicBezTo>
                    <a:cubicBezTo>
                      <a:pt x="36" y="12"/>
                      <a:pt x="41" y="8"/>
                      <a:pt x="33" y="6"/>
                    </a:cubicBezTo>
                    <a:cubicBezTo>
                      <a:pt x="31" y="8"/>
                      <a:pt x="30" y="11"/>
                      <a:pt x="28" y="13"/>
                    </a:cubicBezTo>
                    <a:cubicBezTo>
                      <a:pt x="25" y="9"/>
                      <a:pt x="24" y="4"/>
                      <a:pt x="22" y="0"/>
                    </a:cubicBezTo>
                    <a:cubicBezTo>
                      <a:pt x="18" y="3"/>
                      <a:pt x="18" y="10"/>
                      <a:pt x="14" y="13"/>
                    </a:cubicBezTo>
                    <a:cubicBezTo>
                      <a:pt x="13" y="13"/>
                      <a:pt x="12" y="12"/>
                      <a:pt x="11" y="12"/>
                    </a:cubicBezTo>
                  </a:path>
                </a:pathLst>
              </a:custGeom>
              <a:solidFill>
                <a:srgbClr val="F7B1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504" name="Freeform 104"/>
              <p:cNvSpPr>
                <a:spLocks/>
              </p:cNvSpPr>
              <p:nvPr/>
            </p:nvSpPr>
            <p:spPr bwMode="auto">
              <a:xfrm>
                <a:off x="2665" y="2395"/>
                <a:ext cx="117" cy="69"/>
              </a:xfrm>
              <a:custGeom>
                <a:avLst/>
                <a:gdLst>
                  <a:gd name="T0" fmla="*/ 17 w 52"/>
                  <a:gd name="T1" fmla="*/ 31 h 31"/>
                  <a:gd name="T2" fmla="*/ 27 w 52"/>
                  <a:gd name="T3" fmla="*/ 26 h 31"/>
                  <a:gd name="T4" fmla="*/ 38 w 52"/>
                  <a:gd name="T5" fmla="*/ 29 h 31"/>
                  <a:gd name="T6" fmla="*/ 52 w 52"/>
                  <a:gd name="T7" fmla="*/ 18 h 31"/>
                  <a:gd name="T8" fmla="*/ 38 w 52"/>
                  <a:gd name="T9" fmla="*/ 13 h 31"/>
                  <a:gd name="T10" fmla="*/ 39 w 52"/>
                  <a:gd name="T11" fmla="*/ 0 h 31"/>
                  <a:gd name="T12" fmla="*/ 37 w 52"/>
                  <a:gd name="T13" fmla="*/ 18 h 31"/>
                  <a:gd name="T14" fmla="*/ 16 w 52"/>
                  <a:gd name="T15" fmla="*/ 28 h 31"/>
                  <a:gd name="T16" fmla="*/ 3 w 52"/>
                  <a:gd name="T17" fmla="*/ 16 h 31"/>
                  <a:gd name="T18" fmla="*/ 3 w 52"/>
                  <a:gd name="T19" fmla="*/ 2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" h="31">
                    <a:moveTo>
                      <a:pt x="17" y="31"/>
                    </a:moveTo>
                    <a:cubicBezTo>
                      <a:pt x="19" y="31"/>
                      <a:pt x="23" y="27"/>
                      <a:pt x="27" y="26"/>
                    </a:cubicBezTo>
                    <a:cubicBezTo>
                      <a:pt x="31" y="26"/>
                      <a:pt x="34" y="30"/>
                      <a:pt x="38" y="29"/>
                    </a:cubicBezTo>
                    <a:cubicBezTo>
                      <a:pt x="45" y="28"/>
                      <a:pt x="43" y="18"/>
                      <a:pt x="52" y="18"/>
                    </a:cubicBezTo>
                    <a:cubicBezTo>
                      <a:pt x="47" y="18"/>
                      <a:pt x="40" y="17"/>
                      <a:pt x="38" y="13"/>
                    </a:cubicBezTo>
                    <a:cubicBezTo>
                      <a:pt x="36" y="9"/>
                      <a:pt x="39" y="4"/>
                      <a:pt x="39" y="0"/>
                    </a:cubicBezTo>
                    <a:cubicBezTo>
                      <a:pt x="28" y="4"/>
                      <a:pt x="39" y="11"/>
                      <a:pt x="37" y="18"/>
                    </a:cubicBezTo>
                    <a:cubicBezTo>
                      <a:pt x="36" y="25"/>
                      <a:pt x="21" y="22"/>
                      <a:pt x="16" y="28"/>
                    </a:cubicBezTo>
                    <a:cubicBezTo>
                      <a:pt x="8" y="25"/>
                      <a:pt x="8" y="21"/>
                      <a:pt x="3" y="16"/>
                    </a:cubicBezTo>
                    <a:cubicBezTo>
                      <a:pt x="1" y="17"/>
                      <a:pt x="0" y="20"/>
                      <a:pt x="3" y="22"/>
                    </a:cubicBezTo>
                  </a:path>
                </a:pathLst>
              </a:custGeom>
              <a:solidFill>
                <a:srgbClr val="F7B1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505" name="Freeform 105"/>
              <p:cNvSpPr>
                <a:spLocks/>
              </p:cNvSpPr>
              <p:nvPr/>
            </p:nvSpPr>
            <p:spPr bwMode="auto">
              <a:xfrm>
                <a:off x="2613" y="2556"/>
                <a:ext cx="99" cy="99"/>
              </a:xfrm>
              <a:custGeom>
                <a:avLst/>
                <a:gdLst>
                  <a:gd name="T0" fmla="*/ 0 w 44"/>
                  <a:gd name="T1" fmla="*/ 43 h 44"/>
                  <a:gd name="T2" fmla="*/ 1 w 44"/>
                  <a:gd name="T3" fmla="*/ 44 h 44"/>
                  <a:gd name="T4" fmla="*/ 20 w 44"/>
                  <a:gd name="T5" fmla="*/ 38 h 44"/>
                  <a:gd name="T6" fmla="*/ 38 w 44"/>
                  <a:gd name="T7" fmla="*/ 36 h 44"/>
                  <a:gd name="T8" fmla="*/ 37 w 44"/>
                  <a:gd name="T9" fmla="*/ 20 h 44"/>
                  <a:gd name="T10" fmla="*/ 42 w 44"/>
                  <a:gd name="T11" fmla="*/ 4 h 44"/>
                  <a:gd name="T12" fmla="*/ 33 w 44"/>
                  <a:gd name="T13" fmla="*/ 14 h 44"/>
                  <a:gd name="T14" fmla="*/ 31 w 44"/>
                  <a:gd name="T15" fmla="*/ 31 h 44"/>
                  <a:gd name="T16" fmla="*/ 15 w 44"/>
                  <a:gd name="T17" fmla="*/ 31 h 44"/>
                  <a:gd name="T18" fmla="*/ 1 w 44"/>
                  <a:gd name="T19" fmla="*/ 4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" h="44">
                    <a:moveTo>
                      <a:pt x="0" y="43"/>
                    </a:moveTo>
                    <a:cubicBezTo>
                      <a:pt x="1" y="43"/>
                      <a:pt x="0" y="44"/>
                      <a:pt x="1" y="44"/>
                    </a:cubicBezTo>
                    <a:cubicBezTo>
                      <a:pt x="7" y="41"/>
                      <a:pt x="13" y="38"/>
                      <a:pt x="20" y="38"/>
                    </a:cubicBezTo>
                    <a:cubicBezTo>
                      <a:pt x="26" y="37"/>
                      <a:pt x="33" y="40"/>
                      <a:pt x="38" y="36"/>
                    </a:cubicBezTo>
                    <a:cubicBezTo>
                      <a:pt x="44" y="31"/>
                      <a:pt x="39" y="27"/>
                      <a:pt x="37" y="20"/>
                    </a:cubicBezTo>
                    <a:cubicBezTo>
                      <a:pt x="35" y="12"/>
                      <a:pt x="39" y="12"/>
                      <a:pt x="42" y="4"/>
                    </a:cubicBezTo>
                    <a:cubicBezTo>
                      <a:pt x="37" y="0"/>
                      <a:pt x="33" y="10"/>
                      <a:pt x="33" y="14"/>
                    </a:cubicBezTo>
                    <a:cubicBezTo>
                      <a:pt x="33" y="19"/>
                      <a:pt x="36" y="28"/>
                      <a:pt x="31" y="31"/>
                    </a:cubicBezTo>
                    <a:cubicBezTo>
                      <a:pt x="28" y="33"/>
                      <a:pt x="18" y="30"/>
                      <a:pt x="15" y="31"/>
                    </a:cubicBezTo>
                    <a:cubicBezTo>
                      <a:pt x="9" y="32"/>
                      <a:pt x="7" y="39"/>
                      <a:pt x="1" y="40"/>
                    </a:cubicBezTo>
                  </a:path>
                </a:pathLst>
              </a:custGeom>
              <a:solidFill>
                <a:srgbClr val="F7B1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506" name="Freeform 106"/>
              <p:cNvSpPr>
                <a:spLocks/>
              </p:cNvSpPr>
              <p:nvPr/>
            </p:nvSpPr>
            <p:spPr bwMode="auto">
              <a:xfrm>
                <a:off x="2712" y="2590"/>
                <a:ext cx="70" cy="105"/>
              </a:xfrm>
              <a:custGeom>
                <a:avLst/>
                <a:gdLst>
                  <a:gd name="T0" fmla="*/ 20 w 31"/>
                  <a:gd name="T1" fmla="*/ 9 h 47"/>
                  <a:gd name="T2" fmla="*/ 28 w 31"/>
                  <a:gd name="T3" fmla="*/ 17 h 47"/>
                  <a:gd name="T4" fmla="*/ 24 w 31"/>
                  <a:gd name="T5" fmla="*/ 25 h 47"/>
                  <a:gd name="T6" fmla="*/ 15 w 31"/>
                  <a:gd name="T7" fmla="*/ 44 h 47"/>
                  <a:gd name="T8" fmla="*/ 22 w 31"/>
                  <a:gd name="T9" fmla="*/ 24 h 47"/>
                  <a:gd name="T10" fmla="*/ 16 w 31"/>
                  <a:gd name="T11" fmla="*/ 12 h 47"/>
                  <a:gd name="T12" fmla="*/ 19 w 31"/>
                  <a:gd name="T13" fmla="*/ 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47">
                    <a:moveTo>
                      <a:pt x="20" y="9"/>
                    </a:moveTo>
                    <a:cubicBezTo>
                      <a:pt x="22" y="12"/>
                      <a:pt x="26" y="15"/>
                      <a:pt x="28" y="17"/>
                    </a:cubicBezTo>
                    <a:cubicBezTo>
                      <a:pt x="31" y="24"/>
                      <a:pt x="27" y="22"/>
                      <a:pt x="24" y="25"/>
                    </a:cubicBezTo>
                    <a:cubicBezTo>
                      <a:pt x="19" y="29"/>
                      <a:pt x="16" y="37"/>
                      <a:pt x="15" y="44"/>
                    </a:cubicBezTo>
                    <a:cubicBezTo>
                      <a:pt x="0" y="47"/>
                      <a:pt x="21" y="27"/>
                      <a:pt x="22" y="24"/>
                    </a:cubicBezTo>
                    <a:cubicBezTo>
                      <a:pt x="23" y="18"/>
                      <a:pt x="19" y="16"/>
                      <a:pt x="16" y="12"/>
                    </a:cubicBezTo>
                    <a:cubicBezTo>
                      <a:pt x="15" y="9"/>
                      <a:pt x="14" y="0"/>
                      <a:pt x="19" y="3"/>
                    </a:cubicBezTo>
                  </a:path>
                </a:pathLst>
              </a:custGeom>
              <a:solidFill>
                <a:srgbClr val="F7B1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507" name="Freeform 107"/>
              <p:cNvSpPr>
                <a:spLocks/>
              </p:cNvSpPr>
              <p:nvPr/>
            </p:nvSpPr>
            <p:spPr bwMode="auto">
              <a:xfrm>
                <a:off x="2586" y="2767"/>
                <a:ext cx="68" cy="27"/>
              </a:xfrm>
              <a:custGeom>
                <a:avLst/>
                <a:gdLst>
                  <a:gd name="T0" fmla="*/ 0 w 30"/>
                  <a:gd name="T1" fmla="*/ 4 h 12"/>
                  <a:gd name="T2" fmla="*/ 19 w 30"/>
                  <a:gd name="T3" fmla="*/ 8 h 12"/>
                  <a:gd name="T4" fmla="*/ 26 w 30"/>
                  <a:gd name="T5" fmla="*/ 8 h 12"/>
                  <a:gd name="T6" fmla="*/ 30 w 30"/>
                  <a:gd name="T7" fmla="*/ 0 h 12"/>
                  <a:gd name="T8" fmla="*/ 12 w 30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2">
                    <a:moveTo>
                      <a:pt x="0" y="4"/>
                    </a:moveTo>
                    <a:cubicBezTo>
                      <a:pt x="2" y="7"/>
                      <a:pt x="14" y="6"/>
                      <a:pt x="19" y="8"/>
                    </a:cubicBezTo>
                    <a:cubicBezTo>
                      <a:pt x="22" y="9"/>
                      <a:pt x="22" y="12"/>
                      <a:pt x="26" y="8"/>
                    </a:cubicBezTo>
                    <a:cubicBezTo>
                      <a:pt x="28" y="6"/>
                      <a:pt x="27" y="2"/>
                      <a:pt x="30" y="0"/>
                    </a:cubicBezTo>
                    <a:cubicBezTo>
                      <a:pt x="26" y="4"/>
                      <a:pt x="17" y="6"/>
                      <a:pt x="12" y="2"/>
                    </a:cubicBezTo>
                  </a:path>
                </a:pathLst>
              </a:custGeom>
              <a:solidFill>
                <a:srgbClr val="F7B1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508" name="Freeform 108"/>
              <p:cNvSpPr>
                <a:spLocks/>
              </p:cNvSpPr>
              <p:nvPr/>
            </p:nvSpPr>
            <p:spPr bwMode="auto">
              <a:xfrm>
                <a:off x="2398" y="2729"/>
                <a:ext cx="63" cy="126"/>
              </a:xfrm>
              <a:custGeom>
                <a:avLst/>
                <a:gdLst>
                  <a:gd name="T0" fmla="*/ 2 w 28"/>
                  <a:gd name="T1" fmla="*/ 15 h 56"/>
                  <a:gd name="T2" fmla="*/ 4 w 28"/>
                  <a:gd name="T3" fmla="*/ 27 h 56"/>
                  <a:gd name="T4" fmla="*/ 5 w 28"/>
                  <a:gd name="T5" fmla="*/ 40 h 56"/>
                  <a:gd name="T6" fmla="*/ 21 w 28"/>
                  <a:gd name="T7" fmla="*/ 56 h 56"/>
                  <a:gd name="T8" fmla="*/ 11 w 28"/>
                  <a:gd name="T9" fmla="*/ 40 h 56"/>
                  <a:gd name="T10" fmla="*/ 11 w 28"/>
                  <a:gd name="T11" fmla="*/ 25 h 56"/>
                  <a:gd name="T12" fmla="*/ 14 w 28"/>
                  <a:gd name="T13" fmla="*/ 9 h 56"/>
                  <a:gd name="T14" fmla="*/ 28 w 28"/>
                  <a:gd name="T15" fmla="*/ 1 h 56"/>
                  <a:gd name="T16" fmla="*/ 8 w 28"/>
                  <a:gd name="T17" fmla="*/ 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56">
                    <a:moveTo>
                      <a:pt x="2" y="15"/>
                    </a:moveTo>
                    <a:cubicBezTo>
                      <a:pt x="0" y="20"/>
                      <a:pt x="3" y="23"/>
                      <a:pt x="4" y="27"/>
                    </a:cubicBezTo>
                    <a:cubicBezTo>
                      <a:pt x="6" y="33"/>
                      <a:pt x="5" y="35"/>
                      <a:pt x="5" y="40"/>
                    </a:cubicBezTo>
                    <a:cubicBezTo>
                      <a:pt x="5" y="51"/>
                      <a:pt x="15" y="51"/>
                      <a:pt x="21" y="56"/>
                    </a:cubicBezTo>
                    <a:cubicBezTo>
                      <a:pt x="21" y="49"/>
                      <a:pt x="14" y="46"/>
                      <a:pt x="11" y="40"/>
                    </a:cubicBezTo>
                    <a:cubicBezTo>
                      <a:pt x="9" y="36"/>
                      <a:pt x="12" y="30"/>
                      <a:pt x="11" y="25"/>
                    </a:cubicBezTo>
                    <a:cubicBezTo>
                      <a:pt x="9" y="18"/>
                      <a:pt x="7" y="15"/>
                      <a:pt x="14" y="9"/>
                    </a:cubicBezTo>
                    <a:cubicBezTo>
                      <a:pt x="18" y="6"/>
                      <a:pt x="24" y="3"/>
                      <a:pt x="28" y="1"/>
                    </a:cubicBezTo>
                    <a:cubicBezTo>
                      <a:pt x="20" y="0"/>
                      <a:pt x="14" y="8"/>
                      <a:pt x="8" y="8"/>
                    </a:cubicBezTo>
                  </a:path>
                </a:pathLst>
              </a:custGeom>
              <a:solidFill>
                <a:srgbClr val="F7B1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509" name="Freeform 109"/>
              <p:cNvSpPr>
                <a:spLocks/>
              </p:cNvSpPr>
              <p:nvPr/>
            </p:nvSpPr>
            <p:spPr bwMode="auto">
              <a:xfrm>
                <a:off x="2328" y="2756"/>
                <a:ext cx="43" cy="81"/>
              </a:xfrm>
              <a:custGeom>
                <a:avLst/>
                <a:gdLst>
                  <a:gd name="T0" fmla="*/ 17 w 19"/>
                  <a:gd name="T1" fmla="*/ 3 h 36"/>
                  <a:gd name="T2" fmla="*/ 13 w 19"/>
                  <a:gd name="T3" fmla="*/ 19 h 36"/>
                  <a:gd name="T4" fmla="*/ 16 w 19"/>
                  <a:gd name="T5" fmla="*/ 36 h 36"/>
                  <a:gd name="T6" fmla="*/ 9 w 19"/>
                  <a:gd name="T7" fmla="*/ 19 h 36"/>
                  <a:gd name="T8" fmla="*/ 0 w 19"/>
                  <a:gd name="T9" fmla="*/ 15 h 36"/>
                  <a:gd name="T10" fmla="*/ 10 w 19"/>
                  <a:gd name="T11" fmla="*/ 0 h 36"/>
                  <a:gd name="T12" fmla="*/ 12 w 19"/>
                  <a:gd name="T13" fmla="*/ 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36">
                    <a:moveTo>
                      <a:pt x="17" y="3"/>
                    </a:moveTo>
                    <a:cubicBezTo>
                      <a:pt x="13" y="6"/>
                      <a:pt x="13" y="14"/>
                      <a:pt x="13" y="19"/>
                    </a:cubicBezTo>
                    <a:cubicBezTo>
                      <a:pt x="14" y="24"/>
                      <a:pt x="19" y="33"/>
                      <a:pt x="16" y="36"/>
                    </a:cubicBezTo>
                    <a:cubicBezTo>
                      <a:pt x="11" y="33"/>
                      <a:pt x="9" y="25"/>
                      <a:pt x="9" y="19"/>
                    </a:cubicBezTo>
                    <a:cubicBezTo>
                      <a:pt x="7" y="12"/>
                      <a:pt x="7" y="13"/>
                      <a:pt x="0" y="15"/>
                    </a:cubicBezTo>
                    <a:cubicBezTo>
                      <a:pt x="1" y="9"/>
                      <a:pt x="8" y="5"/>
                      <a:pt x="10" y="0"/>
                    </a:cubicBezTo>
                    <a:cubicBezTo>
                      <a:pt x="11" y="1"/>
                      <a:pt x="12" y="2"/>
                      <a:pt x="12" y="4"/>
                    </a:cubicBezTo>
                  </a:path>
                </a:pathLst>
              </a:custGeom>
              <a:solidFill>
                <a:srgbClr val="F7B1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510" name="Freeform 110"/>
              <p:cNvSpPr>
                <a:spLocks/>
              </p:cNvSpPr>
              <p:nvPr/>
            </p:nvSpPr>
            <p:spPr bwMode="auto">
              <a:xfrm>
                <a:off x="2380" y="2953"/>
                <a:ext cx="195" cy="54"/>
              </a:xfrm>
              <a:custGeom>
                <a:avLst/>
                <a:gdLst>
                  <a:gd name="T0" fmla="*/ 1 w 87"/>
                  <a:gd name="T1" fmla="*/ 17 h 24"/>
                  <a:gd name="T2" fmla="*/ 12 w 87"/>
                  <a:gd name="T3" fmla="*/ 14 h 24"/>
                  <a:gd name="T4" fmla="*/ 27 w 87"/>
                  <a:gd name="T5" fmla="*/ 13 h 24"/>
                  <a:gd name="T6" fmla="*/ 40 w 87"/>
                  <a:gd name="T7" fmla="*/ 13 h 24"/>
                  <a:gd name="T8" fmla="*/ 51 w 87"/>
                  <a:gd name="T9" fmla="*/ 15 h 24"/>
                  <a:gd name="T10" fmla="*/ 87 w 87"/>
                  <a:gd name="T11" fmla="*/ 15 h 24"/>
                  <a:gd name="T12" fmla="*/ 70 w 87"/>
                  <a:gd name="T13" fmla="*/ 11 h 24"/>
                  <a:gd name="T14" fmla="*/ 60 w 87"/>
                  <a:gd name="T15" fmla="*/ 14 h 24"/>
                  <a:gd name="T16" fmla="*/ 45 w 87"/>
                  <a:gd name="T17" fmla="*/ 11 h 24"/>
                  <a:gd name="T18" fmla="*/ 32 w 87"/>
                  <a:gd name="T19" fmla="*/ 5 h 24"/>
                  <a:gd name="T20" fmla="*/ 20 w 87"/>
                  <a:gd name="T21" fmla="*/ 0 h 24"/>
                  <a:gd name="T22" fmla="*/ 14 w 87"/>
                  <a:gd name="T23" fmla="*/ 11 h 24"/>
                  <a:gd name="T24" fmla="*/ 0 w 87"/>
                  <a:gd name="T25" fmla="*/ 17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24">
                    <a:moveTo>
                      <a:pt x="1" y="17"/>
                    </a:moveTo>
                    <a:cubicBezTo>
                      <a:pt x="3" y="18"/>
                      <a:pt x="9" y="15"/>
                      <a:pt x="12" y="14"/>
                    </a:cubicBezTo>
                    <a:cubicBezTo>
                      <a:pt x="17" y="13"/>
                      <a:pt x="22" y="13"/>
                      <a:pt x="27" y="13"/>
                    </a:cubicBezTo>
                    <a:cubicBezTo>
                      <a:pt x="32" y="12"/>
                      <a:pt x="36" y="12"/>
                      <a:pt x="40" y="13"/>
                    </a:cubicBezTo>
                    <a:cubicBezTo>
                      <a:pt x="44" y="14"/>
                      <a:pt x="47" y="17"/>
                      <a:pt x="51" y="15"/>
                    </a:cubicBezTo>
                    <a:cubicBezTo>
                      <a:pt x="59" y="24"/>
                      <a:pt x="78" y="20"/>
                      <a:pt x="87" y="15"/>
                    </a:cubicBezTo>
                    <a:cubicBezTo>
                      <a:pt x="79" y="20"/>
                      <a:pt x="74" y="19"/>
                      <a:pt x="70" y="11"/>
                    </a:cubicBezTo>
                    <a:cubicBezTo>
                      <a:pt x="67" y="16"/>
                      <a:pt x="66" y="17"/>
                      <a:pt x="60" y="14"/>
                    </a:cubicBezTo>
                    <a:cubicBezTo>
                      <a:pt x="55" y="13"/>
                      <a:pt x="49" y="12"/>
                      <a:pt x="45" y="11"/>
                    </a:cubicBezTo>
                    <a:cubicBezTo>
                      <a:pt x="39" y="8"/>
                      <a:pt x="40" y="5"/>
                      <a:pt x="32" y="5"/>
                    </a:cubicBezTo>
                    <a:cubicBezTo>
                      <a:pt x="25" y="6"/>
                      <a:pt x="25" y="5"/>
                      <a:pt x="20" y="0"/>
                    </a:cubicBezTo>
                    <a:cubicBezTo>
                      <a:pt x="18" y="4"/>
                      <a:pt x="18" y="8"/>
                      <a:pt x="14" y="11"/>
                    </a:cubicBezTo>
                    <a:cubicBezTo>
                      <a:pt x="10" y="15"/>
                      <a:pt x="4" y="13"/>
                      <a:pt x="0" y="17"/>
                    </a:cubicBezTo>
                  </a:path>
                </a:pathLst>
              </a:custGeom>
              <a:solidFill>
                <a:srgbClr val="F7B1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511" name="Freeform 111"/>
              <p:cNvSpPr>
                <a:spLocks/>
              </p:cNvSpPr>
              <p:nvPr/>
            </p:nvSpPr>
            <p:spPr bwMode="auto">
              <a:xfrm>
                <a:off x="2676" y="2942"/>
                <a:ext cx="128" cy="58"/>
              </a:xfrm>
              <a:custGeom>
                <a:avLst/>
                <a:gdLst>
                  <a:gd name="T0" fmla="*/ 0 w 57"/>
                  <a:gd name="T1" fmla="*/ 14 h 26"/>
                  <a:gd name="T2" fmla="*/ 57 w 57"/>
                  <a:gd name="T3" fmla="*/ 16 h 26"/>
                  <a:gd name="T4" fmla="*/ 27 w 57"/>
                  <a:gd name="T5" fmla="*/ 17 h 26"/>
                  <a:gd name="T6" fmla="*/ 14 w 57"/>
                  <a:gd name="T7" fmla="*/ 13 h 26"/>
                  <a:gd name="T8" fmla="*/ 12 w 57"/>
                  <a:gd name="T9" fmla="*/ 0 h 26"/>
                  <a:gd name="T10" fmla="*/ 5 w 57"/>
                  <a:gd name="T11" fmla="*/ 2 h 26"/>
                  <a:gd name="T12" fmla="*/ 6 w 57"/>
                  <a:gd name="T13" fmla="*/ 1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" h="26">
                    <a:moveTo>
                      <a:pt x="0" y="14"/>
                    </a:moveTo>
                    <a:cubicBezTo>
                      <a:pt x="16" y="26"/>
                      <a:pt x="40" y="20"/>
                      <a:pt x="57" y="16"/>
                    </a:cubicBezTo>
                    <a:cubicBezTo>
                      <a:pt x="50" y="20"/>
                      <a:pt x="35" y="19"/>
                      <a:pt x="27" y="17"/>
                    </a:cubicBezTo>
                    <a:cubicBezTo>
                      <a:pt x="24" y="16"/>
                      <a:pt x="16" y="15"/>
                      <a:pt x="14" y="13"/>
                    </a:cubicBezTo>
                    <a:cubicBezTo>
                      <a:pt x="10" y="10"/>
                      <a:pt x="13" y="5"/>
                      <a:pt x="12" y="0"/>
                    </a:cubicBezTo>
                    <a:cubicBezTo>
                      <a:pt x="10" y="0"/>
                      <a:pt x="7" y="0"/>
                      <a:pt x="5" y="2"/>
                    </a:cubicBezTo>
                    <a:cubicBezTo>
                      <a:pt x="9" y="6"/>
                      <a:pt x="13" y="11"/>
                      <a:pt x="6" y="14"/>
                    </a:cubicBezTo>
                  </a:path>
                </a:pathLst>
              </a:custGeom>
              <a:solidFill>
                <a:srgbClr val="F7B1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512" name="Freeform 112"/>
              <p:cNvSpPr>
                <a:spLocks/>
              </p:cNvSpPr>
              <p:nvPr/>
            </p:nvSpPr>
            <p:spPr bwMode="auto">
              <a:xfrm>
                <a:off x="2721" y="3007"/>
                <a:ext cx="139" cy="74"/>
              </a:xfrm>
              <a:custGeom>
                <a:avLst/>
                <a:gdLst>
                  <a:gd name="T0" fmla="*/ 37 w 62"/>
                  <a:gd name="T1" fmla="*/ 5 h 33"/>
                  <a:gd name="T2" fmla="*/ 22 w 62"/>
                  <a:gd name="T3" fmla="*/ 14 h 33"/>
                  <a:gd name="T4" fmla="*/ 11 w 62"/>
                  <a:gd name="T5" fmla="*/ 17 h 33"/>
                  <a:gd name="T6" fmla="*/ 13 w 62"/>
                  <a:gd name="T7" fmla="*/ 23 h 33"/>
                  <a:gd name="T8" fmla="*/ 16 w 62"/>
                  <a:gd name="T9" fmla="*/ 30 h 33"/>
                  <a:gd name="T10" fmla="*/ 6 w 62"/>
                  <a:gd name="T11" fmla="*/ 26 h 33"/>
                  <a:gd name="T12" fmla="*/ 0 w 62"/>
                  <a:gd name="T13" fmla="*/ 7 h 33"/>
                  <a:gd name="T14" fmla="*/ 31 w 62"/>
                  <a:gd name="T15" fmla="*/ 5 h 33"/>
                  <a:gd name="T16" fmla="*/ 47 w 62"/>
                  <a:gd name="T17" fmla="*/ 1 h 33"/>
                  <a:gd name="T18" fmla="*/ 62 w 62"/>
                  <a:gd name="T19" fmla="*/ 5 h 33"/>
                  <a:gd name="T20" fmla="*/ 40 w 62"/>
                  <a:gd name="T21" fmla="*/ 8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2" h="33">
                    <a:moveTo>
                      <a:pt x="37" y="5"/>
                    </a:moveTo>
                    <a:cubicBezTo>
                      <a:pt x="33" y="13"/>
                      <a:pt x="30" y="13"/>
                      <a:pt x="22" y="14"/>
                    </a:cubicBezTo>
                    <a:cubicBezTo>
                      <a:pt x="18" y="14"/>
                      <a:pt x="13" y="14"/>
                      <a:pt x="11" y="17"/>
                    </a:cubicBezTo>
                    <a:cubicBezTo>
                      <a:pt x="8" y="22"/>
                      <a:pt x="10" y="20"/>
                      <a:pt x="13" y="23"/>
                    </a:cubicBezTo>
                    <a:cubicBezTo>
                      <a:pt x="15" y="25"/>
                      <a:pt x="21" y="26"/>
                      <a:pt x="16" y="30"/>
                    </a:cubicBezTo>
                    <a:cubicBezTo>
                      <a:pt x="12" y="33"/>
                      <a:pt x="8" y="29"/>
                      <a:pt x="6" y="26"/>
                    </a:cubicBezTo>
                    <a:cubicBezTo>
                      <a:pt x="2" y="20"/>
                      <a:pt x="3" y="13"/>
                      <a:pt x="0" y="7"/>
                    </a:cubicBezTo>
                    <a:cubicBezTo>
                      <a:pt x="3" y="18"/>
                      <a:pt x="25" y="8"/>
                      <a:pt x="31" y="5"/>
                    </a:cubicBezTo>
                    <a:cubicBezTo>
                      <a:pt x="37" y="2"/>
                      <a:pt x="40" y="0"/>
                      <a:pt x="47" y="1"/>
                    </a:cubicBezTo>
                    <a:cubicBezTo>
                      <a:pt x="52" y="1"/>
                      <a:pt x="58" y="5"/>
                      <a:pt x="62" y="5"/>
                    </a:cubicBezTo>
                    <a:cubicBezTo>
                      <a:pt x="54" y="5"/>
                      <a:pt x="45" y="1"/>
                      <a:pt x="40" y="8"/>
                    </a:cubicBezTo>
                  </a:path>
                </a:pathLst>
              </a:custGeom>
              <a:solidFill>
                <a:srgbClr val="F7B1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513" name="Freeform 113"/>
              <p:cNvSpPr>
                <a:spLocks/>
              </p:cNvSpPr>
              <p:nvPr/>
            </p:nvSpPr>
            <p:spPr bwMode="auto">
              <a:xfrm>
                <a:off x="2474" y="3214"/>
                <a:ext cx="79" cy="74"/>
              </a:xfrm>
              <a:custGeom>
                <a:avLst/>
                <a:gdLst>
                  <a:gd name="T0" fmla="*/ 7 w 35"/>
                  <a:gd name="T1" fmla="*/ 0 h 33"/>
                  <a:gd name="T2" fmla="*/ 4 w 35"/>
                  <a:gd name="T3" fmla="*/ 21 h 33"/>
                  <a:gd name="T4" fmla="*/ 23 w 35"/>
                  <a:gd name="T5" fmla="*/ 33 h 33"/>
                  <a:gd name="T6" fmla="*/ 20 w 35"/>
                  <a:gd name="T7" fmla="*/ 19 h 33"/>
                  <a:gd name="T8" fmla="*/ 35 w 35"/>
                  <a:gd name="T9" fmla="*/ 15 h 33"/>
                  <a:gd name="T10" fmla="*/ 33 w 35"/>
                  <a:gd name="T11" fmla="*/ 15 h 33"/>
                  <a:gd name="T12" fmla="*/ 30 w 35"/>
                  <a:gd name="T13" fmla="*/ 19 h 33"/>
                  <a:gd name="T14" fmla="*/ 24 w 35"/>
                  <a:gd name="T15" fmla="*/ 11 h 33"/>
                  <a:gd name="T16" fmla="*/ 17 w 35"/>
                  <a:gd name="T17" fmla="*/ 17 h 33"/>
                  <a:gd name="T18" fmla="*/ 8 w 35"/>
                  <a:gd name="T1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" h="33">
                    <a:moveTo>
                      <a:pt x="7" y="0"/>
                    </a:moveTo>
                    <a:cubicBezTo>
                      <a:pt x="4" y="7"/>
                      <a:pt x="0" y="13"/>
                      <a:pt x="4" y="21"/>
                    </a:cubicBezTo>
                    <a:cubicBezTo>
                      <a:pt x="7" y="27"/>
                      <a:pt x="16" y="31"/>
                      <a:pt x="23" y="33"/>
                    </a:cubicBezTo>
                    <a:cubicBezTo>
                      <a:pt x="18" y="30"/>
                      <a:pt x="13" y="23"/>
                      <a:pt x="20" y="19"/>
                    </a:cubicBezTo>
                    <a:cubicBezTo>
                      <a:pt x="25" y="16"/>
                      <a:pt x="30" y="20"/>
                      <a:pt x="35" y="15"/>
                    </a:cubicBezTo>
                    <a:cubicBezTo>
                      <a:pt x="35" y="15"/>
                      <a:pt x="33" y="15"/>
                      <a:pt x="33" y="15"/>
                    </a:cubicBezTo>
                    <a:cubicBezTo>
                      <a:pt x="32" y="16"/>
                      <a:pt x="31" y="17"/>
                      <a:pt x="30" y="19"/>
                    </a:cubicBezTo>
                    <a:cubicBezTo>
                      <a:pt x="29" y="17"/>
                      <a:pt x="27" y="11"/>
                      <a:pt x="24" y="11"/>
                    </a:cubicBezTo>
                    <a:cubicBezTo>
                      <a:pt x="21" y="11"/>
                      <a:pt x="20" y="17"/>
                      <a:pt x="17" y="17"/>
                    </a:cubicBezTo>
                    <a:cubicBezTo>
                      <a:pt x="12" y="16"/>
                      <a:pt x="6" y="4"/>
                      <a:pt x="8" y="0"/>
                    </a:cubicBezTo>
                  </a:path>
                </a:pathLst>
              </a:custGeom>
              <a:solidFill>
                <a:srgbClr val="F7B1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514" name="Freeform 114"/>
              <p:cNvSpPr>
                <a:spLocks/>
              </p:cNvSpPr>
              <p:nvPr/>
            </p:nvSpPr>
            <p:spPr bwMode="auto">
              <a:xfrm>
                <a:off x="2470" y="3339"/>
                <a:ext cx="62" cy="29"/>
              </a:xfrm>
              <a:custGeom>
                <a:avLst/>
                <a:gdLst>
                  <a:gd name="T0" fmla="*/ 0 w 28"/>
                  <a:gd name="T1" fmla="*/ 0 h 13"/>
                  <a:gd name="T2" fmla="*/ 17 w 28"/>
                  <a:gd name="T3" fmla="*/ 13 h 13"/>
                  <a:gd name="T4" fmla="*/ 28 w 28"/>
                  <a:gd name="T5" fmla="*/ 11 h 13"/>
                  <a:gd name="T6" fmla="*/ 19 w 28"/>
                  <a:gd name="T7" fmla="*/ 1 h 13"/>
                  <a:gd name="T8" fmla="*/ 7 w 28"/>
                  <a:gd name="T9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13">
                    <a:moveTo>
                      <a:pt x="0" y="0"/>
                    </a:moveTo>
                    <a:cubicBezTo>
                      <a:pt x="8" y="5"/>
                      <a:pt x="14" y="4"/>
                      <a:pt x="17" y="13"/>
                    </a:cubicBezTo>
                    <a:cubicBezTo>
                      <a:pt x="20" y="11"/>
                      <a:pt x="24" y="10"/>
                      <a:pt x="28" y="11"/>
                    </a:cubicBezTo>
                    <a:cubicBezTo>
                      <a:pt x="24" y="9"/>
                      <a:pt x="22" y="5"/>
                      <a:pt x="19" y="1"/>
                    </a:cubicBezTo>
                    <a:cubicBezTo>
                      <a:pt x="16" y="4"/>
                      <a:pt x="10" y="7"/>
                      <a:pt x="7" y="2"/>
                    </a:cubicBezTo>
                  </a:path>
                </a:pathLst>
              </a:custGeom>
              <a:solidFill>
                <a:srgbClr val="F7B1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515" name="Freeform 115"/>
              <p:cNvSpPr>
                <a:spLocks/>
              </p:cNvSpPr>
              <p:nvPr/>
            </p:nvSpPr>
            <p:spPr bwMode="auto">
              <a:xfrm>
                <a:off x="2288" y="3187"/>
                <a:ext cx="94" cy="78"/>
              </a:xfrm>
              <a:custGeom>
                <a:avLst/>
                <a:gdLst>
                  <a:gd name="T0" fmla="*/ 12 w 42"/>
                  <a:gd name="T1" fmla="*/ 2 h 35"/>
                  <a:gd name="T2" fmla="*/ 23 w 42"/>
                  <a:gd name="T3" fmla="*/ 15 h 35"/>
                  <a:gd name="T4" fmla="*/ 32 w 42"/>
                  <a:gd name="T5" fmla="*/ 27 h 35"/>
                  <a:gd name="T6" fmla="*/ 42 w 42"/>
                  <a:gd name="T7" fmla="*/ 35 h 35"/>
                  <a:gd name="T8" fmla="*/ 33 w 42"/>
                  <a:gd name="T9" fmla="*/ 14 h 35"/>
                  <a:gd name="T10" fmla="*/ 14 w 42"/>
                  <a:gd name="T11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35">
                    <a:moveTo>
                      <a:pt x="12" y="2"/>
                    </a:moveTo>
                    <a:cubicBezTo>
                      <a:pt x="0" y="12"/>
                      <a:pt x="20" y="12"/>
                      <a:pt x="23" y="15"/>
                    </a:cubicBezTo>
                    <a:cubicBezTo>
                      <a:pt x="26" y="18"/>
                      <a:pt x="28" y="23"/>
                      <a:pt x="32" y="27"/>
                    </a:cubicBezTo>
                    <a:cubicBezTo>
                      <a:pt x="35" y="29"/>
                      <a:pt x="39" y="32"/>
                      <a:pt x="42" y="35"/>
                    </a:cubicBezTo>
                    <a:cubicBezTo>
                      <a:pt x="35" y="34"/>
                      <a:pt x="33" y="20"/>
                      <a:pt x="33" y="14"/>
                    </a:cubicBezTo>
                    <a:cubicBezTo>
                      <a:pt x="26" y="19"/>
                      <a:pt x="13" y="7"/>
                      <a:pt x="14" y="0"/>
                    </a:cubicBezTo>
                  </a:path>
                </a:pathLst>
              </a:custGeom>
              <a:solidFill>
                <a:srgbClr val="F7B1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516" name="Freeform 116"/>
              <p:cNvSpPr>
                <a:spLocks/>
              </p:cNvSpPr>
              <p:nvPr/>
            </p:nvSpPr>
            <p:spPr bwMode="auto">
              <a:xfrm>
                <a:off x="2420" y="3380"/>
                <a:ext cx="38" cy="65"/>
              </a:xfrm>
              <a:custGeom>
                <a:avLst/>
                <a:gdLst>
                  <a:gd name="T0" fmla="*/ 6 w 17"/>
                  <a:gd name="T1" fmla="*/ 1 h 29"/>
                  <a:gd name="T2" fmla="*/ 9 w 17"/>
                  <a:gd name="T3" fmla="*/ 11 h 29"/>
                  <a:gd name="T4" fmla="*/ 2 w 17"/>
                  <a:gd name="T5" fmla="*/ 20 h 29"/>
                  <a:gd name="T6" fmla="*/ 17 w 17"/>
                  <a:gd name="T7" fmla="*/ 27 h 29"/>
                  <a:gd name="T8" fmla="*/ 17 w 17"/>
                  <a:gd name="T9" fmla="*/ 19 h 29"/>
                  <a:gd name="T10" fmla="*/ 17 w 17"/>
                  <a:gd name="T11" fmla="*/ 21 h 29"/>
                  <a:gd name="T12" fmla="*/ 15 w 17"/>
                  <a:gd name="T13" fmla="*/ 7 h 29"/>
                  <a:gd name="T14" fmla="*/ 6 w 17"/>
                  <a:gd name="T1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29">
                    <a:moveTo>
                      <a:pt x="6" y="1"/>
                    </a:moveTo>
                    <a:cubicBezTo>
                      <a:pt x="6" y="4"/>
                      <a:pt x="9" y="8"/>
                      <a:pt x="9" y="11"/>
                    </a:cubicBezTo>
                    <a:cubicBezTo>
                      <a:pt x="9" y="15"/>
                      <a:pt x="3" y="17"/>
                      <a:pt x="2" y="20"/>
                    </a:cubicBezTo>
                    <a:cubicBezTo>
                      <a:pt x="0" y="28"/>
                      <a:pt x="11" y="29"/>
                      <a:pt x="17" y="27"/>
                    </a:cubicBezTo>
                    <a:cubicBezTo>
                      <a:pt x="8" y="29"/>
                      <a:pt x="10" y="16"/>
                      <a:pt x="17" y="19"/>
                    </a:cubicBezTo>
                    <a:cubicBezTo>
                      <a:pt x="17" y="20"/>
                      <a:pt x="17" y="21"/>
                      <a:pt x="17" y="21"/>
                    </a:cubicBezTo>
                    <a:cubicBezTo>
                      <a:pt x="3" y="26"/>
                      <a:pt x="12" y="13"/>
                      <a:pt x="15" y="7"/>
                    </a:cubicBezTo>
                    <a:cubicBezTo>
                      <a:pt x="12" y="4"/>
                      <a:pt x="9" y="3"/>
                      <a:pt x="6" y="0"/>
                    </a:cubicBezTo>
                  </a:path>
                </a:pathLst>
              </a:custGeom>
              <a:solidFill>
                <a:srgbClr val="F7B1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517" name="Freeform 117"/>
              <p:cNvSpPr>
                <a:spLocks/>
              </p:cNvSpPr>
              <p:nvPr/>
            </p:nvSpPr>
            <p:spPr bwMode="auto">
              <a:xfrm>
                <a:off x="2506" y="3469"/>
                <a:ext cx="94" cy="52"/>
              </a:xfrm>
              <a:custGeom>
                <a:avLst/>
                <a:gdLst>
                  <a:gd name="T0" fmla="*/ 1 w 42"/>
                  <a:gd name="T1" fmla="*/ 7 h 23"/>
                  <a:gd name="T2" fmla="*/ 30 w 42"/>
                  <a:gd name="T3" fmla="*/ 12 h 23"/>
                  <a:gd name="T4" fmla="*/ 42 w 42"/>
                  <a:gd name="T5" fmla="*/ 13 h 23"/>
                  <a:gd name="T6" fmla="*/ 32 w 42"/>
                  <a:gd name="T7" fmla="*/ 12 h 23"/>
                  <a:gd name="T8" fmla="*/ 14 w 42"/>
                  <a:gd name="T9" fmla="*/ 5 h 23"/>
                  <a:gd name="T10" fmla="*/ 15 w 42"/>
                  <a:gd name="T11" fmla="*/ 0 h 23"/>
                  <a:gd name="T12" fmla="*/ 12 w 42"/>
                  <a:gd name="T13" fmla="*/ 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23">
                    <a:moveTo>
                      <a:pt x="1" y="7"/>
                    </a:moveTo>
                    <a:cubicBezTo>
                      <a:pt x="0" y="20"/>
                      <a:pt x="22" y="9"/>
                      <a:pt x="30" y="12"/>
                    </a:cubicBezTo>
                    <a:cubicBezTo>
                      <a:pt x="32" y="14"/>
                      <a:pt x="41" y="23"/>
                      <a:pt x="42" y="13"/>
                    </a:cubicBezTo>
                    <a:cubicBezTo>
                      <a:pt x="42" y="4"/>
                      <a:pt x="34" y="9"/>
                      <a:pt x="32" y="12"/>
                    </a:cubicBezTo>
                    <a:cubicBezTo>
                      <a:pt x="29" y="4"/>
                      <a:pt x="20" y="7"/>
                      <a:pt x="14" y="5"/>
                    </a:cubicBezTo>
                    <a:cubicBezTo>
                      <a:pt x="15" y="4"/>
                      <a:pt x="15" y="2"/>
                      <a:pt x="15" y="0"/>
                    </a:cubicBezTo>
                    <a:cubicBezTo>
                      <a:pt x="13" y="2"/>
                      <a:pt x="11" y="6"/>
                      <a:pt x="12" y="9"/>
                    </a:cubicBezTo>
                  </a:path>
                </a:pathLst>
              </a:custGeom>
              <a:solidFill>
                <a:srgbClr val="F7B1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518" name="Freeform 118"/>
              <p:cNvSpPr>
                <a:spLocks/>
              </p:cNvSpPr>
              <p:nvPr/>
            </p:nvSpPr>
            <p:spPr bwMode="auto">
              <a:xfrm>
                <a:off x="2622" y="3530"/>
                <a:ext cx="47" cy="54"/>
              </a:xfrm>
              <a:custGeom>
                <a:avLst/>
                <a:gdLst>
                  <a:gd name="T0" fmla="*/ 2 w 21"/>
                  <a:gd name="T1" fmla="*/ 0 h 24"/>
                  <a:gd name="T2" fmla="*/ 12 w 21"/>
                  <a:gd name="T3" fmla="*/ 15 h 24"/>
                  <a:gd name="T4" fmla="*/ 15 w 21"/>
                  <a:gd name="T5" fmla="*/ 21 h 24"/>
                  <a:gd name="T6" fmla="*/ 21 w 21"/>
                  <a:gd name="T7" fmla="*/ 24 h 24"/>
                  <a:gd name="T8" fmla="*/ 18 w 21"/>
                  <a:gd name="T9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4">
                    <a:moveTo>
                      <a:pt x="2" y="0"/>
                    </a:moveTo>
                    <a:cubicBezTo>
                      <a:pt x="0" y="7"/>
                      <a:pt x="9" y="10"/>
                      <a:pt x="12" y="15"/>
                    </a:cubicBezTo>
                    <a:cubicBezTo>
                      <a:pt x="14" y="18"/>
                      <a:pt x="12" y="18"/>
                      <a:pt x="15" y="21"/>
                    </a:cubicBezTo>
                    <a:cubicBezTo>
                      <a:pt x="16" y="23"/>
                      <a:pt x="19" y="23"/>
                      <a:pt x="21" y="24"/>
                    </a:cubicBezTo>
                    <a:cubicBezTo>
                      <a:pt x="20" y="22"/>
                      <a:pt x="20" y="20"/>
                      <a:pt x="18" y="18"/>
                    </a:cubicBezTo>
                  </a:path>
                </a:pathLst>
              </a:custGeom>
              <a:solidFill>
                <a:srgbClr val="F7B1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519" name="Freeform 119"/>
              <p:cNvSpPr>
                <a:spLocks/>
              </p:cNvSpPr>
              <p:nvPr/>
            </p:nvSpPr>
            <p:spPr bwMode="auto">
              <a:xfrm>
                <a:off x="2766" y="3503"/>
                <a:ext cx="157" cy="74"/>
              </a:xfrm>
              <a:custGeom>
                <a:avLst/>
                <a:gdLst>
                  <a:gd name="T0" fmla="*/ 0 w 70"/>
                  <a:gd name="T1" fmla="*/ 26 h 33"/>
                  <a:gd name="T2" fmla="*/ 19 w 70"/>
                  <a:gd name="T3" fmla="*/ 26 h 33"/>
                  <a:gd name="T4" fmla="*/ 41 w 70"/>
                  <a:gd name="T5" fmla="*/ 31 h 33"/>
                  <a:gd name="T6" fmla="*/ 70 w 70"/>
                  <a:gd name="T7" fmla="*/ 29 h 33"/>
                  <a:gd name="T8" fmla="*/ 62 w 70"/>
                  <a:gd name="T9" fmla="*/ 18 h 33"/>
                  <a:gd name="T10" fmla="*/ 61 w 70"/>
                  <a:gd name="T11" fmla="*/ 0 h 33"/>
                  <a:gd name="T12" fmla="*/ 54 w 70"/>
                  <a:gd name="T13" fmla="*/ 26 h 33"/>
                  <a:gd name="T14" fmla="*/ 54 w 70"/>
                  <a:gd name="T15" fmla="*/ 2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0" h="33">
                    <a:moveTo>
                      <a:pt x="0" y="26"/>
                    </a:moveTo>
                    <a:cubicBezTo>
                      <a:pt x="3" y="30"/>
                      <a:pt x="14" y="26"/>
                      <a:pt x="19" y="26"/>
                    </a:cubicBezTo>
                    <a:cubicBezTo>
                      <a:pt x="27" y="27"/>
                      <a:pt x="33" y="32"/>
                      <a:pt x="41" y="31"/>
                    </a:cubicBezTo>
                    <a:cubicBezTo>
                      <a:pt x="50" y="30"/>
                      <a:pt x="62" y="33"/>
                      <a:pt x="70" y="29"/>
                    </a:cubicBezTo>
                    <a:cubicBezTo>
                      <a:pt x="67" y="26"/>
                      <a:pt x="64" y="22"/>
                      <a:pt x="62" y="18"/>
                    </a:cubicBezTo>
                    <a:cubicBezTo>
                      <a:pt x="59" y="11"/>
                      <a:pt x="62" y="7"/>
                      <a:pt x="61" y="0"/>
                    </a:cubicBezTo>
                    <a:cubicBezTo>
                      <a:pt x="55" y="5"/>
                      <a:pt x="62" y="27"/>
                      <a:pt x="54" y="26"/>
                    </a:cubicBezTo>
                    <a:cubicBezTo>
                      <a:pt x="53" y="27"/>
                      <a:pt x="54" y="27"/>
                      <a:pt x="54" y="27"/>
                    </a:cubicBezTo>
                  </a:path>
                </a:pathLst>
              </a:custGeom>
              <a:solidFill>
                <a:srgbClr val="F7B1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520" name="Freeform 120"/>
              <p:cNvSpPr>
                <a:spLocks/>
              </p:cNvSpPr>
              <p:nvPr/>
            </p:nvSpPr>
            <p:spPr bwMode="auto">
              <a:xfrm>
                <a:off x="2806" y="3463"/>
                <a:ext cx="94" cy="47"/>
              </a:xfrm>
              <a:custGeom>
                <a:avLst/>
                <a:gdLst>
                  <a:gd name="T0" fmla="*/ 0 w 42"/>
                  <a:gd name="T1" fmla="*/ 15 h 21"/>
                  <a:gd name="T2" fmla="*/ 0 w 42"/>
                  <a:gd name="T3" fmla="*/ 17 h 21"/>
                  <a:gd name="T4" fmla="*/ 12 w 42"/>
                  <a:gd name="T5" fmla="*/ 18 h 21"/>
                  <a:gd name="T6" fmla="*/ 28 w 42"/>
                  <a:gd name="T7" fmla="*/ 20 h 21"/>
                  <a:gd name="T8" fmla="*/ 42 w 42"/>
                  <a:gd name="T9" fmla="*/ 6 h 21"/>
                  <a:gd name="T10" fmla="*/ 28 w 42"/>
                  <a:gd name="T11" fmla="*/ 0 h 21"/>
                  <a:gd name="T12" fmla="*/ 25 w 42"/>
                  <a:gd name="T13" fmla="*/ 15 h 21"/>
                  <a:gd name="T14" fmla="*/ 17 w 42"/>
                  <a:gd name="T15" fmla="*/ 12 h 21"/>
                  <a:gd name="T16" fmla="*/ 8 w 42"/>
                  <a:gd name="T17" fmla="*/ 16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" h="21">
                    <a:moveTo>
                      <a:pt x="0" y="15"/>
                    </a:moveTo>
                    <a:cubicBezTo>
                      <a:pt x="0" y="16"/>
                      <a:pt x="0" y="16"/>
                      <a:pt x="0" y="17"/>
                    </a:cubicBezTo>
                    <a:cubicBezTo>
                      <a:pt x="3" y="19"/>
                      <a:pt x="8" y="18"/>
                      <a:pt x="12" y="18"/>
                    </a:cubicBezTo>
                    <a:cubicBezTo>
                      <a:pt x="17" y="19"/>
                      <a:pt x="23" y="21"/>
                      <a:pt x="28" y="20"/>
                    </a:cubicBezTo>
                    <a:cubicBezTo>
                      <a:pt x="35" y="18"/>
                      <a:pt x="35" y="5"/>
                      <a:pt x="42" y="6"/>
                    </a:cubicBezTo>
                    <a:cubicBezTo>
                      <a:pt x="39" y="4"/>
                      <a:pt x="32" y="3"/>
                      <a:pt x="28" y="0"/>
                    </a:cubicBezTo>
                    <a:cubicBezTo>
                      <a:pt x="31" y="5"/>
                      <a:pt x="33" y="16"/>
                      <a:pt x="25" y="15"/>
                    </a:cubicBezTo>
                    <a:cubicBezTo>
                      <a:pt x="21" y="15"/>
                      <a:pt x="21" y="12"/>
                      <a:pt x="17" y="12"/>
                    </a:cubicBezTo>
                    <a:cubicBezTo>
                      <a:pt x="14" y="12"/>
                      <a:pt x="11" y="16"/>
                      <a:pt x="8" y="16"/>
                    </a:cubicBezTo>
                  </a:path>
                </a:pathLst>
              </a:custGeom>
              <a:solidFill>
                <a:srgbClr val="F7B1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521" name="Freeform 121"/>
              <p:cNvSpPr>
                <a:spLocks/>
              </p:cNvSpPr>
              <p:nvPr/>
            </p:nvSpPr>
            <p:spPr bwMode="auto">
              <a:xfrm>
                <a:off x="2566" y="2327"/>
                <a:ext cx="90" cy="99"/>
              </a:xfrm>
              <a:custGeom>
                <a:avLst/>
                <a:gdLst>
                  <a:gd name="T0" fmla="*/ 5 w 40"/>
                  <a:gd name="T1" fmla="*/ 16 h 44"/>
                  <a:gd name="T2" fmla="*/ 6 w 40"/>
                  <a:gd name="T3" fmla="*/ 37 h 44"/>
                  <a:gd name="T4" fmla="*/ 25 w 40"/>
                  <a:gd name="T5" fmla="*/ 32 h 44"/>
                  <a:gd name="T6" fmla="*/ 34 w 40"/>
                  <a:gd name="T7" fmla="*/ 24 h 44"/>
                  <a:gd name="T8" fmla="*/ 38 w 40"/>
                  <a:gd name="T9" fmla="*/ 0 h 44"/>
                  <a:gd name="T10" fmla="*/ 36 w 40"/>
                  <a:gd name="T11" fmla="*/ 10 h 44"/>
                  <a:gd name="T12" fmla="*/ 31 w 40"/>
                  <a:gd name="T13" fmla="*/ 22 h 44"/>
                  <a:gd name="T14" fmla="*/ 5 w 40"/>
                  <a:gd name="T15" fmla="*/ 2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" h="44">
                    <a:moveTo>
                      <a:pt x="5" y="16"/>
                    </a:moveTo>
                    <a:cubicBezTo>
                      <a:pt x="0" y="19"/>
                      <a:pt x="2" y="33"/>
                      <a:pt x="6" y="37"/>
                    </a:cubicBezTo>
                    <a:cubicBezTo>
                      <a:pt x="13" y="44"/>
                      <a:pt x="19" y="36"/>
                      <a:pt x="25" y="32"/>
                    </a:cubicBezTo>
                    <a:cubicBezTo>
                      <a:pt x="28" y="28"/>
                      <a:pt x="32" y="28"/>
                      <a:pt x="34" y="24"/>
                    </a:cubicBezTo>
                    <a:cubicBezTo>
                      <a:pt x="38" y="18"/>
                      <a:pt x="40" y="5"/>
                      <a:pt x="38" y="0"/>
                    </a:cubicBezTo>
                    <a:cubicBezTo>
                      <a:pt x="34" y="3"/>
                      <a:pt x="36" y="6"/>
                      <a:pt x="36" y="10"/>
                    </a:cubicBezTo>
                    <a:cubicBezTo>
                      <a:pt x="36" y="16"/>
                      <a:pt x="34" y="18"/>
                      <a:pt x="31" y="22"/>
                    </a:cubicBezTo>
                    <a:cubicBezTo>
                      <a:pt x="25" y="28"/>
                      <a:pt x="9" y="34"/>
                      <a:pt x="5" y="22"/>
                    </a:cubicBezTo>
                  </a:path>
                </a:pathLst>
              </a:custGeom>
              <a:solidFill>
                <a:srgbClr val="F7B1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522" name="Freeform 122"/>
              <p:cNvSpPr>
                <a:spLocks/>
              </p:cNvSpPr>
              <p:nvPr/>
            </p:nvSpPr>
            <p:spPr bwMode="auto">
              <a:xfrm>
                <a:off x="2454" y="2457"/>
                <a:ext cx="31" cy="61"/>
              </a:xfrm>
              <a:custGeom>
                <a:avLst/>
                <a:gdLst>
                  <a:gd name="T0" fmla="*/ 4 w 14"/>
                  <a:gd name="T1" fmla="*/ 6 h 27"/>
                  <a:gd name="T2" fmla="*/ 3 w 14"/>
                  <a:gd name="T3" fmla="*/ 26 h 27"/>
                  <a:gd name="T4" fmla="*/ 14 w 14"/>
                  <a:gd name="T5" fmla="*/ 24 h 27"/>
                  <a:gd name="T6" fmla="*/ 5 w 14"/>
                  <a:gd name="T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27">
                    <a:moveTo>
                      <a:pt x="4" y="6"/>
                    </a:moveTo>
                    <a:cubicBezTo>
                      <a:pt x="3" y="9"/>
                      <a:pt x="0" y="23"/>
                      <a:pt x="3" y="26"/>
                    </a:cubicBezTo>
                    <a:cubicBezTo>
                      <a:pt x="5" y="27"/>
                      <a:pt x="11" y="23"/>
                      <a:pt x="14" y="24"/>
                    </a:cubicBezTo>
                    <a:cubicBezTo>
                      <a:pt x="8" y="17"/>
                      <a:pt x="2" y="11"/>
                      <a:pt x="5" y="0"/>
                    </a:cubicBezTo>
                  </a:path>
                </a:pathLst>
              </a:custGeom>
              <a:solidFill>
                <a:srgbClr val="F7B1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523" name="Freeform 123"/>
              <p:cNvSpPr>
                <a:spLocks/>
              </p:cNvSpPr>
              <p:nvPr/>
            </p:nvSpPr>
            <p:spPr bwMode="auto">
              <a:xfrm>
                <a:off x="2557" y="2574"/>
                <a:ext cx="97" cy="61"/>
              </a:xfrm>
              <a:custGeom>
                <a:avLst/>
                <a:gdLst>
                  <a:gd name="T0" fmla="*/ 1 w 43"/>
                  <a:gd name="T1" fmla="*/ 6 h 27"/>
                  <a:gd name="T2" fmla="*/ 5 w 43"/>
                  <a:gd name="T3" fmla="*/ 23 h 27"/>
                  <a:gd name="T4" fmla="*/ 18 w 43"/>
                  <a:gd name="T5" fmla="*/ 16 h 27"/>
                  <a:gd name="T6" fmla="*/ 30 w 43"/>
                  <a:gd name="T7" fmla="*/ 7 h 27"/>
                  <a:gd name="T8" fmla="*/ 43 w 43"/>
                  <a:gd name="T9" fmla="*/ 0 h 27"/>
                  <a:gd name="T10" fmla="*/ 9 w 43"/>
                  <a:gd name="T11" fmla="*/ 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27">
                    <a:moveTo>
                      <a:pt x="1" y="6"/>
                    </a:moveTo>
                    <a:cubicBezTo>
                      <a:pt x="0" y="8"/>
                      <a:pt x="1" y="20"/>
                      <a:pt x="5" y="23"/>
                    </a:cubicBezTo>
                    <a:cubicBezTo>
                      <a:pt x="10" y="27"/>
                      <a:pt x="15" y="20"/>
                      <a:pt x="18" y="16"/>
                    </a:cubicBezTo>
                    <a:cubicBezTo>
                      <a:pt x="22" y="10"/>
                      <a:pt x="23" y="9"/>
                      <a:pt x="30" y="7"/>
                    </a:cubicBezTo>
                    <a:cubicBezTo>
                      <a:pt x="34" y="6"/>
                      <a:pt x="42" y="5"/>
                      <a:pt x="43" y="0"/>
                    </a:cubicBezTo>
                    <a:cubicBezTo>
                      <a:pt x="36" y="0"/>
                      <a:pt x="10" y="23"/>
                      <a:pt x="9" y="5"/>
                    </a:cubicBezTo>
                  </a:path>
                </a:pathLst>
              </a:custGeom>
              <a:solidFill>
                <a:srgbClr val="F7B1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524" name="Freeform 124"/>
              <p:cNvSpPr>
                <a:spLocks/>
              </p:cNvSpPr>
              <p:nvPr/>
            </p:nvSpPr>
            <p:spPr bwMode="auto">
              <a:xfrm>
                <a:off x="2865" y="2229"/>
                <a:ext cx="47" cy="89"/>
              </a:xfrm>
              <a:custGeom>
                <a:avLst/>
                <a:gdLst>
                  <a:gd name="T0" fmla="*/ 3 w 21"/>
                  <a:gd name="T1" fmla="*/ 10 h 40"/>
                  <a:gd name="T2" fmla="*/ 8 w 21"/>
                  <a:gd name="T3" fmla="*/ 23 h 40"/>
                  <a:gd name="T4" fmla="*/ 0 w 21"/>
                  <a:gd name="T5" fmla="*/ 40 h 40"/>
                  <a:gd name="T6" fmla="*/ 21 w 21"/>
                  <a:gd name="T7" fmla="*/ 34 h 40"/>
                  <a:gd name="T8" fmla="*/ 8 w 21"/>
                  <a:gd name="T9" fmla="*/ 15 h 40"/>
                  <a:gd name="T10" fmla="*/ 0 w 21"/>
                  <a:gd name="T11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40">
                    <a:moveTo>
                      <a:pt x="3" y="10"/>
                    </a:moveTo>
                    <a:cubicBezTo>
                      <a:pt x="2" y="13"/>
                      <a:pt x="7" y="18"/>
                      <a:pt x="8" y="23"/>
                    </a:cubicBezTo>
                    <a:cubicBezTo>
                      <a:pt x="9" y="30"/>
                      <a:pt x="5" y="36"/>
                      <a:pt x="0" y="40"/>
                    </a:cubicBezTo>
                    <a:cubicBezTo>
                      <a:pt x="6" y="39"/>
                      <a:pt x="14" y="36"/>
                      <a:pt x="21" y="34"/>
                    </a:cubicBezTo>
                    <a:cubicBezTo>
                      <a:pt x="17" y="29"/>
                      <a:pt x="10" y="22"/>
                      <a:pt x="8" y="15"/>
                    </a:cubicBezTo>
                    <a:cubicBezTo>
                      <a:pt x="7" y="7"/>
                      <a:pt x="10" y="3"/>
                      <a:pt x="0" y="0"/>
                    </a:cubicBezTo>
                  </a:path>
                </a:pathLst>
              </a:custGeom>
              <a:solidFill>
                <a:srgbClr val="F7B1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525" name="Freeform 125"/>
              <p:cNvSpPr>
                <a:spLocks/>
              </p:cNvSpPr>
              <p:nvPr/>
            </p:nvSpPr>
            <p:spPr bwMode="auto">
              <a:xfrm>
                <a:off x="2990" y="2242"/>
                <a:ext cx="63" cy="34"/>
              </a:xfrm>
              <a:custGeom>
                <a:avLst/>
                <a:gdLst>
                  <a:gd name="T0" fmla="*/ 15 w 28"/>
                  <a:gd name="T1" fmla="*/ 0 h 15"/>
                  <a:gd name="T2" fmla="*/ 0 w 28"/>
                  <a:gd name="T3" fmla="*/ 12 h 15"/>
                  <a:gd name="T4" fmla="*/ 17 w 28"/>
                  <a:gd name="T5" fmla="*/ 8 h 15"/>
                  <a:gd name="T6" fmla="*/ 28 w 28"/>
                  <a:gd name="T7" fmla="*/ 15 h 15"/>
                  <a:gd name="T8" fmla="*/ 22 w 28"/>
                  <a:gd name="T9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15">
                    <a:moveTo>
                      <a:pt x="15" y="0"/>
                    </a:moveTo>
                    <a:cubicBezTo>
                      <a:pt x="15" y="6"/>
                      <a:pt x="5" y="10"/>
                      <a:pt x="0" y="12"/>
                    </a:cubicBezTo>
                    <a:cubicBezTo>
                      <a:pt x="6" y="12"/>
                      <a:pt x="11" y="8"/>
                      <a:pt x="17" y="8"/>
                    </a:cubicBezTo>
                    <a:cubicBezTo>
                      <a:pt x="23" y="9"/>
                      <a:pt x="24" y="12"/>
                      <a:pt x="28" y="15"/>
                    </a:cubicBezTo>
                    <a:cubicBezTo>
                      <a:pt x="26" y="11"/>
                      <a:pt x="20" y="6"/>
                      <a:pt x="22" y="2"/>
                    </a:cubicBezTo>
                  </a:path>
                </a:pathLst>
              </a:custGeom>
              <a:solidFill>
                <a:srgbClr val="F7B1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526" name="Freeform 126"/>
              <p:cNvSpPr>
                <a:spLocks/>
              </p:cNvSpPr>
              <p:nvPr/>
            </p:nvSpPr>
            <p:spPr bwMode="auto">
              <a:xfrm>
                <a:off x="3655" y="2610"/>
                <a:ext cx="65" cy="36"/>
              </a:xfrm>
              <a:custGeom>
                <a:avLst/>
                <a:gdLst>
                  <a:gd name="T0" fmla="*/ 11 w 29"/>
                  <a:gd name="T1" fmla="*/ 5 h 16"/>
                  <a:gd name="T2" fmla="*/ 17 w 29"/>
                  <a:gd name="T3" fmla="*/ 16 h 16"/>
                  <a:gd name="T4" fmla="*/ 29 w 29"/>
                  <a:gd name="T5" fmla="*/ 3 h 16"/>
                  <a:gd name="T6" fmla="*/ 13 w 29"/>
                  <a:gd name="T7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16">
                    <a:moveTo>
                      <a:pt x="11" y="5"/>
                    </a:moveTo>
                    <a:cubicBezTo>
                      <a:pt x="5" y="7"/>
                      <a:pt x="14" y="13"/>
                      <a:pt x="17" y="16"/>
                    </a:cubicBezTo>
                    <a:cubicBezTo>
                      <a:pt x="0" y="10"/>
                      <a:pt x="23" y="3"/>
                      <a:pt x="29" y="3"/>
                    </a:cubicBezTo>
                    <a:cubicBezTo>
                      <a:pt x="25" y="1"/>
                      <a:pt x="18" y="0"/>
                      <a:pt x="13" y="2"/>
                    </a:cubicBezTo>
                  </a:path>
                </a:pathLst>
              </a:custGeom>
              <a:solidFill>
                <a:srgbClr val="F7B1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527" name="Freeform 127"/>
              <p:cNvSpPr>
                <a:spLocks/>
              </p:cNvSpPr>
              <p:nvPr/>
            </p:nvSpPr>
            <p:spPr bwMode="auto">
              <a:xfrm>
                <a:off x="3708" y="2754"/>
                <a:ext cx="32" cy="38"/>
              </a:xfrm>
              <a:custGeom>
                <a:avLst/>
                <a:gdLst>
                  <a:gd name="T0" fmla="*/ 3 w 14"/>
                  <a:gd name="T1" fmla="*/ 0 h 17"/>
                  <a:gd name="T2" fmla="*/ 14 w 14"/>
                  <a:gd name="T3" fmla="*/ 16 h 17"/>
                  <a:gd name="T4" fmla="*/ 9 w 14"/>
                  <a:gd name="T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7">
                    <a:moveTo>
                      <a:pt x="3" y="0"/>
                    </a:moveTo>
                    <a:cubicBezTo>
                      <a:pt x="0" y="7"/>
                      <a:pt x="7" y="17"/>
                      <a:pt x="14" y="16"/>
                    </a:cubicBezTo>
                    <a:cubicBezTo>
                      <a:pt x="13" y="9"/>
                      <a:pt x="4" y="8"/>
                      <a:pt x="9" y="0"/>
                    </a:cubicBezTo>
                  </a:path>
                </a:pathLst>
              </a:custGeom>
              <a:solidFill>
                <a:srgbClr val="F7B1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528" name="Freeform 128"/>
              <p:cNvSpPr>
                <a:spLocks/>
              </p:cNvSpPr>
              <p:nvPr/>
            </p:nvSpPr>
            <p:spPr bwMode="auto">
              <a:xfrm>
                <a:off x="3569" y="2698"/>
                <a:ext cx="59" cy="69"/>
              </a:xfrm>
              <a:custGeom>
                <a:avLst/>
                <a:gdLst>
                  <a:gd name="T0" fmla="*/ 4 w 26"/>
                  <a:gd name="T1" fmla="*/ 7 h 31"/>
                  <a:gd name="T2" fmla="*/ 6 w 26"/>
                  <a:gd name="T3" fmla="*/ 25 h 31"/>
                  <a:gd name="T4" fmla="*/ 17 w 26"/>
                  <a:gd name="T5" fmla="*/ 21 h 31"/>
                  <a:gd name="T6" fmla="*/ 25 w 26"/>
                  <a:gd name="T7" fmla="*/ 31 h 31"/>
                  <a:gd name="T8" fmla="*/ 26 w 26"/>
                  <a:gd name="T9" fmla="*/ 9 h 31"/>
                  <a:gd name="T10" fmla="*/ 9 w 26"/>
                  <a:gd name="T11" fmla="*/ 19 h 31"/>
                  <a:gd name="T12" fmla="*/ 4 w 26"/>
                  <a:gd name="T13" fmla="*/ 0 h 31"/>
                  <a:gd name="T14" fmla="*/ 1 w 26"/>
                  <a:gd name="T1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31">
                    <a:moveTo>
                      <a:pt x="4" y="7"/>
                    </a:moveTo>
                    <a:cubicBezTo>
                      <a:pt x="6" y="13"/>
                      <a:pt x="6" y="18"/>
                      <a:pt x="6" y="25"/>
                    </a:cubicBezTo>
                    <a:cubicBezTo>
                      <a:pt x="9" y="24"/>
                      <a:pt x="14" y="20"/>
                      <a:pt x="17" y="21"/>
                    </a:cubicBezTo>
                    <a:cubicBezTo>
                      <a:pt x="22" y="21"/>
                      <a:pt x="22" y="28"/>
                      <a:pt x="25" y="31"/>
                    </a:cubicBezTo>
                    <a:cubicBezTo>
                      <a:pt x="20" y="25"/>
                      <a:pt x="18" y="14"/>
                      <a:pt x="26" y="9"/>
                    </a:cubicBezTo>
                    <a:cubicBezTo>
                      <a:pt x="21" y="11"/>
                      <a:pt x="17" y="23"/>
                      <a:pt x="9" y="19"/>
                    </a:cubicBezTo>
                    <a:cubicBezTo>
                      <a:pt x="4" y="16"/>
                      <a:pt x="8" y="5"/>
                      <a:pt x="4" y="0"/>
                    </a:cubicBezTo>
                    <a:cubicBezTo>
                      <a:pt x="3" y="0"/>
                      <a:pt x="0" y="0"/>
                      <a:pt x="1" y="0"/>
                    </a:cubicBezTo>
                  </a:path>
                </a:pathLst>
              </a:custGeom>
              <a:solidFill>
                <a:srgbClr val="F7B1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529" name="Freeform 129"/>
              <p:cNvSpPr>
                <a:spLocks/>
              </p:cNvSpPr>
              <p:nvPr/>
            </p:nvSpPr>
            <p:spPr bwMode="auto">
              <a:xfrm>
                <a:off x="3423" y="2581"/>
                <a:ext cx="117" cy="63"/>
              </a:xfrm>
              <a:custGeom>
                <a:avLst/>
                <a:gdLst>
                  <a:gd name="T0" fmla="*/ 5 w 52"/>
                  <a:gd name="T1" fmla="*/ 1 h 28"/>
                  <a:gd name="T2" fmla="*/ 14 w 52"/>
                  <a:gd name="T3" fmla="*/ 8 h 28"/>
                  <a:gd name="T4" fmla="*/ 31 w 52"/>
                  <a:gd name="T5" fmla="*/ 5 h 28"/>
                  <a:gd name="T6" fmla="*/ 51 w 52"/>
                  <a:gd name="T7" fmla="*/ 28 h 28"/>
                  <a:gd name="T8" fmla="*/ 49 w 52"/>
                  <a:gd name="T9" fmla="*/ 9 h 28"/>
                  <a:gd name="T10" fmla="*/ 37 w 52"/>
                  <a:gd name="T11" fmla="*/ 6 h 28"/>
                  <a:gd name="T12" fmla="*/ 9 w 52"/>
                  <a:gd name="T1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28">
                    <a:moveTo>
                      <a:pt x="5" y="1"/>
                    </a:moveTo>
                    <a:cubicBezTo>
                      <a:pt x="0" y="4"/>
                      <a:pt x="11" y="8"/>
                      <a:pt x="14" y="8"/>
                    </a:cubicBezTo>
                    <a:cubicBezTo>
                      <a:pt x="20" y="7"/>
                      <a:pt x="25" y="4"/>
                      <a:pt x="31" y="5"/>
                    </a:cubicBezTo>
                    <a:cubicBezTo>
                      <a:pt x="43" y="6"/>
                      <a:pt x="51" y="16"/>
                      <a:pt x="51" y="28"/>
                    </a:cubicBezTo>
                    <a:cubicBezTo>
                      <a:pt x="52" y="24"/>
                      <a:pt x="51" y="12"/>
                      <a:pt x="49" y="9"/>
                    </a:cubicBezTo>
                    <a:cubicBezTo>
                      <a:pt x="47" y="6"/>
                      <a:pt x="40" y="7"/>
                      <a:pt x="37" y="6"/>
                    </a:cubicBezTo>
                    <a:cubicBezTo>
                      <a:pt x="31" y="5"/>
                      <a:pt x="13" y="4"/>
                      <a:pt x="9" y="0"/>
                    </a:cubicBezTo>
                  </a:path>
                </a:pathLst>
              </a:custGeom>
              <a:solidFill>
                <a:srgbClr val="F7B1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530" name="Freeform 130"/>
              <p:cNvSpPr>
                <a:spLocks/>
              </p:cNvSpPr>
              <p:nvPr/>
            </p:nvSpPr>
            <p:spPr bwMode="auto">
              <a:xfrm>
                <a:off x="3475" y="2664"/>
                <a:ext cx="47" cy="51"/>
              </a:xfrm>
              <a:custGeom>
                <a:avLst/>
                <a:gdLst>
                  <a:gd name="T0" fmla="*/ 0 w 21"/>
                  <a:gd name="T1" fmla="*/ 1 h 23"/>
                  <a:gd name="T2" fmla="*/ 21 w 21"/>
                  <a:gd name="T3" fmla="*/ 23 h 23"/>
                  <a:gd name="T4" fmla="*/ 0 w 21"/>
                  <a:gd name="T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23">
                    <a:moveTo>
                      <a:pt x="0" y="1"/>
                    </a:moveTo>
                    <a:cubicBezTo>
                      <a:pt x="4" y="9"/>
                      <a:pt x="12" y="21"/>
                      <a:pt x="21" y="23"/>
                    </a:cubicBezTo>
                    <a:cubicBezTo>
                      <a:pt x="15" y="16"/>
                      <a:pt x="8" y="4"/>
                      <a:pt x="0" y="0"/>
                    </a:cubicBezTo>
                  </a:path>
                </a:pathLst>
              </a:custGeom>
              <a:solidFill>
                <a:srgbClr val="F7B1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531" name="Freeform 131"/>
              <p:cNvSpPr>
                <a:spLocks/>
              </p:cNvSpPr>
              <p:nvPr/>
            </p:nvSpPr>
            <p:spPr bwMode="auto">
              <a:xfrm>
                <a:off x="3560" y="2821"/>
                <a:ext cx="52" cy="36"/>
              </a:xfrm>
              <a:custGeom>
                <a:avLst/>
                <a:gdLst>
                  <a:gd name="T0" fmla="*/ 0 w 23"/>
                  <a:gd name="T1" fmla="*/ 2 h 16"/>
                  <a:gd name="T2" fmla="*/ 12 w 23"/>
                  <a:gd name="T3" fmla="*/ 5 h 16"/>
                  <a:gd name="T4" fmla="*/ 23 w 23"/>
                  <a:gd name="T5" fmla="*/ 16 h 16"/>
                  <a:gd name="T6" fmla="*/ 7 w 23"/>
                  <a:gd name="T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16">
                    <a:moveTo>
                      <a:pt x="0" y="2"/>
                    </a:moveTo>
                    <a:cubicBezTo>
                      <a:pt x="0" y="5"/>
                      <a:pt x="8" y="4"/>
                      <a:pt x="12" y="5"/>
                    </a:cubicBezTo>
                    <a:cubicBezTo>
                      <a:pt x="17" y="7"/>
                      <a:pt x="18" y="14"/>
                      <a:pt x="23" y="16"/>
                    </a:cubicBezTo>
                    <a:cubicBezTo>
                      <a:pt x="19" y="10"/>
                      <a:pt x="11" y="6"/>
                      <a:pt x="7" y="0"/>
                    </a:cubicBezTo>
                  </a:path>
                </a:pathLst>
              </a:custGeom>
              <a:solidFill>
                <a:srgbClr val="F7B1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532" name="Freeform 132"/>
              <p:cNvSpPr>
                <a:spLocks/>
              </p:cNvSpPr>
              <p:nvPr/>
            </p:nvSpPr>
            <p:spPr bwMode="auto">
              <a:xfrm>
                <a:off x="3659" y="3059"/>
                <a:ext cx="67" cy="67"/>
              </a:xfrm>
              <a:custGeom>
                <a:avLst/>
                <a:gdLst>
                  <a:gd name="T0" fmla="*/ 2 w 30"/>
                  <a:gd name="T1" fmla="*/ 2 h 30"/>
                  <a:gd name="T2" fmla="*/ 12 w 30"/>
                  <a:gd name="T3" fmla="*/ 30 h 30"/>
                  <a:gd name="T4" fmla="*/ 15 w 30"/>
                  <a:gd name="T5" fmla="*/ 12 h 30"/>
                  <a:gd name="T6" fmla="*/ 30 w 30"/>
                  <a:gd name="T7" fmla="*/ 22 h 30"/>
                  <a:gd name="T8" fmla="*/ 16 w 30"/>
                  <a:gd name="T9" fmla="*/ 5 h 30"/>
                  <a:gd name="T10" fmla="*/ 6 w 3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30">
                    <a:moveTo>
                      <a:pt x="2" y="2"/>
                    </a:moveTo>
                    <a:cubicBezTo>
                      <a:pt x="0" y="7"/>
                      <a:pt x="7" y="27"/>
                      <a:pt x="12" y="30"/>
                    </a:cubicBezTo>
                    <a:cubicBezTo>
                      <a:pt x="17" y="23"/>
                      <a:pt x="4" y="14"/>
                      <a:pt x="15" y="12"/>
                    </a:cubicBezTo>
                    <a:cubicBezTo>
                      <a:pt x="21" y="10"/>
                      <a:pt x="28" y="16"/>
                      <a:pt x="30" y="22"/>
                    </a:cubicBezTo>
                    <a:cubicBezTo>
                      <a:pt x="25" y="18"/>
                      <a:pt x="22" y="6"/>
                      <a:pt x="16" y="5"/>
                    </a:cubicBezTo>
                    <a:cubicBezTo>
                      <a:pt x="9" y="3"/>
                      <a:pt x="8" y="12"/>
                      <a:pt x="6" y="0"/>
                    </a:cubicBezTo>
                  </a:path>
                </a:pathLst>
              </a:custGeom>
              <a:solidFill>
                <a:srgbClr val="F7B1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533" name="Freeform 133"/>
              <p:cNvSpPr>
                <a:spLocks/>
              </p:cNvSpPr>
              <p:nvPr/>
            </p:nvSpPr>
            <p:spPr bwMode="auto">
              <a:xfrm>
                <a:off x="3497" y="3063"/>
                <a:ext cx="54" cy="103"/>
              </a:xfrm>
              <a:custGeom>
                <a:avLst/>
                <a:gdLst>
                  <a:gd name="T0" fmla="*/ 24 w 24"/>
                  <a:gd name="T1" fmla="*/ 0 h 46"/>
                  <a:gd name="T2" fmla="*/ 20 w 24"/>
                  <a:gd name="T3" fmla="*/ 45 h 46"/>
                  <a:gd name="T4" fmla="*/ 10 w 24"/>
                  <a:gd name="T5" fmla="*/ 46 h 46"/>
                  <a:gd name="T6" fmla="*/ 0 w 24"/>
                  <a:gd name="T7" fmla="*/ 38 h 46"/>
                  <a:gd name="T8" fmla="*/ 0 w 24"/>
                  <a:gd name="T9" fmla="*/ 38 h 46"/>
                  <a:gd name="T10" fmla="*/ 12 w 24"/>
                  <a:gd name="T11" fmla="*/ 40 h 46"/>
                  <a:gd name="T12" fmla="*/ 12 w 24"/>
                  <a:gd name="T13" fmla="*/ 30 h 46"/>
                  <a:gd name="T14" fmla="*/ 18 w 24"/>
                  <a:gd name="T15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46">
                    <a:moveTo>
                      <a:pt x="24" y="0"/>
                    </a:moveTo>
                    <a:cubicBezTo>
                      <a:pt x="3" y="5"/>
                      <a:pt x="23" y="34"/>
                      <a:pt x="20" y="45"/>
                    </a:cubicBezTo>
                    <a:cubicBezTo>
                      <a:pt x="17" y="37"/>
                      <a:pt x="13" y="43"/>
                      <a:pt x="10" y="46"/>
                    </a:cubicBezTo>
                    <a:cubicBezTo>
                      <a:pt x="6" y="44"/>
                      <a:pt x="2" y="41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3" y="41"/>
                      <a:pt x="8" y="43"/>
                      <a:pt x="12" y="40"/>
                    </a:cubicBezTo>
                    <a:cubicBezTo>
                      <a:pt x="16" y="37"/>
                      <a:pt x="13" y="34"/>
                      <a:pt x="12" y="30"/>
                    </a:cubicBezTo>
                    <a:cubicBezTo>
                      <a:pt x="11" y="24"/>
                      <a:pt x="10" y="8"/>
                      <a:pt x="18" y="7"/>
                    </a:cubicBezTo>
                  </a:path>
                </a:pathLst>
              </a:custGeom>
              <a:solidFill>
                <a:srgbClr val="F7B1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534" name="Freeform 134"/>
              <p:cNvSpPr>
                <a:spLocks/>
              </p:cNvSpPr>
              <p:nvPr/>
            </p:nvSpPr>
            <p:spPr bwMode="auto">
              <a:xfrm>
                <a:off x="3497" y="3216"/>
                <a:ext cx="52" cy="116"/>
              </a:xfrm>
              <a:custGeom>
                <a:avLst/>
                <a:gdLst>
                  <a:gd name="T0" fmla="*/ 23 w 23"/>
                  <a:gd name="T1" fmla="*/ 0 h 52"/>
                  <a:gd name="T2" fmla="*/ 15 w 23"/>
                  <a:gd name="T3" fmla="*/ 30 h 52"/>
                  <a:gd name="T4" fmla="*/ 18 w 23"/>
                  <a:gd name="T5" fmla="*/ 52 h 52"/>
                  <a:gd name="T6" fmla="*/ 0 w 23"/>
                  <a:gd name="T7" fmla="*/ 37 h 52"/>
                  <a:gd name="T8" fmla="*/ 12 w 23"/>
                  <a:gd name="T9" fmla="*/ 35 h 52"/>
                  <a:gd name="T10" fmla="*/ 14 w 23"/>
                  <a:gd name="T11" fmla="*/ 2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52">
                    <a:moveTo>
                      <a:pt x="23" y="0"/>
                    </a:moveTo>
                    <a:cubicBezTo>
                      <a:pt x="17" y="7"/>
                      <a:pt x="15" y="21"/>
                      <a:pt x="15" y="30"/>
                    </a:cubicBezTo>
                    <a:cubicBezTo>
                      <a:pt x="15" y="37"/>
                      <a:pt x="19" y="45"/>
                      <a:pt x="18" y="52"/>
                    </a:cubicBezTo>
                    <a:cubicBezTo>
                      <a:pt x="14" y="48"/>
                      <a:pt x="7" y="33"/>
                      <a:pt x="0" y="37"/>
                    </a:cubicBezTo>
                    <a:cubicBezTo>
                      <a:pt x="4" y="35"/>
                      <a:pt x="7" y="33"/>
                      <a:pt x="12" y="35"/>
                    </a:cubicBezTo>
                    <a:cubicBezTo>
                      <a:pt x="14" y="30"/>
                      <a:pt x="12" y="25"/>
                      <a:pt x="14" y="20"/>
                    </a:cubicBezTo>
                  </a:path>
                </a:pathLst>
              </a:custGeom>
              <a:solidFill>
                <a:srgbClr val="F7B1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535" name="Freeform 135"/>
              <p:cNvSpPr>
                <a:spLocks/>
              </p:cNvSpPr>
              <p:nvPr/>
            </p:nvSpPr>
            <p:spPr bwMode="auto">
              <a:xfrm>
                <a:off x="3470" y="2821"/>
                <a:ext cx="39" cy="78"/>
              </a:xfrm>
              <a:custGeom>
                <a:avLst/>
                <a:gdLst>
                  <a:gd name="T0" fmla="*/ 5 w 17"/>
                  <a:gd name="T1" fmla="*/ 17 h 35"/>
                  <a:gd name="T2" fmla="*/ 17 w 17"/>
                  <a:gd name="T3" fmla="*/ 35 h 35"/>
                  <a:gd name="T4" fmla="*/ 14 w 17"/>
                  <a:gd name="T5" fmla="*/ 10 h 35"/>
                  <a:gd name="T6" fmla="*/ 0 w 17"/>
                  <a:gd name="T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5">
                    <a:moveTo>
                      <a:pt x="5" y="17"/>
                    </a:moveTo>
                    <a:cubicBezTo>
                      <a:pt x="5" y="17"/>
                      <a:pt x="16" y="31"/>
                      <a:pt x="17" y="35"/>
                    </a:cubicBezTo>
                    <a:cubicBezTo>
                      <a:pt x="11" y="30"/>
                      <a:pt x="9" y="17"/>
                      <a:pt x="14" y="10"/>
                    </a:cubicBezTo>
                    <a:cubicBezTo>
                      <a:pt x="10" y="7"/>
                      <a:pt x="1" y="6"/>
                      <a:pt x="0" y="0"/>
                    </a:cubicBezTo>
                  </a:path>
                </a:pathLst>
              </a:custGeom>
              <a:solidFill>
                <a:srgbClr val="F7B1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536" name="Freeform 136"/>
              <p:cNvSpPr>
                <a:spLocks/>
              </p:cNvSpPr>
              <p:nvPr/>
            </p:nvSpPr>
            <p:spPr bwMode="auto">
              <a:xfrm>
                <a:off x="3814" y="3101"/>
                <a:ext cx="20" cy="21"/>
              </a:xfrm>
              <a:custGeom>
                <a:avLst/>
                <a:gdLst>
                  <a:gd name="T0" fmla="*/ 0 w 9"/>
                  <a:gd name="T1" fmla="*/ 2 h 9"/>
                  <a:gd name="T2" fmla="*/ 0 w 9"/>
                  <a:gd name="T3" fmla="*/ 9 h 9"/>
                  <a:gd name="T4" fmla="*/ 9 w 9"/>
                  <a:gd name="T5" fmla="*/ 1 h 9"/>
                  <a:gd name="T6" fmla="*/ 4 w 9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9">
                    <a:moveTo>
                      <a:pt x="0" y="2"/>
                    </a:moveTo>
                    <a:cubicBezTo>
                      <a:pt x="0" y="2"/>
                      <a:pt x="0" y="7"/>
                      <a:pt x="0" y="9"/>
                    </a:cubicBezTo>
                    <a:cubicBezTo>
                      <a:pt x="2" y="5"/>
                      <a:pt x="4" y="0"/>
                      <a:pt x="9" y="1"/>
                    </a:cubicBezTo>
                    <a:cubicBezTo>
                      <a:pt x="7" y="1"/>
                      <a:pt x="5" y="0"/>
                      <a:pt x="4" y="0"/>
                    </a:cubicBezTo>
                  </a:path>
                </a:pathLst>
              </a:custGeom>
              <a:solidFill>
                <a:srgbClr val="F7B1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537" name="Freeform 137"/>
              <p:cNvSpPr>
                <a:spLocks/>
              </p:cNvSpPr>
              <p:nvPr/>
            </p:nvSpPr>
            <p:spPr bwMode="auto">
              <a:xfrm>
                <a:off x="3594" y="2511"/>
                <a:ext cx="29" cy="43"/>
              </a:xfrm>
              <a:custGeom>
                <a:avLst/>
                <a:gdLst>
                  <a:gd name="T0" fmla="*/ 0 w 13"/>
                  <a:gd name="T1" fmla="*/ 0 h 19"/>
                  <a:gd name="T2" fmla="*/ 12 w 13"/>
                  <a:gd name="T3" fmla="*/ 19 h 19"/>
                  <a:gd name="T4" fmla="*/ 5 w 13"/>
                  <a:gd name="T5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9">
                    <a:moveTo>
                      <a:pt x="0" y="0"/>
                    </a:moveTo>
                    <a:cubicBezTo>
                      <a:pt x="8" y="1"/>
                      <a:pt x="7" y="15"/>
                      <a:pt x="12" y="19"/>
                    </a:cubicBezTo>
                    <a:cubicBezTo>
                      <a:pt x="13" y="13"/>
                      <a:pt x="13" y="1"/>
                      <a:pt x="5" y="2"/>
                    </a:cubicBezTo>
                  </a:path>
                </a:pathLst>
              </a:custGeom>
              <a:solidFill>
                <a:srgbClr val="F7B1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538" name="Freeform 138"/>
              <p:cNvSpPr>
                <a:spLocks/>
              </p:cNvSpPr>
              <p:nvPr/>
            </p:nvSpPr>
            <p:spPr bwMode="auto">
              <a:xfrm>
                <a:off x="2528" y="2870"/>
                <a:ext cx="92" cy="59"/>
              </a:xfrm>
              <a:custGeom>
                <a:avLst/>
                <a:gdLst>
                  <a:gd name="T0" fmla="*/ 9 w 41"/>
                  <a:gd name="T1" fmla="*/ 18 h 26"/>
                  <a:gd name="T2" fmla="*/ 6 w 41"/>
                  <a:gd name="T3" fmla="*/ 25 h 26"/>
                  <a:gd name="T4" fmla="*/ 18 w 41"/>
                  <a:gd name="T5" fmla="*/ 22 h 26"/>
                  <a:gd name="T6" fmla="*/ 41 w 41"/>
                  <a:gd name="T7" fmla="*/ 18 h 26"/>
                  <a:gd name="T8" fmla="*/ 31 w 41"/>
                  <a:gd name="T9" fmla="*/ 16 h 26"/>
                  <a:gd name="T10" fmla="*/ 21 w 41"/>
                  <a:gd name="T11" fmla="*/ 16 h 26"/>
                  <a:gd name="T12" fmla="*/ 6 w 41"/>
                  <a:gd name="T13" fmla="*/ 0 h 26"/>
                  <a:gd name="T14" fmla="*/ 10 w 41"/>
                  <a:gd name="T15" fmla="*/ 17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26">
                    <a:moveTo>
                      <a:pt x="9" y="18"/>
                    </a:moveTo>
                    <a:cubicBezTo>
                      <a:pt x="5" y="20"/>
                      <a:pt x="0" y="23"/>
                      <a:pt x="6" y="25"/>
                    </a:cubicBezTo>
                    <a:cubicBezTo>
                      <a:pt x="9" y="26"/>
                      <a:pt x="15" y="23"/>
                      <a:pt x="18" y="22"/>
                    </a:cubicBezTo>
                    <a:cubicBezTo>
                      <a:pt x="26" y="19"/>
                      <a:pt x="32" y="16"/>
                      <a:pt x="41" y="18"/>
                    </a:cubicBezTo>
                    <a:cubicBezTo>
                      <a:pt x="38" y="17"/>
                      <a:pt x="34" y="16"/>
                      <a:pt x="31" y="16"/>
                    </a:cubicBezTo>
                    <a:cubicBezTo>
                      <a:pt x="28" y="15"/>
                      <a:pt x="23" y="17"/>
                      <a:pt x="21" y="16"/>
                    </a:cubicBezTo>
                    <a:cubicBezTo>
                      <a:pt x="15" y="14"/>
                      <a:pt x="11" y="4"/>
                      <a:pt x="6" y="0"/>
                    </a:cubicBezTo>
                    <a:cubicBezTo>
                      <a:pt x="6" y="5"/>
                      <a:pt x="18" y="17"/>
                      <a:pt x="10" y="17"/>
                    </a:cubicBezTo>
                  </a:path>
                </a:pathLst>
              </a:custGeom>
              <a:solidFill>
                <a:srgbClr val="B24F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539" name="Freeform 139"/>
              <p:cNvSpPr>
                <a:spLocks/>
              </p:cNvSpPr>
              <p:nvPr/>
            </p:nvSpPr>
            <p:spPr bwMode="auto">
              <a:xfrm>
                <a:off x="2658" y="2680"/>
                <a:ext cx="110" cy="134"/>
              </a:xfrm>
              <a:custGeom>
                <a:avLst/>
                <a:gdLst>
                  <a:gd name="T0" fmla="*/ 3 w 49"/>
                  <a:gd name="T1" fmla="*/ 51 h 60"/>
                  <a:gd name="T2" fmla="*/ 8 w 49"/>
                  <a:gd name="T3" fmla="*/ 35 h 60"/>
                  <a:gd name="T4" fmla="*/ 7 w 49"/>
                  <a:gd name="T5" fmla="*/ 25 h 60"/>
                  <a:gd name="T6" fmla="*/ 4 w 49"/>
                  <a:gd name="T7" fmla="*/ 19 h 60"/>
                  <a:gd name="T8" fmla="*/ 29 w 49"/>
                  <a:gd name="T9" fmla="*/ 12 h 60"/>
                  <a:gd name="T10" fmla="*/ 49 w 49"/>
                  <a:gd name="T11" fmla="*/ 0 h 60"/>
                  <a:gd name="T12" fmla="*/ 15 w 49"/>
                  <a:gd name="T13" fmla="*/ 27 h 60"/>
                  <a:gd name="T14" fmla="*/ 13 w 49"/>
                  <a:gd name="T15" fmla="*/ 49 h 60"/>
                  <a:gd name="T16" fmla="*/ 9 w 49"/>
                  <a:gd name="T17" fmla="*/ 58 h 60"/>
                  <a:gd name="T18" fmla="*/ 0 w 49"/>
                  <a:gd name="T19" fmla="*/ 59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60">
                    <a:moveTo>
                      <a:pt x="3" y="51"/>
                    </a:moveTo>
                    <a:cubicBezTo>
                      <a:pt x="11" y="46"/>
                      <a:pt x="10" y="44"/>
                      <a:pt x="8" y="35"/>
                    </a:cubicBezTo>
                    <a:cubicBezTo>
                      <a:pt x="7" y="31"/>
                      <a:pt x="7" y="29"/>
                      <a:pt x="7" y="25"/>
                    </a:cubicBezTo>
                    <a:cubicBezTo>
                      <a:pt x="7" y="23"/>
                      <a:pt x="11" y="20"/>
                      <a:pt x="4" y="19"/>
                    </a:cubicBezTo>
                    <a:cubicBezTo>
                      <a:pt x="7" y="12"/>
                      <a:pt x="23" y="12"/>
                      <a:pt x="29" y="12"/>
                    </a:cubicBezTo>
                    <a:cubicBezTo>
                      <a:pt x="38" y="12"/>
                      <a:pt x="44" y="7"/>
                      <a:pt x="49" y="0"/>
                    </a:cubicBezTo>
                    <a:cubicBezTo>
                      <a:pt x="48" y="22"/>
                      <a:pt x="21" y="10"/>
                      <a:pt x="15" y="27"/>
                    </a:cubicBezTo>
                    <a:cubicBezTo>
                      <a:pt x="12" y="34"/>
                      <a:pt x="15" y="42"/>
                      <a:pt x="13" y="49"/>
                    </a:cubicBezTo>
                    <a:cubicBezTo>
                      <a:pt x="12" y="52"/>
                      <a:pt x="12" y="56"/>
                      <a:pt x="9" y="58"/>
                    </a:cubicBezTo>
                    <a:cubicBezTo>
                      <a:pt x="6" y="60"/>
                      <a:pt x="3" y="58"/>
                      <a:pt x="0" y="59"/>
                    </a:cubicBezTo>
                  </a:path>
                </a:pathLst>
              </a:custGeom>
              <a:solidFill>
                <a:srgbClr val="B24F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540" name="Freeform 140"/>
              <p:cNvSpPr>
                <a:spLocks/>
              </p:cNvSpPr>
              <p:nvPr/>
            </p:nvSpPr>
            <p:spPr bwMode="auto">
              <a:xfrm>
                <a:off x="2782" y="2554"/>
                <a:ext cx="62" cy="94"/>
              </a:xfrm>
              <a:custGeom>
                <a:avLst/>
                <a:gdLst>
                  <a:gd name="T0" fmla="*/ 5 w 28"/>
                  <a:gd name="T1" fmla="*/ 34 h 42"/>
                  <a:gd name="T2" fmla="*/ 4 w 28"/>
                  <a:gd name="T3" fmla="*/ 19 h 42"/>
                  <a:gd name="T4" fmla="*/ 0 w 28"/>
                  <a:gd name="T5" fmla="*/ 17 h 42"/>
                  <a:gd name="T6" fmla="*/ 16 w 28"/>
                  <a:gd name="T7" fmla="*/ 12 h 42"/>
                  <a:gd name="T8" fmla="*/ 26 w 28"/>
                  <a:gd name="T9" fmla="*/ 0 h 42"/>
                  <a:gd name="T10" fmla="*/ 16 w 28"/>
                  <a:gd name="T11" fmla="*/ 9 h 42"/>
                  <a:gd name="T12" fmla="*/ 11 w 28"/>
                  <a:gd name="T13" fmla="*/ 23 h 42"/>
                  <a:gd name="T14" fmla="*/ 15 w 28"/>
                  <a:gd name="T15" fmla="*/ 35 h 42"/>
                  <a:gd name="T16" fmla="*/ 5 w 28"/>
                  <a:gd name="T17" fmla="*/ 3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42">
                    <a:moveTo>
                      <a:pt x="5" y="34"/>
                    </a:moveTo>
                    <a:cubicBezTo>
                      <a:pt x="3" y="31"/>
                      <a:pt x="5" y="24"/>
                      <a:pt x="4" y="19"/>
                    </a:cubicBezTo>
                    <a:cubicBezTo>
                      <a:pt x="1" y="19"/>
                      <a:pt x="1" y="19"/>
                      <a:pt x="0" y="17"/>
                    </a:cubicBezTo>
                    <a:cubicBezTo>
                      <a:pt x="5" y="16"/>
                      <a:pt x="12" y="16"/>
                      <a:pt x="16" y="12"/>
                    </a:cubicBezTo>
                    <a:cubicBezTo>
                      <a:pt x="20" y="8"/>
                      <a:pt x="20" y="3"/>
                      <a:pt x="26" y="0"/>
                    </a:cubicBezTo>
                    <a:cubicBezTo>
                      <a:pt x="28" y="4"/>
                      <a:pt x="19" y="7"/>
                      <a:pt x="16" y="9"/>
                    </a:cubicBezTo>
                    <a:cubicBezTo>
                      <a:pt x="14" y="12"/>
                      <a:pt x="11" y="19"/>
                      <a:pt x="11" y="23"/>
                    </a:cubicBezTo>
                    <a:cubicBezTo>
                      <a:pt x="10" y="28"/>
                      <a:pt x="15" y="31"/>
                      <a:pt x="15" y="35"/>
                    </a:cubicBezTo>
                    <a:cubicBezTo>
                      <a:pt x="15" y="42"/>
                      <a:pt x="7" y="35"/>
                      <a:pt x="5" y="31"/>
                    </a:cubicBezTo>
                  </a:path>
                </a:pathLst>
              </a:custGeom>
              <a:solidFill>
                <a:srgbClr val="B24F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541" name="Freeform 141"/>
              <p:cNvSpPr>
                <a:spLocks/>
              </p:cNvSpPr>
              <p:nvPr/>
            </p:nvSpPr>
            <p:spPr bwMode="auto">
              <a:xfrm>
                <a:off x="2838" y="2428"/>
                <a:ext cx="47" cy="115"/>
              </a:xfrm>
              <a:custGeom>
                <a:avLst/>
                <a:gdLst>
                  <a:gd name="T0" fmla="*/ 6 w 21"/>
                  <a:gd name="T1" fmla="*/ 33 h 51"/>
                  <a:gd name="T2" fmla="*/ 0 w 21"/>
                  <a:gd name="T3" fmla="*/ 35 h 51"/>
                  <a:gd name="T4" fmla="*/ 3 w 21"/>
                  <a:gd name="T5" fmla="*/ 51 h 51"/>
                  <a:gd name="T6" fmla="*/ 9 w 21"/>
                  <a:gd name="T7" fmla="*/ 35 h 51"/>
                  <a:gd name="T8" fmla="*/ 15 w 21"/>
                  <a:gd name="T9" fmla="*/ 25 h 51"/>
                  <a:gd name="T10" fmla="*/ 21 w 21"/>
                  <a:gd name="T11" fmla="*/ 1 h 51"/>
                  <a:gd name="T12" fmla="*/ 12 w 21"/>
                  <a:gd name="T13" fmla="*/ 2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51">
                    <a:moveTo>
                      <a:pt x="6" y="33"/>
                    </a:moveTo>
                    <a:cubicBezTo>
                      <a:pt x="3" y="33"/>
                      <a:pt x="1" y="34"/>
                      <a:pt x="0" y="35"/>
                    </a:cubicBezTo>
                    <a:cubicBezTo>
                      <a:pt x="6" y="39"/>
                      <a:pt x="8" y="44"/>
                      <a:pt x="3" y="51"/>
                    </a:cubicBezTo>
                    <a:cubicBezTo>
                      <a:pt x="6" y="46"/>
                      <a:pt x="8" y="41"/>
                      <a:pt x="9" y="35"/>
                    </a:cubicBezTo>
                    <a:cubicBezTo>
                      <a:pt x="10" y="29"/>
                      <a:pt x="12" y="30"/>
                      <a:pt x="15" y="25"/>
                    </a:cubicBezTo>
                    <a:cubicBezTo>
                      <a:pt x="20" y="18"/>
                      <a:pt x="13" y="7"/>
                      <a:pt x="21" y="1"/>
                    </a:cubicBezTo>
                    <a:cubicBezTo>
                      <a:pt x="9" y="0"/>
                      <a:pt x="19" y="16"/>
                      <a:pt x="12" y="21"/>
                    </a:cubicBezTo>
                  </a:path>
                </a:pathLst>
              </a:custGeom>
              <a:solidFill>
                <a:srgbClr val="B24F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542" name="Freeform 142"/>
              <p:cNvSpPr>
                <a:spLocks/>
              </p:cNvSpPr>
              <p:nvPr/>
            </p:nvSpPr>
            <p:spPr bwMode="auto">
              <a:xfrm>
                <a:off x="2777" y="3025"/>
                <a:ext cx="168" cy="106"/>
              </a:xfrm>
              <a:custGeom>
                <a:avLst/>
                <a:gdLst>
                  <a:gd name="T0" fmla="*/ 24 w 75"/>
                  <a:gd name="T1" fmla="*/ 5 h 47"/>
                  <a:gd name="T2" fmla="*/ 12 w 75"/>
                  <a:gd name="T3" fmla="*/ 11 h 47"/>
                  <a:gd name="T4" fmla="*/ 0 w 75"/>
                  <a:gd name="T5" fmla="*/ 13 h 47"/>
                  <a:gd name="T6" fmla="*/ 12 w 75"/>
                  <a:gd name="T7" fmla="*/ 17 h 47"/>
                  <a:gd name="T8" fmla="*/ 1 w 75"/>
                  <a:gd name="T9" fmla="*/ 23 h 47"/>
                  <a:gd name="T10" fmla="*/ 20 w 75"/>
                  <a:gd name="T11" fmla="*/ 25 h 47"/>
                  <a:gd name="T12" fmla="*/ 15 w 75"/>
                  <a:gd name="T13" fmla="*/ 38 h 47"/>
                  <a:gd name="T14" fmla="*/ 30 w 75"/>
                  <a:gd name="T15" fmla="*/ 41 h 47"/>
                  <a:gd name="T16" fmla="*/ 45 w 75"/>
                  <a:gd name="T17" fmla="*/ 46 h 47"/>
                  <a:gd name="T18" fmla="*/ 25 w 75"/>
                  <a:gd name="T19" fmla="*/ 32 h 47"/>
                  <a:gd name="T20" fmla="*/ 24 w 75"/>
                  <a:gd name="T21" fmla="*/ 12 h 47"/>
                  <a:gd name="T22" fmla="*/ 36 w 75"/>
                  <a:gd name="T23" fmla="*/ 9 h 47"/>
                  <a:gd name="T24" fmla="*/ 48 w 75"/>
                  <a:gd name="T25" fmla="*/ 6 h 47"/>
                  <a:gd name="T26" fmla="*/ 75 w 75"/>
                  <a:gd name="T27" fmla="*/ 4 h 47"/>
                  <a:gd name="T28" fmla="*/ 51 w 75"/>
                  <a:gd name="T29" fmla="*/ 5 h 47"/>
                  <a:gd name="T30" fmla="*/ 31 w 75"/>
                  <a:gd name="T31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5" h="47">
                    <a:moveTo>
                      <a:pt x="24" y="5"/>
                    </a:moveTo>
                    <a:cubicBezTo>
                      <a:pt x="20" y="7"/>
                      <a:pt x="16" y="10"/>
                      <a:pt x="12" y="11"/>
                    </a:cubicBezTo>
                    <a:cubicBezTo>
                      <a:pt x="8" y="12"/>
                      <a:pt x="3" y="11"/>
                      <a:pt x="0" y="13"/>
                    </a:cubicBezTo>
                    <a:cubicBezTo>
                      <a:pt x="4" y="14"/>
                      <a:pt x="9" y="14"/>
                      <a:pt x="12" y="17"/>
                    </a:cubicBezTo>
                    <a:cubicBezTo>
                      <a:pt x="9" y="22"/>
                      <a:pt x="2" y="18"/>
                      <a:pt x="1" y="23"/>
                    </a:cubicBezTo>
                    <a:cubicBezTo>
                      <a:pt x="7" y="24"/>
                      <a:pt x="15" y="20"/>
                      <a:pt x="20" y="25"/>
                    </a:cubicBezTo>
                    <a:cubicBezTo>
                      <a:pt x="26" y="31"/>
                      <a:pt x="19" y="34"/>
                      <a:pt x="15" y="38"/>
                    </a:cubicBezTo>
                    <a:cubicBezTo>
                      <a:pt x="20" y="41"/>
                      <a:pt x="26" y="40"/>
                      <a:pt x="30" y="41"/>
                    </a:cubicBezTo>
                    <a:cubicBezTo>
                      <a:pt x="35" y="42"/>
                      <a:pt x="40" y="47"/>
                      <a:pt x="45" y="46"/>
                    </a:cubicBezTo>
                    <a:cubicBezTo>
                      <a:pt x="36" y="44"/>
                      <a:pt x="29" y="41"/>
                      <a:pt x="25" y="32"/>
                    </a:cubicBezTo>
                    <a:cubicBezTo>
                      <a:pt x="22" y="26"/>
                      <a:pt x="18" y="17"/>
                      <a:pt x="24" y="12"/>
                    </a:cubicBezTo>
                    <a:cubicBezTo>
                      <a:pt x="28" y="7"/>
                      <a:pt x="31" y="10"/>
                      <a:pt x="36" y="9"/>
                    </a:cubicBezTo>
                    <a:cubicBezTo>
                      <a:pt x="40" y="9"/>
                      <a:pt x="44" y="6"/>
                      <a:pt x="48" y="6"/>
                    </a:cubicBezTo>
                    <a:cubicBezTo>
                      <a:pt x="57" y="5"/>
                      <a:pt x="66" y="10"/>
                      <a:pt x="75" y="4"/>
                    </a:cubicBezTo>
                    <a:cubicBezTo>
                      <a:pt x="67" y="4"/>
                      <a:pt x="59" y="6"/>
                      <a:pt x="51" y="5"/>
                    </a:cubicBezTo>
                    <a:cubicBezTo>
                      <a:pt x="46" y="5"/>
                      <a:pt x="35" y="0"/>
                      <a:pt x="31" y="2"/>
                    </a:cubicBezTo>
                  </a:path>
                </a:pathLst>
              </a:custGeom>
              <a:solidFill>
                <a:srgbClr val="B24F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543" name="Freeform 143"/>
              <p:cNvSpPr>
                <a:spLocks/>
              </p:cNvSpPr>
              <p:nvPr/>
            </p:nvSpPr>
            <p:spPr bwMode="auto">
              <a:xfrm>
                <a:off x="2990" y="3297"/>
                <a:ext cx="97" cy="71"/>
              </a:xfrm>
              <a:custGeom>
                <a:avLst/>
                <a:gdLst>
                  <a:gd name="T0" fmla="*/ 13 w 43"/>
                  <a:gd name="T1" fmla="*/ 0 h 32"/>
                  <a:gd name="T2" fmla="*/ 11 w 43"/>
                  <a:gd name="T3" fmla="*/ 1 h 32"/>
                  <a:gd name="T4" fmla="*/ 12 w 43"/>
                  <a:gd name="T5" fmla="*/ 11 h 32"/>
                  <a:gd name="T6" fmla="*/ 3 w 43"/>
                  <a:gd name="T7" fmla="*/ 14 h 32"/>
                  <a:gd name="T8" fmla="*/ 8 w 43"/>
                  <a:gd name="T9" fmla="*/ 32 h 32"/>
                  <a:gd name="T10" fmla="*/ 10 w 43"/>
                  <a:gd name="T11" fmla="*/ 16 h 32"/>
                  <a:gd name="T12" fmla="*/ 21 w 43"/>
                  <a:gd name="T13" fmla="*/ 10 h 32"/>
                  <a:gd name="T14" fmla="*/ 20 w 43"/>
                  <a:gd name="T15" fmla="*/ 5 h 32"/>
                  <a:gd name="T16" fmla="*/ 27 w 43"/>
                  <a:gd name="T17" fmla="*/ 6 h 32"/>
                  <a:gd name="T18" fmla="*/ 43 w 43"/>
                  <a:gd name="T19" fmla="*/ 8 h 32"/>
                  <a:gd name="T20" fmla="*/ 21 w 43"/>
                  <a:gd name="T21" fmla="*/ 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3" h="32">
                    <a:moveTo>
                      <a:pt x="13" y="0"/>
                    </a:moveTo>
                    <a:cubicBezTo>
                      <a:pt x="12" y="1"/>
                      <a:pt x="12" y="0"/>
                      <a:pt x="11" y="1"/>
                    </a:cubicBezTo>
                    <a:cubicBezTo>
                      <a:pt x="14" y="5"/>
                      <a:pt x="15" y="7"/>
                      <a:pt x="12" y="11"/>
                    </a:cubicBezTo>
                    <a:cubicBezTo>
                      <a:pt x="10" y="14"/>
                      <a:pt x="4" y="12"/>
                      <a:pt x="3" y="14"/>
                    </a:cubicBezTo>
                    <a:cubicBezTo>
                      <a:pt x="0" y="18"/>
                      <a:pt x="11" y="25"/>
                      <a:pt x="8" y="32"/>
                    </a:cubicBezTo>
                    <a:cubicBezTo>
                      <a:pt x="7" y="28"/>
                      <a:pt x="7" y="20"/>
                      <a:pt x="10" y="16"/>
                    </a:cubicBezTo>
                    <a:cubicBezTo>
                      <a:pt x="13" y="13"/>
                      <a:pt x="19" y="14"/>
                      <a:pt x="21" y="10"/>
                    </a:cubicBezTo>
                    <a:cubicBezTo>
                      <a:pt x="22" y="9"/>
                      <a:pt x="18" y="7"/>
                      <a:pt x="20" y="5"/>
                    </a:cubicBezTo>
                    <a:cubicBezTo>
                      <a:pt x="22" y="3"/>
                      <a:pt x="25" y="5"/>
                      <a:pt x="27" y="6"/>
                    </a:cubicBezTo>
                    <a:cubicBezTo>
                      <a:pt x="32" y="6"/>
                      <a:pt x="38" y="7"/>
                      <a:pt x="43" y="8"/>
                    </a:cubicBezTo>
                    <a:cubicBezTo>
                      <a:pt x="35" y="6"/>
                      <a:pt x="28" y="3"/>
                      <a:pt x="21" y="1"/>
                    </a:cubicBezTo>
                  </a:path>
                </a:pathLst>
              </a:custGeom>
              <a:solidFill>
                <a:srgbClr val="B24F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544" name="Freeform 144"/>
              <p:cNvSpPr>
                <a:spLocks/>
              </p:cNvSpPr>
              <p:nvPr/>
            </p:nvSpPr>
            <p:spPr bwMode="auto">
              <a:xfrm>
                <a:off x="2746" y="3281"/>
                <a:ext cx="56" cy="29"/>
              </a:xfrm>
              <a:custGeom>
                <a:avLst/>
                <a:gdLst>
                  <a:gd name="T0" fmla="*/ 7 w 25"/>
                  <a:gd name="T1" fmla="*/ 1 h 13"/>
                  <a:gd name="T2" fmla="*/ 0 w 25"/>
                  <a:gd name="T3" fmla="*/ 5 h 13"/>
                  <a:gd name="T4" fmla="*/ 12 w 25"/>
                  <a:gd name="T5" fmla="*/ 6 h 13"/>
                  <a:gd name="T6" fmla="*/ 18 w 25"/>
                  <a:gd name="T7" fmla="*/ 13 h 13"/>
                  <a:gd name="T8" fmla="*/ 9 w 25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3">
                    <a:moveTo>
                      <a:pt x="7" y="1"/>
                    </a:moveTo>
                    <a:cubicBezTo>
                      <a:pt x="5" y="1"/>
                      <a:pt x="2" y="2"/>
                      <a:pt x="0" y="5"/>
                    </a:cubicBezTo>
                    <a:cubicBezTo>
                      <a:pt x="3" y="8"/>
                      <a:pt x="8" y="4"/>
                      <a:pt x="12" y="6"/>
                    </a:cubicBezTo>
                    <a:cubicBezTo>
                      <a:pt x="15" y="8"/>
                      <a:pt x="15" y="12"/>
                      <a:pt x="18" y="13"/>
                    </a:cubicBezTo>
                    <a:cubicBezTo>
                      <a:pt x="25" y="9"/>
                      <a:pt x="11" y="2"/>
                      <a:pt x="9" y="0"/>
                    </a:cubicBezTo>
                  </a:path>
                </a:pathLst>
              </a:custGeom>
              <a:solidFill>
                <a:srgbClr val="B24F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545" name="Freeform 145"/>
              <p:cNvSpPr>
                <a:spLocks/>
              </p:cNvSpPr>
              <p:nvPr/>
            </p:nvSpPr>
            <p:spPr bwMode="auto">
              <a:xfrm>
                <a:off x="2896" y="3359"/>
                <a:ext cx="79" cy="23"/>
              </a:xfrm>
              <a:custGeom>
                <a:avLst/>
                <a:gdLst>
                  <a:gd name="T0" fmla="*/ 2 w 35"/>
                  <a:gd name="T1" fmla="*/ 0 h 10"/>
                  <a:gd name="T2" fmla="*/ 2 w 35"/>
                  <a:gd name="T3" fmla="*/ 10 h 10"/>
                  <a:gd name="T4" fmla="*/ 19 w 35"/>
                  <a:gd name="T5" fmla="*/ 9 h 10"/>
                  <a:gd name="T6" fmla="*/ 35 w 35"/>
                  <a:gd name="T7" fmla="*/ 10 h 10"/>
                  <a:gd name="T8" fmla="*/ 3 w 35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0">
                    <a:moveTo>
                      <a:pt x="2" y="0"/>
                    </a:moveTo>
                    <a:cubicBezTo>
                      <a:pt x="0" y="1"/>
                      <a:pt x="2" y="7"/>
                      <a:pt x="2" y="10"/>
                    </a:cubicBezTo>
                    <a:cubicBezTo>
                      <a:pt x="7" y="8"/>
                      <a:pt x="13" y="9"/>
                      <a:pt x="19" y="9"/>
                    </a:cubicBezTo>
                    <a:cubicBezTo>
                      <a:pt x="23" y="9"/>
                      <a:pt x="30" y="8"/>
                      <a:pt x="35" y="10"/>
                    </a:cubicBezTo>
                    <a:cubicBezTo>
                      <a:pt x="27" y="8"/>
                      <a:pt x="7" y="8"/>
                      <a:pt x="3" y="0"/>
                    </a:cubicBezTo>
                  </a:path>
                </a:pathLst>
              </a:custGeom>
              <a:solidFill>
                <a:srgbClr val="B24F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546" name="Freeform 146"/>
              <p:cNvSpPr>
                <a:spLocks/>
              </p:cNvSpPr>
              <p:nvPr/>
            </p:nvSpPr>
            <p:spPr bwMode="auto">
              <a:xfrm>
                <a:off x="3044" y="3413"/>
                <a:ext cx="207" cy="72"/>
              </a:xfrm>
              <a:custGeom>
                <a:avLst/>
                <a:gdLst>
                  <a:gd name="T0" fmla="*/ 0 w 92"/>
                  <a:gd name="T1" fmla="*/ 7 h 32"/>
                  <a:gd name="T2" fmla="*/ 14 w 92"/>
                  <a:gd name="T3" fmla="*/ 4 h 32"/>
                  <a:gd name="T4" fmla="*/ 34 w 92"/>
                  <a:gd name="T5" fmla="*/ 13 h 32"/>
                  <a:gd name="T6" fmla="*/ 46 w 92"/>
                  <a:gd name="T7" fmla="*/ 13 h 32"/>
                  <a:gd name="T8" fmla="*/ 55 w 92"/>
                  <a:gd name="T9" fmla="*/ 16 h 32"/>
                  <a:gd name="T10" fmla="*/ 92 w 92"/>
                  <a:gd name="T11" fmla="*/ 21 h 32"/>
                  <a:gd name="T12" fmla="*/ 71 w 92"/>
                  <a:gd name="T13" fmla="*/ 32 h 32"/>
                  <a:gd name="T14" fmla="*/ 70 w 92"/>
                  <a:gd name="T15" fmla="*/ 32 h 32"/>
                  <a:gd name="T16" fmla="*/ 75 w 92"/>
                  <a:gd name="T17" fmla="*/ 22 h 32"/>
                  <a:gd name="T18" fmla="*/ 69 w 92"/>
                  <a:gd name="T19" fmla="*/ 20 h 32"/>
                  <a:gd name="T20" fmla="*/ 48 w 92"/>
                  <a:gd name="T21" fmla="*/ 20 h 32"/>
                  <a:gd name="T22" fmla="*/ 40 w 92"/>
                  <a:gd name="T23" fmla="*/ 15 h 32"/>
                  <a:gd name="T24" fmla="*/ 29 w 92"/>
                  <a:gd name="T25" fmla="*/ 14 h 32"/>
                  <a:gd name="T26" fmla="*/ 6 w 92"/>
                  <a:gd name="T27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2" h="32">
                    <a:moveTo>
                      <a:pt x="0" y="7"/>
                    </a:moveTo>
                    <a:cubicBezTo>
                      <a:pt x="5" y="7"/>
                      <a:pt x="9" y="4"/>
                      <a:pt x="14" y="4"/>
                    </a:cubicBezTo>
                    <a:cubicBezTo>
                      <a:pt x="15" y="12"/>
                      <a:pt x="28" y="13"/>
                      <a:pt x="34" y="13"/>
                    </a:cubicBezTo>
                    <a:cubicBezTo>
                      <a:pt x="38" y="13"/>
                      <a:pt x="42" y="13"/>
                      <a:pt x="46" y="13"/>
                    </a:cubicBezTo>
                    <a:cubicBezTo>
                      <a:pt x="50" y="13"/>
                      <a:pt x="51" y="14"/>
                      <a:pt x="55" y="16"/>
                    </a:cubicBezTo>
                    <a:cubicBezTo>
                      <a:pt x="70" y="20"/>
                      <a:pt x="85" y="0"/>
                      <a:pt x="92" y="21"/>
                    </a:cubicBezTo>
                    <a:cubicBezTo>
                      <a:pt x="83" y="16"/>
                      <a:pt x="76" y="26"/>
                      <a:pt x="71" y="32"/>
                    </a:cubicBezTo>
                    <a:cubicBezTo>
                      <a:pt x="71" y="32"/>
                      <a:pt x="71" y="32"/>
                      <a:pt x="70" y="32"/>
                    </a:cubicBezTo>
                    <a:cubicBezTo>
                      <a:pt x="71" y="29"/>
                      <a:pt x="75" y="25"/>
                      <a:pt x="75" y="22"/>
                    </a:cubicBezTo>
                    <a:cubicBezTo>
                      <a:pt x="75" y="17"/>
                      <a:pt x="73" y="20"/>
                      <a:pt x="69" y="20"/>
                    </a:cubicBezTo>
                    <a:cubicBezTo>
                      <a:pt x="63" y="21"/>
                      <a:pt x="54" y="22"/>
                      <a:pt x="48" y="20"/>
                    </a:cubicBezTo>
                    <a:cubicBezTo>
                      <a:pt x="45" y="19"/>
                      <a:pt x="44" y="16"/>
                      <a:pt x="40" y="15"/>
                    </a:cubicBezTo>
                    <a:cubicBezTo>
                      <a:pt x="37" y="14"/>
                      <a:pt x="32" y="15"/>
                      <a:pt x="29" y="14"/>
                    </a:cubicBezTo>
                    <a:cubicBezTo>
                      <a:pt x="19" y="13"/>
                      <a:pt x="15" y="9"/>
                      <a:pt x="6" y="5"/>
                    </a:cubicBezTo>
                  </a:path>
                </a:pathLst>
              </a:custGeom>
              <a:solidFill>
                <a:srgbClr val="B24F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547" name="Freeform 147"/>
              <p:cNvSpPr>
                <a:spLocks/>
              </p:cNvSpPr>
              <p:nvPr/>
            </p:nvSpPr>
            <p:spPr bwMode="auto">
              <a:xfrm>
                <a:off x="2923" y="3566"/>
                <a:ext cx="294" cy="186"/>
              </a:xfrm>
              <a:custGeom>
                <a:avLst/>
                <a:gdLst>
                  <a:gd name="T0" fmla="*/ 75 w 131"/>
                  <a:gd name="T1" fmla="*/ 6 h 83"/>
                  <a:gd name="T2" fmla="*/ 65 w 131"/>
                  <a:gd name="T3" fmla="*/ 6 h 83"/>
                  <a:gd name="T4" fmla="*/ 69 w 131"/>
                  <a:gd name="T5" fmla="*/ 20 h 83"/>
                  <a:gd name="T6" fmla="*/ 50 w 131"/>
                  <a:gd name="T7" fmla="*/ 39 h 83"/>
                  <a:gd name="T8" fmla="*/ 39 w 131"/>
                  <a:gd name="T9" fmla="*/ 44 h 83"/>
                  <a:gd name="T10" fmla="*/ 30 w 131"/>
                  <a:gd name="T11" fmla="*/ 54 h 83"/>
                  <a:gd name="T12" fmla="*/ 15 w 131"/>
                  <a:gd name="T13" fmla="*/ 54 h 83"/>
                  <a:gd name="T14" fmla="*/ 0 w 131"/>
                  <a:gd name="T15" fmla="*/ 53 h 83"/>
                  <a:gd name="T16" fmla="*/ 30 w 131"/>
                  <a:gd name="T17" fmla="*/ 65 h 83"/>
                  <a:gd name="T18" fmla="*/ 67 w 131"/>
                  <a:gd name="T19" fmla="*/ 72 h 83"/>
                  <a:gd name="T20" fmla="*/ 98 w 131"/>
                  <a:gd name="T21" fmla="*/ 80 h 83"/>
                  <a:gd name="T22" fmla="*/ 127 w 131"/>
                  <a:gd name="T23" fmla="*/ 80 h 83"/>
                  <a:gd name="T24" fmla="*/ 128 w 131"/>
                  <a:gd name="T25" fmla="*/ 61 h 83"/>
                  <a:gd name="T26" fmla="*/ 110 w 131"/>
                  <a:gd name="T27" fmla="*/ 49 h 83"/>
                  <a:gd name="T28" fmla="*/ 92 w 131"/>
                  <a:gd name="T29" fmla="*/ 39 h 83"/>
                  <a:gd name="T30" fmla="*/ 105 w 131"/>
                  <a:gd name="T31" fmla="*/ 26 h 83"/>
                  <a:gd name="T32" fmla="*/ 92 w 131"/>
                  <a:gd name="T33" fmla="*/ 14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1" h="83">
                    <a:moveTo>
                      <a:pt x="75" y="6"/>
                    </a:moveTo>
                    <a:cubicBezTo>
                      <a:pt x="72" y="3"/>
                      <a:pt x="65" y="0"/>
                      <a:pt x="65" y="6"/>
                    </a:cubicBezTo>
                    <a:cubicBezTo>
                      <a:pt x="65" y="12"/>
                      <a:pt x="72" y="12"/>
                      <a:pt x="69" y="20"/>
                    </a:cubicBezTo>
                    <a:cubicBezTo>
                      <a:pt x="66" y="27"/>
                      <a:pt x="58" y="38"/>
                      <a:pt x="50" y="39"/>
                    </a:cubicBezTo>
                    <a:cubicBezTo>
                      <a:pt x="43" y="40"/>
                      <a:pt x="42" y="35"/>
                      <a:pt x="39" y="44"/>
                    </a:cubicBezTo>
                    <a:cubicBezTo>
                      <a:pt x="36" y="50"/>
                      <a:pt x="38" y="52"/>
                      <a:pt x="30" y="54"/>
                    </a:cubicBezTo>
                    <a:cubicBezTo>
                      <a:pt x="25" y="55"/>
                      <a:pt x="20" y="54"/>
                      <a:pt x="15" y="54"/>
                    </a:cubicBezTo>
                    <a:cubicBezTo>
                      <a:pt x="11" y="53"/>
                      <a:pt x="4" y="50"/>
                      <a:pt x="0" y="53"/>
                    </a:cubicBezTo>
                    <a:cubicBezTo>
                      <a:pt x="5" y="61"/>
                      <a:pt x="21" y="63"/>
                      <a:pt x="30" y="65"/>
                    </a:cubicBezTo>
                    <a:cubicBezTo>
                      <a:pt x="42" y="68"/>
                      <a:pt x="54" y="70"/>
                      <a:pt x="67" y="72"/>
                    </a:cubicBezTo>
                    <a:cubicBezTo>
                      <a:pt x="78" y="74"/>
                      <a:pt x="88" y="78"/>
                      <a:pt x="98" y="80"/>
                    </a:cubicBezTo>
                    <a:cubicBezTo>
                      <a:pt x="106" y="81"/>
                      <a:pt x="119" y="83"/>
                      <a:pt x="127" y="80"/>
                    </a:cubicBezTo>
                    <a:cubicBezTo>
                      <a:pt x="127" y="74"/>
                      <a:pt x="131" y="66"/>
                      <a:pt x="128" y="61"/>
                    </a:cubicBezTo>
                    <a:cubicBezTo>
                      <a:pt x="124" y="56"/>
                      <a:pt x="115" y="52"/>
                      <a:pt x="110" y="49"/>
                    </a:cubicBezTo>
                    <a:cubicBezTo>
                      <a:pt x="104" y="46"/>
                      <a:pt x="96" y="44"/>
                      <a:pt x="92" y="39"/>
                    </a:cubicBezTo>
                    <a:cubicBezTo>
                      <a:pt x="84" y="29"/>
                      <a:pt x="99" y="27"/>
                      <a:pt x="105" y="26"/>
                    </a:cubicBezTo>
                    <a:cubicBezTo>
                      <a:pt x="104" y="21"/>
                      <a:pt x="95" y="18"/>
                      <a:pt x="92" y="14"/>
                    </a:cubicBezTo>
                  </a:path>
                </a:pathLst>
              </a:custGeom>
              <a:solidFill>
                <a:srgbClr val="B24F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548" name="Freeform 148"/>
              <p:cNvSpPr>
                <a:spLocks/>
              </p:cNvSpPr>
              <p:nvPr/>
            </p:nvSpPr>
            <p:spPr bwMode="auto">
              <a:xfrm>
                <a:off x="3174" y="3718"/>
                <a:ext cx="377" cy="63"/>
              </a:xfrm>
              <a:custGeom>
                <a:avLst/>
                <a:gdLst>
                  <a:gd name="T0" fmla="*/ 4 w 168"/>
                  <a:gd name="T1" fmla="*/ 12 h 28"/>
                  <a:gd name="T2" fmla="*/ 19 w 168"/>
                  <a:gd name="T3" fmla="*/ 16 h 28"/>
                  <a:gd name="T4" fmla="*/ 37 w 168"/>
                  <a:gd name="T5" fmla="*/ 16 h 28"/>
                  <a:gd name="T6" fmla="*/ 70 w 168"/>
                  <a:gd name="T7" fmla="*/ 22 h 28"/>
                  <a:gd name="T8" fmla="*/ 110 w 168"/>
                  <a:gd name="T9" fmla="*/ 24 h 28"/>
                  <a:gd name="T10" fmla="*/ 148 w 168"/>
                  <a:gd name="T11" fmla="*/ 26 h 28"/>
                  <a:gd name="T12" fmla="*/ 164 w 168"/>
                  <a:gd name="T13" fmla="*/ 25 h 28"/>
                  <a:gd name="T14" fmla="*/ 164 w 168"/>
                  <a:gd name="T15" fmla="*/ 10 h 28"/>
                  <a:gd name="T16" fmla="*/ 149 w 168"/>
                  <a:gd name="T17" fmla="*/ 14 h 28"/>
                  <a:gd name="T18" fmla="*/ 132 w 168"/>
                  <a:gd name="T19" fmla="*/ 15 h 28"/>
                  <a:gd name="T20" fmla="*/ 100 w 168"/>
                  <a:gd name="T21" fmla="*/ 16 h 28"/>
                  <a:gd name="T22" fmla="*/ 86 w 168"/>
                  <a:gd name="T23" fmla="*/ 15 h 28"/>
                  <a:gd name="T24" fmla="*/ 72 w 168"/>
                  <a:gd name="T25" fmla="*/ 17 h 28"/>
                  <a:gd name="T26" fmla="*/ 0 w 168"/>
                  <a:gd name="T2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8" h="28">
                    <a:moveTo>
                      <a:pt x="4" y="12"/>
                    </a:moveTo>
                    <a:cubicBezTo>
                      <a:pt x="8" y="12"/>
                      <a:pt x="14" y="15"/>
                      <a:pt x="19" y="16"/>
                    </a:cubicBezTo>
                    <a:cubicBezTo>
                      <a:pt x="25" y="17"/>
                      <a:pt x="31" y="15"/>
                      <a:pt x="37" y="16"/>
                    </a:cubicBezTo>
                    <a:cubicBezTo>
                      <a:pt x="48" y="17"/>
                      <a:pt x="59" y="21"/>
                      <a:pt x="70" y="22"/>
                    </a:cubicBezTo>
                    <a:cubicBezTo>
                      <a:pt x="83" y="24"/>
                      <a:pt x="96" y="24"/>
                      <a:pt x="110" y="24"/>
                    </a:cubicBezTo>
                    <a:cubicBezTo>
                      <a:pt x="123" y="23"/>
                      <a:pt x="135" y="26"/>
                      <a:pt x="148" y="26"/>
                    </a:cubicBezTo>
                    <a:cubicBezTo>
                      <a:pt x="152" y="26"/>
                      <a:pt x="160" y="28"/>
                      <a:pt x="164" y="25"/>
                    </a:cubicBezTo>
                    <a:cubicBezTo>
                      <a:pt x="167" y="23"/>
                      <a:pt x="168" y="13"/>
                      <a:pt x="164" y="10"/>
                    </a:cubicBezTo>
                    <a:cubicBezTo>
                      <a:pt x="160" y="6"/>
                      <a:pt x="153" y="12"/>
                      <a:pt x="149" y="14"/>
                    </a:cubicBezTo>
                    <a:cubicBezTo>
                      <a:pt x="143" y="16"/>
                      <a:pt x="138" y="16"/>
                      <a:pt x="132" y="15"/>
                    </a:cubicBezTo>
                    <a:cubicBezTo>
                      <a:pt x="121" y="14"/>
                      <a:pt x="111" y="17"/>
                      <a:pt x="100" y="16"/>
                    </a:cubicBezTo>
                    <a:cubicBezTo>
                      <a:pt x="94" y="16"/>
                      <a:pt x="91" y="14"/>
                      <a:pt x="86" y="15"/>
                    </a:cubicBezTo>
                    <a:cubicBezTo>
                      <a:pt x="80" y="16"/>
                      <a:pt x="78" y="18"/>
                      <a:pt x="72" y="17"/>
                    </a:cubicBezTo>
                    <a:cubicBezTo>
                      <a:pt x="48" y="15"/>
                      <a:pt x="22" y="8"/>
                      <a:pt x="0" y="0"/>
                    </a:cubicBezTo>
                  </a:path>
                </a:pathLst>
              </a:custGeom>
              <a:solidFill>
                <a:srgbClr val="B24F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549" name="Freeform 149"/>
              <p:cNvSpPr>
                <a:spLocks/>
              </p:cNvSpPr>
              <p:nvPr/>
            </p:nvSpPr>
            <p:spPr bwMode="auto">
              <a:xfrm>
                <a:off x="3612" y="3415"/>
                <a:ext cx="200" cy="196"/>
              </a:xfrm>
              <a:custGeom>
                <a:avLst/>
                <a:gdLst>
                  <a:gd name="T0" fmla="*/ 8 w 89"/>
                  <a:gd name="T1" fmla="*/ 55 h 87"/>
                  <a:gd name="T2" fmla="*/ 20 w 89"/>
                  <a:gd name="T3" fmla="*/ 78 h 87"/>
                  <a:gd name="T4" fmla="*/ 36 w 89"/>
                  <a:gd name="T5" fmla="*/ 68 h 87"/>
                  <a:gd name="T6" fmla="*/ 52 w 89"/>
                  <a:gd name="T7" fmla="*/ 68 h 87"/>
                  <a:gd name="T8" fmla="*/ 77 w 89"/>
                  <a:gd name="T9" fmla="*/ 51 h 87"/>
                  <a:gd name="T10" fmla="*/ 89 w 89"/>
                  <a:gd name="T11" fmla="*/ 7 h 87"/>
                  <a:gd name="T12" fmla="*/ 88 w 89"/>
                  <a:gd name="T13" fmla="*/ 0 h 87"/>
                  <a:gd name="T14" fmla="*/ 77 w 89"/>
                  <a:gd name="T15" fmla="*/ 14 h 87"/>
                  <a:gd name="T16" fmla="*/ 68 w 89"/>
                  <a:gd name="T17" fmla="*/ 13 h 87"/>
                  <a:gd name="T18" fmla="*/ 62 w 89"/>
                  <a:gd name="T19" fmla="*/ 21 h 87"/>
                  <a:gd name="T20" fmla="*/ 23 w 89"/>
                  <a:gd name="T21" fmla="*/ 4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9" h="87">
                    <a:moveTo>
                      <a:pt x="8" y="55"/>
                    </a:moveTo>
                    <a:cubicBezTo>
                      <a:pt x="0" y="57"/>
                      <a:pt x="4" y="87"/>
                      <a:pt x="20" y="78"/>
                    </a:cubicBezTo>
                    <a:cubicBezTo>
                      <a:pt x="25" y="75"/>
                      <a:pt x="30" y="71"/>
                      <a:pt x="36" y="68"/>
                    </a:cubicBezTo>
                    <a:cubicBezTo>
                      <a:pt x="43" y="64"/>
                      <a:pt x="46" y="66"/>
                      <a:pt x="52" y="68"/>
                    </a:cubicBezTo>
                    <a:cubicBezTo>
                      <a:pt x="67" y="71"/>
                      <a:pt x="73" y="62"/>
                      <a:pt x="77" y="51"/>
                    </a:cubicBezTo>
                    <a:cubicBezTo>
                      <a:pt x="82" y="37"/>
                      <a:pt x="88" y="23"/>
                      <a:pt x="89" y="7"/>
                    </a:cubicBezTo>
                    <a:cubicBezTo>
                      <a:pt x="89" y="5"/>
                      <a:pt x="89" y="2"/>
                      <a:pt x="88" y="0"/>
                    </a:cubicBezTo>
                    <a:cubicBezTo>
                      <a:pt x="85" y="4"/>
                      <a:pt x="83" y="12"/>
                      <a:pt x="77" y="14"/>
                    </a:cubicBezTo>
                    <a:cubicBezTo>
                      <a:pt x="74" y="15"/>
                      <a:pt x="71" y="12"/>
                      <a:pt x="68" y="13"/>
                    </a:cubicBezTo>
                    <a:cubicBezTo>
                      <a:pt x="65" y="15"/>
                      <a:pt x="64" y="19"/>
                      <a:pt x="62" y="21"/>
                    </a:cubicBezTo>
                    <a:cubicBezTo>
                      <a:pt x="54" y="33"/>
                      <a:pt x="37" y="45"/>
                      <a:pt x="23" y="47"/>
                    </a:cubicBezTo>
                  </a:path>
                </a:pathLst>
              </a:custGeom>
              <a:solidFill>
                <a:srgbClr val="B24F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550" name="Freeform 150"/>
              <p:cNvSpPr>
                <a:spLocks/>
              </p:cNvSpPr>
              <p:nvPr/>
            </p:nvSpPr>
            <p:spPr bwMode="auto">
              <a:xfrm>
                <a:off x="3796" y="3209"/>
                <a:ext cx="63" cy="258"/>
              </a:xfrm>
              <a:custGeom>
                <a:avLst/>
                <a:gdLst>
                  <a:gd name="T0" fmla="*/ 26 w 28"/>
                  <a:gd name="T1" fmla="*/ 13 h 115"/>
                  <a:gd name="T2" fmla="*/ 15 w 28"/>
                  <a:gd name="T3" fmla="*/ 70 h 115"/>
                  <a:gd name="T4" fmla="*/ 2 w 28"/>
                  <a:gd name="T5" fmla="*/ 115 h 115"/>
                  <a:gd name="T6" fmla="*/ 1 w 28"/>
                  <a:gd name="T7" fmla="*/ 98 h 115"/>
                  <a:gd name="T8" fmla="*/ 8 w 28"/>
                  <a:gd name="T9" fmla="*/ 83 h 115"/>
                  <a:gd name="T10" fmla="*/ 13 w 28"/>
                  <a:gd name="T11" fmla="*/ 53 h 115"/>
                  <a:gd name="T12" fmla="*/ 27 w 28"/>
                  <a:gd name="T13" fmla="*/ 0 h 115"/>
                  <a:gd name="T14" fmla="*/ 28 w 28"/>
                  <a:gd name="T15" fmla="*/ 3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115">
                    <a:moveTo>
                      <a:pt x="26" y="13"/>
                    </a:moveTo>
                    <a:cubicBezTo>
                      <a:pt x="22" y="32"/>
                      <a:pt x="18" y="51"/>
                      <a:pt x="15" y="70"/>
                    </a:cubicBezTo>
                    <a:cubicBezTo>
                      <a:pt x="12" y="84"/>
                      <a:pt x="8" y="104"/>
                      <a:pt x="2" y="115"/>
                    </a:cubicBezTo>
                    <a:cubicBezTo>
                      <a:pt x="2" y="109"/>
                      <a:pt x="0" y="103"/>
                      <a:pt x="1" y="98"/>
                    </a:cubicBezTo>
                    <a:cubicBezTo>
                      <a:pt x="2" y="92"/>
                      <a:pt x="6" y="88"/>
                      <a:pt x="8" y="83"/>
                    </a:cubicBezTo>
                    <a:cubicBezTo>
                      <a:pt x="12" y="74"/>
                      <a:pt x="13" y="63"/>
                      <a:pt x="13" y="53"/>
                    </a:cubicBezTo>
                    <a:cubicBezTo>
                      <a:pt x="12" y="34"/>
                      <a:pt x="23" y="18"/>
                      <a:pt x="27" y="0"/>
                    </a:cubicBezTo>
                    <a:cubicBezTo>
                      <a:pt x="27" y="1"/>
                      <a:pt x="28" y="2"/>
                      <a:pt x="28" y="3"/>
                    </a:cubicBezTo>
                  </a:path>
                </a:pathLst>
              </a:custGeom>
              <a:solidFill>
                <a:srgbClr val="B24F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551" name="Freeform 151"/>
              <p:cNvSpPr>
                <a:spLocks/>
              </p:cNvSpPr>
              <p:nvPr/>
            </p:nvSpPr>
            <p:spPr bwMode="auto">
              <a:xfrm>
                <a:off x="3661" y="3148"/>
                <a:ext cx="32" cy="140"/>
              </a:xfrm>
              <a:custGeom>
                <a:avLst/>
                <a:gdLst>
                  <a:gd name="T0" fmla="*/ 3 w 14"/>
                  <a:gd name="T1" fmla="*/ 21 h 62"/>
                  <a:gd name="T2" fmla="*/ 2 w 14"/>
                  <a:gd name="T3" fmla="*/ 48 h 62"/>
                  <a:gd name="T4" fmla="*/ 14 w 14"/>
                  <a:gd name="T5" fmla="*/ 62 h 62"/>
                  <a:gd name="T6" fmla="*/ 7 w 14"/>
                  <a:gd name="T7" fmla="*/ 51 h 62"/>
                  <a:gd name="T8" fmla="*/ 9 w 14"/>
                  <a:gd name="T9" fmla="*/ 38 h 62"/>
                  <a:gd name="T10" fmla="*/ 3 w 14"/>
                  <a:gd name="T11" fmla="*/ 18 h 62"/>
                  <a:gd name="T12" fmla="*/ 0 w 14"/>
                  <a:gd name="T1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62">
                    <a:moveTo>
                      <a:pt x="3" y="21"/>
                    </a:moveTo>
                    <a:cubicBezTo>
                      <a:pt x="1" y="30"/>
                      <a:pt x="3" y="39"/>
                      <a:pt x="2" y="48"/>
                    </a:cubicBezTo>
                    <a:cubicBezTo>
                      <a:pt x="0" y="60"/>
                      <a:pt x="7" y="56"/>
                      <a:pt x="14" y="62"/>
                    </a:cubicBezTo>
                    <a:cubicBezTo>
                      <a:pt x="12" y="58"/>
                      <a:pt x="8" y="55"/>
                      <a:pt x="7" y="51"/>
                    </a:cubicBezTo>
                    <a:cubicBezTo>
                      <a:pt x="6" y="47"/>
                      <a:pt x="9" y="42"/>
                      <a:pt x="9" y="38"/>
                    </a:cubicBezTo>
                    <a:cubicBezTo>
                      <a:pt x="8" y="31"/>
                      <a:pt x="5" y="24"/>
                      <a:pt x="3" y="18"/>
                    </a:cubicBezTo>
                    <a:cubicBezTo>
                      <a:pt x="2" y="12"/>
                      <a:pt x="2" y="5"/>
                      <a:pt x="0" y="0"/>
                    </a:cubicBezTo>
                  </a:path>
                </a:pathLst>
              </a:custGeom>
              <a:solidFill>
                <a:srgbClr val="B24F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552" name="Freeform 152"/>
              <p:cNvSpPr>
                <a:spLocks/>
              </p:cNvSpPr>
              <p:nvPr/>
            </p:nvSpPr>
            <p:spPr bwMode="auto">
              <a:xfrm>
                <a:off x="3641" y="3301"/>
                <a:ext cx="58" cy="63"/>
              </a:xfrm>
              <a:custGeom>
                <a:avLst/>
                <a:gdLst>
                  <a:gd name="T0" fmla="*/ 8 w 26"/>
                  <a:gd name="T1" fmla="*/ 6 h 28"/>
                  <a:gd name="T2" fmla="*/ 3 w 26"/>
                  <a:gd name="T3" fmla="*/ 28 h 28"/>
                  <a:gd name="T4" fmla="*/ 7 w 26"/>
                  <a:gd name="T5" fmla="*/ 9 h 28"/>
                  <a:gd name="T6" fmla="*/ 26 w 26"/>
                  <a:gd name="T7" fmla="*/ 7 h 28"/>
                  <a:gd name="T8" fmla="*/ 9 w 26"/>
                  <a:gd name="T9" fmla="*/ 3 h 28"/>
                  <a:gd name="T10" fmla="*/ 10 w 26"/>
                  <a:gd name="T1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28">
                    <a:moveTo>
                      <a:pt x="8" y="6"/>
                    </a:moveTo>
                    <a:cubicBezTo>
                      <a:pt x="0" y="11"/>
                      <a:pt x="2" y="21"/>
                      <a:pt x="3" y="28"/>
                    </a:cubicBezTo>
                    <a:cubicBezTo>
                      <a:pt x="6" y="23"/>
                      <a:pt x="4" y="13"/>
                      <a:pt x="7" y="9"/>
                    </a:cubicBezTo>
                    <a:cubicBezTo>
                      <a:pt x="11" y="2"/>
                      <a:pt x="20" y="6"/>
                      <a:pt x="26" y="7"/>
                    </a:cubicBezTo>
                    <a:cubicBezTo>
                      <a:pt x="21" y="3"/>
                      <a:pt x="15" y="3"/>
                      <a:pt x="9" y="3"/>
                    </a:cubicBezTo>
                    <a:cubicBezTo>
                      <a:pt x="8" y="2"/>
                      <a:pt x="9" y="1"/>
                      <a:pt x="10" y="0"/>
                    </a:cubicBezTo>
                  </a:path>
                </a:pathLst>
              </a:custGeom>
              <a:solidFill>
                <a:srgbClr val="B24F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553" name="Freeform 153"/>
              <p:cNvSpPr>
                <a:spLocks/>
              </p:cNvSpPr>
              <p:nvPr/>
            </p:nvSpPr>
            <p:spPr bwMode="auto">
              <a:xfrm>
                <a:off x="3663" y="3256"/>
                <a:ext cx="63" cy="32"/>
              </a:xfrm>
              <a:custGeom>
                <a:avLst/>
                <a:gdLst>
                  <a:gd name="T0" fmla="*/ 2 w 28"/>
                  <a:gd name="T1" fmla="*/ 4 h 14"/>
                  <a:gd name="T2" fmla="*/ 28 w 28"/>
                  <a:gd name="T3" fmla="*/ 14 h 14"/>
                  <a:gd name="T4" fmla="*/ 1 w 28"/>
                  <a:gd name="T5" fmla="*/ 1 h 14"/>
                  <a:gd name="T6" fmla="*/ 2 w 28"/>
                  <a:gd name="T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4">
                    <a:moveTo>
                      <a:pt x="2" y="4"/>
                    </a:moveTo>
                    <a:cubicBezTo>
                      <a:pt x="1" y="8"/>
                      <a:pt x="23" y="14"/>
                      <a:pt x="28" y="14"/>
                    </a:cubicBezTo>
                    <a:cubicBezTo>
                      <a:pt x="25" y="5"/>
                      <a:pt x="9" y="2"/>
                      <a:pt x="1" y="1"/>
                    </a:cubicBezTo>
                    <a:cubicBezTo>
                      <a:pt x="0" y="0"/>
                      <a:pt x="1" y="0"/>
                      <a:pt x="2" y="0"/>
                    </a:cubicBezTo>
                  </a:path>
                </a:pathLst>
              </a:custGeom>
              <a:solidFill>
                <a:srgbClr val="B24F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554" name="Freeform 154"/>
              <p:cNvSpPr>
                <a:spLocks/>
              </p:cNvSpPr>
              <p:nvPr/>
            </p:nvSpPr>
            <p:spPr bwMode="auto">
              <a:xfrm>
                <a:off x="3742" y="2745"/>
                <a:ext cx="130" cy="401"/>
              </a:xfrm>
              <a:custGeom>
                <a:avLst/>
                <a:gdLst>
                  <a:gd name="T0" fmla="*/ 20 w 58"/>
                  <a:gd name="T1" fmla="*/ 0 h 179"/>
                  <a:gd name="T2" fmla="*/ 13 w 58"/>
                  <a:gd name="T3" fmla="*/ 33 h 179"/>
                  <a:gd name="T4" fmla="*/ 22 w 58"/>
                  <a:gd name="T5" fmla="*/ 46 h 179"/>
                  <a:gd name="T6" fmla="*/ 20 w 58"/>
                  <a:gd name="T7" fmla="*/ 62 h 179"/>
                  <a:gd name="T8" fmla="*/ 17 w 58"/>
                  <a:gd name="T9" fmla="*/ 93 h 179"/>
                  <a:gd name="T10" fmla="*/ 3 w 58"/>
                  <a:gd name="T11" fmla="*/ 102 h 179"/>
                  <a:gd name="T12" fmla="*/ 11 w 58"/>
                  <a:gd name="T13" fmla="*/ 114 h 179"/>
                  <a:gd name="T14" fmla="*/ 19 w 58"/>
                  <a:gd name="T15" fmla="*/ 118 h 179"/>
                  <a:gd name="T16" fmla="*/ 22 w 58"/>
                  <a:gd name="T17" fmla="*/ 122 h 179"/>
                  <a:gd name="T18" fmla="*/ 29 w 58"/>
                  <a:gd name="T19" fmla="*/ 122 h 179"/>
                  <a:gd name="T20" fmla="*/ 28 w 58"/>
                  <a:gd name="T21" fmla="*/ 138 h 179"/>
                  <a:gd name="T22" fmla="*/ 38 w 58"/>
                  <a:gd name="T23" fmla="*/ 151 h 179"/>
                  <a:gd name="T24" fmla="*/ 50 w 58"/>
                  <a:gd name="T25" fmla="*/ 179 h 179"/>
                  <a:gd name="T26" fmla="*/ 43 w 58"/>
                  <a:gd name="T27" fmla="*/ 100 h 179"/>
                  <a:gd name="T28" fmla="*/ 30 w 58"/>
                  <a:gd name="T29" fmla="*/ 27 h 179"/>
                  <a:gd name="T30" fmla="*/ 27 w 58"/>
                  <a:gd name="T31" fmla="*/ 2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8" h="179">
                    <a:moveTo>
                      <a:pt x="20" y="0"/>
                    </a:moveTo>
                    <a:cubicBezTo>
                      <a:pt x="13" y="13"/>
                      <a:pt x="2" y="19"/>
                      <a:pt x="13" y="33"/>
                    </a:cubicBezTo>
                    <a:cubicBezTo>
                      <a:pt x="17" y="37"/>
                      <a:pt x="20" y="40"/>
                      <a:pt x="22" y="46"/>
                    </a:cubicBezTo>
                    <a:cubicBezTo>
                      <a:pt x="24" y="53"/>
                      <a:pt x="21" y="55"/>
                      <a:pt x="20" y="62"/>
                    </a:cubicBezTo>
                    <a:cubicBezTo>
                      <a:pt x="19" y="71"/>
                      <a:pt x="23" y="84"/>
                      <a:pt x="17" y="93"/>
                    </a:cubicBezTo>
                    <a:cubicBezTo>
                      <a:pt x="13" y="98"/>
                      <a:pt x="5" y="97"/>
                      <a:pt x="3" y="102"/>
                    </a:cubicBezTo>
                    <a:cubicBezTo>
                      <a:pt x="0" y="109"/>
                      <a:pt x="7" y="112"/>
                      <a:pt x="11" y="114"/>
                    </a:cubicBezTo>
                    <a:cubicBezTo>
                      <a:pt x="14" y="115"/>
                      <a:pt x="17" y="117"/>
                      <a:pt x="19" y="118"/>
                    </a:cubicBezTo>
                    <a:cubicBezTo>
                      <a:pt x="20" y="119"/>
                      <a:pt x="20" y="122"/>
                      <a:pt x="22" y="122"/>
                    </a:cubicBezTo>
                    <a:cubicBezTo>
                      <a:pt x="24" y="123"/>
                      <a:pt x="27" y="122"/>
                      <a:pt x="29" y="122"/>
                    </a:cubicBezTo>
                    <a:cubicBezTo>
                      <a:pt x="39" y="125"/>
                      <a:pt x="33" y="132"/>
                      <a:pt x="28" y="138"/>
                    </a:cubicBezTo>
                    <a:cubicBezTo>
                      <a:pt x="33" y="142"/>
                      <a:pt x="39" y="142"/>
                      <a:pt x="38" y="151"/>
                    </a:cubicBezTo>
                    <a:cubicBezTo>
                      <a:pt x="55" y="145"/>
                      <a:pt x="49" y="170"/>
                      <a:pt x="50" y="179"/>
                    </a:cubicBezTo>
                    <a:cubicBezTo>
                      <a:pt x="58" y="153"/>
                      <a:pt x="47" y="125"/>
                      <a:pt x="43" y="100"/>
                    </a:cubicBezTo>
                    <a:cubicBezTo>
                      <a:pt x="40" y="76"/>
                      <a:pt x="34" y="51"/>
                      <a:pt x="30" y="27"/>
                    </a:cubicBezTo>
                    <a:cubicBezTo>
                      <a:pt x="28" y="19"/>
                      <a:pt x="24" y="10"/>
                      <a:pt x="27" y="2"/>
                    </a:cubicBezTo>
                  </a:path>
                </a:pathLst>
              </a:custGeom>
              <a:solidFill>
                <a:srgbClr val="B24F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555" name="Freeform 155"/>
              <p:cNvSpPr>
                <a:spLocks/>
              </p:cNvSpPr>
              <p:nvPr/>
            </p:nvSpPr>
            <p:spPr bwMode="auto">
              <a:xfrm>
                <a:off x="3760" y="2754"/>
                <a:ext cx="74" cy="226"/>
              </a:xfrm>
              <a:custGeom>
                <a:avLst/>
                <a:gdLst>
                  <a:gd name="T0" fmla="*/ 12 w 33"/>
                  <a:gd name="T1" fmla="*/ 3 h 101"/>
                  <a:gd name="T2" fmla="*/ 1 w 33"/>
                  <a:gd name="T3" fmla="*/ 20 h 101"/>
                  <a:gd name="T4" fmla="*/ 20 w 33"/>
                  <a:gd name="T5" fmla="*/ 52 h 101"/>
                  <a:gd name="T6" fmla="*/ 33 w 33"/>
                  <a:gd name="T7" fmla="*/ 101 h 101"/>
                  <a:gd name="T8" fmla="*/ 27 w 33"/>
                  <a:gd name="T9" fmla="*/ 68 h 101"/>
                  <a:gd name="T10" fmla="*/ 23 w 33"/>
                  <a:gd name="T11" fmla="*/ 44 h 101"/>
                  <a:gd name="T12" fmla="*/ 15 w 33"/>
                  <a:gd name="T13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101">
                    <a:moveTo>
                      <a:pt x="12" y="3"/>
                    </a:moveTo>
                    <a:cubicBezTo>
                      <a:pt x="6" y="4"/>
                      <a:pt x="0" y="14"/>
                      <a:pt x="1" y="20"/>
                    </a:cubicBezTo>
                    <a:cubicBezTo>
                      <a:pt x="17" y="9"/>
                      <a:pt x="18" y="44"/>
                      <a:pt x="20" y="52"/>
                    </a:cubicBezTo>
                    <a:cubicBezTo>
                      <a:pt x="24" y="69"/>
                      <a:pt x="32" y="84"/>
                      <a:pt x="33" y="101"/>
                    </a:cubicBezTo>
                    <a:cubicBezTo>
                      <a:pt x="28" y="92"/>
                      <a:pt x="28" y="78"/>
                      <a:pt x="27" y="68"/>
                    </a:cubicBezTo>
                    <a:cubicBezTo>
                      <a:pt x="25" y="60"/>
                      <a:pt x="24" y="52"/>
                      <a:pt x="23" y="44"/>
                    </a:cubicBezTo>
                    <a:cubicBezTo>
                      <a:pt x="21" y="29"/>
                      <a:pt x="18" y="14"/>
                      <a:pt x="15" y="0"/>
                    </a:cubicBezTo>
                  </a:path>
                </a:pathLst>
              </a:custGeom>
              <a:solidFill>
                <a:srgbClr val="A4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556" name="Freeform 156"/>
              <p:cNvSpPr>
                <a:spLocks/>
              </p:cNvSpPr>
              <p:nvPr/>
            </p:nvSpPr>
            <p:spPr bwMode="auto">
              <a:xfrm>
                <a:off x="3690" y="3211"/>
                <a:ext cx="166" cy="371"/>
              </a:xfrm>
              <a:custGeom>
                <a:avLst/>
                <a:gdLst>
                  <a:gd name="T0" fmla="*/ 74 w 74"/>
                  <a:gd name="T1" fmla="*/ 0 h 165"/>
                  <a:gd name="T2" fmla="*/ 65 w 74"/>
                  <a:gd name="T3" fmla="*/ 37 h 165"/>
                  <a:gd name="T4" fmla="*/ 56 w 74"/>
                  <a:gd name="T5" fmla="*/ 90 h 165"/>
                  <a:gd name="T6" fmla="*/ 46 w 74"/>
                  <a:gd name="T7" fmla="*/ 134 h 165"/>
                  <a:gd name="T8" fmla="*/ 34 w 74"/>
                  <a:gd name="T9" fmla="*/ 165 h 165"/>
                  <a:gd name="T10" fmla="*/ 33 w 74"/>
                  <a:gd name="T11" fmla="*/ 165 h 165"/>
                  <a:gd name="T12" fmla="*/ 20 w 74"/>
                  <a:gd name="T13" fmla="*/ 160 h 165"/>
                  <a:gd name="T14" fmla="*/ 0 w 74"/>
                  <a:gd name="T15" fmla="*/ 158 h 165"/>
                  <a:gd name="T16" fmla="*/ 18 w 74"/>
                  <a:gd name="T17" fmla="*/ 153 h 165"/>
                  <a:gd name="T18" fmla="*/ 33 w 74"/>
                  <a:gd name="T19" fmla="*/ 151 h 165"/>
                  <a:gd name="T20" fmla="*/ 18 w 74"/>
                  <a:gd name="T21" fmla="*/ 146 h 165"/>
                  <a:gd name="T22" fmla="*/ 40 w 74"/>
                  <a:gd name="T23" fmla="*/ 144 h 165"/>
                  <a:gd name="T24" fmla="*/ 22 w 74"/>
                  <a:gd name="T25" fmla="*/ 129 h 165"/>
                  <a:gd name="T26" fmla="*/ 30 w 74"/>
                  <a:gd name="T27" fmla="*/ 118 h 165"/>
                  <a:gd name="T28" fmla="*/ 47 w 74"/>
                  <a:gd name="T29" fmla="*/ 108 h 165"/>
                  <a:gd name="T30" fmla="*/ 50 w 74"/>
                  <a:gd name="T31" fmla="*/ 97 h 165"/>
                  <a:gd name="T32" fmla="*/ 57 w 74"/>
                  <a:gd name="T33" fmla="*/ 82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4" h="165">
                    <a:moveTo>
                      <a:pt x="74" y="0"/>
                    </a:moveTo>
                    <a:cubicBezTo>
                      <a:pt x="68" y="11"/>
                      <a:pt x="66" y="25"/>
                      <a:pt x="65" y="37"/>
                    </a:cubicBezTo>
                    <a:cubicBezTo>
                      <a:pt x="62" y="55"/>
                      <a:pt x="59" y="73"/>
                      <a:pt x="56" y="90"/>
                    </a:cubicBezTo>
                    <a:cubicBezTo>
                      <a:pt x="53" y="105"/>
                      <a:pt x="48" y="119"/>
                      <a:pt x="46" y="134"/>
                    </a:cubicBezTo>
                    <a:cubicBezTo>
                      <a:pt x="45" y="139"/>
                      <a:pt x="40" y="164"/>
                      <a:pt x="34" y="165"/>
                    </a:cubicBezTo>
                    <a:cubicBezTo>
                      <a:pt x="33" y="165"/>
                      <a:pt x="33" y="165"/>
                      <a:pt x="33" y="165"/>
                    </a:cubicBezTo>
                    <a:cubicBezTo>
                      <a:pt x="32" y="157"/>
                      <a:pt x="25" y="161"/>
                      <a:pt x="20" y="160"/>
                    </a:cubicBezTo>
                    <a:cubicBezTo>
                      <a:pt x="13" y="160"/>
                      <a:pt x="8" y="156"/>
                      <a:pt x="0" y="158"/>
                    </a:cubicBezTo>
                    <a:cubicBezTo>
                      <a:pt x="6" y="156"/>
                      <a:pt x="12" y="153"/>
                      <a:pt x="18" y="153"/>
                    </a:cubicBezTo>
                    <a:cubicBezTo>
                      <a:pt x="25" y="153"/>
                      <a:pt x="27" y="156"/>
                      <a:pt x="33" y="151"/>
                    </a:cubicBezTo>
                    <a:cubicBezTo>
                      <a:pt x="28" y="148"/>
                      <a:pt x="24" y="145"/>
                      <a:pt x="18" y="146"/>
                    </a:cubicBezTo>
                    <a:cubicBezTo>
                      <a:pt x="22" y="141"/>
                      <a:pt x="37" y="156"/>
                      <a:pt x="40" y="144"/>
                    </a:cubicBezTo>
                    <a:cubicBezTo>
                      <a:pt x="42" y="136"/>
                      <a:pt x="25" y="135"/>
                      <a:pt x="22" y="129"/>
                    </a:cubicBezTo>
                    <a:cubicBezTo>
                      <a:pt x="25" y="140"/>
                      <a:pt x="60" y="120"/>
                      <a:pt x="30" y="118"/>
                    </a:cubicBezTo>
                    <a:cubicBezTo>
                      <a:pt x="37" y="120"/>
                      <a:pt x="45" y="114"/>
                      <a:pt x="47" y="108"/>
                    </a:cubicBezTo>
                    <a:cubicBezTo>
                      <a:pt x="49" y="104"/>
                      <a:pt x="49" y="101"/>
                      <a:pt x="50" y="97"/>
                    </a:cubicBezTo>
                    <a:cubicBezTo>
                      <a:pt x="52" y="92"/>
                      <a:pt x="57" y="89"/>
                      <a:pt x="57" y="82"/>
                    </a:cubicBezTo>
                  </a:path>
                </a:pathLst>
              </a:custGeom>
              <a:solidFill>
                <a:srgbClr val="A4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557" name="Freeform 157"/>
              <p:cNvSpPr>
                <a:spLocks/>
              </p:cNvSpPr>
              <p:nvPr/>
            </p:nvSpPr>
            <p:spPr bwMode="auto">
              <a:xfrm>
                <a:off x="3365" y="3734"/>
                <a:ext cx="197" cy="38"/>
              </a:xfrm>
              <a:custGeom>
                <a:avLst/>
                <a:gdLst>
                  <a:gd name="T0" fmla="*/ 25 w 88"/>
                  <a:gd name="T1" fmla="*/ 13 h 17"/>
                  <a:gd name="T2" fmla="*/ 74 w 88"/>
                  <a:gd name="T3" fmla="*/ 15 h 17"/>
                  <a:gd name="T4" fmla="*/ 87 w 88"/>
                  <a:gd name="T5" fmla="*/ 9 h 17"/>
                  <a:gd name="T6" fmla="*/ 75 w 88"/>
                  <a:gd name="T7" fmla="*/ 0 h 17"/>
                  <a:gd name="T8" fmla="*/ 74 w 88"/>
                  <a:gd name="T9" fmla="*/ 9 h 17"/>
                  <a:gd name="T10" fmla="*/ 57 w 88"/>
                  <a:gd name="T11" fmla="*/ 7 h 17"/>
                  <a:gd name="T12" fmla="*/ 38 w 88"/>
                  <a:gd name="T13" fmla="*/ 10 h 17"/>
                  <a:gd name="T14" fmla="*/ 0 w 88"/>
                  <a:gd name="T15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8" h="17">
                    <a:moveTo>
                      <a:pt x="25" y="13"/>
                    </a:moveTo>
                    <a:cubicBezTo>
                      <a:pt x="40" y="17"/>
                      <a:pt x="58" y="17"/>
                      <a:pt x="74" y="15"/>
                    </a:cubicBezTo>
                    <a:cubicBezTo>
                      <a:pt x="79" y="15"/>
                      <a:pt x="86" y="16"/>
                      <a:pt x="87" y="9"/>
                    </a:cubicBezTo>
                    <a:cubicBezTo>
                      <a:pt x="88" y="0"/>
                      <a:pt x="77" y="5"/>
                      <a:pt x="75" y="0"/>
                    </a:cubicBezTo>
                    <a:cubicBezTo>
                      <a:pt x="75" y="3"/>
                      <a:pt x="76" y="6"/>
                      <a:pt x="74" y="9"/>
                    </a:cubicBezTo>
                    <a:cubicBezTo>
                      <a:pt x="68" y="9"/>
                      <a:pt x="63" y="7"/>
                      <a:pt x="57" y="7"/>
                    </a:cubicBezTo>
                    <a:cubicBezTo>
                      <a:pt x="50" y="8"/>
                      <a:pt x="44" y="10"/>
                      <a:pt x="38" y="10"/>
                    </a:cubicBezTo>
                    <a:cubicBezTo>
                      <a:pt x="25" y="11"/>
                      <a:pt x="12" y="11"/>
                      <a:pt x="0" y="11"/>
                    </a:cubicBezTo>
                  </a:path>
                </a:pathLst>
              </a:custGeom>
              <a:solidFill>
                <a:srgbClr val="A4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558" name="Freeform 158"/>
              <p:cNvSpPr>
                <a:spLocks/>
              </p:cNvSpPr>
              <p:nvPr/>
            </p:nvSpPr>
            <p:spPr bwMode="auto">
              <a:xfrm>
                <a:off x="3062" y="3651"/>
                <a:ext cx="94" cy="18"/>
              </a:xfrm>
              <a:custGeom>
                <a:avLst/>
                <a:gdLst>
                  <a:gd name="T0" fmla="*/ 0 w 42"/>
                  <a:gd name="T1" fmla="*/ 0 h 8"/>
                  <a:gd name="T2" fmla="*/ 13 w 42"/>
                  <a:gd name="T3" fmla="*/ 4 h 8"/>
                  <a:gd name="T4" fmla="*/ 42 w 42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8">
                    <a:moveTo>
                      <a:pt x="0" y="0"/>
                    </a:moveTo>
                    <a:cubicBezTo>
                      <a:pt x="4" y="0"/>
                      <a:pt x="9" y="3"/>
                      <a:pt x="13" y="4"/>
                    </a:cubicBezTo>
                    <a:cubicBezTo>
                      <a:pt x="22" y="6"/>
                      <a:pt x="32" y="6"/>
                      <a:pt x="42" y="8"/>
                    </a:cubicBezTo>
                  </a:path>
                </a:pathLst>
              </a:custGeom>
              <a:solidFill>
                <a:srgbClr val="952A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559" name="Freeform 159"/>
              <p:cNvSpPr>
                <a:spLocks/>
              </p:cNvSpPr>
              <p:nvPr/>
            </p:nvSpPr>
            <p:spPr bwMode="auto">
              <a:xfrm>
                <a:off x="3073" y="3682"/>
                <a:ext cx="130" cy="23"/>
              </a:xfrm>
              <a:custGeom>
                <a:avLst/>
                <a:gdLst>
                  <a:gd name="T0" fmla="*/ 0 w 58"/>
                  <a:gd name="T1" fmla="*/ 0 h 10"/>
                  <a:gd name="T2" fmla="*/ 28 w 58"/>
                  <a:gd name="T3" fmla="*/ 5 h 10"/>
                  <a:gd name="T4" fmla="*/ 58 w 58"/>
                  <a:gd name="T5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8" h="10">
                    <a:moveTo>
                      <a:pt x="0" y="0"/>
                    </a:moveTo>
                    <a:cubicBezTo>
                      <a:pt x="8" y="5"/>
                      <a:pt x="19" y="4"/>
                      <a:pt x="28" y="5"/>
                    </a:cubicBezTo>
                    <a:cubicBezTo>
                      <a:pt x="33" y="5"/>
                      <a:pt x="56" y="10"/>
                      <a:pt x="58" y="6"/>
                    </a:cubicBezTo>
                  </a:path>
                </a:pathLst>
              </a:custGeom>
              <a:solidFill>
                <a:srgbClr val="952A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560" name="Freeform 160"/>
              <p:cNvSpPr>
                <a:spLocks/>
              </p:cNvSpPr>
              <p:nvPr/>
            </p:nvSpPr>
            <p:spPr bwMode="auto">
              <a:xfrm>
                <a:off x="3019" y="3696"/>
                <a:ext cx="198" cy="36"/>
              </a:xfrm>
              <a:custGeom>
                <a:avLst/>
                <a:gdLst>
                  <a:gd name="T0" fmla="*/ 0 w 88"/>
                  <a:gd name="T1" fmla="*/ 0 h 16"/>
                  <a:gd name="T2" fmla="*/ 34 w 88"/>
                  <a:gd name="T3" fmla="*/ 11 h 16"/>
                  <a:gd name="T4" fmla="*/ 88 w 88"/>
                  <a:gd name="T5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8" h="16">
                    <a:moveTo>
                      <a:pt x="0" y="0"/>
                    </a:moveTo>
                    <a:cubicBezTo>
                      <a:pt x="11" y="3"/>
                      <a:pt x="23" y="8"/>
                      <a:pt x="34" y="11"/>
                    </a:cubicBezTo>
                    <a:cubicBezTo>
                      <a:pt x="52" y="16"/>
                      <a:pt x="70" y="15"/>
                      <a:pt x="88" y="14"/>
                    </a:cubicBezTo>
                  </a:path>
                </a:pathLst>
              </a:custGeom>
              <a:solidFill>
                <a:srgbClr val="952A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561" name="Freeform 161"/>
              <p:cNvSpPr>
                <a:spLocks/>
              </p:cNvSpPr>
              <p:nvPr/>
            </p:nvSpPr>
            <p:spPr bwMode="auto">
              <a:xfrm>
                <a:off x="3076" y="3469"/>
                <a:ext cx="96" cy="23"/>
              </a:xfrm>
              <a:custGeom>
                <a:avLst/>
                <a:gdLst>
                  <a:gd name="T0" fmla="*/ 0 w 43"/>
                  <a:gd name="T1" fmla="*/ 0 h 10"/>
                  <a:gd name="T2" fmla="*/ 43 w 43"/>
                  <a:gd name="T3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3" h="10">
                    <a:moveTo>
                      <a:pt x="0" y="0"/>
                    </a:moveTo>
                    <a:cubicBezTo>
                      <a:pt x="12" y="5"/>
                      <a:pt x="30" y="10"/>
                      <a:pt x="43" y="6"/>
                    </a:cubicBezTo>
                  </a:path>
                </a:pathLst>
              </a:custGeom>
              <a:solidFill>
                <a:srgbClr val="A4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562" name="Freeform 162"/>
              <p:cNvSpPr>
                <a:spLocks/>
              </p:cNvSpPr>
              <p:nvPr/>
            </p:nvSpPr>
            <p:spPr bwMode="auto">
              <a:xfrm>
                <a:off x="3019" y="3355"/>
                <a:ext cx="45" cy="13"/>
              </a:xfrm>
              <a:custGeom>
                <a:avLst/>
                <a:gdLst>
                  <a:gd name="T0" fmla="*/ 0 w 20"/>
                  <a:gd name="T1" fmla="*/ 0 h 6"/>
                  <a:gd name="T2" fmla="*/ 20 w 20"/>
                  <a:gd name="T3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0" h="6">
                    <a:moveTo>
                      <a:pt x="0" y="0"/>
                    </a:moveTo>
                    <a:cubicBezTo>
                      <a:pt x="3" y="6"/>
                      <a:pt x="14" y="6"/>
                      <a:pt x="20" y="4"/>
                    </a:cubicBezTo>
                  </a:path>
                </a:pathLst>
              </a:custGeom>
              <a:solidFill>
                <a:srgbClr val="A4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563" name="Freeform 163"/>
              <p:cNvSpPr>
                <a:spLocks/>
              </p:cNvSpPr>
              <p:nvPr/>
            </p:nvSpPr>
            <p:spPr bwMode="auto">
              <a:xfrm>
                <a:off x="2934" y="3384"/>
                <a:ext cx="67" cy="11"/>
              </a:xfrm>
              <a:custGeom>
                <a:avLst/>
                <a:gdLst>
                  <a:gd name="T0" fmla="*/ 0 w 30"/>
                  <a:gd name="T1" fmla="*/ 0 h 5"/>
                  <a:gd name="T2" fmla="*/ 30 w 30"/>
                  <a:gd name="T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0" h="5">
                    <a:moveTo>
                      <a:pt x="0" y="0"/>
                    </a:moveTo>
                    <a:cubicBezTo>
                      <a:pt x="8" y="5"/>
                      <a:pt x="21" y="5"/>
                      <a:pt x="30" y="2"/>
                    </a:cubicBezTo>
                  </a:path>
                </a:pathLst>
              </a:custGeom>
              <a:solidFill>
                <a:srgbClr val="A4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564" name="Freeform 164"/>
              <p:cNvSpPr>
                <a:spLocks/>
              </p:cNvSpPr>
              <p:nvPr/>
            </p:nvSpPr>
            <p:spPr bwMode="auto">
              <a:xfrm>
                <a:off x="2968" y="3429"/>
                <a:ext cx="29" cy="13"/>
              </a:xfrm>
              <a:custGeom>
                <a:avLst/>
                <a:gdLst>
                  <a:gd name="T0" fmla="*/ 0 w 13"/>
                  <a:gd name="T1" fmla="*/ 0 h 6"/>
                  <a:gd name="T2" fmla="*/ 13 w 13"/>
                  <a:gd name="T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" h="6">
                    <a:moveTo>
                      <a:pt x="0" y="0"/>
                    </a:moveTo>
                    <a:cubicBezTo>
                      <a:pt x="2" y="4"/>
                      <a:pt x="8" y="6"/>
                      <a:pt x="13" y="6"/>
                    </a:cubicBezTo>
                  </a:path>
                </a:pathLst>
              </a:custGeom>
              <a:solidFill>
                <a:srgbClr val="A4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565" name="Freeform 165"/>
              <p:cNvSpPr>
                <a:spLocks/>
              </p:cNvSpPr>
              <p:nvPr/>
            </p:nvSpPr>
            <p:spPr bwMode="auto">
              <a:xfrm>
                <a:off x="3702" y="3523"/>
                <a:ext cx="74" cy="34"/>
              </a:xfrm>
              <a:custGeom>
                <a:avLst/>
                <a:gdLst>
                  <a:gd name="T0" fmla="*/ 0 w 33"/>
                  <a:gd name="T1" fmla="*/ 0 h 15"/>
                  <a:gd name="T2" fmla="*/ 33 w 33"/>
                  <a:gd name="T3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3" h="15">
                    <a:moveTo>
                      <a:pt x="0" y="0"/>
                    </a:moveTo>
                    <a:cubicBezTo>
                      <a:pt x="2" y="6"/>
                      <a:pt x="25" y="15"/>
                      <a:pt x="33" y="12"/>
                    </a:cubicBezTo>
                  </a:path>
                </a:pathLst>
              </a:custGeom>
              <a:solidFill>
                <a:srgbClr val="952A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566" name="Freeform 166"/>
              <p:cNvSpPr>
                <a:spLocks/>
              </p:cNvSpPr>
              <p:nvPr/>
            </p:nvSpPr>
            <p:spPr bwMode="auto">
              <a:xfrm>
                <a:off x="3643" y="3543"/>
                <a:ext cx="65" cy="23"/>
              </a:xfrm>
              <a:custGeom>
                <a:avLst/>
                <a:gdLst>
                  <a:gd name="T0" fmla="*/ 0 w 29"/>
                  <a:gd name="T1" fmla="*/ 0 h 10"/>
                  <a:gd name="T2" fmla="*/ 11 w 29"/>
                  <a:gd name="T3" fmla="*/ 3 h 10"/>
                  <a:gd name="T4" fmla="*/ 29 w 29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" h="10">
                    <a:moveTo>
                      <a:pt x="0" y="0"/>
                    </a:moveTo>
                    <a:cubicBezTo>
                      <a:pt x="2" y="3"/>
                      <a:pt x="7" y="2"/>
                      <a:pt x="11" y="3"/>
                    </a:cubicBezTo>
                    <a:cubicBezTo>
                      <a:pt x="18" y="4"/>
                      <a:pt x="23" y="7"/>
                      <a:pt x="29" y="10"/>
                    </a:cubicBezTo>
                  </a:path>
                </a:pathLst>
              </a:custGeom>
              <a:solidFill>
                <a:srgbClr val="952A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567" name="Freeform 167"/>
              <p:cNvSpPr>
                <a:spLocks/>
              </p:cNvSpPr>
              <p:nvPr/>
            </p:nvSpPr>
            <p:spPr bwMode="auto">
              <a:xfrm>
                <a:off x="3735" y="3494"/>
                <a:ext cx="54" cy="27"/>
              </a:xfrm>
              <a:custGeom>
                <a:avLst/>
                <a:gdLst>
                  <a:gd name="T0" fmla="*/ 0 w 24"/>
                  <a:gd name="T1" fmla="*/ 0 h 12"/>
                  <a:gd name="T2" fmla="*/ 24 w 24"/>
                  <a:gd name="T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4" h="12">
                    <a:moveTo>
                      <a:pt x="0" y="0"/>
                    </a:moveTo>
                    <a:cubicBezTo>
                      <a:pt x="10" y="3"/>
                      <a:pt x="16" y="6"/>
                      <a:pt x="24" y="12"/>
                    </a:cubicBezTo>
                  </a:path>
                </a:pathLst>
              </a:custGeom>
              <a:solidFill>
                <a:srgbClr val="952A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568" name="Freeform 168"/>
              <p:cNvSpPr>
                <a:spLocks/>
              </p:cNvSpPr>
              <p:nvPr/>
            </p:nvSpPr>
            <p:spPr bwMode="auto">
              <a:xfrm>
                <a:off x="3758" y="3467"/>
                <a:ext cx="40" cy="16"/>
              </a:xfrm>
              <a:custGeom>
                <a:avLst/>
                <a:gdLst>
                  <a:gd name="T0" fmla="*/ 0 w 18"/>
                  <a:gd name="T1" fmla="*/ 0 h 7"/>
                  <a:gd name="T2" fmla="*/ 18 w 18"/>
                  <a:gd name="T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8" h="7">
                    <a:moveTo>
                      <a:pt x="0" y="0"/>
                    </a:moveTo>
                    <a:cubicBezTo>
                      <a:pt x="7" y="0"/>
                      <a:pt x="13" y="2"/>
                      <a:pt x="18" y="7"/>
                    </a:cubicBezTo>
                  </a:path>
                </a:pathLst>
              </a:custGeom>
              <a:solidFill>
                <a:srgbClr val="952A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569" name="Freeform 169"/>
              <p:cNvSpPr>
                <a:spLocks/>
              </p:cNvSpPr>
              <p:nvPr/>
            </p:nvSpPr>
            <p:spPr bwMode="auto">
              <a:xfrm>
                <a:off x="3661" y="3258"/>
                <a:ext cx="61" cy="25"/>
              </a:xfrm>
              <a:custGeom>
                <a:avLst/>
                <a:gdLst>
                  <a:gd name="T0" fmla="*/ 0 w 27"/>
                  <a:gd name="T1" fmla="*/ 0 h 11"/>
                  <a:gd name="T2" fmla="*/ 15 w 27"/>
                  <a:gd name="T3" fmla="*/ 4 h 11"/>
                  <a:gd name="T4" fmla="*/ 27 w 27"/>
                  <a:gd name="T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11">
                    <a:moveTo>
                      <a:pt x="0" y="0"/>
                    </a:moveTo>
                    <a:cubicBezTo>
                      <a:pt x="3" y="3"/>
                      <a:pt x="10" y="2"/>
                      <a:pt x="15" y="4"/>
                    </a:cubicBezTo>
                    <a:cubicBezTo>
                      <a:pt x="19" y="6"/>
                      <a:pt x="23" y="9"/>
                      <a:pt x="27" y="11"/>
                    </a:cubicBezTo>
                  </a:path>
                </a:pathLst>
              </a:custGeom>
              <a:solidFill>
                <a:srgbClr val="952A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570" name="Freeform 170"/>
              <p:cNvSpPr>
                <a:spLocks/>
              </p:cNvSpPr>
              <p:nvPr/>
            </p:nvSpPr>
            <p:spPr bwMode="auto">
              <a:xfrm>
                <a:off x="3780" y="2949"/>
                <a:ext cx="54" cy="33"/>
              </a:xfrm>
              <a:custGeom>
                <a:avLst/>
                <a:gdLst>
                  <a:gd name="T0" fmla="*/ 2 w 24"/>
                  <a:gd name="T1" fmla="*/ 1 h 15"/>
                  <a:gd name="T2" fmla="*/ 0 w 24"/>
                  <a:gd name="T3" fmla="*/ 1 h 15"/>
                  <a:gd name="T4" fmla="*/ 15 w 24"/>
                  <a:gd name="T5" fmla="*/ 5 h 15"/>
                  <a:gd name="T6" fmla="*/ 24 w 24"/>
                  <a:gd name="T7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5">
                    <a:moveTo>
                      <a:pt x="2" y="1"/>
                    </a:moveTo>
                    <a:cubicBezTo>
                      <a:pt x="1" y="1"/>
                      <a:pt x="1" y="0"/>
                      <a:pt x="0" y="1"/>
                    </a:cubicBezTo>
                    <a:cubicBezTo>
                      <a:pt x="4" y="2"/>
                      <a:pt x="10" y="2"/>
                      <a:pt x="15" y="5"/>
                    </a:cubicBezTo>
                    <a:cubicBezTo>
                      <a:pt x="19" y="7"/>
                      <a:pt x="20" y="12"/>
                      <a:pt x="24" y="15"/>
                    </a:cubicBezTo>
                  </a:path>
                </a:pathLst>
              </a:custGeom>
              <a:solidFill>
                <a:srgbClr val="952A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571" name="Freeform 171"/>
              <p:cNvSpPr>
                <a:spLocks/>
              </p:cNvSpPr>
              <p:nvPr/>
            </p:nvSpPr>
            <p:spPr bwMode="auto">
              <a:xfrm>
                <a:off x="3773" y="2985"/>
                <a:ext cx="79" cy="58"/>
              </a:xfrm>
              <a:custGeom>
                <a:avLst/>
                <a:gdLst>
                  <a:gd name="T0" fmla="*/ 0 w 35"/>
                  <a:gd name="T1" fmla="*/ 0 h 26"/>
                  <a:gd name="T2" fmla="*/ 35 w 35"/>
                  <a:gd name="T3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5" h="26">
                    <a:moveTo>
                      <a:pt x="0" y="0"/>
                    </a:moveTo>
                    <a:cubicBezTo>
                      <a:pt x="13" y="5"/>
                      <a:pt x="28" y="13"/>
                      <a:pt x="35" y="26"/>
                    </a:cubicBezTo>
                  </a:path>
                </a:pathLst>
              </a:custGeom>
              <a:solidFill>
                <a:srgbClr val="952A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572" name="Freeform 172"/>
              <p:cNvSpPr>
                <a:spLocks/>
              </p:cNvSpPr>
              <p:nvPr/>
            </p:nvSpPr>
            <p:spPr bwMode="auto">
              <a:xfrm>
                <a:off x="3825" y="3065"/>
                <a:ext cx="40" cy="39"/>
              </a:xfrm>
              <a:custGeom>
                <a:avLst/>
                <a:gdLst>
                  <a:gd name="T0" fmla="*/ 0 w 18"/>
                  <a:gd name="T1" fmla="*/ 1 h 17"/>
                  <a:gd name="T2" fmla="*/ 18 w 18"/>
                  <a:gd name="T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8" h="17">
                    <a:moveTo>
                      <a:pt x="0" y="1"/>
                    </a:moveTo>
                    <a:cubicBezTo>
                      <a:pt x="7" y="0"/>
                      <a:pt x="15" y="11"/>
                      <a:pt x="18" y="17"/>
                    </a:cubicBezTo>
                  </a:path>
                </a:pathLst>
              </a:custGeom>
              <a:solidFill>
                <a:srgbClr val="952A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573" name="Freeform 173"/>
              <p:cNvSpPr>
                <a:spLocks/>
              </p:cNvSpPr>
              <p:nvPr/>
            </p:nvSpPr>
            <p:spPr bwMode="auto">
              <a:xfrm>
                <a:off x="3798" y="2902"/>
                <a:ext cx="23" cy="22"/>
              </a:xfrm>
              <a:custGeom>
                <a:avLst/>
                <a:gdLst>
                  <a:gd name="T0" fmla="*/ 0 w 10"/>
                  <a:gd name="T1" fmla="*/ 2 h 10"/>
                  <a:gd name="T2" fmla="*/ 10 w 10"/>
                  <a:gd name="T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" h="10">
                    <a:moveTo>
                      <a:pt x="0" y="2"/>
                    </a:moveTo>
                    <a:cubicBezTo>
                      <a:pt x="3" y="0"/>
                      <a:pt x="7" y="7"/>
                      <a:pt x="10" y="10"/>
                    </a:cubicBezTo>
                  </a:path>
                </a:pathLst>
              </a:custGeom>
              <a:solidFill>
                <a:srgbClr val="952A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574" name="Freeform 174"/>
              <p:cNvSpPr>
                <a:spLocks/>
              </p:cNvSpPr>
              <p:nvPr/>
            </p:nvSpPr>
            <p:spPr bwMode="auto">
              <a:xfrm>
                <a:off x="3794" y="2861"/>
                <a:ext cx="22" cy="21"/>
              </a:xfrm>
              <a:custGeom>
                <a:avLst/>
                <a:gdLst>
                  <a:gd name="T0" fmla="*/ 0 w 10"/>
                  <a:gd name="T1" fmla="*/ 0 h 9"/>
                  <a:gd name="T2" fmla="*/ 10 w 10"/>
                  <a:gd name="T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" h="9">
                    <a:moveTo>
                      <a:pt x="0" y="0"/>
                    </a:moveTo>
                    <a:cubicBezTo>
                      <a:pt x="4" y="2"/>
                      <a:pt x="7" y="5"/>
                      <a:pt x="10" y="9"/>
                    </a:cubicBezTo>
                  </a:path>
                </a:pathLst>
              </a:custGeom>
              <a:solidFill>
                <a:srgbClr val="952A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575" name="Freeform 175"/>
              <p:cNvSpPr>
                <a:spLocks/>
              </p:cNvSpPr>
              <p:nvPr/>
            </p:nvSpPr>
            <p:spPr bwMode="auto">
              <a:xfrm>
                <a:off x="2737" y="2745"/>
                <a:ext cx="213" cy="53"/>
              </a:xfrm>
              <a:custGeom>
                <a:avLst/>
                <a:gdLst>
                  <a:gd name="T0" fmla="*/ 0 w 95"/>
                  <a:gd name="T1" fmla="*/ 0 h 24"/>
                  <a:gd name="T2" fmla="*/ 95 w 95"/>
                  <a:gd name="T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5" h="24">
                    <a:moveTo>
                      <a:pt x="0" y="0"/>
                    </a:moveTo>
                    <a:cubicBezTo>
                      <a:pt x="27" y="14"/>
                      <a:pt x="70" y="22"/>
                      <a:pt x="95" y="24"/>
                    </a:cubicBezTo>
                  </a:path>
                </a:pathLst>
              </a:custGeom>
              <a:solidFill>
                <a:srgbClr val="B24F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576" name="Freeform 176"/>
              <p:cNvSpPr>
                <a:spLocks/>
              </p:cNvSpPr>
              <p:nvPr/>
            </p:nvSpPr>
            <p:spPr bwMode="auto">
              <a:xfrm>
                <a:off x="2844" y="2720"/>
                <a:ext cx="216" cy="38"/>
              </a:xfrm>
              <a:custGeom>
                <a:avLst/>
                <a:gdLst>
                  <a:gd name="T0" fmla="*/ 0 w 96"/>
                  <a:gd name="T1" fmla="*/ 0 h 17"/>
                  <a:gd name="T2" fmla="*/ 96 w 96"/>
                  <a:gd name="T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6" h="17">
                    <a:moveTo>
                      <a:pt x="0" y="0"/>
                    </a:moveTo>
                    <a:cubicBezTo>
                      <a:pt x="43" y="17"/>
                      <a:pt x="83" y="17"/>
                      <a:pt x="96" y="17"/>
                    </a:cubicBezTo>
                  </a:path>
                </a:pathLst>
              </a:custGeom>
              <a:solidFill>
                <a:srgbClr val="B24F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577" name="Freeform 177"/>
              <p:cNvSpPr>
                <a:spLocks/>
              </p:cNvSpPr>
              <p:nvPr/>
            </p:nvSpPr>
            <p:spPr bwMode="auto">
              <a:xfrm>
                <a:off x="2851" y="2682"/>
                <a:ext cx="171" cy="31"/>
              </a:xfrm>
              <a:custGeom>
                <a:avLst/>
                <a:gdLst>
                  <a:gd name="T0" fmla="*/ 0 w 76"/>
                  <a:gd name="T1" fmla="*/ 0 h 14"/>
                  <a:gd name="T2" fmla="*/ 76 w 76"/>
                  <a:gd name="T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6" h="14">
                    <a:moveTo>
                      <a:pt x="0" y="0"/>
                    </a:moveTo>
                    <a:cubicBezTo>
                      <a:pt x="24" y="10"/>
                      <a:pt x="68" y="13"/>
                      <a:pt x="76" y="14"/>
                    </a:cubicBezTo>
                  </a:path>
                </a:pathLst>
              </a:custGeom>
              <a:solidFill>
                <a:srgbClr val="B24F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578" name="Freeform 178"/>
              <p:cNvSpPr>
                <a:spLocks/>
              </p:cNvSpPr>
              <p:nvPr/>
            </p:nvSpPr>
            <p:spPr bwMode="auto">
              <a:xfrm>
                <a:off x="2835" y="2603"/>
                <a:ext cx="214" cy="56"/>
              </a:xfrm>
              <a:custGeom>
                <a:avLst/>
                <a:gdLst>
                  <a:gd name="T0" fmla="*/ 0 w 95"/>
                  <a:gd name="T1" fmla="*/ 0 h 25"/>
                  <a:gd name="T2" fmla="*/ 95 w 95"/>
                  <a:gd name="T3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5" h="25">
                    <a:moveTo>
                      <a:pt x="0" y="0"/>
                    </a:moveTo>
                    <a:cubicBezTo>
                      <a:pt x="39" y="22"/>
                      <a:pt x="79" y="25"/>
                      <a:pt x="95" y="24"/>
                    </a:cubicBezTo>
                  </a:path>
                </a:pathLst>
              </a:custGeom>
              <a:solidFill>
                <a:srgbClr val="B24F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579" name="Freeform 179"/>
              <p:cNvSpPr>
                <a:spLocks/>
              </p:cNvSpPr>
              <p:nvPr/>
            </p:nvSpPr>
            <p:spPr bwMode="auto">
              <a:xfrm>
                <a:off x="2889" y="2552"/>
                <a:ext cx="169" cy="45"/>
              </a:xfrm>
              <a:custGeom>
                <a:avLst/>
                <a:gdLst>
                  <a:gd name="T0" fmla="*/ 0 w 75"/>
                  <a:gd name="T1" fmla="*/ 0 h 20"/>
                  <a:gd name="T2" fmla="*/ 75 w 75"/>
                  <a:gd name="T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5" h="20">
                    <a:moveTo>
                      <a:pt x="0" y="0"/>
                    </a:moveTo>
                    <a:cubicBezTo>
                      <a:pt x="25" y="14"/>
                      <a:pt x="51" y="17"/>
                      <a:pt x="75" y="20"/>
                    </a:cubicBezTo>
                  </a:path>
                </a:pathLst>
              </a:custGeom>
              <a:solidFill>
                <a:srgbClr val="B24F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580" name="Freeform 180"/>
              <p:cNvSpPr>
                <a:spLocks/>
              </p:cNvSpPr>
              <p:nvPr/>
            </p:nvSpPr>
            <p:spPr bwMode="auto">
              <a:xfrm>
                <a:off x="2896" y="2511"/>
                <a:ext cx="168" cy="32"/>
              </a:xfrm>
              <a:custGeom>
                <a:avLst/>
                <a:gdLst>
                  <a:gd name="T0" fmla="*/ 0 w 75"/>
                  <a:gd name="T1" fmla="*/ 0 h 14"/>
                  <a:gd name="T2" fmla="*/ 75 w 75"/>
                  <a:gd name="T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5" h="14">
                    <a:moveTo>
                      <a:pt x="0" y="0"/>
                    </a:moveTo>
                    <a:cubicBezTo>
                      <a:pt x="36" y="14"/>
                      <a:pt x="70" y="14"/>
                      <a:pt x="75" y="14"/>
                    </a:cubicBezTo>
                  </a:path>
                </a:pathLst>
              </a:custGeom>
              <a:solidFill>
                <a:srgbClr val="B24F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581" name="Freeform 181"/>
              <p:cNvSpPr>
                <a:spLocks/>
              </p:cNvSpPr>
              <p:nvPr/>
            </p:nvSpPr>
            <p:spPr bwMode="auto">
              <a:xfrm>
                <a:off x="2699" y="2812"/>
                <a:ext cx="282" cy="74"/>
              </a:xfrm>
              <a:custGeom>
                <a:avLst/>
                <a:gdLst>
                  <a:gd name="T0" fmla="*/ 0 w 126"/>
                  <a:gd name="T1" fmla="*/ 0 h 33"/>
                  <a:gd name="T2" fmla="*/ 126 w 126"/>
                  <a:gd name="T3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6" h="33">
                    <a:moveTo>
                      <a:pt x="0" y="0"/>
                    </a:moveTo>
                    <a:cubicBezTo>
                      <a:pt x="30" y="18"/>
                      <a:pt x="118" y="32"/>
                      <a:pt x="126" y="33"/>
                    </a:cubicBezTo>
                  </a:path>
                </a:pathLst>
              </a:custGeom>
              <a:solidFill>
                <a:srgbClr val="B24F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582" name="Freeform 182"/>
              <p:cNvSpPr>
                <a:spLocks/>
              </p:cNvSpPr>
              <p:nvPr/>
            </p:nvSpPr>
            <p:spPr bwMode="auto">
              <a:xfrm>
                <a:off x="2972" y="2852"/>
                <a:ext cx="169" cy="21"/>
              </a:xfrm>
              <a:custGeom>
                <a:avLst/>
                <a:gdLst>
                  <a:gd name="T0" fmla="*/ 0 w 75"/>
                  <a:gd name="T1" fmla="*/ 0 h 9"/>
                  <a:gd name="T2" fmla="*/ 75 w 75"/>
                  <a:gd name="T3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5" h="9">
                    <a:moveTo>
                      <a:pt x="0" y="0"/>
                    </a:moveTo>
                    <a:cubicBezTo>
                      <a:pt x="30" y="9"/>
                      <a:pt x="68" y="2"/>
                      <a:pt x="75" y="1"/>
                    </a:cubicBezTo>
                  </a:path>
                </a:pathLst>
              </a:custGeom>
              <a:solidFill>
                <a:srgbClr val="B24F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583" name="Freeform 183"/>
              <p:cNvSpPr>
                <a:spLocks/>
              </p:cNvSpPr>
              <p:nvPr/>
            </p:nvSpPr>
            <p:spPr bwMode="auto">
              <a:xfrm>
                <a:off x="2541" y="2823"/>
                <a:ext cx="436" cy="119"/>
              </a:xfrm>
              <a:custGeom>
                <a:avLst/>
                <a:gdLst>
                  <a:gd name="T0" fmla="*/ 0 w 194"/>
                  <a:gd name="T1" fmla="*/ 0 h 53"/>
                  <a:gd name="T2" fmla="*/ 194 w 194"/>
                  <a:gd name="T3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4" h="53">
                    <a:moveTo>
                      <a:pt x="0" y="0"/>
                    </a:moveTo>
                    <a:cubicBezTo>
                      <a:pt x="22" y="15"/>
                      <a:pt x="164" y="52"/>
                      <a:pt x="194" y="53"/>
                    </a:cubicBezTo>
                  </a:path>
                </a:pathLst>
              </a:custGeom>
              <a:solidFill>
                <a:srgbClr val="B24F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584" name="Freeform 184"/>
              <p:cNvSpPr>
                <a:spLocks/>
              </p:cNvSpPr>
              <p:nvPr/>
            </p:nvSpPr>
            <p:spPr bwMode="auto">
              <a:xfrm>
                <a:off x="2907" y="3086"/>
                <a:ext cx="139" cy="33"/>
              </a:xfrm>
              <a:custGeom>
                <a:avLst/>
                <a:gdLst>
                  <a:gd name="T0" fmla="*/ 0 w 62"/>
                  <a:gd name="T1" fmla="*/ 0 h 15"/>
                  <a:gd name="T2" fmla="*/ 62 w 62"/>
                  <a:gd name="T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2" h="15">
                    <a:moveTo>
                      <a:pt x="0" y="0"/>
                    </a:moveTo>
                    <a:cubicBezTo>
                      <a:pt x="35" y="10"/>
                      <a:pt x="47" y="14"/>
                      <a:pt x="62" y="15"/>
                    </a:cubicBezTo>
                  </a:path>
                </a:pathLst>
              </a:custGeom>
              <a:solidFill>
                <a:srgbClr val="B24F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585" name="Freeform 185"/>
              <p:cNvSpPr>
                <a:spLocks/>
              </p:cNvSpPr>
              <p:nvPr/>
            </p:nvSpPr>
            <p:spPr bwMode="auto">
              <a:xfrm>
                <a:off x="2968" y="3140"/>
                <a:ext cx="217" cy="33"/>
              </a:xfrm>
              <a:custGeom>
                <a:avLst/>
                <a:gdLst>
                  <a:gd name="T0" fmla="*/ 0 w 97"/>
                  <a:gd name="T1" fmla="*/ 0 h 15"/>
                  <a:gd name="T2" fmla="*/ 97 w 97"/>
                  <a:gd name="T3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7" h="15">
                    <a:moveTo>
                      <a:pt x="0" y="0"/>
                    </a:moveTo>
                    <a:cubicBezTo>
                      <a:pt x="23" y="10"/>
                      <a:pt x="89" y="15"/>
                      <a:pt x="97" y="14"/>
                    </a:cubicBezTo>
                  </a:path>
                </a:pathLst>
              </a:custGeom>
              <a:solidFill>
                <a:srgbClr val="B24F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586" name="Freeform 186"/>
              <p:cNvSpPr>
                <a:spLocks/>
              </p:cNvSpPr>
              <p:nvPr/>
            </p:nvSpPr>
            <p:spPr bwMode="auto">
              <a:xfrm>
                <a:off x="3087" y="3198"/>
                <a:ext cx="101" cy="25"/>
              </a:xfrm>
              <a:custGeom>
                <a:avLst/>
                <a:gdLst>
                  <a:gd name="T0" fmla="*/ 0 w 45"/>
                  <a:gd name="T1" fmla="*/ 0 h 11"/>
                  <a:gd name="T2" fmla="*/ 45 w 45"/>
                  <a:gd name="T3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5" h="11">
                    <a:moveTo>
                      <a:pt x="0" y="0"/>
                    </a:moveTo>
                    <a:cubicBezTo>
                      <a:pt x="22" y="11"/>
                      <a:pt x="39" y="10"/>
                      <a:pt x="45" y="10"/>
                    </a:cubicBezTo>
                  </a:path>
                </a:pathLst>
              </a:custGeom>
              <a:solidFill>
                <a:srgbClr val="B24F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587" name="Freeform 187"/>
              <p:cNvSpPr>
                <a:spLocks/>
              </p:cNvSpPr>
              <p:nvPr/>
            </p:nvSpPr>
            <p:spPr bwMode="auto">
              <a:xfrm>
                <a:off x="3109" y="3254"/>
                <a:ext cx="70" cy="13"/>
              </a:xfrm>
              <a:custGeom>
                <a:avLst/>
                <a:gdLst>
                  <a:gd name="T0" fmla="*/ 0 w 31"/>
                  <a:gd name="T1" fmla="*/ 0 h 6"/>
                  <a:gd name="T2" fmla="*/ 31 w 31"/>
                  <a:gd name="T3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1" h="6">
                    <a:moveTo>
                      <a:pt x="0" y="0"/>
                    </a:moveTo>
                    <a:cubicBezTo>
                      <a:pt x="15" y="6"/>
                      <a:pt x="27" y="5"/>
                      <a:pt x="31" y="5"/>
                    </a:cubicBezTo>
                  </a:path>
                </a:pathLst>
              </a:custGeom>
              <a:solidFill>
                <a:srgbClr val="B24F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588" name="Freeform 188"/>
              <p:cNvSpPr>
                <a:spLocks/>
              </p:cNvSpPr>
              <p:nvPr/>
            </p:nvSpPr>
            <p:spPr bwMode="auto">
              <a:xfrm>
                <a:off x="2905" y="2579"/>
                <a:ext cx="150" cy="36"/>
              </a:xfrm>
              <a:custGeom>
                <a:avLst/>
                <a:gdLst>
                  <a:gd name="T0" fmla="*/ 0 w 67"/>
                  <a:gd name="T1" fmla="*/ 0 h 16"/>
                  <a:gd name="T2" fmla="*/ 67 w 67"/>
                  <a:gd name="T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7" h="16">
                    <a:moveTo>
                      <a:pt x="0" y="0"/>
                    </a:moveTo>
                    <a:cubicBezTo>
                      <a:pt x="30" y="11"/>
                      <a:pt x="55" y="16"/>
                      <a:pt x="67" y="16"/>
                    </a:cubicBezTo>
                  </a:path>
                </a:pathLst>
              </a:custGeom>
              <a:solidFill>
                <a:srgbClr val="9E4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589" name="Freeform 189"/>
              <p:cNvSpPr>
                <a:spLocks/>
              </p:cNvSpPr>
              <p:nvPr/>
            </p:nvSpPr>
            <p:spPr bwMode="auto">
              <a:xfrm>
                <a:off x="2797" y="2682"/>
                <a:ext cx="184" cy="45"/>
              </a:xfrm>
              <a:custGeom>
                <a:avLst/>
                <a:gdLst>
                  <a:gd name="T0" fmla="*/ 0 w 82"/>
                  <a:gd name="T1" fmla="*/ 0 h 20"/>
                  <a:gd name="T2" fmla="*/ 82 w 82"/>
                  <a:gd name="T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2" h="20">
                    <a:moveTo>
                      <a:pt x="0" y="0"/>
                    </a:moveTo>
                    <a:cubicBezTo>
                      <a:pt x="16" y="9"/>
                      <a:pt x="70" y="18"/>
                      <a:pt x="82" y="20"/>
                    </a:cubicBezTo>
                  </a:path>
                </a:pathLst>
              </a:custGeom>
              <a:solidFill>
                <a:srgbClr val="9E4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590" name="Freeform 190"/>
              <p:cNvSpPr>
                <a:spLocks/>
              </p:cNvSpPr>
              <p:nvPr/>
            </p:nvSpPr>
            <p:spPr bwMode="auto">
              <a:xfrm>
                <a:off x="2824" y="2864"/>
                <a:ext cx="252" cy="47"/>
              </a:xfrm>
              <a:custGeom>
                <a:avLst/>
                <a:gdLst>
                  <a:gd name="T0" fmla="*/ 0 w 112"/>
                  <a:gd name="T1" fmla="*/ 0 h 21"/>
                  <a:gd name="T2" fmla="*/ 112 w 112"/>
                  <a:gd name="T3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12" h="21">
                    <a:moveTo>
                      <a:pt x="0" y="0"/>
                    </a:moveTo>
                    <a:cubicBezTo>
                      <a:pt x="24" y="9"/>
                      <a:pt x="102" y="21"/>
                      <a:pt x="112" y="20"/>
                    </a:cubicBezTo>
                  </a:path>
                </a:pathLst>
              </a:custGeom>
              <a:solidFill>
                <a:srgbClr val="9E4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591" name="Freeform 191"/>
              <p:cNvSpPr>
                <a:spLocks/>
              </p:cNvSpPr>
              <p:nvPr/>
            </p:nvSpPr>
            <p:spPr bwMode="auto">
              <a:xfrm>
                <a:off x="2918" y="3050"/>
                <a:ext cx="83" cy="20"/>
              </a:xfrm>
              <a:custGeom>
                <a:avLst/>
                <a:gdLst>
                  <a:gd name="T0" fmla="*/ 0 w 37"/>
                  <a:gd name="T1" fmla="*/ 0 h 9"/>
                  <a:gd name="T2" fmla="*/ 37 w 37"/>
                  <a:gd name="T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7" h="9">
                    <a:moveTo>
                      <a:pt x="0" y="0"/>
                    </a:moveTo>
                    <a:cubicBezTo>
                      <a:pt x="21" y="6"/>
                      <a:pt x="28" y="8"/>
                      <a:pt x="37" y="9"/>
                    </a:cubicBezTo>
                  </a:path>
                </a:pathLst>
              </a:custGeom>
              <a:solidFill>
                <a:srgbClr val="9E4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592" name="Freeform 192"/>
              <p:cNvSpPr>
                <a:spLocks/>
              </p:cNvSpPr>
              <p:nvPr/>
            </p:nvSpPr>
            <p:spPr bwMode="auto">
              <a:xfrm>
                <a:off x="2979" y="3108"/>
                <a:ext cx="206" cy="43"/>
              </a:xfrm>
              <a:custGeom>
                <a:avLst/>
                <a:gdLst>
                  <a:gd name="T0" fmla="*/ 0 w 92"/>
                  <a:gd name="T1" fmla="*/ 0 h 19"/>
                  <a:gd name="T2" fmla="*/ 92 w 92"/>
                  <a:gd name="T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2" h="19">
                    <a:moveTo>
                      <a:pt x="0" y="0"/>
                    </a:moveTo>
                    <a:cubicBezTo>
                      <a:pt x="18" y="6"/>
                      <a:pt x="77" y="19"/>
                      <a:pt x="92" y="19"/>
                    </a:cubicBezTo>
                  </a:path>
                </a:pathLst>
              </a:custGeom>
              <a:solidFill>
                <a:srgbClr val="9E4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593" name="Freeform 193"/>
              <p:cNvSpPr>
                <a:spLocks/>
              </p:cNvSpPr>
              <p:nvPr/>
            </p:nvSpPr>
            <p:spPr bwMode="auto">
              <a:xfrm>
                <a:off x="3787" y="2935"/>
                <a:ext cx="34" cy="16"/>
              </a:xfrm>
              <a:custGeom>
                <a:avLst/>
                <a:gdLst>
                  <a:gd name="T0" fmla="*/ 0 w 15"/>
                  <a:gd name="T1" fmla="*/ 0 h 7"/>
                  <a:gd name="T2" fmla="*/ 15 w 15"/>
                  <a:gd name="T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5" h="7">
                    <a:moveTo>
                      <a:pt x="0" y="0"/>
                    </a:moveTo>
                    <a:cubicBezTo>
                      <a:pt x="4" y="0"/>
                      <a:pt x="13" y="3"/>
                      <a:pt x="15" y="7"/>
                    </a:cubicBezTo>
                  </a:path>
                </a:pathLst>
              </a:custGeom>
              <a:solidFill>
                <a:srgbClr val="9E4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594" name="Freeform 194"/>
              <p:cNvSpPr>
                <a:spLocks/>
              </p:cNvSpPr>
              <p:nvPr/>
            </p:nvSpPr>
            <p:spPr bwMode="auto">
              <a:xfrm>
                <a:off x="3661" y="3276"/>
                <a:ext cx="61" cy="18"/>
              </a:xfrm>
              <a:custGeom>
                <a:avLst/>
                <a:gdLst>
                  <a:gd name="T0" fmla="*/ 0 w 27"/>
                  <a:gd name="T1" fmla="*/ 0 h 8"/>
                  <a:gd name="T2" fmla="*/ 27 w 27"/>
                  <a:gd name="T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7" h="8">
                    <a:moveTo>
                      <a:pt x="0" y="0"/>
                    </a:moveTo>
                    <a:cubicBezTo>
                      <a:pt x="8" y="0"/>
                      <a:pt x="19" y="4"/>
                      <a:pt x="27" y="8"/>
                    </a:cubicBezTo>
                  </a:path>
                </a:pathLst>
              </a:custGeom>
              <a:solidFill>
                <a:srgbClr val="9E4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595" name="Freeform 195"/>
              <p:cNvSpPr>
                <a:spLocks/>
              </p:cNvSpPr>
              <p:nvPr/>
            </p:nvSpPr>
            <p:spPr bwMode="auto">
              <a:xfrm>
                <a:off x="2995" y="2540"/>
                <a:ext cx="38" cy="39"/>
              </a:xfrm>
              <a:custGeom>
                <a:avLst/>
                <a:gdLst>
                  <a:gd name="T0" fmla="*/ 0 w 17"/>
                  <a:gd name="T1" fmla="*/ 0 h 17"/>
                  <a:gd name="T2" fmla="*/ 3 w 17"/>
                  <a:gd name="T3" fmla="*/ 9 h 17"/>
                  <a:gd name="T4" fmla="*/ 17 w 17"/>
                  <a:gd name="T5" fmla="*/ 14 h 17"/>
                  <a:gd name="T6" fmla="*/ 2 w 17"/>
                  <a:gd name="T7" fmla="*/ 1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17">
                    <a:moveTo>
                      <a:pt x="0" y="0"/>
                    </a:moveTo>
                    <a:cubicBezTo>
                      <a:pt x="3" y="2"/>
                      <a:pt x="10" y="7"/>
                      <a:pt x="3" y="9"/>
                    </a:cubicBezTo>
                    <a:cubicBezTo>
                      <a:pt x="6" y="12"/>
                      <a:pt x="13" y="13"/>
                      <a:pt x="17" y="14"/>
                    </a:cubicBezTo>
                    <a:cubicBezTo>
                      <a:pt x="12" y="16"/>
                      <a:pt x="7" y="17"/>
                      <a:pt x="2" y="14"/>
                    </a:cubicBezTo>
                  </a:path>
                </a:pathLst>
              </a:custGeom>
              <a:solidFill>
                <a:srgbClr val="C275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596" name="Freeform 196"/>
              <p:cNvSpPr>
                <a:spLocks/>
              </p:cNvSpPr>
              <p:nvPr/>
            </p:nvSpPr>
            <p:spPr bwMode="auto">
              <a:xfrm>
                <a:off x="3109" y="2056"/>
                <a:ext cx="447" cy="428"/>
              </a:xfrm>
              <a:custGeom>
                <a:avLst/>
                <a:gdLst>
                  <a:gd name="T0" fmla="*/ 29 w 199"/>
                  <a:gd name="T1" fmla="*/ 3 h 191"/>
                  <a:gd name="T2" fmla="*/ 18 w 199"/>
                  <a:gd name="T3" fmla="*/ 14 h 191"/>
                  <a:gd name="T4" fmla="*/ 20 w 199"/>
                  <a:gd name="T5" fmla="*/ 21 h 191"/>
                  <a:gd name="T6" fmla="*/ 14 w 199"/>
                  <a:gd name="T7" fmla="*/ 29 h 191"/>
                  <a:gd name="T8" fmla="*/ 11 w 199"/>
                  <a:gd name="T9" fmla="*/ 62 h 191"/>
                  <a:gd name="T10" fmla="*/ 13 w 199"/>
                  <a:gd name="T11" fmla="*/ 93 h 191"/>
                  <a:gd name="T12" fmla="*/ 8 w 199"/>
                  <a:gd name="T13" fmla="*/ 105 h 191"/>
                  <a:gd name="T14" fmla="*/ 7 w 199"/>
                  <a:gd name="T15" fmla="*/ 111 h 191"/>
                  <a:gd name="T16" fmla="*/ 2 w 199"/>
                  <a:gd name="T17" fmla="*/ 117 h 191"/>
                  <a:gd name="T18" fmla="*/ 3 w 199"/>
                  <a:gd name="T19" fmla="*/ 129 h 191"/>
                  <a:gd name="T20" fmla="*/ 0 w 199"/>
                  <a:gd name="T21" fmla="*/ 135 h 191"/>
                  <a:gd name="T22" fmla="*/ 4 w 199"/>
                  <a:gd name="T23" fmla="*/ 140 h 191"/>
                  <a:gd name="T24" fmla="*/ 9 w 199"/>
                  <a:gd name="T25" fmla="*/ 151 h 191"/>
                  <a:gd name="T26" fmla="*/ 16 w 199"/>
                  <a:gd name="T27" fmla="*/ 164 h 191"/>
                  <a:gd name="T28" fmla="*/ 26 w 199"/>
                  <a:gd name="T29" fmla="*/ 173 h 191"/>
                  <a:gd name="T30" fmla="*/ 32 w 199"/>
                  <a:gd name="T31" fmla="*/ 186 h 191"/>
                  <a:gd name="T32" fmla="*/ 58 w 199"/>
                  <a:gd name="T33" fmla="*/ 189 h 191"/>
                  <a:gd name="T34" fmla="*/ 60 w 199"/>
                  <a:gd name="T35" fmla="*/ 183 h 191"/>
                  <a:gd name="T36" fmla="*/ 68 w 199"/>
                  <a:gd name="T37" fmla="*/ 184 h 191"/>
                  <a:gd name="T38" fmla="*/ 78 w 199"/>
                  <a:gd name="T39" fmla="*/ 184 h 191"/>
                  <a:gd name="T40" fmla="*/ 79 w 199"/>
                  <a:gd name="T41" fmla="*/ 182 h 191"/>
                  <a:gd name="T42" fmla="*/ 91 w 199"/>
                  <a:gd name="T43" fmla="*/ 175 h 191"/>
                  <a:gd name="T44" fmla="*/ 103 w 199"/>
                  <a:gd name="T45" fmla="*/ 179 h 191"/>
                  <a:gd name="T46" fmla="*/ 111 w 199"/>
                  <a:gd name="T47" fmla="*/ 177 h 191"/>
                  <a:gd name="T48" fmla="*/ 119 w 199"/>
                  <a:gd name="T49" fmla="*/ 179 h 191"/>
                  <a:gd name="T50" fmla="*/ 134 w 199"/>
                  <a:gd name="T51" fmla="*/ 173 h 191"/>
                  <a:gd name="T52" fmla="*/ 145 w 199"/>
                  <a:gd name="T53" fmla="*/ 160 h 191"/>
                  <a:gd name="T54" fmla="*/ 156 w 199"/>
                  <a:gd name="T55" fmla="*/ 149 h 191"/>
                  <a:gd name="T56" fmla="*/ 164 w 199"/>
                  <a:gd name="T57" fmla="*/ 149 h 191"/>
                  <a:gd name="T58" fmla="*/ 175 w 199"/>
                  <a:gd name="T59" fmla="*/ 154 h 191"/>
                  <a:gd name="T60" fmla="*/ 184 w 199"/>
                  <a:gd name="T61" fmla="*/ 155 h 191"/>
                  <a:gd name="T62" fmla="*/ 192 w 199"/>
                  <a:gd name="T63" fmla="*/ 140 h 191"/>
                  <a:gd name="T64" fmla="*/ 199 w 199"/>
                  <a:gd name="T65" fmla="*/ 130 h 191"/>
                  <a:gd name="T66" fmla="*/ 192 w 199"/>
                  <a:gd name="T67" fmla="*/ 118 h 191"/>
                  <a:gd name="T68" fmla="*/ 187 w 199"/>
                  <a:gd name="T69" fmla="*/ 103 h 191"/>
                  <a:gd name="T70" fmla="*/ 176 w 199"/>
                  <a:gd name="T71" fmla="*/ 95 h 191"/>
                  <a:gd name="T72" fmla="*/ 164 w 199"/>
                  <a:gd name="T73" fmla="*/ 84 h 191"/>
                  <a:gd name="T74" fmla="*/ 151 w 199"/>
                  <a:gd name="T75" fmla="*/ 73 h 191"/>
                  <a:gd name="T76" fmla="*/ 137 w 199"/>
                  <a:gd name="T77" fmla="*/ 66 h 191"/>
                  <a:gd name="T78" fmla="*/ 127 w 199"/>
                  <a:gd name="T79" fmla="*/ 53 h 191"/>
                  <a:gd name="T80" fmla="*/ 98 w 199"/>
                  <a:gd name="T81" fmla="*/ 45 h 191"/>
                  <a:gd name="T82" fmla="*/ 81 w 199"/>
                  <a:gd name="T83" fmla="*/ 19 h 191"/>
                  <a:gd name="T84" fmla="*/ 55 w 199"/>
                  <a:gd name="T85" fmla="*/ 9 h 191"/>
                  <a:gd name="T86" fmla="*/ 47 w 199"/>
                  <a:gd name="T87" fmla="*/ 1 h 191"/>
                  <a:gd name="T88" fmla="*/ 33 w 199"/>
                  <a:gd name="T89" fmla="*/ 3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99" h="191">
                    <a:moveTo>
                      <a:pt x="29" y="3"/>
                    </a:moveTo>
                    <a:cubicBezTo>
                      <a:pt x="25" y="4"/>
                      <a:pt x="18" y="9"/>
                      <a:pt x="18" y="14"/>
                    </a:cubicBezTo>
                    <a:cubicBezTo>
                      <a:pt x="17" y="17"/>
                      <a:pt x="20" y="18"/>
                      <a:pt x="20" y="21"/>
                    </a:cubicBezTo>
                    <a:cubicBezTo>
                      <a:pt x="19" y="24"/>
                      <a:pt x="15" y="27"/>
                      <a:pt x="14" y="29"/>
                    </a:cubicBezTo>
                    <a:cubicBezTo>
                      <a:pt x="9" y="39"/>
                      <a:pt x="12" y="51"/>
                      <a:pt x="11" y="62"/>
                    </a:cubicBezTo>
                    <a:cubicBezTo>
                      <a:pt x="9" y="72"/>
                      <a:pt x="16" y="83"/>
                      <a:pt x="13" y="93"/>
                    </a:cubicBezTo>
                    <a:cubicBezTo>
                      <a:pt x="12" y="98"/>
                      <a:pt x="9" y="101"/>
                      <a:pt x="8" y="105"/>
                    </a:cubicBezTo>
                    <a:cubicBezTo>
                      <a:pt x="7" y="109"/>
                      <a:pt x="8" y="108"/>
                      <a:pt x="7" y="111"/>
                    </a:cubicBezTo>
                    <a:cubicBezTo>
                      <a:pt x="5" y="113"/>
                      <a:pt x="2" y="115"/>
                      <a:pt x="2" y="117"/>
                    </a:cubicBezTo>
                    <a:cubicBezTo>
                      <a:pt x="1" y="123"/>
                      <a:pt x="5" y="124"/>
                      <a:pt x="3" y="129"/>
                    </a:cubicBezTo>
                    <a:cubicBezTo>
                      <a:pt x="3" y="132"/>
                      <a:pt x="0" y="131"/>
                      <a:pt x="0" y="135"/>
                    </a:cubicBezTo>
                    <a:cubicBezTo>
                      <a:pt x="0" y="136"/>
                      <a:pt x="3" y="139"/>
                      <a:pt x="4" y="140"/>
                    </a:cubicBezTo>
                    <a:cubicBezTo>
                      <a:pt x="6" y="145"/>
                      <a:pt x="6" y="147"/>
                      <a:pt x="9" y="151"/>
                    </a:cubicBezTo>
                    <a:cubicBezTo>
                      <a:pt x="12" y="155"/>
                      <a:pt x="13" y="160"/>
                      <a:pt x="16" y="164"/>
                    </a:cubicBezTo>
                    <a:cubicBezTo>
                      <a:pt x="19" y="167"/>
                      <a:pt x="23" y="169"/>
                      <a:pt x="26" y="173"/>
                    </a:cubicBezTo>
                    <a:cubicBezTo>
                      <a:pt x="29" y="177"/>
                      <a:pt x="28" y="182"/>
                      <a:pt x="32" y="186"/>
                    </a:cubicBezTo>
                    <a:cubicBezTo>
                      <a:pt x="36" y="190"/>
                      <a:pt x="53" y="191"/>
                      <a:pt x="58" y="189"/>
                    </a:cubicBezTo>
                    <a:cubicBezTo>
                      <a:pt x="58" y="187"/>
                      <a:pt x="59" y="185"/>
                      <a:pt x="60" y="183"/>
                    </a:cubicBezTo>
                    <a:cubicBezTo>
                      <a:pt x="63" y="182"/>
                      <a:pt x="67" y="180"/>
                      <a:pt x="68" y="184"/>
                    </a:cubicBezTo>
                    <a:cubicBezTo>
                      <a:pt x="71" y="182"/>
                      <a:pt x="75" y="182"/>
                      <a:pt x="78" y="184"/>
                    </a:cubicBezTo>
                    <a:cubicBezTo>
                      <a:pt x="78" y="183"/>
                      <a:pt x="78" y="183"/>
                      <a:pt x="79" y="182"/>
                    </a:cubicBezTo>
                    <a:cubicBezTo>
                      <a:pt x="82" y="184"/>
                      <a:pt x="86" y="177"/>
                      <a:pt x="91" y="175"/>
                    </a:cubicBezTo>
                    <a:cubicBezTo>
                      <a:pt x="94" y="173"/>
                      <a:pt x="104" y="170"/>
                      <a:pt x="103" y="179"/>
                    </a:cubicBezTo>
                    <a:cubicBezTo>
                      <a:pt x="106" y="179"/>
                      <a:pt x="108" y="177"/>
                      <a:pt x="111" y="177"/>
                    </a:cubicBezTo>
                    <a:cubicBezTo>
                      <a:pt x="114" y="177"/>
                      <a:pt x="116" y="179"/>
                      <a:pt x="119" y="179"/>
                    </a:cubicBezTo>
                    <a:cubicBezTo>
                      <a:pt x="125" y="180"/>
                      <a:pt x="130" y="177"/>
                      <a:pt x="134" y="173"/>
                    </a:cubicBezTo>
                    <a:cubicBezTo>
                      <a:pt x="140" y="168"/>
                      <a:pt x="142" y="166"/>
                      <a:pt x="145" y="160"/>
                    </a:cubicBezTo>
                    <a:cubicBezTo>
                      <a:pt x="147" y="155"/>
                      <a:pt x="151" y="151"/>
                      <a:pt x="156" y="149"/>
                    </a:cubicBezTo>
                    <a:cubicBezTo>
                      <a:pt x="159" y="153"/>
                      <a:pt x="161" y="148"/>
                      <a:pt x="164" y="149"/>
                    </a:cubicBezTo>
                    <a:cubicBezTo>
                      <a:pt x="168" y="149"/>
                      <a:pt x="170" y="154"/>
                      <a:pt x="175" y="154"/>
                    </a:cubicBezTo>
                    <a:cubicBezTo>
                      <a:pt x="178" y="139"/>
                      <a:pt x="179" y="155"/>
                      <a:pt x="184" y="155"/>
                    </a:cubicBezTo>
                    <a:cubicBezTo>
                      <a:pt x="190" y="155"/>
                      <a:pt x="194" y="145"/>
                      <a:pt x="192" y="140"/>
                    </a:cubicBezTo>
                    <a:cubicBezTo>
                      <a:pt x="196" y="137"/>
                      <a:pt x="199" y="136"/>
                      <a:pt x="199" y="130"/>
                    </a:cubicBezTo>
                    <a:cubicBezTo>
                      <a:pt x="199" y="124"/>
                      <a:pt x="195" y="123"/>
                      <a:pt x="192" y="118"/>
                    </a:cubicBezTo>
                    <a:cubicBezTo>
                      <a:pt x="189" y="112"/>
                      <a:pt x="191" y="109"/>
                      <a:pt x="187" y="103"/>
                    </a:cubicBezTo>
                    <a:cubicBezTo>
                      <a:pt x="184" y="99"/>
                      <a:pt x="181" y="98"/>
                      <a:pt x="176" y="95"/>
                    </a:cubicBezTo>
                    <a:cubicBezTo>
                      <a:pt x="170" y="93"/>
                      <a:pt x="169" y="87"/>
                      <a:pt x="164" y="84"/>
                    </a:cubicBezTo>
                    <a:cubicBezTo>
                      <a:pt x="158" y="80"/>
                      <a:pt x="155" y="80"/>
                      <a:pt x="151" y="73"/>
                    </a:cubicBezTo>
                    <a:cubicBezTo>
                      <a:pt x="146" y="67"/>
                      <a:pt x="143" y="70"/>
                      <a:pt x="137" y="66"/>
                    </a:cubicBezTo>
                    <a:cubicBezTo>
                      <a:pt x="132" y="63"/>
                      <a:pt x="132" y="57"/>
                      <a:pt x="127" y="53"/>
                    </a:cubicBezTo>
                    <a:cubicBezTo>
                      <a:pt x="119" y="47"/>
                      <a:pt x="107" y="51"/>
                      <a:pt x="98" y="45"/>
                    </a:cubicBezTo>
                    <a:cubicBezTo>
                      <a:pt x="88" y="38"/>
                      <a:pt x="89" y="27"/>
                      <a:pt x="81" y="19"/>
                    </a:cubicBezTo>
                    <a:cubicBezTo>
                      <a:pt x="74" y="12"/>
                      <a:pt x="64" y="12"/>
                      <a:pt x="55" y="9"/>
                    </a:cubicBezTo>
                    <a:cubicBezTo>
                      <a:pt x="50" y="8"/>
                      <a:pt x="50" y="3"/>
                      <a:pt x="47" y="1"/>
                    </a:cubicBezTo>
                    <a:cubicBezTo>
                      <a:pt x="44" y="0"/>
                      <a:pt x="35" y="1"/>
                      <a:pt x="33" y="3"/>
                    </a:cubicBezTo>
                  </a:path>
                </a:pathLst>
              </a:custGeom>
              <a:solidFill>
                <a:srgbClr val="CF83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597" name="Freeform 197"/>
              <p:cNvSpPr>
                <a:spLocks/>
              </p:cNvSpPr>
              <p:nvPr/>
            </p:nvSpPr>
            <p:spPr bwMode="auto">
              <a:xfrm>
                <a:off x="3120" y="2081"/>
                <a:ext cx="389" cy="390"/>
              </a:xfrm>
              <a:custGeom>
                <a:avLst/>
                <a:gdLst>
                  <a:gd name="T0" fmla="*/ 31 w 173"/>
                  <a:gd name="T1" fmla="*/ 2 h 174"/>
                  <a:gd name="T2" fmla="*/ 24 w 173"/>
                  <a:gd name="T3" fmla="*/ 11 h 174"/>
                  <a:gd name="T4" fmla="*/ 20 w 173"/>
                  <a:gd name="T5" fmla="*/ 16 h 174"/>
                  <a:gd name="T6" fmla="*/ 18 w 173"/>
                  <a:gd name="T7" fmla="*/ 18 h 174"/>
                  <a:gd name="T8" fmla="*/ 20 w 173"/>
                  <a:gd name="T9" fmla="*/ 22 h 174"/>
                  <a:gd name="T10" fmla="*/ 17 w 173"/>
                  <a:gd name="T11" fmla="*/ 34 h 174"/>
                  <a:gd name="T12" fmla="*/ 19 w 173"/>
                  <a:gd name="T13" fmla="*/ 48 h 174"/>
                  <a:gd name="T14" fmla="*/ 22 w 173"/>
                  <a:gd name="T15" fmla="*/ 64 h 174"/>
                  <a:gd name="T16" fmla="*/ 21 w 173"/>
                  <a:gd name="T17" fmla="*/ 71 h 174"/>
                  <a:gd name="T18" fmla="*/ 22 w 173"/>
                  <a:gd name="T19" fmla="*/ 79 h 174"/>
                  <a:gd name="T20" fmla="*/ 16 w 173"/>
                  <a:gd name="T21" fmla="*/ 95 h 174"/>
                  <a:gd name="T22" fmla="*/ 10 w 173"/>
                  <a:gd name="T23" fmla="*/ 100 h 174"/>
                  <a:gd name="T24" fmla="*/ 8 w 173"/>
                  <a:gd name="T25" fmla="*/ 108 h 174"/>
                  <a:gd name="T26" fmla="*/ 9 w 173"/>
                  <a:gd name="T27" fmla="*/ 118 h 174"/>
                  <a:gd name="T28" fmla="*/ 13 w 173"/>
                  <a:gd name="T29" fmla="*/ 106 h 174"/>
                  <a:gd name="T30" fmla="*/ 23 w 173"/>
                  <a:gd name="T31" fmla="*/ 96 h 174"/>
                  <a:gd name="T32" fmla="*/ 29 w 173"/>
                  <a:gd name="T33" fmla="*/ 82 h 174"/>
                  <a:gd name="T34" fmla="*/ 30 w 173"/>
                  <a:gd name="T35" fmla="*/ 66 h 174"/>
                  <a:gd name="T36" fmla="*/ 40 w 173"/>
                  <a:gd name="T37" fmla="*/ 55 h 174"/>
                  <a:gd name="T38" fmla="*/ 48 w 173"/>
                  <a:gd name="T39" fmla="*/ 41 h 174"/>
                  <a:gd name="T40" fmla="*/ 65 w 173"/>
                  <a:gd name="T41" fmla="*/ 40 h 174"/>
                  <a:gd name="T42" fmla="*/ 72 w 173"/>
                  <a:gd name="T43" fmla="*/ 44 h 174"/>
                  <a:gd name="T44" fmla="*/ 79 w 173"/>
                  <a:gd name="T45" fmla="*/ 43 h 174"/>
                  <a:gd name="T46" fmla="*/ 84 w 173"/>
                  <a:gd name="T47" fmla="*/ 50 h 174"/>
                  <a:gd name="T48" fmla="*/ 91 w 173"/>
                  <a:gd name="T49" fmla="*/ 53 h 174"/>
                  <a:gd name="T50" fmla="*/ 105 w 173"/>
                  <a:gd name="T51" fmla="*/ 50 h 174"/>
                  <a:gd name="T52" fmla="*/ 120 w 173"/>
                  <a:gd name="T53" fmla="*/ 54 h 174"/>
                  <a:gd name="T54" fmla="*/ 131 w 173"/>
                  <a:gd name="T55" fmla="*/ 66 h 174"/>
                  <a:gd name="T56" fmla="*/ 143 w 173"/>
                  <a:gd name="T57" fmla="*/ 75 h 174"/>
                  <a:gd name="T58" fmla="*/ 156 w 173"/>
                  <a:gd name="T59" fmla="*/ 84 h 174"/>
                  <a:gd name="T60" fmla="*/ 151 w 173"/>
                  <a:gd name="T61" fmla="*/ 110 h 174"/>
                  <a:gd name="T62" fmla="*/ 125 w 173"/>
                  <a:gd name="T63" fmla="*/ 119 h 174"/>
                  <a:gd name="T64" fmla="*/ 122 w 173"/>
                  <a:gd name="T65" fmla="*/ 132 h 174"/>
                  <a:gd name="T66" fmla="*/ 117 w 173"/>
                  <a:gd name="T67" fmla="*/ 137 h 174"/>
                  <a:gd name="T68" fmla="*/ 115 w 173"/>
                  <a:gd name="T69" fmla="*/ 144 h 174"/>
                  <a:gd name="T70" fmla="*/ 89 w 173"/>
                  <a:gd name="T71" fmla="*/ 152 h 174"/>
                  <a:gd name="T72" fmla="*/ 75 w 173"/>
                  <a:gd name="T73" fmla="*/ 155 h 174"/>
                  <a:gd name="T74" fmla="*/ 68 w 173"/>
                  <a:gd name="T75" fmla="*/ 166 h 174"/>
                  <a:gd name="T76" fmla="*/ 67 w 173"/>
                  <a:gd name="T77" fmla="*/ 164 h 174"/>
                  <a:gd name="T78" fmla="*/ 65 w 173"/>
                  <a:gd name="T79" fmla="*/ 164 h 174"/>
                  <a:gd name="T80" fmla="*/ 103 w 173"/>
                  <a:gd name="T81" fmla="*/ 164 h 174"/>
                  <a:gd name="T82" fmla="*/ 111 w 173"/>
                  <a:gd name="T83" fmla="*/ 162 h 174"/>
                  <a:gd name="T84" fmla="*/ 121 w 173"/>
                  <a:gd name="T85" fmla="*/ 161 h 174"/>
                  <a:gd name="T86" fmla="*/ 127 w 173"/>
                  <a:gd name="T87" fmla="*/ 145 h 174"/>
                  <a:gd name="T88" fmla="*/ 132 w 173"/>
                  <a:gd name="T89" fmla="*/ 143 h 174"/>
                  <a:gd name="T90" fmla="*/ 132 w 173"/>
                  <a:gd name="T91" fmla="*/ 145 h 174"/>
                  <a:gd name="T92" fmla="*/ 136 w 173"/>
                  <a:gd name="T93" fmla="*/ 134 h 174"/>
                  <a:gd name="T94" fmla="*/ 147 w 173"/>
                  <a:gd name="T95" fmla="*/ 128 h 174"/>
                  <a:gd name="T96" fmla="*/ 152 w 173"/>
                  <a:gd name="T97" fmla="*/ 130 h 174"/>
                  <a:gd name="T98" fmla="*/ 159 w 173"/>
                  <a:gd name="T99" fmla="*/ 127 h 174"/>
                  <a:gd name="T100" fmla="*/ 164 w 173"/>
                  <a:gd name="T101" fmla="*/ 127 h 174"/>
                  <a:gd name="T102" fmla="*/ 172 w 173"/>
                  <a:gd name="T103" fmla="*/ 122 h 174"/>
                  <a:gd name="T104" fmla="*/ 173 w 173"/>
                  <a:gd name="T105" fmla="*/ 107 h 174"/>
                  <a:gd name="T106" fmla="*/ 159 w 173"/>
                  <a:gd name="T107" fmla="*/ 83 h 174"/>
                  <a:gd name="T108" fmla="*/ 134 w 173"/>
                  <a:gd name="T109" fmla="*/ 59 h 174"/>
                  <a:gd name="T110" fmla="*/ 108 w 173"/>
                  <a:gd name="T111" fmla="*/ 44 h 174"/>
                  <a:gd name="T112" fmla="*/ 94 w 173"/>
                  <a:gd name="T113" fmla="*/ 37 h 174"/>
                  <a:gd name="T114" fmla="*/ 79 w 173"/>
                  <a:gd name="T115" fmla="*/ 33 h 174"/>
                  <a:gd name="T116" fmla="*/ 58 w 173"/>
                  <a:gd name="T117" fmla="*/ 16 h 174"/>
                  <a:gd name="T118" fmla="*/ 37 w 173"/>
                  <a:gd name="T119" fmla="*/ 0 h 174"/>
                  <a:gd name="T120" fmla="*/ 30 w 173"/>
                  <a:gd name="T121" fmla="*/ 1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3" h="174">
                    <a:moveTo>
                      <a:pt x="31" y="2"/>
                    </a:moveTo>
                    <a:cubicBezTo>
                      <a:pt x="23" y="1"/>
                      <a:pt x="25" y="6"/>
                      <a:pt x="24" y="11"/>
                    </a:cubicBezTo>
                    <a:cubicBezTo>
                      <a:pt x="23" y="13"/>
                      <a:pt x="21" y="14"/>
                      <a:pt x="20" y="16"/>
                    </a:cubicBezTo>
                    <a:cubicBezTo>
                      <a:pt x="20" y="17"/>
                      <a:pt x="19" y="18"/>
                      <a:pt x="18" y="18"/>
                    </a:cubicBezTo>
                    <a:cubicBezTo>
                      <a:pt x="18" y="20"/>
                      <a:pt x="20" y="21"/>
                      <a:pt x="20" y="22"/>
                    </a:cubicBezTo>
                    <a:cubicBezTo>
                      <a:pt x="18" y="27"/>
                      <a:pt x="15" y="28"/>
                      <a:pt x="17" y="34"/>
                    </a:cubicBezTo>
                    <a:cubicBezTo>
                      <a:pt x="19" y="40"/>
                      <a:pt x="20" y="41"/>
                      <a:pt x="19" y="48"/>
                    </a:cubicBezTo>
                    <a:cubicBezTo>
                      <a:pt x="18" y="55"/>
                      <a:pt x="21" y="57"/>
                      <a:pt x="22" y="64"/>
                    </a:cubicBezTo>
                    <a:cubicBezTo>
                      <a:pt x="23" y="66"/>
                      <a:pt x="22" y="68"/>
                      <a:pt x="21" y="71"/>
                    </a:cubicBezTo>
                    <a:cubicBezTo>
                      <a:pt x="21" y="74"/>
                      <a:pt x="22" y="76"/>
                      <a:pt x="22" y="79"/>
                    </a:cubicBezTo>
                    <a:cubicBezTo>
                      <a:pt x="22" y="84"/>
                      <a:pt x="20" y="91"/>
                      <a:pt x="16" y="95"/>
                    </a:cubicBezTo>
                    <a:cubicBezTo>
                      <a:pt x="14" y="97"/>
                      <a:pt x="12" y="97"/>
                      <a:pt x="10" y="100"/>
                    </a:cubicBezTo>
                    <a:cubicBezTo>
                      <a:pt x="9" y="102"/>
                      <a:pt x="9" y="106"/>
                      <a:pt x="8" y="108"/>
                    </a:cubicBezTo>
                    <a:cubicBezTo>
                      <a:pt x="7" y="110"/>
                      <a:pt x="0" y="122"/>
                      <a:pt x="9" y="118"/>
                    </a:cubicBezTo>
                    <a:cubicBezTo>
                      <a:pt x="3" y="118"/>
                      <a:pt x="11" y="109"/>
                      <a:pt x="13" y="106"/>
                    </a:cubicBezTo>
                    <a:cubicBezTo>
                      <a:pt x="16" y="102"/>
                      <a:pt x="19" y="100"/>
                      <a:pt x="23" y="96"/>
                    </a:cubicBezTo>
                    <a:cubicBezTo>
                      <a:pt x="26" y="93"/>
                      <a:pt x="28" y="87"/>
                      <a:pt x="29" y="82"/>
                    </a:cubicBezTo>
                    <a:cubicBezTo>
                      <a:pt x="31" y="76"/>
                      <a:pt x="29" y="72"/>
                      <a:pt x="30" y="66"/>
                    </a:cubicBezTo>
                    <a:cubicBezTo>
                      <a:pt x="31" y="60"/>
                      <a:pt x="36" y="59"/>
                      <a:pt x="40" y="55"/>
                    </a:cubicBezTo>
                    <a:cubicBezTo>
                      <a:pt x="45" y="51"/>
                      <a:pt x="44" y="45"/>
                      <a:pt x="48" y="41"/>
                    </a:cubicBezTo>
                    <a:cubicBezTo>
                      <a:pt x="52" y="38"/>
                      <a:pt x="60" y="39"/>
                      <a:pt x="65" y="40"/>
                    </a:cubicBezTo>
                    <a:cubicBezTo>
                      <a:pt x="67" y="41"/>
                      <a:pt x="69" y="43"/>
                      <a:pt x="72" y="44"/>
                    </a:cubicBezTo>
                    <a:cubicBezTo>
                      <a:pt x="74" y="44"/>
                      <a:pt x="78" y="42"/>
                      <a:pt x="79" y="43"/>
                    </a:cubicBezTo>
                    <a:cubicBezTo>
                      <a:pt x="81" y="44"/>
                      <a:pt x="82" y="48"/>
                      <a:pt x="84" y="50"/>
                    </a:cubicBezTo>
                    <a:cubicBezTo>
                      <a:pt x="85" y="51"/>
                      <a:pt x="88" y="53"/>
                      <a:pt x="91" y="53"/>
                    </a:cubicBezTo>
                    <a:cubicBezTo>
                      <a:pt x="96" y="54"/>
                      <a:pt x="100" y="50"/>
                      <a:pt x="105" y="50"/>
                    </a:cubicBezTo>
                    <a:cubicBezTo>
                      <a:pt x="108" y="50"/>
                      <a:pt x="118" y="52"/>
                      <a:pt x="120" y="54"/>
                    </a:cubicBezTo>
                    <a:cubicBezTo>
                      <a:pt x="125" y="58"/>
                      <a:pt x="125" y="62"/>
                      <a:pt x="131" y="66"/>
                    </a:cubicBezTo>
                    <a:cubicBezTo>
                      <a:pt x="135" y="69"/>
                      <a:pt x="139" y="72"/>
                      <a:pt x="143" y="75"/>
                    </a:cubicBezTo>
                    <a:cubicBezTo>
                      <a:pt x="147" y="78"/>
                      <a:pt x="153" y="80"/>
                      <a:pt x="156" y="84"/>
                    </a:cubicBezTo>
                    <a:cubicBezTo>
                      <a:pt x="161" y="90"/>
                      <a:pt x="158" y="106"/>
                      <a:pt x="151" y="110"/>
                    </a:cubicBezTo>
                    <a:cubicBezTo>
                      <a:pt x="143" y="115"/>
                      <a:pt x="131" y="108"/>
                      <a:pt x="125" y="119"/>
                    </a:cubicBezTo>
                    <a:cubicBezTo>
                      <a:pt x="124" y="123"/>
                      <a:pt x="125" y="128"/>
                      <a:pt x="122" y="132"/>
                    </a:cubicBezTo>
                    <a:cubicBezTo>
                      <a:pt x="121" y="134"/>
                      <a:pt x="118" y="135"/>
                      <a:pt x="117" y="137"/>
                    </a:cubicBezTo>
                    <a:cubicBezTo>
                      <a:pt x="115" y="139"/>
                      <a:pt x="116" y="142"/>
                      <a:pt x="115" y="144"/>
                    </a:cubicBezTo>
                    <a:cubicBezTo>
                      <a:pt x="110" y="152"/>
                      <a:pt x="97" y="151"/>
                      <a:pt x="89" y="152"/>
                    </a:cubicBezTo>
                    <a:cubicBezTo>
                      <a:pt x="84" y="152"/>
                      <a:pt x="78" y="150"/>
                      <a:pt x="75" y="155"/>
                    </a:cubicBezTo>
                    <a:cubicBezTo>
                      <a:pt x="72" y="160"/>
                      <a:pt x="76" y="165"/>
                      <a:pt x="68" y="166"/>
                    </a:cubicBezTo>
                    <a:cubicBezTo>
                      <a:pt x="68" y="165"/>
                      <a:pt x="67" y="165"/>
                      <a:pt x="67" y="164"/>
                    </a:cubicBezTo>
                    <a:cubicBezTo>
                      <a:pt x="67" y="164"/>
                      <a:pt x="65" y="165"/>
                      <a:pt x="65" y="164"/>
                    </a:cubicBezTo>
                    <a:cubicBezTo>
                      <a:pt x="68" y="174"/>
                      <a:pt x="97" y="146"/>
                      <a:pt x="103" y="164"/>
                    </a:cubicBezTo>
                    <a:cubicBezTo>
                      <a:pt x="106" y="163"/>
                      <a:pt x="108" y="162"/>
                      <a:pt x="111" y="162"/>
                    </a:cubicBezTo>
                    <a:cubicBezTo>
                      <a:pt x="115" y="161"/>
                      <a:pt x="118" y="163"/>
                      <a:pt x="121" y="161"/>
                    </a:cubicBezTo>
                    <a:cubicBezTo>
                      <a:pt x="127" y="158"/>
                      <a:pt x="128" y="150"/>
                      <a:pt x="127" y="145"/>
                    </a:cubicBezTo>
                    <a:cubicBezTo>
                      <a:pt x="128" y="144"/>
                      <a:pt x="131" y="143"/>
                      <a:pt x="132" y="143"/>
                    </a:cubicBezTo>
                    <a:cubicBezTo>
                      <a:pt x="132" y="144"/>
                      <a:pt x="132" y="144"/>
                      <a:pt x="132" y="145"/>
                    </a:cubicBezTo>
                    <a:cubicBezTo>
                      <a:pt x="137" y="143"/>
                      <a:pt x="140" y="139"/>
                      <a:pt x="136" y="134"/>
                    </a:cubicBezTo>
                    <a:cubicBezTo>
                      <a:pt x="140" y="132"/>
                      <a:pt x="142" y="128"/>
                      <a:pt x="147" y="128"/>
                    </a:cubicBezTo>
                    <a:cubicBezTo>
                      <a:pt x="149" y="128"/>
                      <a:pt x="148" y="131"/>
                      <a:pt x="152" y="130"/>
                    </a:cubicBezTo>
                    <a:cubicBezTo>
                      <a:pt x="153" y="130"/>
                      <a:pt x="156" y="127"/>
                      <a:pt x="159" y="127"/>
                    </a:cubicBezTo>
                    <a:cubicBezTo>
                      <a:pt x="160" y="127"/>
                      <a:pt x="163" y="128"/>
                      <a:pt x="164" y="127"/>
                    </a:cubicBezTo>
                    <a:cubicBezTo>
                      <a:pt x="167" y="127"/>
                      <a:pt x="170" y="125"/>
                      <a:pt x="172" y="122"/>
                    </a:cubicBezTo>
                    <a:cubicBezTo>
                      <a:pt x="173" y="120"/>
                      <a:pt x="173" y="110"/>
                      <a:pt x="173" y="107"/>
                    </a:cubicBezTo>
                    <a:cubicBezTo>
                      <a:pt x="173" y="99"/>
                      <a:pt x="164" y="89"/>
                      <a:pt x="159" y="83"/>
                    </a:cubicBezTo>
                    <a:cubicBezTo>
                      <a:pt x="150" y="74"/>
                      <a:pt x="144" y="66"/>
                      <a:pt x="134" y="59"/>
                    </a:cubicBezTo>
                    <a:cubicBezTo>
                      <a:pt x="124" y="53"/>
                      <a:pt x="119" y="47"/>
                      <a:pt x="108" y="44"/>
                    </a:cubicBezTo>
                    <a:cubicBezTo>
                      <a:pt x="103" y="42"/>
                      <a:pt x="99" y="39"/>
                      <a:pt x="94" y="37"/>
                    </a:cubicBezTo>
                    <a:cubicBezTo>
                      <a:pt x="89" y="35"/>
                      <a:pt x="84" y="35"/>
                      <a:pt x="79" y="33"/>
                    </a:cubicBezTo>
                    <a:cubicBezTo>
                      <a:pt x="69" y="28"/>
                      <a:pt x="70" y="17"/>
                      <a:pt x="58" y="16"/>
                    </a:cubicBezTo>
                    <a:cubicBezTo>
                      <a:pt x="52" y="15"/>
                      <a:pt x="35" y="9"/>
                      <a:pt x="37" y="0"/>
                    </a:cubicBezTo>
                    <a:cubicBezTo>
                      <a:pt x="34" y="0"/>
                      <a:pt x="32" y="0"/>
                      <a:pt x="30" y="1"/>
                    </a:cubicBezTo>
                  </a:path>
                </a:pathLst>
              </a:custGeom>
              <a:solidFill>
                <a:srgbClr val="CB76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598" name="Freeform 198"/>
              <p:cNvSpPr>
                <a:spLocks/>
              </p:cNvSpPr>
              <p:nvPr/>
            </p:nvSpPr>
            <p:spPr bwMode="auto">
              <a:xfrm>
                <a:off x="3199" y="2087"/>
                <a:ext cx="105" cy="74"/>
              </a:xfrm>
              <a:custGeom>
                <a:avLst/>
                <a:gdLst>
                  <a:gd name="T0" fmla="*/ 2 w 47"/>
                  <a:gd name="T1" fmla="*/ 1 h 33"/>
                  <a:gd name="T2" fmla="*/ 9 w 47"/>
                  <a:gd name="T3" fmla="*/ 1 h 33"/>
                  <a:gd name="T4" fmla="*/ 16 w 47"/>
                  <a:gd name="T5" fmla="*/ 3 h 33"/>
                  <a:gd name="T6" fmla="*/ 32 w 47"/>
                  <a:gd name="T7" fmla="*/ 6 h 33"/>
                  <a:gd name="T8" fmla="*/ 34 w 47"/>
                  <a:gd name="T9" fmla="*/ 14 h 33"/>
                  <a:gd name="T10" fmla="*/ 41 w 47"/>
                  <a:gd name="T11" fmla="*/ 18 h 33"/>
                  <a:gd name="T12" fmla="*/ 43 w 47"/>
                  <a:gd name="T13" fmla="*/ 27 h 33"/>
                  <a:gd name="T14" fmla="*/ 41 w 47"/>
                  <a:gd name="T15" fmla="*/ 32 h 33"/>
                  <a:gd name="T16" fmla="*/ 25 w 47"/>
                  <a:gd name="T17" fmla="*/ 18 h 33"/>
                  <a:gd name="T18" fmla="*/ 12 w 47"/>
                  <a:gd name="T19" fmla="*/ 15 h 33"/>
                  <a:gd name="T20" fmla="*/ 0 w 47"/>
                  <a:gd name="T21" fmla="*/ 1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7" h="33">
                    <a:moveTo>
                      <a:pt x="2" y="1"/>
                    </a:moveTo>
                    <a:cubicBezTo>
                      <a:pt x="5" y="0"/>
                      <a:pt x="7" y="0"/>
                      <a:pt x="9" y="1"/>
                    </a:cubicBezTo>
                    <a:cubicBezTo>
                      <a:pt x="13" y="4"/>
                      <a:pt x="12" y="4"/>
                      <a:pt x="16" y="3"/>
                    </a:cubicBezTo>
                    <a:cubicBezTo>
                      <a:pt x="21" y="3"/>
                      <a:pt x="29" y="2"/>
                      <a:pt x="32" y="6"/>
                    </a:cubicBezTo>
                    <a:cubicBezTo>
                      <a:pt x="33" y="9"/>
                      <a:pt x="31" y="12"/>
                      <a:pt x="34" y="14"/>
                    </a:cubicBezTo>
                    <a:cubicBezTo>
                      <a:pt x="37" y="15"/>
                      <a:pt x="39" y="14"/>
                      <a:pt x="41" y="18"/>
                    </a:cubicBezTo>
                    <a:cubicBezTo>
                      <a:pt x="42" y="21"/>
                      <a:pt x="41" y="24"/>
                      <a:pt x="43" y="27"/>
                    </a:cubicBezTo>
                    <a:cubicBezTo>
                      <a:pt x="44" y="29"/>
                      <a:pt x="47" y="33"/>
                      <a:pt x="41" y="32"/>
                    </a:cubicBezTo>
                    <a:cubicBezTo>
                      <a:pt x="34" y="31"/>
                      <a:pt x="32" y="20"/>
                      <a:pt x="25" y="18"/>
                    </a:cubicBezTo>
                    <a:cubicBezTo>
                      <a:pt x="21" y="16"/>
                      <a:pt x="16" y="16"/>
                      <a:pt x="12" y="15"/>
                    </a:cubicBezTo>
                    <a:cubicBezTo>
                      <a:pt x="9" y="15"/>
                      <a:pt x="3" y="15"/>
                      <a:pt x="0" y="13"/>
                    </a:cubicBezTo>
                  </a:path>
                </a:pathLst>
              </a:custGeom>
              <a:solidFill>
                <a:srgbClr val="CB76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599" name="Freeform 199"/>
              <p:cNvSpPr>
                <a:spLocks/>
              </p:cNvSpPr>
              <p:nvPr/>
            </p:nvSpPr>
            <p:spPr bwMode="auto">
              <a:xfrm>
                <a:off x="3170" y="2098"/>
                <a:ext cx="81" cy="52"/>
              </a:xfrm>
              <a:custGeom>
                <a:avLst/>
                <a:gdLst>
                  <a:gd name="T0" fmla="*/ 9 w 36"/>
                  <a:gd name="T1" fmla="*/ 2 h 23"/>
                  <a:gd name="T2" fmla="*/ 2 w 36"/>
                  <a:gd name="T3" fmla="*/ 12 h 23"/>
                  <a:gd name="T4" fmla="*/ 3 w 36"/>
                  <a:gd name="T5" fmla="*/ 23 h 23"/>
                  <a:gd name="T6" fmla="*/ 3 w 36"/>
                  <a:gd name="T7" fmla="*/ 14 h 23"/>
                  <a:gd name="T8" fmla="*/ 6 w 36"/>
                  <a:gd name="T9" fmla="*/ 8 h 23"/>
                  <a:gd name="T10" fmla="*/ 15 w 36"/>
                  <a:gd name="T11" fmla="*/ 14 h 23"/>
                  <a:gd name="T12" fmla="*/ 19 w 36"/>
                  <a:gd name="T13" fmla="*/ 15 h 23"/>
                  <a:gd name="T14" fmla="*/ 18 w 36"/>
                  <a:gd name="T15" fmla="*/ 6 h 23"/>
                  <a:gd name="T16" fmla="*/ 27 w 36"/>
                  <a:gd name="T17" fmla="*/ 8 h 23"/>
                  <a:gd name="T18" fmla="*/ 31 w 36"/>
                  <a:gd name="T19" fmla="*/ 8 h 23"/>
                  <a:gd name="T20" fmla="*/ 34 w 36"/>
                  <a:gd name="T21" fmla="*/ 7 h 23"/>
                  <a:gd name="T22" fmla="*/ 26 w 36"/>
                  <a:gd name="T23" fmla="*/ 6 h 23"/>
                  <a:gd name="T24" fmla="*/ 11 w 36"/>
                  <a:gd name="T25" fmla="*/ 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23">
                    <a:moveTo>
                      <a:pt x="9" y="2"/>
                    </a:moveTo>
                    <a:cubicBezTo>
                      <a:pt x="5" y="2"/>
                      <a:pt x="2" y="9"/>
                      <a:pt x="2" y="12"/>
                    </a:cubicBezTo>
                    <a:cubicBezTo>
                      <a:pt x="2" y="16"/>
                      <a:pt x="0" y="20"/>
                      <a:pt x="3" y="23"/>
                    </a:cubicBezTo>
                    <a:cubicBezTo>
                      <a:pt x="5" y="21"/>
                      <a:pt x="2" y="16"/>
                      <a:pt x="3" y="14"/>
                    </a:cubicBezTo>
                    <a:cubicBezTo>
                      <a:pt x="3" y="10"/>
                      <a:pt x="4" y="10"/>
                      <a:pt x="6" y="8"/>
                    </a:cubicBezTo>
                    <a:cubicBezTo>
                      <a:pt x="13" y="3"/>
                      <a:pt x="13" y="7"/>
                      <a:pt x="15" y="14"/>
                    </a:cubicBezTo>
                    <a:cubicBezTo>
                      <a:pt x="17" y="13"/>
                      <a:pt x="19" y="12"/>
                      <a:pt x="19" y="15"/>
                    </a:cubicBezTo>
                    <a:cubicBezTo>
                      <a:pt x="18" y="12"/>
                      <a:pt x="16" y="8"/>
                      <a:pt x="18" y="6"/>
                    </a:cubicBezTo>
                    <a:cubicBezTo>
                      <a:pt x="20" y="4"/>
                      <a:pt x="24" y="7"/>
                      <a:pt x="27" y="8"/>
                    </a:cubicBezTo>
                    <a:cubicBezTo>
                      <a:pt x="28" y="8"/>
                      <a:pt x="29" y="8"/>
                      <a:pt x="31" y="8"/>
                    </a:cubicBezTo>
                    <a:cubicBezTo>
                      <a:pt x="32" y="8"/>
                      <a:pt x="33" y="11"/>
                      <a:pt x="34" y="7"/>
                    </a:cubicBezTo>
                    <a:cubicBezTo>
                      <a:pt x="36" y="1"/>
                      <a:pt x="28" y="6"/>
                      <a:pt x="26" y="6"/>
                    </a:cubicBezTo>
                    <a:cubicBezTo>
                      <a:pt x="26" y="1"/>
                      <a:pt x="14" y="0"/>
                      <a:pt x="11" y="2"/>
                    </a:cubicBezTo>
                  </a:path>
                </a:pathLst>
              </a:custGeom>
              <a:solidFill>
                <a:srgbClr val="B767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600" name="Freeform 200"/>
              <p:cNvSpPr>
                <a:spLocks/>
              </p:cNvSpPr>
              <p:nvPr/>
            </p:nvSpPr>
            <p:spPr bwMode="auto">
              <a:xfrm>
                <a:off x="3177" y="2157"/>
                <a:ext cx="38" cy="38"/>
              </a:xfrm>
              <a:custGeom>
                <a:avLst/>
                <a:gdLst>
                  <a:gd name="T0" fmla="*/ 2 w 17"/>
                  <a:gd name="T1" fmla="*/ 6 h 17"/>
                  <a:gd name="T2" fmla="*/ 2 w 17"/>
                  <a:gd name="T3" fmla="*/ 16 h 17"/>
                  <a:gd name="T4" fmla="*/ 9 w 17"/>
                  <a:gd name="T5" fmla="*/ 14 h 17"/>
                  <a:gd name="T6" fmla="*/ 7 w 17"/>
                  <a:gd name="T7" fmla="*/ 11 h 17"/>
                  <a:gd name="T8" fmla="*/ 10 w 17"/>
                  <a:gd name="T9" fmla="*/ 8 h 17"/>
                  <a:gd name="T10" fmla="*/ 12 w 17"/>
                  <a:gd name="T11" fmla="*/ 3 h 17"/>
                  <a:gd name="T12" fmla="*/ 17 w 17"/>
                  <a:gd name="T13" fmla="*/ 6 h 17"/>
                  <a:gd name="T14" fmla="*/ 12 w 17"/>
                  <a:gd name="T15" fmla="*/ 3 h 17"/>
                  <a:gd name="T16" fmla="*/ 4 w 17"/>
                  <a:gd name="T17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7">
                    <a:moveTo>
                      <a:pt x="2" y="6"/>
                    </a:moveTo>
                    <a:cubicBezTo>
                      <a:pt x="1" y="9"/>
                      <a:pt x="0" y="13"/>
                      <a:pt x="2" y="16"/>
                    </a:cubicBezTo>
                    <a:cubicBezTo>
                      <a:pt x="4" y="17"/>
                      <a:pt x="7" y="15"/>
                      <a:pt x="9" y="14"/>
                    </a:cubicBezTo>
                    <a:cubicBezTo>
                      <a:pt x="8" y="13"/>
                      <a:pt x="8" y="12"/>
                      <a:pt x="7" y="11"/>
                    </a:cubicBezTo>
                    <a:cubicBezTo>
                      <a:pt x="8" y="10"/>
                      <a:pt x="9" y="9"/>
                      <a:pt x="10" y="8"/>
                    </a:cubicBezTo>
                    <a:cubicBezTo>
                      <a:pt x="8" y="7"/>
                      <a:pt x="9" y="3"/>
                      <a:pt x="12" y="3"/>
                    </a:cubicBezTo>
                    <a:cubicBezTo>
                      <a:pt x="14" y="3"/>
                      <a:pt x="14" y="7"/>
                      <a:pt x="17" y="6"/>
                    </a:cubicBezTo>
                    <a:cubicBezTo>
                      <a:pt x="17" y="3"/>
                      <a:pt x="14" y="0"/>
                      <a:pt x="12" y="3"/>
                    </a:cubicBezTo>
                    <a:cubicBezTo>
                      <a:pt x="13" y="0"/>
                      <a:pt x="3" y="0"/>
                      <a:pt x="4" y="7"/>
                    </a:cubicBezTo>
                  </a:path>
                </a:pathLst>
              </a:custGeom>
              <a:solidFill>
                <a:srgbClr val="B767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601" name="Freeform 201"/>
              <p:cNvSpPr>
                <a:spLocks/>
              </p:cNvSpPr>
              <p:nvPr/>
            </p:nvSpPr>
            <p:spPr bwMode="auto">
              <a:xfrm>
                <a:off x="3300" y="2164"/>
                <a:ext cx="56" cy="26"/>
              </a:xfrm>
              <a:custGeom>
                <a:avLst/>
                <a:gdLst>
                  <a:gd name="T0" fmla="*/ 2 w 25"/>
                  <a:gd name="T1" fmla="*/ 1 h 12"/>
                  <a:gd name="T2" fmla="*/ 7 w 25"/>
                  <a:gd name="T3" fmla="*/ 7 h 12"/>
                  <a:gd name="T4" fmla="*/ 11 w 25"/>
                  <a:gd name="T5" fmla="*/ 11 h 12"/>
                  <a:gd name="T6" fmla="*/ 16 w 25"/>
                  <a:gd name="T7" fmla="*/ 10 h 12"/>
                  <a:gd name="T8" fmla="*/ 18 w 25"/>
                  <a:gd name="T9" fmla="*/ 12 h 12"/>
                  <a:gd name="T10" fmla="*/ 25 w 25"/>
                  <a:gd name="T11" fmla="*/ 10 h 12"/>
                  <a:gd name="T12" fmla="*/ 11 w 25"/>
                  <a:gd name="T13" fmla="*/ 7 h 12"/>
                  <a:gd name="T14" fmla="*/ 8 w 25"/>
                  <a:gd name="T15" fmla="*/ 2 h 12"/>
                  <a:gd name="T16" fmla="*/ 0 w 25"/>
                  <a:gd name="T17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12">
                    <a:moveTo>
                      <a:pt x="2" y="1"/>
                    </a:moveTo>
                    <a:cubicBezTo>
                      <a:pt x="4" y="3"/>
                      <a:pt x="6" y="4"/>
                      <a:pt x="7" y="7"/>
                    </a:cubicBezTo>
                    <a:cubicBezTo>
                      <a:pt x="8" y="11"/>
                      <a:pt x="7" y="12"/>
                      <a:pt x="11" y="11"/>
                    </a:cubicBezTo>
                    <a:cubicBezTo>
                      <a:pt x="13" y="11"/>
                      <a:pt x="15" y="10"/>
                      <a:pt x="16" y="10"/>
                    </a:cubicBezTo>
                    <a:cubicBezTo>
                      <a:pt x="18" y="10"/>
                      <a:pt x="17" y="11"/>
                      <a:pt x="18" y="12"/>
                    </a:cubicBezTo>
                    <a:cubicBezTo>
                      <a:pt x="21" y="12"/>
                      <a:pt x="23" y="11"/>
                      <a:pt x="25" y="10"/>
                    </a:cubicBezTo>
                    <a:cubicBezTo>
                      <a:pt x="21" y="10"/>
                      <a:pt x="13" y="10"/>
                      <a:pt x="11" y="7"/>
                    </a:cubicBezTo>
                    <a:cubicBezTo>
                      <a:pt x="10" y="4"/>
                      <a:pt x="11" y="3"/>
                      <a:pt x="8" y="2"/>
                    </a:cubicBezTo>
                    <a:cubicBezTo>
                      <a:pt x="5" y="0"/>
                      <a:pt x="2" y="0"/>
                      <a:pt x="0" y="2"/>
                    </a:cubicBezTo>
                  </a:path>
                </a:pathLst>
              </a:custGeom>
              <a:solidFill>
                <a:srgbClr val="B767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602" name="Freeform 202"/>
              <p:cNvSpPr>
                <a:spLocks/>
              </p:cNvSpPr>
              <p:nvPr/>
            </p:nvSpPr>
            <p:spPr bwMode="auto">
              <a:xfrm>
                <a:off x="3345" y="2312"/>
                <a:ext cx="164" cy="134"/>
              </a:xfrm>
              <a:custGeom>
                <a:avLst/>
                <a:gdLst>
                  <a:gd name="T0" fmla="*/ 0 w 73"/>
                  <a:gd name="T1" fmla="*/ 53 h 60"/>
                  <a:gd name="T2" fmla="*/ 19 w 73"/>
                  <a:gd name="T3" fmla="*/ 57 h 60"/>
                  <a:gd name="T4" fmla="*/ 22 w 73"/>
                  <a:gd name="T5" fmla="*/ 50 h 60"/>
                  <a:gd name="T6" fmla="*/ 23 w 73"/>
                  <a:gd name="T7" fmla="*/ 46 h 60"/>
                  <a:gd name="T8" fmla="*/ 25 w 73"/>
                  <a:gd name="T9" fmla="*/ 44 h 60"/>
                  <a:gd name="T10" fmla="*/ 29 w 73"/>
                  <a:gd name="T11" fmla="*/ 37 h 60"/>
                  <a:gd name="T12" fmla="*/ 34 w 73"/>
                  <a:gd name="T13" fmla="*/ 34 h 60"/>
                  <a:gd name="T14" fmla="*/ 37 w 73"/>
                  <a:gd name="T15" fmla="*/ 26 h 60"/>
                  <a:gd name="T16" fmla="*/ 44 w 73"/>
                  <a:gd name="T17" fmla="*/ 20 h 60"/>
                  <a:gd name="T18" fmla="*/ 48 w 73"/>
                  <a:gd name="T19" fmla="*/ 23 h 60"/>
                  <a:gd name="T20" fmla="*/ 51 w 73"/>
                  <a:gd name="T21" fmla="*/ 21 h 60"/>
                  <a:gd name="T22" fmla="*/ 61 w 73"/>
                  <a:gd name="T23" fmla="*/ 20 h 60"/>
                  <a:gd name="T24" fmla="*/ 68 w 73"/>
                  <a:gd name="T25" fmla="*/ 16 h 60"/>
                  <a:gd name="T26" fmla="*/ 67 w 73"/>
                  <a:gd name="T27" fmla="*/ 8 h 60"/>
                  <a:gd name="T28" fmla="*/ 67 w 73"/>
                  <a:gd name="T29" fmla="*/ 0 h 60"/>
                  <a:gd name="T30" fmla="*/ 61 w 73"/>
                  <a:gd name="T31" fmla="*/ 13 h 60"/>
                  <a:gd name="T32" fmla="*/ 54 w 73"/>
                  <a:gd name="T33" fmla="*/ 11 h 60"/>
                  <a:gd name="T34" fmla="*/ 47 w 73"/>
                  <a:gd name="T35" fmla="*/ 15 h 60"/>
                  <a:gd name="T36" fmla="*/ 36 w 73"/>
                  <a:gd name="T37" fmla="*/ 17 h 60"/>
                  <a:gd name="T38" fmla="*/ 32 w 73"/>
                  <a:gd name="T39" fmla="*/ 20 h 60"/>
                  <a:gd name="T40" fmla="*/ 31 w 73"/>
                  <a:gd name="T41" fmla="*/ 25 h 60"/>
                  <a:gd name="T42" fmla="*/ 29 w 73"/>
                  <a:gd name="T43" fmla="*/ 30 h 60"/>
                  <a:gd name="T44" fmla="*/ 23 w 73"/>
                  <a:gd name="T45" fmla="*/ 35 h 60"/>
                  <a:gd name="T46" fmla="*/ 23 w 73"/>
                  <a:gd name="T47" fmla="*/ 40 h 60"/>
                  <a:gd name="T48" fmla="*/ 21 w 73"/>
                  <a:gd name="T49" fmla="*/ 42 h 60"/>
                  <a:gd name="T50" fmla="*/ 18 w 73"/>
                  <a:gd name="T51" fmla="*/ 50 h 60"/>
                  <a:gd name="T52" fmla="*/ 7 w 73"/>
                  <a:gd name="T53" fmla="*/ 5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3" h="60">
                    <a:moveTo>
                      <a:pt x="0" y="53"/>
                    </a:moveTo>
                    <a:cubicBezTo>
                      <a:pt x="6" y="53"/>
                      <a:pt x="13" y="60"/>
                      <a:pt x="19" y="57"/>
                    </a:cubicBezTo>
                    <a:cubicBezTo>
                      <a:pt x="21" y="55"/>
                      <a:pt x="21" y="52"/>
                      <a:pt x="22" y="50"/>
                    </a:cubicBezTo>
                    <a:cubicBezTo>
                      <a:pt x="22" y="49"/>
                      <a:pt x="22" y="47"/>
                      <a:pt x="23" y="46"/>
                    </a:cubicBezTo>
                    <a:cubicBezTo>
                      <a:pt x="24" y="45"/>
                      <a:pt x="25" y="45"/>
                      <a:pt x="25" y="44"/>
                    </a:cubicBezTo>
                    <a:cubicBezTo>
                      <a:pt x="27" y="42"/>
                      <a:pt x="27" y="38"/>
                      <a:pt x="29" y="37"/>
                    </a:cubicBezTo>
                    <a:cubicBezTo>
                      <a:pt x="32" y="35"/>
                      <a:pt x="33" y="39"/>
                      <a:pt x="34" y="34"/>
                    </a:cubicBezTo>
                    <a:cubicBezTo>
                      <a:pt x="34" y="30"/>
                      <a:pt x="34" y="29"/>
                      <a:pt x="37" y="26"/>
                    </a:cubicBezTo>
                    <a:cubicBezTo>
                      <a:pt x="40" y="24"/>
                      <a:pt x="42" y="23"/>
                      <a:pt x="44" y="20"/>
                    </a:cubicBezTo>
                    <a:cubicBezTo>
                      <a:pt x="46" y="21"/>
                      <a:pt x="46" y="23"/>
                      <a:pt x="48" y="23"/>
                    </a:cubicBezTo>
                    <a:cubicBezTo>
                      <a:pt x="49" y="23"/>
                      <a:pt x="50" y="21"/>
                      <a:pt x="51" y="21"/>
                    </a:cubicBezTo>
                    <a:cubicBezTo>
                      <a:pt x="54" y="20"/>
                      <a:pt x="58" y="21"/>
                      <a:pt x="61" y="20"/>
                    </a:cubicBezTo>
                    <a:cubicBezTo>
                      <a:pt x="64" y="19"/>
                      <a:pt x="66" y="18"/>
                      <a:pt x="68" y="16"/>
                    </a:cubicBezTo>
                    <a:cubicBezTo>
                      <a:pt x="70" y="13"/>
                      <a:pt x="71" y="9"/>
                      <a:pt x="67" y="8"/>
                    </a:cubicBezTo>
                    <a:cubicBezTo>
                      <a:pt x="66" y="5"/>
                      <a:pt x="68" y="3"/>
                      <a:pt x="67" y="0"/>
                    </a:cubicBezTo>
                    <a:cubicBezTo>
                      <a:pt x="61" y="0"/>
                      <a:pt x="73" y="15"/>
                      <a:pt x="61" y="13"/>
                    </a:cubicBezTo>
                    <a:cubicBezTo>
                      <a:pt x="59" y="13"/>
                      <a:pt x="55" y="11"/>
                      <a:pt x="54" y="11"/>
                    </a:cubicBezTo>
                    <a:cubicBezTo>
                      <a:pt x="51" y="12"/>
                      <a:pt x="50" y="14"/>
                      <a:pt x="47" y="15"/>
                    </a:cubicBezTo>
                    <a:cubicBezTo>
                      <a:pt x="43" y="15"/>
                      <a:pt x="40" y="16"/>
                      <a:pt x="36" y="17"/>
                    </a:cubicBezTo>
                    <a:cubicBezTo>
                      <a:pt x="34" y="17"/>
                      <a:pt x="31" y="16"/>
                      <a:pt x="32" y="20"/>
                    </a:cubicBezTo>
                    <a:cubicBezTo>
                      <a:pt x="32" y="23"/>
                      <a:pt x="35" y="23"/>
                      <a:pt x="31" y="25"/>
                    </a:cubicBezTo>
                    <a:cubicBezTo>
                      <a:pt x="28" y="27"/>
                      <a:pt x="27" y="27"/>
                      <a:pt x="29" y="30"/>
                    </a:cubicBezTo>
                    <a:cubicBezTo>
                      <a:pt x="25" y="31"/>
                      <a:pt x="24" y="32"/>
                      <a:pt x="23" y="35"/>
                    </a:cubicBezTo>
                    <a:cubicBezTo>
                      <a:pt x="23" y="37"/>
                      <a:pt x="24" y="38"/>
                      <a:pt x="23" y="40"/>
                    </a:cubicBezTo>
                    <a:cubicBezTo>
                      <a:pt x="22" y="41"/>
                      <a:pt x="21" y="41"/>
                      <a:pt x="21" y="42"/>
                    </a:cubicBezTo>
                    <a:cubicBezTo>
                      <a:pt x="19" y="46"/>
                      <a:pt x="24" y="48"/>
                      <a:pt x="18" y="50"/>
                    </a:cubicBezTo>
                    <a:cubicBezTo>
                      <a:pt x="14" y="51"/>
                      <a:pt x="9" y="52"/>
                      <a:pt x="7" y="56"/>
                    </a:cubicBezTo>
                  </a:path>
                </a:pathLst>
              </a:custGeom>
              <a:solidFill>
                <a:srgbClr val="A866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603" name="Freeform 203"/>
              <p:cNvSpPr>
                <a:spLocks/>
              </p:cNvSpPr>
              <p:nvPr/>
            </p:nvSpPr>
            <p:spPr bwMode="auto">
              <a:xfrm>
                <a:off x="3468" y="2240"/>
                <a:ext cx="81" cy="150"/>
              </a:xfrm>
              <a:custGeom>
                <a:avLst/>
                <a:gdLst>
                  <a:gd name="T0" fmla="*/ 24 w 36"/>
                  <a:gd name="T1" fmla="*/ 23 h 67"/>
                  <a:gd name="T2" fmla="*/ 28 w 36"/>
                  <a:gd name="T3" fmla="*/ 31 h 67"/>
                  <a:gd name="T4" fmla="*/ 31 w 36"/>
                  <a:gd name="T5" fmla="*/ 39 h 67"/>
                  <a:gd name="T6" fmla="*/ 31 w 36"/>
                  <a:gd name="T7" fmla="*/ 54 h 67"/>
                  <a:gd name="T8" fmla="*/ 24 w 36"/>
                  <a:gd name="T9" fmla="*/ 60 h 67"/>
                  <a:gd name="T10" fmla="*/ 23 w 36"/>
                  <a:gd name="T11" fmla="*/ 66 h 67"/>
                  <a:gd name="T12" fmla="*/ 19 w 36"/>
                  <a:gd name="T13" fmla="*/ 62 h 67"/>
                  <a:gd name="T14" fmla="*/ 15 w 36"/>
                  <a:gd name="T15" fmla="*/ 62 h 67"/>
                  <a:gd name="T16" fmla="*/ 9 w 36"/>
                  <a:gd name="T17" fmla="*/ 67 h 67"/>
                  <a:gd name="T18" fmla="*/ 2 w 36"/>
                  <a:gd name="T19" fmla="*/ 64 h 67"/>
                  <a:gd name="T20" fmla="*/ 11 w 36"/>
                  <a:gd name="T21" fmla="*/ 61 h 67"/>
                  <a:gd name="T22" fmla="*/ 19 w 36"/>
                  <a:gd name="T23" fmla="*/ 58 h 67"/>
                  <a:gd name="T24" fmla="*/ 25 w 36"/>
                  <a:gd name="T25" fmla="*/ 50 h 67"/>
                  <a:gd name="T26" fmla="*/ 23 w 36"/>
                  <a:gd name="T27" fmla="*/ 41 h 67"/>
                  <a:gd name="T28" fmla="*/ 18 w 36"/>
                  <a:gd name="T29" fmla="*/ 26 h 67"/>
                  <a:gd name="T30" fmla="*/ 12 w 36"/>
                  <a:gd name="T31" fmla="*/ 18 h 67"/>
                  <a:gd name="T32" fmla="*/ 12 w 36"/>
                  <a:gd name="T33" fmla="*/ 13 h 67"/>
                  <a:gd name="T34" fmla="*/ 9 w 36"/>
                  <a:gd name="T35" fmla="*/ 10 h 67"/>
                  <a:gd name="T36" fmla="*/ 0 w 36"/>
                  <a:gd name="T37" fmla="*/ 0 h 67"/>
                  <a:gd name="T38" fmla="*/ 9 w 36"/>
                  <a:gd name="T39" fmla="*/ 4 h 67"/>
                  <a:gd name="T40" fmla="*/ 14 w 36"/>
                  <a:gd name="T41" fmla="*/ 10 h 67"/>
                  <a:gd name="T42" fmla="*/ 18 w 36"/>
                  <a:gd name="T43" fmla="*/ 15 h 67"/>
                  <a:gd name="T44" fmla="*/ 25 w 36"/>
                  <a:gd name="T45" fmla="*/ 17 h 67"/>
                  <a:gd name="T46" fmla="*/ 26 w 36"/>
                  <a:gd name="T47" fmla="*/ 25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" h="67">
                    <a:moveTo>
                      <a:pt x="24" y="23"/>
                    </a:moveTo>
                    <a:cubicBezTo>
                      <a:pt x="27" y="26"/>
                      <a:pt x="27" y="27"/>
                      <a:pt x="28" y="31"/>
                    </a:cubicBezTo>
                    <a:cubicBezTo>
                      <a:pt x="28" y="35"/>
                      <a:pt x="28" y="36"/>
                      <a:pt x="31" y="39"/>
                    </a:cubicBezTo>
                    <a:cubicBezTo>
                      <a:pt x="35" y="43"/>
                      <a:pt x="36" y="50"/>
                      <a:pt x="31" y="54"/>
                    </a:cubicBezTo>
                    <a:cubicBezTo>
                      <a:pt x="29" y="56"/>
                      <a:pt x="25" y="57"/>
                      <a:pt x="24" y="60"/>
                    </a:cubicBezTo>
                    <a:cubicBezTo>
                      <a:pt x="23" y="62"/>
                      <a:pt x="26" y="66"/>
                      <a:pt x="23" y="66"/>
                    </a:cubicBezTo>
                    <a:cubicBezTo>
                      <a:pt x="21" y="65"/>
                      <a:pt x="20" y="63"/>
                      <a:pt x="19" y="62"/>
                    </a:cubicBezTo>
                    <a:cubicBezTo>
                      <a:pt x="18" y="62"/>
                      <a:pt x="16" y="62"/>
                      <a:pt x="15" y="62"/>
                    </a:cubicBezTo>
                    <a:cubicBezTo>
                      <a:pt x="12" y="63"/>
                      <a:pt x="10" y="64"/>
                      <a:pt x="9" y="67"/>
                    </a:cubicBezTo>
                    <a:cubicBezTo>
                      <a:pt x="7" y="64"/>
                      <a:pt x="4" y="64"/>
                      <a:pt x="2" y="64"/>
                    </a:cubicBezTo>
                    <a:cubicBezTo>
                      <a:pt x="5" y="67"/>
                      <a:pt x="9" y="63"/>
                      <a:pt x="11" y="61"/>
                    </a:cubicBezTo>
                    <a:cubicBezTo>
                      <a:pt x="14" y="60"/>
                      <a:pt x="16" y="60"/>
                      <a:pt x="19" y="58"/>
                    </a:cubicBezTo>
                    <a:cubicBezTo>
                      <a:pt x="23" y="57"/>
                      <a:pt x="26" y="54"/>
                      <a:pt x="25" y="50"/>
                    </a:cubicBezTo>
                    <a:cubicBezTo>
                      <a:pt x="24" y="46"/>
                      <a:pt x="22" y="45"/>
                      <a:pt x="23" y="41"/>
                    </a:cubicBezTo>
                    <a:cubicBezTo>
                      <a:pt x="24" y="35"/>
                      <a:pt x="22" y="31"/>
                      <a:pt x="18" y="26"/>
                    </a:cubicBezTo>
                    <a:cubicBezTo>
                      <a:pt x="16" y="23"/>
                      <a:pt x="13" y="21"/>
                      <a:pt x="12" y="18"/>
                    </a:cubicBezTo>
                    <a:cubicBezTo>
                      <a:pt x="12" y="16"/>
                      <a:pt x="13" y="14"/>
                      <a:pt x="12" y="13"/>
                    </a:cubicBezTo>
                    <a:cubicBezTo>
                      <a:pt x="11" y="11"/>
                      <a:pt x="11" y="11"/>
                      <a:pt x="9" y="10"/>
                    </a:cubicBezTo>
                    <a:cubicBezTo>
                      <a:pt x="5" y="7"/>
                      <a:pt x="3" y="3"/>
                      <a:pt x="0" y="0"/>
                    </a:cubicBezTo>
                    <a:cubicBezTo>
                      <a:pt x="3" y="1"/>
                      <a:pt x="6" y="1"/>
                      <a:pt x="9" y="4"/>
                    </a:cubicBezTo>
                    <a:cubicBezTo>
                      <a:pt x="11" y="5"/>
                      <a:pt x="13" y="8"/>
                      <a:pt x="14" y="10"/>
                    </a:cubicBezTo>
                    <a:cubicBezTo>
                      <a:pt x="16" y="11"/>
                      <a:pt x="17" y="13"/>
                      <a:pt x="18" y="15"/>
                    </a:cubicBezTo>
                    <a:cubicBezTo>
                      <a:pt x="20" y="17"/>
                      <a:pt x="22" y="17"/>
                      <a:pt x="25" y="17"/>
                    </a:cubicBezTo>
                    <a:cubicBezTo>
                      <a:pt x="26" y="19"/>
                      <a:pt x="24" y="23"/>
                      <a:pt x="26" y="25"/>
                    </a:cubicBezTo>
                  </a:path>
                </a:pathLst>
              </a:custGeom>
              <a:solidFill>
                <a:srgbClr val="BC70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604" name="Freeform 204"/>
              <p:cNvSpPr>
                <a:spLocks/>
              </p:cNvSpPr>
              <p:nvPr/>
            </p:nvSpPr>
            <p:spPr bwMode="auto">
              <a:xfrm>
                <a:off x="3143" y="2345"/>
                <a:ext cx="238" cy="112"/>
              </a:xfrm>
              <a:custGeom>
                <a:avLst/>
                <a:gdLst>
                  <a:gd name="T0" fmla="*/ 2 w 106"/>
                  <a:gd name="T1" fmla="*/ 0 h 50"/>
                  <a:gd name="T2" fmla="*/ 3 w 106"/>
                  <a:gd name="T3" fmla="*/ 7 h 50"/>
                  <a:gd name="T4" fmla="*/ 7 w 106"/>
                  <a:gd name="T5" fmla="*/ 17 h 50"/>
                  <a:gd name="T6" fmla="*/ 14 w 106"/>
                  <a:gd name="T7" fmla="*/ 27 h 50"/>
                  <a:gd name="T8" fmla="*/ 19 w 106"/>
                  <a:gd name="T9" fmla="*/ 38 h 50"/>
                  <a:gd name="T10" fmla="*/ 33 w 106"/>
                  <a:gd name="T11" fmla="*/ 50 h 50"/>
                  <a:gd name="T12" fmla="*/ 37 w 106"/>
                  <a:gd name="T13" fmla="*/ 50 h 50"/>
                  <a:gd name="T14" fmla="*/ 39 w 106"/>
                  <a:gd name="T15" fmla="*/ 45 h 50"/>
                  <a:gd name="T16" fmla="*/ 42 w 106"/>
                  <a:gd name="T17" fmla="*/ 43 h 50"/>
                  <a:gd name="T18" fmla="*/ 46 w 106"/>
                  <a:gd name="T19" fmla="*/ 44 h 50"/>
                  <a:gd name="T20" fmla="*/ 56 w 106"/>
                  <a:gd name="T21" fmla="*/ 42 h 50"/>
                  <a:gd name="T22" fmla="*/ 59 w 106"/>
                  <a:gd name="T23" fmla="*/ 37 h 50"/>
                  <a:gd name="T24" fmla="*/ 65 w 106"/>
                  <a:gd name="T25" fmla="*/ 32 h 50"/>
                  <a:gd name="T26" fmla="*/ 71 w 106"/>
                  <a:gd name="T27" fmla="*/ 31 h 50"/>
                  <a:gd name="T28" fmla="*/ 78 w 106"/>
                  <a:gd name="T29" fmla="*/ 29 h 50"/>
                  <a:gd name="T30" fmla="*/ 95 w 106"/>
                  <a:gd name="T31" fmla="*/ 25 h 50"/>
                  <a:gd name="T32" fmla="*/ 101 w 106"/>
                  <a:gd name="T33" fmla="*/ 24 h 50"/>
                  <a:gd name="T34" fmla="*/ 103 w 106"/>
                  <a:gd name="T35" fmla="*/ 16 h 50"/>
                  <a:gd name="T36" fmla="*/ 106 w 106"/>
                  <a:gd name="T37" fmla="*/ 7 h 50"/>
                  <a:gd name="T38" fmla="*/ 89 w 106"/>
                  <a:gd name="T39" fmla="*/ 20 h 50"/>
                  <a:gd name="T40" fmla="*/ 65 w 106"/>
                  <a:gd name="T41" fmla="*/ 23 h 50"/>
                  <a:gd name="T42" fmla="*/ 58 w 106"/>
                  <a:gd name="T43" fmla="*/ 30 h 50"/>
                  <a:gd name="T44" fmla="*/ 52 w 106"/>
                  <a:gd name="T45" fmla="*/ 29 h 50"/>
                  <a:gd name="T46" fmla="*/ 53 w 106"/>
                  <a:gd name="T47" fmla="*/ 28 h 50"/>
                  <a:gd name="T48" fmla="*/ 47 w 106"/>
                  <a:gd name="T49" fmla="*/ 29 h 50"/>
                  <a:gd name="T50" fmla="*/ 46 w 106"/>
                  <a:gd name="T51" fmla="*/ 34 h 50"/>
                  <a:gd name="T52" fmla="*/ 31 w 106"/>
                  <a:gd name="T53" fmla="*/ 37 h 50"/>
                  <a:gd name="T54" fmla="*/ 32 w 106"/>
                  <a:gd name="T55" fmla="*/ 37 h 50"/>
                  <a:gd name="T56" fmla="*/ 22 w 106"/>
                  <a:gd name="T57" fmla="*/ 25 h 50"/>
                  <a:gd name="T58" fmla="*/ 13 w 106"/>
                  <a:gd name="T59" fmla="*/ 19 h 50"/>
                  <a:gd name="T60" fmla="*/ 8 w 106"/>
                  <a:gd name="T61" fmla="*/ 1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6" h="50">
                    <a:moveTo>
                      <a:pt x="2" y="0"/>
                    </a:moveTo>
                    <a:cubicBezTo>
                      <a:pt x="0" y="4"/>
                      <a:pt x="0" y="5"/>
                      <a:pt x="3" y="7"/>
                    </a:cubicBezTo>
                    <a:cubicBezTo>
                      <a:pt x="5" y="11"/>
                      <a:pt x="5" y="13"/>
                      <a:pt x="7" y="17"/>
                    </a:cubicBezTo>
                    <a:cubicBezTo>
                      <a:pt x="8" y="21"/>
                      <a:pt x="12" y="23"/>
                      <a:pt x="14" y="27"/>
                    </a:cubicBezTo>
                    <a:cubicBezTo>
                      <a:pt x="16" y="30"/>
                      <a:pt x="18" y="34"/>
                      <a:pt x="19" y="38"/>
                    </a:cubicBezTo>
                    <a:cubicBezTo>
                      <a:pt x="21" y="46"/>
                      <a:pt x="23" y="50"/>
                      <a:pt x="33" y="50"/>
                    </a:cubicBezTo>
                    <a:cubicBezTo>
                      <a:pt x="34" y="50"/>
                      <a:pt x="36" y="50"/>
                      <a:pt x="37" y="50"/>
                    </a:cubicBezTo>
                    <a:cubicBezTo>
                      <a:pt x="39" y="48"/>
                      <a:pt x="38" y="47"/>
                      <a:pt x="39" y="45"/>
                    </a:cubicBezTo>
                    <a:cubicBezTo>
                      <a:pt x="39" y="44"/>
                      <a:pt x="41" y="43"/>
                      <a:pt x="42" y="43"/>
                    </a:cubicBezTo>
                    <a:cubicBezTo>
                      <a:pt x="45" y="42"/>
                      <a:pt x="44" y="43"/>
                      <a:pt x="46" y="44"/>
                    </a:cubicBezTo>
                    <a:cubicBezTo>
                      <a:pt x="49" y="44"/>
                      <a:pt x="54" y="41"/>
                      <a:pt x="56" y="42"/>
                    </a:cubicBezTo>
                    <a:cubicBezTo>
                      <a:pt x="58" y="41"/>
                      <a:pt x="58" y="38"/>
                      <a:pt x="59" y="37"/>
                    </a:cubicBezTo>
                    <a:cubicBezTo>
                      <a:pt x="60" y="35"/>
                      <a:pt x="64" y="32"/>
                      <a:pt x="65" y="32"/>
                    </a:cubicBezTo>
                    <a:cubicBezTo>
                      <a:pt x="67" y="31"/>
                      <a:pt x="69" y="32"/>
                      <a:pt x="71" y="31"/>
                    </a:cubicBezTo>
                    <a:cubicBezTo>
                      <a:pt x="75" y="29"/>
                      <a:pt x="75" y="29"/>
                      <a:pt x="78" y="29"/>
                    </a:cubicBezTo>
                    <a:cubicBezTo>
                      <a:pt x="84" y="29"/>
                      <a:pt x="89" y="27"/>
                      <a:pt x="95" y="25"/>
                    </a:cubicBezTo>
                    <a:cubicBezTo>
                      <a:pt x="97" y="25"/>
                      <a:pt x="100" y="26"/>
                      <a:pt x="101" y="24"/>
                    </a:cubicBezTo>
                    <a:cubicBezTo>
                      <a:pt x="102" y="22"/>
                      <a:pt x="102" y="18"/>
                      <a:pt x="103" y="16"/>
                    </a:cubicBezTo>
                    <a:cubicBezTo>
                      <a:pt x="99" y="13"/>
                      <a:pt x="105" y="10"/>
                      <a:pt x="106" y="7"/>
                    </a:cubicBezTo>
                    <a:cubicBezTo>
                      <a:pt x="104" y="5"/>
                      <a:pt x="93" y="19"/>
                      <a:pt x="89" y="20"/>
                    </a:cubicBezTo>
                    <a:cubicBezTo>
                      <a:pt x="87" y="20"/>
                      <a:pt x="60" y="17"/>
                      <a:pt x="65" y="23"/>
                    </a:cubicBezTo>
                    <a:cubicBezTo>
                      <a:pt x="61" y="26"/>
                      <a:pt x="57" y="23"/>
                      <a:pt x="58" y="30"/>
                    </a:cubicBezTo>
                    <a:cubicBezTo>
                      <a:pt x="56" y="30"/>
                      <a:pt x="54" y="28"/>
                      <a:pt x="52" y="29"/>
                    </a:cubicBezTo>
                    <a:cubicBezTo>
                      <a:pt x="52" y="29"/>
                      <a:pt x="52" y="28"/>
                      <a:pt x="53" y="28"/>
                    </a:cubicBezTo>
                    <a:cubicBezTo>
                      <a:pt x="51" y="27"/>
                      <a:pt x="48" y="27"/>
                      <a:pt x="47" y="29"/>
                    </a:cubicBezTo>
                    <a:cubicBezTo>
                      <a:pt x="45" y="31"/>
                      <a:pt x="47" y="32"/>
                      <a:pt x="46" y="34"/>
                    </a:cubicBezTo>
                    <a:cubicBezTo>
                      <a:pt x="44" y="37"/>
                      <a:pt x="34" y="40"/>
                      <a:pt x="31" y="37"/>
                    </a:cubicBezTo>
                    <a:cubicBezTo>
                      <a:pt x="32" y="37"/>
                      <a:pt x="32" y="37"/>
                      <a:pt x="32" y="37"/>
                    </a:cubicBezTo>
                    <a:cubicBezTo>
                      <a:pt x="25" y="41"/>
                      <a:pt x="24" y="28"/>
                      <a:pt x="22" y="25"/>
                    </a:cubicBezTo>
                    <a:cubicBezTo>
                      <a:pt x="20" y="22"/>
                      <a:pt x="16" y="22"/>
                      <a:pt x="13" y="19"/>
                    </a:cubicBezTo>
                    <a:cubicBezTo>
                      <a:pt x="11" y="17"/>
                      <a:pt x="11" y="12"/>
                      <a:pt x="8" y="11"/>
                    </a:cubicBezTo>
                  </a:path>
                </a:pathLst>
              </a:custGeom>
              <a:solidFill>
                <a:srgbClr val="C460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605" name="Freeform 205"/>
              <p:cNvSpPr>
                <a:spLocks/>
              </p:cNvSpPr>
              <p:nvPr/>
            </p:nvSpPr>
            <p:spPr bwMode="auto">
              <a:xfrm>
                <a:off x="3154" y="2193"/>
                <a:ext cx="290" cy="208"/>
              </a:xfrm>
              <a:custGeom>
                <a:avLst/>
                <a:gdLst>
                  <a:gd name="T0" fmla="*/ 3 w 129"/>
                  <a:gd name="T1" fmla="*/ 60 h 93"/>
                  <a:gd name="T2" fmla="*/ 11 w 129"/>
                  <a:gd name="T3" fmla="*/ 54 h 93"/>
                  <a:gd name="T4" fmla="*/ 17 w 129"/>
                  <a:gd name="T5" fmla="*/ 46 h 93"/>
                  <a:gd name="T6" fmla="*/ 22 w 129"/>
                  <a:gd name="T7" fmla="*/ 39 h 93"/>
                  <a:gd name="T8" fmla="*/ 25 w 129"/>
                  <a:gd name="T9" fmla="*/ 29 h 93"/>
                  <a:gd name="T10" fmla="*/ 30 w 129"/>
                  <a:gd name="T11" fmla="*/ 12 h 93"/>
                  <a:gd name="T12" fmla="*/ 38 w 129"/>
                  <a:gd name="T13" fmla="*/ 8 h 93"/>
                  <a:gd name="T14" fmla="*/ 47 w 129"/>
                  <a:gd name="T15" fmla="*/ 2 h 93"/>
                  <a:gd name="T16" fmla="*/ 64 w 129"/>
                  <a:gd name="T17" fmla="*/ 13 h 93"/>
                  <a:gd name="T18" fmla="*/ 78 w 129"/>
                  <a:gd name="T19" fmla="*/ 15 h 93"/>
                  <a:gd name="T20" fmla="*/ 91 w 129"/>
                  <a:gd name="T21" fmla="*/ 21 h 93"/>
                  <a:gd name="T22" fmla="*/ 104 w 129"/>
                  <a:gd name="T23" fmla="*/ 26 h 93"/>
                  <a:gd name="T24" fmla="*/ 118 w 129"/>
                  <a:gd name="T25" fmla="*/ 29 h 93"/>
                  <a:gd name="T26" fmla="*/ 126 w 129"/>
                  <a:gd name="T27" fmla="*/ 50 h 93"/>
                  <a:gd name="T28" fmla="*/ 118 w 129"/>
                  <a:gd name="T29" fmla="*/ 51 h 93"/>
                  <a:gd name="T30" fmla="*/ 115 w 129"/>
                  <a:gd name="T31" fmla="*/ 44 h 93"/>
                  <a:gd name="T32" fmla="*/ 105 w 129"/>
                  <a:gd name="T33" fmla="*/ 44 h 93"/>
                  <a:gd name="T34" fmla="*/ 96 w 129"/>
                  <a:gd name="T35" fmla="*/ 38 h 93"/>
                  <a:gd name="T36" fmla="*/ 91 w 129"/>
                  <a:gd name="T37" fmla="*/ 34 h 93"/>
                  <a:gd name="T38" fmla="*/ 84 w 129"/>
                  <a:gd name="T39" fmla="*/ 32 h 93"/>
                  <a:gd name="T40" fmla="*/ 78 w 129"/>
                  <a:gd name="T41" fmla="*/ 28 h 93"/>
                  <a:gd name="T42" fmla="*/ 70 w 129"/>
                  <a:gd name="T43" fmla="*/ 32 h 93"/>
                  <a:gd name="T44" fmla="*/ 62 w 129"/>
                  <a:gd name="T45" fmla="*/ 34 h 93"/>
                  <a:gd name="T46" fmla="*/ 40 w 129"/>
                  <a:gd name="T47" fmla="*/ 62 h 93"/>
                  <a:gd name="T48" fmla="*/ 58 w 129"/>
                  <a:gd name="T49" fmla="*/ 63 h 93"/>
                  <a:gd name="T50" fmla="*/ 63 w 129"/>
                  <a:gd name="T51" fmla="*/ 75 h 93"/>
                  <a:gd name="T52" fmla="*/ 44 w 129"/>
                  <a:gd name="T53" fmla="*/ 85 h 93"/>
                  <a:gd name="T54" fmla="*/ 21 w 129"/>
                  <a:gd name="T55" fmla="*/ 89 h 93"/>
                  <a:gd name="T56" fmla="*/ 17 w 129"/>
                  <a:gd name="T57" fmla="*/ 86 h 93"/>
                  <a:gd name="T58" fmla="*/ 17 w 129"/>
                  <a:gd name="T59" fmla="*/ 82 h 93"/>
                  <a:gd name="T60" fmla="*/ 8 w 129"/>
                  <a:gd name="T61" fmla="*/ 77 h 93"/>
                  <a:gd name="T62" fmla="*/ 3 w 129"/>
                  <a:gd name="T63" fmla="*/ 6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29" h="93">
                    <a:moveTo>
                      <a:pt x="3" y="60"/>
                    </a:moveTo>
                    <a:cubicBezTo>
                      <a:pt x="3" y="57"/>
                      <a:pt x="8" y="55"/>
                      <a:pt x="11" y="54"/>
                    </a:cubicBezTo>
                    <a:cubicBezTo>
                      <a:pt x="14" y="51"/>
                      <a:pt x="15" y="50"/>
                      <a:pt x="17" y="46"/>
                    </a:cubicBezTo>
                    <a:cubicBezTo>
                      <a:pt x="18" y="43"/>
                      <a:pt x="21" y="42"/>
                      <a:pt x="22" y="39"/>
                    </a:cubicBezTo>
                    <a:cubicBezTo>
                      <a:pt x="23" y="37"/>
                      <a:pt x="24" y="32"/>
                      <a:pt x="25" y="29"/>
                    </a:cubicBezTo>
                    <a:cubicBezTo>
                      <a:pt x="26" y="23"/>
                      <a:pt x="23" y="16"/>
                      <a:pt x="30" y="12"/>
                    </a:cubicBezTo>
                    <a:cubicBezTo>
                      <a:pt x="32" y="10"/>
                      <a:pt x="35" y="10"/>
                      <a:pt x="38" y="8"/>
                    </a:cubicBezTo>
                    <a:cubicBezTo>
                      <a:pt x="40" y="6"/>
                      <a:pt x="43" y="3"/>
                      <a:pt x="47" y="2"/>
                    </a:cubicBezTo>
                    <a:cubicBezTo>
                      <a:pt x="56" y="0"/>
                      <a:pt x="57" y="10"/>
                      <a:pt x="64" y="13"/>
                    </a:cubicBezTo>
                    <a:cubicBezTo>
                      <a:pt x="69" y="15"/>
                      <a:pt x="74" y="14"/>
                      <a:pt x="78" y="15"/>
                    </a:cubicBezTo>
                    <a:cubicBezTo>
                      <a:pt x="83" y="17"/>
                      <a:pt x="86" y="20"/>
                      <a:pt x="91" y="21"/>
                    </a:cubicBezTo>
                    <a:cubicBezTo>
                      <a:pt x="96" y="22"/>
                      <a:pt x="99" y="24"/>
                      <a:pt x="104" y="26"/>
                    </a:cubicBezTo>
                    <a:cubicBezTo>
                      <a:pt x="108" y="28"/>
                      <a:pt x="113" y="28"/>
                      <a:pt x="118" y="29"/>
                    </a:cubicBezTo>
                    <a:cubicBezTo>
                      <a:pt x="125" y="31"/>
                      <a:pt x="129" y="44"/>
                      <a:pt x="126" y="50"/>
                    </a:cubicBezTo>
                    <a:cubicBezTo>
                      <a:pt x="124" y="54"/>
                      <a:pt x="121" y="56"/>
                      <a:pt x="118" y="51"/>
                    </a:cubicBezTo>
                    <a:cubicBezTo>
                      <a:pt x="117" y="47"/>
                      <a:pt x="119" y="45"/>
                      <a:pt x="115" y="44"/>
                    </a:cubicBezTo>
                    <a:cubicBezTo>
                      <a:pt x="111" y="43"/>
                      <a:pt x="108" y="45"/>
                      <a:pt x="105" y="44"/>
                    </a:cubicBezTo>
                    <a:cubicBezTo>
                      <a:pt x="102" y="43"/>
                      <a:pt x="99" y="41"/>
                      <a:pt x="96" y="38"/>
                    </a:cubicBezTo>
                    <a:cubicBezTo>
                      <a:pt x="95" y="37"/>
                      <a:pt x="93" y="35"/>
                      <a:pt x="91" y="34"/>
                    </a:cubicBezTo>
                    <a:cubicBezTo>
                      <a:pt x="89" y="33"/>
                      <a:pt x="86" y="34"/>
                      <a:pt x="84" y="32"/>
                    </a:cubicBezTo>
                    <a:cubicBezTo>
                      <a:pt x="81" y="31"/>
                      <a:pt x="83" y="28"/>
                      <a:pt x="78" y="28"/>
                    </a:cubicBezTo>
                    <a:cubicBezTo>
                      <a:pt x="75" y="28"/>
                      <a:pt x="72" y="30"/>
                      <a:pt x="70" y="32"/>
                    </a:cubicBezTo>
                    <a:cubicBezTo>
                      <a:pt x="67" y="34"/>
                      <a:pt x="66" y="34"/>
                      <a:pt x="62" y="34"/>
                    </a:cubicBezTo>
                    <a:cubicBezTo>
                      <a:pt x="51" y="34"/>
                      <a:pt x="32" y="50"/>
                      <a:pt x="40" y="62"/>
                    </a:cubicBezTo>
                    <a:cubicBezTo>
                      <a:pt x="44" y="67"/>
                      <a:pt x="52" y="62"/>
                      <a:pt x="58" y="63"/>
                    </a:cubicBezTo>
                    <a:cubicBezTo>
                      <a:pt x="63" y="64"/>
                      <a:pt x="67" y="70"/>
                      <a:pt x="63" y="75"/>
                    </a:cubicBezTo>
                    <a:cubicBezTo>
                      <a:pt x="55" y="70"/>
                      <a:pt x="50" y="79"/>
                      <a:pt x="44" y="85"/>
                    </a:cubicBezTo>
                    <a:cubicBezTo>
                      <a:pt x="38" y="90"/>
                      <a:pt x="28" y="93"/>
                      <a:pt x="21" y="89"/>
                    </a:cubicBezTo>
                    <a:cubicBezTo>
                      <a:pt x="20" y="89"/>
                      <a:pt x="18" y="87"/>
                      <a:pt x="17" y="86"/>
                    </a:cubicBezTo>
                    <a:cubicBezTo>
                      <a:pt x="17" y="85"/>
                      <a:pt x="17" y="83"/>
                      <a:pt x="17" y="82"/>
                    </a:cubicBezTo>
                    <a:cubicBezTo>
                      <a:pt x="15" y="80"/>
                      <a:pt x="11" y="79"/>
                      <a:pt x="8" y="77"/>
                    </a:cubicBezTo>
                    <a:cubicBezTo>
                      <a:pt x="5" y="74"/>
                      <a:pt x="0" y="65"/>
                      <a:pt x="3" y="60"/>
                    </a:cubicBezTo>
                  </a:path>
                </a:pathLst>
              </a:custGeom>
              <a:solidFill>
                <a:srgbClr val="D691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606" name="Freeform 206"/>
              <p:cNvSpPr>
                <a:spLocks/>
              </p:cNvSpPr>
              <p:nvPr/>
            </p:nvSpPr>
            <p:spPr bwMode="auto">
              <a:xfrm>
                <a:off x="3262" y="2336"/>
                <a:ext cx="87" cy="36"/>
              </a:xfrm>
              <a:custGeom>
                <a:avLst/>
                <a:gdLst>
                  <a:gd name="T0" fmla="*/ 0 w 39"/>
                  <a:gd name="T1" fmla="*/ 16 h 16"/>
                  <a:gd name="T2" fmla="*/ 8 w 39"/>
                  <a:gd name="T3" fmla="*/ 14 h 16"/>
                  <a:gd name="T4" fmla="*/ 11 w 39"/>
                  <a:gd name="T5" fmla="*/ 15 h 16"/>
                  <a:gd name="T6" fmla="*/ 15 w 39"/>
                  <a:gd name="T7" fmla="*/ 15 h 16"/>
                  <a:gd name="T8" fmla="*/ 22 w 39"/>
                  <a:gd name="T9" fmla="*/ 9 h 16"/>
                  <a:gd name="T10" fmla="*/ 31 w 39"/>
                  <a:gd name="T11" fmla="*/ 14 h 16"/>
                  <a:gd name="T12" fmla="*/ 38 w 39"/>
                  <a:gd name="T13" fmla="*/ 9 h 16"/>
                  <a:gd name="T14" fmla="*/ 30 w 39"/>
                  <a:gd name="T15" fmla="*/ 8 h 16"/>
                  <a:gd name="T16" fmla="*/ 24 w 39"/>
                  <a:gd name="T17" fmla="*/ 1 h 16"/>
                  <a:gd name="T18" fmla="*/ 20 w 39"/>
                  <a:gd name="T19" fmla="*/ 2 h 16"/>
                  <a:gd name="T20" fmla="*/ 15 w 39"/>
                  <a:gd name="T21" fmla="*/ 1 h 16"/>
                  <a:gd name="T22" fmla="*/ 7 w 39"/>
                  <a:gd name="T23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9" h="16">
                    <a:moveTo>
                      <a:pt x="0" y="16"/>
                    </a:moveTo>
                    <a:cubicBezTo>
                      <a:pt x="2" y="11"/>
                      <a:pt x="5" y="13"/>
                      <a:pt x="8" y="14"/>
                    </a:cubicBezTo>
                    <a:cubicBezTo>
                      <a:pt x="8" y="14"/>
                      <a:pt x="11" y="15"/>
                      <a:pt x="11" y="15"/>
                    </a:cubicBezTo>
                    <a:cubicBezTo>
                      <a:pt x="13" y="15"/>
                      <a:pt x="12" y="16"/>
                      <a:pt x="15" y="15"/>
                    </a:cubicBezTo>
                    <a:cubicBezTo>
                      <a:pt x="18" y="14"/>
                      <a:pt x="19" y="9"/>
                      <a:pt x="22" y="9"/>
                    </a:cubicBezTo>
                    <a:cubicBezTo>
                      <a:pt x="26" y="9"/>
                      <a:pt x="27" y="14"/>
                      <a:pt x="31" y="14"/>
                    </a:cubicBezTo>
                    <a:cubicBezTo>
                      <a:pt x="33" y="14"/>
                      <a:pt x="38" y="11"/>
                      <a:pt x="38" y="9"/>
                    </a:cubicBezTo>
                    <a:cubicBezTo>
                      <a:pt x="39" y="4"/>
                      <a:pt x="32" y="9"/>
                      <a:pt x="30" y="8"/>
                    </a:cubicBezTo>
                    <a:cubicBezTo>
                      <a:pt x="27" y="8"/>
                      <a:pt x="27" y="2"/>
                      <a:pt x="24" y="1"/>
                    </a:cubicBezTo>
                    <a:cubicBezTo>
                      <a:pt x="23" y="1"/>
                      <a:pt x="21" y="2"/>
                      <a:pt x="20" y="2"/>
                    </a:cubicBezTo>
                    <a:cubicBezTo>
                      <a:pt x="18" y="2"/>
                      <a:pt x="17" y="1"/>
                      <a:pt x="15" y="1"/>
                    </a:cubicBezTo>
                    <a:cubicBezTo>
                      <a:pt x="12" y="0"/>
                      <a:pt x="10" y="2"/>
                      <a:pt x="7" y="3"/>
                    </a:cubicBezTo>
                  </a:path>
                </a:pathLst>
              </a:custGeom>
              <a:solidFill>
                <a:srgbClr val="D691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607" name="Freeform 207"/>
              <p:cNvSpPr>
                <a:spLocks/>
              </p:cNvSpPr>
              <p:nvPr/>
            </p:nvSpPr>
            <p:spPr bwMode="auto">
              <a:xfrm>
                <a:off x="3181" y="2229"/>
                <a:ext cx="128" cy="132"/>
              </a:xfrm>
              <a:custGeom>
                <a:avLst/>
                <a:gdLst>
                  <a:gd name="T0" fmla="*/ 3 w 57"/>
                  <a:gd name="T1" fmla="*/ 49 h 59"/>
                  <a:gd name="T2" fmla="*/ 7 w 57"/>
                  <a:gd name="T3" fmla="*/ 51 h 59"/>
                  <a:gd name="T4" fmla="*/ 9 w 57"/>
                  <a:gd name="T5" fmla="*/ 56 h 59"/>
                  <a:gd name="T6" fmla="*/ 14 w 57"/>
                  <a:gd name="T7" fmla="*/ 55 h 59"/>
                  <a:gd name="T8" fmla="*/ 11 w 57"/>
                  <a:gd name="T9" fmla="*/ 48 h 59"/>
                  <a:gd name="T10" fmla="*/ 15 w 57"/>
                  <a:gd name="T11" fmla="*/ 41 h 59"/>
                  <a:gd name="T12" fmla="*/ 17 w 57"/>
                  <a:gd name="T13" fmla="*/ 32 h 59"/>
                  <a:gd name="T14" fmla="*/ 25 w 57"/>
                  <a:gd name="T15" fmla="*/ 28 h 59"/>
                  <a:gd name="T16" fmla="*/ 31 w 57"/>
                  <a:gd name="T17" fmla="*/ 21 h 59"/>
                  <a:gd name="T18" fmla="*/ 34 w 57"/>
                  <a:gd name="T19" fmla="*/ 13 h 59"/>
                  <a:gd name="T20" fmla="*/ 39 w 57"/>
                  <a:gd name="T21" fmla="*/ 9 h 59"/>
                  <a:gd name="T22" fmla="*/ 45 w 57"/>
                  <a:gd name="T23" fmla="*/ 11 h 59"/>
                  <a:gd name="T24" fmla="*/ 51 w 57"/>
                  <a:gd name="T25" fmla="*/ 9 h 59"/>
                  <a:gd name="T26" fmla="*/ 57 w 57"/>
                  <a:gd name="T27" fmla="*/ 9 h 59"/>
                  <a:gd name="T28" fmla="*/ 49 w 57"/>
                  <a:gd name="T29" fmla="*/ 8 h 59"/>
                  <a:gd name="T30" fmla="*/ 41 w 57"/>
                  <a:gd name="T31" fmla="*/ 4 h 59"/>
                  <a:gd name="T32" fmla="*/ 27 w 57"/>
                  <a:gd name="T33" fmla="*/ 9 h 59"/>
                  <a:gd name="T34" fmla="*/ 25 w 57"/>
                  <a:gd name="T35" fmla="*/ 18 h 59"/>
                  <a:gd name="T36" fmla="*/ 20 w 57"/>
                  <a:gd name="T37" fmla="*/ 24 h 59"/>
                  <a:gd name="T38" fmla="*/ 15 w 57"/>
                  <a:gd name="T39" fmla="*/ 29 h 59"/>
                  <a:gd name="T40" fmla="*/ 12 w 57"/>
                  <a:gd name="T41" fmla="*/ 32 h 59"/>
                  <a:gd name="T42" fmla="*/ 12 w 57"/>
                  <a:gd name="T43" fmla="*/ 35 h 59"/>
                  <a:gd name="T44" fmla="*/ 7 w 57"/>
                  <a:gd name="T45" fmla="*/ 41 h 59"/>
                  <a:gd name="T46" fmla="*/ 4 w 57"/>
                  <a:gd name="T47" fmla="*/ 4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7" h="59">
                    <a:moveTo>
                      <a:pt x="3" y="49"/>
                    </a:moveTo>
                    <a:cubicBezTo>
                      <a:pt x="3" y="51"/>
                      <a:pt x="5" y="50"/>
                      <a:pt x="7" y="51"/>
                    </a:cubicBezTo>
                    <a:cubicBezTo>
                      <a:pt x="8" y="53"/>
                      <a:pt x="8" y="55"/>
                      <a:pt x="9" y="56"/>
                    </a:cubicBezTo>
                    <a:cubicBezTo>
                      <a:pt x="10" y="58"/>
                      <a:pt x="14" y="59"/>
                      <a:pt x="14" y="55"/>
                    </a:cubicBezTo>
                    <a:cubicBezTo>
                      <a:pt x="15" y="53"/>
                      <a:pt x="10" y="52"/>
                      <a:pt x="11" y="48"/>
                    </a:cubicBezTo>
                    <a:cubicBezTo>
                      <a:pt x="11" y="44"/>
                      <a:pt x="13" y="43"/>
                      <a:pt x="15" y="41"/>
                    </a:cubicBezTo>
                    <a:cubicBezTo>
                      <a:pt x="16" y="38"/>
                      <a:pt x="16" y="35"/>
                      <a:pt x="17" y="32"/>
                    </a:cubicBezTo>
                    <a:cubicBezTo>
                      <a:pt x="19" y="30"/>
                      <a:pt x="22" y="29"/>
                      <a:pt x="25" y="28"/>
                    </a:cubicBezTo>
                    <a:cubicBezTo>
                      <a:pt x="27" y="26"/>
                      <a:pt x="30" y="24"/>
                      <a:pt x="31" y="21"/>
                    </a:cubicBezTo>
                    <a:cubicBezTo>
                      <a:pt x="33" y="18"/>
                      <a:pt x="32" y="15"/>
                      <a:pt x="34" y="13"/>
                    </a:cubicBezTo>
                    <a:cubicBezTo>
                      <a:pt x="35" y="11"/>
                      <a:pt x="37" y="9"/>
                      <a:pt x="39" y="9"/>
                    </a:cubicBezTo>
                    <a:cubicBezTo>
                      <a:pt x="41" y="9"/>
                      <a:pt x="42" y="11"/>
                      <a:pt x="45" y="11"/>
                    </a:cubicBezTo>
                    <a:cubicBezTo>
                      <a:pt x="47" y="11"/>
                      <a:pt x="48" y="9"/>
                      <a:pt x="51" y="9"/>
                    </a:cubicBezTo>
                    <a:cubicBezTo>
                      <a:pt x="53" y="9"/>
                      <a:pt x="55" y="10"/>
                      <a:pt x="57" y="9"/>
                    </a:cubicBezTo>
                    <a:cubicBezTo>
                      <a:pt x="57" y="5"/>
                      <a:pt x="52" y="7"/>
                      <a:pt x="49" y="8"/>
                    </a:cubicBezTo>
                    <a:cubicBezTo>
                      <a:pt x="46" y="8"/>
                      <a:pt x="43" y="6"/>
                      <a:pt x="41" y="4"/>
                    </a:cubicBezTo>
                    <a:cubicBezTo>
                      <a:pt x="34" y="0"/>
                      <a:pt x="29" y="0"/>
                      <a:pt x="27" y="9"/>
                    </a:cubicBezTo>
                    <a:cubicBezTo>
                      <a:pt x="26" y="12"/>
                      <a:pt x="25" y="14"/>
                      <a:pt x="25" y="18"/>
                    </a:cubicBezTo>
                    <a:cubicBezTo>
                      <a:pt x="24" y="22"/>
                      <a:pt x="24" y="22"/>
                      <a:pt x="20" y="24"/>
                    </a:cubicBezTo>
                    <a:cubicBezTo>
                      <a:pt x="17" y="26"/>
                      <a:pt x="17" y="26"/>
                      <a:pt x="15" y="29"/>
                    </a:cubicBezTo>
                    <a:cubicBezTo>
                      <a:pt x="14" y="30"/>
                      <a:pt x="13" y="31"/>
                      <a:pt x="12" y="32"/>
                    </a:cubicBezTo>
                    <a:cubicBezTo>
                      <a:pt x="11" y="34"/>
                      <a:pt x="12" y="34"/>
                      <a:pt x="12" y="35"/>
                    </a:cubicBezTo>
                    <a:cubicBezTo>
                      <a:pt x="11" y="39"/>
                      <a:pt x="10" y="39"/>
                      <a:pt x="7" y="41"/>
                    </a:cubicBezTo>
                    <a:cubicBezTo>
                      <a:pt x="4" y="42"/>
                      <a:pt x="0" y="45"/>
                      <a:pt x="4" y="49"/>
                    </a:cubicBezTo>
                  </a:path>
                </a:pathLst>
              </a:custGeom>
              <a:solidFill>
                <a:srgbClr val="DDA4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608" name="Freeform 208"/>
              <p:cNvSpPr>
                <a:spLocks/>
              </p:cNvSpPr>
              <p:nvPr/>
            </p:nvSpPr>
            <p:spPr bwMode="auto">
              <a:xfrm>
                <a:off x="3219" y="2343"/>
                <a:ext cx="74" cy="22"/>
              </a:xfrm>
              <a:custGeom>
                <a:avLst/>
                <a:gdLst>
                  <a:gd name="T0" fmla="*/ 1 w 33"/>
                  <a:gd name="T1" fmla="*/ 4 h 10"/>
                  <a:gd name="T2" fmla="*/ 7 w 33"/>
                  <a:gd name="T3" fmla="*/ 6 h 10"/>
                  <a:gd name="T4" fmla="*/ 16 w 33"/>
                  <a:gd name="T5" fmla="*/ 7 h 10"/>
                  <a:gd name="T6" fmla="*/ 25 w 33"/>
                  <a:gd name="T7" fmla="*/ 4 h 10"/>
                  <a:gd name="T8" fmla="*/ 28 w 33"/>
                  <a:gd name="T9" fmla="*/ 8 h 10"/>
                  <a:gd name="T10" fmla="*/ 33 w 33"/>
                  <a:gd name="T11" fmla="*/ 5 h 10"/>
                  <a:gd name="T12" fmla="*/ 26 w 33"/>
                  <a:gd name="T13" fmla="*/ 2 h 10"/>
                  <a:gd name="T14" fmla="*/ 22 w 33"/>
                  <a:gd name="T15" fmla="*/ 1 h 10"/>
                  <a:gd name="T16" fmla="*/ 18 w 33"/>
                  <a:gd name="T17" fmla="*/ 3 h 10"/>
                  <a:gd name="T18" fmla="*/ 9 w 33"/>
                  <a:gd name="T19" fmla="*/ 4 h 10"/>
                  <a:gd name="T20" fmla="*/ 2 w 33"/>
                  <a:gd name="T21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" h="10">
                    <a:moveTo>
                      <a:pt x="1" y="4"/>
                    </a:moveTo>
                    <a:cubicBezTo>
                      <a:pt x="0" y="10"/>
                      <a:pt x="3" y="8"/>
                      <a:pt x="7" y="6"/>
                    </a:cubicBezTo>
                    <a:cubicBezTo>
                      <a:pt x="11" y="5"/>
                      <a:pt x="11" y="6"/>
                      <a:pt x="16" y="7"/>
                    </a:cubicBezTo>
                    <a:cubicBezTo>
                      <a:pt x="19" y="7"/>
                      <a:pt x="22" y="3"/>
                      <a:pt x="25" y="4"/>
                    </a:cubicBezTo>
                    <a:cubicBezTo>
                      <a:pt x="26" y="5"/>
                      <a:pt x="26" y="7"/>
                      <a:pt x="28" y="8"/>
                    </a:cubicBezTo>
                    <a:cubicBezTo>
                      <a:pt x="30" y="8"/>
                      <a:pt x="32" y="6"/>
                      <a:pt x="33" y="5"/>
                    </a:cubicBezTo>
                    <a:cubicBezTo>
                      <a:pt x="30" y="7"/>
                      <a:pt x="28" y="3"/>
                      <a:pt x="26" y="2"/>
                    </a:cubicBezTo>
                    <a:cubicBezTo>
                      <a:pt x="25" y="1"/>
                      <a:pt x="23" y="0"/>
                      <a:pt x="22" y="1"/>
                    </a:cubicBezTo>
                    <a:cubicBezTo>
                      <a:pt x="20" y="1"/>
                      <a:pt x="19" y="3"/>
                      <a:pt x="18" y="3"/>
                    </a:cubicBezTo>
                    <a:cubicBezTo>
                      <a:pt x="16" y="4"/>
                      <a:pt x="11" y="4"/>
                      <a:pt x="9" y="4"/>
                    </a:cubicBezTo>
                    <a:cubicBezTo>
                      <a:pt x="7" y="4"/>
                      <a:pt x="3" y="2"/>
                      <a:pt x="2" y="5"/>
                    </a:cubicBezTo>
                  </a:path>
                </a:pathLst>
              </a:custGeom>
              <a:solidFill>
                <a:srgbClr val="DDA4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609" name="Freeform 209"/>
              <p:cNvSpPr>
                <a:spLocks/>
              </p:cNvSpPr>
              <p:nvPr/>
            </p:nvSpPr>
            <p:spPr bwMode="auto">
              <a:xfrm>
                <a:off x="3248" y="2231"/>
                <a:ext cx="25" cy="25"/>
              </a:xfrm>
              <a:custGeom>
                <a:avLst/>
                <a:gdLst>
                  <a:gd name="T0" fmla="*/ 3 w 11"/>
                  <a:gd name="T1" fmla="*/ 5 h 11"/>
                  <a:gd name="T2" fmla="*/ 0 w 11"/>
                  <a:gd name="T3" fmla="*/ 11 h 11"/>
                  <a:gd name="T4" fmla="*/ 4 w 11"/>
                  <a:gd name="T5" fmla="*/ 5 h 11"/>
                  <a:gd name="T6" fmla="*/ 11 w 11"/>
                  <a:gd name="T7" fmla="*/ 6 h 11"/>
                  <a:gd name="T8" fmla="*/ 9 w 11"/>
                  <a:gd name="T9" fmla="*/ 6 h 11"/>
                  <a:gd name="T10" fmla="*/ 3 w 11"/>
                  <a:gd name="T11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11">
                    <a:moveTo>
                      <a:pt x="3" y="5"/>
                    </a:moveTo>
                    <a:cubicBezTo>
                      <a:pt x="1" y="5"/>
                      <a:pt x="0" y="9"/>
                      <a:pt x="0" y="11"/>
                    </a:cubicBezTo>
                    <a:cubicBezTo>
                      <a:pt x="1" y="9"/>
                      <a:pt x="2" y="6"/>
                      <a:pt x="4" y="5"/>
                    </a:cubicBezTo>
                    <a:cubicBezTo>
                      <a:pt x="7" y="5"/>
                      <a:pt x="10" y="9"/>
                      <a:pt x="11" y="6"/>
                    </a:cubicBezTo>
                    <a:cubicBezTo>
                      <a:pt x="11" y="6"/>
                      <a:pt x="10" y="6"/>
                      <a:pt x="9" y="6"/>
                    </a:cubicBezTo>
                    <a:cubicBezTo>
                      <a:pt x="8" y="5"/>
                      <a:pt x="4" y="0"/>
                      <a:pt x="3" y="5"/>
                    </a:cubicBezTo>
                  </a:path>
                </a:pathLst>
              </a:custGeom>
              <a:solidFill>
                <a:srgbClr val="E9C5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610" name="Freeform 210"/>
              <p:cNvSpPr>
                <a:spLocks/>
              </p:cNvSpPr>
              <p:nvPr/>
            </p:nvSpPr>
            <p:spPr bwMode="auto">
              <a:xfrm>
                <a:off x="3230" y="2244"/>
                <a:ext cx="25" cy="41"/>
              </a:xfrm>
              <a:custGeom>
                <a:avLst/>
                <a:gdLst>
                  <a:gd name="T0" fmla="*/ 5 w 11"/>
                  <a:gd name="T1" fmla="*/ 12 h 18"/>
                  <a:gd name="T2" fmla="*/ 4 w 11"/>
                  <a:gd name="T3" fmla="*/ 16 h 18"/>
                  <a:gd name="T4" fmla="*/ 0 w 11"/>
                  <a:gd name="T5" fmla="*/ 18 h 18"/>
                  <a:gd name="T6" fmla="*/ 11 w 11"/>
                  <a:gd name="T7" fmla="*/ 5 h 18"/>
                  <a:gd name="T8" fmla="*/ 10 w 11"/>
                  <a:gd name="T9" fmla="*/ 0 h 18"/>
                  <a:gd name="T10" fmla="*/ 10 w 11"/>
                  <a:gd name="T11" fmla="*/ 0 h 18"/>
                  <a:gd name="T12" fmla="*/ 8 w 11"/>
                  <a:gd name="T13" fmla="*/ 2 h 18"/>
                  <a:gd name="T14" fmla="*/ 8 w 11"/>
                  <a:gd name="T15" fmla="*/ 5 h 18"/>
                  <a:gd name="T16" fmla="*/ 6 w 11"/>
                  <a:gd name="T17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8">
                    <a:moveTo>
                      <a:pt x="5" y="12"/>
                    </a:moveTo>
                    <a:cubicBezTo>
                      <a:pt x="5" y="13"/>
                      <a:pt x="5" y="15"/>
                      <a:pt x="4" y="16"/>
                    </a:cubicBezTo>
                    <a:cubicBezTo>
                      <a:pt x="3" y="17"/>
                      <a:pt x="2" y="18"/>
                      <a:pt x="0" y="18"/>
                    </a:cubicBezTo>
                    <a:cubicBezTo>
                      <a:pt x="10" y="18"/>
                      <a:pt x="5" y="6"/>
                      <a:pt x="11" y="5"/>
                    </a:cubicBezTo>
                    <a:cubicBezTo>
                      <a:pt x="10" y="4"/>
                      <a:pt x="9" y="2"/>
                      <a:pt x="10" y="0"/>
                    </a:cubicBezTo>
                    <a:cubicBezTo>
                      <a:pt x="11" y="0"/>
                      <a:pt x="11" y="0"/>
                      <a:pt x="10" y="0"/>
                    </a:cubicBezTo>
                    <a:cubicBezTo>
                      <a:pt x="10" y="1"/>
                      <a:pt x="8" y="1"/>
                      <a:pt x="8" y="2"/>
                    </a:cubicBezTo>
                    <a:cubicBezTo>
                      <a:pt x="7" y="4"/>
                      <a:pt x="8" y="4"/>
                      <a:pt x="8" y="5"/>
                    </a:cubicBezTo>
                    <a:cubicBezTo>
                      <a:pt x="7" y="8"/>
                      <a:pt x="3" y="10"/>
                      <a:pt x="6" y="12"/>
                    </a:cubicBezTo>
                  </a:path>
                </a:pathLst>
              </a:custGeom>
              <a:solidFill>
                <a:srgbClr val="E9C5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611" name="Freeform 211"/>
              <p:cNvSpPr>
                <a:spLocks/>
              </p:cNvSpPr>
              <p:nvPr/>
            </p:nvSpPr>
            <p:spPr bwMode="auto">
              <a:xfrm>
                <a:off x="3192" y="2318"/>
                <a:ext cx="20" cy="32"/>
              </a:xfrm>
              <a:custGeom>
                <a:avLst/>
                <a:gdLst>
                  <a:gd name="T0" fmla="*/ 5 w 9"/>
                  <a:gd name="T1" fmla="*/ 3 h 14"/>
                  <a:gd name="T2" fmla="*/ 0 w 9"/>
                  <a:gd name="T3" fmla="*/ 5 h 14"/>
                  <a:gd name="T4" fmla="*/ 5 w 9"/>
                  <a:gd name="T5" fmla="*/ 12 h 14"/>
                  <a:gd name="T6" fmla="*/ 6 w 9"/>
                  <a:gd name="T7" fmla="*/ 4 h 14"/>
                  <a:gd name="T8" fmla="*/ 9 w 9"/>
                  <a:gd name="T9" fmla="*/ 1 h 14"/>
                  <a:gd name="T10" fmla="*/ 7 w 9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4">
                    <a:moveTo>
                      <a:pt x="5" y="3"/>
                    </a:moveTo>
                    <a:cubicBezTo>
                      <a:pt x="3" y="4"/>
                      <a:pt x="1" y="4"/>
                      <a:pt x="0" y="5"/>
                    </a:cubicBezTo>
                    <a:cubicBezTo>
                      <a:pt x="1" y="7"/>
                      <a:pt x="4" y="14"/>
                      <a:pt x="5" y="12"/>
                    </a:cubicBezTo>
                    <a:cubicBezTo>
                      <a:pt x="2" y="10"/>
                      <a:pt x="3" y="5"/>
                      <a:pt x="6" y="4"/>
                    </a:cubicBezTo>
                    <a:cubicBezTo>
                      <a:pt x="6" y="2"/>
                      <a:pt x="7" y="1"/>
                      <a:pt x="9" y="1"/>
                    </a:cubicBezTo>
                    <a:cubicBezTo>
                      <a:pt x="9" y="0"/>
                      <a:pt x="8" y="0"/>
                      <a:pt x="7" y="0"/>
                    </a:cubicBezTo>
                  </a:path>
                </a:pathLst>
              </a:custGeom>
              <a:solidFill>
                <a:srgbClr val="E9C5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612" name="Freeform 212"/>
              <p:cNvSpPr>
                <a:spLocks/>
              </p:cNvSpPr>
              <p:nvPr/>
            </p:nvSpPr>
            <p:spPr bwMode="auto">
              <a:xfrm>
                <a:off x="3210" y="2116"/>
                <a:ext cx="54" cy="34"/>
              </a:xfrm>
              <a:custGeom>
                <a:avLst/>
                <a:gdLst>
                  <a:gd name="T0" fmla="*/ 3 w 24"/>
                  <a:gd name="T1" fmla="*/ 2 h 15"/>
                  <a:gd name="T2" fmla="*/ 2 w 24"/>
                  <a:gd name="T3" fmla="*/ 10 h 15"/>
                  <a:gd name="T4" fmla="*/ 2 w 24"/>
                  <a:gd name="T5" fmla="*/ 13 h 15"/>
                  <a:gd name="T6" fmla="*/ 5 w 24"/>
                  <a:gd name="T7" fmla="*/ 10 h 15"/>
                  <a:gd name="T8" fmla="*/ 3 w 24"/>
                  <a:gd name="T9" fmla="*/ 6 h 15"/>
                  <a:gd name="T10" fmla="*/ 8 w 24"/>
                  <a:gd name="T11" fmla="*/ 3 h 15"/>
                  <a:gd name="T12" fmla="*/ 10 w 24"/>
                  <a:gd name="T13" fmla="*/ 6 h 15"/>
                  <a:gd name="T14" fmla="*/ 16 w 24"/>
                  <a:gd name="T15" fmla="*/ 4 h 15"/>
                  <a:gd name="T16" fmla="*/ 18 w 24"/>
                  <a:gd name="T17" fmla="*/ 3 h 15"/>
                  <a:gd name="T18" fmla="*/ 12 w 24"/>
                  <a:gd name="T19" fmla="*/ 3 h 15"/>
                  <a:gd name="T20" fmla="*/ 6 w 24"/>
                  <a:gd name="T2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" h="15">
                    <a:moveTo>
                      <a:pt x="3" y="2"/>
                    </a:moveTo>
                    <a:cubicBezTo>
                      <a:pt x="0" y="2"/>
                      <a:pt x="3" y="7"/>
                      <a:pt x="2" y="10"/>
                    </a:cubicBezTo>
                    <a:cubicBezTo>
                      <a:pt x="2" y="11"/>
                      <a:pt x="0" y="12"/>
                      <a:pt x="2" y="13"/>
                    </a:cubicBezTo>
                    <a:cubicBezTo>
                      <a:pt x="4" y="15"/>
                      <a:pt x="5" y="12"/>
                      <a:pt x="5" y="10"/>
                    </a:cubicBezTo>
                    <a:cubicBezTo>
                      <a:pt x="5" y="9"/>
                      <a:pt x="3" y="7"/>
                      <a:pt x="3" y="6"/>
                    </a:cubicBezTo>
                    <a:cubicBezTo>
                      <a:pt x="4" y="5"/>
                      <a:pt x="7" y="3"/>
                      <a:pt x="8" y="3"/>
                    </a:cubicBezTo>
                    <a:cubicBezTo>
                      <a:pt x="9" y="3"/>
                      <a:pt x="9" y="5"/>
                      <a:pt x="10" y="6"/>
                    </a:cubicBezTo>
                    <a:cubicBezTo>
                      <a:pt x="12" y="6"/>
                      <a:pt x="15" y="5"/>
                      <a:pt x="16" y="4"/>
                    </a:cubicBezTo>
                    <a:cubicBezTo>
                      <a:pt x="18" y="12"/>
                      <a:pt x="24" y="2"/>
                      <a:pt x="18" y="3"/>
                    </a:cubicBezTo>
                    <a:cubicBezTo>
                      <a:pt x="15" y="3"/>
                      <a:pt x="15" y="5"/>
                      <a:pt x="12" y="3"/>
                    </a:cubicBezTo>
                    <a:cubicBezTo>
                      <a:pt x="10" y="2"/>
                      <a:pt x="8" y="1"/>
                      <a:pt x="6" y="0"/>
                    </a:cubicBezTo>
                  </a:path>
                </a:pathLst>
              </a:custGeom>
              <a:solidFill>
                <a:srgbClr val="C958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613" name="Freeform 213"/>
              <p:cNvSpPr>
                <a:spLocks/>
              </p:cNvSpPr>
              <p:nvPr/>
            </p:nvSpPr>
            <p:spPr bwMode="auto">
              <a:xfrm>
                <a:off x="3177" y="2123"/>
                <a:ext cx="24" cy="36"/>
              </a:xfrm>
              <a:custGeom>
                <a:avLst/>
                <a:gdLst>
                  <a:gd name="T0" fmla="*/ 5 w 11"/>
                  <a:gd name="T1" fmla="*/ 0 h 16"/>
                  <a:gd name="T2" fmla="*/ 2 w 11"/>
                  <a:gd name="T3" fmla="*/ 16 h 16"/>
                  <a:gd name="T4" fmla="*/ 6 w 11"/>
                  <a:gd name="T5" fmla="*/ 8 h 16"/>
                  <a:gd name="T6" fmla="*/ 11 w 11"/>
                  <a:gd name="T7" fmla="*/ 12 h 16"/>
                  <a:gd name="T8" fmla="*/ 7 w 11"/>
                  <a:gd name="T9" fmla="*/ 8 h 16"/>
                  <a:gd name="T10" fmla="*/ 8 w 11"/>
                  <a:gd name="T11" fmla="*/ 5 h 16"/>
                  <a:gd name="T12" fmla="*/ 6 w 11"/>
                  <a:gd name="T13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6">
                    <a:moveTo>
                      <a:pt x="5" y="0"/>
                    </a:moveTo>
                    <a:cubicBezTo>
                      <a:pt x="0" y="1"/>
                      <a:pt x="1" y="13"/>
                      <a:pt x="2" y="16"/>
                    </a:cubicBezTo>
                    <a:cubicBezTo>
                      <a:pt x="3" y="14"/>
                      <a:pt x="3" y="9"/>
                      <a:pt x="6" y="8"/>
                    </a:cubicBezTo>
                    <a:cubicBezTo>
                      <a:pt x="8" y="8"/>
                      <a:pt x="9" y="11"/>
                      <a:pt x="11" y="12"/>
                    </a:cubicBezTo>
                    <a:cubicBezTo>
                      <a:pt x="11" y="9"/>
                      <a:pt x="8" y="10"/>
                      <a:pt x="7" y="8"/>
                    </a:cubicBezTo>
                    <a:cubicBezTo>
                      <a:pt x="7" y="8"/>
                      <a:pt x="8" y="6"/>
                      <a:pt x="8" y="5"/>
                    </a:cubicBezTo>
                    <a:cubicBezTo>
                      <a:pt x="8" y="3"/>
                      <a:pt x="6" y="2"/>
                      <a:pt x="6" y="1"/>
                    </a:cubicBezTo>
                  </a:path>
                </a:pathLst>
              </a:custGeom>
              <a:solidFill>
                <a:srgbClr val="C958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614" name="Freeform 214"/>
              <p:cNvSpPr>
                <a:spLocks/>
              </p:cNvSpPr>
              <p:nvPr/>
            </p:nvSpPr>
            <p:spPr bwMode="auto">
              <a:xfrm>
                <a:off x="3405" y="2359"/>
                <a:ext cx="57" cy="42"/>
              </a:xfrm>
              <a:custGeom>
                <a:avLst/>
                <a:gdLst>
                  <a:gd name="T0" fmla="*/ 1 w 25"/>
                  <a:gd name="T1" fmla="*/ 19 h 19"/>
                  <a:gd name="T2" fmla="*/ 6 w 25"/>
                  <a:gd name="T3" fmla="*/ 19 h 19"/>
                  <a:gd name="T4" fmla="*/ 7 w 25"/>
                  <a:gd name="T5" fmla="*/ 15 h 19"/>
                  <a:gd name="T6" fmla="*/ 15 w 25"/>
                  <a:gd name="T7" fmla="*/ 5 h 19"/>
                  <a:gd name="T8" fmla="*/ 18 w 25"/>
                  <a:gd name="T9" fmla="*/ 0 h 19"/>
                  <a:gd name="T10" fmla="*/ 12 w 25"/>
                  <a:gd name="T11" fmla="*/ 2 h 19"/>
                  <a:gd name="T12" fmla="*/ 6 w 25"/>
                  <a:gd name="T13" fmla="*/ 6 h 19"/>
                  <a:gd name="T14" fmla="*/ 4 w 25"/>
                  <a:gd name="T15" fmla="*/ 10 h 19"/>
                  <a:gd name="T16" fmla="*/ 3 w 25"/>
                  <a:gd name="T17" fmla="*/ 15 h 19"/>
                  <a:gd name="T18" fmla="*/ 4 w 25"/>
                  <a:gd name="T19" fmla="*/ 16 h 19"/>
                  <a:gd name="T20" fmla="*/ 3 w 25"/>
                  <a:gd name="T21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" h="19">
                    <a:moveTo>
                      <a:pt x="1" y="19"/>
                    </a:moveTo>
                    <a:cubicBezTo>
                      <a:pt x="0" y="16"/>
                      <a:pt x="4" y="19"/>
                      <a:pt x="6" y="19"/>
                    </a:cubicBezTo>
                    <a:cubicBezTo>
                      <a:pt x="8" y="19"/>
                      <a:pt x="10" y="16"/>
                      <a:pt x="7" y="15"/>
                    </a:cubicBezTo>
                    <a:cubicBezTo>
                      <a:pt x="7" y="11"/>
                      <a:pt x="10" y="7"/>
                      <a:pt x="15" y="5"/>
                    </a:cubicBezTo>
                    <a:cubicBezTo>
                      <a:pt x="17" y="4"/>
                      <a:pt x="25" y="2"/>
                      <a:pt x="18" y="0"/>
                    </a:cubicBezTo>
                    <a:cubicBezTo>
                      <a:pt x="15" y="0"/>
                      <a:pt x="13" y="0"/>
                      <a:pt x="12" y="2"/>
                    </a:cubicBezTo>
                    <a:cubicBezTo>
                      <a:pt x="9" y="4"/>
                      <a:pt x="8" y="4"/>
                      <a:pt x="6" y="6"/>
                    </a:cubicBezTo>
                    <a:cubicBezTo>
                      <a:pt x="2" y="7"/>
                      <a:pt x="4" y="8"/>
                      <a:pt x="4" y="10"/>
                    </a:cubicBezTo>
                    <a:cubicBezTo>
                      <a:pt x="5" y="13"/>
                      <a:pt x="5" y="13"/>
                      <a:pt x="3" y="15"/>
                    </a:cubicBezTo>
                    <a:cubicBezTo>
                      <a:pt x="3" y="15"/>
                      <a:pt x="4" y="16"/>
                      <a:pt x="4" y="16"/>
                    </a:cubicBezTo>
                    <a:cubicBezTo>
                      <a:pt x="4" y="16"/>
                      <a:pt x="3" y="16"/>
                      <a:pt x="3" y="17"/>
                    </a:cubicBezTo>
                  </a:path>
                </a:pathLst>
              </a:custGeom>
              <a:solidFill>
                <a:srgbClr val="C958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615" name="Freeform 215"/>
              <p:cNvSpPr>
                <a:spLocks/>
              </p:cNvSpPr>
              <p:nvPr/>
            </p:nvSpPr>
            <p:spPr bwMode="auto">
              <a:xfrm>
                <a:off x="3462" y="2305"/>
                <a:ext cx="47" cy="49"/>
              </a:xfrm>
              <a:custGeom>
                <a:avLst/>
                <a:gdLst>
                  <a:gd name="T0" fmla="*/ 0 w 21"/>
                  <a:gd name="T1" fmla="*/ 21 h 22"/>
                  <a:gd name="T2" fmla="*/ 3 w 21"/>
                  <a:gd name="T3" fmla="*/ 18 h 22"/>
                  <a:gd name="T4" fmla="*/ 6 w 21"/>
                  <a:gd name="T5" fmla="*/ 21 h 22"/>
                  <a:gd name="T6" fmla="*/ 9 w 21"/>
                  <a:gd name="T7" fmla="*/ 22 h 22"/>
                  <a:gd name="T8" fmla="*/ 13 w 21"/>
                  <a:gd name="T9" fmla="*/ 20 h 22"/>
                  <a:gd name="T10" fmla="*/ 14 w 21"/>
                  <a:gd name="T11" fmla="*/ 18 h 22"/>
                  <a:gd name="T12" fmla="*/ 16 w 21"/>
                  <a:gd name="T13" fmla="*/ 18 h 22"/>
                  <a:gd name="T14" fmla="*/ 18 w 21"/>
                  <a:gd name="T15" fmla="*/ 13 h 22"/>
                  <a:gd name="T16" fmla="*/ 16 w 21"/>
                  <a:gd name="T17" fmla="*/ 0 h 22"/>
                  <a:gd name="T18" fmla="*/ 14 w 21"/>
                  <a:gd name="T19" fmla="*/ 13 h 22"/>
                  <a:gd name="T20" fmla="*/ 7 w 21"/>
                  <a:gd name="T21" fmla="*/ 1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" h="22">
                    <a:moveTo>
                      <a:pt x="0" y="21"/>
                    </a:moveTo>
                    <a:cubicBezTo>
                      <a:pt x="0" y="20"/>
                      <a:pt x="2" y="18"/>
                      <a:pt x="3" y="18"/>
                    </a:cubicBezTo>
                    <a:cubicBezTo>
                      <a:pt x="4" y="18"/>
                      <a:pt x="5" y="20"/>
                      <a:pt x="6" y="21"/>
                    </a:cubicBezTo>
                    <a:cubicBezTo>
                      <a:pt x="6" y="21"/>
                      <a:pt x="9" y="22"/>
                      <a:pt x="9" y="22"/>
                    </a:cubicBezTo>
                    <a:cubicBezTo>
                      <a:pt x="12" y="22"/>
                      <a:pt x="11" y="22"/>
                      <a:pt x="13" y="20"/>
                    </a:cubicBezTo>
                    <a:cubicBezTo>
                      <a:pt x="13" y="19"/>
                      <a:pt x="13" y="19"/>
                      <a:pt x="14" y="18"/>
                    </a:cubicBezTo>
                    <a:cubicBezTo>
                      <a:pt x="14" y="18"/>
                      <a:pt x="15" y="18"/>
                      <a:pt x="16" y="18"/>
                    </a:cubicBezTo>
                    <a:cubicBezTo>
                      <a:pt x="18" y="16"/>
                      <a:pt x="18" y="15"/>
                      <a:pt x="18" y="13"/>
                    </a:cubicBezTo>
                    <a:cubicBezTo>
                      <a:pt x="18" y="9"/>
                      <a:pt x="18" y="4"/>
                      <a:pt x="16" y="0"/>
                    </a:cubicBezTo>
                    <a:cubicBezTo>
                      <a:pt x="11" y="3"/>
                      <a:pt x="21" y="11"/>
                      <a:pt x="14" y="13"/>
                    </a:cubicBezTo>
                    <a:cubicBezTo>
                      <a:pt x="17" y="19"/>
                      <a:pt x="7" y="21"/>
                      <a:pt x="7" y="19"/>
                    </a:cubicBezTo>
                  </a:path>
                </a:pathLst>
              </a:custGeom>
              <a:solidFill>
                <a:srgbClr val="C958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616" name="Freeform 216"/>
              <p:cNvSpPr>
                <a:spLocks/>
              </p:cNvSpPr>
              <p:nvPr/>
            </p:nvSpPr>
            <p:spPr bwMode="auto">
              <a:xfrm>
                <a:off x="3179" y="2161"/>
                <a:ext cx="81" cy="104"/>
              </a:xfrm>
              <a:custGeom>
                <a:avLst/>
                <a:gdLst>
                  <a:gd name="T0" fmla="*/ 3 w 36"/>
                  <a:gd name="T1" fmla="*/ 40 h 46"/>
                  <a:gd name="T2" fmla="*/ 2 w 36"/>
                  <a:gd name="T3" fmla="*/ 46 h 46"/>
                  <a:gd name="T4" fmla="*/ 5 w 36"/>
                  <a:gd name="T5" fmla="*/ 36 h 46"/>
                  <a:gd name="T6" fmla="*/ 8 w 36"/>
                  <a:gd name="T7" fmla="*/ 33 h 46"/>
                  <a:gd name="T8" fmla="*/ 9 w 36"/>
                  <a:gd name="T9" fmla="*/ 26 h 46"/>
                  <a:gd name="T10" fmla="*/ 12 w 36"/>
                  <a:gd name="T11" fmla="*/ 25 h 46"/>
                  <a:gd name="T12" fmla="*/ 14 w 36"/>
                  <a:gd name="T13" fmla="*/ 22 h 46"/>
                  <a:gd name="T14" fmla="*/ 19 w 36"/>
                  <a:gd name="T15" fmla="*/ 19 h 46"/>
                  <a:gd name="T16" fmla="*/ 21 w 36"/>
                  <a:gd name="T17" fmla="*/ 12 h 46"/>
                  <a:gd name="T18" fmla="*/ 23 w 36"/>
                  <a:gd name="T19" fmla="*/ 13 h 46"/>
                  <a:gd name="T20" fmla="*/ 30 w 36"/>
                  <a:gd name="T21" fmla="*/ 11 h 46"/>
                  <a:gd name="T22" fmla="*/ 29 w 36"/>
                  <a:gd name="T23" fmla="*/ 4 h 46"/>
                  <a:gd name="T24" fmla="*/ 32 w 36"/>
                  <a:gd name="T25" fmla="*/ 6 h 46"/>
                  <a:gd name="T26" fmla="*/ 36 w 36"/>
                  <a:gd name="T27" fmla="*/ 5 h 46"/>
                  <a:gd name="T28" fmla="*/ 29 w 36"/>
                  <a:gd name="T29" fmla="*/ 1 h 46"/>
                  <a:gd name="T30" fmla="*/ 23 w 36"/>
                  <a:gd name="T31" fmla="*/ 4 h 46"/>
                  <a:gd name="T32" fmla="*/ 19 w 36"/>
                  <a:gd name="T33" fmla="*/ 9 h 46"/>
                  <a:gd name="T34" fmla="*/ 15 w 36"/>
                  <a:gd name="T35" fmla="*/ 11 h 46"/>
                  <a:gd name="T36" fmla="*/ 14 w 36"/>
                  <a:gd name="T37" fmla="*/ 15 h 46"/>
                  <a:gd name="T38" fmla="*/ 9 w 36"/>
                  <a:gd name="T39" fmla="*/ 20 h 46"/>
                  <a:gd name="T40" fmla="*/ 4 w 36"/>
                  <a:gd name="T41" fmla="*/ 25 h 46"/>
                  <a:gd name="T42" fmla="*/ 2 w 36"/>
                  <a:gd name="T43" fmla="*/ 29 h 46"/>
                  <a:gd name="T44" fmla="*/ 4 w 36"/>
                  <a:gd name="T45" fmla="*/ 3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6" h="46">
                    <a:moveTo>
                      <a:pt x="3" y="40"/>
                    </a:moveTo>
                    <a:cubicBezTo>
                      <a:pt x="3" y="42"/>
                      <a:pt x="2" y="44"/>
                      <a:pt x="2" y="46"/>
                    </a:cubicBezTo>
                    <a:cubicBezTo>
                      <a:pt x="3" y="43"/>
                      <a:pt x="4" y="39"/>
                      <a:pt x="5" y="36"/>
                    </a:cubicBezTo>
                    <a:cubicBezTo>
                      <a:pt x="5" y="34"/>
                      <a:pt x="7" y="28"/>
                      <a:pt x="8" y="33"/>
                    </a:cubicBezTo>
                    <a:cubicBezTo>
                      <a:pt x="9" y="31"/>
                      <a:pt x="7" y="28"/>
                      <a:pt x="9" y="26"/>
                    </a:cubicBezTo>
                    <a:cubicBezTo>
                      <a:pt x="10" y="25"/>
                      <a:pt x="11" y="26"/>
                      <a:pt x="12" y="25"/>
                    </a:cubicBezTo>
                    <a:cubicBezTo>
                      <a:pt x="13" y="24"/>
                      <a:pt x="13" y="23"/>
                      <a:pt x="14" y="22"/>
                    </a:cubicBezTo>
                    <a:cubicBezTo>
                      <a:pt x="16" y="21"/>
                      <a:pt x="18" y="22"/>
                      <a:pt x="19" y="19"/>
                    </a:cubicBezTo>
                    <a:cubicBezTo>
                      <a:pt x="20" y="17"/>
                      <a:pt x="17" y="13"/>
                      <a:pt x="21" y="12"/>
                    </a:cubicBezTo>
                    <a:cubicBezTo>
                      <a:pt x="21" y="13"/>
                      <a:pt x="22" y="13"/>
                      <a:pt x="23" y="13"/>
                    </a:cubicBezTo>
                    <a:cubicBezTo>
                      <a:pt x="24" y="10"/>
                      <a:pt x="27" y="12"/>
                      <a:pt x="30" y="11"/>
                    </a:cubicBezTo>
                    <a:cubicBezTo>
                      <a:pt x="27" y="10"/>
                      <a:pt x="26" y="6"/>
                      <a:pt x="29" y="4"/>
                    </a:cubicBezTo>
                    <a:cubicBezTo>
                      <a:pt x="30" y="5"/>
                      <a:pt x="31" y="6"/>
                      <a:pt x="32" y="6"/>
                    </a:cubicBezTo>
                    <a:cubicBezTo>
                      <a:pt x="34" y="6"/>
                      <a:pt x="34" y="3"/>
                      <a:pt x="36" y="5"/>
                    </a:cubicBezTo>
                    <a:cubicBezTo>
                      <a:pt x="35" y="2"/>
                      <a:pt x="31" y="1"/>
                      <a:pt x="29" y="1"/>
                    </a:cubicBezTo>
                    <a:cubicBezTo>
                      <a:pt x="25" y="0"/>
                      <a:pt x="24" y="1"/>
                      <a:pt x="23" y="4"/>
                    </a:cubicBezTo>
                    <a:cubicBezTo>
                      <a:pt x="21" y="7"/>
                      <a:pt x="21" y="8"/>
                      <a:pt x="19" y="9"/>
                    </a:cubicBezTo>
                    <a:cubicBezTo>
                      <a:pt x="17" y="10"/>
                      <a:pt x="16" y="10"/>
                      <a:pt x="15" y="11"/>
                    </a:cubicBezTo>
                    <a:cubicBezTo>
                      <a:pt x="14" y="12"/>
                      <a:pt x="15" y="14"/>
                      <a:pt x="14" y="15"/>
                    </a:cubicBezTo>
                    <a:cubicBezTo>
                      <a:pt x="13" y="17"/>
                      <a:pt x="11" y="18"/>
                      <a:pt x="9" y="20"/>
                    </a:cubicBezTo>
                    <a:cubicBezTo>
                      <a:pt x="7" y="23"/>
                      <a:pt x="7" y="24"/>
                      <a:pt x="4" y="25"/>
                    </a:cubicBezTo>
                    <a:cubicBezTo>
                      <a:pt x="0" y="26"/>
                      <a:pt x="0" y="26"/>
                      <a:pt x="2" y="29"/>
                    </a:cubicBezTo>
                    <a:cubicBezTo>
                      <a:pt x="3" y="32"/>
                      <a:pt x="4" y="33"/>
                      <a:pt x="4" y="36"/>
                    </a:cubicBezTo>
                  </a:path>
                </a:pathLst>
              </a:custGeom>
              <a:solidFill>
                <a:srgbClr val="C769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617" name="Freeform 217"/>
              <p:cNvSpPr>
                <a:spLocks/>
              </p:cNvSpPr>
              <p:nvPr/>
            </p:nvSpPr>
            <p:spPr bwMode="auto">
              <a:xfrm>
                <a:off x="3356" y="2330"/>
                <a:ext cx="63" cy="83"/>
              </a:xfrm>
              <a:custGeom>
                <a:avLst/>
                <a:gdLst>
                  <a:gd name="T0" fmla="*/ 12 w 28"/>
                  <a:gd name="T1" fmla="*/ 28 h 37"/>
                  <a:gd name="T2" fmla="*/ 12 w 28"/>
                  <a:gd name="T3" fmla="*/ 25 h 37"/>
                  <a:gd name="T4" fmla="*/ 15 w 28"/>
                  <a:gd name="T5" fmla="*/ 24 h 37"/>
                  <a:gd name="T6" fmla="*/ 14 w 28"/>
                  <a:gd name="T7" fmla="*/ 17 h 37"/>
                  <a:gd name="T8" fmla="*/ 19 w 28"/>
                  <a:gd name="T9" fmla="*/ 13 h 37"/>
                  <a:gd name="T10" fmla="*/ 18 w 28"/>
                  <a:gd name="T11" fmla="*/ 6 h 37"/>
                  <a:gd name="T12" fmla="*/ 21 w 28"/>
                  <a:gd name="T13" fmla="*/ 4 h 37"/>
                  <a:gd name="T14" fmla="*/ 24 w 28"/>
                  <a:gd name="T15" fmla="*/ 2 h 37"/>
                  <a:gd name="T16" fmla="*/ 28 w 28"/>
                  <a:gd name="T17" fmla="*/ 4 h 37"/>
                  <a:gd name="T18" fmla="*/ 22 w 28"/>
                  <a:gd name="T19" fmla="*/ 11 h 37"/>
                  <a:gd name="T20" fmla="*/ 20 w 28"/>
                  <a:gd name="T21" fmla="*/ 16 h 37"/>
                  <a:gd name="T22" fmla="*/ 18 w 28"/>
                  <a:gd name="T23" fmla="*/ 22 h 37"/>
                  <a:gd name="T24" fmla="*/ 16 w 28"/>
                  <a:gd name="T25" fmla="*/ 23 h 37"/>
                  <a:gd name="T26" fmla="*/ 16 w 28"/>
                  <a:gd name="T27" fmla="*/ 26 h 37"/>
                  <a:gd name="T28" fmla="*/ 13 w 28"/>
                  <a:gd name="T29" fmla="*/ 32 h 37"/>
                  <a:gd name="T30" fmla="*/ 6 w 28"/>
                  <a:gd name="T31" fmla="*/ 36 h 37"/>
                  <a:gd name="T32" fmla="*/ 0 w 28"/>
                  <a:gd name="T33" fmla="*/ 37 h 37"/>
                  <a:gd name="T34" fmla="*/ 10 w 28"/>
                  <a:gd name="T35" fmla="*/ 2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8" h="37">
                    <a:moveTo>
                      <a:pt x="12" y="28"/>
                    </a:moveTo>
                    <a:cubicBezTo>
                      <a:pt x="11" y="28"/>
                      <a:pt x="11" y="26"/>
                      <a:pt x="12" y="25"/>
                    </a:cubicBezTo>
                    <a:cubicBezTo>
                      <a:pt x="13" y="22"/>
                      <a:pt x="13" y="24"/>
                      <a:pt x="15" y="24"/>
                    </a:cubicBezTo>
                    <a:cubicBezTo>
                      <a:pt x="17" y="22"/>
                      <a:pt x="14" y="20"/>
                      <a:pt x="14" y="17"/>
                    </a:cubicBezTo>
                    <a:cubicBezTo>
                      <a:pt x="16" y="17"/>
                      <a:pt x="19" y="14"/>
                      <a:pt x="19" y="13"/>
                    </a:cubicBezTo>
                    <a:cubicBezTo>
                      <a:pt x="19" y="10"/>
                      <a:pt x="17" y="8"/>
                      <a:pt x="18" y="6"/>
                    </a:cubicBezTo>
                    <a:cubicBezTo>
                      <a:pt x="19" y="5"/>
                      <a:pt x="21" y="5"/>
                      <a:pt x="21" y="4"/>
                    </a:cubicBezTo>
                    <a:cubicBezTo>
                      <a:pt x="22" y="4"/>
                      <a:pt x="23" y="2"/>
                      <a:pt x="24" y="2"/>
                    </a:cubicBezTo>
                    <a:cubicBezTo>
                      <a:pt x="26" y="0"/>
                      <a:pt x="26" y="2"/>
                      <a:pt x="28" y="4"/>
                    </a:cubicBezTo>
                    <a:cubicBezTo>
                      <a:pt x="22" y="2"/>
                      <a:pt x="23" y="9"/>
                      <a:pt x="22" y="11"/>
                    </a:cubicBezTo>
                    <a:cubicBezTo>
                      <a:pt x="21" y="13"/>
                      <a:pt x="20" y="12"/>
                      <a:pt x="20" y="16"/>
                    </a:cubicBezTo>
                    <a:cubicBezTo>
                      <a:pt x="19" y="18"/>
                      <a:pt x="20" y="20"/>
                      <a:pt x="18" y="22"/>
                    </a:cubicBezTo>
                    <a:cubicBezTo>
                      <a:pt x="18" y="22"/>
                      <a:pt x="16" y="22"/>
                      <a:pt x="16" y="23"/>
                    </a:cubicBezTo>
                    <a:cubicBezTo>
                      <a:pt x="15" y="24"/>
                      <a:pt x="16" y="24"/>
                      <a:pt x="16" y="26"/>
                    </a:cubicBezTo>
                    <a:cubicBezTo>
                      <a:pt x="15" y="28"/>
                      <a:pt x="15" y="30"/>
                      <a:pt x="13" y="32"/>
                    </a:cubicBezTo>
                    <a:cubicBezTo>
                      <a:pt x="11" y="33"/>
                      <a:pt x="8" y="36"/>
                      <a:pt x="6" y="36"/>
                    </a:cubicBezTo>
                    <a:cubicBezTo>
                      <a:pt x="4" y="37"/>
                      <a:pt x="1" y="36"/>
                      <a:pt x="0" y="37"/>
                    </a:cubicBezTo>
                    <a:cubicBezTo>
                      <a:pt x="4" y="35"/>
                      <a:pt x="9" y="33"/>
                      <a:pt x="10" y="28"/>
                    </a:cubicBezTo>
                  </a:path>
                </a:pathLst>
              </a:custGeom>
              <a:solidFill>
                <a:srgbClr val="C769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618" name="Freeform 218"/>
              <p:cNvSpPr>
                <a:spLocks/>
              </p:cNvSpPr>
              <p:nvPr/>
            </p:nvSpPr>
            <p:spPr bwMode="auto">
              <a:xfrm>
                <a:off x="3479" y="2287"/>
                <a:ext cx="45" cy="81"/>
              </a:xfrm>
              <a:custGeom>
                <a:avLst/>
                <a:gdLst>
                  <a:gd name="T0" fmla="*/ 13 w 20"/>
                  <a:gd name="T1" fmla="*/ 10 h 36"/>
                  <a:gd name="T2" fmla="*/ 16 w 20"/>
                  <a:gd name="T3" fmla="*/ 18 h 36"/>
                  <a:gd name="T4" fmla="*/ 12 w 20"/>
                  <a:gd name="T5" fmla="*/ 26 h 36"/>
                  <a:gd name="T6" fmla="*/ 9 w 20"/>
                  <a:gd name="T7" fmla="*/ 33 h 36"/>
                  <a:gd name="T8" fmla="*/ 0 w 20"/>
                  <a:gd name="T9" fmla="*/ 34 h 36"/>
                  <a:gd name="T10" fmla="*/ 10 w 20"/>
                  <a:gd name="T11" fmla="*/ 36 h 36"/>
                  <a:gd name="T12" fmla="*/ 19 w 20"/>
                  <a:gd name="T13" fmla="*/ 31 h 36"/>
                  <a:gd name="T14" fmla="*/ 18 w 20"/>
                  <a:gd name="T15" fmla="*/ 21 h 36"/>
                  <a:gd name="T16" fmla="*/ 18 w 20"/>
                  <a:gd name="T17" fmla="*/ 12 h 36"/>
                  <a:gd name="T18" fmla="*/ 13 w 20"/>
                  <a:gd name="T19" fmla="*/ 5 h 36"/>
                  <a:gd name="T20" fmla="*/ 9 w 20"/>
                  <a:gd name="T2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" h="36">
                    <a:moveTo>
                      <a:pt x="13" y="10"/>
                    </a:moveTo>
                    <a:cubicBezTo>
                      <a:pt x="13" y="13"/>
                      <a:pt x="16" y="15"/>
                      <a:pt x="16" y="18"/>
                    </a:cubicBezTo>
                    <a:cubicBezTo>
                      <a:pt x="16" y="23"/>
                      <a:pt x="14" y="23"/>
                      <a:pt x="12" y="26"/>
                    </a:cubicBezTo>
                    <a:cubicBezTo>
                      <a:pt x="10" y="28"/>
                      <a:pt x="11" y="31"/>
                      <a:pt x="9" y="33"/>
                    </a:cubicBezTo>
                    <a:cubicBezTo>
                      <a:pt x="7" y="35"/>
                      <a:pt x="3" y="34"/>
                      <a:pt x="0" y="34"/>
                    </a:cubicBezTo>
                    <a:cubicBezTo>
                      <a:pt x="3" y="30"/>
                      <a:pt x="7" y="36"/>
                      <a:pt x="10" y="36"/>
                    </a:cubicBezTo>
                    <a:cubicBezTo>
                      <a:pt x="12" y="36"/>
                      <a:pt x="16" y="31"/>
                      <a:pt x="19" y="31"/>
                    </a:cubicBezTo>
                    <a:cubicBezTo>
                      <a:pt x="16" y="28"/>
                      <a:pt x="17" y="24"/>
                      <a:pt x="18" y="21"/>
                    </a:cubicBezTo>
                    <a:cubicBezTo>
                      <a:pt x="20" y="17"/>
                      <a:pt x="20" y="16"/>
                      <a:pt x="18" y="12"/>
                    </a:cubicBezTo>
                    <a:cubicBezTo>
                      <a:pt x="17" y="8"/>
                      <a:pt x="17" y="7"/>
                      <a:pt x="13" y="5"/>
                    </a:cubicBezTo>
                    <a:cubicBezTo>
                      <a:pt x="11" y="4"/>
                      <a:pt x="9" y="2"/>
                      <a:pt x="9" y="0"/>
                    </a:cubicBezTo>
                  </a:path>
                </a:pathLst>
              </a:custGeom>
              <a:solidFill>
                <a:srgbClr val="AB5A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619" name="Freeform 219"/>
              <p:cNvSpPr>
                <a:spLocks/>
              </p:cNvSpPr>
              <p:nvPr/>
            </p:nvSpPr>
            <p:spPr bwMode="auto">
              <a:xfrm>
                <a:off x="3513" y="2309"/>
                <a:ext cx="34" cy="88"/>
              </a:xfrm>
              <a:custGeom>
                <a:avLst/>
                <a:gdLst>
                  <a:gd name="T0" fmla="*/ 11 w 15"/>
                  <a:gd name="T1" fmla="*/ 10 h 39"/>
                  <a:gd name="T2" fmla="*/ 14 w 15"/>
                  <a:gd name="T3" fmla="*/ 19 h 39"/>
                  <a:gd name="T4" fmla="*/ 8 w 15"/>
                  <a:gd name="T5" fmla="*/ 27 h 39"/>
                  <a:gd name="T6" fmla="*/ 7 w 15"/>
                  <a:gd name="T7" fmla="*/ 35 h 39"/>
                  <a:gd name="T8" fmla="*/ 0 w 15"/>
                  <a:gd name="T9" fmla="*/ 33 h 39"/>
                  <a:gd name="T10" fmla="*/ 9 w 15"/>
                  <a:gd name="T11" fmla="*/ 17 h 39"/>
                  <a:gd name="T12" fmla="*/ 6 w 15"/>
                  <a:gd name="T13" fmla="*/ 0 h 39"/>
                  <a:gd name="T14" fmla="*/ 13 w 15"/>
                  <a:gd name="T15" fmla="*/ 1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39">
                    <a:moveTo>
                      <a:pt x="11" y="10"/>
                    </a:moveTo>
                    <a:cubicBezTo>
                      <a:pt x="11" y="13"/>
                      <a:pt x="15" y="16"/>
                      <a:pt x="14" y="19"/>
                    </a:cubicBezTo>
                    <a:cubicBezTo>
                      <a:pt x="14" y="23"/>
                      <a:pt x="10" y="24"/>
                      <a:pt x="8" y="27"/>
                    </a:cubicBezTo>
                    <a:cubicBezTo>
                      <a:pt x="7" y="30"/>
                      <a:pt x="9" y="33"/>
                      <a:pt x="7" y="35"/>
                    </a:cubicBezTo>
                    <a:cubicBezTo>
                      <a:pt x="5" y="39"/>
                      <a:pt x="2" y="35"/>
                      <a:pt x="0" y="33"/>
                    </a:cubicBezTo>
                    <a:cubicBezTo>
                      <a:pt x="9" y="32"/>
                      <a:pt x="10" y="24"/>
                      <a:pt x="9" y="17"/>
                    </a:cubicBezTo>
                    <a:cubicBezTo>
                      <a:pt x="8" y="13"/>
                      <a:pt x="9" y="2"/>
                      <a:pt x="6" y="0"/>
                    </a:cubicBezTo>
                    <a:cubicBezTo>
                      <a:pt x="9" y="2"/>
                      <a:pt x="14" y="7"/>
                      <a:pt x="13" y="11"/>
                    </a:cubicBezTo>
                  </a:path>
                </a:pathLst>
              </a:custGeom>
              <a:solidFill>
                <a:srgbClr val="B45D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620" name="Freeform 220"/>
              <p:cNvSpPr>
                <a:spLocks/>
              </p:cNvSpPr>
              <p:nvPr/>
            </p:nvSpPr>
            <p:spPr bwMode="auto">
              <a:xfrm>
                <a:off x="3168" y="2076"/>
                <a:ext cx="74" cy="43"/>
              </a:xfrm>
              <a:custGeom>
                <a:avLst/>
                <a:gdLst>
                  <a:gd name="T0" fmla="*/ 9 w 33"/>
                  <a:gd name="T1" fmla="*/ 2 h 19"/>
                  <a:gd name="T2" fmla="*/ 1 w 33"/>
                  <a:gd name="T3" fmla="*/ 19 h 19"/>
                  <a:gd name="T4" fmla="*/ 4 w 33"/>
                  <a:gd name="T5" fmla="*/ 19 h 19"/>
                  <a:gd name="T6" fmla="*/ 8 w 33"/>
                  <a:gd name="T7" fmla="*/ 8 h 19"/>
                  <a:gd name="T8" fmla="*/ 12 w 33"/>
                  <a:gd name="T9" fmla="*/ 5 h 19"/>
                  <a:gd name="T10" fmla="*/ 14 w 33"/>
                  <a:gd name="T11" fmla="*/ 8 h 19"/>
                  <a:gd name="T12" fmla="*/ 19 w 33"/>
                  <a:gd name="T13" fmla="*/ 8 h 19"/>
                  <a:gd name="T14" fmla="*/ 26 w 33"/>
                  <a:gd name="T15" fmla="*/ 11 h 19"/>
                  <a:gd name="T16" fmla="*/ 33 w 33"/>
                  <a:gd name="T17" fmla="*/ 13 h 19"/>
                  <a:gd name="T18" fmla="*/ 11 w 33"/>
                  <a:gd name="T1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" h="19">
                    <a:moveTo>
                      <a:pt x="9" y="2"/>
                    </a:moveTo>
                    <a:cubicBezTo>
                      <a:pt x="0" y="3"/>
                      <a:pt x="2" y="12"/>
                      <a:pt x="1" y="19"/>
                    </a:cubicBezTo>
                    <a:cubicBezTo>
                      <a:pt x="2" y="19"/>
                      <a:pt x="3" y="19"/>
                      <a:pt x="4" y="19"/>
                    </a:cubicBezTo>
                    <a:cubicBezTo>
                      <a:pt x="0" y="16"/>
                      <a:pt x="6" y="10"/>
                      <a:pt x="8" y="8"/>
                    </a:cubicBezTo>
                    <a:cubicBezTo>
                      <a:pt x="7" y="4"/>
                      <a:pt x="10" y="4"/>
                      <a:pt x="12" y="5"/>
                    </a:cubicBezTo>
                    <a:cubicBezTo>
                      <a:pt x="13" y="6"/>
                      <a:pt x="13" y="8"/>
                      <a:pt x="14" y="8"/>
                    </a:cubicBezTo>
                    <a:cubicBezTo>
                      <a:pt x="16" y="9"/>
                      <a:pt x="17" y="8"/>
                      <a:pt x="19" y="8"/>
                    </a:cubicBezTo>
                    <a:cubicBezTo>
                      <a:pt x="22" y="9"/>
                      <a:pt x="23" y="11"/>
                      <a:pt x="26" y="11"/>
                    </a:cubicBezTo>
                    <a:cubicBezTo>
                      <a:pt x="29" y="12"/>
                      <a:pt x="31" y="8"/>
                      <a:pt x="33" y="13"/>
                    </a:cubicBezTo>
                    <a:cubicBezTo>
                      <a:pt x="31" y="10"/>
                      <a:pt x="14" y="0"/>
                      <a:pt x="11" y="4"/>
                    </a:cubicBezTo>
                  </a:path>
                </a:pathLst>
              </a:custGeom>
              <a:solidFill>
                <a:srgbClr val="B45D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621" name="Freeform 221"/>
              <p:cNvSpPr>
                <a:spLocks/>
              </p:cNvSpPr>
              <p:nvPr/>
            </p:nvSpPr>
            <p:spPr bwMode="auto">
              <a:xfrm>
                <a:off x="3185" y="2424"/>
                <a:ext cx="79" cy="36"/>
              </a:xfrm>
              <a:custGeom>
                <a:avLst/>
                <a:gdLst>
                  <a:gd name="T0" fmla="*/ 2 w 35"/>
                  <a:gd name="T1" fmla="*/ 8 h 16"/>
                  <a:gd name="T2" fmla="*/ 7 w 35"/>
                  <a:gd name="T3" fmla="*/ 16 h 16"/>
                  <a:gd name="T4" fmla="*/ 14 w 35"/>
                  <a:gd name="T5" fmla="*/ 15 h 16"/>
                  <a:gd name="T6" fmla="*/ 19 w 35"/>
                  <a:gd name="T7" fmla="*/ 8 h 16"/>
                  <a:gd name="T8" fmla="*/ 26 w 35"/>
                  <a:gd name="T9" fmla="*/ 7 h 16"/>
                  <a:gd name="T10" fmla="*/ 29 w 35"/>
                  <a:gd name="T11" fmla="*/ 3 h 16"/>
                  <a:gd name="T12" fmla="*/ 21 w 35"/>
                  <a:gd name="T13" fmla="*/ 7 h 16"/>
                  <a:gd name="T14" fmla="*/ 13 w 35"/>
                  <a:gd name="T15" fmla="*/ 9 h 16"/>
                  <a:gd name="T16" fmla="*/ 9 w 35"/>
                  <a:gd name="T17" fmla="*/ 11 h 16"/>
                  <a:gd name="T18" fmla="*/ 6 w 35"/>
                  <a:gd name="T19" fmla="*/ 8 h 16"/>
                  <a:gd name="T20" fmla="*/ 0 w 35"/>
                  <a:gd name="T21" fmla="*/ 2 h 16"/>
                  <a:gd name="T22" fmla="*/ 0 w 35"/>
                  <a:gd name="T2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" h="16">
                    <a:moveTo>
                      <a:pt x="2" y="8"/>
                    </a:moveTo>
                    <a:cubicBezTo>
                      <a:pt x="4" y="11"/>
                      <a:pt x="5" y="14"/>
                      <a:pt x="7" y="16"/>
                    </a:cubicBezTo>
                    <a:cubicBezTo>
                      <a:pt x="10" y="12"/>
                      <a:pt x="11" y="16"/>
                      <a:pt x="14" y="15"/>
                    </a:cubicBezTo>
                    <a:cubicBezTo>
                      <a:pt x="19" y="15"/>
                      <a:pt x="17" y="11"/>
                      <a:pt x="19" y="8"/>
                    </a:cubicBezTo>
                    <a:cubicBezTo>
                      <a:pt x="22" y="5"/>
                      <a:pt x="24" y="7"/>
                      <a:pt x="26" y="7"/>
                    </a:cubicBezTo>
                    <a:cubicBezTo>
                      <a:pt x="29" y="7"/>
                      <a:pt x="35" y="4"/>
                      <a:pt x="29" y="3"/>
                    </a:cubicBezTo>
                    <a:cubicBezTo>
                      <a:pt x="26" y="2"/>
                      <a:pt x="24" y="7"/>
                      <a:pt x="21" y="7"/>
                    </a:cubicBezTo>
                    <a:cubicBezTo>
                      <a:pt x="18" y="8"/>
                      <a:pt x="16" y="8"/>
                      <a:pt x="13" y="9"/>
                    </a:cubicBezTo>
                    <a:cubicBezTo>
                      <a:pt x="11" y="10"/>
                      <a:pt x="13" y="12"/>
                      <a:pt x="9" y="11"/>
                    </a:cubicBezTo>
                    <a:cubicBezTo>
                      <a:pt x="8" y="11"/>
                      <a:pt x="7" y="9"/>
                      <a:pt x="6" y="8"/>
                    </a:cubicBezTo>
                    <a:cubicBezTo>
                      <a:pt x="4" y="6"/>
                      <a:pt x="4" y="2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</a:path>
                </a:pathLst>
              </a:custGeom>
              <a:solidFill>
                <a:srgbClr val="9A4F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622" name="Freeform 222"/>
              <p:cNvSpPr>
                <a:spLocks/>
              </p:cNvSpPr>
              <p:nvPr/>
            </p:nvSpPr>
            <p:spPr bwMode="auto">
              <a:xfrm>
                <a:off x="1882" y="2087"/>
                <a:ext cx="653" cy="1272"/>
              </a:xfrm>
              <a:custGeom>
                <a:avLst/>
                <a:gdLst>
                  <a:gd name="T0" fmla="*/ 3 w 291"/>
                  <a:gd name="T1" fmla="*/ 314 h 567"/>
                  <a:gd name="T2" fmla="*/ 15 w 291"/>
                  <a:gd name="T3" fmla="*/ 379 h 567"/>
                  <a:gd name="T4" fmla="*/ 46 w 291"/>
                  <a:gd name="T5" fmla="*/ 438 h 567"/>
                  <a:gd name="T6" fmla="*/ 77 w 291"/>
                  <a:gd name="T7" fmla="*/ 493 h 567"/>
                  <a:gd name="T8" fmla="*/ 87 w 291"/>
                  <a:gd name="T9" fmla="*/ 501 h 567"/>
                  <a:gd name="T10" fmla="*/ 100 w 291"/>
                  <a:gd name="T11" fmla="*/ 513 h 567"/>
                  <a:gd name="T12" fmla="*/ 110 w 291"/>
                  <a:gd name="T13" fmla="*/ 521 h 567"/>
                  <a:gd name="T14" fmla="*/ 118 w 291"/>
                  <a:gd name="T15" fmla="*/ 533 h 567"/>
                  <a:gd name="T16" fmla="*/ 135 w 291"/>
                  <a:gd name="T17" fmla="*/ 543 h 567"/>
                  <a:gd name="T18" fmla="*/ 149 w 291"/>
                  <a:gd name="T19" fmla="*/ 556 h 567"/>
                  <a:gd name="T20" fmla="*/ 167 w 291"/>
                  <a:gd name="T21" fmla="*/ 561 h 567"/>
                  <a:gd name="T22" fmla="*/ 160 w 291"/>
                  <a:gd name="T23" fmla="*/ 540 h 567"/>
                  <a:gd name="T24" fmla="*/ 150 w 291"/>
                  <a:gd name="T25" fmla="*/ 522 h 567"/>
                  <a:gd name="T26" fmla="*/ 144 w 291"/>
                  <a:gd name="T27" fmla="*/ 502 h 567"/>
                  <a:gd name="T28" fmla="*/ 129 w 291"/>
                  <a:gd name="T29" fmla="*/ 464 h 567"/>
                  <a:gd name="T30" fmla="*/ 134 w 291"/>
                  <a:gd name="T31" fmla="*/ 431 h 567"/>
                  <a:gd name="T32" fmla="*/ 141 w 291"/>
                  <a:gd name="T33" fmla="*/ 381 h 567"/>
                  <a:gd name="T34" fmla="*/ 150 w 291"/>
                  <a:gd name="T35" fmla="*/ 366 h 567"/>
                  <a:gd name="T36" fmla="*/ 150 w 291"/>
                  <a:gd name="T37" fmla="*/ 336 h 567"/>
                  <a:gd name="T38" fmla="*/ 162 w 291"/>
                  <a:gd name="T39" fmla="*/ 299 h 567"/>
                  <a:gd name="T40" fmla="*/ 177 w 291"/>
                  <a:gd name="T41" fmla="*/ 274 h 567"/>
                  <a:gd name="T42" fmla="*/ 186 w 291"/>
                  <a:gd name="T43" fmla="*/ 246 h 567"/>
                  <a:gd name="T44" fmla="*/ 194 w 291"/>
                  <a:gd name="T45" fmla="*/ 225 h 567"/>
                  <a:gd name="T46" fmla="*/ 205 w 291"/>
                  <a:gd name="T47" fmla="*/ 204 h 567"/>
                  <a:gd name="T48" fmla="*/ 226 w 291"/>
                  <a:gd name="T49" fmla="*/ 168 h 567"/>
                  <a:gd name="T50" fmla="*/ 242 w 291"/>
                  <a:gd name="T51" fmla="*/ 126 h 567"/>
                  <a:gd name="T52" fmla="*/ 253 w 291"/>
                  <a:gd name="T53" fmla="*/ 96 h 567"/>
                  <a:gd name="T54" fmla="*/ 263 w 291"/>
                  <a:gd name="T55" fmla="*/ 89 h 567"/>
                  <a:gd name="T56" fmla="*/ 275 w 291"/>
                  <a:gd name="T57" fmla="*/ 73 h 567"/>
                  <a:gd name="T58" fmla="*/ 280 w 291"/>
                  <a:gd name="T59" fmla="*/ 60 h 567"/>
                  <a:gd name="T60" fmla="*/ 272 w 291"/>
                  <a:gd name="T61" fmla="*/ 29 h 567"/>
                  <a:gd name="T62" fmla="*/ 251 w 291"/>
                  <a:gd name="T63" fmla="*/ 13 h 567"/>
                  <a:gd name="T64" fmla="*/ 241 w 291"/>
                  <a:gd name="T65" fmla="*/ 0 h 567"/>
                  <a:gd name="T66" fmla="*/ 250 w 291"/>
                  <a:gd name="T67" fmla="*/ 41 h 567"/>
                  <a:gd name="T68" fmla="*/ 229 w 291"/>
                  <a:gd name="T69" fmla="*/ 79 h 567"/>
                  <a:gd name="T70" fmla="*/ 203 w 291"/>
                  <a:gd name="T71" fmla="*/ 102 h 567"/>
                  <a:gd name="T72" fmla="*/ 198 w 291"/>
                  <a:gd name="T73" fmla="*/ 147 h 567"/>
                  <a:gd name="T74" fmla="*/ 180 w 291"/>
                  <a:gd name="T75" fmla="*/ 171 h 567"/>
                  <a:gd name="T76" fmla="*/ 172 w 291"/>
                  <a:gd name="T77" fmla="*/ 192 h 567"/>
                  <a:gd name="T78" fmla="*/ 169 w 291"/>
                  <a:gd name="T79" fmla="*/ 205 h 567"/>
                  <a:gd name="T80" fmla="*/ 154 w 291"/>
                  <a:gd name="T81" fmla="*/ 238 h 567"/>
                  <a:gd name="T82" fmla="*/ 145 w 291"/>
                  <a:gd name="T83" fmla="*/ 250 h 567"/>
                  <a:gd name="T84" fmla="*/ 133 w 291"/>
                  <a:gd name="T85" fmla="*/ 296 h 567"/>
                  <a:gd name="T86" fmla="*/ 116 w 291"/>
                  <a:gd name="T87" fmla="*/ 333 h 567"/>
                  <a:gd name="T88" fmla="*/ 96 w 291"/>
                  <a:gd name="T89" fmla="*/ 358 h 567"/>
                  <a:gd name="T90" fmla="*/ 90 w 291"/>
                  <a:gd name="T91" fmla="*/ 379 h 567"/>
                  <a:gd name="T92" fmla="*/ 80 w 291"/>
                  <a:gd name="T93" fmla="*/ 381 h 567"/>
                  <a:gd name="T94" fmla="*/ 66 w 291"/>
                  <a:gd name="T95" fmla="*/ 371 h 567"/>
                  <a:gd name="T96" fmla="*/ 53 w 291"/>
                  <a:gd name="T97" fmla="*/ 355 h 567"/>
                  <a:gd name="T98" fmla="*/ 36 w 291"/>
                  <a:gd name="T99" fmla="*/ 340 h 567"/>
                  <a:gd name="T100" fmla="*/ 27 w 291"/>
                  <a:gd name="T101" fmla="*/ 317 h 567"/>
                  <a:gd name="T102" fmla="*/ 9 w 291"/>
                  <a:gd name="T103" fmla="*/ 294 h 567"/>
                  <a:gd name="T104" fmla="*/ 6 w 291"/>
                  <a:gd name="T105" fmla="*/ 276 h 5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91" h="567">
                    <a:moveTo>
                      <a:pt x="3" y="276"/>
                    </a:moveTo>
                    <a:cubicBezTo>
                      <a:pt x="3" y="289"/>
                      <a:pt x="0" y="301"/>
                      <a:pt x="3" y="314"/>
                    </a:cubicBezTo>
                    <a:cubicBezTo>
                      <a:pt x="6" y="325"/>
                      <a:pt x="5" y="335"/>
                      <a:pt x="5" y="347"/>
                    </a:cubicBezTo>
                    <a:cubicBezTo>
                      <a:pt x="5" y="357"/>
                      <a:pt x="10" y="370"/>
                      <a:pt x="15" y="379"/>
                    </a:cubicBezTo>
                    <a:cubicBezTo>
                      <a:pt x="21" y="390"/>
                      <a:pt x="25" y="401"/>
                      <a:pt x="32" y="412"/>
                    </a:cubicBezTo>
                    <a:cubicBezTo>
                      <a:pt x="37" y="420"/>
                      <a:pt x="41" y="430"/>
                      <a:pt x="46" y="438"/>
                    </a:cubicBezTo>
                    <a:cubicBezTo>
                      <a:pt x="52" y="448"/>
                      <a:pt x="60" y="455"/>
                      <a:pt x="63" y="467"/>
                    </a:cubicBezTo>
                    <a:cubicBezTo>
                      <a:pt x="66" y="479"/>
                      <a:pt x="69" y="485"/>
                      <a:pt x="77" y="493"/>
                    </a:cubicBezTo>
                    <a:cubicBezTo>
                      <a:pt x="79" y="495"/>
                      <a:pt x="81" y="498"/>
                      <a:pt x="82" y="499"/>
                    </a:cubicBezTo>
                    <a:cubicBezTo>
                      <a:pt x="84" y="501"/>
                      <a:pt x="85" y="500"/>
                      <a:pt x="87" y="501"/>
                    </a:cubicBezTo>
                    <a:cubicBezTo>
                      <a:pt x="92" y="504"/>
                      <a:pt x="95" y="505"/>
                      <a:pt x="94" y="511"/>
                    </a:cubicBezTo>
                    <a:cubicBezTo>
                      <a:pt x="99" y="510"/>
                      <a:pt x="98" y="512"/>
                      <a:pt x="100" y="513"/>
                    </a:cubicBezTo>
                    <a:cubicBezTo>
                      <a:pt x="102" y="514"/>
                      <a:pt x="105" y="516"/>
                      <a:pt x="106" y="517"/>
                    </a:cubicBezTo>
                    <a:cubicBezTo>
                      <a:pt x="109" y="519"/>
                      <a:pt x="109" y="517"/>
                      <a:pt x="110" y="521"/>
                    </a:cubicBezTo>
                    <a:cubicBezTo>
                      <a:pt x="112" y="524"/>
                      <a:pt x="110" y="526"/>
                      <a:pt x="112" y="529"/>
                    </a:cubicBezTo>
                    <a:cubicBezTo>
                      <a:pt x="113" y="531"/>
                      <a:pt x="117" y="531"/>
                      <a:pt x="118" y="533"/>
                    </a:cubicBezTo>
                    <a:cubicBezTo>
                      <a:pt x="120" y="536"/>
                      <a:pt x="119" y="538"/>
                      <a:pt x="121" y="541"/>
                    </a:cubicBezTo>
                    <a:cubicBezTo>
                      <a:pt x="125" y="547"/>
                      <a:pt x="130" y="542"/>
                      <a:pt x="135" y="543"/>
                    </a:cubicBezTo>
                    <a:cubicBezTo>
                      <a:pt x="141" y="545"/>
                      <a:pt x="138" y="550"/>
                      <a:pt x="142" y="554"/>
                    </a:cubicBezTo>
                    <a:cubicBezTo>
                      <a:pt x="145" y="556"/>
                      <a:pt x="147" y="555"/>
                      <a:pt x="149" y="556"/>
                    </a:cubicBezTo>
                    <a:cubicBezTo>
                      <a:pt x="152" y="557"/>
                      <a:pt x="153" y="558"/>
                      <a:pt x="157" y="560"/>
                    </a:cubicBezTo>
                    <a:cubicBezTo>
                      <a:pt x="160" y="563"/>
                      <a:pt x="167" y="567"/>
                      <a:pt x="167" y="561"/>
                    </a:cubicBezTo>
                    <a:cubicBezTo>
                      <a:pt x="167" y="558"/>
                      <a:pt x="163" y="550"/>
                      <a:pt x="162" y="547"/>
                    </a:cubicBezTo>
                    <a:cubicBezTo>
                      <a:pt x="161" y="543"/>
                      <a:pt x="163" y="544"/>
                      <a:pt x="160" y="540"/>
                    </a:cubicBezTo>
                    <a:cubicBezTo>
                      <a:pt x="159" y="538"/>
                      <a:pt x="157" y="537"/>
                      <a:pt x="155" y="535"/>
                    </a:cubicBezTo>
                    <a:cubicBezTo>
                      <a:pt x="151" y="530"/>
                      <a:pt x="152" y="529"/>
                      <a:pt x="150" y="522"/>
                    </a:cubicBezTo>
                    <a:cubicBezTo>
                      <a:pt x="149" y="517"/>
                      <a:pt x="145" y="514"/>
                      <a:pt x="144" y="509"/>
                    </a:cubicBezTo>
                    <a:cubicBezTo>
                      <a:pt x="143" y="507"/>
                      <a:pt x="144" y="504"/>
                      <a:pt x="144" y="502"/>
                    </a:cubicBezTo>
                    <a:cubicBezTo>
                      <a:pt x="143" y="498"/>
                      <a:pt x="140" y="497"/>
                      <a:pt x="138" y="494"/>
                    </a:cubicBezTo>
                    <a:cubicBezTo>
                      <a:pt x="132" y="485"/>
                      <a:pt x="129" y="474"/>
                      <a:pt x="129" y="464"/>
                    </a:cubicBezTo>
                    <a:cubicBezTo>
                      <a:pt x="130" y="454"/>
                      <a:pt x="128" y="442"/>
                      <a:pt x="132" y="432"/>
                    </a:cubicBezTo>
                    <a:cubicBezTo>
                      <a:pt x="132" y="432"/>
                      <a:pt x="133" y="431"/>
                      <a:pt x="134" y="431"/>
                    </a:cubicBezTo>
                    <a:cubicBezTo>
                      <a:pt x="129" y="422"/>
                      <a:pt x="129" y="404"/>
                      <a:pt x="132" y="396"/>
                    </a:cubicBezTo>
                    <a:cubicBezTo>
                      <a:pt x="134" y="390"/>
                      <a:pt x="138" y="385"/>
                      <a:pt x="141" y="381"/>
                    </a:cubicBezTo>
                    <a:cubicBezTo>
                      <a:pt x="144" y="376"/>
                      <a:pt x="147" y="374"/>
                      <a:pt x="146" y="367"/>
                    </a:cubicBezTo>
                    <a:cubicBezTo>
                      <a:pt x="148" y="367"/>
                      <a:pt x="148" y="366"/>
                      <a:pt x="150" y="366"/>
                    </a:cubicBezTo>
                    <a:cubicBezTo>
                      <a:pt x="145" y="362"/>
                      <a:pt x="143" y="350"/>
                      <a:pt x="145" y="345"/>
                    </a:cubicBezTo>
                    <a:cubicBezTo>
                      <a:pt x="146" y="341"/>
                      <a:pt x="149" y="339"/>
                      <a:pt x="150" y="336"/>
                    </a:cubicBezTo>
                    <a:cubicBezTo>
                      <a:pt x="152" y="332"/>
                      <a:pt x="150" y="328"/>
                      <a:pt x="151" y="324"/>
                    </a:cubicBezTo>
                    <a:cubicBezTo>
                      <a:pt x="163" y="323"/>
                      <a:pt x="159" y="306"/>
                      <a:pt x="162" y="299"/>
                    </a:cubicBezTo>
                    <a:cubicBezTo>
                      <a:pt x="164" y="294"/>
                      <a:pt x="168" y="292"/>
                      <a:pt x="169" y="286"/>
                    </a:cubicBezTo>
                    <a:cubicBezTo>
                      <a:pt x="171" y="279"/>
                      <a:pt x="172" y="279"/>
                      <a:pt x="177" y="274"/>
                    </a:cubicBezTo>
                    <a:cubicBezTo>
                      <a:pt x="179" y="271"/>
                      <a:pt x="184" y="265"/>
                      <a:pt x="185" y="262"/>
                    </a:cubicBezTo>
                    <a:cubicBezTo>
                      <a:pt x="186" y="256"/>
                      <a:pt x="182" y="252"/>
                      <a:pt x="186" y="246"/>
                    </a:cubicBezTo>
                    <a:cubicBezTo>
                      <a:pt x="189" y="240"/>
                      <a:pt x="192" y="239"/>
                      <a:pt x="193" y="232"/>
                    </a:cubicBezTo>
                    <a:cubicBezTo>
                      <a:pt x="193" y="229"/>
                      <a:pt x="193" y="227"/>
                      <a:pt x="194" y="225"/>
                    </a:cubicBezTo>
                    <a:cubicBezTo>
                      <a:pt x="195" y="222"/>
                      <a:pt x="198" y="221"/>
                      <a:pt x="199" y="219"/>
                    </a:cubicBezTo>
                    <a:cubicBezTo>
                      <a:pt x="202" y="215"/>
                      <a:pt x="202" y="209"/>
                      <a:pt x="205" y="204"/>
                    </a:cubicBezTo>
                    <a:cubicBezTo>
                      <a:pt x="207" y="201"/>
                      <a:pt x="211" y="198"/>
                      <a:pt x="214" y="194"/>
                    </a:cubicBezTo>
                    <a:cubicBezTo>
                      <a:pt x="220" y="186"/>
                      <a:pt x="223" y="177"/>
                      <a:pt x="226" y="168"/>
                    </a:cubicBezTo>
                    <a:cubicBezTo>
                      <a:pt x="230" y="159"/>
                      <a:pt x="237" y="151"/>
                      <a:pt x="239" y="141"/>
                    </a:cubicBezTo>
                    <a:cubicBezTo>
                      <a:pt x="240" y="136"/>
                      <a:pt x="239" y="130"/>
                      <a:pt x="242" y="126"/>
                    </a:cubicBezTo>
                    <a:cubicBezTo>
                      <a:pt x="245" y="121"/>
                      <a:pt x="250" y="120"/>
                      <a:pt x="251" y="115"/>
                    </a:cubicBezTo>
                    <a:cubicBezTo>
                      <a:pt x="253" y="109"/>
                      <a:pt x="246" y="99"/>
                      <a:pt x="253" y="96"/>
                    </a:cubicBezTo>
                    <a:cubicBezTo>
                      <a:pt x="255" y="100"/>
                      <a:pt x="259" y="100"/>
                      <a:pt x="262" y="96"/>
                    </a:cubicBezTo>
                    <a:cubicBezTo>
                      <a:pt x="263" y="94"/>
                      <a:pt x="261" y="91"/>
                      <a:pt x="263" y="89"/>
                    </a:cubicBezTo>
                    <a:cubicBezTo>
                      <a:pt x="264" y="88"/>
                      <a:pt x="269" y="88"/>
                      <a:pt x="270" y="87"/>
                    </a:cubicBezTo>
                    <a:cubicBezTo>
                      <a:pt x="272" y="83"/>
                      <a:pt x="272" y="77"/>
                      <a:pt x="275" y="73"/>
                    </a:cubicBezTo>
                    <a:cubicBezTo>
                      <a:pt x="276" y="71"/>
                      <a:pt x="280" y="70"/>
                      <a:pt x="280" y="68"/>
                    </a:cubicBezTo>
                    <a:cubicBezTo>
                      <a:pt x="282" y="66"/>
                      <a:pt x="280" y="63"/>
                      <a:pt x="280" y="60"/>
                    </a:cubicBezTo>
                    <a:cubicBezTo>
                      <a:pt x="281" y="48"/>
                      <a:pt x="291" y="38"/>
                      <a:pt x="283" y="27"/>
                    </a:cubicBezTo>
                    <a:cubicBezTo>
                      <a:pt x="278" y="20"/>
                      <a:pt x="279" y="27"/>
                      <a:pt x="272" y="29"/>
                    </a:cubicBezTo>
                    <a:cubicBezTo>
                      <a:pt x="265" y="31"/>
                      <a:pt x="267" y="24"/>
                      <a:pt x="263" y="20"/>
                    </a:cubicBezTo>
                    <a:cubicBezTo>
                      <a:pt x="260" y="15"/>
                      <a:pt x="254" y="17"/>
                      <a:pt x="251" y="13"/>
                    </a:cubicBezTo>
                    <a:cubicBezTo>
                      <a:pt x="248" y="9"/>
                      <a:pt x="251" y="3"/>
                      <a:pt x="245" y="1"/>
                    </a:cubicBezTo>
                    <a:cubicBezTo>
                      <a:pt x="243" y="0"/>
                      <a:pt x="243" y="0"/>
                      <a:pt x="241" y="0"/>
                    </a:cubicBezTo>
                    <a:cubicBezTo>
                      <a:pt x="242" y="11"/>
                      <a:pt x="245" y="20"/>
                      <a:pt x="248" y="30"/>
                    </a:cubicBezTo>
                    <a:cubicBezTo>
                      <a:pt x="250" y="37"/>
                      <a:pt x="255" y="37"/>
                      <a:pt x="250" y="41"/>
                    </a:cubicBezTo>
                    <a:cubicBezTo>
                      <a:pt x="243" y="47"/>
                      <a:pt x="245" y="48"/>
                      <a:pt x="247" y="55"/>
                    </a:cubicBezTo>
                    <a:cubicBezTo>
                      <a:pt x="249" y="65"/>
                      <a:pt x="235" y="72"/>
                      <a:pt x="229" y="79"/>
                    </a:cubicBezTo>
                    <a:cubicBezTo>
                      <a:pt x="225" y="84"/>
                      <a:pt x="224" y="88"/>
                      <a:pt x="219" y="91"/>
                    </a:cubicBezTo>
                    <a:cubicBezTo>
                      <a:pt x="213" y="95"/>
                      <a:pt x="207" y="96"/>
                      <a:pt x="203" y="102"/>
                    </a:cubicBezTo>
                    <a:cubicBezTo>
                      <a:pt x="195" y="112"/>
                      <a:pt x="193" y="119"/>
                      <a:pt x="195" y="131"/>
                    </a:cubicBezTo>
                    <a:cubicBezTo>
                      <a:pt x="196" y="135"/>
                      <a:pt x="199" y="143"/>
                      <a:pt x="198" y="147"/>
                    </a:cubicBezTo>
                    <a:cubicBezTo>
                      <a:pt x="197" y="151"/>
                      <a:pt x="191" y="157"/>
                      <a:pt x="189" y="160"/>
                    </a:cubicBezTo>
                    <a:cubicBezTo>
                      <a:pt x="186" y="164"/>
                      <a:pt x="182" y="167"/>
                      <a:pt x="180" y="171"/>
                    </a:cubicBezTo>
                    <a:cubicBezTo>
                      <a:pt x="177" y="176"/>
                      <a:pt x="178" y="183"/>
                      <a:pt x="176" y="187"/>
                    </a:cubicBezTo>
                    <a:cubicBezTo>
                      <a:pt x="174" y="191"/>
                      <a:pt x="174" y="189"/>
                      <a:pt x="172" y="192"/>
                    </a:cubicBezTo>
                    <a:cubicBezTo>
                      <a:pt x="170" y="194"/>
                      <a:pt x="167" y="195"/>
                      <a:pt x="167" y="198"/>
                    </a:cubicBezTo>
                    <a:cubicBezTo>
                      <a:pt x="166" y="201"/>
                      <a:pt x="169" y="203"/>
                      <a:pt x="169" y="205"/>
                    </a:cubicBezTo>
                    <a:cubicBezTo>
                      <a:pt x="170" y="207"/>
                      <a:pt x="170" y="211"/>
                      <a:pt x="170" y="213"/>
                    </a:cubicBezTo>
                    <a:cubicBezTo>
                      <a:pt x="172" y="228"/>
                      <a:pt x="157" y="226"/>
                      <a:pt x="154" y="238"/>
                    </a:cubicBezTo>
                    <a:cubicBezTo>
                      <a:pt x="154" y="241"/>
                      <a:pt x="156" y="241"/>
                      <a:pt x="153" y="244"/>
                    </a:cubicBezTo>
                    <a:cubicBezTo>
                      <a:pt x="151" y="247"/>
                      <a:pt x="147" y="247"/>
                      <a:pt x="145" y="250"/>
                    </a:cubicBezTo>
                    <a:cubicBezTo>
                      <a:pt x="142" y="254"/>
                      <a:pt x="142" y="260"/>
                      <a:pt x="140" y="264"/>
                    </a:cubicBezTo>
                    <a:cubicBezTo>
                      <a:pt x="136" y="275"/>
                      <a:pt x="137" y="286"/>
                      <a:pt x="133" y="296"/>
                    </a:cubicBezTo>
                    <a:cubicBezTo>
                      <a:pt x="129" y="304"/>
                      <a:pt x="125" y="310"/>
                      <a:pt x="123" y="318"/>
                    </a:cubicBezTo>
                    <a:cubicBezTo>
                      <a:pt x="121" y="325"/>
                      <a:pt x="121" y="328"/>
                      <a:pt x="116" y="333"/>
                    </a:cubicBezTo>
                    <a:cubicBezTo>
                      <a:pt x="111" y="338"/>
                      <a:pt x="103" y="342"/>
                      <a:pt x="99" y="348"/>
                    </a:cubicBezTo>
                    <a:cubicBezTo>
                      <a:pt x="97" y="351"/>
                      <a:pt x="96" y="354"/>
                      <a:pt x="96" y="358"/>
                    </a:cubicBezTo>
                    <a:cubicBezTo>
                      <a:pt x="97" y="360"/>
                      <a:pt x="101" y="364"/>
                      <a:pt x="100" y="366"/>
                    </a:cubicBezTo>
                    <a:cubicBezTo>
                      <a:pt x="100" y="369"/>
                      <a:pt x="92" y="375"/>
                      <a:pt x="90" y="379"/>
                    </a:cubicBezTo>
                    <a:cubicBezTo>
                      <a:pt x="89" y="381"/>
                      <a:pt x="88" y="385"/>
                      <a:pt x="85" y="386"/>
                    </a:cubicBezTo>
                    <a:cubicBezTo>
                      <a:pt x="81" y="387"/>
                      <a:pt x="78" y="385"/>
                      <a:pt x="80" y="381"/>
                    </a:cubicBezTo>
                    <a:cubicBezTo>
                      <a:pt x="80" y="387"/>
                      <a:pt x="72" y="384"/>
                      <a:pt x="69" y="382"/>
                    </a:cubicBezTo>
                    <a:cubicBezTo>
                      <a:pt x="62" y="377"/>
                      <a:pt x="67" y="376"/>
                      <a:pt x="66" y="371"/>
                    </a:cubicBezTo>
                    <a:cubicBezTo>
                      <a:pt x="66" y="363"/>
                      <a:pt x="63" y="369"/>
                      <a:pt x="58" y="368"/>
                    </a:cubicBezTo>
                    <a:cubicBezTo>
                      <a:pt x="52" y="366"/>
                      <a:pt x="53" y="360"/>
                      <a:pt x="53" y="355"/>
                    </a:cubicBezTo>
                    <a:cubicBezTo>
                      <a:pt x="47" y="355"/>
                      <a:pt x="46" y="355"/>
                      <a:pt x="42" y="351"/>
                    </a:cubicBezTo>
                    <a:cubicBezTo>
                      <a:pt x="39" y="348"/>
                      <a:pt x="38" y="343"/>
                      <a:pt x="36" y="340"/>
                    </a:cubicBezTo>
                    <a:cubicBezTo>
                      <a:pt x="33" y="336"/>
                      <a:pt x="30" y="335"/>
                      <a:pt x="28" y="331"/>
                    </a:cubicBezTo>
                    <a:cubicBezTo>
                      <a:pt x="24" y="326"/>
                      <a:pt x="28" y="321"/>
                      <a:pt x="27" y="317"/>
                    </a:cubicBezTo>
                    <a:cubicBezTo>
                      <a:pt x="26" y="313"/>
                      <a:pt x="20" y="311"/>
                      <a:pt x="17" y="307"/>
                    </a:cubicBezTo>
                    <a:cubicBezTo>
                      <a:pt x="13" y="304"/>
                      <a:pt x="11" y="299"/>
                      <a:pt x="9" y="294"/>
                    </a:cubicBezTo>
                    <a:cubicBezTo>
                      <a:pt x="7" y="289"/>
                      <a:pt x="6" y="286"/>
                      <a:pt x="6" y="281"/>
                    </a:cubicBezTo>
                    <a:cubicBezTo>
                      <a:pt x="6" y="279"/>
                      <a:pt x="7" y="277"/>
                      <a:pt x="6" y="276"/>
                    </a:cubicBezTo>
                    <a:cubicBezTo>
                      <a:pt x="6" y="274"/>
                      <a:pt x="1" y="275"/>
                      <a:pt x="5" y="271"/>
                    </a:cubicBezTo>
                  </a:path>
                </a:pathLst>
              </a:custGeom>
              <a:solidFill>
                <a:srgbClr val="CF83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623" name="Freeform 223"/>
              <p:cNvSpPr>
                <a:spLocks/>
              </p:cNvSpPr>
              <p:nvPr/>
            </p:nvSpPr>
            <p:spPr bwMode="auto">
              <a:xfrm>
                <a:off x="1922" y="2072"/>
                <a:ext cx="115" cy="468"/>
              </a:xfrm>
              <a:custGeom>
                <a:avLst/>
                <a:gdLst>
                  <a:gd name="T0" fmla="*/ 42 w 51"/>
                  <a:gd name="T1" fmla="*/ 18 h 209"/>
                  <a:gd name="T2" fmla="*/ 27 w 51"/>
                  <a:gd name="T3" fmla="*/ 42 h 209"/>
                  <a:gd name="T4" fmla="*/ 24 w 51"/>
                  <a:gd name="T5" fmla="*/ 57 h 209"/>
                  <a:gd name="T6" fmla="*/ 17 w 51"/>
                  <a:gd name="T7" fmla="*/ 70 h 209"/>
                  <a:gd name="T8" fmla="*/ 20 w 51"/>
                  <a:gd name="T9" fmla="*/ 86 h 209"/>
                  <a:gd name="T10" fmla="*/ 15 w 51"/>
                  <a:gd name="T11" fmla="*/ 99 h 209"/>
                  <a:gd name="T12" fmla="*/ 16 w 51"/>
                  <a:gd name="T13" fmla="*/ 115 h 209"/>
                  <a:gd name="T14" fmla="*/ 13 w 51"/>
                  <a:gd name="T15" fmla="*/ 130 h 209"/>
                  <a:gd name="T16" fmla="*/ 11 w 51"/>
                  <a:gd name="T17" fmla="*/ 150 h 209"/>
                  <a:gd name="T18" fmla="*/ 8 w 51"/>
                  <a:gd name="T19" fmla="*/ 160 h 209"/>
                  <a:gd name="T20" fmla="*/ 8 w 51"/>
                  <a:gd name="T21" fmla="*/ 169 h 209"/>
                  <a:gd name="T22" fmla="*/ 6 w 51"/>
                  <a:gd name="T23" fmla="*/ 189 h 209"/>
                  <a:gd name="T24" fmla="*/ 0 w 51"/>
                  <a:gd name="T25" fmla="*/ 209 h 209"/>
                  <a:gd name="T26" fmla="*/ 6 w 51"/>
                  <a:gd name="T27" fmla="*/ 190 h 209"/>
                  <a:gd name="T28" fmla="*/ 12 w 51"/>
                  <a:gd name="T29" fmla="*/ 174 h 209"/>
                  <a:gd name="T30" fmla="*/ 17 w 51"/>
                  <a:gd name="T31" fmla="*/ 140 h 209"/>
                  <a:gd name="T32" fmla="*/ 25 w 51"/>
                  <a:gd name="T33" fmla="*/ 114 h 209"/>
                  <a:gd name="T34" fmla="*/ 28 w 51"/>
                  <a:gd name="T35" fmla="*/ 75 h 209"/>
                  <a:gd name="T36" fmla="*/ 38 w 51"/>
                  <a:gd name="T37" fmla="*/ 52 h 209"/>
                  <a:gd name="T38" fmla="*/ 38 w 51"/>
                  <a:gd name="T39" fmla="*/ 36 h 209"/>
                  <a:gd name="T40" fmla="*/ 43 w 51"/>
                  <a:gd name="T41" fmla="*/ 16 h 209"/>
                  <a:gd name="T42" fmla="*/ 48 w 51"/>
                  <a:gd name="T43" fmla="*/ 8 h 209"/>
                  <a:gd name="T44" fmla="*/ 51 w 51"/>
                  <a:gd name="T45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1" h="209">
                    <a:moveTo>
                      <a:pt x="42" y="18"/>
                    </a:moveTo>
                    <a:cubicBezTo>
                      <a:pt x="34" y="23"/>
                      <a:pt x="27" y="32"/>
                      <a:pt x="27" y="42"/>
                    </a:cubicBezTo>
                    <a:cubicBezTo>
                      <a:pt x="26" y="48"/>
                      <a:pt x="26" y="51"/>
                      <a:pt x="24" y="57"/>
                    </a:cubicBezTo>
                    <a:cubicBezTo>
                      <a:pt x="22" y="61"/>
                      <a:pt x="18" y="66"/>
                      <a:pt x="17" y="70"/>
                    </a:cubicBezTo>
                    <a:cubicBezTo>
                      <a:pt x="15" y="76"/>
                      <a:pt x="20" y="80"/>
                      <a:pt x="20" y="86"/>
                    </a:cubicBezTo>
                    <a:cubicBezTo>
                      <a:pt x="19" y="90"/>
                      <a:pt x="16" y="94"/>
                      <a:pt x="15" y="99"/>
                    </a:cubicBezTo>
                    <a:cubicBezTo>
                      <a:pt x="15" y="105"/>
                      <a:pt x="16" y="110"/>
                      <a:pt x="16" y="115"/>
                    </a:cubicBezTo>
                    <a:cubicBezTo>
                      <a:pt x="17" y="121"/>
                      <a:pt x="14" y="125"/>
                      <a:pt x="13" y="130"/>
                    </a:cubicBezTo>
                    <a:cubicBezTo>
                      <a:pt x="11" y="137"/>
                      <a:pt x="13" y="144"/>
                      <a:pt x="11" y="150"/>
                    </a:cubicBezTo>
                    <a:cubicBezTo>
                      <a:pt x="10" y="154"/>
                      <a:pt x="8" y="155"/>
                      <a:pt x="8" y="160"/>
                    </a:cubicBezTo>
                    <a:cubicBezTo>
                      <a:pt x="8" y="163"/>
                      <a:pt x="9" y="166"/>
                      <a:pt x="8" y="169"/>
                    </a:cubicBezTo>
                    <a:cubicBezTo>
                      <a:pt x="6" y="176"/>
                      <a:pt x="7" y="183"/>
                      <a:pt x="6" y="189"/>
                    </a:cubicBezTo>
                    <a:cubicBezTo>
                      <a:pt x="4" y="195"/>
                      <a:pt x="0" y="201"/>
                      <a:pt x="0" y="209"/>
                    </a:cubicBezTo>
                    <a:cubicBezTo>
                      <a:pt x="3" y="203"/>
                      <a:pt x="3" y="196"/>
                      <a:pt x="6" y="190"/>
                    </a:cubicBezTo>
                    <a:cubicBezTo>
                      <a:pt x="9" y="183"/>
                      <a:pt x="13" y="181"/>
                      <a:pt x="12" y="174"/>
                    </a:cubicBezTo>
                    <a:cubicBezTo>
                      <a:pt x="12" y="162"/>
                      <a:pt x="16" y="152"/>
                      <a:pt x="17" y="140"/>
                    </a:cubicBezTo>
                    <a:cubicBezTo>
                      <a:pt x="20" y="127"/>
                      <a:pt x="21" y="126"/>
                      <a:pt x="25" y="114"/>
                    </a:cubicBezTo>
                    <a:cubicBezTo>
                      <a:pt x="28" y="102"/>
                      <a:pt x="28" y="87"/>
                      <a:pt x="28" y="75"/>
                    </a:cubicBezTo>
                    <a:cubicBezTo>
                      <a:pt x="28" y="67"/>
                      <a:pt x="34" y="59"/>
                      <a:pt x="38" y="52"/>
                    </a:cubicBezTo>
                    <a:cubicBezTo>
                      <a:pt x="43" y="45"/>
                      <a:pt x="37" y="44"/>
                      <a:pt x="38" y="36"/>
                    </a:cubicBezTo>
                    <a:cubicBezTo>
                      <a:pt x="38" y="31"/>
                      <a:pt x="41" y="20"/>
                      <a:pt x="43" y="16"/>
                    </a:cubicBezTo>
                    <a:cubicBezTo>
                      <a:pt x="44" y="13"/>
                      <a:pt x="47" y="11"/>
                      <a:pt x="48" y="8"/>
                    </a:cubicBezTo>
                    <a:cubicBezTo>
                      <a:pt x="49" y="6"/>
                      <a:pt x="50" y="1"/>
                      <a:pt x="51" y="0"/>
                    </a:cubicBezTo>
                  </a:path>
                </a:pathLst>
              </a:custGeom>
              <a:solidFill>
                <a:srgbClr val="CF83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624" name="Freeform 224"/>
              <p:cNvSpPr>
                <a:spLocks/>
              </p:cNvSpPr>
              <p:nvPr/>
            </p:nvSpPr>
            <p:spPr bwMode="auto">
              <a:xfrm>
                <a:off x="1933" y="2852"/>
                <a:ext cx="328" cy="492"/>
              </a:xfrm>
              <a:custGeom>
                <a:avLst/>
                <a:gdLst>
                  <a:gd name="T0" fmla="*/ 2 w 146"/>
                  <a:gd name="T1" fmla="*/ 27 h 219"/>
                  <a:gd name="T2" fmla="*/ 8 w 146"/>
                  <a:gd name="T3" fmla="*/ 43 h 219"/>
                  <a:gd name="T4" fmla="*/ 16 w 146"/>
                  <a:gd name="T5" fmla="*/ 59 h 219"/>
                  <a:gd name="T6" fmla="*/ 23 w 146"/>
                  <a:gd name="T7" fmla="*/ 74 h 219"/>
                  <a:gd name="T8" fmla="*/ 34 w 146"/>
                  <a:gd name="T9" fmla="*/ 87 h 219"/>
                  <a:gd name="T10" fmla="*/ 34 w 146"/>
                  <a:gd name="T11" fmla="*/ 96 h 219"/>
                  <a:gd name="T12" fmla="*/ 40 w 146"/>
                  <a:gd name="T13" fmla="*/ 102 h 219"/>
                  <a:gd name="T14" fmla="*/ 48 w 146"/>
                  <a:gd name="T15" fmla="*/ 116 h 219"/>
                  <a:gd name="T16" fmla="*/ 58 w 146"/>
                  <a:gd name="T17" fmla="*/ 131 h 219"/>
                  <a:gd name="T18" fmla="*/ 59 w 146"/>
                  <a:gd name="T19" fmla="*/ 139 h 219"/>
                  <a:gd name="T20" fmla="*/ 66 w 146"/>
                  <a:gd name="T21" fmla="*/ 144 h 219"/>
                  <a:gd name="T22" fmla="*/ 73 w 146"/>
                  <a:gd name="T23" fmla="*/ 154 h 219"/>
                  <a:gd name="T24" fmla="*/ 87 w 146"/>
                  <a:gd name="T25" fmla="*/ 158 h 219"/>
                  <a:gd name="T26" fmla="*/ 89 w 146"/>
                  <a:gd name="T27" fmla="*/ 171 h 219"/>
                  <a:gd name="T28" fmla="*/ 97 w 146"/>
                  <a:gd name="T29" fmla="*/ 180 h 219"/>
                  <a:gd name="T30" fmla="*/ 105 w 146"/>
                  <a:gd name="T31" fmla="*/ 192 h 219"/>
                  <a:gd name="T32" fmla="*/ 111 w 146"/>
                  <a:gd name="T33" fmla="*/ 196 h 219"/>
                  <a:gd name="T34" fmla="*/ 113 w 146"/>
                  <a:gd name="T35" fmla="*/ 202 h 219"/>
                  <a:gd name="T36" fmla="*/ 126 w 146"/>
                  <a:gd name="T37" fmla="*/ 205 h 219"/>
                  <a:gd name="T38" fmla="*/ 135 w 146"/>
                  <a:gd name="T39" fmla="*/ 209 h 219"/>
                  <a:gd name="T40" fmla="*/ 142 w 146"/>
                  <a:gd name="T41" fmla="*/ 209 h 219"/>
                  <a:gd name="T42" fmla="*/ 134 w 146"/>
                  <a:gd name="T43" fmla="*/ 205 h 219"/>
                  <a:gd name="T44" fmla="*/ 129 w 146"/>
                  <a:gd name="T45" fmla="*/ 199 h 219"/>
                  <a:gd name="T46" fmla="*/ 116 w 146"/>
                  <a:gd name="T47" fmla="*/ 187 h 219"/>
                  <a:gd name="T48" fmla="*/ 113 w 146"/>
                  <a:gd name="T49" fmla="*/ 172 h 219"/>
                  <a:gd name="T50" fmla="*/ 104 w 146"/>
                  <a:gd name="T51" fmla="*/ 160 h 219"/>
                  <a:gd name="T52" fmla="*/ 100 w 146"/>
                  <a:gd name="T53" fmla="*/ 152 h 219"/>
                  <a:gd name="T54" fmla="*/ 94 w 146"/>
                  <a:gd name="T55" fmla="*/ 147 h 219"/>
                  <a:gd name="T56" fmla="*/ 95 w 146"/>
                  <a:gd name="T57" fmla="*/ 129 h 219"/>
                  <a:gd name="T58" fmla="*/ 96 w 146"/>
                  <a:gd name="T59" fmla="*/ 93 h 219"/>
                  <a:gd name="T60" fmla="*/ 98 w 146"/>
                  <a:gd name="T61" fmla="*/ 78 h 219"/>
                  <a:gd name="T62" fmla="*/ 92 w 146"/>
                  <a:gd name="T63" fmla="*/ 65 h 219"/>
                  <a:gd name="T64" fmla="*/ 96 w 146"/>
                  <a:gd name="T65" fmla="*/ 50 h 219"/>
                  <a:gd name="T66" fmla="*/ 102 w 146"/>
                  <a:gd name="T67" fmla="*/ 42 h 219"/>
                  <a:gd name="T68" fmla="*/ 102 w 146"/>
                  <a:gd name="T69" fmla="*/ 33 h 219"/>
                  <a:gd name="T70" fmla="*/ 106 w 146"/>
                  <a:gd name="T71" fmla="*/ 31 h 219"/>
                  <a:gd name="T72" fmla="*/ 105 w 146"/>
                  <a:gd name="T73" fmla="*/ 27 h 219"/>
                  <a:gd name="T74" fmla="*/ 106 w 146"/>
                  <a:gd name="T75" fmla="*/ 18 h 219"/>
                  <a:gd name="T76" fmla="*/ 110 w 146"/>
                  <a:gd name="T77" fmla="*/ 11 h 219"/>
                  <a:gd name="T78" fmla="*/ 111 w 146"/>
                  <a:gd name="T79" fmla="*/ 0 h 219"/>
                  <a:gd name="T80" fmla="*/ 113 w 146"/>
                  <a:gd name="T81" fmla="*/ 0 h 219"/>
                  <a:gd name="T82" fmla="*/ 98 w 146"/>
                  <a:gd name="T83" fmla="*/ 21 h 219"/>
                  <a:gd name="T84" fmla="*/ 91 w 146"/>
                  <a:gd name="T85" fmla="*/ 45 h 219"/>
                  <a:gd name="T86" fmla="*/ 83 w 146"/>
                  <a:gd name="T87" fmla="*/ 55 h 219"/>
                  <a:gd name="T88" fmla="*/ 85 w 146"/>
                  <a:gd name="T89" fmla="*/ 67 h 219"/>
                  <a:gd name="T90" fmla="*/ 74 w 146"/>
                  <a:gd name="T91" fmla="*/ 87 h 219"/>
                  <a:gd name="T92" fmla="*/ 59 w 146"/>
                  <a:gd name="T93" fmla="*/ 86 h 219"/>
                  <a:gd name="T94" fmla="*/ 60 w 146"/>
                  <a:gd name="T95" fmla="*/ 78 h 219"/>
                  <a:gd name="T96" fmla="*/ 45 w 146"/>
                  <a:gd name="T97" fmla="*/ 70 h 219"/>
                  <a:gd name="T98" fmla="*/ 41 w 146"/>
                  <a:gd name="T99" fmla="*/ 60 h 219"/>
                  <a:gd name="T100" fmla="*/ 23 w 146"/>
                  <a:gd name="T101" fmla="*/ 45 h 219"/>
                  <a:gd name="T102" fmla="*/ 15 w 146"/>
                  <a:gd name="T103" fmla="*/ 44 h 219"/>
                  <a:gd name="T104" fmla="*/ 14 w 146"/>
                  <a:gd name="T105" fmla="*/ 40 h 219"/>
                  <a:gd name="T106" fmla="*/ 10 w 146"/>
                  <a:gd name="T107" fmla="*/ 39 h 219"/>
                  <a:gd name="T108" fmla="*/ 2 w 146"/>
                  <a:gd name="T109" fmla="*/ 26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6" h="219">
                    <a:moveTo>
                      <a:pt x="2" y="27"/>
                    </a:moveTo>
                    <a:cubicBezTo>
                      <a:pt x="0" y="36"/>
                      <a:pt x="4" y="37"/>
                      <a:pt x="8" y="43"/>
                    </a:cubicBezTo>
                    <a:cubicBezTo>
                      <a:pt x="11" y="48"/>
                      <a:pt x="13" y="54"/>
                      <a:pt x="16" y="59"/>
                    </a:cubicBezTo>
                    <a:cubicBezTo>
                      <a:pt x="19" y="64"/>
                      <a:pt x="20" y="70"/>
                      <a:pt x="23" y="74"/>
                    </a:cubicBezTo>
                    <a:cubicBezTo>
                      <a:pt x="28" y="80"/>
                      <a:pt x="32" y="79"/>
                      <a:pt x="34" y="87"/>
                    </a:cubicBezTo>
                    <a:cubicBezTo>
                      <a:pt x="34" y="90"/>
                      <a:pt x="32" y="92"/>
                      <a:pt x="34" y="96"/>
                    </a:cubicBezTo>
                    <a:cubicBezTo>
                      <a:pt x="35" y="99"/>
                      <a:pt x="38" y="100"/>
                      <a:pt x="40" y="102"/>
                    </a:cubicBezTo>
                    <a:cubicBezTo>
                      <a:pt x="43" y="107"/>
                      <a:pt x="44" y="112"/>
                      <a:pt x="48" y="116"/>
                    </a:cubicBezTo>
                    <a:cubicBezTo>
                      <a:pt x="52" y="121"/>
                      <a:pt x="56" y="124"/>
                      <a:pt x="58" y="131"/>
                    </a:cubicBezTo>
                    <a:cubicBezTo>
                      <a:pt x="59" y="134"/>
                      <a:pt x="58" y="137"/>
                      <a:pt x="59" y="139"/>
                    </a:cubicBezTo>
                    <a:cubicBezTo>
                      <a:pt x="61" y="143"/>
                      <a:pt x="64" y="142"/>
                      <a:pt x="66" y="144"/>
                    </a:cubicBezTo>
                    <a:cubicBezTo>
                      <a:pt x="69" y="149"/>
                      <a:pt x="64" y="152"/>
                      <a:pt x="73" y="154"/>
                    </a:cubicBezTo>
                    <a:cubicBezTo>
                      <a:pt x="78" y="155"/>
                      <a:pt x="83" y="152"/>
                      <a:pt x="87" y="158"/>
                    </a:cubicBezTo>
                    <a:cubicBezTo>
                      <a:pt x="89" y="162"/>
                      <a:pt x="87" y="167"/>
                      <a:pt x="89" y="171"/>
                    </a:cubicBezTo>
                    <a:cubicBezTo>
                      <a:pt x="91" y="175"/>
                      <a:pt x="94" y="177"/>
                      <a:pt x="97" y="180"/>
                    </a:cubicBezTo>
                    <a:cubicBezTo>
                      <a:pt x="100" y="184"/>
                      <a:pt x="101" y="189"/>
                      <a:pt x="105" y="192"/>
                    </a:cubicBezTo>
                    <a:cubicBezTo>
                      <a:pt x="107" y="194"/>
                      <a:pt x="109" y="194"/>
                      <a:pt x="111" y="196"/>
                    </a:cubicBezTo>
                    <a:cubicBezTo>
                      <a:pt x="112" y="198"/>
                      <a:pt x="111" y="200"/>
                      <a:pt x="113" y="202"/>
                    </a:cubicBezTo>
                    <a:cubicBezTo>
                      <a:pt x="116" y="205"/>
                      <a:pt x="122" y="203"/>
                      <a:pt x="126" y="205"/>
                    </a:cubicBezTo>
                    <a:cubicBezTo>
                      <a:pt x="131" y="208"/>
                      <a:pt x="127" y="211"/>
                      <a:pt x="135" y="209"/>
                    </a:cubicBezTo>
                    <a:cubicBezTo>
                      <a:pt x="134" y="219"/>
                      <a:pt x="146" y="218"/>
                      <a:pt x="142" y="209"/>
                    </a:cubicBezTo>
                    <a:cubicBezTo>
                      <a:pt x="138" y="210"/>
                      <a:pt x="137" y="208"/>
                      <a:pt x="134" y="205"/>
                    </a:cubicBezTo>
                    <a:cubicBezTo>
                      <a:pt x="132" y="203"/>
                      <a:pt x="132" y="201"/>
                      <a:pt x="129" y="199"/>
                    </a:cubicBezTo>
                    <a:cubicBezTo>
                      <a:pt x="124" y="195"/>
                      <a:pt x="120" y="192"/>
                      <a:pt x="116" y="187"/>
                    </a:cubicBezTo>
                    <a:cubicBezTo>
                      <a:pt x="112" y="181"/>
                      <a:pt x="115" y="179"/>
                      <a:pt x="113" y="172"/>
                    </a:cubicBezTo>
                    <a:cubicBezTo>
                      <a:pt x="111" y="167"/>
                      <a:pt x="107" y="164"/>
                      <a:pt x="104" y="160"/>
                    </a:cubicBezTo>
                    <a:cubicBezTo>
                      <a:pt x="102" y="157"/>
                      <a:pt x="104" y="156"/>
                      <a:pt x="100" y="152"/>
                    </a:cubicBezTo>
                    <a:cubicBezTo>
                      <a:pt x="98" y="150"/>
                      <a:pt x="95" y="150"/>
                      <a:pt x="94" y="147"/>
                    </a:cubicBezTo>
                    <a:cubicBezTo>
                      <a:pt x="92" y="143"/>
                      <a:pt x="95" y="134"/>
                      <a:pt x="95" y="129"/>
                    </a:cubicBezTo>
                    <a:cubicBezTo>
                      <a:pt x="95" y="116"/>
                      <a:pt x="97" y="104"/>
                      <a:pt x="96" y="93"/>
                    </a:cubicBezTo>
                    <a:cubicBezTo>
                      <a:pt x="95" y="87"/>
                      <a:pt x="98" y="83"/>
                      <a:pt x="98" y="78"/>
                    </a:cubicBezTo>
                    <a:cubicBezTo>
                      <a:pt x="98" y="74"/>
                      <a:pt x="94" y="68"/>
                      <a:pt x="92" y="65"/>
                    </a:cubicBezTo>
                    <a:cubicBezTo>
                      <a:pt x="101" y="64"/>
                      <a:pt x="94" y="56"/>
                      <a:pt x="96" y="50"/>
                    </a:cubicBezTo>
                    <a:cubicBezTo>
                      <a:pt x="98" y="47"/>
                      <a:pt x="101" y="47"/>
                      <a:pt x="102" y="42"/>
                    </a:cubicBezTo>
                    <a:cubicBezTo>
                      <a:pt x="102" y="39"/>
                      <a:pt x="100" y="36"/>
                      <a:pt x="102" y="33"/>
                    </a:cubicBezTo>
                    <a:cubicBezTo>
                      <a:pt x="102" y="32"/>
                      <a:pt x="106" y="32"/>
                      <a:pt x="106" y="31"/>
                    </a:cubicBezTo>
                    <a:cubicBezTo>
                      <a:pt x="107" y="29"/>
                      <a:pt x="105" y="28"/>
                      <a:pt x="105" y="27"/>
                    </a:cubicBezTo>
                    <a:cubicBezTo>
                      <a:pt x="106" y="23"/>
                      <a:pt x="104" y="22"/>
                      <a:pt x="106" y="18"/>
                    </a:cubicBezTo>
                    <a:cubicBezTo>
                      <a:pt x="107" y="15"/>
                      <a:pt x="109" y="14"/>
                      <a:pt x="110" y="11"/>
                    </a:cubicBezTo>
                    <a:cubicBezTo>
                      <a:pt x="111" y="7"/>
                      <a:pt x="110" y="4"/>
                      <a:pt x="111" y="0"/>
                    </a:cubicBezTo>
                    <a:cubicBezTo>
                      <a:pt x="112" y="0"/>
                      <a:pt x="112" y="0"/>
                      <a:pt x="113" y="0"/>
                    </a:cubicBezTo>
                    <a:cubicBezTo>
                      <a:pt x="107" y="1"/>
                      <a:pt x="102" y="15"/>
                      <a:pt x="98" y="21"/>
                    </a:cubicBezTo>
                    <a:cubicBezTo>
                      <a:pt x="92" y="29"/>
                      <a:pt x="94" y="37"/>
                      <a:pt x="91" y="45"/>
                    </a:cubicBezTo>
                    <a:cubicBezTo>
                      <a:pt x="89" y="49"/>
                      <a:pt x="84" y="50"/>
                      <a:pt x="83" y="55"/>
                    </a:cubicBezTo>
                    <a:cubicBezTo>
                      <a:pt x="82" y="59"/>
                      <a:pt x="85" y="62"/>
                      <a:pt x="85" y="67"/>
                    </a:cubicBezTo>
                    <a:cubicBezTo>
                      <a:pt x="84" y="74"/>
                      <a:pt x="76" y="80"/>
                      <a:pt x="74" y="87"/>
                    </a:cubicBezTo>
                    <a:cubicBezTo>
                      <a:pt x="69" y="87"/>
                      <a:pt x="64" y="87"/>
                      <a:pt x="59" y="86"/>
                    </a:cubicBezTo>
                    <a:cubicBezTo>
                      <a:pt x="59" y="84"/>
                      <a:pt x="59" y="81"/>
                      <a:pt x="60" y="78"/>
                    </a:cubicBezTo>
                    <a:cubicBezTo>
                      <a:pt x="55" y="70"/>
                      <a:pt x="46" y="82"/>
                      <a:pt x="45" y="70"/>
                    </a:cubicBezTo>
                    <a:cubicBezTo>
                      <a:pt x="38" y="73"/>
                      <a:pt x="41" y="65"/>
                      <a:pt x="41" y="60"/>
                    </a:cubicBezTo>
                    <a:cubicBezTo>
                      <a:pt x="34" y="58"/>
                      <a:pt x="19" y="57"/>
                      <a:pt x="23" y="45"/>
                    </a:cubicBezTo>
                    <a:cubicBezTo>
                      <a:pt x="20" y="45"/>
                      <a:pt x="17" y="45"/>
                      <a:pt x="15" y="44"/>
                    </a:cubicBezTo>
                    <a:cubicBezTo>
                      <a:pt x="14" y="43"/>
                      <a:pt x="14" y="40"/>
                      <a:pt x="14" y="40"/>
                    </a:cubicBezTo>
                    <a:cubicBezTo>
                      <a:pt x="12" y="39"/>
                      <a:pt x="11" y="40"/>
                      <a:pt x="10" y="39"/>
                    </a:cubicBezTo>
                    <a:cubicBezTo>
                      <a:pt x="5" y="34"/>
                      <a:pt x="6" y="30"/>
                      <a:pt x="2" y="26"/>
                    </a:cubicBezTo>
                  </a:path>
                </a:pathLst>
              </a:custGeom>
              <a:solidFill>
                <a:srgbClr val="CB76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625" name="Freeform 225"/>
              <p:cNvSpPr>
                <a:spLocks/>
              </p:cNvSpPr>
              <p:nvPr/>
            </p:nvSpPr>
            <p:spPr bwMode="auto">
              <a:xfrm>
                <a:off x="2173" y="2186"/>
                <a:ext cx="326" cy="696"/>
              </a:xfrm>
              <a:custGeom>
                <a:avLst/>
                <a:gdLst>
                  <a:gd name="T0" fmla="*/ 15 w 145"/>
                  <a:gd name="T1" fmla="*/ 267 h 310"/>
                  <a:gd name="T2" fmla="*/ 28 w 145"/>
                  <a:gd name="T3" fmla="*/ 238 h 310"/>
                  <a:gd name="T4" fmla="*/ 33 w 145"/>
                  <a:gd name="T5" fmla="*/ 230 h 310"/>
                  <a:gd name="T6" fmla="*/ 43 w 145"/>
                  <a:gd name="T7" fmla="*/ 219 h 310"/>
                  <a:gd name="T8" fmla="*/ 46 w 145"/>
                  <a:gd name="T9" fmla="*/ 208 h 310"/>
                  <a:gd name="T10" fmla="*/ 54 w 145"/>
                  <a:gd name="T11" fmla="*/ 185 h 310"/>
                  <a:gd name="T12" fmla="*/ 63 w 145"/>
                  <a:gd name="T13" fmla="*/ 164 h 310"/>
                  <a:gd name="T14" fmla="*/ 70 w 145"/>
                  <a:gd name="T15" fmla="*/ 155 h 310"/>
                  <a:gd name="T16" fmla="*/ 82 w 145"/>
                  <a:gd name="T17" fmla="*/ 142 h 310"/>
                  <a:gd name="T18" fmla="*/ 80 w 145"/>
                  <a:gd name="T19" fmla="*/ 121 h 310"/>
                  <a:gd name="T20" fmla="*/ 89 w 145"/>
                  <a:gd name="T21" fmla="*/ 111 h 310"/>
                  <a:gd name="T22" fmla="*/ 95 w 145"/>
                  <a:gd name="T23" fmla="*/ 98 h 310"/>
                  <a:gd name="T24" fmla="*/ 103 w 145"/>
                  <a:gd name="T25" fmla="*/ 84 h 310"/>
                  <a:gd name="T26" fmla="*/ 107 w 145"/>
                  <a:gd name="T27" fmla="*/ 71 h 310"/>
                  <a:gd name="T28" fmla="*/ 113 w 145"/>
                  <a:gd name="T29" fmla="*/ 50 h 310"/>
                  <a:gd name="T30" fmla="*/ 130 w 145"/>
                  <a:gd name="T31" fmla="*/ 33 h 310"/>
                  <a:gd name="T32" fmla="*/ 137 w 145"/>
                  <a:gd name="T33" fmla="*/ 0 h 310"/>
                  <a:gd name="T34" fmla="*/ 127 w 145"/>
                  <a:gd name="T35" fmla="*/ 23 h 310"/>
                  <a:gd name="T36" fmla="*/ 121 w 145"/>
                  <a:gd name="T37" fmla="*/ 34 h 310"/>
                  <a:gd name="T38" fmla="*/ 90 w 145"/>
                  <a:gd name="T39" fmla="*/ 59 h 310"/>
                  <a:gd name="T40" fmla="*/ 88 w 145"/>
                  <a:gd name="T41" fmla="*/ 77 h 310"/>
                  <a:gd name="T42" fmla="*/ 87 w 145"/>
                  <a:gd name="T43" fmla="*/ 91 h 310"/>
                  <a:gd name="T44" fmla="*/ 77 w 145"/>
                  <a:gd name="T45" fmla="*/ 109 h 310"/>
                  <a:gd name="T46" fmla="*/ 65 w 145"/>
                  <a:gd name="T47" fmla="*/ 131 h 310"/>
                  <a:gd name="T48" fmla="*/ 64 w 145"/>
                  <a:gd name="T49" fmla="*/ 142 h 310"/>
                  <a:gd name="T50" fmla="*/ 55 w 145"/>
                  <a:gd name="T51" fmla="*/ 164 h 310"/>
                  <a:gd name="T52" fmla="*/ 44 w 145"/>
                  <a:gd name="T53" fmla="*/ 181 h 310"/>
                  <a:gd name="T54" fmla="*/ 41 w 145"/>
                  <a:gd name="T55" fmla="*/ 193 h 310"/>
                  <a:gd name="T56" fmla="*/ 35 w 145"/>
                  <a:gd name="T57" fmla="*/ 214 h 310"/>
                  <a:gd name="T58" fmla="*/ 20 w 145"/>
                  <a:gd name="T59" fmla="*/ 234 h 310"/>
                  <a:gd name="T60" fmla="*/ 16 w 145"/>
                  <a:gd name="T61" fmla="*/ 255 h 310"/>
                  <a:gd name="T62" fmla="*/ 7 w 145"/>
                  <a:gd name="T63" fmla="*/ 276 h 310"/>
                  <a:gd name="T64" fmla="*/ 7 w 145"/>
                  <a:gd name="T65" fmla="*/ 287 h 310"/>
                  <a:gd name="T66" fmla="*/ 8 w 145"/>
                  <a:gd name="T67" fmla="*/ 297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45" h="310">
                    <a:moveTo>
                      <a:pt x="14" y="279"/>
                    </a:moveTo>
                    <a:cubicBezTo>
                      <a:pt x="15" y="275"/>
                      <a:pt x="15" y="271"/>
                      <a:pt x="15" y="267"/>
                    </a:cubicBezTo>
                    <a:cubicBezTo>
                      <a:pt x="16" y="261"/>
                      <a:pt x="17" y="263"/>
                      <a:pt x="20" y="258"/>
                    </a:cubicBezTo>
                    <a:cubicBezTo>
                      <a:pt x="25" y="253"/>
                      <a:pt x="28" y="245"/>
                      <a:pt x="28" y="238"/>
                    </a:cubicBezTo>
                    <a:cubicBezTo>
                      <a:pt x="28" y="234"/>
                      <a:pt x="25" y="232"/>
                      <a:pt x="28" y="229"/>
                    </a:cubicBezTo>
                    <a:cubicBezTo>
                      <a:pt x="29" y="228"/>
                      <a:pt x="32" y="231"/>
                      <a:pt x="33" y="230"/>
                    </a:cubicBezTo>
                    <a:cubicBezTo>
                      <a:pt x="35" y="229"/>
                      <a:pt x="35" y="226"/>
                      <a:pt x="36" y="225"/>
                    </a:cubicBezTo>
                    <a:cubicBezTo>
                      <a:pt x="39" y="223"/>
                      <a:pt x="41" y="222"/>
                      <a:pt x="43" y="219"/>
                    </a:cubicBezTo>
                    <a:cubicBezTo>
                      <a:pt x="44" y="215"/>
                      <a:pt x="42" y="211"/>
                      <a:pt x="44" y="207"/>
                    </a:cubicBezTo>
                    <a:cubicBezTo>
                      <a:pt x="45" y="207"/>
                      <a:pt x="46" y="208"/>
                      <a:pt x="46" y="208"/>
                    </a:cubicBezTo>
                    <a:cubicBezTo>
                      <a:pt x="48" y="204"/>
                      <a:pt x="45" y="200"/>
                      <a:pt x="47" y="195"/>
                    </a:cubicBezTo>
                    <a:cubicBezTo>
                      <a:pt x="50" y="191"/>
                      <a:pt x="54" y="191"/>
                      <a:pt x="54" y="185"/>
                    </a:cubicBezTo>
                    <a:cubicBezTo>
                      <a:pt x="54" y="180"/>
                      <a:pt x="52" y="176"/>
                      <a:pt x="55" y="172"/>
                    </a:cubicBezTo>
                    <a:cubicBezTo>
                      <a:pt x="57" y="168"/>
                      <a:pt x="60" y="168"/>
                      <a:pt x="63" y="164"/>
                    </a:cubicBezTo>
                    <a:cubicBezTo>
                      <a:pt x="64" y="162"/>
                      <a:pt x="63" y="160"/>
                      <a:pt x="65" y="158"/>
                    </a:cubicBezTo>
                    <a:cubicBezTo>
                      <a:pt x="66" y="156"/>
                      <a:pt x="69" y="157"/>
                      <a:pt x="70" y="155"/>
                    </a:cubicBezTo>
                    <a:cubicBezTo>
                      <a:pt x="75" y="152"/>
                      <a:pt x="74" y="150"/>
                      <a:pt x="77" y="146"/>
                    </a:cubicBezTo>
                    <a:cubicBezTo>
                      <a:pt x="78" y="144"/>
                      <a:pt x="81" y="144"/>
                      <a:pt x="82" y="142"/>
                    </a:cubicBezTo>
                    <a:cubicBezTo>
                      <a:pt x="83" y="139"/>
                      <a:pt x="81" y="138"/>
                      <a:pt x="80" y="135"/>
                    </a:cubicBezTo>
                    <a:cubicBezTo>
                      <a:pt x="80" y="131"/>
                      <a:pt x="82" y="125"/>
                      <a:pt x="80" y="121"/>
                    </a:cubicBezTo>
                    <a:cubicBezTo>
                      <a:pt x="82" y="119"/>
                      <a:pt x="86" y="120"/>
                      <a:pt x="88" y="119"/>
                    </a:cubicBezTo>
                    <a:cubicBezTo>
                      <a:pt x="90" y="116"/>
                      <a:pt x="88" y="114"/>
                      <a:pt x="89" y="111"/>
                    </a:cubicBezTo>
                    <a:cubicBezTo>
                      <a:pt x="90" y="107"/>
                      <a:pt x="90" y="107"/>
                      <a:pt x="91" y="105"/>
                    </a:cubicBezTo>
                    <a:cubicBezTo>
                      <a:pt x="91" y="106"/>
                      <a:pt x="94" y="98"/>
                      <a:pt x="95" y="98"/>
                    </a:cubicBezTo>
                    <a:cubicBezTo>
                      <a:pt x="96" y="95"/>
                      <a:pt x="99" y="95"/>
                      <a:pt x="101" y="92"/>
                    </a:cubicBezTo>
                    <a:cubicBezTo>
                      <a:pt x="102" y="89"/>
                      <a:pt x="102" y="86"/>
                      <a:pt x="103" y="84"/>
                    </a:cubicBezTo>
                    <a:cubicBezTo>
                      <a:pt x="104" y="82"/>
                      <a:pt x="107" y="79"/>
                      <a:pt x="108" y="77"/>
                    </a:cubicBezTo>
                    <a:cubicBezTo>
                      <a:pt x="109" y="74"/>
                      <a:pt x="107" y="74"/>
                      <a:pt x="107" y="71"/>
                    </a:cubicBezTo>
                    <a:cubicBezTo>
                      <a:pt x="106" y="62"/>
                      <a:pt x="111" y="65"/>
                      <a:pt x="113" y="59"/>
                    </a:cubicBezTo>
                    <a:cubicBezTo>
                      <a:pt x="114" y="57"/>
                      <a:pt x="112" y="52"/>
                      <a:pt x="113" y="50"/>
                    </a:cubicBezTo>
                    <a:cubicBezTo>
                      <a:pt x="114" y="46"/>
                      <a:pt x="116" y="45"/>
                      <a:pt x="119" y="43"/>
                    </a:cubicBezTo>
                    <a:cubicBezTo>
                      <a:pt x="125" y="39"/>
                      <a:pt x="126" y="39"/>
                      <a:pt x="130" y="33"/>
                    </a:cubicBezTo>
                    <a:cubicBezTo>
                      <a:pt x="132" y="29"/>
                      <a:pt x="134" y="25"/>
                      <a:pt x="137" y="20"/>
                    </a:cubicBezTo>
                    <a:cubicBezTo>
                      <a:pt x="140" y="14"/>
                      <a:pt x="145" y="6"/>
                      <a:pt x="137" y="0"/>
                    </a:cubicBezTo>
                    <a:cubicBezTo>
                      <a:pt x="135" y="4"/>
                      <a:pt x="140" y="7"/>
                      <a:pt x="137" y="13"/>
                    </a:cubicBezTo>
                    <a:cubicBezTo>
                      <a:pt x="135" y="17"/>
                      <a:pt x="130" y="19"/>
                      <a:pt x="127" y="23"/>
                    </a:cubicBezTo>
                    <a:cubicBezTo>
                      <a:pt x="126" y="25"/>
                      <a:pt x="128" y="28"/>
                      <a:pt x="126" y="30"/>
                    </a:cubicBezTo>
                    <a:cubicBezTo>
                      <a:pt x="125" y="32"/>
                      <a:pt x="122" y="32"/>
                      <a:pt x="121" y="34"/>
                    </a:cubicBezTo>
                    <a:cubicBezTo>
                      <a:pt x="117" y="38"/>
                      <a:pt x="116" y="42"/>
                      <a:pt x="113" y="45"/>
                    </a:cubicBezTo>
                    <a:cubicBezTo>
                      <a:pt x="109" y="49"/>
                      <a:pt x="90" y="54"/>
                      <a:pt x="90" y="59"/>
                    </a:cubicBezTo>
                    <a:cubicBezTo>
                      <a:pt x="90" y="63"/>
                      <a:pt x="100" y="62"/>
                      <a:pt x="95" y="69"/>
                    </a:cubicBezTo>
                    <a:cubicBezTo>
                      <a:pt x="93" y="72"/>
                      <a:pt x="81" y="71"/>
                      <a:pt x="88" y="77"/>
                    </a:cubicBezTo>
                    <a:cubicBezTo>
                      <a:pt x="87" y="77"/>
                      <a:pt x="86" y="79"/>
                      <a:pt x="85" y="80"/>
                    </a:cubicBezTo>
                    <a:cubicBezTo>
                      <a:pt x="90" y="81"/>
                      <a:pt x="90" y="88"/>
                      <a:pt x="87" y="91"/>
                    </a:cubicBezTo>
                    <a:cubicBezTo>
                      <a:pt x="85" y="94"/>
                      <a:pt x="80" y="93"/>
                      <a:pt x="77" y="97"/>
                    </a:cubicBezTo>
                    <a:cubicBezTo>
                      <a:pt x="75" y="101"/>
                      <a:pt x="78" y="104"/>
                      <a:pt x="77" y="109"/>
                    </a:cubicBezTo>
                    <a:cubicBezTo>
                      <a:pt x="77" y="112"/>
                      <a:pt x="74" y="118"/>
                      <a:pt x="72" y="121"/>
                    </a:cubicBezTo>
                    <a:cubicBezTo>
                      <a:pt x="69" y="125"/>
                      <a:pt x="65" y="125"/>
                      <a:pt x="65" y="131"/>
                    </a:cubicBezTo>
                    <a:cubicBezTo>
                      <a:pt x="65" y="133"/>
                      <a:pt x="68" y="135"/>
                      <a:pt x="68" y="138"/>
                    </a:cubicBezTo>
                    <a:cubicBezTo>
                      <a:pt x="67" y="140"/>
                      <a:pt x="64" y="140"/>
                      <a:pt x="64" y="142"/>
                    </a:cubicBezTo>
                    <a:cubicBezTo>
                      <a:pt x="61" y="147"/>
                      <a:pt x="61" y="149"/>
                      <a:pt x="58" y="153"/>
                    </a:cubicBezTo>
                    <a:cubicBezTo>
                      <a:pt x="55" y="158"/>
                      <a:pt x="51" y="158"/>
                      <a:pt x="55" y="164"/>
                    </a:cubicBezTo>
                    <a:cubicBezTo>
                      <a:pt x="48" y="167"/>
                      <a:pt x="45" y="165"/>
                      <a:pt x="44" y="174"/>
                    </a:cubicBezTo>
                    <a:cubicBezTo>
                      <a:pt x="44" y="177"/>
                      <a:pt x="46" y="178"/>
                      <a:pt x="44" y="181"/>
                    </a:cubicBezTo>
                    <a:cubicBezTo>
                      <a:pt x="44" y="183"/>
                      <a:pt x="41" y="184"/>
                      <a:pt x="40" y="186"/>
                    </a:cubicBezTo>
                    <a:cubicBezTo>
                      <a:pt x="39" y="189"/>
                      <a:pt x="42" y="191"/>
                      <a:pt x="41" y="193"/>
                    </a:cubicBezTo>
                    <a:cubicBezTo>
                      <a:pt x="41" y="196"/>
                      <a:pt x="39" y="197"/>
                      <a:pt x="38" y="200"/>
                    </a:cubicBezTo>
                    <a:cubicBezTo>
                      <a:pt x="36" y="205"/>
                      <a:pt x="37" y="209"/>
                      <a:pt x="35" y="214"/>
                    </a:cubicBezTo>
                    <a:cubicBezTo>
                      <a:pt x="34" y="219"/>
                      <a:pt x="31" y="223"/>
                      <a:pt x="27" y="225"/>
                    </a:cubicBezTo>
                    <a:cubicBezTo>
                      <a:pt x="21" y="229"/>
                      <a:pt x="20" y="226"/>
                      <a:pt x="20" y="234"/>
                    </a:cubicBezTo>
                    <a:cubicBezTo>
                      <a:pt x="20" y="238"/>
                      <a:pt x="23" y="244"/>
                      <a:pt x="21" y="246"/>
                    </a:cubicBezTo>
                    <a:cubicBezTo>
                      <a:pt x="20" y="248"/>
                      <a:pt x="9" y="249"/>
                      <a:pt x="16" y="255"/>
                    </a:cubicBezTo>
                    <a:cubicBezTo>
                      <a:pt x="14" y="259"/>
                      <a:pt x="9" y="263"/>
                      <a:pt x="13" y="267"/>
                    </a:cubicBezTo>
                    <a:cubicBezTo>
                      <a:pt x="8" y="269"/>
                      <a:pt x="7" y="272"/>
                      <a:pt x="7" y="276"/>
                    </a:cubicBezTo>
                    <a:cubicBezTo>
                      <a:pt x="7" y="277"/>
                      <a:pt x="9" y="280"/>
                      <a:pt x="9" y="281"/>
                    </a:cubicBezTo>
                    <a:cubicBezTo>
                      <a:pt x="9" y="283"/>
                      <a:pt x="7" y="285"/>
                      <a:pt x="7" y="287"/>
                    </a:cubicBezTo>
                    <a:cubicBezTo>
                      <a:pt x="5" y="294"/>
                      <a:pt x="3" y="302"/>
                      <a:pt x="0" y="310"/>
                    </a:cubicBezTo>
                    <a:cubicBezTo>
                      <a:pt x="1" y="304"/>
                      <a:pt x="6" y="302"/>
                      <a:pt x="8" y="297"/>
                    </a:cubicBezTo>
                    <a:cubicBezTo>
                      <a:pt x="12" y="292"/>
                      <a:pt x="11" y="286"/>
                      <a:pt x="14" y="280"/>
                    </a:cubicBezTo>
                  </a:path>
                </a:pathLst>
              </a:custGeom>
              <a:solidFill>
                <a:srgbClr val="CB76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626" name="Freeform 226"/>
              <p:cNvSpPr>
                <a:spLocks/>
              </p:cNvSpPr>
              <p:nvPr/>
            </p:nvSpPr>
            <p:spPr bwMode="auto">
              <a:xfrm>
                <a:off x="1884" y="2451"/>
                <a:ext cx="76" cy="374"/>
              </a:xfrm>
              <a:custGeom>
                <a:avLst/>
                <a:gdLst>
                  <a:gd name="T0" fmla="*/ 24 w 34"/>
                  <a:gd name="T1" fmla="*/ 157 h 167"/>
                  <a:gd name="T2" fmla="*/ 23 w 34"/>
                  <a:gd name="T3" fmla="*/ 125 h 167"/>
                  <a:gd name="T4" fmla="*/ 16 w 34"/>
                  <a:gd name="T5" fmla="*/ 109 h 167"/>
                  <a:gd name="T6" fmla="*/ 23 w 34"/>
                  <a:gd name="T7" fmla="*/ 95 h 167"/>
                  <a:gd name="T8" fmla="*/ 19 w 34"/>
                  <a:gd name="T9" fmla="*/ 80 h 167"/>
                  <a:gd name="T10" fmla="*/ 21 w 34"/>
                  <a:gd name="T11" fmla="*/ 62 h 167"/>
                  <a:gd name="T12" fmla="*/ 29 w 34"/>
                  <a:gd name="T13" fmla="*/ 47 h 167"/>
                  <a:gd name="T14" fmla="*/ 29 w 34"/>
                  <a:gd name="T15" fmla="*/ 33 h 167"/>
                  <a:gd name="T16" fmla="*/ 34 w 34"/>
                  <a:gd name="T17" fmla="*/ 27 h 167"/>
                  <a:gd name="T18" fmla="*/ 27 w 34"/>
                  <a:gd name="T19" fmla="*/ 0 h 167"/>
                  <a:gd name="T20" fmla="*/ 23 w 34"/>
                  <a:gd name="T21" fmla="*/ 15 h 167"/>
                  <a:gd name="T22" fmla="*/ 19 w 34"/>
                  <a:gd name="T23" fmla="*/ 31 h 167"/>
                  <a:gd name="T24" fmla="*/ 13 w 34"/>
                  <a:gd name="T25" fmla="*/ 46 h 167"/>
                  <a:gd name="T26" fmla="*/ 16 w 34"/>
                  <a:gd name="T27" fmla="*/ 53 h 167"/>
                  <a:gd name="T28" fmla="*/ 12 w 34"/>
                  <a:gd name="T29" fmla="*/ 59 h 167"/>
                  <a:gd name="T30" fmla="*/ 10 w 34"/>
                  <a:gd name="T31" fmla="*/ 73 h 167"/>
                  <a:gd name="T32" fmla="*/ 6 w 34"/>
                  <a:gd name="T33" fmla="*/ 89 h 167"/>
                  <a:gd name="T34" fmla="*/ 2 w 34"/>
                  <a:gd name="T35" fmla="*/ 119 h 167"/>
                  <a:gd name="T36" fmla="*/ 3 w 34"/>
                  <a:gd name="T37" fmla="*/ 135 h 167"/>
                  <a:gd name="T38" fmla="*/ 11 w 34"/>
                  <a:gd name="T39" fmla="*/ 167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4" h="167">
                    <a:moveTo>
                      <a:pt x="24" y="157"/>
                    </a:moveTo>
                    <a:cubicBezTo>
                      <a:pt x="12" y="148"/>
                      <a:pt x="27" y="135"/>
                      <a:pt x="23" y="125"/>
                    </a:cubicBezTo>
                    <a:cubicBezTo>
                      <a:pt x="20" y="119"/>
                      <a:pt x="16" y="116"/>
                      <a:pt x="16" y="109"/>
                    </a:cubicBezTo>
                    <a:cubicBezTo>
                      <a:pt x="16" y="102"/>
                      <a:pt x="21" y="100"/>
                      <a:pt x="23" y="95"/>
                    </a:cubicBezTo>
                    <a:cubicBezTo>
                      <a:pt x="24" y="90"/>
                      <a:pt x="19" y="85"/>
                      <a:pt x="19" y="80"/>
                    </a:cubicBezTo>
                    <a:cubicBezTo>
                      <a:pt x="19" y="74"/>
                      <a:pt x="21" y="68"/>
                      <a:pt x="21" y="62"/>
                    </a:cubicBezTo>
                    <a:cubicBezTo>
                      <a:pt x="22" y="55"/>
                      <a:pt x="28" y="53"/>
                      <a:pt x="29" y="47"/>
                    </a:cubicBezTo>
                    <a:cubicBezTo>
                      <a:pt x="30" y="41"/>
                      <a:pt x="24" y="40"/>
                      <a:pt x="29" y="33"/>
                    </a:cubicBezTo>
                    <a:cubicBezTo>
                      <a:pt x="30" y="31"/>
                      <a:pt x="32" y="29"/>
                      <a:pt x="34" y="27"/>
                    </a:cubicBezTo>
                    <a:cubicBezTo>
                      <a:pt x="26" y="20"/>
                      <a:pt x="33" y="8"/>
                      <a:pt x="27" y="0"/>
                    </a:cubicBezTo>
                    <a:cubicBezTo>
                      <a:pt x="24" y="3"/>
                      <a:pt x="24" y="11"/>
                      <a:pt x="23" y="15"/>
                    </a:cubicBezTo>
                    <a:cubicBezTo>
                      <a:pt x="21" y="20"/>
                      <a:pt x="20" y="25"/>
                      <a:pt x="19" y="31"/>
                    </a:cubicBezTo>
                    <a:cubicBezTo>
                      <a:pt x="19" y="36"/>
                      <a:pt x="14" y="41"/>
                      <a:pt x="13" y="46"/>
                    </a:cubicBezTo>
                    <a:cubicBezTo>
                      <a:pt x="13" y="49"/>
                      <a:pt x="16" y="51"/>
                      <a:pt x="16" y="53"/>
                    </a:cubicBezTo>
                    <a:cubicBezTo>
                      <a:pt x="15" y="56"/>
                      <a:pt x="13" y="57"/>
                      <a:pt x="12" y="59"/>
                    </a:cubicBezTo>
                    <a:cubicBezTo>
                      <a:pt x="10" y="65"/>
                      <a:pt x="12" y="68"/>
                      <a:pt x="10" y="73"/>
                    </a:cubicBezTo>
                    <a:cubicBezTo>
                      <a:pt x="7" y="79"/>
                      <a:pt x="7" y="82"/>
                      <a:pt x="6" y="89"/>
                    </a:cubicBezTo>
                    <a:cubicBezTo>
                      <a:pt x="4" y="100"/>
                      <a:pt x="0" y="107"/>
                      <a:pt x="2" y="119"/>
                    </a:cubicBezTo>
                    <a:cubicBezTo>
                      <a:pt x="2" y="124"/>
                      <a:pt x="2" y="130"/>
                      <a:pt x="3" y="135"/>
                    </a:cubicBezTo>
                    <a:cubicBezTo>
                      <a:pt x="5" y="145"/>
                      <a:pt x="7" y="158"/>
                      <a:pt x="11" y="167"/>
                    </a:cubicBezTo>
                  </a:path>
                </a:pathLst>
              </a:custGeom>
              <a:solidFill>
                <a:srgbClr val="CF83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627" name="Freeform 227"/>
              <p:cNvSpPr>
                <a:spLocks/>
              </p:cNvSpPr>
              <p:nvPr/>
            </p:nvSpPr>
            <p:spPr bwMode="auto">
              <a:xfrm>
                <a:off x="1895" y="2615"/>
                <a:ext cx="121" cy="424"/>
              </a:xfrm>
              <a:custGeom>
                <a:avLst/>
                <a:gdLst>
                  <a:gd name="T0" fmla="*/ 9 w 54"/>
                  <a:gd name="T1" fmla="*/ 0 h 189"/>
                  <a:gd name="T2" fmla="*/ 1 w 54"/>
                  <a:gd name="T3" fmla="*/ 27 h 189"/>
                  <a:gd name="T4" fmla="*/ 3 w 54"/>
                  <a:gd name="T5" fmla="*/ 32 h 189"/>
                  <a:gd name="T6" fmla="*/ 1 w 54"/>
                  <a:gd name="T7" fmla="*/ 39 h 189"/>
                  <a:gd name="T8" fmla="*/ 0 w 54"/>
                  <a:gd name="T9" fmla="*/ 53 h 189"/>
                  <a:gd name="T10" fmla="*/ 6 w 54"/>
                  <a:gd name="T11" fmla="*/ 84 h 189"/>
                  <a:gd name="T12" fmla="*/ 7 w 54"/>
                  <a:gd name="T13" fmla="*/ 99 h 189"/>
                  <a:gd name="T14" fmla="*/ 9 w 54"/>
                  <a:gd name="T15" fmla="*/ 105 h 189"/>
                  <a:gd name="T16" fmla="*/ 6 w 54"/>
                  <a:gd name="T17" fmla="*/ 114 h 189"/>
                  <a:gd name="T18" fmla="*/ 9 w 54"/>
                  <a:gd name="T19" fmla="*/ 127 h 189"/>
                  <a:gd name="T20" fmla="*/ 9 w 54"/>
                  <a:gd name="T21" fmla="*/ 135 h 189"/>
                  <a:gd name="T22" fmla="*/ 14 w 54"/>
                  <a:gd name="T23" fmla="*/ 139 h 189"/>
                  <a:gd name="T24" fmla="*/ 18 w 54"/>
                  <a:gd name="T25" fmla="*/ 152 h 189"/>
                  <a:gd name="T26" fmla="*/ 23 w 54"/>
                  <a:gd name="T27" fmla="*/ 156 h 189"/>
                  <a:gd name="T28" fmla="*/ 25 w 54"/>
                  <a:gd name="T29" fmla="*/ 164 h 189"/>
                  <a:gd name="T30" fmla="*/ 31 w 54"/>
                  <a:gd name="T31" fmla="*/ 170 h 189"/>
                  <a:gd name="T32" fmla="*/ 36 w 54"/>
                  <a:gd name="T33" fmla="*/ 179 h 189"/>
                  <a:gd name="T34" fmla="*/ 45 w 54"/>
                  <a:gd name="T35" fmla="*/ 182 h 189"/>
                  <a:gd name="T36" fmla="*/ 54 w 54"/>
                  <a:gd name="T37" fmla="*/ 189 h 189"/>
                  <a:gd name="T38" fmla="*/ 40 w 54"/>
                  <a:gd name="T39" fmla="*/ 168 h 189"/>
                  <a:gd name="T40" fmla="*/ 29 w 54"/>
                  <a:gd name="T41" fmla="*/ 152 h 189"/>
                  <a:gd name="T42" fmla="*/ 25 w 54"/>
                  <a:gd name="T43" fmla="*/ 140 h 189"/>
                  <a:gd name="T44" fmla="*/ 22 w 54"/>
                  <a:gd name="T45" fmla="*/ 134 h 189"/>
                  <a:gd name="T46" fmla="*/ 24 w 54"/>
                  <a:gd name="T47" fmla="*/ 126 h 189"/>
                  <a:gd name="T48" fmla="*/ 18 w 54"/>
                  <a:gd name="T49" fmla="*/ 112 h 189"/>
                  <a:gd name="T50" fmla="*/ 17 w 54"/>
                  <a:gd name="T51" fmla="*/ 104 h 189"/>
                  <a:gd name="T52" fmla="*/ 13 w 54"/>
                  <a:gd name="T53" fmla="*/ 97 h 189"/>
                  <a:gd name="T54" fmla="*/ 14 w 54"/>
                  <a:gd name="T55" fmla="*/ 89 h 189"/>
                  <a:gd name="T56" fmla="*/ 11 w 54"/>
                  <a:gd name="T57" fmla="*/ 82 h 189"/>
                  <a:gd name="T58" fmla="*/ 11 w 54"/>
                  <a:gd name="T59" fmla="*/ 68 h 189"/>
                  <a:gd name="T60" fmla="*/ 7 w 54"/>
                  <a:gd name="T61" fmla="*/ 61 h 189"/>
                  <a:gd name="T62" fmla="*/ 7 w 54"/>
                  <a:gd name="T63" fmla="*/ 53 h 189"/>
                  <a:gd name="T64" fmla="*/ 4 w 54"/>
                  <a:gd name="T65" fmla="*/ 47 h 189"/>
                  <a:gd name="T66" fmla="*/ 6 w 54"/>
                  <a:gd name="T67" fmla="*/ 39 h 189"/>
                  <a:gd name="T68" fmla="*/ 6 w 54"/>
                  <a:gd name="T69" fmla="*/ 9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4" h="189">
                    <a:moveTo>
                      <a:pt x="9" y="0"/>
                    </a:moveTo>
                    <a:cubicBezTo>
                      <a:pt x="6" y="5"/>
                      <a:pt x="0" y="21"/>
                      <a:pt x="1" y="27"/>
                    </a:cubicBezTo>
                    <a:cubicBezTo>
                      <a:pt x="1" y="29"/>
                      <a:pt x="3" y="31"/>
                      <a:pt x="3" y="32"/>
                    </a:cubicBezTo>
                    <a:cubicBezTo>
                      <a:pt x="3" y="36"/>
                      <a:pt x="2" y="36"/>
                      <a:pt x="1" y="39"/>
                    </a:cubicBezTo>
                    <a:cubicBezTo>
                      <a:pt x="0" y="44"/>
                      <a:pt x="3" y="50"/>
                      <a:pt x="0" y="53"/>
                    </a:cubicBezTo>
                    <a:cubicBezTo>
                      <a:pt x="7" y="57"/>
                      <a:pt x="4" y="77"/>
                      <a:pt x="6" y="84"/>
                    </a:cubicBezTo>
                    <a:cubicBezTo>
                      <a:pt x="7" y="89"/>
                      <a:pt x="6" y="94"/>
                      <a:pt x="7" y="99"/>
                    </a:cubicBezTo>
                    <a:cubicBezTo>
                      <a:pt x="7" y="101"/>
                      <a:pt x="9" y="103"/>
                      <a:pt x="9" y="105"/>
                    </a:cubicBezTo>
                    <a:cubicBezTo>
                      <a:pt x="9" y="108"/>
                      <a:pt x="7" y="111"/>
                      <a:pt x="6" y="114"/>
                    </a:cubicBezTo>
                    <a:cubicBezTo>
                      <a:pt x="5" y="121"/>
                      <a:pt x="7" y="121"/>
                      <a:pt x="9" y="127"/>
                    </a:cubicBezTo>
                    <a:cubicBezTo>
                      <a:pt x="9" y="129"/>
                      <a:pt x="8" y="132"/>
                      <a:pt x="9" y="135"/>
                    </a:cubicBezTo>
                    <a:cubicBezTo>
                      <a:pt x="10" y="136"/>
                      <a:pt x="13" y="137"/>
                      <a:pt x="14" y="139"/>
                    </a:cubicBezTo>
                    <a:cubicBezTo>
                      <a:pt x="16" y="143"/>
                      <a:pt x="15" y="148"/>
                      <a:pt x="18" y="152"/>
                    </a:cubicBezTo>
                    <a:cubicBezTo>
                      <a:pt x="19" y="154"/>
                      <a:pt x="22" y="155"/>
                      <a:pt x="23" y="156"/>
                    </a:cubicBezTo>
                    <a:cubicBezTo>
                      <a:pt x="24" y="159"/>
                      <a:pt x="23" y="161"/>
                      <a:pt x="25" y="164"/>
                    </a:cubicBezTo>
                    <a:cubicBezTo>
                      <a:pt x="27" y="166"/>
                      <a:pt x="30" y="167"/>
                      <a:pt x="31" y="170"/>
                    </a:cubicBezTo>
                    <a:cubicBezTo>
                      <a:pt x="33" y="173"/>
                      <a:pt x="33" y="176"/>
                      <a:pt x="36" y="179"/>
                    </a:cubicBezTo>
                    <a:cubicBezTo>
                      <a:pt x="39" y="181"/>
                      <a:pt x="42" y="180"/>
                      <a:pt x="45" y="182"/>
                    </a:cubicBezTo>
                    <a:cubicBezTo>
                      <a:pt x="49" y="183"/>
                      <a:pt x="50" y="187"/>
                      <a:pt x="54" y="189"/>
                    </a:cubicBezTo>
                    <a:cubicBezTo>
                      <a:pt x="52" y="180"/>
                      <a:pt x="46" y="174"/>
                      <a:pt x="40" y="168"/>
                    </a:cubicBezTo>
                    <a:cubicBezTo>
                      <a:pt x="35" y="163"/>
                      <a:pt x="32" y="158"/>
                      <a:pt x="29" y="152"/>
                    </a:cubicBezTo>
                    <a:cubicBezTo>
                      <a:pt x="31" y="148"/>
                      <a:pt x="27" y="144"/>
                      <a:pt x="25" y="140"/>
                    </a:cubicBezTo>
                    <a:cubicBezTo>
                      <a:pt x="24" y="138"/>
                      <a:pt x="22" y="136"/>
                      <a:pt x="22" y="134"/>
                    </a:cubicBezTo>
                    <a:cubicBezTo>
                      <a:pt x="21" y="130"/>
                      <a:pt x="24" y="129"/>
                      <a:pt x="24" y="126"/>
                    </a:cubicBezTo>
                    <a:cubicBezTo>
                      <a:pt x="24" y="121"/>
                      <a:pt x="19" y="117"/>
                      <a:pt x="18" y="112"/>
                    </a:cubicBezTo>
                    <a:cubicBezTo>
                      <a:pt x="17" y="110"/>
                      <a:pt x="18" y="106"/>
                      <a:pt x="17" y="104"/>
                    </a:cubicBezTo>
                    <a:cubicBezTo>
                      <a:pt x="17" y="102"/>
                      <a:pt x="14" y="100"/>
                      <a:pt x="13" y="97"/>
                    </a:cubicBezTo>
                    <a:cubicBezTo>
                      <a:pt x="13" y="94"/>
                      <a:pt x="15" y="92"/>
                      <a:pt x="14" y="89"/>
                    </a:cubicBezTo>
                    <a:cubicBezTo>
                      <a:pt x="14" y="86"/>
                      <a:pt x="12" y="84"/>
                      <a:pt x="11" y="82"/>
                    </a:cubicBezTo>
                    <a:cubicBezTo>
                      <a:pt x="9" y="76"/>
                      <a:pt x="12" y="73"/>
                      <a:pt x="11" y="68"/>
                    </a:cubicBezTo>
                    <a:cubicBezTo>
                      <a:pt x="10" y="65"/>
                      <a:pt x="8" y="64"/>
                      <a:pt x="7" y="61"/>
                    </a:cubicBezTo>
                    <a:cubicBezTo>
                      <a:pt x="6" y="59"/>
                      <a:pt x="8" y="55"/>
                      <a:pt x="7" y="53"/>
                    </a:cubicBezTo>
                    <a:cubicBezTo>
                      <a:pt x="6" y="51"/>
                      <a:pt x="4" y="50"/>
                      <a:pt x="4" y="47"/>
                    </a:cubicBezTo>
                    <a:cubicBezTo>
                      <a:pt x="3" y="44"/>
                      <a:pt x="5" y="42"/>
                      <a:pt x="6" y="39"/>
                    </a:cubicBezTo>
                    <a:cubicBezTo>
                      <a:pt x="7" y="29"/>
                      <a:pt x="6" y="19"/>
                      <a:pt x="6" y="9"/>
                    </a:cubicBezTo>
                  </a:path>
                </a:pathLst>
              </a:custGeom>
              <a:solidFill>
                <a:srgbClr val="CB76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628" name="Freeform 228"/>
              <p:cNvSpPr>
                <a:spLocks/>
              </p:cNvSpPr>
              <p:nvPr/>
            </p:nvSpPr>
            <p:spPr bwMode="auto">
              <a:xfrm>
                <a:off x="1978" y="2022"/>
                <a:ext cx="420" cy="808"/>
              </a:xfrm>
              <a:custGeom>
                <a:avLst/>
                <a:gdLst>
                  <a:gd name="T0" fmla="*/ 37 w 187"/>
                  <a:gd name="T1" fmla="*/ 36 h 360"/>
                  <a:gd name="T2" fmla="*/ 36 w 187"/>
                  <a:gd name="T3" fmla="*/ 66 h 360"/>
                  <a:gd name="T4" fmla="*/ 39 w 187"/>
                  <a:gd name="T5" fmla="*/ 98 h 360"/>
                  <a:gd name="T6" fmla="*/ 31 w 187"/>
                  <a:gd name="T7" fmla="*/ 119 h 360"/>
                  <a:gd name="T8" fmla="*/ 26 w 187"/>
                  <a:gd name="T9" fmla="*/ 139 h 360"/>
                  <a:gd name="T10" fmla="*/ 20 w 187"/>
                  <a:gd name="T11" fmla="*/ 168 h 360"/>
                  <a:gd name="T12" fmla="*/ 16 w 187"/>
                  <a:gd name="T13" fmla="*/ 199 h 360"/>
                  <a:gd name="T14" fmla="*/ 12 w 187"/>
                  <a:gd name="T15" fmla="*/ 228 h 360"/>
                  <a:gd name="T16" fmla="*/ 7 w 187"/>
                  <a:gd name="T17" fmla="*/ 253 h 360"/>
                  <a:gd name="T18" fmla="*/ 8 w 187"/>
                  <a:gd name="T19" fmla="*/ 275 h 360"/>
                  <a:gd name="T20" fmla="*/ 3 w 187"/>
                  <a:gd name="T21" fmla="*/ 305 h 360"/>
                  <a:gd name="T22" fmla="*/ 34 w 187"/>
                  <a:gd name="T23" fmla="*/ 358 h 360"/>
                  <a:gd name="T24" fmla="*/ 64 w 187"/>
                  <a:gd name="T25" fmla="*/ 317 h 360"/>
                  <a:gd name="T26" fmla="*/ 66 w 187"/>
                  <a:gd name="T27" fmla="*/ 289 h 360"/>
                  <a:gd name="T28" fmla="*/ 77 w 187"/>
                  <a:gd name="T29" fmla="*/ 259 h 360"/>
                  <a:gd name="T30" fmla="*/ 79 w 187"/>
                  <a:gd name="T31" fmla="*/ 229 h 360"/>
                  <a:gd name="T32" fmla="*/ 86 w 187"/>
                  <a:gd name="T33" fmla="*/ 201 h 360"/>
                  <a:gd name="T34" fmla="*/ 102 w 187"/>
                  <a:gd name="T35" fmla="*/ 187 h 360"/>
                  <a:gd name="T36" fmla="*/ 112 w 187"/>
                  <a:gd name="T37" fmla="*/ 178 h 360"/>
                  <a:gd name="T38" fmla="*/ 126 w 187"/>
                  <a:gd name="T39" fmla="*/ 153 h 360"/>
                  <a:gd name="T40" fmla="*/ 129 w 187"/>
                  <a:gd name="T41" fmla="*/ 133 h 360"/>
                  <a:gd name="T42" fmla="*/ 143 w 187"/>
                  <a:gd name="T43" fmla="*/ 103 h 360"/>
                  <a:gd name="T44" fmla="*/ 157 w 187"/>
                  <a:gd name="T45" fmla="*/ 100 h 360"/>
                  <a:gd name="T46" fmla="*/ 169 w 187"/>
                  <a:gd name="T47" fmla="*/ 91 h 360"/>
                  <a:gd name="T48" fmla="*/ 180 w 187"/>
                  <a:gd name="T49" fmla="*/ 75 h 360"/>
                  <a:gd name="T50" fmla="*/ 184 w 187"/>
                  <a:gd name="T51" fmla="*/ 62 h 360"/>
                  <a:gd name="T52" fmla="*/ 164 w 187"/>
                  <a:gd name="T53" fmla="*/ 67 h 360"/>
                  <a:gd name="T54" fmla="*/ 149 w 187"/>
                  <a:gd name="T55" fmla="*/ 64 h 360"/>
                  <a:gd name="T56" fmla="*/ 138 w 187"/>
                  <a:gd name="T57" fmla="*/ 43 h 360"/>
                  <a:gd name="T58" fmla="*/ 130 w 187"/>
                  <a:gd name="T59" fmla="*/ 33 h 360"/>
                  <a:gd name="T60" fmla="*/ 105 w 187"/>
                  <a:gd name="T61" fmla="*/ 15 h 360"/>
                  <a:gd name="T62" fmla="*/ 80 w 187"/>
                  <a:gd name="T63" fmla="*/ 0 h 360"/>
                  <a:gd name="T64" fmla="*/ 58 w 187"/>
                  <a:gd name="T65" fmla="*/ 5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7" h="360">
                    <a:moveTo>
                      <a:pt x="53" y="5"/>
                    </a:moveTo>
                    <a:cubicBezTo>
                      <a:pt x="45" y="13"/>
                      <a:pt x="36" y="23"/>
                      <a:pt x="37" y="36"/>
                    </a:cubicBezTo>
                    <a:cubicBezTo>
                      <a:pt x="37" y="42"/>
                      <a:pt x="42" y="46"/>
                      <a:pt x="41" y="53"/>
                    </a:cubicBezTo>
                    <a:cubicBezTo>
                      <a:pt x="40" y="58"/>
                      <a:pt x="36" y="61"/>
                      <a:pt x="36" y="66"/>
                    </a:cubicBezTo>
                    <a:cubicBezTo>
                      <a:pt x="36" y="72"/>
                      <a:pt x="40" y="77"/>
                      <a:pt x="40" y="83"/>
                    </a:cubicBezTo>
                    <a:cubicBezTo>
                      <a:pt x="39" y="88"/>
                      <a:pt x="38" y="91"/>
                      <a:pt x="39" y="98"/>
                    </a:cubicBezTo>
                    <a:cubicBezTo>
                      <a:pt x="40" y="104"/>
                      <a:pt x="39" y="106"/>
                      <a:pt x="35" y="112"/>
                    </a:cubicBezTo>
                    <a:cubicBezTo>
                      <a:pt x="34" y="114"/>
                      <a:pt x="32" y="116"/>
                      <a:pt x="31" y="119"/>
                    </a:cubicBezTo>
                    <a:cubicBezTo>
                      <a:pt x="31" y="122"/>
                      <a:pt x="34" y="123"/>
                      <a:pt x="33" y="127"/>
                    </a:cubicBezTo>
                    <a:cubicBezTo>
                      <a:pt x="31" y="132"/>
                      <a:pt x="26" y="133"/>
                      <a:pt x="26" y="139"/>
                    </a:cubicBezTo>
                    <a:cubicBezTo>
                      <a:pt x="26" y="143"/>
                      <a:pt x="29" y="152"/>
                      <a:pt x="30" y="155"/>
                    </a:cubicBezTo>
                    <a:cubicBezTo>
                      <a:pt x="27" y="159"/>
                      <a:pt x="22" y="164"/>
                      <a:pt x="20" y="168"/>
                    </a:cubicBezTo>
                    <a:cubicBezTo>
                      <a:pt x="16" y="174"/>
                      <a:pt x="21" y="178"/>
                      <a:pt x="20" y="184"/>
                    </a:cubicBezTo>
                    <a:cubicBezTo>
                      <a:pt x="19" y="190"/>
                      <a:pt x="15" y="193"/>
                      <a:pt x="16" y="199"/>
                    </a:cubicBezTo>
                    <a:cubicBezTo>
                      <a:pt x="16" y="205"/>
                      <a:pt x="19" y="206"/>
                      <a:pt x="17" y="213"/>
                    </a:cubicBezTo>
                    <a:cubicBezTo>
                      <a:pt x="15" y="218"/>
                      <a:pt x="12" y="222"/>
                      <a:pt x="12" y="228"/>
                    </a:cubicBezTo>
                    <a:cubicBezTo>
                      <a:pt x="12" y="235"/>
                      <a:pt x="15" y="238"/>
                      <a:pt x="12" y="244"/>
                    </a:cubicBezTo>
                    <a:cubicBezTo>
                      <a:pt x="10" y="247"/>
                      <a:pt x="8" y="250"/>
                      <a:pt x="7" y="253"/>
                    </a:cubicBezTo>
                    <a:cubicBezTo>
                      <a:pt x="6" y="256"/>
                      <a:pt x="8" y="257"/>
                      <a:pt x="8" y="261"/>
                    </a:cubicBezTo>
                    <a:cubicBezTo>
                      <a:pt x="8" y="266"/>
                      <a:pt x="6" y="268"/>
                      <a:pt x="8" y="275"/>
                    </a:cubicBezTo>
                    <a:cubicBezTo>
                      <a:pt x="11" y="281"/>
                      <a:pt x="12" y="282"/>
                      <a:pt x="8" y="289"/>
                    </a:cubicBezTo>
                    <a:cubicBezTo>
                      <a:pt x="6" y="295"/>
                      <a:pt x="4" y="300"/>
                      <a:pt x="3" y="305"/>
                    </a:cubicBezTo>
                    <a:cubicBezTo>
                      <a:pt x="0" y="317"/>
                      <a:pt x="8" y="324"/>
                      <a:pt x="15" y="332"/>
                    </a:cubicBezTo>
                    <a:cubicBezTo>
                      <a:pt x="20" y="338"/>
                      <a:pt x="24" y="360"/>
                      <a:pt x="34" y="358"/>
                    </a:cubicBezTo>
                    <a:cubicBezTo>
                      <a:pt x="49" y="356"/>
                      <a:pt x="41" y="338"/>
                      <a:pt x="42" y="330"/>
                    </a:cubicBezTo>
                    <a:cubicBezTo>
                      <a:pt x="42" y="317"/>
                      <a:pt x="57" y="326"/>
                      <a:pt x="64" y="317"/>
                    </a:cubicBezTo>
                    <a:cubicBezTo>
                      <a:pt x="67" y="314"/>
                      <a:pt x="70" y="307"/>
                      <a:pt x="69" y="304"/>
                    </a:cubicBezTo>
                    <a:cubicBezTo>
                      <a:pt x="68" y="299"/>
                      <a:pt x="66" y="295"/>
                      <a:pt x="66" y="289"/>
                    </a:cubicBezTo>
                    <a:cubicBezTo>
                      <a:pt x="73" y="287"/>
                      <a:pt x="68" y="278"/>
                      <a:pt x="68" y="274"/>
                    </a:cubicBezTo>
                    <a:cubicBezTo>
                      <a:pt x="68" y="267"/>
                      <a:pt x="72" y="263"/>
                      <a:pt x="77" y="259"/>
                    </a:cubicBezTo>
                    <a:cubicBezTo>
                      <a:pt x="83" y="255"/>
                      <a:pt x="86" y="253"/>
                      <a:pt x="84" y="245"/>
                    </a:cubicBezTo>
                    <a:cubicBezTo>
                      <a:pt x="82" y="240"/>
                      <a:pt x="79" y="235"/>
                      <a:pt x="79" y="229"/>
                    </a:cubicBezTo>
                    <a:cubicBezTo>
                      <a:pt x="78" y="222"/>
                      <a:pt x="80" y="219"/>
                      <a:pt x="83" y="213"/>
                    </a:cubicBezTo>
                    <a:cubicBezTo>
                      <a:pt x="87" y="208"/>
                      <a:pt x="86" y="207"/>
                      <a:pt x="86" y="201"/>
                    </a:cubicBezTo>
                    <a:cubicBezTo>
                      <a:pt x="85" y="197"/>
                      <a:pt x="83" y="187"/>
                      <a:pt x="89" y="187"/>
                    </a:cubicBezTo>
                    <a:cubicBezTo>
                      <a:pt x="93" y="187"/>
                      <a:pt x="99" y="198"/>
                      <a:pt x="102" y="187"/>
                    </a:cubicBezTo>
                    <a:cubicBezTo>
                      <a:pt x="105" y="187"/>
                      <a:pt x="109" y="186"/>
                      <a:pt x="110" y="184"/>
                    </a:cubicBezTo>
                    <a:cubicBezTo>
                      <a:pt x="113" y="182"/>
                      <a:pt x="110" y="181"/>
                      <a:pt x="112" y="178"/>
                    </a:cubicBezTo>
                    <a:cubicBezTo>
                      <a:pt x="114" y="172"/>
                      <a:pt x="120" y="168"/>
                      <a:pt x="123" y="162"/>
                    </a:cubicBezTo>
                    <a:cubicBezTo>
                      <a:pt x="124" y="159"/>
                      <a:pt x="126" y="157"/>
                      <a:pt x="126" y="153"/>
                    </a:cubicBezTo>
                    <a:cubicBezTo>
                      <a:pt x="125" y="150"/>
                      <a:pt x="123" y="151"/>
                      <a:pt x="122" y="148"/>
                    </a:cubicBezTo>
                    <a:cubicBezTo>
                      <a:pt x="121" y="143"/>
                      <a:pt x="123" y="131"/>
                      <a:pt x="129" y="133"/>
                    </a:cubicBezTo>
                    <a:cubicBezTo>
                      <a:pt x="131" y="126"/>
                      <a:pt x="132" y="120"/>
                      <a:pt x="133" y="112"/>
                    </a:cubicBezTo>
                    <a:cubicBezTo>
                      <a:pt x="133" y="108"/>
                      <a:pt x="139" y="93"/>
                      <a:pt x="143" y="103"/>
                    </a:cubicBezTo>
                    <a:cubicBezTo>
                      <a:pt x="145" y="102"/>
                      <a:pt x="147" y="100"/>
                      <a:pt x="149" y="99"/>
                    </a:cubicBezTo>
                    <a:cubicBezTo>
                      <a:pt x="151" y="99"/>
                      <a:pt x="154" y="102"/>
                      <a:pt x="157" y="100"/>
                    </a:cubicBezTo>
                    <a:cubicBezTo>
                      <a:pt x="160" y="99"/>
                      <a:pt x="158" y="96"/>
                      <a:pt x="161" y="94"/>
                    </a:cubicBezTo>
                    <a:cubicBezTo>
                      <a:pt x="163" y="92"/>
                      <a:pt x="167" y="92"/>
                      <a:pt x="169" y="91"/>
                    </a:cubicBezTo>
                    <a:cubicBezTo>
                      <a:pt x="174" y="89"/>
                      <a:pt x="178" y="87"/>
                      <a:pt x="180" y="82"/>
                    </a:cubicBezTo>
                    <a:cubicBezTo>
                      <a:pt x="181" y="79"/>
                      <a:pt x="179" y="77"/>
                      <a:pt x="180" y="75"/>
                    </a:cubicBezTo>
                    <a:cubicBezTo>
                      <a:pt x="181" y="72"/>
                      <a:pt x="184" y="71"/>
                      <a:pt x="185" y="68"/>
                    </a:cubicBezTo>
                    <a:cubicBezTo>
                      <a:pt x="186" y="66"/>
                      <a:pt x="187" y="65"/>
                      <a:pt x="184" y="62"/>
                    </a:cubicBezTo>
                    <a:cubicBezTo>
                      <a:pt x="180" y="57"/>
                      <a:pt x="181" y="61"/>
                      <a:pt x="178" y="64"/>
                    </a:cubicBezTo>
                    <a:cubicBezTo>
                      <a:pt x="172" y="68"/>
                      <a:pt x="172" y="71"/>
                      <a:pt x="164" y="67"/>
                    </a:cubicBezTo>
                    <a:cubicBezTo>
                      <a:pt x="162" y="66"/>
                      <a:pt x="163" y="64"/>
                      <a:pt x="159" y="64"/>
                    </a:cubicBezTo>
                    <a:cubicBezTo>
                      <a:pt x="156" y="63"/>
                      <a:pt x="152" y="65"/>
                      <a:pt x="149" y="64"/>
                    </a:cubicBezTo>
                    <a:cubicBezTo>
                      <a:pt x="141" y="63"/>
                      <a:pt x="140" y="60"/>
                      <a:pt x="140" y="52"/>
                    </a:cubicBezTo>
                    <a:cubicBezTo>
                      <a:pt x="140" y="48"/>
                      <a:pt x="143" y="46"/>
                      <a:pt x="138" y="43"/>
                    </a:cubicBezTo>
                    <a:cubicBezTo>
                      <a:pt x="135" y="40"/>
                      <a:pt x="130" y="42"/>
                      <a:pt x="126" y="40"/>
                    </a:cubicBezTo>
                    <a:cubicBezTo>
                      <a:pt x="128" y="37"/>
                      <a:pt x="130" y="35"/>
                      <a:pt x="130" y="33"/>
                    </a:cubicBezTo>
                    <a:cubicBezTo>
                      <a:pt x="122" y="31"/>
                      <a:pt x="125" y="25"/>
                      <a:pt x="122" y="19"/>
                    </a:cubicBezTo>
                    <a:cubicBezTo>
                      <a:pt x="118" y="10"/>
                      <a:pt x="113" y="14"/>
                      <a:pt x="105" y="15"/>
                    </a:cubicBezTo>
                    <a:cubicBezTo>
                      <a:pt x="99" y="16"/>
                      <a:pt x="93" y="15"/>
                      <a:pt x="87" y="13"/>
                    </a:cubicBezTo>
                    <a:cubicBezTo>
                      <a:pt x="78" y="9"/>
                      <a:pt x="85" y="5"/>
                      <a:pt x="80" y="0"/>
                    </a:cubicBezTo>
                    <a:cubicBezTo>
                      <a:pt x="76" y="1"/>
                      <a:pt x="73" y="4"/>
                      <a:pt x="69" y="5"/>
                    </a:cubicBezTo>
                    <a:cubicBezTo>
                      <a:pt x="65" y="5"/>
                      <a:pt x="61" y="2"/>
                      <a:pt x="58" y="5"/>
                    </a:cubicBezTo>
                  </a:path>
                </a:pathLst>
              </a:custGeom>
              <a:solidFill>
                <a:srgbClr val="D99E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629" name="Freeform 229"/>
              <p:cNvSpPr>
                <a:spLocks/>
              </p:cNvSpPr>
              <p:nvPr/>
            </p:nvSpPr>
            <p:spPr bwMode="auto">
              <a:xfrm>
                <a:off x="2054" y="2128"/>
                <a:ext cx="193" cy="516"/>
              </a:xfrm>
              <a:custGeom>
                <a:avLst/>
                <a:gdLst>
                  <a:gd name="T0" fmla="*/ 23 w 86"/>
                  <a:gd name="T1" fmla="*/ 67 h 230"/>
                  <a:gd name="T2" fmla="*/ 17 w 86"/>
                  <a:gd name="T3" fmla="*/ 79 h 230"/>
                  <a:gd name="T4" fmla="*/ 21 w 86"/>
                  <a:gd name="T5" fmla="*/ 94 h 230"/>
                  <a:gd name="T6" fmla="*/ 19 w 86"/>
                  <a:gd name="T7" fmla="*/ 101 h 230"/>
                  <a:gd name="T8" fmla="*/ 20 w 86"/>
                  <a:gd name="T9" fmla="*/ 109 h 230"/>
                  <a:gd name="T10" fmla="*/ 17 w 86"/>
                  <a:gd name="T11" fmla="*/ 115 h 230"/>
                  <a:gd name="T12" fmla="*/ 18 w 86"/>
                  <a:gd name="T13" fmla="*/ 123 h 230"/>
                  <a:gd name="T14" fmla="*/ 14 w 86"/>
                  <a:gd name="T15" fmla="*/ 129 h 230"/>
                  <a:gd name="T16" fmla="*/ 15 w 86"/>
                  <a:gd name="T17" fmla="*/ 137 h 230"/>
                  <a:gd name="T18" fmla="*/ 8 w 86"/>
                  <a:gd name="T19" fmla="*/ 146 h 230"/>
                  <a:gd name="T20" fmla="*/ 9 w 86"/>
                  <a:gd name="T21" fmla="*/ 160 h 230"/>
                  <a:gd name="T22" fmla="*/ 8 w 86"/>
                  <a:gd name="T23" fmla="*/ 167 h 230"/>
                  <a:gd name="T24" fmla="*/ 10 w 86"/>
                  <a:gd name="T25" fmla="*/ 173 h 230"/>
                  <a:gd name="T26" fmla="*/ 5 w 86"/>
                  <a:gd name="T27" fmla="*/ 185 h 230"/>
                  <a:gd name="T28" fmla="*/ 3 w 86"/>
                  <a:gd name="T29" fmla="*/ 189 h 230"/>
                  <a:gd name="T30" fmla="*/ 5 w 86"/>
                  <a:gd name="T31" fmla="*/ 196 h 230"/>
                  <a:gd name="T32" fmla="*/ 4 w 86"/>
                  <a:gd name="T33" fmla="*/ 202 h 230"/>
                  <a:gd name="T34" fmla="*/ 5 w 86"/>
                  <a:gd name="T35" fmla="*/ 209 h 230"/>
                  <a:gd name="T36" fmla="*/ 1 w 86"/>
                  <a:gd name="T37" fmla="*/ 213 h 230"/>
                  <a:gd name="T38" fmla="*/ 1 w 86"/>
                  <a:gd name="T39" fmla="*/ 218 h 230"/>
                  <a:gd name="T40" fmla="*/ 4 w 86"/>
                  <a:gd name="T41" fmla="*/ 223 h 230"/>
                  <a:gd name="T42" fmla="*/ 0 w 86"/>
                  <a:gd name="T43" fmla="*/ 229 h 230"/>
                  <a:gd name="T44" fmla="*/ 11 w 86"/>
                  <a:gd name="T45" fmla="*/ 225 h 230"/>
                  <a:gd name="T46" fmla="*/ 9 w 86"/>
                  <a:gd name="T47" fmla="*/ 213 h 230"/>
                  <a:gd name="T48" fmla="*/ 13 w 86"/>
                  <a:gd name="T49" fmla="*/ 201 h 230"/>
                  <a:gd name="T50" fmla="*/ 14 w 86"/>
                  <a:gd name="T51" fmla="*/ 185 h 230"/>
                  <a:gd name="T52" fmla="*/ 19 w 86"/>
                  <a:gd name="T53" fmla="*/ 173 h 230"/>
                  <a:gd name="T54" fmla="*/ 19 w 86"/>
                  <a:gd name="T55" fmla="*/ 159 h 230"/>
                  <a:gd name="T56" fmla="*/ 25 w 86"/>
                  <a:gd name="T57" fmla="*/ 134 h 230"/>
                  <a:gd name="T58" fmla="*/ 26 w 86"/>
                  <a:gd name="T59" fmla="*/ 135 h 230"/>
                  <a:gd name="T60" fmla="*/ 39 w 86"/>
                  <a:gd name="T61" fmla="*/ 97 h 230"/>
                  <a:gd name="T62" fmla="*/ 47 w 86"/>
                  <a:gd name="T63" fmla="*/ 91 h 230"/>
                  <a:gd name="T64" fmla="*/ 49 w 86"/>
                  <a:gd name="T65" fmla="*/ 76 h 230"/>
                  <a:gd name="T66" fmla="*/ 53 w 86"/>
                  <a:gd name="T67" fmla="*/ 71 h 230"/>
                  <a:gd name="T68" fmla="*/ 54 w 86"/>
                  <a:gd name="T69" fmla="*/ 63 h 230"/>
                  <a:gd name="T70" fmla="*/ 60 w 86"/>
                  <a:gd name="T71" fmla="*/ 48 h 230"/>
                  <a:gd name="T72" fmla="*/ 71 w 86"/>
                  <a:gd name="T73" fmla="*/ 40 h 230"/>
                  <a:gd name="T74" fmla="*/ 82 w 86"/>
                  <a:gd name="T75" fmla="*/ 33 h 230"/>
                  <a:gd name="T76" fmla="*/ 75 w 86"/>
                  <a:gd name="T77" fmla="*/ 27 h 230"/>
                  <a:gd name="T78" fmla="*/ 70 w 86"/>
                  <a:gd name="T79" fmla="*/ 13 h 230"/>
                  <a:gd name="T80" fmla="*/ 63 w 86"/>
                  <a:gd name="T81" fmla="*/ 3 h 230"/>
                  <a:gd name="T82" fmla="*/ 47 w 86"/>
                  <a:gd name="T83" fmla="*/ 0 h 230"/>
                  <a:gd name="T84" fmla="*/ 40 w 86"/>
                  <a:gd name="T85" fmla="*/ 3 h 230"/>
                  <a:gd name="T86" fmla="*/ 31 w 86"/>
                  <a:gd name="T87" fmla="*/ 8 h 230"/>
                  <a:gd name="T88" fmla="*/ 20 w 86"/>
                  <a:gd name="T89" fmla="*/ 36 h 230"/>
                  <a:gd name="T90" fmla="*/ 23 w 86"/>
                  <a:gd name="T91" fmla="*/ 40 h 230"/>
                  <a:gd name="T92" fmla="*/ 22 w 86"/>
                  <a:gd name="T93" fmla="*/ 51 h 230"/>
                  <a:gd name="T94" fmla="*/ 21 w 86"/>
                  <a:gd name="T95" fmla="*/ 66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86" h="230">
                    <a:moveTo>
                      <a:pt x="23" y="67"/>
                    </a:moveTo>
                    <a:cubicBezTo>
                      <a:pt x="22" y="71"/>
                      <a:pt x="18" y="74"/>
                      <a:pt x="17" y="79"/>
                    </a:cubicBezTo>
                    <a:cubicBezTo>
                      <a:pt x="17" y="85"/>
                      <a:pt x="21" y="88"/>
                      <a:pt x="21" y="94"/>
                    </a:cubicBezTo>
                    <a:cubicBezTo>
                      <a:pt x="20" y="97"/>
                      <a:pt x="19" y="99"/>
                      <a:pt x="19" y="101"/>
                    </a:cubicBezTo>
                    <a:cubicBezTo>
                      <a:pt x="18" y="104"/>
                      <a:pt x="20" y="107"/>
                      <a:pt x="20" y="109"/>
                    </a:cubicBezTo>
                    <a:cubicBezTo>
                      <a:pt x="20" y="111"/>
                      <a:pt x="17" y="113"/>
                      <a:pt x="17" y="115"/>
                    </a:cubicBezTo>
                    <a:cubicBezTo>
                      <a:pt x="16" y="117"/>
                      <a:pt x="18" y="120"/>
                      <a:pt x="18" y="123"/>
                    </a:cubicBezTo>
                    <a:cubicBezTo>
                      <a:pt x="17" y="125"/>
                      <a:pt x="15" y="127"/>
                      <a:pt x="14" y="129"/>
                    </a:cubicBezTo>
                    <a:cubicBezTo>
                      <a:pt x="14" y="131"/>
                      <a:pt x="16" y="135"/>
                      <a:pt x="15" y="137"/>
                    </a:cubicBezTo>
                    <a:cubicBezTo>
                      <a:pt x="14" y="140"/>
                      <a:pt x="9" y="142"/>
                      <a:pt x="8" y="146"/>
                    </a:cubicBezTo>
                    <a:cubicBezTo>
                      <a:pt x="7" y="150"/>
                      <a:pt x="9" y="155"/>
                      <a:pt x="9" y="160"/>
                    </a:cubicBezTo>
                    <a:cubicBezTo>
                      <a:pt x="9" y="162"/>
                      <a:pt x="8" y="164"/>
                      <a:pt x="8" y="167"/>
                    </a:cubicBezTo>
                    <a:cubicBezTo>
                      <a:pt x="8" y="169"/>
                      <a:pt x="10" y="171"/>
                      <a:pt x="10" y="173"/>
                    </a:cubicBezTo>
                    <a:cubicBezTo>
                      <a:pt x="10" y="177"/>
                      <a:pt x="7" y="181"/>
                      <a:pt x="5" y="185"/>
                    </a:cubicBezTo>
                    <a:cubicBezTo>
                      <a:pt x="5" y="186"/>
                      <a:pt x="3" y="188"/>
                      <a:pt x="3" y="189"/>
                    </a:cubicBezTo>
                    <a:cubicBezTo>
                      <a:pt x="2" y="193"/>
                      <a:pt x="5" y="193"/>
                      <a:pt x="5" y="196"/>
                    </a:cubicBezTo>
                    <a:cubicBezTo>
                      <a:pt x="6" y="198"/>
                      <a:pt x="4" y="200"/>
                      <a:pt x="4" y="202"/>
                    </a:cubicBezTo>
                    <a:cubicBezTo>
                      <a:pt x="4" y="204"/>
                      <a:pt x="6" y="206"/>
                      <a:pt x="5" y="209"/>
                    </a:cubicBezTo>
                    <a:cubicBezTo>
                      <a:pt x="4" y="211"/>
                      <a:pt x="2" y="211"/>
                      <a:pt x="1" y="213"/>
                    </a:cubicBezTo>
                    <a:cubicBezTo>
                      <a:pt x="0" y="217"/>
                      <a:pt x="1" y="215"/>
                      <a:pt x="1" y="218"/>
                    </a:cubicBezTo>
                    <a:cubicBezTo>
                      <a:pt x="2" y="221"/>
                      <a:pt x="4" y="219"/>
                      <a:pt x="4" y="223"/>
                    </a:cubicBezTo>
                    <a:cubicBezTo>
                      <a:pt x="4" y="225"/>
                      <a:pt x="1" y="228"/>
                      <a:pt x="0" y="229"/>
                    </a:cubicBezTo>
                    <a:cubicBezTo>
                      <a:pt x="2" y="230"/>
                      <a:pt x="9" y="228"/>
                      <a:pt x="11" y="225"/>
                    </a:cubicBezTo>
                    <a:cubicBezTo>
                      <a:pt x="12" y="221"/>
                      <a:pt x="8" y="216"/>
                      <a:pt x="9" y="213"/>
                    </a:cubicBezTo>
                    <a:cubicBezTo>
                      <a:pt x="9" y="208"/>
                      <a:pt x="12" y="205"/>
                      <a:pt x="13" y="201"/>
                    </a:cubicBezTo>
                    <a:cubicBezTo>
                      <a:pt x="14" y="195"/>
                      <a:pt x="12" y="191"/>
                      <a:pt x="14" y="185"/>
                    </a:cubicBezTo>
                    <a:cubicBezTo>
                      <a:pt x="15" y="181"/>
                      <a:pt x="18" y="178"/>
                      <a:pt x="19" y="173"/>
                    </a:cubicBezTo>
                    <a:cubicBezTo>
                      <a:pt x="19" y="169"/>
                      <a:pt x="19" y="163"/>
                      <a:pt x="19" y="159"/>
                    </a:cubicBezTo>
                    <a:cubicBezTo>
                      <a:pt x="20" y="149"/>
                      <a:pt x="15" y="140"/>
                      <a:pt x="25" y="134"/>
                    </a:cubicBezTo>
                    <a:cubicBezTo>
                      <a:pt x="25" y="134"/>
                      <a:pt x="25" y="135"/>
                      <a:pt x="26" y="135"/>
                    </a:cubicBezTo>
                    <a:cubicBezTo>
                      <a:pt x="27" y="127"/>
                      <a:pt x="25" y="94"/>
                      <a:pt x="39" y="97"/>
                    </a:cubicBezTo>
                    <a:cubicBezTo>
                      <a:pt x="42" y="95"/>
                      <a:pt x="44" y="93"/>
                      <a:pt x="47" y="91"/>
                    </a:cubicBezTo>
                    <a:cubicBezTo>
                      <a:pt x="45" y="85"/>
                      <a:pt x="44" y="81"/>
                      <a:pt x="49" y="76"/>
                    </a:cubicBezTo>
                    <a:cubicBezTo>
                      <a:pt x="52" y="73"/>
                      <a:pt x="52" y="76"/>
                      <a:pt x="53" y="71"/>
                    </a:cubicBezTo>
                    <a:cubicBezTo>
                      <a:pt x="54" y="69"/>
                      <a:pt x="53" y="66"/>
                      <a:pt x="54" y="63"/>
                    </a:cubicBezTo>
                    <a:cubicBezTo>
                      <a:pt x="55" y="59"/>
                      <a:pt x="57" y="51"/>
                      <a:pt x="60" y="48"/>
                    </a:cubicBezTo>
                    <a:cubicBezTo>
                      <a:pt x="64" y="45"/>
                      <a:pt x="69" y="46"/>
                      <a:pt x="71" y="40"/>
                    </a:cubicBezTo>
                    <a:cubicBezTo>
                      <a:pt x="75" y="40"/>
                      <a:pt x="81" y="37"/>
                      <a:pt x="82" y="33"/>
                    </a:cubicBezTo>
                    <a:cubicBezTo>
                      <a:pt x="86" y="25"/>
                      <a:pt x="79" y="28"/>
                      <a:pt x="75" y="27"/>
                    </a:cubicBezTo>
                    <a:cubicBezTo>
                      <a:pt x="69" y="24"/>
                      <a:pt x="72" y="18"/>
                      <a:pt x="70" y="13"/>
                    </a:cubicBezTo>
                    <a:cubicBezTo>
                      <a:pt x="69" y="10"/>
                      <a:pt x="65" y="6"/>
                      <a:pt x="63" y="3"/>
                    </a:cubicBezTo>
                    <a:cubicBezTo>
                      <a:pt x="58" y="5"/>
                      <a:pt x="53" y="0"/>
                      <a:pt x="47" y="0"/>
                    </a:cubicBezTo>
                    <a:cubicBezTo>
                      <a:pt x="42" y="0"/>
                      <a:pt x="43" y="1"/>
                      <a:pt x="40" y="3"/>
                    </a:cubicBezTo>
                    <a:cubicBezTo>
                      <a:pt x="37" y="5"/>
                      <a:pt x="34" y="6"/>
                      <a:pt x="31" y="8"/>
                    </a:cubicBezTo>
                    <a:cubicBezTo>
                      <a:pt x="20" y="14"/>
                      <a:pt x="27" y="27"/>
                      <a:pt x="20" y="36"/>
                    </a:cubicBezTo>
                    <a:cubicBezTo>
                      <a:pt x="21" y="37"/>
                      <a:pt x="22" y="39"/>
                      <a:pt x="23" y="40"/>
                    </a:cubicBezTo>
                    <a:cubicBezTo>
                      <a:pt x="21" y="43"/>
                      <a:pt x="22" y="48"/>
                      <a:pt x="22" y="51"/>
                    </a:cubicBezTo>
                    <a:cubicBezTo>
                      <a:pt x="22" y="56"/>
                      <a:pt x="22" y="62"/>
                      <a:pt x="21" y="66"/>
                    </a:cubicBezTo>
                  </a:path>
                </a:pathLst>
              </a:custGeom>
              <a:solidFill>
                <a:srgbClr val="DCA7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630" name="Freeform 230"/>
              <p:cNvSpPr>
                <a:spLocks/>
              </p:cNvSpPr>
              <p:nvPr/>
            </p:nvSpPr>
            <p:spPr bwMode="auto">
              <a:xfrm>
                <a:off x="2122" y="2161"/>
                <a:ext cx="78" cy="79"/>
              </a:xfrm>
              <a:custGeom>
                <a:avLst/>
                <a:gdLst>
                  <a:gd name="T0" fmla="*/ 23 w 35"/>
                  <a:gd name="T1" fmla="*/ 0 h 35"/>
                  <a:gd name="T2" fmla="*/ 11 w 35"/>
                  <a:gd name="T3" fmla="*/ 4 h 35"/>
                  <a:gd name="T4" fmla="*/ 9 w 35"/>
                  <a:gd name="T5" fmla="*/ 9 h 35"/>
                  <a:gd name="T6" fmla="*/ 5 w 35"/>
                  <a:gd name="T7" fmla="*/ 12 h 35"/>
                  <a:gd name="T8" fmla="*/ 5 w 35"/>
                  <a:gd name="T9" fmla="*/ 25 h 35"/>
                  <a:gd name="T10" fmla="*/ 6 w 35"/>
                  <a:gd name="T11" fmla="*/ 34 h 35"/>
                  <a:gd name="T12" fmla="*/ 6 w 35"/>
                  <a:gd name="T13" fmla="*/ 21 h 35"/>
                  <a:gd name="T14" fmla="*/ 16 w 35"/>
                  <a:gd name="T15" fmla="*/ 14 h 35"/>
                  <a:gd name="T16" fmla="*/ 24 w 35"/>
                  <a:gd name="T17" fmla="*/ 10 h 35"/>
                  <a:gd name="T18" fmla="*/ 28 w 35"/>
                  <a:gd name="T19" fmla="*/ 12 h 35"/>
                  <a:gd name="T20" fmla="*/ 34 w 35"/>
                  <a:gd name="T21" fmla="*/ 14 h 35"/>
                  <a:gd name="T22" fmla="*/ 30 w 35"/>
                  <a:gd name="T23" fmla="*/ 7 h 35"/>
                  <a:gd name="T24" fmla="*/ 25 w 35"/>
                  <a:gd name="T25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" h="35">
                    <a:moveTo>
                      <a:pt x="23" y="0"/>
                    </a:moveTo>
                    <a:cubicBezTo>
                      <a:pt x="19" y="0"/>
                      <a:pt x="14" y="1"/>
                      <a:pt x="11" y="4"/>
                    </a:cubicBezTo>
                    <a:cubicBezTo>
                      <a:pt x="10" y="5"/>
                      <a:pt x="10" y="7"/>
                      <a:pt x="9" y="9"/>
                    </a:cubicBezTo>
                    <a:cubicBezTo>
                      <a:pt x="8" y="10"/>
                      <a:pt x="6" y="11"/>
                      <a:pt x="5" y="12"/>
                    </a:cubicBezTo>
                    <a:cubicBezTo>
                      <a:pt x="2" y="17"/>
                      <a:pt x="6" y="20"/>
                      <a:pt x="5" y="25"/>
                    </a:cubicBezTo>
                    <a:cubicBezTo>
                      <a:pt x="5" y="28"/>
                      <a:pt x="0" y="35"/>
                      <a:pt x="6" y="34"/>
                    </a:cubicBezTo>
                    <a:cubicBezTo>
                      <a:pt x="6" y="30"/>
                      <a:pt x="5" y="26"/>
                      <a:pt x="6" y="21"/>
                    </a:cubicBezTo>
                    <a:cubicBezTo>
                      <a:pt x="8" y="14"/>
                      <a:pt x="11" y="16"/>
                      <a:pt x="16" y="14"/>
                    </a:cubicBezTo>
                    <a:cubicBezTo>
                      <a:pt x="16" y="8"/>
                      <a:pt x="21" y="9"/>
                      <a:pt x="24" y="10"/>
                    </a:cubicBezTo>
                    <a:cubicBezTo>
                      <a:pt x="24" y="10"/>
                      <a:pt x="27" y="12"/>
                      <a:pt x="28" y="12"/>
                    </a:cubicBezTo>
                    <a:cubicBezTo>
                      <a:pt x="30" y="13"/>
                      <a:pt x="32" y="13"/>
                      <a:pt x="34" y="14"/>
                    </a:cubicBezTo>
                    <a:cubicBezTo>
                      <a:pt x="33" y="11"/>
                      <a:pt x="32" y="9"/>
                      <a:pt x="30" y="7"/>
                    </a:cubicBezTo>
                    <a:cubicBezTo>
                      <a:pt x="35" y="3"/>
                      <a:pt x="29" y="2"/>
                      <a:pt x="25" y="0"/>
                    </a:cubicBezTo>
                  </a:path>
                </a:pathLst>
              </a:custGeom>
              <a:solidFill>
                <a:srgbClr val="E5BD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631" name="Freeform 231"/>
              <p:cNvSpPr>
                <a:spLocks/>
              </p:cNvSpPr>
              <p:nvPr/>
            </p:nvSpPr>
            <p:spPr bwMode="auto">
              <a:xfrm>
                <a:off x="2050" y="2265"/>
                <a:ext cx="56" cy="224"/>
              </a:xfrm>
              <a:custGeom>
                <a:avLst/>
                <a:gdLst>
                  <a:gd name="T0" fmla="*/ 25 w 25"/>
                  <a:gd name="T1" fmla="*/ 0 h 100"/>
                  <a:gd name="T2" fmla="*/ 11 w 25"/>
                  <a:gd name="T3" fmla="*/ 22 h 100"/>
                  <a:gd name="T4" fmla="*/ 11 w 25"/>
                  <a:gd name="T5" fmla="*/ 28 h 100"/>
                  <a:gd name="T6" fmla="*/ 6 w 25"/>
                  <a:gd name="T7" fmla="*/ 34 h 100"/>
                  <a:gd name="T8" fmla="*/ 9 w 25"/>
                  <a:gd name="T9" fmla="*/ 47 h 100"/>
                  <a:gd name="T10" fmla="*/ 4 w 25"/>
                  <a:gd name="T11" fmla="*/ 57 h 100"/>
                  <a:gd name="T12" fmla="*/ 6 w 25"/>
                  <a:gd name="T13" fmla="*/ 64 h 100"/>
                  <a:gd name="T14" fmla="*/ 3 w 25"/>
                  <a:gd name="T15" fmla="*/ 69 h 100"/>
                  <a:gd name="T16" fmla="*/ 5 w 25"/>
                  <a:gd name="T17" fmla="*/ 79 h 100"/>
                  <a:gd name="T18" fmla="*/ 7 w 25"/>
                  <a:gd name="T19" fmla="*/ 93 h 100"/>
                  <a:gd name="T20" fmla="*/ 15 w 25"/>
                  <a:gd name="T21" fmla="*/ 100 h 100"/>
                  <a:gd name="T22" fmla="*/ 16 w 25"/>
                  <a:gd name="T23" fmla="*/ 72 h 100"/>
                  <a:gd name="T24" fmla="*/ 22 w 25"/>
                  <a:gd name="T25" fmla="*/ 48 h 100"/>
                  <a:gd name="T26" fmla="*/ 23 w 25"/>
                  <a:gd name="T27" fmla="*/ 33 h 100"/>
                  <a:gd name="T28" fmla="*/ 23 w 25"/>
                  <a:gd name="T29" fmla="*/ 1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100">
                    <a:moveTo>
                      <a:pt x="25" y="0"/>
                    </a:moveTo>
                    <a:cubicBezTo>
                      <a:pt x="23" y="10"/>
                      <a:pt x="15" y="14"/>
                      <a:pt x="11" y="22"/>
                    </a:cubicBezTo>
                    <a:cubicBezTo>
                      <a:pt x="11" y="24"/>
                      <a:pt x="11" y="27"/>
                      <a:pt x="11" y="28"/>
                    </a:cubicBezTo>
                    <a:cubicBezTo>
                      <a:pt x="9" y="31"/>
                      <a:pt x="7" y="32"/>
                      <a:pt x="6" y="34"/>
                    </a:cubicBezTo>
                    <a:cubicBezTo>
                      <a:pt x="4" y="41"/>
                      <a:pt x="9" y="41"/>
                      <a:pt x="9" y="47"/>
                    </a:cubicBezTo>
                    <a:cubicBezTo>
                      <a:pt x="8" y="51"/>
                      <a:pt x="4" y="53"/>
                      <a:pt x="4" y="57"/>
                    </a:cubicBezTo>
                    <a:cubicBezTo>
                      <a:pt x="4" y="59"/>
                      <a:pt x="6" y="62"/>
                      <a:pt x="6" y="64"/>
                    </a:cubicBezTo>
                    <a:cubicBezTo>
                      <a:pt x="6" y="67"/>
                      <a:pt x="4" y="67"/>
                      <a:pt x="3" y="69"/>
                    </a:cubicBezTo>
                    <a:cubicBezTo>
                      <a:pt x="0" y="76"/>
                      <a:pt x="3" y="75"/>
                      <a:pt x="5" y="79"/>
                    </a:cubicBezTo>
                    <a:cubicBezTo>
                      <a:pt x="8" y="84"/>
                      <a:pt x="7" y="88"/>
                      <a:pt x="7" y="93"/>
                    </a:cubicBezTo>
                    <a:cubicBezTo>
                      <a:pt x="9" y="94"/>
                      <a:pt x="23" y="96"/>
                      <a:pt x="15" y="100"/>
                    </a:cubicBezTo>
                    <a:cubicBezTo>
                      <a:pt x="9" y="93"/>
                      <a:pt x="16" y="79"/>
                      <a:pt x="16" y="72"/>
                    </a:cubicBezTo>
                    <a:cubicBezTo>
                      <a:pt x="17" y="64"/>
                      <a:pt x="22" y="56"/>
                      <a:pt x="22" y="48"/>
                    </a:cubicBezTo>
                    <a:cubicBezTo>
                      <a:pt x="22" y="40"/>
                      <a:pt x="20" y="42"/>
                      <a:pt x="23" y="33"/>
                    </a:cubicBezTo>
                    <a:cubicBezTo>
                      <a:pt x="25" y="25"/>
                      <a:pt x="23" y="10"/>
                      <a:pt x="23" y="1"/>
                    </a:cubicBezTo>
                  </a:path>
                </a:pathLst>
              </a:custGeom>
              <a:solidFill>
                <a:srgbClr val="DCA7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632" name="Freeform 232"/>
              <p:cNvSpPr>
                <a:spLocks/>
              </p:cNvSpPr>
              <p:nvPr/>
            </p:nvSpPr>
            <p:spPr bwMode="auto">
              <a:xfrm>
                <a:off x="2077" y="2260"/>
                <a:ext cx="49" cy="197"/>
              </a:xfrm>
              <a:custGeom>
                <a:avLst/>
                <a:gdLst>
                  <a:gd name="T0" fmla="*/ 15 w 22"/>
                  <a:gd name="T1" fmla="*/ 14 h 88"/>
                  <a:gd name="T2" fmla="*/ 8 w 22"/>
                  <a:gd name="T3" fmla="*/ 28 h 88"/>
                  <a:gd name="T4" fmla="*/ 2 w 22"/>
                  <a:gd name="T5" fmla="*/ 34 h 88"/>
                  <a:gd name="T6" fmla="*/ 4 w 22"/>
                  <a:gd name="T7" fmla="*/ 40 h 88"/>
                  <a:gd name="T8" fmla="*/ 1 w 22"/>
                  <a:gd name="T9" fmla="*/ 47 h 88"/>
                  <a:gd name="T10" fmla="*/ 5 w 22"/>
                  <a:gd name="T11" fmla="*/ 56 h 88"/>
                  <a:gd name="T12" fmla="*/ 1 w 22"/>
                  <a:gd name="T13" fmla="*/ 71 h 88"/>
                  <a:gd name="T14" fmla="*/ 1 w 22"/>
                  <a:gd name="T15" fmla="*/ 80 h 88"/>
                  <a:gd name="T16" fmla="*/ 3 w 22"/>
                  <a:gd name="T17" fmla="*/ 88 h 88"/>
                  <a:gd name="T18" fmla="*/ 7 w 22"/>
                  <a:gd name="T19" fmla="*/ 62 h 88"/>
                  <a:gd name="T20" fmla="*/ 8 w 22"/>
                  <a:gd name="T21" fmla="*/ 39 h 88"/>
                  <a:gd name="T22" fmla="*/ 10 w 22"/>
                  <a:gd name="T23" fmla="*/ 34 h 88"/>
                  <a:gd name="T24" fmla="*/ 14 w 22"/>
                  <a:gd name="T25" fmla="*/ 31 h 88"/>
                  <a:gd name="T26" fmla="*/ 15 w 22"/>
                  <a:gd name="T27" fmla="*/ 20 h 88"/>
                  <a:gd name="T28" fmla="*/ 21 w 22"/>
                  <a:gd name="T29" fmla="*/ 11 h 88"/>
                  <a:gd name="T30" fmla="*/ 21 w 22"/>
                  <a:gd name="T31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" h="88">
                    <a:moveTo>
                      <a:pt x="15" y="14"/>
                    </a:moveTo>
                    <a:cubicBezTo>
                      <a:pt x="13" y="18"/>
                      <a:pt x="4" y="25"/>
                      <a:pt x="8" y="28"/>
                    </a:cubicBezTo>
                    <a:cubicBezTo>
                      <a:pt x="6" y="30"/>
                      <a:pt x="2" y="31"/>
                      <a:pt x="2" y="34"/>
                    </a:cubicBezTo>
                    <a:cubicBezTo>
                      <a:pt x="0" y="37"/>
                      <a:pt x="4" y="37"/>
                      <a:pt x="4" y="40"/>
                    </a:cubicBezTo>
                    <a:cubicBezTo>
                      <a:pt x="4" y="42"/>
                      <a:pt x="1" y="44"/>
                      <a:pt x="1" y="47"/>
                    </a:cubicBezTo>
                    <a:cubicBezTo>
                      <a:pt x="1" y="50"/>
                      <a:pt x="4" y="52"/>
                      <a:pt x="5" y="56"/>
                    </a:cubicBezTo>
                    <a:cubicBezTo>
                      <a:pt x="5" y="61"/>
                      <a:pt x="1" y="65"/>
                      <a:pt x="1" y="71"/>
                    </a:cubicBezTo>
                    <a:cubicBezTo>
                      <a:pt x="1" y="74"/>
                      <a:pt x="1" y="77"/>
                      <a:pt x="1" y="80"/>
                    </a:cubicBezTo>
                    <a:cubicBezTo>
                      <a:pt x="1" y="82"/>
                      <a:pt x="4" y="85"/>
                      <a:pt x="3" y="88"/>
                    </a:cubicBezTo>
                    <a:cubicBezTo>
                      <a:pt x="2" y="77"/>
                      <a:pt x="7" y="71"/>
                      <a:pt x="7" y="62"/>
                    </a:cubicBezTo>
                    <a:cubicBezTo>
                      <a:pt x="8" y="54"/>
                      <a:pt x="6" y="47"/>
                      <a:pt x="8" y="39"/>
                    </a:cubicBezTo>
                    <a:cubicBezTo>
                      <a:pt x="9" y="38"/>
                      <a:pt x="9" y="36"/>
                      <a:pt x="10" y="34"/>
                    </a:cubicBezTo>
                    <a:cubicBezTo>
                      <a:pt x="11" y="33"/>
                      <a:pt x="14" y="32"/>
                      <a:pt x="14" y="31"/>
                    </a:cubicBezTo>
                    <a:cubicBezTo>
                      <a:pt x="16" y="27"/>
                      <a:pt x="13" y="24"/>
                      <a:pt x="15" y="20"/>
                    </a:cubicBezTo>
                    <a:cubicBezTo>
                      <a:pt x="16" y="16"/>
                      <a:pt x="20" y="15"/>
                      <a:pt x="21" y="11"/>
                    </a:cubicBezTo>
                    <a:cubicBezTo>
                      <a:pt x="22" y="7"/>
                      <a:pt x="19" y="4"/>
                      <a:pt x="21" y="0"/>
                    </a:cubicBezTo>
                  </a:path>
                </a:pathLst>
              </a:custGeom>
              <a:solidFill>
                <a:srgbClr val="E5BD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633" name="Freeform 233"/>
              <p:cNvSpPr>
                <a:spLocks/>
              </p:cNvSpPr>
              <p:nvPr/>
            </p:nvSpPr>
            <p:spPr bwMode="auto">
              <a:xfrm>
                <a:off x="1992" y="2143"/>
                <a:ext cx="89" cy="415"/>
              </a:xfrm>
              <a:custGeom>
                <a:avLst/>
                <a:gdLst>
                  <a:gd name="T0" fmla="*/ 36 w 40"/>
                  <a:gd name="T1" fmla="*/ 0 h 185"/>
                  <a:gd name="T2" fmla="*/ 24 w 40"/>
                  <a:gd name="T3" fmla="*/ 27 h 185"/>
                  <a:gd name="T4" fmla="*/ 18 w 40"/>
                  <a:gd name="T5" fmla="*/ 39 h 185"/>
                  <a:gd name="T6" fmla="*/ 16 w 40"/>
                  <a:gd name="T7" fmla="*/ 54 h 185"/>
                  <a:gd name="T8" fmla="*/ 17 w 40"/>
                  <a:gd name="T9" fmla="*/ 68 h 185"/>
                  <a:gd name="T10" fmla="*/ 11 w 40"/>
                  <a:gd name="T11" fmla="*/ 80 h 185"/>
                  <a:gd name="T12" fmla="*/ 9 w 40"/>
                  <a:gd name="T13" fmla="*/ 93 h 185"/>
                  <a:gd name="T14" fmla="*/ 10 w 40"/>
                  <a:gd name="T15" fmla="*/ 105 h 185"/>
                  <a:gd name="T16" fmla="*/ 9 w 40"/>
                  <a:gd name="T17" fmla="*/ 113 h 185"/>
                  <a:gd name="T18" fmla="*/ 9 w 40"/>
                  <a:gd name="T19" fmla="*/ 118 h 185"/>
                  <a:gd name="T20" fmla="*/ 4 w 40"/>
                  <a:gd name="T21" fmla="*/ 122 h 185"/>
                  <a:gd name="T22" fmla="*/ 7 w 40"/>
                  <a:gd name="T23" fmla="*/ 127 h 185"/>
                  <a:gd name="T24" fmla="*/ 7 w 40"/>
                  <a:gd name="T25" fmla="*/ 132 h 185"/>
                  <a:gd name="T26" fmla="*/ 6 w 40"/>
                  <a:gd name="T27" fmla="*/ 142 h 185"/>
                  <a:gd name="T28" fmla="*/ 0 w 40"/>
                  <a:gd name="T29" fmla="*/ 150 h 185"/>
                  <a:gd name="T30" fmla="*/ 4 w 40"/>
                  <a:gd name="T31" fmla="*/ 162 h 185"/>
                  <a:gd name="T32" fmla="*/ 8 w 40"/>
                  <a:gd name="T33" fmla="*/ 173 h 185"/>
                  <a:gd name="T34" fmla="*/ 16 w 40"/>
                  <a:gd name="T35" fmla="*/ 185 h 185"/>
                  <a:gd name="T36" fmla="*/ 15 w 40"/>
                  <a:gd name="T37" fmla="*/ 161 h 185"/>
                  <a:gd name="T38" fmla="*/ 27 w 40"/>
                  <a:gd name="T39" fmla="*/ 109 h 185"/>
                  <a:gd name="T40" fmla="*/ 24 w 40"/>
                  <a:gd name="T41" fmla="*/ 84 h 185"/>
                  <a:gd name="T42" fmla="*/ 37 w 40"/>
                  <a:gd name="T43" fmla="*/ 49 h 185"/>
                  <a:gd name="T44" fmla="*/ 39 w 40"/>
                  <a:gd name="T45" fmla="*/ 2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0" h="185">
                    <a:moveTo>
                      <a:pt x="36" y="0"/>
                    </a:moveTo>
                    <a:cubicBezTo>
                      <a:pt x="27" y="7"/>
                      <a:pt x="28" y="18"/>
                      <a:pt x="24" y="27"/>
                    </a:cubicBezTo>
                    <a:cubicBezTo>
                      <a:pt x="22" y="32"/>
                      <a:pt x="18" y="34"/>
                      <a:pt x="18" y="39"/>
                    </a:cubicBezTo>
                    <a:cubicBezTo>
                      <a:pt x="18" y="46"/>
                      <a:pt x="18" y="48"/>
                      <a:pt x="16" y="54"/>
                    </a:cubicBezTo>
                    <a:cubicBezTo>
                      <a:pt x="14" y="60"/>
                      <a:pt x="17" y="63"/>
                      <a:pt x="17" y="68"/>
                    </a:cubicBezTo>
                    <a:cubicBezTo>
                      <a:pt x="16" y="73"/>
                      <a:pt x="13" y="77"/>
                      <a:pt x="11" y="80"/>
                    </a:cubicBezTo>
                    <a:cubicBezTo>
                      <a:pt x="9" y="85"/>
                      <a:pt x="6" y="88"/>
                      <a:pt x="9" y="93"/>
                    </a:cubicBezTo>
                    <a:cubicBezTo>
                      <a:pt x="11" y="97"/>
                      <a:pt x="17" y="101"/>
                      <a:pt x="10" y="105"/>
                    </a:cubicBezTo>
                    <a:cubicBezTo>
                      <a:pt x="15" y="108"/>
                      <a:pt x="10" y="110"/>
                      <a:pt x="9" y="113"/>
                    </a:cubicBezTo>
                    <a:cubicBezTo>
                      <a:pt x="9" y="114"/>
                      <a:pt x="10" y="116"/>
                      <a:pt x="9" y="118"/>
                    </a:cubicBezTo>
                    <a:cubicBezTo>
                      <a:pt x="8" y="120"/>
                      <a:pt x="5" y="119"/>
                      <a:pt x="4" y="122"/>
                    </a:cubicBezTo>
                    <a:cubicBezTo>
                      <a:pt x="3" y="125"/>
                      <a:pt x="7" y="125"/>
                      <a:pt x="7" y="127"/>
                    </a:cubicBezTo>
                    <a:cubicBezTo>
                      <a:pt x="8" y="129"/>
                      <a:pt x="7" y="130"/>
                      <a:pt x="7" y="132"/>
                    </a:cubicBezTo>
                    <a:cubicBezTo>
                      <a:pt x="7" y="135"/>
                      <a:pt x="8" y="139"/>
                      <a:pt x="6" y="142"/>
                    </a:cubicBezTo>
                    <a:cubicBezTo>
                      <a:pt x="5" y="145"/>
                      <a:pt x="1" y="145"/>
                      <a:pt x="0" y="150"/>
                    </a:cubicBezTo>
                    <a:cubicBezTo>
                      <a:pt x="0" y="155"/>
                      <a:pt x="5" y="157"/>
                      <a:pt x="4" y="162"/>
                    </a:cubicBezTo>
                    <a:cubicBezTo>
                      <a:pt x="4" y="170"/>
                      <a:pt x="0" y="168"/>
                      <a:pt x="8" y="173"/>
                    </a:cubicBezTo>
                    <a:cubicBezTo>
                      <a:pt x="12" y="176"/>
                      <a:pt x="17" y="180"/>
                      <a:pt x="16" y="185"/>
                    </a:cubicBezTo>
                    <a:cubicBezTo>
                      <a:pt x="12" y="179"/>
                      <a:pt x="13" y="168"/>
                      <a:pt x="15" y="161"/>
                    </a:cubicBezTo>
                    <a:cubicBezTo>
                      <a:pt x="17" y="149"/>
                      <a:pt x="27" y="121"/>
                      <a:pt x="27" y="109"/>
                    </a:cubicBezTo>
                    <a:cubicBezTo>
                      <a:pt x="27" y="94"/>
                      <a:pt x="21" y="99"/>
                      <a:pt x="24" y="84"/>
                    </a:cubicBezTo>
                    <a:cubicBezTo>
                      <a:pt x="27" y="72"/>
                      <a:pt x="35" y="62"/>
                      <a:pt x="37" y="49"/>
                    </a:cubicBezTo>
                    <a:cubicBezTo>
                      <a:pt x="40" y="34"/>
                      <a:pt x="39" y="17"/>
                      <a:pt x="39" y="2"/>
                    </a:cubicBezTo>
                  </a:path>
                </a:pathLst>
              </a:custGeom>
              <a:solidFill>
                <a:srgbClr val="D99E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634" name="Freeform 234"/>
              <p:cNvSpPr>
                <a:spLocks/>
              </p:cNvSpPr>
              <p:nvPr/>
            </p:nvSpPr>
            <p:spPr bwMode="auto">
              <a:xfrm>
                <a:off x="2138" y="1957"/>
                <a:ext cx="190" cy="231"/>
              </a:xfrm>
              <a:custGeom>
                <a:avLst/>
                <a:gdLst>
                  <a:gd name="T0" fmla="*/ 0 w 85"/>
                  <a:gd name="T1" fmla="*/ 35 h 103"/>
                  <a:gd name="T2" fmla="*/ 19 w 85"/>
                  <a:gd name="T3" fmla="*/ 21 h 103"/>
                  <a:gd name="T4" fmla="*/ 23 w 85"/>
                  <a:gd name="T5" fmla="*/ 1 h 103"/>
                  <a:gd name="T6" fmla="*/ 23 w 85"/>
                  <a:gd name="T7" fmla="*/ 11 h 103"/>
                  <a:gd name="T8" fmla="*/ 26 w 85"/>
                  <a:gd name="T9" fmla="*/ 21 h 103"/>
                  <a:gd name="T10" fmla="*/ 40 w 85"/>
                  <a:gd name="T11" fmla="*/ 20 h 103"/>
                  <a:gd name="T12" fmla="*/ 45 w 85"/>
                  <a:gd name="T13" fmla="*/ 30 h 103"/>
                  <a:gd name="T14" fmla="*/ 53 w 85"/>
                  <a:gd name="T15" fmla="*/ 37 h 103"/>
                  <a:gd name="T16" fmla="*/ 62 w 85"/>
                  <a:gd name="T17" fmla="*/ 47 h 103"/>
                  <a:gd name="T18" fmla="*/ 67 w 85"/>
                  <a:gd name="T19" fmla="*/ 61 h 103"/>
                  <a:gd name="T20" fmla="*/ 72 w 85"/>
                  <a:gd name="T21" fmla="*/ 75 h 103"/>
                  <a:gd name="T22" fmla="*/ 78 w 85"/>
                  <a:gd name="T23" fmla="*/ 91 h 103"/>
                  <a:gd name="T24" fmla="*/ 78 w 85"/>
                  <a:gd name="T25" fmla="*/ 102 h 103"/>
                  <a:gd name="T26" fmla="*/ 61 w 85"/>
                  <a:gd name="T27" fmla="*/ 91 h 103"/>
                  <a:gd name="T28" fmla="*/ 53 w 85"/>
                  <a:gd name="T29" fmla="*/ 81 h 103"/>
                  <a:gd name="T30" fmla="*/ 47 w 85"/>
                  <a:gd name="T31" fmla="*/ 68 h 103"/>
                  <a:gd name="T32" fmla="*/ 8 w 85"/>
                  <a:gd name="T33" fmla="*/ 55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5" h="103">
                    <a:moveTo>
                      <a:pt x="0" y="35"/>
                    </a:moveTo>
                    <a:cubicBezTo>
                      <a:pt x="3" y="25"/>
                      <a:pt x="15" y="28"/>
                      <a:pt x="19" y="21"/>
                    </a:cubicBezTo>
                    <a:cubicBezTo>
                      <a:pt x="22" y="15"/>
                      <a:pt x="10" y="0"/>
                      <a:pt x="23" y="1"/>
                    </a:cubicBezTo>
                    <a:cubicBezTo>
                      <a:pt x="24" y="4"/>
                      <a:pt x="22" y="8"/>
                      <a:pt x="23" y="11"/>
                    </a:cubicBezTo>
                    <a:cubicBezTo>
                      <a:pt x="24" y="15"/>
                      <a:pt x="27" y="16"/>
                      <a:pt x="26" y="21"/>
                    </a:cubicBezTo>
                    <a:cubicBezTo>
                      <a:pt x="29" y="21"/>
                      <a:pt x="40" y="19"/>
                      <a:pt x="40" y="20"/>
                    </a:cubicBezTo>
                    <a:cubicBezTo>
                      <a:pt x="44" y="23"/>
                      <a:pt x="36" y="31"/>
                      <a:pt x="45" y="30"/>
                    </a:cubicBezTo>
                    <a:cubicBezTo>
                      <a:pt x="44" y="34"/>
                      <a:pt x="50" y="35"/>
                      <a:pt x="53" y="37"/>
                    </a:cubicBezTo>
                    <a:cubicBezTo>
                      <a:pt x="59" y="39"/>
                      <a:pt x="60" y="42"/>
                      <a:pt x="62" y="47"/>
                    </a:cubicBezTo>
                    <a:cubicBezTo>
                      <a:pt x="64" y="52"/>
                      <a:pt x="65" y="57"/>
                      <a:pt x="67" y="61"/>
                    </a:cubicBezTo>
                    <a:cubicBezTo>
                      <a:pt x="70" y="66"/>
                      <a:pt x="70" y="70"/>
                      <a:pt x="72" y="75"/>
                    </a:cubicBezTo>
                    <a:cubicBezTo>
                      <a:pt x="74" y="81"/>
                      <a:pt x="75" y="86"/>
                      <a:pt x="78" y="91"/>
                    </a:cubicBezTo>
                    <a:cubicBezTo>
                      <a:pt x="80" y="94"/>
                      <a:pt x="85" y="100"/>
                      <a:pt x="78" y="102"/>
                    </a:cubicBezTo>
                    <a:cubicBezTo>
                      <a:pt x="73" y="103"/>
                      <a:pt x="64" y="95"/>
                      <a:pt x="61" y="91"/>
                    </a:cubicBezTo>
                    <a:cubicBezTo>
                      <a:pt x="58" y="88"/>
                      <a:pt x="55" y="85"/>
                      <a:pt x="53" y="81"/>
                    </a:cubicBezTo>
                    <a:cubicBezTo>
                      <a:pt x="50" y="77"/>
                      <a:pt x="50" y="72"/>
                      <a:pt x="47" y="68"/>
                    </a:cubicBezTo>
                    <a:cubicBezTo>
                      <a:pt x="37" y="56"/>
                      <a:pt x="20" y="62"/>
                      <a:pt x="8" y="55"/>
                    </a:cubicBezTo>
                  </a:path>
                </a:pathLst>
              </a:custGeom>
              <a:solidFill>
                <a:srgbClr val="D99E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635" name="Freeform 235"/>
              <p:cNvSpPr>
                <a:spLocks/>
              </p:cNvSpPr>
              <p:nvPr/>
            </p:nvSpPr>
            <p:spPr bwMode="auto">
              <a:xfrm>
                <a:off x="2241" y="1930"/>
                <a:ext cx="235" cy="274"/>
              </a:xfrm>
              <a:custGeom>
                <a:avLst/>
                <a:gdLst>
                  <a:gd name="T0" fmla="*/ 0 w 105"/>
                  <a:gd name="T1" fmla="*/ 0 h 122"/>
                  <a:gd name="T2" fmla="*/ 11 w 105"/>
                  <a:gd name="T3" fmla="*/ 8 h 122"/>
                  <a:gd name="T4" fmla="*/ 20 w 105"/>
                  <a:gd name="T5" fmla="*/ 20 h 122"/>
                  <a:gd name="T6" fmla="*/ 31 w 105"/>
                  <a:gd name="T7" fmla="*/ 29 h 122"/>
                  <a:gd name="T8" fmla="*/ 35 w 105"/>
                  <a:gd name="T9" fmla="*/ 35 h 122"/>
                  <a:gd name="T10" fmla="*/ 43 w 105"/>
                  <a:gd name="T11" fmla="*/ 37 h 122"/>
                  <a:gd name="T12" fmla="*/ 45 w 105"/>
                  <a:gd name="T13" fmla="*/ 44 h 122"/>
                  <a:gd name="T14" fmla="*/ 52 w 105"/>
                  <a:gd name="T15" fmla="*/ 45 h 122"/>
                  <a:gd name="T16" fmla="*/ 62 w 105"/>
                  <a:gd name="T17" fmla="*/ 53 h 122"/>
                  <a:gd name="T18" fmla="*/ 83 w 105"/>
                  <a:gd name="T19" fmla="*/ 68 h 122"/>
                  <a:gd name="T20" fmla="*/ 90 w 105"/>
                  <a:gd name="T21" fmla="*/ 83 h 122"/>
                  <a:gd name="T22" fmla="*/ 92 w 105"/>
                  <a:gd name="T23" fmla="*/ 90 h 122"/>
                  <a:gd name="T24" fmla="*/ 98 w 105"/>
                  <a:gd name="T25" fmla="*/ 94 h 122"/>
                  <a:gd name="T26" fmla="*/ 102 w 105"/>
                  <a:gd name="T27" fmla="*/ 113 h 122"/>
                  <a:gd name="T28" fmla="*/ 85 w 105"/>
                  <a:gd name="T29" fmla="*/ 122 h 122"/>
                  <a:gd name="T30" fmla="*/ 84 w 105"/>
                  <a:gd name="T31" fmla="*/ 105 h 122"/>
                  <a:gd name="T32" fmla="*/ 77 w 105"/>
                  <a:gd name="T33" fmla="*/ 86 h 122"/>
                  <a:gd name="T34" fmla="*/ 67 w 105"/>
                  <a:gd name="T35" fmla="*/ 68 h 122"/>
                  <a:gd name="T36" fmla="*/ 52 w 105"/>
                  <a:gd name="T37" fmla="*/ 59 h 122"/>
                  <a:gd name="T38" fmla="*/ 37 w 105"/>
                  <a:gd name="T39" fmla="*/ 49 h 122"/>
                  <a:gd name="T40" fmla="*/ 38 w 105"/>
                  <a:gd name="T41" fmla="*/ 42 h 122"/>
                  <a:gd name="T42" fmla="*/ 22 w 105"/>
                  <a:gd name="T43" fmla="*/ 36 h 122"/>
                  <a:gd name="T44" fmla="*/ 24 w 105"/>
                  <a:gd name="T45" fmla="*/ 33 h 122"/>
                  <a:gd name="T46" fmla="*/ 15 w 105"/>
                  <a:gd name="T47" fmla="*/ 1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5" h="122">
                    <a:moveTo>
                      <a:pt x="0" y="0"/>
                    </a:moveTo>
                    <a:cubicBezTo>
                      <a:pt x="3" y="4"/>
                      <a:pt x="7" y="6"/>
                      <a:pt x="11" y="8"/>
                    </a:cubicBezTo>
                    <a:cubicBezTo>
                      <a:pt x="17" y="12"/>
                      <a:pt x="16" y="14"/>
                      <a:pt x="20" y="20"/>
                    </a:cubicBezTo>
                    <a:cubicBezTo>
                      <a:pt x="22" y="24"/>
                      <a:pt x="27" y="26"/>
                      <a:pt x="31" y="29"/>
                    </a:cubicBezTo>
                    <a:cubicBezTo>
                      <a:pt x="32" y="31"/>
                      <a:pt x="33" y="33"/>
                      <a:pt x="35" y="35"/>
                    </a:cubicBezTo>
                    <a:cubicBezTo>
                      <a:pt x="37" y="36"/>
                      <a:pt x="41" y="35"/>
                      <a:pt x="43" y="37"/>
                    </a:cubicBezTo>
                    <a:cubicBezTo>
                      <a:pt x="45" y="39"/>
                      <a:pt x="43" y="42"/>
                      <a:pt x="45" y="44"/>
                    </a:cubicBezTo>
                    <a:cubicBezTo>
                      <a:pt x="47" y="47"/>
                      <a:pt x="49" y="45"/>
                      <a:pt x="52" y="45"/>
                    </a:cubicBezTo>
                    <a:cubicBezTo>
                      <a:pt x="59" y="47"/>
                      <a:pt x="57" y="49"/>
                      <a:pt x="62" y="53"/>
                    </a:cubicBezTo>
                    <a:cubicBezTo>
                      <a:pt x="68" y="59"/>
                      <a:pt x="78" y="61"/>
                      <a:pt x="83" y="68"/>
                    </a:cubicBezTo>
                    <a:cubicBezTo>
                      <a:pt x="86" y="72"/>
                      <a:pt x="89" y="79"/>
                      <a:pt x="90" y="83"/>
                    </a:cubicBezTo>
                    <a:cubicBezTo>
                      <a:pt x="91" y="85"/>
                      <a:pt x="89" y="87"/>
                      <a:pt x="92" y="90"/>
                    </a:cubicBezTo>
                    <a:cubicBezTo>
                      <a:pt x="93" y="92"/>
                      <a:pt x="97" y="92"/>
                      <a:pt x="98" y="94"/>
                    </a:cubicBezTo>
                    <a:cubicBezTo>
                      <a:pt x="101" y="98"/>
                      <a:pt x="105" y="109"/>
                      <a:pt x="102" y="113"/>
                    </a:cubicBezTo>
                    <a:cubicBezTo>
                      <a:pt x="99" y="118"/>
                      <a:pt x="89" y="117"/>
                      <a:pt x="85" y="122"/>
                    </a:cubicBezTo>
                    <a:cubicBezTo>
                      <a:pt x="91" y="116"/>
                      <a:pt x="90" y="110"/>
                      <a:pt x="84" y="105"/>
                    </a:cubicBezTo>
                    <a:cubicBezTo>
                      <a:pt x="77" y="99"/>
                      <a:pt x="82" y="94"/>
                      <a:pt x="77" y="86"/>
                    </a:cubicBezTo>
                    <a:cubicBezTo>
                      <a:pt x="73" y="80"/>
                      <a:pt x="72" y="74"/>
                      <a:pt x="67" y="68"/>
                    </a:cubicBezTo>
                    <a:cubicBezTo>
                      <a:pt x="63" y="63"/>
                      <a:pt x="58" y="62"/>
                      <a:pt x="52" y="59"/>
                    </a:cubicBezTo>
                    <a:cubicBezTo>
                      <a:pt x="57" y="51"/>
                      <a:pt x="41" y="49"/>
                      <a:pt x="37" y="49"/>
                    </a:cubicBezTo>
                    <a:cubicBezTo>
                      <a:pt x="37" y="46"/>
                      <a:pt x="37" y="44"/>
                      <a:pt x="38" y="42"/>
                    </a:cubicBezTo>
                    <a:cubicBezTo>
                      <a:pt x="30" y="42"/>
                      <a:pt x="30" y="38"/>
                      <a:pt x="22" y="36"/>
                    </a:cubicBezTo>
                    <a:cubicBezTo>
                      <a:pt x="23" y="35"/>
                      <a:pt x="23" y="34"/>
                      <a:pt x="24" y="33"/>
                    </a:cubicBezTo>
                    <a:cubicBezTo>
                      <a:pt x="14" y="33"/>
                      <a:pt x="16" y="22"/>
                      <a:pt x="15" y="17"/>
                    </a:cubicBezTo>
                  </a:path>
                </a:pathLst>
              </a:custGeom>
              <a:solidFill>
                <a:srgbClr val="CF83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636" name="Freeform 236"/>
              <p:cNvSpPr>
                <a:spLocks/>
              </p:cNvSpPr>
              <p:nvPr/>
            </p:nvSpPr>
            <p:spPr bwMode="auto">
              <a:xfrm>
                <a:off x="2005" y="3027"/>
                <a:ext cx="119" cy="115"/>
              </a:xfrm>
              <a:custGeom>
                <a:avLst/>
                <a:gdLst>
                  <a:gd name="T0" fmla="*/ 18 w 53"/>
                  <a:gd name="T1" fmla="*/ 22 h 51"/>
                  <a:gd name="T2" fmla="*/ 37 w 53"/>
                  <a:gd name="T3" fmla="*/ 51 h 51"/>
                  <a:gd name="T4" fmla="*/ 29 w 53"/>
                  <a:gd name="T5" fmla="*/ 31 h 51"/>
                  <a:gd name="T6" fmla="*/ 44 w 53"/>
                  <a:gd name="T7" fmla="*/ 32 h 51"/>
                  <a:gd name="T8" fmla="*/ 50 w 53"/>
                  <a:gd name="T9" fmla="*/ 17 h 51"/>
                  <a:gd name="T10" fmla="*/ 51 w 53"/>
                  <a:gd name="T11" fmla="*/ 6 h 51"/>
                  <a:gd name="T12" fmla="*/ 42 w 53"/>
                  <a:gd name="T13" fmla="*/ 19 h 51"/>
                  <a:gd name="T14" fmla="*/ 29 w 53"/>
                  <a:gd name="T15" fmla="*/ 22 h 51"/>
                  <a:gd name="T16" fmla="*/ 6 w 53"/>
                  <a:gd name="T17" fmla="*/ 0 h 51"/>
                  <a:gd name="T18" fmla="*/ 0 w 53"/>
                  <a:gd name="T19" fmla="*/ 2 h 51"/>
                  <a:gd name="T20" fmla="*/ 11 w 53"/>
                  <a:gd name="T21" fmla="*/ 1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3" h="51">
                    <a:moveTo>
                      <a:pt x="18" y="22"/>
                    </a:moveTo>
                    <a:cubicBezTo>
                      <a:pt x="22" y="36"/>
                      <a:pt x="25" y="44"/>
                      <a:pt x="37" y="51"/>
                    </a:cubicBezTo>
                    <a:cubicBezTo>
                      <a:pt x="39" y="42"/>
                      <a:pt x="27" y="40"/>
                      <a:pt x="29" y="31"/>
                    </a:cubicBezTo>
                    <a:cubicBezTo>
                      <a:pt x="34" y="42"/>
                      <a:pt x="38" y="29"/>
                      <a:pt x="44" y="32"/>
                    </a:cubicBezTo>
                    <a:cubicBezTo>
                      <a:pt x="46" y="27"/>
                      <a:pt x="41" y="17"/>
                      <a:pt x="50" y="17"/>
                    </a:cubicBezTo>
                    <a:cubicBezTo>
                      <a:pt x="52" y="14"/>
                      <a:pt x="53" y="10"/>
                      <a:pt x="51" y="6"/>
                    </a:cubicBezTo>
                    <a:cubicBezTo>
                      <a:pt x="47" y="11"/>
                      <a:pt x="46" y="15"/>
                      <a:pt x="42" y="19"/>
                    </a:cubicBezTo>
                    <a:cubicBezTo>
                      <a:pt x="36" y="25"/>
                      <a:pt x="36" y="25"/>
                      <a:pt x="29" y="22"/>
                    </a:cubicBezTo>
                    <a:cubicBezTo>
                      <a:pt x="19" y="18"/>
                      <a:pt x="7" y="11"/>
                      <a:pt x="6" y="0"/>
                    </a:cubicBezTo>
                    <a:cubicBezTo>
                      <a:pt x="3" y="0"/>
                      <a:pt x="2" y="0"/>
                      <a:pt x="0" y="2"/>
                    </a:cubicBezTo>
                    <a:cubicBezTo>
                      <a:pt x="2" y="7"/>
                      <a:pt x="8" y="11"/>
                      <a:pt x="11" y="16"/>
                    </a:cubicBezTo>
                  </a:path>
                </a:pathLst>
              </a:custGeom>
              <a:solidFill>
                <a:srgbClr val="B767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637" name="Freeform 237"/>
              <p:cNvSpPr>
                <a:spLocks/>
              </p:cNvSpPr>
              <p:nvPr/>
            </p:nvSpPr>
            <p:spPr bwMode="auto">
              <a:xfrm>
                <a:off x="2153" y="3059"/>
                <a:ext cx="110" cy="287"/>
              </a:xfrm>
              <a:custGeom>
                <a:avLst/>
                <a:gdLst>
                  <a:gd name="T0" fmla="*/ 15 w 49"/>
                  <a:gd name="T1" fmla="*/ 24 h 128"/>
                  <a:gd name="T2" fmla="*/ 17 w 49"/>
                  <a:gd name="T3" fmla="*/ 54 h 128"/>
                  <a:gd name="T4" fmla="*/ 25 w 49"/>
                  <a:gd name="T5" fmla="*/ 82 h 128"/>
                  <a:gd name="T6" fmla="*/ 39 w 49"/>
                  <a:gd name="T7" fmla="*/ 105 h 128"/>
                  <a:gd name="T8" fmla="*/ 49 w 49"/>
                  <a:gd name="T9" fmla="*/ 128 h 128"/>
                  <a:gd name="T10" fmla="*/ 38 w 49"/>
                  <a:gd name="T11" fmla="*/ 109 h 128"/>
                  <a:gd name="T12" fmla="*/ 26 w 49"/>
                  <a:gd name="T13" fmla="*/ 90 h 128"/>
                  <a:gd name="T14" fmla="*/ 12 w 49"/>
                  <a:gd name="T15" fmla="*/ 92 h 128"/>
                  <a:gd name="T16" fmla="*/ 12 w 49"/>
                  <a:gd name="T17" fmla="*/ 81 h 128"/>
                  <a:gd name="T18" fmla="*/ 5 w 49"/>
                  <a:gd name="T19" fmla="*/ 69 h 128"/>
                  <a:gd name="T20" fmla="*/ 6 w 49"/>
                  <a:gd name="T21" fmla="*/ 55 h 128"/>
                  <a:gd name="T22" fmla="*/ 0 w 49"/>
                  <a:gd name="T23" fmla="*/ 41 h 128"/>
                  <a:gd name="T24" fmla="*/ 6 w 49"/>
                  <a:gd name="T25" fmla="*/ 29 h 128"/>
                  <a:gd name="T26" fmla="*/ 9 w 49"/>
                  <a:gd name="T27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9" h="128">
                    <a:moveTo>
                      <a:pt x="15" y="24"/>
                    </a:moveTo>
                    <a:cubicBezTo>
                      <a:pt x="10" y="35"/>
                      <a:pt x="11" y="44"/>
                      <a:pt x="17" y="54"/>
                    </a:cubicBezTo>
                    <a:cubicBezTo>
                      <a:pt x="22" y="63"/>
                      <a:pt x="21" y="73"/>
                      <a:pt x="25" y="82"/>
                    </a:cubicBezTo>
                    <a:cubicBezTo>
                      <a:pt x="28" y="90"/>
                      <a:pt x="35" y="98"/>
                      <a:pt x="39" y="105"/>
                    </a:cubicBezTo>
                    <a:cubicBezTo>
                      <a:pt x="44" y="112"/>
                      <a:pt x="47" y="120"/>
                      <a:pt x="49" y="128"/>
                    </a:cubicBezTo>
                    <a:cubicBezTo>
                      <a:pt x="43" y="122"/>
                      <a:pt x="42" y="116"/>
                      <a:pt x="38" y="109"/>
                    </a:cubicBezTo>
                    <a:cubicBezTo>
                      <a:pt x="34" y="102"/>
                      <a:pt x="27" y="100"/>
                      <a:pt x="26" y="90"/>
                    </a:cubicBezTo>
                    <a:cubicBezTo>
                      <a:pt x="23" y="92"/>
                      <a:pt x="16" y="95"/>
                      <a:pt x="12" y="92"/>
                    </a:cubicBezTo>
                    <a:cubicBezTo>
                      <a:pt x="6" y="87"/>
                      <a:pt x="13" y="87"/>
                      <a:pt x="12" y="81"/>
                    </a:cubicBezTo>
                    <a:cubicBezTo>
                      <a:pt x="11" y="76"/>
                      <a:pt x="5" y="74"/>
                      <a:pt x="5" y="69"/>
                    </a:cubicBezTo>
                    <a:cubicBezTo>
                      <a:pt x="5" y="64"/>
                      <a:pt x="7" y="61"/>
                      <a:pt x="6" y="55"/>
                    </a:cubicBezTo>
                    <a:cubicBezTo>
                      <a:pt x="4" y="51"/>
                      <a:pt x="0" y="46"/>
                      <a:pt x="0" y="41"/>
                    </a:cubicBezTo>
                    <a:cubicBezTo>
                      <a:pt x="0" y="36"/>
                      <a:pt x="4" y="34"/>
                      <a:pt x="6" y="29"/>
                    </a:cubicBezTo>
                    <a:cubicBezTo>
                      <a:pt x="10" y="20"/>
                      <a:pt x="5" y="10"/>
                      <a:pt x="9" y="0"/>
                    </a:cubicBezTo>
                  </a:path>
                </a:pathLst>
              </a:custGeom>
              <a:solidFill>
                <a:srgbClr val="B767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638" name="Freeform 238"/>
              <p:cNvSpPr>
                <a:spLocks/>
              </p:cNvSpPr>
              <p:nvPr/>
            </p:nvSpPr>
            <p:spPr bwMode="auto">
              <a:xfrm>
                <a:off x="2120" y="3229"/>
                <a:ext cx="89" cy="88"/>
              </a:xfrm>
              <a:custGeom>
                <a:avLst/>
                <a:gdLst>
                  <a:gd name="T0" fmla="*/ 0 w 40"/>
                  <a:gd name="T1" fmla="*/ 4 h 39"/>
                  <a:gd name="T2" fmla="*/ 7 w 40"/>
                  <a:gd name="T3" fmla="*/ 17 h 39"/>
                  <a:gd name="T4" fmla="*/ 13 w 40"/>
                  <a:gd name="T5" fmla="*/ 21 h 39"/>
                  <a:gd name="T6" fmla="*/ 15 w 40"/>
                  <a:gd name="T7" fmla="*/ 29 h 39"/>
                  <a:gd name="T8" fmla="*/ 23 w 40"/>
                  <a:gd name="T9" fmla="*/ 30 h 39"/>
                  <a:gd name="T10" fmla="*/ 29 w 40"/>
                  <a:gd name="T11" fmla="*/ 35 h 39"/>
                  <a:gd name="T12" fmla="*/ 35 w 40"/>
                  <a:gd name="T13" fmla="*/ 39 h 39"/>
                  <a:gd name="T14" fmla="*/ 40 w 40"/>
                  <a:gd name="T15" fmla="*/ 37 h 39"/>
                  <a:gd name="T16" fmla="*/ 21 w 40"/>
                  <a:gd name="T17" fmla="*/ 23 h 39"/>
                  <a:gd name="T18" fmla="*/ 3 w 40"/>
                  <a:gd name="T1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" h="39">
                    <a:moveTo>
                      <a:pt x="0" y="4"/>
                    </a:moveTo>
                    <a:cubicBezTo>
                      <a:pt x="2" y="9"/>
                      <a:pt x="3" y="13"/>
                      <a:pt x="7" y="17"/>
                    </a:cubicBezTo>
                    <a:cubicBezTo>
                      <a:pt x="7" y="18"/>
                      <a:pt x="12" y="20"/>
                      <a:pt x="13" y="21"/>
                    </a:cubicBezTo>
                    <a:cubicBezTo>
                      <a:pt x="15" y="24"/>
                      <a:pt x="13" y="27"/>
                      <a:pt x="15" y="29"/>
                    </a:cubicBezTo>
                    <a:cubicBezTo>
                      <a:pt x="16" y="30"/>
                      <a:pt x="21" y="29"/>
                      <a:pt x="23" y="30"/>
                    </a:cubicBezTo>
                    <a:cubicBezTo>
                      <a:pt x="25" y="31"/>
                      <a:pt x="28" y="35"/>
                      <a:pt x="29" y="35"/>
                    </a:cubicBezTo>
                    <a:cubicBezTo>
                      <a:pt x="31" y="37"/>
                      <a:pt x="31" y="38"/>
                      <a:pt x="35" y="39"/>
                    </a:cubicBezTo>
                    <a:cubicBezTo>
                      <a:pt x="34" y="39"/>
                      <a:pt x="40" y="37"/>
                      <a:pt x="40" y="37"/>
                    </a:cubicBezTo>
                    <a:cubicBezTo>
                      <a:pt x="34" y="36"/>
                      <a:pt x="26" y="26"/>
                      <a:pt x="21" y="23"/>
                    </a:cubicBezTo>
                    <a:cubicBezTo>
                      <a:pt x="16" y="19"/>
                      <a:pt x="2" y="7"/>
                      <a:pt x="3" y="0"/>
                    </a:cubicBezTo>
                  </a:path>
                </a:pathLst>
              </a:custGeom>
              <a:solidFill>
                <a:srgbClr val="B767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639" name="Freeform 239"/>
              <p:cNvSpPr>
                <a:spLocks/>
              </p:cNvSpPr>
              <p:nvPr/>
            </p:nvSpPr>
            <p:spPr bwMode="auto">
              <a:xfrm>
                <a:off x="2167" y="2843"/>
                <a:ext cx="54" cy="144"/>
              </a:xfrm>
              <a:custGeom>
                <a:avLst/>
                <a:gdLst>
                  <a:gd name="T0" fmla="*/ 1 w 24"/>
                  <a:gd name="T1" fmla="*/ 62 h 64"/>
                  <a:gd name="T2" fmla="*/ 8 w 24"/>
                  <a:gd name="T3" fmla="*/ 46 h 64"/>
                  <a:gd name="T4" fmla="*/ 10 w 24"/>
                  <a:gd name="T5" fmla="*/ 30 h 64"/>
                  <a:gd name="T6" fmla="*/ 15 w 24"/>
                  <a:gd name="T7" fmla="*/ 15 h 64"/>
                  <a:gd name="T8" fmla="*/ 20 w 24"/>
                  <a:gd name="T9" fmla="*/ 0 h 64"/>
                  <a:gd name="T10" fmla="*/ 16 w 24"/>
                  <a:gd name="T11" fmla="*/ 15 h 64"/>
                  <a:gd name="T12" fmla="*/ 19 w 24"/>
                  <a:gd name="T13" fmla="*/ 34 h 64"/>
                  <a:gd name="T14" fmla="*/ 2 w 24"/>
                  <a:gd name="T15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64">
                    <a:moveTo>
                      <a:pt x="1" y="62"/>
                    </a:moveTo>
                    <a:cubicBezTo>
                      <a:pt x="0" y="55"/>
                      <a:pt x="5" y="52"/>
                      <a:pt x="8" y="46"/>
                    </a:cubicBezTo>
                    <a:cubicBezTo>
                      <a:pt x="10" y="40"/>
                      <a:pt x="8" y="36"/>
                      <a:pt x="10" y="30"/>
                    </a:cubicBezTo>
                    <a:cubicBezTo>
                      <a:pt x="11" y="24"/>
                      <a:pt x="14" y="21"/>
                      <a:pt x="15" y="15"/>
                    </a:cubicBezTo>
                    <a:cubicBezTo>
                      <a:pt x="16" y="10"/>
                      <a:pt x="17" y="5"/>
                      <a:pt x="20" y="0"/>
                    </a:cubicBezTo>
                    <a:cubicBezTo>
                      <a:pt x="24" y="5"/>
                      <a:pt x="17" y="10"/>
                      <a:pt x="16" y="15"/>
                    </a:cubicBezTo>
                    <a:cubicBezTo>
                      <a:pt x="15" y="22"/>
                      <a:pt x="20" y="28"/>
                      <a:pt x="19" y="34"/>
                    </a:cubicBezTo>
                    <a:cubicBezTo>
                      <a:pt x="17" y="44"/>
                      <a:pt x="7" y="56"/>
                      <a:pt x="2" y="64"/>
                    </a:cubicBezTo>
                  </a:path>
                </a:pathLst>
              </a:custGeom>
              <a:solidFill>
                <a:srgbClr val="C460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640" name="Freeform 240"/>
              <p:cNvSpPr>
                <a:spLocks/>
              </p:cNvSpPr>
              <p:nvPr/>
            </p:nvSpPr>
            <p:spPr bwMode="auto">
              <a:xfrm>
                <a:off x="1924" y="2877"/>
                <a:ext cx="92" cy="197"/>
              </a:xfrm>
              <a:custGeom>
                <a:avLst/>
                <a:gdLst>
                  <a:gd name="T0" fmla="*/ 5 w 41"/>
                  <a:gd name="T1" fmla="*/ 33 h 88"/>
                  <a:gd name="T2" fmla="*/ 22 w 41"/>
                  <a:gd name="T3" fmla="*/ 65 h 88"/>
                  <a:gd name="T4" fmla="*/ 24 w 41"/>
                  <a:gd name="T5" fmla="*/ 74 h 88"/>
                  <a:gd name="T6" fmla="*/ 32 w 41"/>
                  <a:gd name="T7" fmla="*/ 75 h 88"/>
                  <a:gd name="T8" fmla="*/ 41 w 41"/>
                  <a:gd name="T9" fmla="*/ 88 h 88"/>
                  <a:gd name="T10" fmla="*/ 39 w 41"/>
                  <a:gd name="T11" fmla="*/ 74 h 88"/>
                  <a:gd name="T12" fmla="*/ 12 w 41"/>
                  <a:gd name="T13" fmla="*/ 42 h 88"/>
                  <a:gd name="T14" fmla="*/ 6 w 41"/>
                  <a:gd name="T15" fmla="*/ 19 h 88"/>
                  <a:gd name="T16" fmla="*/ 1 w 41"/>
                  <a:gd name="T17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" h="88">
                    <a:moveTo>
                      <a:pt x="5" y="33"/>
                    </a:moveTo>
                    <a:cubicBezTo>
                      <a:pt x="11" y="43"/>
                      <a:pt x="18" y="55"/>
                      <a:pt x="22" y="65"/>
                    </a:cubicBezTo>
                    <a:cubicBezTo>
                      <a:pt x="23" y="67"/>
                      <a:pt x="22" y="72"/>
                      <a:pt x="24" y="74"/>
                    </a:cubicBezTo>
                    <a:cubicBezTo>
                      <a:pt x="26" y="76"/>
                      <a:pt x="30" y="74"/>
                      <a:pt x="32" y="75"/>
                    </a:cubicBezTo>
                    <a:cubicBezTo>
                      <a:pt x="37" y="81"/>
                      <a:pt x="32" y="85"/>
                      <a:pt x="41" y="88"/>
                    </a:cubicBezTo>
                    <a:cubicBezTo>
                      <a:pt x="39" y="85"/>
                      <a:pt x="40" y="79"/>
                      <a:pt x="39" y="74"/>
                    </a:cubicBezTo>
                    <a:cubicBezTo>
                      <a:pt x="31" y="71"/>
                      <a:pt x="15" y="50"/>
                      <a:pt x="12" y="42"/>
                    </a:cubicBezTo>
                    <a:cubicBezTo>
                      <a:pt x="9" y="35"/>
                      <a:pt x="9" y="27"/>
                      <a:pt x="6" y="19"/>
                    </a:cubicBezTo>
                    <a:cubicBezTo>
                      <a:pt x="4" y="13"/>
                      <a:pt x="0" y="7"/>
                      <a:pt x="1" y="0"/>
                    </a:cubicBezTo>
                  </a:path>
                </a:pathLst>
              </a:custGeom>
              <a:solidFill>
                <a:srgbClr val="C460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641" name="Freeform 241"/>
              <p:cNvSpPr>
                <a:spLocks/>
              </p:cNvSpPr>
              <p:nvPr/>
            </p:nvSpPr>
            <p:spPr bwMode="auto">
              <a:xfrm>
                <a:off x="2041" y="3099"/>
                <a:ext cx="88" cy="124"/>
              </a:xfrm>
              <a:custGeom>
                <a:avLst/>
                <a:gdLst>
                  <a:gd name="T0" fmla="*/ 0 w 39"/>
                  <a:gd name="T1" fmla="*/ 0 h 55"/>
                  <a:gd name="T2" fmla="*/ 1 w 39"/>
                  <a:gd name="T3" fmla="*/ 13 h 55"/>
                  <a:gd name="T4" fmla="*/ 7 w 39"/>
                  <a:gd name="T5" fmla="*/ 23 h 55"/>
                  <a:gd name="T6" fmla="*/ 9 w 39"/>
                  <a:gd name="T7" fmla="*/ 36 h 55"/>
                  <a:gd name="T8" fmla="*/ 16 w 39"/>
                  <a:gd name="T9" fmla="*/ 45 h 55"/>
                  <a:gd name="T10" fmla="*/ 39 w 39"/>
                  <a:gd name="T11" fmla="*/ 50 h 55"/>
                  <a:gd name="T12" fmla="*/ 11 w 39"/>
                  <a:gd name="T13" fmla="*/ 25 h 55"/>
                  <a:gd name="T14" fmla="*/ 25 w 39"/>
                  <a:gd name="T15" fmla="*/ 23 h 55"/>
                  <a:gd name="T16" fmla="*/ 26 w 39"/>
                  <a:gd name="T17" fmla="*/ 8 h 55"/>
                  <a:gd name="T18" fmla="*/ 17 w 39"/>
                  <a:gd name="T19" fmla="*/ 15 h 55"/>
                  <a:gd name="T20" fmla="*/ 15 w 39"/>
                  <a:gd name="T21" fmla="*/ 16 h 55"/>
                  <a:gd name="T22" fmla="*/ 3 w 39"/>
                  <a:gd name="T23" fmla="*/ 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9" h="55">
                    <a:moveTo>
                      <a:pt x="0" y="0"/>
                    </a:moveTo>
                    <a:cubicBezTo>
                      <a:pt x="1" y="4"/>
                      <a:pt x="0" y="9"/>
                      <a:pt x="1" y="13"/>
                    </a:cubicBezTo>
                    <a:cubicBezTo>
                      <a:pt x="2" y="18"/>
                      <a:pt x="5" y="20"/>
                      <a:pt x="7" y="23"/>
                    </a:cubicBezTo>
                    <a:cubicBezTo>
                      <a:pt x="9" y="28"/>
                      <a:pt x="7" y="32"/>
                      <a:pt x="9" y="36"/>
                    </a:cubicBezTo>
                    <a:cubicBezTo>
                      <a:pt x="11" y="41"/>
                      <a:pt x="15" y="39"/>
                      <a:pt x="16" y="45"/>
                    </a:cubicBezTo>
                    <a:cubicBezTo>
                      <a:pt x="23" y="41"/>
                      <a:pt x="30" y="55"/>
                      <a:pt x="39" y="50"/>
                    </a:cubicBezTo>
                    <a:cubicBezTo>
                      <a:pt x="30" y="48"/>
                      <a:pt x="12" y="37"/>
                      <a:pt x="11" y="25"/>
                    </a:cubicBezTo>
                    <a:cubicBezTo>
                      <a:pt x="10" y="15"/>
                      <a:pt x="20" y="25"/>
                      <a:pt x="25" y="23"/>
                    </a:cubicBezTo>
                    <a:cubicBezTo>
                      <a:pt x="32" y="20"/>
                      <a:pt x="30" y="13"/>
                      <a:pt x="26" y="8"/>
                    </a:cubicBezTo>
                    <a:cubicBezTo>
                      <a:pt x="30" y="19"/>
                      <a:pt x="15" y="21"/>
                      <a:pt x="17" y="15"/>
                    </a:cubicBezTo>
                    <a:cubicBezTo>
                      <a:pt x="16" y="15"/>
                      <a:pt x="15" y="16"/>
                      <a:pt x="15" y="16"/>
                    </a:cubicBezTo>
                    <a:cubicBezTo>
                      <a:pt x="11" y="12"/>
                      <a:pt x="7" y="7"/>
                      <a:pt x="3" y="3"/>
                    </a:cubicBezTo>
                  </a:path>
                </a:pathLst>
              </a:custGeom>
              <a:solidFill>
                <a:srgbClr val="C460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642" name="Freeform 242"/>
              <p:cNvSpPr>
                <a:spLocks/>
              </p:cNvSpPr>
              <p:nvPr/>
            </p:nvSpPr>
            <p:spPr bwMode="auto">
              <a:xfrm>
                <a:off x="2129" y="3072"/>
                <a:ext cx="60" cy="144"/>
              </a:xfrm>
              <a:custGeom>
                <a:avLst/>
                <a:gdLst>
                  <a:gd name="T0" fmla="*/ 7 w 27"/>
                  <a:gd name="T1" fmla="*/ 23 h 64"/>
                  <a:gd name="T2" fmla="*/ 2 w 27"/>
                  <a:gd name="T3" fmla="*/ 33 h 64"/>
                  <a:gd name="T4" fmla="*/ 4 w 27"/>
                  <a:gd name="T5" fmla="*/ 44 h 64"/>
                  <a:gd name="T6" fmla="*/ 7 w 27"/>
                  <a:gd name="T7" fmla="*/ 64 h 64"/>
                  <a:gd name="T8" fmla="*/ 20 w 27"/>
                  <a:gd name="T9" fmla="*/ 61 h 64"/>
                  <a:gd name="T10" fmla="*/ 11 w 27"/>
                  <a:gd name="T11" fmla="*/ 42 h 64"/>
                  <a:gd name="T12" fmla="*/ 10 w 27"/>
                  <a:gd name="T13" fmla="*/ 33 h 64"/>
                  <a:gd name="T14" fmla="*/ 18 w 27"/>
                  <a:gd name="T15" fmla="*/ 26 h 64"/>
                  <a:gd name="T16" fmla="*/ 21 w 27"/>
                  <a:gd name="T1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64">
                    <a:moveTo>
                      <a:pt x="7" y="23"/>
                    </a:moveTo>
                    <a:cubicBezTo>
                      <a:pt x="5" y="26"/>
                      <a:pt x="3" y="30"/>
                      <a:pt x="2" y="33"/>
                    </a:cubicBezTo>
                    <a:cubicBezTo>
                      <a:pt x="0" y="40"/>
                      <a:pt x="2" y="39"/>
                      <a:pt x="4" y="44"/>
                    </a:cubicBezTo>
                    <a:cubicBezTo>
                      <a:pt x="5" y="49"/>
                      <a:pt x="11" y="61"/>
                      <a:pt x="7" y="64"/>
                    </a:cubicBezTo>
                    <a:cubicBezTo>
                      <a:pt x="10" y="61"/>
                      <a:pt x="15" y="61"/>
                      <a:pt x="20" y="61"/>
                    </a:cubicBezTo>
                    <a:cubicBezTo>
                      <a:pt x="8" y="58"/>
                      <a:pt x="11" y="51"/>
                      <a:pt x="11" y="42"/>
                    </a:cubicBezTo>
                    <a:cubicBezTo>
                      <a:pt x="11" y="38"/>
                      <a:pt x="8" y="38"/>
                      <a:pt x="10" y="33"/>
                    </a:cubicBezTo>
                    <a:cubicBezTo>
                      <a:pt x="11" y="30"/>
                      <a:pt x="16" y="28"/>
                      <a:pt x="18" y="26"/>
                    </a:cubicBezTo>
                    <a:cubicBezTo>
                      <a:pt x="10" y="19"/>
                      <a:pt x="27" y="11"/>
                      <a:pt x="21" y="0"/>
                    </a:cubicBezTo>
                  </a:path>
                </a:pathLst>
              </a:custGeom>
              <a:solidFill>
                <a:srgbClr val="C460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643" name="Freeform 243"/>
              <p:cNvSpPr>
                <a:spLocks/>
              </p:cNvSpPr>
              <p:nvPr/>
            </p:nvSpPr>
            <p:spPr bwMode="auto">
              <a:xfrm>
                <a:off x="2120" y="3236"/>
                <a:ext cx="89" cy="67"/>
              </a:xfrm>
              <a:custGeom>
                <a:avLst/>
                <a:gdLst>
                  <a:gd name="T0" fmla="*/ 10 w 40"/>
                  <a:gd name="T1" fmla="*/ 1 h 30"/>
                  <a:gd name="T2" fmla="*/ 23 w 40"/>
                  <a:gd name="T3" fmla="*/ 18 h 30"/>
                  <a:gd name="T4" fmla="*/ 24 w 40"/>
                  <a:gd name="T5" fmla="*/ 24 h 30"/>
                  <a:gd name="T6" fmla="*/ 30 w 40"/>
                  <a:gd name="T7" fmla="*/ 26 h 30"/>
                  <a:gd name="T8" fmla="*/ 40 w 40"/>
                  <a:gd name="T9" fmla="*/ 30 h 30"/>
                  <a:gd name="T10" fmla="*/ 24 w 40"/>
                  <a:gd name="T11" fmla="*/ 18 h 30"/>
                  <a:gd name="T12" fmla="*/ 22 w 40"/>
                  <a:gd name="T13" fmla="*/ 6 h 30"/>
                  <a:gd name="T14" fmla="*/ 13 w 40"/>
                  <a:gd name="T1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" h="30">
                    <a:moveTo>
                      <a:pt x="10" y="1"/>
                    </a:moveTo>
                    <a:cubicBezTo>
                      <a:pt x="0" y="7"/>
                      <a:pt x="20" y="16"/>
                      <a:pt x="23" y="18"/>
                    </a:cubicBezTo>
                    <a:cubicBezTo>
                      <a:pt x="24" y="20"/>
                      <a:pt x="23" y="23"/>
                      <a:pt x="24" y="24"/>
                    </a:cubicBezTo>
                    <a:cubicBezTo>
                      <a:pt x="26" y="26"/>
                      <a:pt x="28" y="25"/>
                      <a:pt x="30" y="26"/>
                    </a:cubicBezTo>
                    <a:cubicBezTo>
                      <a:pt x="33" y="28"/>
                      <a:pt x="36" y="30"/>
                      <a:pt x="40" y="30"/>
                    </a:cubicBezTo>
                    <a:cubicBezTo>
                      <a:pt x="37" y="23"/>
                      <a:pt x="28" y="27"/>
                      <a:pt x="24" y="18"/>
                    </a:cubicBezTo>
                    <a:cubicBezTo>
                      <a:pt x="22" y="15"/>
                      <a:pt x="24" y="9"/>
                      <a:pt x="22" y="6"/>
                    </a:cubicBezTo>
                    <a:cubicBezTo>
                      <a:pt x="20" y="3"/>
                      <a:pt x="16" y="3"/>
                      <a:pt x="13" y="0"/>
                    </a:cubicBezTo>
                  </a:path>
                </a:pathLst>
              </a:custGeom>
              <a:solidFill>
                <a:srgbClr val="C460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644" name="Freeform 244"/>
              <p:cNvSpPr>
                <a:spLocks/>
              </p:cNvSpPr>
              <p:nvPr/>
            </p:nvSpPr>
            <p:spPr bwMode="auto">
              <a:xfrm>
                <a:off x="1911" y="2558"/>
                <a:ext cx="25" cy="131"/>
              </a:xfrm>
              <a:custGeom>
                <a:avLst/>
                <a:gdLst>
                  <a:gd name="T0" fmla="*/ 11 w 11"/>
                  <a:gd name="T1" fmla="*/ 0 h 58"/>
                  <a:gd name="T2" fmla="*/ 7 w 11"/>
                  <a:gd name="T3" fmla="*/ 15 h 58"/>
                  <a:gd name="T4" fmla="*/ 8 w 11"/>
                  <a:gd name="T5" fmla="*/ 23 h 58"/>
                  <a:gd name="T6" fmla="*/ 3 w 11"/>
                  <a:gd name="T7" fmla="*/ 30 h 58"/>
                  <a:gd name="T8" fmla="*/ 7 w 11"/>
                  <a:gd name="T9" fmla="*/ 38 h 58"/>
                  <a:gd name="T10" fmla="*/ 4 w 11"/>
                  <a:gd name="T11" fmla="*/ 44 h 58"/>
                  <a:gd name="T12" fmla="*/ 6 w 11"/>
                  <a:gd name="T13" fmla="*/ 58 h 58"/>
                  <a:gd name="T14" fmla="*/ 2 w 11"/>
                  <a:gd name="T15" fmla="*/ 43 h 58"/>
                  <a:gd name="T16" fmla="*/ 3 w 11"/>
                  <a:gd name="T17" fmla="*/ 29 h 58"/>
                  <a:gd name="T18" fmla="*/ 1 w 11"/>
                  <a:gd name="T19" fmla="*/ 17 h 58"/>
                  <a:gd name="T20" fmla="*/ 10 w 11"/>
                  <a:gd name="T21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" h="58">
                    <a:moveTo>
                      <a:pt x="11" y="0"/>
                    </a:moveTo>
                    <a:cubicBezTo>
                      <a:pt x="8" y="7"/>
                      <a:pt x="8" y="8"/>
                      <a:pt x="7" y="15"/>
                    </a:cubicBezTo>
                    <a:cubicBezTo>
                      <a:pt x="7" y="18"/>
                      <a:pt x="8" y="20"/>
                      <a:pt x="8" y="23"/>
                    </a:cubicBezTo>
                    <a:cubicBezTo>
                      <a:pt x="8" y="25"/>
                      <a:pt x="4" y="27"/>
                      <a:pt x="3" y="30"/>
                    </a:cubicBezTo>
                    <a:cubicBezTo>
                      <a:pt x="3" y="33"/>
                      <a:pt x="7" y="34"/>
                      <a:pt x="7" y="38"/>
                    </a:cubicBezTo>
                    <a:cubicBezTo>
                      <a:pt x="7" y="40"/>
                      <a:pt x="4" y="42"/>
                      <a:pt x="4" y="44"/>
                    </a:cubicBezTo>
                    <a:cubicBezTo>
                      <a:pt x="4" y="49"/>
                      <a:pt x="11" y="53"/>
                      <a:pt x="6" y="58"/>
                    </a:cubicBezTo>
                    <a:cubicBezTo>
                      <a:pt x="4" y="54"/>
                      <a:pt x="3" y="48"/>
                      <a:pt x="2" y="43"/>
                    </a:cubicBezTo>
                    <a:cubicBezTo>
                      <a:pt x="0" y="35"/>
                      <a:pt x="2" y="36"/>
                      <a:pt x="3" y="29"/>
                    </a:cubicBezTo>
                    <a:cubicBezTo>
                      <a:pt x="3" y="26"/>
                      <a:pt x="1" y="21"/>
                      <a:pt x="1" y="17"/>
                    </a:cubicBezTo>
                    <a:cubicBezTo>
                      <a:pt x="2" y="10"/>
                      <a:pt x="7" y="6"/>
                      <a:pt x="10" y="1"/>
                    </a:cubicBezTo>
                  </a:path>
                </a:pathLst>
              </a:custGeom>
              <a:solidFill>
                <a:srgbClr val="C769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645" name="Freeform 245"/>
              <p:cNvSpPr>
                <a:spLocks/>
              </p:cNvSpPr>
              <p:nvPr/>
            </p:nvSpPr>
            <p:spPr bwMode="auto">
              <a:xfrm>
                <a:off x="2037" y="2861"/>
                <a:ext cx="92" cy="130"/>
              </a:xfrm>
              <a:custGeom>
                <a:avLst/>
                <a:gdLst>
                  <a:gd name="T0" fmla="*/ 24 w 41"/>
                  <a:gd name="T1" fmla="*/ 47 h 58"/>
                  <a:gd name="T2" fmla="*/ 25 w 41"/>
                  <a:gd name="T3" fmla="*/ 49 h 58"/>
                  <a:gd name="T4" fmla="*/ 31 w 41"/>
                  <a:gd name="T5" fmla="*/ 34 h 58"/>
                  <a:gd name="T6" fmla="*/ 38 w 41"/>
                  <a:gd name="T7" fmla="*/ 9 h 58"/>
                  <a:gd name="T8" fmla="*/ 41 w 41"/>
                  <a:gd name="T9" fmla="*/ 10 h 58"/>
                  <a:gd name="T10" fmla="*/ 33 w 41"/>
                  <a:gd name="T11" fmla="*/ 16 h 58"/>
                  <a:gd name="T12" fmla="*/ 27 w 41"/>
                  <a:gd name="T13" fmla="*/ 24 h 58"/>
                  <a:gd name="T14" fmla="*/ 28 w 41"/>
                  <a:gd name="T15" fmla="*/ 31 h 58"/>
                  <a:gd name="T16" fmla="*/ 4 w 41"/>
                  <a:gd name="T17" fmla="*/ 45 h 58"/>
                  <a:gd name="T18" fmla="*/ 13 w 41"/>
                  <a:gd name="T19" fmla="*/ 48 h 58"/>
                  <a:gd name="T20" fmla="*/ 26 w 41"/>
                  <a:gd name="T21" fmla="*/ 4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1" h="58">
                    <a:moveTo>
                      <a:pt x="24" y="47"/>
                    </a:moveTo>
                    <a:cubicBezTo>
                      <a:pt x="25" y="48"/>
                      <a:pt x="23" y="49"/>
                      <a:pt x="25" y="49"/>
                    </a:cubicBezTo>
                    <a:cubicBezTo>
                      <a:pt x="30" y="47"/>
                      <a:pt x="36" y="40"/>
                      <a:pt x="31" y="34"/>
                    </a:cubicBezTo>
                    <a:cubicBezTo>
                      <a:pt x="35" y="26"/>
                      <a:pt x="36" y="19"/>
                      <a:pt x="38" y="9"/>
                    </a:cubicBezTo>
                    <a:cubicBezTo>
                      <a:pt x="39" y="9"/>
                      <a:pt x="40" y="10"/>
                      <a:pt x="41" y="10"/>
                    </a:cubicBezTo>
                    <a:cubicBezTo>
                      <a:pt x="32" y="0"/>
                      <a:pt x="35" y="12"/>
                      <a:pt x="33" y="16"/>
                    </a:cubicBezTo>
                    <a:cubicBezTo>
                      <a:pt x="32" y="19"/>
                      <a:pt x="28" y="21"/>
                      <a:pt x="27" y="24"/>
                    </a:cubicBezTo>
                    <a:cubicBezTo>
                      <a:pt x="26" y="27"/>
                      <a:pt x="28" y="29"/>
                      <a:pt x="28" y="31"/>
                    </a:cubicBezTo>
                    <a:cubicBezTo>
                      <a:pt x="26" y="39"/>
                      <a:pt x="12" y="58"/>
                      <a:pt x="4" y="45"/>
                    </a:cubicBezTo>
                    <a:cubicBezTo>
                      <a:pt x="0" y="53"/>
                      <a:pt x="9" y="52"/>
                      <a:pt x="13" y="48"/>
                    </a:cubicBezTo>
                    <a:cubicBezTo>
                      <a:pt x="17" y="51"/>
                      <a:pt x="21" y="48"/>
                      <a:pt x="26" y="47"/>
                    </a:cubicBezTo>
                  </a:path>
                </a:pathLst>
              </a:custGeom>
              <a:solidFill>
                <a:srgbClr val="C769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646" name="Freeform 246"/>
              <p:cNvSpPr>
                <a:spLocks/>
              </p:cNvSpPr>
              <p:nvPr/>
            </p:nvSpPr>
            <p:spPr bwMode="auto">
              <a:xfrm>
                <a:off x="2169" y="3122"/>
                <a:ext cx="76" cy="201"/>
              </a:xfrm>
              <a:custGeom>
                <a:avLst/>
                <a:gdLst>
                  <a:gd name="T0" fmla="*/ 4 w 34"/>
                  <a:gd name="T1" fmla="*/ 7 h 90"/>
                  <a:gd name="T2" fmla="*/ 8 w 34"/>
                  <a:gd name="T3" fmla="*/ 30 h 90"/>
                  <a:gd name="T4" fmla="*/ 13 w 34"/>
                  <a:gd name="T5" fmla="*/ 51 h 90"/>
                  <a:gd name="T6" fmla="*/ 34 w 34"/>
                  <a:gd name="T7" fmla="*/ 89 h 90"/>
                  <a:gd name="T8" fmla="*/ 25 w 34"/>
                  <a:gd name="T9" fmla="*/ 80 h 90"/>
                  <a:gd name="T10" fmla="*/ 16 w 34"/>
                  <a:gd name="T11" fmla="*/ 71 h 90"/>
                  <a:gd name="T12" fmla="*/ 9 w 34"/>
                  <a:gd name="T13" fmla="*/ 49 h 90"/>
                  <a:gd name="T14" fmla="*/ 1 w 34"/>
                  <a:gd name="T15" fmla="*/ 25 h 90"/>
                  <a:gd name="T16" fmla="*/ 3 w 34"/>
                  <a:gd name="T17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90">
                    <a:moveTo>
                      <a:pt x="4" y="7"/>
                    </a:moveTo>
                    <a:cubicBezTo>
                      <a:pt x="4" y="17"/>
                      <a:pt x="5" y="22"/>
                      <a:pt x="8" y="30"/>
                    </a:cubicBezTo>
                    <a:cubicBezTo>
                      <a:pt x="11" y="38"/>
                      <a:pt x="10" y="43"/>
                      <a:pt x="13" y="51"/>
                    </a:cubicBezTo>
                    <a:cubicBezTo>
                      <a:pt x="19" y="64"/>
                      <a:pt x="26" y="76"/>
                      <a:pt x="34" y="89"/>
                    </a:cubicBezTo>
                    <a:cubicBezTo>
                      <a:pt x="28" y="90"/>
                      <a:pt x="27" y="85"/>
                      <a:pt x="25" y="80"/>
                    </a:cubicBezTo>
                    <a:cubicBezTo>
                      <a:pt x="22" y="76"/>
                      <a:pt x="19" y="74"/>
                      <a:pt x="16" y="71"/>
                    </a:cubicBezTo>
                    <a:cubicBezTo>
                      <a:pt x="8" y="63"/>
                      <a:pt x="11" y="59"/>
                      <a:pt x="9" y="49"/>
                    </a:cubicBezTo>
                    <a:cubicBezTo>
                      <a:pt x="7" y="40"/>
                      <a:pt x="1" y="37"/>
                      <a:pt x="1" y="25"/>
                    </a:cubicBezTo>
                    <a:cubicBezTo>
                      <a:pt x="0" y="16"/>
                      <a:pt x="0" y="9"/>
                      <a:pt x="3" y="0"/>
                    </a:cubicBezTo>
                  </a:path>
                </a:pathLst>
              </a:custGeom>
              <a:solidFill>
                <a:srgbClr val="AB5A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647" name="Freeform 247"/>
              <p:cNvSpPr>
                <a:spLocks/>
              </p:cNvSpPr>
              <p:nvPr/>
            </p:nvSpPr>
            <p:spPr bwMode="auto">
              <a:xfrm>
                <a:off x="2353" y="2269"/>
                <a:ext cx="101" cy="173"/>
              </a:xfrm>
              <a:custGeom>
                <a:avLst/>
                <a:gdLst>
                  <a:gd name="T0" fmla="*/ 24 w 45"/>
                  <a:gd name="T1" fmla="*/ 35 h 77"/>
                  <a:gd name="T2" fmla="*/ 13 w 45"/>
                  <a:gd name="T3" fmla="*/ 58 h 77"/>
                  <a:gd name="T4" fmla="*/ 4 w 45"/>
                  <a:gd name="T5" fmla="*/ 66 h 77"/>
                  <a:gd name="T6" fmla="*/ 0 w 45"/>
                  <a:gd name="T7" fmla="*/ 77 h 77"/>
                  <a:gd name="T8" fmla="*/ 9 w 45"/>
                  <a:gd name="T9" fmla="*/ 57 h 77"/>
                  <a:gd name="T10" fmla="*/ 15 w 45"/>
                  <a:gd name="T11" fmla="*/ 49 h 77"/>
                  <a:gd name="T12" fmla="*/ 15 w 45"/>
                  <a:gd name="T13" fmla="*/ 37 h 77"/>
                  <a:gd name="T14" fmla="*/ 23 w 45"/>
                  <a:gd name="T15" fmla="*/ 28 h 77"/>
                  <a:gd name="T16" fmla="*/ 27 w 45"/>
                  <a:gd name="T17" fmla="*/ 18 h 77"/>
                  <a:gd name="T18" fmla="*/ 45 w 45"/>
                  <a:gd name="T19" fmla="*/ 0 h 77"/>
                  <a:gd name="T20" fmla="*/ 24 w 45"/>
                  <a:gd name="T21" fmla="*/ 34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5" h="77">
                    <a:moveTo>
                      <a:pt x="24" y="35"/>
                    </a:moveTo>
                    <a:cubicBezTo>
                      <a:pt x="20" y="43"/>
                      <a:pt x="18" y="51"/>
                      <a:pt x="13" y="58"/>
                    </a:cubicBezTo>
                    <a:cubicBezTo>
                      <a:pt x="10" y="61"/>
                      <a:pt x="6" y="62"/>
                      <a:pt x="4" y="66"/>
                    </a:cubicBezTo>
                    <a:cubicBezTo>
                      <a:pt x="2" y="71"/>
                      <a:pt x="6" y="75"/>
                      <a:pt x="0" y="77"/>
                    </a:cubicBezTo>
                    <a:cubicBezTo>
                      <a:pt x="2" y="70"/>
                      <a:pt x="5" y="63"/>
                      <a:pt x="9" y="57"/>
                    </a:cubicBezTo>
                    <a:cubicBezTo>
                      <a:pt x="11" y="54"/>
                      <a:pt x="14" y="53"/>
                      <a:pt x="15" y="49"/>
                    </a:cubicBezTo>
                    <a:cubicBezTo>
                      <a:pt x="16" y="45"/>
                      <a:pt x="14" y="41"/>
                      <a:pt x="15" y="37"/>
                    </a:cubicBezTo>
                    <a:cubicBezTo>
                      <a:pt x="16" y="33"/>
                      <a:pt x="21" y="31"/>
                      <a:pt x="23" y="28"/>
                    </a:cubicBezTo>
                    <a:cubicBezTo>
                      <a:pt x="25" y="25"/>
                      <a:pt x="25" y="21"/>
                      <a:pt x="27" y="18"/>
                    </a:cubicBezTo>
                    <a:cubicBezTo>
                      <a:pt x="31" y="10"/>
                      <a:pt x="40" y="6"/>
                      <a:pt x="45" y="0"/>
                    </a:cubicBezTo>
                    <a:cubicBezTo>
                      <a:pt x="37" y="11"/>
                      <a:pt x="24" y="20"/>
                      <a:pt x="24" y="34"/>
                    </a:cubicBezTo>
                  </a:path>
                </a:pathLst>
              </a:custGeom>
              <a:solidFill>
                <a:srgbClr val="AB5A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648" name="Freeform 248"/>
              <p:cNvSpPr>
                <a:spLocks/>
              </p:cNvSpPr>
              <p:nvPr/>
            </p:nvSpPr>
            <p:spPr bwMode="auto">
              <a:xfrm>
                <a:off x="1985" y="2623"/>
                <a:ext cx="45" cy="182"/>
              </a:xfrm>
              <a:custGeom>
                <a:avLst/>
                <a:gdLst>
                  <a:gd name="T0" fmla="*/ 4 w 20"/>
                  <a:gd name="T1" fmla="*/ 33 h 81"/>
                  <a:gd name="T2" fmla="*/ 4 w 20"/>
                  <a:gd name="T3" fmla="*/ 58 h 81"/>
                  <a:gd name="T4" fmla="*/ 16 w 20"/>
                  <a:gd name="T5" fmla="*/ 81 h 81"/>
                  <a:gd name="T6" fmla="*/ 20 w 20"/>
                  <a:gd name="T7" fmla="*/ 73 h 81"/>
                  <a:gd name="T8" fmla="*/ 4 w 20"/>
                  <a:gd name="T9" fmla="*/ 41 h 81"/>
                  <a:gd name="T10" fmla="*/ 8 w 20"/>
                  <a:gd name="T11" fmla="*/ 21 h 81"/>
                  <a:gd name="T12" fmla="*/ 11 w 20"/>
                  <a:gd name="T13" fmla="*/ 0 h 81"/>
                  <a:gd name="T14" fmla="*/ 3 w 20"/>
                  <a:gd name="T15" fmla="*/ 27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81">
                    <a:moveTo>
                      <a:pt x="4" y="33"/>
                    </a:moveTo>
                    <a:cubicBezTo>
                      <a:pt x="2" y="43"/>
                      <a:pt x="0" y="49"/>
                      <a:pt x="4" y="58"/>
                    </a:cubicBezTo>
                    <a:cubicBezTo>
                      <a:pt x="8" y="65"/>
                      <a:pt x="12" y="74"/>
                      <a:pt x="16" y="81"/>
                    </a:cubicBezTo>
                    <a:cubicBezTo>
                      <a:pt x="16" y="78"/>
                      <a:pt x="17" y="76"/>
                      <a:pt x="20" y="73"/>
                    </a:cubicBezTo>
                    <a:cubicBezTo>
                      <a:pt x="12" y="81"/>
                      <a:pt x="3" y="48"/>
                      <a:pt x="4" y="41"/>
                    </a:cubicBezTo>
                    <a:cubicBezTo>
                      <a:pt x="4" y="34"/>
                      <a:pt x="8" y="28"/>
                      <a:pt x="8" y="21"/>
                    </a:cubicBezTo>
                    <a:cubicBezTo>
                      <a:pt x="8" y="13"/>
                      <a:pt x="7" y="9"/>
                      <a:pt x="11" y="0"/>
                    </a:cubicBezTo>
                    <a:cubicBezTo>
                      <a:pt x="1" y="4"/>
                      <a:pt x="5" y="19"/>
                      <a:pt x="3" y="27"/>
                    </a:cubicBezTo>
                  </a:path>
                </a:pathLst>
              </a:custGeom>
              <a:solidFill>
                <a:srgbClr val="BCA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649" name="Freeform 249"/>
              <p:cNvSpPr>
                <a:spLocks/>
              </p:cNvSpPr>
              <p:nvPr/>
            </p:nvSpPr>
            <p:spPr bwMode="auto">
              <a:xfrm>
                <a:off x="1980" y="2480"/>
                <a:ext cx="34" cy="126"/>
              </a:xfrm>
              <a:custGeom>
                <a:avLst/>
                <a:gdLst>
                  <a:gd name="T0" fmla="*/ 5 w 15"/>
                  <a:gd name="T1" fmla="*/ 35 h 56"/>
                  <a:gd name="T2" fmla="*/ 0 w 15"/>
                  <a:gd name="T3" fmla="*/ 50 h 56"/>
                  <a:gd name="T4" fmla="*/ 6 w 15"/>
                  <a:gd name="T5" fmla="*/ 49 h 56"/>
                  <a:gd name="T6" fmla="*/ 6 w 15"/>
                  <a:gd name="T7" fmla="*/ 56 h 56"/>
                  <a:gd name="T8" fmla="*/ 9 w 15"/>
                  <a:gd name="T9" fmla="*/ 43 h 56"/>
                  <a:gd name="T10" fmla="*/ 8 w 15"/>
                  <a:gd name="T11" fmla="*/ 31 h 56"/>
                  <a:gd name="T12" fmla="*/ 15 w 15"/>
                  <a:gd name="T13" fmla="*/ 1 h 56"/>
                  <a:gd name="T14" fmla="*/ 7 w 15"/>
                  <a:gd name="T15" fmla="*/ 0 h 56"/>
                  <a:gd name="T16" fmla="*/ 8 w 15"/>
                  <a:gd name="T17" fmla="*/ 7 h 56"/>
                  <a:gd name="T18" fmla="*/ 6 w 15"/>
                  <a:gd name="T19" fmla="*/ 13 h 56"/>
                  <a:gd name="T20" fmla="*/ 3 w 15"/>
                  <a:gd name="T21" fmla="*/ 19 h 56"/>
                  <a:gd name="T22" fmla="*/ 4 w 15"/>
                  <a:gd name="T23" fmla="*/ 2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" h="56">
                    <a:moveTo>
                      <a:pt x="5" y="35"/>
                    </a:moveTo>
                    <a:cubicBezTo>
                      <a:pt x="2" y="39"/>
                      <a:pt x="0" y="45"/>
                      <a:pt x="0" y="50"/>
                    </a:cubicBezTo>
                    <a:cubicBezTo>
                      <a:pt x="2" y="49"/>
                      <a:pt x="4" y="50"/>
                      <a:pt x="6" y="49"/>
                    </a:cubicBezTo>
                    <a:cubicBezTo>
                      <a:pt x="6" y="53"/>
                      <a:pt x="7" y="53"/>
                      <a:pt x="6" y="56"/>
                    </a:cubicBezTo>
                    <a:cubicBezTo>
                      <a:pt x="6" y="51"/>
                      <a:pt x="8" y="48"/>
                      <a:pt x="9" y="43"/>
                    </a:cubicBezTo>
                    <a:cubicBezTo>
                      <a:pt x="10" y="37"/>
                      <a:pt x="9" y="38"/>
                      <a:pt x="8" y="31"/>
                    </a:cubicBezTo>
                    <a:cubicBezTo>
                      <a:pt x="6" y="19"/>
                      <a:pt x="9" y="11"/>
                      <a:pt x="15" y="1"/>
                    </a:cubicBezTo>
                    <a:cubicBezTo>
                      <a:pt x="13" y="0"/>
                      <a:pt x="9" y="0"/>
                      <a:pt x="7" y="0"/>
                    </a:cubicBezTo>
                    <a:cubicBezTo>
                      <a:pt x="7" y="2"/>
                      <a:pt x="8" y="7"/>
                      <a:pt x="8" y="7"/>
                    </a:cubicBezTo>
                    <a:cubicBezTo>
                      <a:pt x="8" y="7"/>
                      <a:pt x="6" y="13"/>
                      <a:pt x="6" y="13"/>
                    </a:cubicBezTo>
                    <a:cubicBezTo>
                      <a:pt x="5" y="14"/>
                      <a:pt x="3" y="17"/>
                      <a:pt x="3" y="19"/>
                    </a:cubicBezTo>
                    <a:cubicBezTo>
                      <a:pt x="3" y="21"/>
                      <a:pt x="5" y="24"/>
                      <a:pt x="4" y="27"/>
                    </a:cubicBezTo>
                  </a:path>
                </a:pathLst>
              </a:custGeom>
              <a:solidFill>
                <a:srgbClr val="BCA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650" name="Freeform 250"/>
              <p:cNvSpPr>
                <a:spLocks/>
              </p:cNvSpPr>
              <p:nvPr/>
            </p:nvSpPr>
            <p:spPr bwMode="auto">
              <a:xfrm>
                <a:off x="2014" y="2547"/>
                <a:ext cx="16" cy="142"/>
              </a:xfrm>
              <a:custGeom>
                <a:avLst/>
                <a:gdLst>
                  <a:gd name="T0" fmla="*/ 4 w 7"/>
                  <a:gd name="T1" fmla="*/ 26 h 63"/>
                  <a:gd name="T2" fmla="*/ 1 w 7"/>
                  <a:gd name="T3" fmla="*/ 63 h 63"/>
                  <a:gd name="T4" fmla="*/ 1 w 7"/>
                  <a:gd name="T5" fmla="*/ 49 h 63"/>
                  <a:gd name="T6" fmla="*/ 4 w 7"/>
                  <a:gd name="T7" fmla="*/ 34 h 63"/>
                  <a:gd name="T8" fmla="*/ 4 w 7"/>
                  <a:gd name="T9" fmla="*/ 17 h 63"/>
                  <a:gd name="T10" fmla="*/ 4 w 7"/>
                  <a:gd name="T11" fmla="*/ 0 h 63"/>
                  <a:gd name="T12" fmla="*/ 0 w 7"/>
                  <a:gd name="T13" fmla="*/ 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63">
                    <a:moveTo>
                      <a:pt x="4" y="26"/>
                    </a:moveTo>
                    <a:cubicBezTo>
                      <a:pt x="1" y="39"/>
                      <a:pt x="0" y="50"/>
                      <a:pt x="1" y="63"/>
                    </a:cubicBezTo>
                    <a:cubicBezTo>
                      <a:pt x="6" y="61"/>
                      <a:pt x="2" y="54"/>
                      <a:pt x="1" y="49"/>
                    </a:cubicBezTo>
                    <a:cubicBezTo>
                      <a:pt x="0" y="43"/>
                      <a:pt x="2" y="39"/>
                      <a:pt x="4" y="34"/>
                    </a:cubicBezTo>
                    <a:cubicBezTo>
                      <a:pt x="7" y="25"/>
                      <a:pt x="7" y="26"/>
                      <a:pt x="4" y="17"/>
                    </a:cubicBezTo>
                    <a:cubicBezTo>
                      <a:pt x="2" y="12"/>
                      <a:pt x="1" y="6"/>
                      <a:pt x="4" y="0"/>
                    </a:cubicBezTo>
                    <a:cubicBezTo>
                      <a:pt x="1" y="2"/>
                      <a:pt x="1" y="4"/>
                      <a:pt x="0" y="5"/>
                    </a:cubicBezTo>
                  </a:path>
                </a:pathLst>
              </a:custGeom>
              <a:solidFill>
                <a:srgbClr val="BCA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651" name="Freeform 251"/>
              <p:cNvSpPr>
                <a:spLocks/>
              </p:cNvSpPr>
              <p:nvPr/>
            </p:nvSpPr>
            <p:spPr bwMode="auto">
              <a:xfrm>
                <a:off x="1936" y="2700"/>
                <a:ext cx="58" cy="164"/>
              </a:xfrm>
              <a:custGeom>
                <a:avLst/>
                <a:gdLst>
                  <a:gd name="T0" fmla="*/ 4 w 26"/>
                  <a:gd name="T1" fmla="*/ 25 h 73"/>
                  <a:gd name="T2" fmla="*/ 4 w 26"/>
                  <a:gd name="T3" fmla="*/ 41 h 73"/>
                  <a:gd name="T4" fmla="*/ 10 w 26"/>
                  <a:gd name="T5" fmla="*/ 50 h 73"/>
                  <a:gd name="T6" fmla="*/ 14 w 26"/>
                  <a:gd name="T7" fmla="*/ 62 h 73"/>
                  <a:gd name="T8" fmla="*/ 26 w 26"/>
                  <a:gd name="T9" fmla="*/ 72 h 73"/>
                  <a:gd name="T10" fmla="*/ 14 w 26"/>
                  <a:gd name="T11" fmla="*/ 57 h 73"/>
                  <a:gd name="T12" fmla="*/ 13 w 26"/>
                  <a:gd name="T13" fmla="*/ 47 h 73"/>
                  <a:gd name="T14" fmla="*/ 7 w 26"/>
                  <a:gd name="T15" fmla="*/ 39 h 73"/>
                  <a:gd name="T16" fmla="*/ 3 w 26"/>
                  <a:gd name="T17" fmla="*/ 19 h 73"/>
                  <a:gd name="T18" fmla="*/ 2 w 26"/>
                  <a:gd name="T1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73">
                    <a:moveTo>
                      <a:pt x="4" y="25"/>
                    </a:moveTo>
                    <a:cubicBezTo>
                      <a:pt x="4" y="31"/>
                      <a:pt x="2" y="36"/>
                      <a:pt x="4" y="41"/>
                    </a:cubicBezTo>
                    <a:cubicBezTo>
                      <a:pt x="5" y="45"/>
                      <a:pt x="8" y="45"/>
                      <a:pt x="10" y="50"/>
                    </a:cubicBezTo>
                    <a:cubicBezTo>
                      <a:pt x="12" y="56"/>
                      <a:pt x="9" y="57"/>
                      <a:pt x="14" y="62"/>
                    </a:cubicBezTo>
                    <a:cubicBezTo>
                      <a:pt x="17" y="66"/>
                      <a:pt x="23" y="70"/>
                      <a:pt x="26" y="72"/>
                    </a:cubicBezTo>
                    <a:cubicBezTo>
                      <a:pt x="16" y="73"/>
                      <a:pt x="15" y="64"/>
                      <a:pt x="14" y="57"/>
                    </a:cubicBezTo>
                    <a:cubicBezTo>
                      <a:pt x="13" y="54"/>
                      <a:pt x="14" y="51"/>
                      <a:pt x="13" y="47"/>
                    </a:cubicBezTo>
                    <a:cubicBezTo>
                      <a:pt x="12" y="45"/>
                      <a:pt x="8" y="43"/>
                      <a:pt x="7" y="39"/>
                    </a:cubicBezTo>
                    <a:cubicBezTo>
                      <a:pt x="5" y="33"/>
                      <a:pt x="5" y="25"/>
                      <a:pt x="3" y="19"/>
                    </a:cubicBezTo>
                    <a:cubicBezTo>
                      <a:pt x="1" y="13"/>
                      <a:pt x="0" y="7"/>
                      <a:pt x="2" y="0"/>
                    </a:cubicBezTo>
                  </a:path>
                </a:pathLst>
              </a:custGeom>
              <a:solidFill>
                <a:srgbClr val="BCA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652" name="Freeform 252"/>
              <p:cNvSpPr>
                <a:spLocks/>
              </p:cNvSpPr>
              <p:nvPr/>
            </p:nvSpPr>
            <p:spPr bwMode="auto">
              <a:xfrm>
                <a:off x="2288" y="2249"/>
                <a:ext cx="105" cy="150"/>
              </a:xfrm>
              <a:custGeom>
                <a:avLst/>
                <a:gdLst>
                  <a:gd name="T0" fmla="*/ 20 w 47"/>
                  <a:gd name="T1" fmla="*/ 14 h 67"/>
                  <a:gd name="T2" fmla="*/ 7 w 47"/>
                  <a:gd name="T3" fmla="*/ 37 h 67"/>
                  <a:gd name="T4" fmla="*/ 4 w 47"/>
                  <a:gd name="T5" fmla="*/ 67 h 67"/>
                  <a:gd name="T6" fmla="*/ 5 w 47"/>
                  <a:gd name="T7" fmla="*/ 48 h 67"/>
                  <a:gd name="T8" fmla="*/ 16 w 47"/>
                  <a:gd name="T9" fmla="*/ 26 h 67"/>
                  <a:gd name="T10" fmla="*/ 47 w 47"/>
                  <a:gd name="T11" fmla="*/ 7 h 67"/>
                  <a:gd name="T12" fmla="*/ 47 w 47"/>
                  <a:gd name="T13" fmla="*/ 1 h 67"/>
                  <a:gd name="T14" fmla="*/ 22 w 47"/>
                  <a:gd name="T15" fmla="*/ 15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7" h="67">
                    <a:moveTo>
                      <a:pt x="20" y="14"/>
                    </a:moveTo>
                    <a:cubicBezTo>
                      <a:pt x="9" y="20"/>
                      <a:pt x="7" y="26"/>
                      <a:pt x="7" y="37"/>
                    </a:cubicBezTo>
                    <a:cubicBezTo>
                      <a:pt x="7" y="44"/>
                      <a:pt x="0" y="63"/>
                      <a:pt x="4" y="67"/>
                    </a:cubicBezTo>
                    <a:cubicBezTo>
                      <a:pt x="8" y="62"/>
                      <a:pt x="4" y="55"/>
                      <a:pt x="5" y="48"/>
                    </a:cubicBezTo>
                    <a:cubicBezTo>
                      <a:pt x="6" y="41"/>
                      <a:pt x="12" y="33"/>
                      <a:pt x="16" y="26"/>
                    </a:cubicBezTo>
                    <a:cubicBezTo>
                      <a:pt x="24" y="14"/>
                      <a:pt x="36" y="16"/>
                      <a:pt x="47" y="7"/>
                    </a:cubicBezTo>
                    <a:cubicBezTo>
                      <a:pt x="47" y="7"/>
                      <a:pt x="47" y="0"/>
                      <a:pt x="47" y="1"/>
                    </a:cubicBezTo>
                    <a:cubicBezTo>
                      <a:pt x="41" y="4"/>
                      <a:pt x="19" y="8"/>
                      <a:pt x="22" y="15"/>
                    </a:cubicBezTo>
                  </a:path>
                </a:pathLst>
              </a:custGeom>
              <a:solidFill>
                <a:srgbClr val="CF83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653" name="Freeform 253"/>
              <p:cNvSpPr>
                <a:spLocks/>
              </p:cNvSpPr>
              <p:nvPr/>
            </p:nvSpPr>
            <p:spPr bwMode="auto">
              <a:xfrm>
                <a:off x="2247" y="2339"/>
                <a:ext cx="72" cy="163"/>
              </a:xfrm>
              <a:custGeom>
                <a:avLst/>
                <a:gdLst>
                  <a:gd name="T0" fmla="*/ 24 w 32"/>
                  <a:gd name="T1" fmla="*/ 27 h 73"/>
                  <a:gd name="T2" fmla="*/ 18 w 32"/>
                  <a:gd name="T3" fmla="*/ 49 h 73"/>
                  <a:gd name="T4" fmla="*/ 5 w 32"/>
                  <a:gd name="T5" fmla="*/ 68 h 73"/>
                  <a:gd name="T6" fmla="*/ 18 w 32"/>
                  <a:gd name="T7" fmla="*/ 52 h 73"/>
                  <a:gd name="T8" fmla="*/ 32 w 32"/>
                  <a:gd name="T9" fmla="*/ 38 h 73"/>
                  <a:gd name="T10" fmla="*/ 20 w 32"/>
                  <a:gd name="T11" fmla="*/ 26 h 73"/>
                  <a:gd name="T12" fmla="*/ 27 w 32"/>
                  <a:gd name="T13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73">
                    <a:moveTo>
                      <a:pt x="24" y="27"/>
                    </a:moveTo>
                    <a:cubicBezTo>
                      <a:pt x="22" y="35"/>
                      <a:pt x="22" y="43"/>
                      <a:pt x="18" y="49"/>
                    </a:cubicBezTo>
                    <a:cubicBezTo>
                      <a:pt x="16" y="53"/>
                      <a:pt x="0" y="63"/>
                      <a:pt x="5" y="68"/>
                    </a:cubicBezTo>
                    <a:cubicBezTo>
                      <a:pt x="10" y="73"/>
                      <a:pt x="16" y="55"/>
                      <a:pt x="18" y="52"/>
                    </a:cubicBezTo>
                    <a:cubicBezTo>
                      <a:pt x="22" y="45"/>
                      <a:pt x="26" y="43"/>
                      <a:pt x="32" y="38"/>
                    </a:cubicBezTo>
                    <a:cubicBezTo>
                      <a:pt x="25" y="35"/>
                      <a:pt x="31" y="19"/>
                      <a:pt x="20" y="26"/>
                    </a:cubicBezTo>
                    <a:cubicBezTo>
                      <a:pt x="21" y="18"/>
                      <a:pt x="30" y="8"/>
                      <a:pt x="27" y="0"/>
                    </a:cubicBezTo>
                  </a:path>
                </a:pathLst>
              </a:custGeom>
              <a:solidFill>
                <a:srgbClr val="CF83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654" name="Freeform 254"/>
              <p:cNvSpPr>
                <a:spLocks/>
              </p:cNvSpPr>
              <p:nvPr/>
            </p:nvSpPr>
            <p:spPr bwMode="auto">
              <a:xfrm>
                <a:off x="2396" y="2161"/>
                <a:ext cx="49" cy="99"/>
              </a:xfrm>
              <a:custGeom>
                <a:avLst/>
                <a:gdLst>
                  <a:gd name="T0" fmla="*/ 8 w 22"/>
                  <a:gd name="T1" fmla="*/ 40 h 44"/>
                  <a:gd name="T2" fmla="*/ 0 w 22"/>
                  <a:gd name="T3" fmla="*/ 39 h 44"/>
                  <a:gd name="T4" fmla="*/ 17 w 22"/>
                  <a:gd name="T5" fmla="*/ 29 h 44"/>
                  <a:gd name="T6" fmla="*/ 9 w 22"/>
                  <a:gd name="T7" fmla="*/ 26 h 44"/>
                  <a:gd name="T8" fmla="*/ 12 w 22"/>
                  <a:gd name="T9" fmla="*/ 0 h 44"/>
                  <a:gd name="T10" fmla="*/ 6 w 22"/>
                  <a:gd name="T11" fmla="*/ 2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44">
                    <a:moveTo>
                      <a:pt x="8" y="40"/>
                    </a:moveTo>
                    <a:cubicBezTo>
                      <a:pt x="4" y="44"/>
                      <a:pt x="1" y="43"/>
                      <a:pt x="0" y="39"/>
                    </a:cubicBezTo>
                    <a:cubicBezTo>
                      <a:pt x="4" y="35"/>
                      <a:pt x="14" y="34"/>
                      <a:pt x="17" y="29"/>
                    </a:cubicBezTo>
                    <a:cubicBezTo>
                      <a:pt x="22" y="21"/>
                      <a:pt x="13" y="18"/>
                      <a:pt x="9" y="26"/>
                    </a:cubicBezTo>
                    <a:cubicBezTo>
                      <a:pt x="15" y="19"/>
                      <a:pt x="12" y="9"/>
                      <a:pt x="12" y="0"/>
                    </a:cubicBezTo>
                    <a:cubicBezTo>
                      <a:pt x="9" y="6"/>
                      <a:pt x="5" y="21"/>
                      <a:pt x="6" y="27"/>
                    </a:cubicBezTo>
                  </a:path>
                </a:pathLst>
              </a:custGeom>
              <a:solidFill>
                <a:srgbClr val="CF83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655" name="Freeform 255"/>
              <p:cNvSpPr>
                <a:spLocks/>
              </p:cNvSpPr>
              <p:nvPr/>
            </p:nvSpPr>
            <p:spPr bwMode="auto">
              <a:xfrm>
                <a:off x="2209" y="2491"/>
                <a:ext cx="47" cy="162"/>
              </a:xfrm>
              <a:custGeom>
                <a:avLst/>
                <a:gdLst>
                  <a:gd name="T0" fmla="*/ 18 w 21"/>
                  <a:gd name="T1" fmla="*/ 5 h 72"/>
                  <a:gd name="T2" fmla="*/ 4 w 21"/>
                  <a:gd name="T3" fmla="*/ 23 h 72"/>
                  <a:gd name="T4" fmla="*/ 6 w 21"/>
                  <a:gd name="T5" fmla="*/ 31 h 72"/>
                  <a:gd name="T6" fmla="*/ 2 w 21"/>
                  <a:gd name="T7" fmla="*/ 39 h 72"/>
                  <a:gd name="T8" fmla="*/ 0 w 21"/>
                  <a:gd name="T9" fmla="*/ 72 h 72"/>
                  <a:gd name="T10" fmla="*/ 19 w 21"/>
                  <a:gd name="T11" fmla="*/ 47 h 72"/>
                  <a:gd name="T12" fmla="*/ 16 w 21"/>
                  <a:gd name="T13" fmla="*/ 32 h 72"/>
                  <a:gd name="T14" fmla="*/ 10 w 21"/>
                  <a:gd name="T15" fmla="*/ 24 h 72"/>
                  <a:gd name="T16" fmla="*/ 21 w 21"/>
                  <a:gd name="T1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72">
                    <a:moveTo>
                      <a:pt x="18" y="5"/>
                    </a:moveTo>
                    <a:cubicBezTo>
                      <a:pt x="13" y="9"/>
                      <a:pt x="5" y="17"/>
                      <a:pt x="4" y="23"/>
                    </a:cubicBezTo>
                    <a:cubicBezTo>
                      <a:pt x="3" y="25"/>
                      <a:pt x="6" y="28"/>
                      <a:pt x="6" y="31"/>
                    </a:cubicBezTo>
                    <a:cubicBezTo>
                      <a:pt x="6" y="33"/>
                      <a:pt x="3" y="37"/>
                      <a:pt x="2" y="39"/>
                    </a:cubicBezTo>
                    <a:cubicBezTo>
                      <a:pt x="18" y="41"/>
                      <a:pt x="2" y="65"/>
                      <a:pt x="0" y="72"/>
                    </a:cubicBezTo>
                    <a:cubicBezTo>
                      <a:pt x="9" y="66"/>
                      <a:pt x="6" y="50"/>
                      <a:pt x="19" y="47"/>
                    </a:cubicBezTo>
                    <a:cubicBezTo>
                      <a:pt x="19" y="42"/>
                      <a:pt x="18" y="37"/>
                      <a:pt x="16" y="32"/>
                    </a:cubicBezTo>
                    <a:cubicBezTo>
                      <a:pt x="15" y="30"/>
                      <a:pt x="10" y="27"/>
                      <a:pt x="10" y="24"/>
                    </a:cubicBezTo>
                    <a:cubicBezTo>
                      <a:pt x="9" y="20"/>
                      <a:pt x="19" y="4"/>
                      <a:pt x="21" y="0"/>
                    </a:cubicBezTo>
                  </a:path>
                </a:pathLst>
              </a:custGeom>
              <a:solidFill>
                <a:srgbClr val="CF83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656" name="Freeform 256"/>
              <p:cNvSpPr>
                <a:spLocks/>
              </p:cNvSpPr>
              <p:nvPr/>
            </p:nvSpPr>
            <p:spPr bwMode="auto">
              <a:xfrm>
                <a:off x="2203" y="2558"/>
                <a:ext cx="74" cy="106"/>
              </a:xfrm>
              <a:custGeom>
                <a:avLst/>
                <a:gdLst>
                  <a:gd name="T0" fmla="*/ 12 w 33"/>
                  <a:gd name="T1" fmla="*/ 11 h 47"/>
                  <a:gd name="T2" fmla="*/ 9 w 33"/>
                  <a:gd name="T3" fmla="*/ 30 h 47"/>
                  <a:gd name="T4" fmla="*/ 10 w 33"/>
                  <a:gd name="T5" fmla="*/ 43 h 47"/>
                  <a:gd name="T6" fmla="*/ 8 w 33"/>
                  <a:gd name="T7" fmla="*/ 47 h 47"/>
                  <a:gd name="T8" fmla="*/ 17 w 33"/>
                  <a:gd name="T9" fmla="*/ 22 h 47"/>
                  <a:gd name="T10" fmla="*/ 33 w 33"/>
                  <a:gd name="T11" fmla="*/ 0 h 47"/>
                  <a:gd name="T12" fmla="*/ 14 w 33"/>
                  <a:gd name="T13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47">
                    <a:moveTo>
                      <a:pt x="12" y="11"/>
                    </a:moveTo>
                    <a:cubicBezTo>
                      <a:pt x="12" y="19"/>
                      <a:pt x="11" y="24"/>
                      <a:pt x="9" y="30"/>
                    </a:cubicBezTo>
                    <a:cubicBezTo>
                      <a:pt x="7" y="34"/>
                      <a:pt x="0" y="44"/>
                      <a:pt x="10" y="43"/>
                    </a:cubicBezTo>
                    <a:cubicBezTo>
                      <a:pt x="9" y="46"/>
                      <a:pt x="10" y="46"/>
                      <a:pt x="8" y="47"/>
                    </a:cubicBezTo>
                    <a:cubicBezTo>
                      <a:pt x="8" y="36"/>
                      <a:pt x="10" y="30"/>
                      <a:pt x="17" y="22"/>
                    </a:cubicBezTo>
                    <a:cubicBezTo>
                      <a:pt x="22" y="17"/>
                      <a:pt x="30" y="8"/>
                      <a:pt x="33" y="0"/>
                    </a:cubicBezTo>
                    <a:cubicBezTo>
                      <a:pt x="30" y="3"/>
                      <a:pt x="11" y="24"/>
                      <a:pt x="14" y="6"/>
                    </a:cubicBezTo>
                  </a:path>
                </a:pathLst>
              </a:custGeom>
              <a:solidFill>
                <a:srgbClr val="C460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657" name="Freeform 257"/>
              <p:cNvSpPr>
                <a:spLocks/>
              </p:cNvSpPr>
              <p:nvPr/>
            </p:nvSpPr>
            <p:spPr bwMode="auto">
              <a:xfrm>
                <a:off x="2295" y="2321"/>
                <a:ext cx="58" cy="119"/>
              </a:xfrm>
              <a:custGeom>
                <a:avLst/>
                <a:gdLst>
                  <a:gd name="T0" fmla="*/ 7 w 26"/>
                  <a:gd name="T1" fmla="*/ 38 h 53"/>
                  <a:gd name="T2" fmla="*/ 0 w 26"/>
                  <a:gd name="T3" fmla="*/ 53 h 53"/>
                  <a:gd name="T4" fmla="*/ 9 w 26"/>
                  <a:gd name="T5" fmla="*/ 52 h 53"/>
                  <a:gd name="T6" fmla="*/ 18 w 26"/>
                  <a:gd name="T7" fmla="*/ 32 h 53"/>
                  <a:gd name="T8" fmla="*/ 26 w 26"/>
                  <a:gd name="T9" fmla="*/ 0 h 53"/>
                  <a:gd name="T10" fmla="*/ 19 w 26"/>
                  <a:gd name="T11" fmla="*/ 1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53">
                    <a:moveTo>
                      <a:pt x="7" y="38"/>
                    </a:moveTo>
                    <a:cubicBezTo>
                      <a:pt x="4" y="43"/>
                      <a:pt x="2" y="48"/>
                      <a:pt x="0" y="53"/>
                    </a:cubicBezTo>
                    <a:cubicBezTo>
                      <a:pt x="2" y="50"/>
                      <a:pt x="6" y="49"/>
                      <a:pt x="9" y="52"/>
                    </a:cubicBezTo>
                    <a:cubicBezTo>
                      <a:pt x="5" y="45"/>
                      <a:pt x="11" y="35"/>
                      <a:pt x="18" y="32"/>
                    </a:cubicBezTo>
                    <a:cubicBezTo>
                      <a:pt x="15" y="22"/>
                      <a:pt x="15" y="6"/>
                      <a:pt x="26" y="0"/>
                    </a:cubicBezTo>
                    <a:cubicBezTo>
                      <a:pt x="18" y="4"/>
                      <a:pt x="12" y="9"/>
                      <a:pt x="19" y="17"/>
                    </a:cubicBezTo>
                  </a:path>
                </a:pathLst>
              </a:custGeom>
              <a:solidFill>
                <a:srgbClr val="C460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658" name="Freeform 258"/>
              <p:cNvSpPr>
                <a:spLocks/>
              </p:cNvSpPr>
              <p:nvPr/>
            </p:nvSpPr>
            <p:spPr bwMode="auto">
              <a:xfrm>
                <a:off x="2245" y="2532"/>
                <a:ext cx="63" cy="136"/>
              </a:xfrm>
              <a:custGeom>
                <a:avLst/>
                <a:gdLst>
                  <a:gd name="T0" fmla="*/ 12 w 28"/>
                  <a:gd name="T1" fmla="*/ 31 h 61"/>
                  <a:gd name="T2" fmla="*/ 4 w 28"/>
                  <a:gd name="T3" fmla="*/ 45 h 61"/>
                  <a:gd name="T4" fmla="*/ 4 w 28"/>
                  <a:gd name="T5" fmla="*/ 57 h 61"/>
                  <a:gd name="T6" fmla="*/ 6 w 28"/>
                  <a:gd name="T7" fmla="*/ 61 h 61"/>
                  <a:gd name="T8" fmla="*/ 28 w 28"/>
                  <a:gd name="T9" fmla="*/ 0 h 61"/>
                  <a:gd name="T10" fmla="*/ 18 w 28"/>
                  <a:gd name="T11" fmla="*/ 13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61">
                    <a:moveTo>
                      <a:pt x="12" y="31"/>
                    </a:moveTo>
                    <a:cubicBezTo>
                      <a:pt x="8" y="35"/>
                      <a:pt x="4" y="40"/>
                      <a:pt x="4" y="45"/>
                    </a:cubicBezTo>
                    <a:cubicBezTo>
                      <a:pt x="3" y="49"/>
                      <a:pt x="8" y="51"/>
                      <a:pt x="4" y="57"/>
                    </a:cubicBezTo>
                    <a:cubicBezTo>
                      <a:pt x="4" y="58"/>
                      <a:pt x="5" y="60"/>
                      <a:pt x="6" y="61"/>
                    </a:cubicBezTo>
                    <a:cubicBezTo>
                      <a:pt x="0" y="37"/>
                      <a:pt x="26" y="23"/>
                      <a:pt x="28" y="0"/>
                    </a:cubicBezTo>
                    <a:cubicBezTo>
                      <a:pt x="24" y="4"/>
                      <a:pt x="21" y="9"/>
                      <a:pt x="18" y="13"/>
                    </a:cubicBezTo>
                  </a:path>
                </a:pathLst>
              </a:custGeom>
              <a:solidFill>
                <a:srgbClr val="C460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659" name="Freeform 259"/>
              <p:cNvSpPr>
                <a:spLocks/>
              </p:cNvSpPr>
              <p:nvPr/>
            </p:nvSpPr>
            <p:spPr bwMode="auto">
              <a:xfrm>
                <a:off x="2292" y="2552"/>
                <a:ext cx="47" cy="76"/>
              </a:xfrm>
              <a:custGeom>
                <a:avLst/>
                <a:gdLst>
                  <a:gd name="T0" fmla="*/ 8 w 21"/>
                  <a:gd name="T1" fmla="*/ 14 h 34"/>
                  <a:gd name="T2" fmla="*/ 2 w 21"/>
                  <a:gd name="T3" fmla="*/ 34 h 34"/>
                  <a:gd name="T4" fmla="*/ 12 w 21"/>
                  <a:gd name="T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34">
                    <a:moveTo>
                      <a:pt x="8" y="14"/>
                    </a:moveTo>
                    <a:cubicBezTo>
                      <a:pt x="0" y="20"/>
                      <a:pt x="9" y="29"/>
                      <a:pt x="2" y="34"/>
                    </a:cubicBezTo>
                    <a:cubicBezTo>
                      <a:pt x="4" y="24"/>
                      <a:pt x="21" y="7"/>
                      <a:pt x="12" y="0"/>
                    </a:cubicBezTo>
                  </a:path>
                </a:pathLst>
              </a:custGeom>
              <a:solidFill>
                <a:srgbClr val="C460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660" name="Freeform 260"/>
              <p:cNvSpPr>
                <a:spLocks/>
              </p:cNvSpPr>
              <p:nvPr/>
            </p:nvSpPr>
            <p:spPr bwMode="auto">
              <a:xfrm>
                <a:off x="2393" y="2072"/>
                <a:ext cx="59" cy="112"/>
              </a:xfrm>
              <a:custGeom>
                <a:avLst/>
                <a:gdLst>
                  <a:gd name="T0" fmla="*/ 9 w 26"/>
                  <a:gd name="T1" fmla="*/ 17 h 50"/>
                  <a:gd name="T2" fmla="*/ 20 w 26"/>
                  <a:gd name="T3" fmla="*/ 34 h 50"/>
                  <a:gd name="T4" fmla="*/ 24 w 26"/>
                  <a:gd name="T5" fmla="*/ 43 h 50"/>
                  <a:gd name="T6" fmla="*/ 18 w 26"/>
                  <a:gd name="T7" fmla="*/ 39 h 50"/>
                  <a:gd name="T8" fmla="*/ 15 w 26"/>
                  <a:gd name="T9" fmla="*/ 28 h 50"/>
                  <a:gd name="T10" fmla="*/ 8 w 26"/>
                  <a:gd name="T11" fmla="*/ 18 h 50"/>
                  <a:gd name="T12" fmla="*/ 0 w 26"/>
                  <a:gd name="T13" fmla="*/ 0 h 50"/>
                  <a:gd name="T14" fmla="*/ 18 w 26"/>
                  <a:gd name="T15" fmla="*/ 3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50">
                    <a:moveTo>
                      <a:pt x="9" y="17"/>
                    </a:moveTo>
                    <a:cubicBezTo>
                      <a:pt x="14" y="22"/>
                      <a:pt x="17" y="28"/>
                      <a:pt x="20" y="34"/>
                    </a:cubicBezTo>
                    <a:cubicBezTo>
                      <a:pt x="22" y="38"/>
                      <a:pt x="26" y="39"/>
                      <a:pt x="24" y="43"/>
                    </a:cubicBezTo>
                    <a:cubicBezTo>
                      <a:pt x="22" y="50"/>
                      <a:pt x="19" y="41"/>
                      <a:pt x="18" y="39"/>
                    </a:cubicBezTo>
                    <a:cubicBezTo>
                      <a:pt x="16" y="36"/>
                      <a:pt x="17" y="31"/>
                      <a:pt x="15" y="28"/>
                    </a:cubicBezTo>
                    <a:cubicBezTo>
                      <a:pt x="13" y="24"/>
                      <a:pt x="10" y="22"/>
                      <a:pt x="8" y="18"/>
                    </a:cubicBezTo>
                    <a:cubicBezTo>
                      <a:pt x="4" y="13"/>
                      <a:pt x="6" y="4"/>
                      <a:pt x="0" y="0"/>
                    </a:cubicBezTo>
                    <a:cubicBezTo>
                      <a:pt x="10" y="11"/>
                      <a:pt x="15" y="20"/>
                      <a:pt x="18" y="33"/>
                    </a:cubicBezTo>
                  </a:path>
                </a:pathLst>
              </a:custGeom>
              <a:solidFill>
                <a:srgbClr val="C460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661" name="Freeform 261"/>
              <p:cNvSpPr>
                <a:spLocks/>
              </p:cNvSpPr>
              <p:nvPr/>
            </p:nvSpPr>
            <p:spPr bwMode="auto">
              <a:xfrm>
                <a:off x="2456" y="2141"/>
                <a:ext cx="59" cy="92"/>
              </a:xfrm>
              <a:custGeom>
                <a:avLst/>
                <a:gdLst>
                  <a:gd name="T0" fmla="*/ 18 w 26"/>
                  <a:gd name="T1" fmla="*/ 8 h 41"/>
                  <a:gd name="T2" fmla="*/ 20 w 26"/>
                  <a:gd name="T3" fmla="*/ 24 h 41"/>
                  <a:gd name="T4" fmla="*/ 18 w 26"/>
                  <a:gd name="T5" fmla="*/ 41 h 41"/>
                  <a:gd name="T6" fmla="*/ 15 w 26"/>
                  <a:gd name="T7" fmla="*/ 17 h 41"/>
                  <a:gd name="T8" fmla="*/ 5 w 26"/>
                  <a:gd name="T9" fmla="*/ 10 h 41"/>
                  <a:gd name="T10" fmla="*/ 0 w 26"/>
                  <a:gd name="T11" fmla="*/ 0 h 41"/>
                  <a:gd name="T12" fmla="*/ 20 w 26"/>
                  <a:gd name="T13" fmla="*/ 1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41">
                    <a:moveTo>
                      <a:pt x="18" y="8"/>
                    </a:moveTo>
                    <a:cubicBezTo>
                      <a:pt x="24" y="16"/>
                      <a:pt x="21" y="15"/>
                      <a:pt x="20" y="24"/>
                    </a:cubicBezTo>
                    <a:cubicBezTo>
                      <a:pt x="19" y="29"/>
                      <a:pt x="26" y="39"/>
                      <a:pt x="18" y="41"/>
                    </a:cubicBezTo>
                    <a:cubicBezTo>
                      <a:pt x="13" y="31"/>
                      <a:pt x="24" y="25"/>
                      <a:pt x="15" y="17"/>
                    </a:cubicBezTo>
                    <a:cubicBezTo>
                      <a:pt x="11" y="14"/>
                      <a:pt x="9" y="15"/>
                      <a:pt x="5" y="10"/>
                    </a:cubicBezTo>
                    <a:cubicBezTo>
                      <a:pt x="3" y="7"/>
                      <a:pt x="0" y="4"/>
                      <a:pt x="0" y="0"/>
                    </a:cubicBezTo>
                    <a:cubicBezTo>
                      <a:pt x="3" y="9"/>
                      <a:pt x="12" y="8"/>
                      <a:pt x="20" y="10"/>
                    </a:cubicBezTo>
                  </a:path>
                </a:pathLst>
              </a:custGeom>
              <a:solidFill>
                <a:srgbClr val="C460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662" name="Freeform 262"/>
              <p:cNvSpPr>
                <a:spLocks/>
              </p:cNvSpPr>
              <p:nvPr/>
            </p:nvSpPr>
            <p:spPr bwMode="auto">
              <a:xfrm>
                <a:off x="2434" y="2123"/>
                <a:ext cx="22" cy="25"/>
              </a:xfrm>
              <a:custGeom>
                <a:avLst/>
                <a:gdLst>
                  <a:gd name="T0" fmla="*/ 10 w 10"/>
                  <a:gd name="T1" fmla="*/ 8 h 11"/>
                  <a:gd name="T2" fmla="*/ 0 w 10"/>
                  <a:gd name="T3" fmla="*/ 1 h 11"/>
                  <a:gd name="T4" fmla="*/ 1 w 10"/>
                  <a:gd name="T5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11">
                    <a:moveTo>
                      <a:pt x="10" y="8"/>
                    </a:moveTo>
                    <a:cubicBezTo>
                      <a:pt x="5" y="11"/>
                      <a:pt x="0" y="7"/>
                      <a:pt x="0" y="1"/>
                    </a:cubicBezTo>
                    <a:cubicBezTo>
                      <a:pt x="0" y="0"/>
                      <a:pt x="0" y="2"/>
                      <a:pt x="1" y="2"/>
                    </a:cubicBezTo>
                  </a:path>
                </a:pathLst>
              </a:custGeom>
              <a:solidFill>
                <a:srgbClr val="C460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663" name="Freeform 263"/>
              <p:cNvSpPr>
                <a:spLocks/>
              </p:cNvSpPr>
              <p:nvPr/>
            </p:nvSpPr>
            <p:spPr bwMode="auto">
              <a:xfrm>
                <a:off x="2355" y="2045"/>
                <a:ext cx="18" cy="9"/>
              </a:xfrm>
              <a:custGeom>
                <a:avLst/>
                <a:gdLst>
                  <a:gd name="T0" fmla="*/ 0 w 8"/>
                  <a:gd name="T1" fmla="*/ 0 h 4"/>
                  <a:gd name="T2" fmla="*/ 8 w 8"/>
                  <a:gd name="T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" h="4">
                    <a:moveTo>
                      <a:pt x="0" y="0"/>
                    </a:moveTo>
                    <a:cubicBezTo>
                      <a:pt x="0" y="2"/>
                      <a:pt x="4" y="4"/>
                      <a:pt x="8" y="4"/>
                    </a:cubicBezTo>
                  </a:path>
                </a:pathLst>
              </a:custGeom>
              <a:solidFill>
                <a:srgbClr val="C460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664" name="Freeform 264"/>
              <p:cNvSpPr>
                <a:spLocks/>
              </p:cNvSpPr>
              <p:nvPr/>
            </p:nvSpPr>
            <p:spPr bwMode="auto">
              <a:xfrm>
                <a:off x="1996" y="2709"/>
                <a:ext cx="65" cy="110"/>
              </a:xfrm>
              <a:custGeom>
                <a:avLst/>
                <a:gdLst>
                  <a:gd name="T0" fmla="*/ 17 w 29"/>
                  <a:gd name="T1" fmla="*/ 25 h 49"/>
                  <a:gd name="T2" fmla="*/ 29 w 29"/>
                  <a:gd name="T3" fmla="*/ 49 h 49"/>
                  <a:gd name="T4" fmla="*/ 21 w 29"/>
                  <a:gd name="T5" fmla="*/ 34 h 49"/>
                  <a:gd name="T6" fmla="*/ 23 w 29"/>
                  <a:gd name="T7" fmla="*/ 17 h 49"/>
                  <a:gd name="T8" fmla="*/ 2 w 29"/>
                  <a:gd name="T9" fmla="*/ 9 h 49"/>
                  <a:gd name="T10" fmla="*/ 16 w 29"/>
                  <a:gd name="T11" fmla="*/ 2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49">
                    <a:moveTo>
                      <a:pt x="17" y="25"/>
                    </a:moveTo>
                    <a:cubicBezTo>
                      <a:pt x="9" y="31"/>
                      <a:pt x="23" y="45"/>
                      <a:pt x="29" y="49"/>
                    </a:cubicBezTo>
                    <a:cubicBezTo>
                      <a:pt x="27" y="44"/>
                      <a:pt x="22" y="39"/>
                      <a:pt x="21" y="34"/>
                    </a:cubicBezTo>
                    <a:cubicBezTo>
                      <a:pt x="17" y="26"/>
                      <a:pt x="23" y="24"/>
                      <a:pt x="23" y="17"/>
                    </a:cubicBezTo>
                    <a:cubicBezTo>
                      <a:pt x="22" y="0"/>
                      <a:pt x="6" y="18"/>
                      <a:pt x="2" y="9"/>
                    </a:cubicBezTo>
                    <a:cubicBezTo>
                      <a:pt x="0" y="20"/>
                      <a:pt x="15" y="19"/>
                      <a:pt x="16" y="27"/>
                    </a:cubicBezTo>
                  </a:path>
                </a:pathLst>
              </a:custGeom>
              <a:solidFill>
                <a:srgbClr val="C79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665" name="Freeform 265"/>
              <p:cNvSpPr>
                <a:spLocks/>
              </p:cNvSpPr>
              <p:nvPr/>
            </p:nvSpPr>
            <p:spPr bwMode="auto">
              <a:xfrm>
                <a:off x="2079" y="2742"/>
                <a:ext cx="83" cy="153"/>
              </a:xfrm>
              <a:custGeom>
                <a:avLst/>
                <a:gdLst>
                  <a:gd name="T0" fmla="*/ 20 w 37"/>
                  <a:gd name="T1" fmla="*/ 41 h 68"/>
                  <a:gd name="T2" fmla="*/ 31 w 37"/>
                  <a:gd name="T3" fmla="*/ 23 h 68"/>
                  <a:gd name="T4" fmla="*/ 36 w 37"/>
                  <a:gd name="T5" fmla="*/ 0 h 68"/>
                  <a:gd name="T6" fmla="*/ 22 w 37"/>
                  <a:gd name="T7" fmla="*/ 24 h 68"/>
                  <a:gd name="T8" fmla="*/ 0 w 37"/>
                  <a:gd name="T9" fmla="*/ 41 h 68"/>
                  <a:gd name="T10" fmla="*/ 12 w 37"/>
                  <a:gd name="T11" fmla="*/ 52 h 68"/>
                  <a:gd name="T12" fmla="*/ 5 w 37"/>
                  <a:gd name="T13" fmla="*/ 68 h 68"/>
                  <a:gd name="T14" fmla="*/ 19 w 37"/>
                  <a:gd name="T15" fmla="*/ 50 h 68"/>
                  <a:gd name="T16" fmla="*/ 27 w 37"/>
                  <a:gd name="T17" fmla="*/ 33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68">
                    <a:moveTo>
                      <a:pt x="20" y="41"/>
                    </a:moveTo>
                    <a:cubicBezTo>
                      <a:pt x="15" y="34"/>
                      <a:pt x="26" y="29"/>
                      <a:pt x="31" y="23"/>
                    </a:cubicBezTo>
                    <a:cubicBezTo>
                      <a:pt x="37" y="16"/>
                      <a:pt x="36" y="9"/>
                      <a:pt x="36" y="0"/>
                    </a:cubicBezTo>
                    <a:cubicBezTo>
                      <a:pt x="32" y="11"/>
                      <a:pt x="28" y="15"/>
                      <a:pt x="22" y="24"/>
                    </a:cubicBezTo>
                    <a:cubicBezTo>
                      <a:pt x="16" y="35"/>
                      <a:pt x="9" y="33"/>
                      <a:pt x="0" y="41"/>
                    </a:cubicBezTo>
                    <a:cubicBezTo>
                      <a:pt x="2" y="47"/>
                      <a:pt x="11" y="46"/>
                      <a:pt x="12" y="52"/>
                    </a:cubicBezTo>
                    <a:cubicBezTo>
                      <a:pt x="12" y="57"/>
                      <a:pt x="5" y="63"/>
                      <a:pt x="5" y="68"/>
                    </a:cubicBezTo>
                    <a:cubicBezTo>
                      <a:pt x="10" y="61"/>
                      <a:pt x="14" y="56"/>
                      <a:pt x="19" y="50"/>
                    </a:cubicBezTo>
                    <a:cubicBezTo>
                      <a:pt x="22" y="47"/>
                      <a:pt x="28" y="38"/>
                      <a:pt x="27" y="33"/>
                    </a:cubicBezTo>
                  </a:path>
                </a:pathLst>
              </a:custGeom>
              <a:solidFill>
                <a:srgbClr val="C79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666" name="Freeform 266"/>
              <p:cNvSpPr>
                <a:spLocks/>
              </p:cNvSpPr>
              <p:nvPr/>
            </p:nvSpPr>
            <p:spPr bwMode="auto">
              <a:xfrm>
                <a:off x="2034" y="2902"/>
                <a:ext cx="56" cy="42"/>
              </a:xfrm>
              <a:custGeom>
                <a:avLst/>
                <a:gdLst>
                  <a:gd name="T0" fmla="*/ 18 w 25"/>
                  <a:gd name="T1" fmla="*/ 0 h 19"/>
                  <a:gd name="T2" fmla="*/ 2 w 25"/>
                  <a:gd name="T3" fmla="*/ 5 h 19"/>
                  <a:gd name="T4" fmla="*/ 5 w 25"/>
                  <a:gd name="T5" fmla="*/ 18 h 19"/>
                  <a:gd name="T6" fmla="*/ 12 w 25"/>
                  <a:gd name="T7" fmla="*/ 13 h 19"/>
                  <a:gd name="T8" fmla="*/ 15 w 25"/>
                  <a:gd name="T9" fmla="*/ 19 h 19"/>
                  <a:gd name="T10" fmla="*/ 25 w 25"/>
                  <a:gd name="T11" fmla="*/ 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19">
                    <a:moveTo>
                      <a:pt x="18" y="0"/>
                    </a:moveTo>
                    <a:cubicBezTo>
                      <a:pt x="13" y="5"/>
                      <a:pt x="8" y="13"/>
                      <a:pt x="2" y="5"/>
                    </a:cubicBezTo>
                    <a:cubicBezTo>
                      <a:pt x="0" y="10"/>
                      <a:pt x="0" y="16"/>
                      <a:pt x="5" y="18"/>
                    </a:cubicBezTo>
                    <a:cubicBezTo>
                      <a:pt x="7" y="16"/>
                      <a:pt x="10" y="15"/>
                      <a:pt x="12" y="13"/>
                    </a:cubicBezTo>
                    <a:cubicBezTo>
                      <a:pt x="12" y="15"/>
                      <a:pt x="15" y="17"/>
                      <a:pt x="15" y="19"/>
                    </a:cubicBezTo>
                    <a:cubicBezTo>
                      <a:pt x="22" y="19"/>
                      <a:pt x="24" y="13"/>
                      <a:pt x="25" y="7"/>
                    </a:cubicBezTo>
                  </a:path>
                </a:pathLst>
              </a:custGeom>
              <a:solidFill>
                <a:srgbClr val="C79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667" name="Freeform 267"/>
              <p:cNvSpPr>
                <a:spLocks/>
              </p:cNvSpPr>
              <p:nvPr/>
            </p:nvSpPr>
            <p:spPr bwMode="auto">
              <a:xfrm>
                <a:off x="2167" y="2258"/>
                <a:ext cx="103" cy="152"/>
              </a:xfrm>
              <a:custGeom>
                <a:avLst/>
                <a:gdLst>
                  <a:gd name="T0" fmla="*/ 18 w 46"/>
                  <a:gd name="T1" fmla="*/ 38 h 68"/>
                  <a:gd name="T2" fmla="*/ 3 w 46"/>
                  <a:gd name="T3" fmla="*/ 57 h 68"/>
                  <a:gd name="T4" fmla="*/ 9 w 46"/>
                  <a:gd name="T5" fmla="*/ 68 h 68"/>
                  <a:gd name="T6" fmla="*/ 28 w 46"/>
                  <a:gd name="T7" fmla="*/ 35 h 68"/>
                  <a:gd name="T8" fmla="*/ 36 w 46"/>
                  <a:gd name="T9" fmla="*/ 0 h 68"/>
                  <a:gd name="T10" fmla="*/ 25 w 46"/>
                  <a:gd name="T11" fmla="*/ 20 h 68"/>
                  <a:gd name="T12" fmla="*/ 16 w 46"/>
                  <a:gd name="T13" fmla="*/ 12 h 68"/>
                  <a:gd name="T14" fmla="*/ 19 w 46"/>
                  <a:gd name="T15" fmla="*/ 3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" h="68">
                    <a:moveTo>
                      <a:pt x="18" y="38"/>
                    </a:moveTo>
                    <a:cubicBezTo>
                      <a:pt x="12" y="42"/>
                      <a:pt x="4" y="51"/>
                      <a:pt x="3" y="57"/>
                    </a:cubicBezTo>
                    <a:cubicBezTo>
                      <a:pt x="8" y="58"/>
                      <a:pt x="11" y="64"/>
                      <a:pt x="9" y="68"/>
                    </a:cubicBezTo>
                    <a:cubicBezTo>
                      <a:pt x="0" y="55"/>
                      <a:pt x="23" y="45"/>
                      <a:pt x="28" y="35"/>
                    </a:cubicBezTo>
                    <a:cubicBezTo>
                      <a:pt x="32" y="29"/>
                      <a:pt x="46" y="2"/>
                      <a:pt x="36" y="0"/>
                    </a:cubicBezTo>
                    <a:cubicBezTo>
                      <a:pt x="37" y="8"/>
                      <a:pt x="32" y="17"/>
                      <a:pt x="25" y="20"/>
                    </a:cubicBezTo>
                    <a:cubicBezTo>
                      <a:pt x="22" y="18"/>
                      <a:pt x="20" y="13"/>
                      <a:pt x="16" y="12"/>
                    </a:cubicBezTo>
                    <a:cubicBezTo>
                      <a:pt x="20" y="18"/>
                      <a:pt x="25" y="24"/>
                      <a:pt x="19" y="30"/>
                    </a:cubicBezTo>
                  </a:path>
                </a:pathLst>
              </a:custGeom>
              <a:solidFill>
                <a:srgbClr val="C79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668" name="Freeform 268"/>
              <p:cNvSpPr>
                <a:spLocks/>
              </p:cNvSpPr>
              <p:nvPr/>
            </p:nvSpPr>
            <p:spPr bwMode="auto">
              <a:xfrm>
                <a:off x="2236" y="2051"/>
                <a:ext cx="135" cy="175"/>
              </a:xfrm>
              <a:custGeom>
                <a:avLst/>
                <a:gdLst>
                  <a:gd name="T0" fmla="*/ 19 w 60"/>
                  <a:gd name="T1" fmla="*/ 12 h 78"/>
                  <a:gd name="T2" fmla="*/ 29 w 60"/>
                  <a:gd name="T3" fmla="*/ 44 h 78"/>
                  <a:gd name="T4" fmla="*/ 51 w 60"/>
                  <a:gd name="T5" fmla="*/ 64 h 78"/>
                  <a:gd name="T6" fmla="*/ 26 w 60"/>
                  <a:gd name="T7" fmla="*/ 78 h 78"/>
                  <a:gd name="T8" fmla="*/ 31 w 60"/>
                  <a:gd name="T9" fmla="*/ 57 h 78"/>
                  <a:gd name="T10" fmla="*/ 22 w 60"/>
                  <a:gd name="T11" fmla="*/ 40 h 78"/>
                  <a:gd name="T12" fmla="*/ 13 w 60"/>
                  <a:gd name="T13" fmla="*/ 20 h 78"/>
                  <a:gd name="T14" fmla="*/ 0 w 60"/>
                  <a:gd name="T1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" h="78">
                    <a:moveTo>
                      <a:pt x="19" y="12"/>
                    </a:moveTo>
                    <a:cubicBezTo>
                      <a:pt x="23" y="24"/>
                      <a:pt x="17" y="35"/>
                      <a:pt x="29" y="44"/>
                    </a:cubicBezTo>
                    <a:cubicBezTo>
                      <a:pt x="37" y="49"/>
                      <a:pt x="60" y="51"/>
                      <a:pt x="51" y="64"/>
                    </a:cubicBezTo>
                    <a:cubicBezTo>
                      <a:pt x="49" y="44"/>
                      <a:pt x="29" y="75"/>
                      <a:pt x="26" y="78"/>
                    </a:cubicBezTo>
                    <a:cubicBezTo>
                      <a:pt x="28" y="72"/>
                      <a:pt x="34" y="63"/>
                      <a:pt x="31" y="57"/>
                    </a:cubicBezTo>
                    <a:cubicBezTo>
                      <a:pt x="27" y="49"/>
                      <a:pt x="16" y="52"/>
                      <a:pt x="22" y="40"/>
                    </a:cubicBezTo>
                    <a:cubicBezTo>
                      <a:pt x="8" y="39"/>
                      <a:pt x="14" y="29"/>
                      <a:pt x="13" y="20"/>
                    </a:cubicBezTo>
                    <a:cubicBezTo>
                      <a:pt x="12" y="11"/>
                      <a:pt x="5" y="7"/>
                      <a:pt x="0" y="0"/>
                    </a:cubicBezTo>
                  </a:path>
                </a:pathLst>
              </a:custGeom>
              <a:solidFill>
                <a:srgbClr val="C79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669" name="Freeform 269"/>
              <p:cNvSpPr>
                <a:spLocks/>
              </p:cNvSpPr>
              <p:nvPr/>
            </p:nvSpPr>
            <p:spPr bwMode="auto">
              <a:xfrm>
                <a:off x="2126" y="2206"/>
                <a:ext cx="92" cy="124"/>
              </a:xfrm>
              <a:custGeom>
                <a:avLst/>
                <a:gdLst>
                  <a:gd name="T0" fmla="*/ 28 w 41"/>
                  <a:gd name="T1" fmla="*/ 6 h 55"/>
                  <a:gd name="T2" fmla="*/ 15 w 41"/>
                  <a:gd name="T3" fmla="*/ 19 h 55"/>
                  <a:gd name="T4" fmla="*/ 14 w 41"/>
                  <a:gd name="T5" fmla="*/ 35 h 55"/>
                  <a:gd name="T6" fmla="*/ 2 w 41"/>
                  <a:gd name="T7" fmla="*/ 55 h 55"/>
                  <a:gd name="T8" fmla="*/ 12 w 41"/>
                  <a:gd name="T9" fmla="*/ 22 h 55"/>
                  <a:gd name="T10" fmla="*/ 13 w 41"/>
                  <a:gd name="T11" fmla="*/ 1 h 55"/>
                  <a:gd name="T12" fmla="*/ 41 w 41"/>
                  <a:gd name="T13" fmla="*/ 4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55">
                    <a:moveTo>
                      <a:pt x="28" y="6"/>
                    </a:moveTo>
                    <a:cubicBezTo>
                      <a:pt x="23" y="9"/>
                      <a:pt x="19" y="14"/>
                      <a:pt x="15" y="19"/>
                    </a:cubicBezTo>
                    <a:cubicBezTo>
                      <a:pt x="23" y="26"/>
                      <a:pt x="17" y="28"/>
                      <a:pt x="14" y="35"/>
                    </a:cubicBezTo>
                    <a:cubicBezTo>
                      <a:pt x="10" y="41"/>
                      <a:pt x="9" y="54"/>
                      <a:pt x="2" y="55"/>
                    </a:cubicBezTo>
                    <a:cubicBezTo>
                      <a:pt x="0" y="44"/>
                      <a:pt x="12" y="34"/>
                      <a:pt x="12" y="22"/>
                    </a:cubicBezTo>
                    <a:cubicBezTo>
                      <a:pt x="12" y="15"/>
                      <a:pt x="3" y="6"/>
                      <a:pt x="13" y="1"/>
                    </a:cubicBezTo>
                    <a:cubicBezTo>
                      <a:pt x="19" y="18"/>
                      <a:pt x="31" y="0"/>
                      <a:pt x="41" y="4"/>
                    </a:cubicBezTo>
                  </a:path>
                </a:pathLst>
              </a:custGeom>
              <a:solidFill>
                <a:srgbClr val="D1A8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670" name="Freeform 270"/>
              <p:cNvSpPr>
                <a:spLocks/>
              </p:cNvSpPr>
              <p:nvPr/>
            </p:nvSpPr>
            <p:spPr bwMode="auto">
              <a:xfrm>
                <a:off x="2391" y="2074"/>
                <a:ext cx="153" cy="312"/>
              </a:xfrm>
              <a:custGeom>
                <a:avLst/>
                <a:gdLst>
                  <a:gd name="T0" fmla="*/ 10 w 68"/>
                  <a:gd name="T1" fmla="*/ 3 h 139"/>
                  <a:gd name="T2" fmla="*/ 30 w 68"/>
                  <a:gd name="T3" fmla="*/ 10 h 139"/>
                  <a:gd name="T4" fmla="*/ 51 w 68"/>
                  <a:gd name="T5" fmla="*/ 25 h 139"/>
                  <a:gd name="T6" fmla="*/ 63 w 68"/>
                  <a:gd name="T7" fmla="*/ 29 h 139"/>
                  <a:gd name="T8" fmla="*/ 67 w 68"/>
                  <a:gd name="T9" fmla="*/ 41 h 139"/>
                  <a:gd name="T10" fmla="*/ 62 w 68"/>
                  <a:gd name="T11" fmla="*/ 70 h 139"/>
                  <a:gd name="T12" fmla="*/ 49 w 68"/>
                  <a:gd name="T13" fmla="*/ 95 h 139"/>
                  <a:gd name="T14" fmla="*/ 36 w 68"/>
                  <a:gd name="T15" fmla="*/ 114 h 139"/>
                  <a:gd name="T16" fmla="*/ 21 w 68"/>
                  <a:gd name="T17" fmla="*/ 129 h 139"/>
                  <a:gd name="T18" fmla="*/ 0 w 68"/>
                  <a:gd name="T19" fmla="*/ 139 h 139"/>
                  <a:gd name="T20" fmla="*/ 11 w 68"/>
                  <a:gd name="T21" fmla="*/ 118 h 139"/>
                  <a:gd name="T22" fmla="*/ 31 w 68"/>
                  <a:gd name="T23" fmla="*/ 96 h 139"/>
                  <a:gd name="T24" fmla="*/ 56 w 68"/>
                  <a:gd name="T25" fmla="*/ 50 h 139"/>
                  <a:gd name="T26" fmla="*/ 53 w 68"/>
                  <a:gd name="T27" fmla="*/ 35 h 139"/>
                  <a:gd name="T28" fmla="*/ 42 w 68"/>
                  <a:gd name="T29" fmla="*/ 31 h 139"/>
                  <a:gd name="T30" fmla="*/ 33 w 68"/>
                  <a:gd name="T31" fmla="*/ 20 h 139"/>
                  <a:gd name="T32" fmla="*/ 26 w 68"/>
                  <a:gd name="T33" fmla="*/ 10 h 139"/>
                  <a:gd name="T34" fmla="*/ 13 w 68"/>
                  <a:gd name="T35" fmla="*/ 6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8" h="139">
                    <a:moveTo>
                      <a:pt x="10" y="3"/>
                    </a:moveTo>
                    <a:cubicBezTo>
                      <a:pt x="17" y="0"/>
                      <a:pt x="26" y="4"/>
                      <a:pt x="30" y="10"/>
                    </a:cubicBezTo>
                    <a:cubicBezTo>
                      <a:pt x="35" y="17"/>
                      <a:pt x="43" y="21"/>
                      <a:pt x="51" y="25"/>
                    </a:cubicBezTo>
                    <a:cubicBezTo>
                      <a:pt x="54" y="27"/>
                      <a:pt x="60" y="27"/>
                      <a:pt x="63" y="29"/>
                    </a:cubicBezTo>
                    <a:cubicBezTo>
                      <a:pt x="66" y="31"/>
                      <a:pt x="67" y="37"/>
                      <a:pt x="67" y="41"/>
                    </a:cubicBezTo>
                    <a:cubicBezTo>
                      <a:pt x="68" y="52"/>
                      <a:pt x="66" y="61"/>
                      <a:pt x="62" y="70"/>
                    </a:cubicBezTo>
                    <a:cubicBezTo>
                      <a:pt x="59" y="79"/>
                      <a:pt x="53" y="87"/>
                      <a:pt x="49" y="95"/>
                    </a:cubicBezTo>
                    <a:cubicBezTo>
                      <a:pt x="45" y="102"/>
                      <a:pt x="42" y="109"/>
                      <a:pt x="36" y="114"/>
                    </a:cubicBezTo>
                    <a:cubicBezTo>
                      <a:pt x="32" y="120"/>
                      <a:pt x="26" y="124"/>
                      <a:pt x="21" y="129"/>
                    </a:cubicBezTo>
                    <a:cubicBezTo>
                      <a:pt x="14" y="135"/>
                      <a:pt x="7" y="135"/>
                      <a:pt x="0" y="139"/>
                    </a:cubicBezTo>
                    <a:cubicBezTo>
                      <a:pt x="8" y="137"/>
                      <a:pt x="9" y="124"/>
                      <a:pt x="11" y="118"/>
                    </a:cubicBezTo>
                    <a:cubicBezTo>
                      <a:pt x="14" y="110"/>
                      <a:pt x="24" y="101"/>
                      <a:pt x="31" y="96"/>
                    </a:cubicBezTo>
                    <a:cubicBezTo>
                      <a:pt x="46" y="85"/>
                      <a:pt x="56" y="68"/>
                      <a:pt x="56" y="50"/>
                    </a:cubicBezTo>
                    <a:cubicBezTo>
                      <a:pt x="57" y="45"/>
                      <a:pt x="54" y="40"/>
                      <a:pt x="53" y="35"/>
                    </a:cubicBezTo>
                    <a:cubicBezTo>
                      <a:pt x="47" y="34"/>
                      <a:pt x="46" y="36"/>
                      <a:pt x="42" y="31"/>
                    </a:cubicBezTo>
                    <a:cubicBezTo>
                      <a:pt x="39" y="27"/>
                      <a:pt x="36" y="24"/>
                      <a:pt x="33" y="20"/>
                    </a:cubicBezTo>
                    <a:cubicBezTo>
                      <a:pt x="31" y="17"/>
                      <a:pt x="29" y="12"/>
                      <a:pt x="26" y="10"/>
                    </a:cubicBezTo>
                    <a:cubicBezTo>
                      <a:pt x="22" y="7"/>
                      <a:pt x="16" y="9"/>
                      <a:pt x="13" y="6"/>
                    </a:cubicBezTo>
                  </a:path>
                </a:pathLst>
              </a:custGeom>
              <a:solidFill>
                <a:srgbClr val="CF83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671" name="Freeform 271"/>
              <p:cNvSpPr>
                <a:spLocks/>
              </p:cNvSpPr>
              <p:nvPr/>
            </p:nvSpPr>
            <p:spPr bwMode="auto">
              <a:xfrm>
                <a:off x="2431" y="2092"/>
                <a:ext cx="108" cy="101"/>
              </a:xfrm>
              <a:custGeom>
                <a:avLst/>
                <a:gdLst>
                  <a:gd name="T0" fmla="*/ 0 w 48"/>
                  <a:gd name="T1" fmla="*/ 0 h 45"/>
                  <a:gd name="T2" fmla="*/ 9 w 48"/>
                  <a:gd name="T3" fmla="*/ 14 h 45"/>
                  <a:gd name="T4" fmla="*/ 13 w 48"/>
                  <a:gd name="T5" fmla="*/ 16 h 45"/>
                  <a:gd name="T6" fmla="*/ 16 w 48"/>
                  <a:gd name="T7" fmla="*/ 19 h 45"/>
                  <a:gd name="T8" fmla="*/ 24 w 48"/>
                  <a:gd name="T9" fmla="*/ 22 h 45"/>
                  <a:gd name="T10" fmla="*/ 39 w 48"/>
                  <a:gd name="T11" fmla="*/ 27 h 45"/>
                  <a:gd name="T12" fmla="*/ 44 w 48"/>
                  <a:gd name="T13" fmla="*/ 36 h 45"/>
                  <a:gd name="T14" fmla="*/ 41 w 48"/>
                  <a:gd name="T15" fmla="*/ 45 h 45"/>
                  <a:gd name="T16" fmla="*/ 48 w 48"/>
                  <a:gd name="T17" fmla="*/ 26 h 45"/>
                  <a:gd name="T18" fmla="*/ 39 w 48"/>
                  <a:gd name="T19" fmla="*/ 11 h 45"/>
                  <a:gd name="T20" fmla="*/ 5 w 48"/>
                  <a:gd name="T21" fmla="*/ 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45">
                    <a:moveTo>
                      <a:pt x="0" y="0"/>
                    </a:moveTo>
                    <a:cubicBezTo>
                      <a:pt x="0" y="6"/>
                      <a:pt x="4" y="11"/>
                      <a:pt x="9" y="14"/>
                    </a:cubicBezTo>
                    <a:cubicBezTo>
                      <a:pt x="10" y="15"/>
                      <a:pt x="12" y="15"/>
                      <a:pt x="13" y="16"/>
                    </a:cubicBezTo>
                    <a:cubicBezTo>
                      <a:pt x="14" y="17"/>
                      <a:pt x="15" y="18"/>
                      <a:pt x="16" y="19"/>
                    </a:cubicBezTo>
                    <a:cubicBezTo>
                      <a:pt x="19" y="22"/>
                      <a:pt x="21" y="22"/>
                      <a:pt x="24" y="22"/>
                    </a:cubicBezTo>
                    <a:cubicBezTo>
                      <a:pt x="32" y="22"/>
                      <a:pt x="34" y="21"/>
                      <a:pt x="39" y="27"/>
                    </a:cubicBezTo>
                    <a:cubicBezTo>
                      <a:pt x="41" y="29"/>
                      <a:pt x="44" y="34"/>
                      <a:pt x="44" y="36"/>
                    </a:cubicBezTo>
                    <a:cubicBezTo>
                      <a:pt x="45" y="40"/>
                      <a:pt x="42" y="42"/>
                      <a:pt x="41" y="45"/>
                    </a:cubicBezTo>
                    <a:cubicBezTo>
                      <a:pt x="47" y="40"/>
                      <a:pt x="48" y="34"/>
                      <a:pt x="48" y="26"/>
                    </a:cubicBezTo>
                    <a:cubicBezTo>
                      <a:pt x="48" y="18"/>
                      <a:pt x="48" y="14"/>
                      <a:pt x="39" y="11"/>
                    </a:cubicBezTo>
                    <a:cubicBezTo>
                      <a:pt x="28" y="6"/>
                      <a:pt x="18" y="1"/>
                      <a:pt x="5" y="1"/>
                    </a:cubicBezTo>
                  </a:path>
                </a:pathLst>
              </a:custGeom>
              <a:solidFill>
                <a:srgbClr val="D695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672" name="Freeform 272"/>
              <p:cNvSpPr>
                <a:spLocks/>
              </p:cNvSpPr>
              <p:nvPr/>
            </p:nvSpPr>
            <p:spPr bwMode="auto">
              <a:xfrm>
                <a:off x="2414" y="2083"/>
                <a:ext cx="134" cy="208"/>
              </a:xfrm>
              <a:custGeom>
                <a:avLst/>
                <a:gdLst>
                  <a:gd name="T0" fmla="*/ 20 w 60"/>
                  <a:gd name="T1" fmla="*/ 5 h 93"/>
                  <a:gd name="T2" fmla="*/ 43 w 60"/>
                  <a:gd name="T3" fmla="*/ 11 h 93"/>
                  <a:gd name="T4" fmla="*/ 55 w 60"/>
                  <a:gd name="T5" fmla="*/ 29 h 93"/>
                  <a:gd name="T6" fmla="*/ 53 w 60"/>
                  <a:gd name="T7" fmla="*/ 54 h 93"/>
                  <a:gd name="T8" fmla="*/ 43 w 60"/>
                  <a:gd name="T9" fmla="*/ 79 h 93"/>
                  <a:gd name="T10" fmla="*/ 36 w 60"/>
                  <a:gd name="T11" fmla="*/ 93 h 93"/>
                  <a:gd name="T12" fmla="*/ 55 w 60"/>
                  <a:gd name="T13" fmla="*/ 59 h 93"/>
                  <a:gd name="T14" fmla="*/ 60 w 60"/>
                  <a:gd name="T15" fmla="*/ 33 h 93"/>
                  <a:gd name="T16" fmla="*/ 33 w 60"/>
                  <a:gd name="T17" fmla="*/ 3 h 93"/>
                  <a:gd name="T18" fmla="*/ 16 w 60"/>
                  <a:gd name="T19" fmla="*/ 2 h 93"/>
                  <a:gd name="T20" fmla="*/ 0 w 60"/>
                  <a:gd name="T21" fmla="*/ 1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0" h="93">
                    <a:moveTo>
                      <a:pt x="20" y="5"/>
                    </a:moveTo>
                    <a:cubicBezTo>
                      <a:pt x="26" y="4"/>
                      <a:pt x="38" y="7"/>
                      <a:pt x="43" y="11"/>
                    </a:cubicBezTo>
                    <a:cubicBezTo>
                      <a:pt x="50" y="15"/>
                      <a:pt x="54" y="22"/>
                      <a:pt x="55" y="29"/>
                    </a:cubicBezTo>
                    <a:cubicBezTo>
                      <a:pt x="57" y="39"/>
                      <a:pt x="54" y="45"/>
                      <a:pt x="53" y="54"/>
                    </a:cubicBezTo>
                    <a:cubicBezTo>
                      <a:pt x="51" y="64"/>
                      <a:pt x="47" y="70"/>
                      <a:pt x="43" y="79"/>
                    </a:cubicBezTo>
                    <a:cubicBezTo>
                      <a:pt x="41" y="83"/>
                      <a:pt x="39" y="88"/>
                      <a:pt x="36" y="93"/>
                    </a:cubicBezTo>
                    <a:cubicBezTo>
                      <a:pt x="44" y="84"/>
                      <a:pt x="50" y="70"/>
                      <a:pt x="55" y="59"/>
                    </a:cubicBezTo>
                    <a:cubicBezTo>
                      <a:pt x="59" y="50"/>
                      <a:pt x="60" y="42"/>
                      <a:pt x="60" y="33"/>
                    </a:cubicBezTo>
                    <a:cubicBezTo>
                      <a:pt x="59" y="17"/>
                      <a:pt x="50" y="4"/>
                      <a:pt x="33" y="3"/>
                    </a:cubicBezTo>
                    <a:cubicBezTo>
                      <a:pt x="27" y="3"/>
                      <a:pt x="22" y="3"/>
                      <a:pt x="16" y="2"/>
                    </a:cubicBezTo>
                    <a:cubicBezTo>
                      <a:pt x="11" y="2"/>
                      <a:pt x="5" y="0"/>
                      <a:pt x="0" y="1"/>
                    </a:cubicBezTo>
                  </a:path>
                </a:pathLst>
              </a:custGeom>
              <a:solidFill>
                <a:srgbClr val="C460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673" name="Freeform 273"/>
              <p:cNvSpPr>
                <a:spLocks/>
              </p:cNvSpPr>
              <p:nvPr/>
            </p:nvSpPr>
            <p:spPr bwMode="auto">
              <a:xfrm>
                <a:off x="2326" y="2018"/>
                <a:ext cx="92" cy="56"/>
              </a:xfrm>
              <a:custGeom>
                <a:avLst/>
                <a:gdLst>
                  <a:gd name="T0" fmla="*/ 0 w 41"/>
                  <a:gd name="T1" fmla="*/ 0 h 25"/>
                  <a:gd name="T2" fmla="*/ 12 w 41"/>
                  <a:gd name="T3" fmla="*/ 5 h 25"/>
                  <a:gd name="T4" fmla="*/ 24 w 41"/>
                  <a:gd name="T5" fmla="*/ 9 h 25"/>
                  <a:gd name="T6" fmla="*/ 41 w 41"/>
                  <a:gd name="T7" fmla="*/ 25 h 25"/>
                  <a:gd name="T8" fmla="*/ 25 w 41"/>
                  <a:gd name="T9" fmla="*/ 21 h 25"/>
                  <a:gd name="T10" fmla="*/ 8 w 41"/>
                  <a:gd name="T11" fmla="*/ 1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25">
                    <a:moveTo>
                      <a:pt x="0" y="0"/>
                    </a:moveTo>
                    <a:cubicBezTo>
                      <a:pt x="5" y="1"/>
                      <a:pt x="8" y="3"/>
                      <a:pt x="12" y="5"/>
                    </a:cubicBezTo>
                    <a:cubicBezTo>
                      <a:pt x="16" y="6"/>
                      <a:pt x="21" y="7"/>
                      <a:pt x="24" y="9"/>
                    </a:cubicBezTo>
                    <a:cubicBezTo>
                      <a:pt x="31" y="13"/>
                      <a:pt x="37" y="19"/>
                      <a:pt x="41" y="25"/>
                    </a:cubicBezTo>
                    <a:cubicBezTo>
                      <a:pt x="37" y="20"/>
                      <a:pt x="31" y="21"/>
                      <a:pt x="25" y="21"/>
                    </a:cubicBezTo>
                    <a:cubicBezTo>
                      <a:pt x="20" y="20"/>
                      <a:pt x="13" y="16"/>
                      <a:pt x="8" y="14"/>
                    </a:cubicBezTo>
                  </a:path>
                </a:pathLst>
              </a:custGeom>
              <a:solidFill>
                <a:srgbClr val="CF83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674" name="Freeform 274"/>
              <p:cNvSpPr>
                <a:spLocks/>
              </p:cNvSpPr>
              <p:nvPr/>
            </p:nvSpPr>
            <p:spPr bwMode="auto">
              <a:xfrm>
                <a:off x="2279" y="2085"/>
                <a:ext cx="146" cy="101"/>
              </a:xfrm>
              <a:custGeom>
                <a:avLst/>
                <a:gdLst>
                  <a:gd name="T0" fmla="*/ 0 w 65"/>
                  <a:gd name="T1" fmla="*/ 0 h 45"/>
                  <a:gd name="T2" fmla="*/ 7 w 65"/>
                  <a:gd name="T3" fmla="*/ 8 h 45"/>
                  <a:gd name="T4" fmla="*/ 19 w 65"/>
                  <a:gd name="T5" fmla="*/ 16 h 45"/>
                  <a:gd name="T6" fmla="*/ 45 w 65"/>
                  <a:gd name="T7" fmla="*/ 15 h 45"/>
                  <a:gd name="T8" fmla="*/ 48 w 65"/>
                  <a:gd name="T9" fmla="*/ 23 h 45"/>
                  <a:gd name="T10" fmla="*/ 59 w 65"/>
                  <a:gd name="T11" fmla="*/ 26 h 45"/>
                  <a:gd name="T12" fmla="*/ 54 w 65"/>
                  <a:gd name="T13" fmla="*/ 44 h 45"/>
                  <a:gd name="T14" fmla="*/ 51 w 65"/>
                  <a:gd name="T15" fmla="*/ 37 h 45"/>
                  <a:gd name="T16" fmla="*/ 40 w 65"/>
                  <a:gd name="T17" fmla="*/ 39 h 45"/>
                  <a:gd name="T18" fmla="*/ 35 w 65"/>
                  <a:gd name="T19" fmla="*/ 44 h 45"/>
                  <a:gd name="T20" fmla="*/ 27 w 65"/>
                  <a:gd name="T21" fmla="*/ 42 h 45"/>
                  <a:gd name="T22" fmla="*/ 21 w 65"/>
                  <a:gd name="T23" fmla="*/ 36 h 45"/>
                  <a:gd name="T24" fmla="*/ 14 w 65"/>
                  <a:gd name="T25" fmla="*/ 31 h 45"/>
                  <a:gd name="T26" fmla="*/ 8 w 65"/>
                  <a:gd name="T27" fmla="*/ 21 h 45"/>
                  <a:gd name="T28" fmla="*/ 8 w 65"/>
                  <a:gd name="T29" fmla="*/ 7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5" h="45">
                    <a:moveTo>
                      <a:pt x="0" y="0"/>
                    </a:moveTo>
                    <a:cubicBezTo>
                      <a:pt x="1" y="3"/>
                      <a:pt x="5" y="6"/>
                      <a:pt x="7" y="8"/>
                    </a:cubicBezTo>
                    <a:cubicBezTo>
                      <a:pt x="11" y="12"/>
                      <a:pt x="13" y="15"/>
                      <a:pt x="19" y="16"/>
                    </a:cubicBezTo>
                    <a:cubicBezTo>
                      <a:pt x="27" y="18"/>
                      <a:pt x="37" y="11"/>
                      <a:pt x="45" y="15"/>
                    </a:cubicBezTo>
                    <a:cubicBezTo>
                      <a:pt x="48" y="17"/>
                      <a:pt x="46" y="20"/>
                      <a:pt x="48" y="23"/>
                    </a:cubicBezTo>
                    <a:cubicBezTo>
                      <a:pt x="51" y="25"/>
                      <a:pt x="56" y="24"/>
                      <a:pt x="59" y="26"/>
                    </a:cubicBezTo>
                    <a:cubicBezTo>
                      <a:pt x="65" y="30"/>
                      <a:pt x="60" y="41"/>
                      <a:pt x="54" y="44"/>
                    </a:cubicBezTo>
                    <a:cubicBezTo>
                      <a:pt x="53" y="41"/>
                      <a:pt x="54" y="39"/>
                      <a:pt x="51" y="37"/>
                    </a:cubicBezTo>
                    <a:cubicBezTo>
                      <a:pt x="48" y="36"/>
                      <a:pt x="43" y="37"/>
                      <a:pt x="40" y="39"/>
                    </a:cubicBezTo>
                    <a:cubicBezTo>
                      <a:pt x="38" y="41"/>
                      <a:pt x="38" y="43"/>
                      <a:pt x="35" y="44"/>
                    </a:cubicBezTo>
                    <a:cubicBezTo>
                      <a:pt x="33" y="45"/>
                      <a:pt x="29" y="44"/>
                      <a:pt x="27" y="42"/>
                    </a:cubicBezTo>
                    <a:cubicBezTo>
                      <a:pt x="25" y="41"/>
                      <a:pt x="24" y="38"/>
                      <a:pt x="21" y="36"/>
                    </a:cubicBezTo>
                    <a:cubicBezTo>
                      <a:pt x="19" y="34"/>
                      <a:pt x="16" y="33"/>
                      <a:pt x="14" y="31"/>
                    </a:cubicBezTo>
                    <a:cubicBezTo>
                      <a:pt x="11" y="28"/>
                      <a:pt x="9" y="25"/>
                      <a:pt x="8" y="21"/>
                    </a:cubicBezTo>
                    <a:cubicBezTo>
                      <a:pt x="6" y="16"/>
                      <a:pt x="8" y="12"/>
                      <a:pt x="8" y="7"/>
                    </a:cubicBezTo>
                  </a:path>
                </a:pathLst>
              </a:custGeom>
              <a:solidFill>
                <a:srgbClr val="D99E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675" name="Freeform 275"/>
              <p:cNvSpPr>
                <a:spLocks/>
              </p:cNvSpPr>
              <p:nvPr/>
            </p:nvSpPr>
            <p:spPr bwMode="auto">
              <a:xfrm>
                <a:off x="2447" y="2098"/>
                <a:ext cx="76" cy="59"/>
              </a:xfrm>
              <a:custGeom>
                <a:avLst/>
                <a:gdLst>
                  <a:gd name="T0" fmla="*/ 0 w 34"/>
                  <a:gd name="T1" fmla="*/ 4 h 26"/>
                  <a:gd name="T2" fmla="*/ 25 w 34"/>
                  <a:gd name="T3" fmla="*/ 5 h 26"/>
                  <a:gd name="T4" fmla="*/ 33 w 34"/>
                  <a:gd name="T5" fmla="*/ 26 h 26"/>
                  <a:gd name="T6" fmla="*/ 25 w 34"/>
                  <a:gd name="T7" fmla="*/ 14 h 26"/>
                  <a:gd name="T8" fmla="*/ 18 w 34"/>
                  <a:gd name="T9" fmla="*/ 21 h 26"/>
                  <a:gd name="T10" fmla="*/ 3 w 34"/>
                  <a:gd name="T11" fmla="*/ 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26">
                    <a:moveTo>
                      <a:pt x="0" y="4"/>
                    </a:moveTo>
                    <a:cubicBezTo>
                      <a:pt x="8" y="3"/>
                      <a:pt x="18" y="0"/>
                      <a:pt x="25" y="5"/>
                    </a:cubicBezTo>
                    <a:cubicBezTo>
                      <a:pt x="31" y="9"/>
                      <a:pt x="34" y="19"/>
                      <a:pt x="33" y="26"/>
                    </a:cubicBezTo>
                    <a:cubicBezTo>
                      <a:pt x="32" y="23"/>
                      <a:pt x="30" y="15"/>
                      <a:pt x="25" y="14"/>
                    </a:cubicBezTo>
                    <a:cubicBezTo>
                      <a:pt x="22" y="14"/>
                      <a:pt x="20" y="19"/>
                      <a:pt x="18" y="21"/>
                    </a:cubicBezTo>
                    <a:cubicBezTo>
                      <a:pt x="12" y="19"/>
                      <a:pt x="11" y="6"/>
                      <a:pt x="3" y="8"/>
                    </a:cubicBezTo>
                  </a:path>
                </a:pathLst>
              </a:custGeom>
              <a:solidFill>
                <a:srgbClr val="D99E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676" name="Freeform 276"/>
              <p:cNvSpPr>
                <a:spLocks/>
              </p:cNvSpPr>
              <p:nvPr/>
            </p:nvSpPr>
            <p:spPr bwMode="auto">
              <a:xfrm>
                <a:off x="2474" y="2112"/>
                <a:ext cx="41" cy="22"/>
              </a:xfrm>
              <a:custGeom>
                <a:avLst/>
                <a:gdLst>
                  <a:gd name="T0" fmla="*/ 1 w 18"/>
                  <a:gd name="T1" fmla="*/ 2 h 10"/>
                  <a:gd name="T2" fmla="*/ 0 w 18"/>
                  <a:gd name="T3" fmla="*/ 3 h 10"/>
                  <a:gd name="T4" fmla="*/ 10 w 18"/>
                  <a:gd name="T5" fmla="*/ 3 h 10"/>
                  <a:gd name="T6" fmla="*/ 18 w 18"/>
                  <a:gd name="T7" fmla="*/ 10 h 10"/>
                  <a:gd name="T8" fmla="*/ 10 w 18"/>
                  <a:gd name="T9" fmla="*/ 1 h 10"/>
                  <a:gd name="T10" fmla="*/ 0 w 18"/>
                  <a:gd name="T11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0">
                    <a:moveTo>
                      <a:pt x="1" y="2"/>
                    </a:moveTo>
                    <a:cubicBezTo>
                      <a:pt x="0" y="2"/>
                      <a:pt x="0" y="2"/>
                      <a:pt x="0" y="3"/>
                    </a:cubicBezTo>
                    <a:cubicBezTo>
                      <a:pt x="3" y="5"/>
                      <a:pt x="7" y="2"/>
                      <a:pt x="10" y="3"/>
                    </a:cubicBezTo>
                    <a:cubicBezTo>
                      <a:pt x="14" y="4"/>
                      <a:pt x="15" y="8"/>
                      <a:pt x="18" y="10"/>
                    </a:cubicBezTo>
                    <a:cubicBezTo>
                      <a:pt x="18" y="6"/>
                      <a:pt x="13" y="2"/>
                      <a:pt x="10" y="1"/>
                    </a:cubicBezTo>
                    <a:cubicBezTo>
                      <a:pt x="7" y="0"/>
                      <a:pt x="4" y="3"/>
                      <a:pt x="0" y="3"/>
                    </a:cubicBezTo>
                  </a:path>
                </a:pathLst>
              </a:custGeom>
              <a:solidFill>
                <a:srgbClr val="E5BD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677" name="Freeform 277"/>
              <p:cNvSpPr>
                <a:spLocks/>
              </p:cNvSpPr>
              <p:nvPr/>
            </p:nvSpPr>
            <p:spPr bwMode="auto">
              <a:xfrm>
                <a:off x="2414" y="2235"/>
                <a:ext cx="98" cy="122"/>
              </a:xfrm>
              <a:custGeom>
                <a:avLst/>
                <a:gdLst>
                  <a:gd name="T0" fmla="*/ 33 w 44"/>
                  <a:gd name="T1" fmla="*/ 5 h 54"/>
                  <a:gd name="T2" fmla="*/ 12 w 44"/>
                  <a:gd name="T3" fmla="*/ 32 h 54"/>
                  <a:gd name="T4" fmla="*/ 6 w 44"/>
                  <a:gd name="T5" fmla="*/ 42 h 54"/>
                  <a:gd name="T6" fmla="*/ 0 w 44"/>
                  <a:gd name="T7" fmla="*/ 54 h 54"/>
                  <a:gd name="T8" fmla="*/ 16 w 44"/>
                  <a:gd name="T9" fmla="*/ 42 h 54"/>
                  <a:gd name="T10" fmla="*/ 21 w 44"/>
                  <a:gd name="T11" fmla="*/ 34 h 54"/>
                  <a:gd name="T12" fmla="*/ 27 w 44"/>
                  <a:gd name="T13" fmla="*/ 28 h 54"/>
                  <a:gd name="T14" fmla="*/ 36 w 44"/>
                  <a:gd name="T15" fmla="*/ 14 h 54"/>
                  <a:gd name="T16" fmla="*/ 44 w 44"/>
                  <a:gd name="T17" fmla="*/ 0 h 54"/>
                  <a:gd name="T18" fmla="*/ 34 w 44"/>
                  <a:gd name="T19" fmla="*/ 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" h="54">
                    <a:moveTo>
                      <a:pt x="33" y="5"/>
                    </a:moveTo>
                    <a:cubicBezTo>
                      <a:pt x="26" y="13"/>
                      <a:pt x="19" y="23"/>
                      <a:pt x="12" y="32"/>
                    </a:cubicBezTo>
                    <a:cubicBezTo>
                      <a:pt x="10" y="35"/>
                      <a:pt x="8" y="39"/>
                      <a:pt x="6" y="42"/>
                    </a:cubicBezTo>
                    <a:cubicBezTo>
                      <a:pt x="5" y="46"/>
                      <a:pt x="1" y="50"/>
                      <a:pt x="0" y="54"/>
                    </a:cubicBezTo>
                    <a:cubicBezTo>
                      <a:pt x="6" y="52"/>
                      <a:pt x="13" y="47"/>
                      <a:pt x="16" y="42"/>
                    </a:cubicBezTo>
                    <a:cubicBezTo>
                      <a:pt x="18" y="40"/>
                      <a:pt x="19" y="36"/>
                      <a:pt x="21" y="34"/>
                    </a:cubicBezTo>
                    <a:cubicBezTo>
                      <a:pt x="23" y="31"/>
                      <a:pt x="25" y="30"/>
                      <a:pt x="27" y="28"/>
                    </a:cubicBezTo>
                    <a:cubicBezTo>
                      <a:pt x="31" y="24"/>
                      <a:pt x="33" y="19"/>
                      <a:pt x="36" y="14"/>
                    </a:cubicBezTo>
                    <a:cubicBezTo>
                      <a:pt x="39" y="10"/>
                      <a:pt x="43" y="6"/>
                      <a:pt x="44" y="0"/>
                    </a:cubicBezTo>
                    <a:cubicBezTo>
                      <a:pt x="40" y="0"/>
                      <a:pt x="37" y="6"/>
                      <a:pt x="34" y="7"/>
                    </a:cubicBezTo>
                  </a:path>
                </a:pathLst>
              </a:custGeom>
              <a:solidFill>
                <a:srgbClr val="D99E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678" name="Freeform 278"/>
              <p:cNvSpPr>
                <a:spLocks/>
              </p:cNvSpPr>
              <p:nvPr/>
            </p:nvSpPr>
            <p:spPr bwMode="auto">
              <a:xfrm>
                <a:off x="2440" y="2256"/>
                <a:ext cx="54" cy="65"/>
              </a:xfrm>
              <a:custGeom>
                <a:avLst/>
                <a:gdLst>
                  <a:gd name="T0" fmla="*/ 13 w 24"/>
                  <a:gd name="T1" fmla="*/ 10 h 29"/>
                  <a:gd name="T2" fmla="*/ 0 w 24"/>
                  <a:gd name="T3" fmla="*/ 29 h 29"/>
                  <a:gd name="T4" fmla="*/ 7 w 24"/>
                  <a:gd name="T5" fmla="*/ 20 h 29"/>
                  <a:gd name="T6" fmla="*/ 15 w 24"/>
                  <a:gd name="T7" fmla="*/ 13 h 29"/>
                  <a:gd name="T8" fmla="*/ 22 w 24"/>
                  <a:gd name="T9" fmla="*/ 1 h 29"/>
                  <a:gd name="T10" fmla="*/ 23 w 24"/>
                  <a:gd name="T1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9">
                    <a:moveTo>
                      <a:pt x="13" y="10"/>
                    </a:moveTo>
                    <a:cubicBezTo>
                      <a:pt x="10" y="17"/>
                      <a:pt x="2" y="21"/>
                      <a:pt x="0" y="29"/>
                    </a:cubicBezTo>
                    <a:cubicBezTo>
                      <a:pt x="3" y="27"/>
                      <a:pt x="4" y="22"/>
                      <a:pt x="7" y="20"/>
                    </a:cubicBezTo>
                    <a:cubicBezTo>
                      <a:pt x="9" y="17"/>
                      <a:pt x="13" y="15"/>
                      <a:pt x="15" y="13"/>
                    </a:cubicBezTo>
                    <a:cubicBezTo>
                      <a:pt x="17" y="10"/>
                      <a:pt x="24" y="4"/>
                      <a:pt x="22" y="1"/>
                    </a:cubicBezTo>
                    <a:cubicBezTo>
                      <a:pt x="22" y="1"/>
                      <a:pt x="23" y="1"/>
                      <a:pt x="23" y="0"/>
                    </a:cubicBezTo>
                  </a:path>
                </a:pathLst>
              </a:custGeom>
              <a:solidFill>
                <a:srgbClr val="E5BD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679" name="Freeform 279"/>
              <p:cNvSpPr>
                <a:spLocks/>
              </p:cNvSpPr>
              <p:nvPr/>
            </p:nvSpPr>
            <p:spPr bwMode="auto">
              <a:xfrm>
                <a:off x="2337" y="2363"/>
                <a:ext cx="83" cy="202"/>
              </a:xfrm>
              <a:custGeom>
                <a:avLst/>
                <a:gdLst>
                  <a:gd name="T0" fmla="*/ 3 w 37"/>
                  <a:gd name="T1" fmla="*/ 57 h 90"/>
                  <a:gd name="T2" fmla="*/ 5 w 37"/>
                  <a:gd name="T3" fmla="*/ 72 h 90"/>
                  <a:gd name="T4" fmla="*/ 7 w 37"/>
                  <a:gd name="T5" fmla="*/ 81 h 90"/>
                  <a:gd name="T6" fmla="*/ 6 w 37"/>
                  <a:gd name="T7" fmla="*/ 90 h 90"/>
                  <a:gd name="T8" fmla="*/ 9 w 37"/>
                  <a:gd name="T9" fmla="*/ 81 h 90"/>
                  <a:gd name="T10" fmla="*/ 15 w 37"/>
                  <a:gd name="T11" fmla="*/ 74 h 90"/>
                  <a:gd name="T12" fmla="*/ 24 w 37"/>
                  <a:gd name="T13" fmla="*/ 57 h 90"/>
                  <a:gd name="T14" fmla="*/ 37 w 37"/>
                  <a:gd name="T15" fmla="*/ 25 h 90"/>
                  <a:gd name="T16" fmla="*/ 31 w 37"/>
                  <a:gd name="T17" fmla="*/ 0 h 90"/>
                  <a:gd name="T18" fmla="*/ 17 w 37"/>
                  <a:gd name="T19" fmla="*/ 22 h 90"/>
                  <a:gd name="T20" fmla="*/ 10 w 37"/>
                  <a:gd name="T21" fmla="*/ 36 h 90"/>
                  <a:gd name="T22" fmla="*/ 0 w 37"/>
                  <a:gd name="T23" fmla="*/ 5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7" h="90">
                    <a:moveTo>
                      <a:pt x="3" y="57"/>
                    </a:moveTo>
                    <a:cubicBezTo>
                      <a:pt x="12" y="56"/>
                      <a:pt x="5" y="68"/>
                      <a:pt x="5" y="72"/>
                    </a:cubicBezTo>
                    <a:cubicBezTo>
                      <a:pt x="5" y="76"/>
                      <a:pt x="7" y="78"/>
                      <a:pt x="7" y="81"/>
                    </a:cubicBezTo>
                    <a:cubicBezTo>
                      <a:pt x="8" y="84"/>
                      <a:pt x="7" y="87"/>
                      <a:pt x="6" y="90"/>
                    </a:cubicBezTo>
                    <a:cubicBezTo>
                      <a:pt x="8" y="88"/>
                      <a:pt x="8" y="84"/>
                      <a:pt x="9" y="81"/>
                    </a:cubicBezTo>
                    <a:cubicBezTo>
                      <a:pt x="10" y="78"/>
                      <a:pt x="13" y="77"/>
                      <a:pt x="15" y="74"/>
                    </a:cubicBezTo>
                    <a:cubicBezTo>
                      <a:pt x="19" y="69"/>
                      <a:pt x="21" y="63"/>
                      <a:pt x="24" y="57"/>
                    </a:cubicBezTo>
                    <a:cubicBezTo>
                      <a:pt x="29" y="47"/>
                      <a:pt x="33" y="36"/>
                      <a:pt x="37" y="25"/>
                    </a:cubicBezTo>
                    <a:cubicBezTo>
                      <a:pt x="27" y="18"/>
                      <a:pt x="28" y="11"/>
                      <a:pt x="31" y="0"/>
                    </a:cubicBezTo>
                    <a:cubicBezTo>
                      <a:pt x="24" y="5"/>
                      <a:pt x="22" y="16"/>
                      <a:pt x="17" y="22"/>
                    </a:cubicBezTo>
                    <a:cubicBezTo>
                      <a:pt x="14" y="27"/>
                      <a:pt x="12" y="30"/>
                      <a:pt x="10" y="36"/>
                    </a:cubicBezTo>
                    <a:cubicBezTo>
                      <a:pt x="8" y="42"/>
                      <a:pt x="6" y="49"/>
                      <a:pt x="0" y="53"/>
                    </a:cubicBezTo>
                  </a:path>
                </a:pathLst>
              </a:custGeom>
              <a:solidFill>
                <a:srgbClr val="CB76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680" name="Freeform 280"/>
              <p:cNvSpPr>
                <a:spLocks/>
              </p:cNvSpPr>
              <p:nvPr/>
            </p:nvSpPr>
            <p:spPr bwMode="auto">
              <a:xfrm>
                <a:off x="2207" y="2547"/>
                <a:ext cx="130" cy="290"/>
              </a:xfrm>
              <a:custGeom>
                <a:avLst/>
                <a:gdLst>
                  <a:gd name="T0" fmla="*/ 58 w 58"/>
                  <a:gd name="T1" fmla="*/ 0 h 129"/>
                  <a:gd name="T2" fmla="*/ 56 w 58"/>
                  <a:gd name="T3" fmla="*/ 12 h 129"/>
                  <a:gd name="T4" fmla="*/ 53 w 58"/>
                  <a:gd name="T5" fmla="*/ 25 h 129"/>
                  <a:gd name="T6" fmla="*/ 47 w 58"/>
                  <a:gd name="T7" fmla="*/ 49 h 129"/>
                  <a:gd name="T8" fmla="*/ 36 w 58"/>
                  <a:gd name="T9" fmla="*/ 72 h 129"/>
                  <a:gd name="T10" fmla="*/ 24 w 58"/>
                  <a:gd name="T11" fmla="*/ 92 h 129"/>
                  <a:gd name="T12" fmla="*/ 22 w 58"/>
                  <a:gd name="T13" fmla="*/ 101 h 129"/>
                  <a:gd name="T14" fmla="*/ 21 w 58"/>
                  <a:gd name="T15" fmla="*/ 112 h 129"/>
                  <a:gd name="T16" fmla="*/ 12 w 58"/>
                  <a:gd name="T17" fmla="*/ 121 h 129"/>
                  <a:gd name="T18" fmla="*/ 4 w 58"/>
                  <a:gd name="T19" fmla="*/ 129 h 129"/>
                  <a:gd name="T20" fmla="*/ 13 w 58"/>
                  <a:gd name="T21" fmla="*/ 98 h 129"/>
                  <a:gd name="T22" fmla="*/ 31 w 58"/>
                  <a:gd name="T23" fmla="*/ 66 h 129"/>
                  <a:gd name="T24" fmla="*/ 33 w 58"/>
                  <a:gd name="T25" fmla="*/ 56 h 129"/>
                  <a:gd name="T26" fmla="*/ 39 w 58"/>
                  <a:gd name="T27" fmla="*/ 48 h 129"/>
                  <a:gd name="T28" fmla="*/ 48 w 58"/>
                  <a:gd name="T29" fmla="*/ 2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8" h="129">
                    <a:moveTo>
                      <a:pt x="58" y="0"/>
                    </a:moveTo>
                    <a:cubicBezTo>
                      <a:pt x="56" y="3"/>
                      <a:pt x="57" y="9"/>
                      <a:pt x="56" y="12"/>
                    </a:cubicBezTo>
                    <a:cubicBezTo>
                      <a:pt x="55" y="17"/>
                      <a:pt x="54" y="21"/>
                      <a:pt x="53" y="25"/>
                    </a:cubicBezTo>
                    <a:cubicBezTo>
                      <a:pt x="51" y="33"/>
                      <a:pt x="49" y="41"/>
                      <a:pt x="47" y="49"/>
                    </a:cubicBezTo>
                    <a:cubicBezTo>
                      <a:pt x="44" y="57"/>
                      <a:pt x="40" y="65"/>
                      <a:pt x="36" y="72"/>
                    </a:cubicBezTo>
                    <a:cubicBezTo>
                      <a:pt x="32" y="79"/>
                      <a:pt x="27" y="85"/>
                      <a:pt x="24" y="92"/>
                    </a:cubicBezTo>
                    <a:cubicBezTo>
                      <a:pt x="23" y="95"/>
                      <a:pt x="22" y="98"/>
                      <a:pt x="22" y="101"/>
                    </a:cubicBezTo>
                    <a:cubicBezTo>
                      <a:pt x="21" y="104"/>
                      <a:pt x="22" y="110"/>
                      <a:pt x="21" y="112"/>
                    </a:cubicBezTo>
                    <a:cubicBezTo>
                      <a:pt x="20" y="116"/>
                      <a:pt x="15" y="119"/>
                      <a:pt x="12" y="121"/>
                    </a:cubicBezTo>
                    <a:cubicBezTo>
                      <a:pt x="9" y="123"/>
                      <a:pt x="7" y="127"/>
                      <a:pt x="4" y="129"/>
                    </a:cubicBezTo>
                    <a:cubicBezTo>
                      <a:pt x="0" y="117"/>
                      <a:pt x="7" y="108"/>
                      <a:pt x="13" y="98"/>
                    </a:cubicBezTo>
                    <a:cubicBezTo>
                      <a:pt x="19" y="87"/>
                      <a:pt x="27" y="77"/>
                      <a:pt x="31" y="66"/>
                    </a:cubicBezTo>
                    <a:cubicBezTo>
                      <a:pt x="32" y="63"/>
                      <a:pt x="32" y="59"/>
                      <a:pt x="33" y="56"/>
                    </a:cubicBezTo>
                    <a:cubicBezTo>
                      <a:pt x="35" y="53"/>
                      <a:pt x="38" y="51"/>
                      <a:pt x="39" y="48"/>
                    </a:cubicBezTo>
                    <a:cubicBezTo>
                      <a:pt x="43" y="39"/>
                      <a:pt x="43" y="29"/>
                      <a:pt x="48" y="20"/>
                    </a:cubicBezTo>
                  </a:path>
                </a:pathLst>
              </a:custGeom>
              <a:solidFill>
                <a:srgbClr val="CF83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681" name="Freeform 281"/>
              <p:cNvSpPr>
                <a:spLocks/>
              </p:cNvSpPr>
              <p:nvPr/>
            </p:nvSpPr>
            <p:spPr bwMode="auto">
              <a:xfrm>
                <a:off x="1983" y="3061"/>
                <a:ext cx="114" cy="168"/>
              </a:xfrm>
              <a:custGeom>
                <a:avLst/>
                <a:gdLst>
                  <a:gd name="T0" fmla="*/ 10 w 51"/>
                  <a:gd name="T1" fmla="*/ 24 h 75"/>
                  <a:gd name="T2" fmla="*/ 16 w 51"/>
                  <a:gd name="T3" fmla="*/ 41 h 75"/>
                  <a:gd name="T4" fmla="*/ 25 w 51"/>
                  <a:gd name="T5" fmla="*/ 56 h 75"/>
                  <a:gd name="T6" fmla="*/ 38 w 51"/>
                  <a:gd name="T7" fmla="*/ 67 h 75"/>
                  <a:gd name="T8" fmla="*/ 51 w 51"/>
                  <a:gd name="T9" fmla="*/ 75 h 75"/>
                  <a:gd name="T10" fmla="*/ 46 w 51"/>
                  <a:gd name="T11" fmla="*/ 60 h 75"/>
                  <a:gd name="T12" fmla="*/ 44 w 51"/>
                  <a:gd name="T13" fmla="*/ 45 h 75"/>
                  <a:gd name="T14" fmla="*/ 42 w 51"/>
                  <a:gd name="T15" fmla="*/ 54 h 75"/>
                  <a:gd name="T16" fmla="*/ 34 w 51"/>
                  <a:gd name="T17" fmla="*/ 53 h 75"/>
                  <a:gd name="T18" fmla="*/ 19 w 51"/>
                  <a:gd name="T19" fmla="*/ 33 h 75"/>
                  <a:gd name="T20" fmla="*/ 15 w 51"/>
                  <a:gd name="T21" fmla="*/ 23 h 75"/>
                  <a:gd name="T22" fmla="*/ 9 w 51"/>
                  <a:gd name="T23" fmla="*/ 16 h 75"/>
                  <a:gd name="T24" fmla="*/ 0 w 51"/>
                  <a:gd name="T25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1" h="75">
                    <a:moveTo>
                      <a:pt x="10" y="24"/>
                    </a:moveTo>
                    <a:cubicBezTo>
                      <a:pt x="12" y="30"/>
                      <a:pt x="14" y="35"/>
                      <a:pt x="16" y="41"/>
                    </a:cubicBezTo>
                    <a:cubicBezTo>
                      <a:pt x="19" y="46"/>
                      <a:pt x="23" y="51"/>
                      <a:pt x="25" y="56"/>
                    </a:cubicBezTo>
                    <a:cubicBezTo>
                      <a:pt x="29" y="62"/>
                      <a:pt x="32" y="64"/>
                      <a:pt x="38" y="67"/>
                    </a:cubicBezTo>
                    <a:cubicBezTo>
                      <a:pt x="42" y="70"/>
                      <a:pt x="46" y="75"/>
                      <a:pt x="51" y="75"/>
                    </a:cubicBezTo>
                    <a:cubicBezTo>
                      <a:pt x="50" y="71"/>
                      <a:pt x="47" y="65"/>
                      <a:pt x="46" y="60"/>
                    </a:cubicBezTo>
                    <a:cubicBezTo>
                      <a:pt x="45" y="55"/>
                      <a:pt x="44" y="49"/>
                      <a:pt x="44" y="45"/>
                    </a:cubicBezTo>
                    <a:cubicBezTo>
                      <a:pt x="43" y="47"/>
                      <a:pt x="44" y="52"/>
                      <a:pt x="42" y="54"/>
                    </a:cubicBezTo>
                    <a:cubicBezTo>
                      <a:pt x="40" y="57"/>
                      <a:pt x="36" y="55"/>
                      <a:pt x="34" y="53"/>
                    </a:cubicBezTo>
                    <a:cubicBezTo>
                      <a:pt x="28" y="48"/>
                      <a:pt x="22" y="40"/>
                      <a:pt x="19" y="33"/>
                    </a:cubicBezTo>
                    <a:cubicBezTo>
                      <a:pt x="17" y="30"/>
                      <a:pt x="17" y="26"/>
                      <a:pt x="15" y="23"/>
                    </a:cubicBezTo>
                    <a:cubicBezTo>
                      <a:pt x="14" y="20"/>
                      <a:pt x="11" y="18"/>
                      <a:pt x="9" y="16"/>
                    </a:cubicBezTo>
                    <a:cubicBezTo>
                      <a:pt x="8" y="14"/>
                      <a:pt x="0" y="1"/>
                      <a:pt x="0" y="0"/>
                    </a:cubicBezTo>
                  </a:path>
                </a:pathLst>
              </a:custGeom>
              <a:solidFill>
                <a:srgbClr val="AB5A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682" name="Freeform 282"/>
              <p:cNvSpPr>
                <a:spLocks/>
              </p:cNvSpPr>
              <p:nvPr/>
            </p:nvSpPr>
            <p:spPr bwMode="auto">
              <a:xfrm>
                <a:off x="2003" y="3092"/>
                <a:ext cx="72" cy="106"/>
              </a:xfrm>
              <a:custGeom>
                <a:avLst/>
                <a:gdLst>
                  <a:gd name="T0" fmla="*/ 0 w 32"/>
                  <a:gd name="T1" fmla="*/ 0 h 47"/>
                  <a:gd name="T2" fmla="*/ 10 w 32"/>
                  <a:gd name="T3" fmla="*/ 11 h 47"/>
                  <a:gd name="T4" fmla="*/ 21 w 32"/>
                  <a:gd name="T5" fmla="*/ 17 h 47"/>
                  <a:gd name="T6" fmla="*/ 26 w 32"/>
                  <a:gd name="T7" fmla="*/ 28 h 47"/>
                  <a:gd name="T8" fmla="*/ 32 w 32"/>
                  <a:gd name="T9" fmla="*/ 39 h 47"/>
                  <a:gd name="T10" fmla="*/ 10 w 32"/>
                  <a:gd name="T11" fmla="*/ 1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47">
                    <a:moveTo>
                      <a:pt x="0" y="0"/>
                    </a:moveTo>
                    <a:cubicBezTo>
                      <a:pt x="3" y="4"/>
                      <a:pt x="6" y="8"/>
                      <a:pt x="10" y="11"/>
                    </a:cubicBezTo>
                    <a:cubicBezTo>
                      <a:pt x="14" y="16"/>
                      <a:pt x="17" y="14"/>
                      <a:pt x="21" y="17"/>
                    </a:cubicBezTo>
                    <a:cubicBezTo>
                      <a:pt x="25" y="19"/>
                      <a:pt x="25" y="25"/>
                      <a:pt x="26" y="28"/>
                    </a:cubicBezTo>
                    <a:cubicBezTo>
                      <a:pt x="28" y="32"/>
                      <a:pt x="30" y="36"/>
                      <a:pt x="32" y="39"/>
                    </a:cubicBezTo>
                    <a:cubicBezTo>
                      <a:pt x="20" y="47"/>
                      <a:pt x="13" y="20"/>
                      <a:pt x="10" y="13"/>
                    </a:cubicBezTo>
                  </a:path>
                </a:pathLst>
              </a:custGeom>
              <a:solidFill>
                <a:srgbClr val="C460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683" name="Freeform 283"/>
              <p:cNvSpPr>
                <a:spLocks/>
              </p:cNvSpPr>
              <p:nvPr/>
            </p:nvSpPr>
            <p:spPr bwMode="auto">
              <a:xfrm>
                <a:off x="2079" y="3142"/>
                <a:ext cx="76" cy="92"/>
              </a:xfrm>
              <a:custGeom>
                <a:avLst/>
                <a:gdLst>
                  <a:gd name="T0" fmla="*/ 4 w 34"/>
                  <a:gd name="T1" fmla="*/ 2 h 41"/>
                  <a:gd name="T2" fmla="*/ 7 w 34"/>
                  <a:gd name="T3" fmla="*/ 27 h 41"/>
                  <a:gd name="T4" fmla="*/ 11 w 34"/>
                  <a:gd name="T5" fmla="*/ 39 h 41"/>
                  <a:gd name="T6" fmla="*/ 14 w 34"/>
                  <a:gd name="T7" fmla="*/ 33 h 41"/>
                  <a:gd name="T8" fmla="*/ 25 w 34"/>
                  <a:gd name="T9" fmla="*/ 39 h 41"/>
                  <a:gd name="T10" fmla="*/ 31 w 34"/>
                  <a:gd name="T11" fmla="*/ 36 h 41"/>
                  <a:gd name="T12" fmla="*/ 12 w 34"/>
                  <a:gd name="T13" fmla="*/ 18 h 41"/>
                  <a:gd name="T14" fmla="*/ 3 w 34"/>
                  <a:gd name="T15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41">
                    <a:moveTo>
                      <a:pt x="4" y="2"/>
                    </a:moveTo>
                    <a:cubicBezTo>
                      <a:pt x="4" y="11"/>
                      <a:pt x="6" y="19"/>
                      <a:pt x="7" y="27"/>
                    </a:cubicBezTo>
                    <a:cubicBezTo>
                      <a:pt x="8" y="30"/>
                      <a:pt x="9" y="38"/>
                      <a:pt x="11" y="39"/>
                    </a:cubicBezTo>
                    <a:cubicBezTo>
                      <a:pt x="15" y="41"/>
                      <a:pt x="15" y="35"/>
                      <a:pt x="14" y="33"/>
                    </a:cubicBezTo>
                    <a:cubicBezTo>
                      <a:pt x="19" y="32"/>
                      <a:pt x="22" y="37"/>
                      <a:pt x="25" y="39"/>
                    </a:cubicBezTo>
                    <a:cubicBezTo>
                      <a:pt x="28" y="40"/>
                      <a:pt x="34" y="41"/>
                      <a:pt x="31" y="36"/>
                    </a:cubicBezTo>
                    <a:cubicBezTo>
                      <a:pt x="20" y="37"/>
                      <a:pt x="18" y="25"/>
                      <a:pt x="12" y="18"/>
                    </a:cubicBezTo>
                    <a:cubicBezTo>
                      <a:pt x="8" y="14"/>
                      <a:pt x="0" y="7"/>
                      <a:pt x="3" y="0"/>
                    </a:cubicBezTo>
                  </a:path>
                </a:pathLst>
              </a:custGeom>
              <a:solidFill>
                <a:srgbClr val="CF83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684" name="Freeform 284"/>
              <p:cNvSpPr>
                <a:spLocks/>
              </p:cNvSpPr>
              <p:nvPr/>
            </p:nvSpPr>
            <p:spPr bwMode="auto">
              <a:xfrm>
                <a:off x="2169" y="3110"/>
                <a:ext cx="87" cy="213"/>
              </a:xfrm>
              <a:custGeom>
                <a:avLst/>
                <a:gdLst>
                  <a:gd name="T0" fmla="*/ 5 w 39"/>
                  <a:gd name="T1" fmla="*/ 1 h 95"/>
                  <a:gd name="T2" fmla="*/ 11 w 39"/>
                  <a:gd name="T3" fmla="*/ 24 h 95"/>
                  <a:gd name="T4" fmla="*/ 20 w 39"/>
                  <a:gd name="T5" fmla="*/ 48 h 95"/>
                  <a:gd name="T6" fmla="*/ 30 w 39"/>
                  <a:gd name="T7" fmla="*/ 70 h 95"/>
                  <a:gd name="T8" fmla="*/ 39 w 39"/>
                  <a:gd name="T9" fmla="*/ 95 h 95"/>
                  <a:gd name="T10" fmla="*/ 22 w 39"/>
                  <a:gd name="T11" fmla="*/ 70 h 95"/>
                  <a:gd name="T12" fmla="*/ 12 w 39"/>
                  <a:gd name="T13" fmla="*/ 50 h 95"/>
                  <a:gd name="T14" fmla="*/ 6 w 39"/>
                  <a:gd name="T15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95">
                    <a:moveTo>
                      <a:pt x="5" y="1"/>
                    </a:moveTo>
                    <a:cubicBezTo>
                      <a:pt x="8" y="9"/>
                      <a:pt x="9" y="16"/>
                      <a:pt x="11" y="24"/>
                    </a:cubicBezTo>
                    <a:cubicBezTo>
                      <a:pt x="14" y="32"/>
                      <a:pt x="17" y="40"/>
                      <a:pt x="20" y="48"/>
                    </a:cubicBezTo>
                    <a:cubicBezTo>
                      <a:pt x="23" y="56"/>
                      <a:pt x="27" y="63"/>
                      <a:pt x="30" y="70"/>
                    </a:cubicBezTo>
                    <a:cubicBezTo>
                      <a:pt x="32" y="77"/>
                      <a:pt x="39" y="87"/>
                      <a:pt x="39" y="95"/>
                    </a:cubicBezTo>
                    <a:cubicBezTo>
                      <a:pt x="31" y="90"/>
                      <a:pt x="28" y="78"/>
                      <a:pt x="22" y="70"/>
                    </a:cubicBezTo>
                    <a:cubicBezTo>
                      <a:pt x="18" y="64"/>
                      <a:pt x="14" y="57"/>
                      <a:pt x="12" y="50"/>
                    </a:cubicBezTo>
                    <a:cubicBezTo>
                      <a:pt x="8" y="35"/>
                      <a:pt x="0" y="15"/>
                      <a:pt x="6" y="0"/>
                    </a:cubicBezTo>
                  </a:path>
                </a:pathLst>
              </a:custGeom>
              <a:solidFill>
                <a:srgbClr val="B767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685" name="Freeform 285"/>
              <p:cNvSpPr>
                <a:spLocks/>
              </p:cNvSpPr>
              <p:nvPr/>
            </p:nvSpPr>
            <p:spPr bwMode="auto">
              <a:xfrm>
                <a:off x="1879" y="2850"/>
                <a:ext cx="86" cy="211"/>
              </a:xfrm>
              <a:custGeom>
                <a:avLst/>
                <a:gdLst>
                  <a:gd name="T0" fmla="*/ 3 w 38"/>
                  <a:gd name="T1" fmla="*/ 21 h 94"/>
                  <a:gd name="T2" fmla="*/ 21 w 38"/>
                  <a:gd name="T3" fmla="*/ 64 h 94"/>
                  <a:gd name="T4" fmla="*/ 30 w 38"/>
                  <a:gd name="T5" fmla="*/ 78 h 94"/>
                  <a:gd name="T6" fmla="*/ 38 w 38"/>
                  <a:gd name="T7" fmla="*/ 94 h 94"/>
                  <a:gd name="T8" fmla="*/ 31 w 38"/>
                  <a:gd name="T9" fmla="*/ 76 h 94"/>
                  <a:gd name="T10" fmla="*/ 29 w 38"/>
                  <a:gd name="T11" fmla="*/ 61 h 94"/>
                  <a:gd name="T12" fmla="*/ 20 w 38"/>
                  <a:gd name="T13" fmla="*/ 42 h 94"/>
                  <a:gd name="T14" fmla="*/ 11 w 38"/>
                  <a:gd name="T15" fmla="*/ 32 h 94"/>
                  <a:gd name="T16" fmla="*/ 7 w 38"/>
                  <a:gd name="T17" fmla="*/ 21 h 94"/>
                  <a:gd name="T18" fmla="*/ 2 w 38"/>
                  <a:gd name="T1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94">
                    <a:moveTo>
                      <a:pt x="3" y="21"/>
                    </a:moveTo>
                    <a:cubicBezTo>
                      <a:pt x="8" y="36"/>
                      <a:pt x="13" y="52"/>
                      <a:pt x="21" y="64"/>
                    </a:cubicBezTo>
                    <a:cubicBezTo>
                      <a:pt x="25" y="69"/>
                      <a:pt x="28" y="73"/>
                      <a:pt x="30" y="78"/>
                    </a:cubicBezTo>
                    <a:cubicBezTo>
                      <a:pt x="32" y="83"/>
                      <a:pt x="33" y="91"/>
                      <a:pt x="38" y="94"/>
                    </a:cubicBezTo>
                    <a:cubicBezTo>
                      <a:pt x="38" y="88"/>
                      <a:pt x="33" y="82"/>
                      <a:pt x="31" y="76"/>
                    </a:cubicBezTo>
                    <a:cubicBezTo>
                      <a:pt x="30" y="71"/>
                      <a:pt x="30" y="66"/>
                      <a:pt x="29" y="61"/>
                    </a:cubicBezTo>
                    <a:cubicBezTo>
                      <a:pt x="28" y="56"/>
                      <a:pt x="24" y="46"/>
                      <a:pt x="20" y="42"/>
                    </a:cubicBezTo>
                    <a:cubicBezTo>
                      <a:pt x="17" y="38"/>
                      <a:pt x="14" y="37"/>
                      <a:pt x="11" y="32"/>
                    </a:cubicBezTo>
                    <a:cubicBezTo>
                      <a:pt x="9" y="29"/>
                      <a:pt x="8" y="25"/>
                      <a:pt x="7" y="21"/>
                    </a:cubicBezTo>
                    <a:cubicBezTo>
                      <a:pt x="4" y="14"/>
                      <a:pt x="0" y="8"/>
                      <a:pt x="2" y="0"/>
                    </a:cubicBezTo>
                  </a:path>
                </a:pathLst>
              </a:custGeom>
              <a:solidFill>
                <a:srgbClr val="CF83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686" name="Freeform 286"/>
              <p:cNvSpPr>
                <a:spLocks/>
              </p:cNvSpPr>
              <p:nvPr/>
            </p:nvSpPr>
            <p:spPr bwMode="auto">
              <a:xfrm>
                <a:off x="1902" y="2926"/>
                <a:ext cx="49" cy="108"/>
              </a:xfrm>
              <a:custGeom>
                <a:avLst/>
                <a:gdLst>
                  <a:gd name="T0" fmla="*/ 5 w 22"/>
                  <a:gd name="T1" fmla="*/ 14 h 48"/>
                  <a:gd name="T2" fmla="*/ 13 w 22"/>
                  <a:gd name="T3" fmla="*/ 32 h 48"/>
                  <a:gd name="T4" fmla="*/ 22 w 22"/>
                  <a:gd name="T5" fmla="*/ 48 h 48"/>
                  <a:gd name="T6" fmla="*/ 22 w 22"/>
                  <a:gd name="T7" fmla="*/ 30 h 48"/>
                  <a:gd name="T8" fmla="*/ 11 w 22"/>
                  <a:gd name="T9" fmla="*/ 20 h 48"/>
                  <a:gd name="T10" fmla="*/ 4 w 22"/>
                  <a:gd name="T11" fmla="*/ 12 h 48"/>
                  <a:gd name="T12" fmla="*/ 0 w 22"/>
                  <a:gd name="T1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48">
                    <a:moveTo>
                      <a:pt x="5" y="14"/>
                    </a:moveTo>
                    <a:cubicBezTo>
                      <a:pt x="6" y="21"/>
                      <a:pt x="11" y="27"/>
                      <a:pt x="13" y="32"/>
                    </a:cubicBezTo>
                    <a:cubicBezTo>
                      <a:pt x="15" y="38"/>
                      <a:pt x="18" y="43"/>
                      <a:pt x="22" y="48"/>
                    </a:cubicBezTo>
                    <a:cubicBezTo>
                      <a:pt x="19" y="42"/>
                      <a:pt x="17" y="35"/>
                      <a:pt x="22" y="30"/>
                    </a:cubicBezTo>
                    <a:cubicBezTo>
                      <a:pt x="13" y="35"/>
                      <a:pt x="14" y="25"/>
                      <a:pt x="11" y="20"/>
                    </a:cubicBezTo>
                    <a:cubicBezTo>
                      <a:pt x="9" y="17"/>
                      <a:pt x="6" y="15"/>
                      <a:pt x="4" y="12"/>
                    </a:cubicBezTo>
                    <a:cubicBezTo>
                      <a:pt x="2" y="8"/>
                      <a:pt x="1" y="4"/>
                      <a:pt x="0" y="0"/>
                    </a:cubicBezTo>
                  </a:path>
                </a:pathLst>
              </a:custGeom>
              <a:solidFill>
                <a:srgbClr val="C460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687" name="Freeform 287"/>
              <p:cNvSpPr>
                <a:spLocks/>
              </p:cNvSpPr>
              <p:nvPr/>
            </p:nvSpPr>
            <p:spPr bwMode="auto">
              <a:xfrm>
                <a:off x="2005" y="2751"/>
                <a:ext cx="54" cy="294"/>
              </a:xfrm>
              <a:custGeom>
                <a:avLst/>
                <a:gdLst>
                  <a:gd name="T0" fmla="*/ 13 w 24"/>
                  <a:gd name="T1" fmla="*/ 8 h 131"/>
                  <a:gd name="T2" fmla="*/ 9 w 24"/>
                  <a:gd name="T3" fmla="*/ 33 h 131"/>
                  <a:gd name="T4" fmla="*/ 7 w 24"/>
                  <a:gd name="T5" fmla="*/ 58 h 131"/>
                  <a:gd name="T6" fmla="*/ 16 w 24"/>
                  <a:gd name="T7" fmla="*/ 109 h 131"/>
                  <a:gd name="T8" fmla="*/ 24 w 24"/>
                  <a:gd name="T9" fmla="*/ 131 h 131"/>
                  <a:gd name="T10" fmla="*/ 10 w 24"/>
                  <a:gd name="T11" fmla="*/ 111 h 131"/>
                  <a:gd name="T12" fmla="*/ 5 w 24"/>
                  <a:gd name="T13" fmla="*/ 100 h 131"/>
                  <a:gd name="T14" fmla="*/ 3 w 24"/>
                  <a:gd name="T15" fmla="*/ 87 h 131"/>
                  <a:gd name="T16" fmla="*/ 3 w 24"/>
                  <a:gd name="T17" fmla="*/ 74 h 131"/>
                  <a:gd name="T18" fmla="*/ 1 w 24"/>
                  <a:gd name="T19" fmla="*/ 62 h 131"/>
                  <a:gd name="T20" fmla="*/ 2 w 24"/>
                  <a:gd name="T21" fmla="*/ 51 h 131"/>
                  <a:gd name="T22" fmla="*/ 2 w 24"/>
                  <a:gd name="T23" fmla="*/ 38 h 131"/>
                  <a:gd name="T24" fmla="*/ 9 w 24"/>
                  <a:gd name="T25" fmla="*/ 20 h 131"/>
                  <a:gd name="T26" fmla="*/ 17 w 24"/>
                  <a:gd name="T27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" h="131">
                    <a:moveTo>
                      <a:pt x="13" y="8"/>
                    </a:moveTo>
                    <a:cubicBezTo>
                      <a:pt x="10" y="15"/>
                      <a:pt x="10" y="26"/>
                      <a:pt x="9" y="33"/>
                    </a:cubicBezTo>
                    <a:cubicBezTo>
                      <a:pt x="8" y="41"/>
                      <a:pt x="8" y="49"/>
                      <a:pt x="7" y="58"/>
                    </a:cubicBezTo>
                    <a:cubicBezTo>
                      <a:pt x="7" y="75"/>
                      <a:pt x="12" y="93"/>
                      <a:pt x="16" y="109"/>
                    </a:cubicBezTo>
                    <a:cubicBezTo>
                      <a:pt x="18" y="117"/>
                      <a:pt x="21" y="124"/>
                      <a:pt x="24" y="131"/>
                    </a:cubicBezTo>
                    <a:cubicBezTo>
                      <a:pt x="16" y="125"/>
                      <a:pt x="10" y="123"/>
                      <a:pt x="10" y="111"/>
                    </a:cubicBezTo>
                    <a:cubicBezTo>
                      <a:pt x="10" y="106"/>
                      <a:pt x="7" y="104"/>
                      <a:pt x="5" y="100"/>
                    </a:cubicBezTo>
                    <a:cubicBezTo>
                      <a:pt x="3" y="96"/>
                      <a:pt x="3" y="91"/>
                      <a:pt x="3" y="87"/>
                    </a:cubicBezTo>
                    <a:cubicBezTo>
                      <a:pt x="3" y="83"/>
                      <a:pt x="3" y="78"/>
                      <a:pt x="3" y="74"/>
                    </a:cubicBezTo>
                    <a:cubicBezTo>
                      <a:pt x="2" y="70"/>
                      <a:pt x="0" y="67"/>
                      <a:pt x="1" y="62"/>
                    </a:cubicBezTo>
                    <a:cubicBezTo>
                      <a:pt x="1" y="58"/>
                      <a:pt x="3" y="55"/>
                      <a:pt x="2" y="51"/>
                    </a:cubicBezTo>
                    <a:cubicBezTo>
                      <a:pt x="2" y="47"/>
                      <a:pt x="1" y="42"/>
                      <a:pt x="2" y="38"/>
                    </a:cubicBezTo>
                    <a:cubicBezTo>
                      <a:pt x="3" y="32"/>
                      <a:pt x="6" y="26"/>
                      <a:pt x="9" y="20"/>
                    </a:cubicBezTo>
                    <a:cubicBezTo>
                      <a:pt x="11" y="13"/>
                      <a:pt x="13" y="6"/>
                      <a:pt x="17" y="0"/>
                    </a:cubicBezTo>
                  </a:path>
                </a:pathLst>
              </a:custGeom>
              <a:solidFill>
                <a:srgbClr val="CB76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688" name="Freeform 288"/>
              <p:cNvSpPr>
                <a:spLocks/>
              </p:cNvSpPr>
              <p:nvPr/>
            </p:nvSpPr>
            <p:spPr bwMode="auto">
              <a:xfrm>
                <a:off x="1969" y="2561"/>
                <a:ext cx="52" cy="271"/>
              </a:xfrm>
              <a:custGeom>
                <a:avLst/>
                <a:gdLst>
                  <a:gd name="T0" fmla="*/ 10 w 23"/>
                  <a:gd name="T1" fmla="*/ 5 h 121"/>
                  <a:gd name="T2" fmla="*/ 10 w 23"/>
                  <a:gd name="T3" fmla="*/ 31 h 121"/>
                  <a:gd name="T4" fmla="*/ 7 w 23"/>
                  <a:gd name="T5" fmla="*/ 55 h 121"/>
                  <a:gd name="T6" fmla="*/ 7 w 23"/>
                  <a:gd name="T7" fmla="*/ 79 h 121"/>
                  <a:gd name="T8" fmla="*/ 16 w 23"/>
                  <a:gd name="T9" fmla="*/ 101 h 121"/>
                  <a:gd name="T10" fmla="*/ 22 w 23"/>
                  <a:gd name="T11" fmla="*/ 121 h 121"/>
                  <a:gd name="T12" fmla="*/ 6 w 23"/>
                  <a:gd name="T13" fmla="*/ 101 h 121"/>
                  <a:gd name="T14" fmla="*/ 1 w 23"/>
                  <a:gd name="T15" fmla="*/ 66 h 121"/>
                  <a:gd name="T16" fmla="*/ 4 w 23"/>
                  <a:gd name="T17" fmla="*/ 52 h 121"/>
                  <a:gd name="T18" fmla="*/ 6 w 23"/>
                  <a:gd name="T19" fmla="*/ 35 h 121"/>
                  <a:gd name="T20" fmla="*/ 6 w 23"/>
                  <a:gd name="T21" fmla="*/ 7 h 121"/>
                  <a:gd name="T22" fmla="*/ 7 w 23"/>
                  <a:gd name="T2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" h="121">
                    <a:moveTo>
                      <a:pt x="10" y="5"/>
                    </a:moveTo>
                    <a:cubicBezTo>
                      <a:pt x="14" y="12"/>
                      <a:pt x="11" y="24"/>
                      <a:pt x="10" y="31"/>
                    </a:cubicBezTo>
                    <a:cubicBezTo>
                      <a:pt x="10" y="39"/>
                      <a:pt x="8" y="47"/>
                      <a:pt x="7" y="55"/>
                    </a:cubicBezTo>
                    <a:cubicBezTo>
                      <a:pt x="7" y="63"/>
                      <a:pt x="6" y="71"/>
                      <a:pt x="7" y="79"/>
                    </a:cubicBezTo>
                    <a:cubicBezTo>
                      <a:pt x="8" y="87"/>
                      <a:pt x="12" y="94"/>
                      <a:pt x="16" y="101"/>
                    </a:cubicBezTo>
                    <a:cubicBezTo>
                      <a:pt x="19" y="108"/>
                      <a:pt x="23" y="114"/>
                      <a:pt x="22" y="121"/>
                    </a:cubicBezTo>
                    <a:cubicBezTo>
                      <a:pt x="16" y="121"/>
                      <a:pt x="8" y="106"/>
                      <a:pt x="6" y="101"/>
                    </a:cubicBezTo>
                    <a:cubicBezTo>
                      <a:pt x="3" y="90"/>
                      <a:pt x="0" y="78"/>
                      <a:pt x="1" y="66"/>
                    </a:cubicBezTo>
                    <a:cubicBezTo>
                      <a:pt x="1" y="61"/>
                      <a:pt x="3" y="57"/>
                      <a:pt x="4" y="52"/>
                    </a:cubicBezTo>
                    <a:cubicBezTo>
                      <a:pt x="6" y="47"/>
                      <a:pt x="6" y="41"/>
                      <a:pt x="6" y="35"/>
                    </a:cubicBezTo>
                    <a:cubicBezTo>
                      <a:pt x="6" y="26"/>
                      <a:pt x="7" y="16"/>
                      <a:pt x="6" y="7"/>
                    </a:cubicBezTo>
                    <a:cubicBezTo>
                      <a:pt x="6" y="5"/>
                      <a:pt x="6" y="2"/>
                      <a:pt x="7" y="0"/>
                    </a:cubicBezTo>
                  </a:path>
                </a:pathLst>
              </a:custGeom>
              <a:solidFill>
                <a:srgbClr val="CB76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689" name="Freeform 289"/>
              <p:cNvSpPr>
                <a:spLocks/>
              </p:cNvSpPr>
              <p:nvPr/>
            </p:nvSpPr>
            <p:spPr bwMode="auto">
              <a:xfrm>
                <a:off x="1962" y="2359"/>
                <a:ext cx="48" cy="251"/>
              </a:xfrm>
              <a:custGeom>
                <a:avLst/>
                <a:gdLst>
                  <a:gd name="T0" fmla="*/ 21 w 21"/>
                  <a:gd name="T1" fmla="*/ 6 h 112"/>
                  <a:gd name="T2" fmla="*/ 19 w 21"/>
                  <a:gd name="T3" fmla="*/ 31 h 112"/>
                  <a:gd name="T4" fmla="*/ 19 w 21"/>
                  <a:gd name="T5" fmla="*/ 56 h 112"/>
                  <a:gd name="T6" fmla="*/ 4 w 21"/>
                  <a:gd name="T7" fmla="*/ 99 h 112"/>
                  <a:gd name="T8" fmla="*/ 0 w 21"/>
                  <a:gd name="T9" fmla="*/ 112 h 112"/>
                  <a:gd name="T10" fmla="*/ 12 w 21"/>
                  <a:gd name="T11" fmla="*/ 48 h 112"/>
                  <a:gd name="T12" fmla="*/ 20 w 21"/>
                  <a:gd name="T13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112">
                    <a:moveTo>
                      <a:pt x="21" y="6"/>
                    </a:moveTo>
                    <a:cubicBezTo>
                      <a:pt x="21" y="14"/>
                      <a:pt x="19" y="22"/>
                      <a:pt x="19" y="31"/>
                    </a:cubicBezTo>
                    <a:cubicBezTo>
                      <a:pt x="20" y="39"/>
                      <a:pt x="20" y="47"/>
                      <a:pt x="19" y="56"/>
                    </a:cubicBezTo>
                    <a:cubicBezTo>
                      <a:pt x="17" y="70"/>
                      <a:pt x="10" y="86"/>
                      <a:pt x="4" y="99"/>
                    </a:cubicBezTo>
                    <a:cubicBezTo>
                      <a:pt x="3" y="103"/>
                      <a:pt x="2" y="108"/>
                      <a:pt x="0" y="112"/>
                    </a:cubicBezTo>
                    <a:cubicBezTo>
                      <a:pt x="6" y="91"/>
                      <a:pt x="14" y="70"/>
                      <a:pt x="12" y="48"/>
                    </a:cubicBezTo>
                    <a:cubicBezTo>
                      <a:pt x="11" y="31"/>
                      <a:pt x="13" y="15"/>
                      <a:pt x="20" y="0"/>
                    </a:cubicBezTo>
                  </a:path>
                </a:pathLst>
              </a:custGeom>
              <a:solidFill>
                <a:srgbClr val="CB76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690" name="Freeform 290"/>
              <p:cNvSpPr>
                <a:spLocks/>
              </p:cNvSpPr>
              <p:nvPr/>
            </p:nvSpPr>
            <p:spPr bwMode="auto">
              <a:xfrm>
                <a:off x="1911" y="2305"/>
                <a:ext cx="58" cy="224"/>
              </a:xfrm>
              <a:custGeom>
                <a:avLst/>
                <a:gdLst>
                  <a:gd name="T0" fmla="*/ 23 w 26"/>
                  <a:gd name="T1" fmla="*/ 22 h 100"/>
                  <a:gd name="T2" fmla="*/ 18 w 26"/>
                  <a:gd name="T3" fmla="*/ 63 h 100"/>
                  <a:gd name="T4" fmla="*/ 0 w 26"/>
                  <a:gd name="T5" fmla="*/ 100 h 100"/>
                  <a:gd name="T6" fmla="*/ 7 w 26"/>
                  <a:gd name="T7" fmla="*/ 67 h 100"/>
                  <a:gd name="T8" fmla="*/ 10 w 26"/>
                  <a:gd name="T9" fmla="*/ 42 h 100"/>
                  <a:gd name="T10" fmla="*/ 19 w 26"/>
                  <a:gd name="T11" fmla="*/ 21 h 100"/>
                  <a:gd name="T12" fmla="*/ 26 w 26"/>
                  <a:gd name="T13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100">
                    <a:moveTo>
                      <a:pt x="23" y="22"/>
                    </a:moveTo>
                    <a:cubicBezTo>
                      <a:pt x="20" y="36"/>
                      <a:pt x="22" y="50"/>
                      <a:pt x="18" y="63"/>
                    </a:cubicBezTo>
                    <a:cubicBezTo>
                      <a:pt x="14" y="76"/>
                      <a:pt x="4" y="87"/>
                      <a:pt x="0" y="100"/>
                    </a:cubicBezTo>
                    <a:cubicBezTo>
                      <a:pt x="5" y="90"/>
                      <a:pt x="5" y="78"/>
                      <a:pt x="7" y="67"/>
                    </a:cubicBezTo>
                    <a:cubicBezTo>
                      <a:pt x="8" y="59"/>
                      <a:pt x="9" y="50"/>
                      <a:pt x="10" y="42"/>
                    </a:cubicBezTo>
                    <a:cubicBezTo>
                      <a:pt x="11" y="35"/>
                      <a:pt x="16" y="28"/>
                      <a:pt x="19" y="21"/>
                    </a:cubicBezTo>
                    <a:cubicBezTo>
                      <a:pt x="22" y="14"/>
                      <a:pt x="26" y="8"/>
                      <a:pt x="26" y="0"/>
                    </a:cubicBezTo>
                  </a:path>
                </a:pathLst>
              </a:custGeom>
              <a:solidFill>
                <a:srgbClr val="CF83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691" name="Freeform 291"/>
              <p:cNvSpPr>
                <a:spLocks/>
              </p:cNvSpPr>
              <p:nvPr/>
            </p:nvSpPr>
            <p:spPr bwMode="auto">
              <a:xfrm>
                <a:off x="1933" y="2399"/>
                <a:ext cx="54" cy="204"/>
              </a:xfrm>
              <a:custGeom>
                <a:avLst/>
                <a:gdLst>
                  <a:gd name="T0" fmla="*/ 19 w 24"/>
                  <a:gd name="T1" fmla="*/ 9 h 91"/>
                  <a:gd name="T2" fmla="*/ 14 w 24"/>
                  <a:gd name="T3" fmla="*/ 27 h 91"/>
                  <a:gd name="T4" fmla="*/ 8 w 24"/>
                  <a:gd name="T5" fmla="*/ 44 h 91"/>
                  <a:gd name="T6" fmla="*/ 4 w 24"/>
                  <a:gd name="T7" fmla="*/ 62 h 91"/>
                  <a:gd name="T8" fmla="*/ 3 w 24"/>
                  <a:gd name="T9" fmla="*/ 91 h 91"/>
                  <a:gd name="T10" fmla="*/ 14 w 24"/>
                  <a:gd name="T11" fmla="*/ 64 h 91"/>
                  <a:gd name="T12" fmla="*/ 20 w 24"/>
                  <a:gd name="T13" fmla="*/ 46 h 91"/>
                  <a:gd name="T14" fmla="*/ 23 w 24"/>
                  <a:gd name="T15" fmla="*/ 38 h 91"/>
                  <a:gd name="T16" fmla="*/ 22 w 24"/>
                  <a:gd name="T17" fmla="*/ 28 h 91"/>
                  <a:gd name="T18" fmla="*/ 23 w 24"/>
                  <a:gd name="T19" fmla="*/ 12 h 91"/>
                  <a:gd name="T20" fmla="*/ 24 w 24"/>
                  <a:gd name="T21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" h="91">
                    <a:moveTo>
                      <a:pt x="19" y="9"/>
                    </a:moveTo>
                    <a:cubicBezTo>
                      <a:pt x="16" y="14"/>
                      <a:pt x="16" y="22"/>
                      <a:pt x="14" y="27"/>
                    </a:cubicBezTo>
                    <a:cubicBezTo>
                      <a:pt x="12" y="33"/>
                      <a:pt x="10" y="38"/>
                      <a:pt x="8" y="44"/>
                    </a:cubicBezTo>
                    <a:cubicBezTo>
                      <a:pt x="5" y="50"/>
                      <a:pt x="4" y="55"/>
                      <a:pt x="4" y="62"/>
                    </a:cubicBezTo>
                    <a:cubicBezTo>
                      <a:pt x="4" y="71"/>
                      <a:pt x="0" y="83"/>
                      <a:pt x="3" y="91"/>
                    </a:cubicBezTo>
                    <a:cubicBezTo>
                      <a:pt x="7" y="82"/>
                      <a:pt x="9" y="73"/>
                      <a:pt x="14" y="64"/>
                    </a:cubicBezTo>
                    <a:cubicBezTo>
                      <a:pt x="18" y="58"/>
                      <a:pt x="19" y="54"/>
                      <a:pt x="20" y="46"/>
                    </a:cubicBezTo>
                    <a:cubicBezTo>
                      <a:pt x="21" y="43"/>
                      <a:pt x="23" y="41"/>
                      <a:pt x="23" y="38"/>
                    </a:cubicBezTo>
                    <a:cubicBezTo>
                      <a:pt x="24" y="34"/>
                      <a:pt x="22" y="31"/>
                      <a:pt x="22" y="28"/>
                    </a:cubicBezTo>
                    <a:cubicBezTo>
                      <a:pt x="21" y="23"/>
                      <a:pt x="23" y="17"/>
                      <a:pt x="23" y="12"/>
                    </a:cubicBezTo>
                    <a:cubicBezTo>
                      <a:pt x="24" y="8"/>
                      <a:pt x="23" y="4"/>
                      <a:pt x="24" y="0"/>
                    </a:cubicBezTo>
                  </a:path>
                </a:pathLst>
              </a:custGeom>
              <a:solidFill>
                <a:srgbClr val="D99E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692" name="Freeform 292"/>
              <p:cNvSpPr>
                <a:spLocks/>
              </p:cNvSpPr>
              <p:nvPr/>
            </p:nvSpPr>
            <p:spPr bwMode="auto">
              <a:xfrm>
                <a:off x="1953" y="2415"/>
                <a:ext cx="30" cy="130"/>
              </a:xfrm>
              <a:custGeom>
                <a:avLst/>
                <a:gdLst>
                  <a:gd name="T0" fmla="*/ 10 w 13"/>
                  <a:gd name="T1" fmla="*/ 11 h 58"/>
                  <a:gd name="T2" fmla="*/ 6 w 13"/>
                  <a:gd name="T3" fmla="*/ 35 h 58"/>
                  <a:gd name="T4" fmla="*/ 0 w 13"/>
                  <a:gd name="T5" fmla="*/ 58 h 58"/>
                  <a:gd name="T6" fmla="*/ 2 w 13"/>
                  <a:gd name="T7" fmla="*/ 37 h 58"/>
                  <a:gd name="T8" fmla="*/ 6 w 13"/>
                  <a:gd name="T9" fmla="*/ 24 h 58"/>
                  <a:gd name="T10" fmla="*/ 13 w 13"/>
                  <a:gd name="T11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58">
                    <a:moveTo>
                      <a:pt x="10" y="11"/>
                    </a:moveTo>
                    <a:cubicBezTo>
                      <a:pt x="11" y="19"/>
                      <a:pt x="7" y="27"/>
                      <a:pt x="6" y="35"/>
                    </a:cubicBezTo>
                    <a:cubicBezTo>
                      <a:pt x="6" y="44"/>
                      <a:pt x="5" y="50"/>
                      <a:pt x="0" y="58"/>
                    </a:cubicBezTo>
                    <a:cubicBezTo>
                      <a:pt x="1" y="51"/>
                      <a:pt x="2" y="44"/>
                      <a:pt x="2" y="37"/>
                    </a:cubicBezTo>
                    <a:cubicBezTo>
                      <a:pt x="3" y="32"/>
                      <a:pt x="5" y="29"/>
                      <a:pt x="6" y="24"/>
                    </a:cubicBezTo>
                    <a:cubicBezTo>
                      <a:pt x="8" y="16"/>
                      <a:pt x="10" y="8"/>
                      <a:pt x="13" y="0"/>
                    </a:cubicBezTo>
                  </a:path>
                </a:pathLst>
              </a:custGeom>
              <a:solidFill>
                <a:srgbClr val="E5BD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693" name="Freeform 293"/>
              <p:cNvSpPr>
                <a:spLocks/>
              </p:cNvSpPr>
              <p:nvPr/>
            </p:nvSpPr>
            <p:spPr bwMode="auto">
              <a:xfrm>
                <a:off x="2032" y="2754"/>
                <a:ext cx="58" cy="255"/>
              </a:xfrm>
              <a:custGeom>
                <a:avLst/>
                <a:gdLst>
                  <a:gd name="T0" fmla="*/ 5 w 26"/>
                  <a:gd name="T1" fmla="*/ 19 h 114"/>
                  <a:gd name="T2" fmla="*/ 2 w 26"/>
                  <a:gd name="T3" fmla="*/ 47 h 114"/>
                  <a:gd name="T4" fmla="*/ 1 w 26"/>
                  <a:gd name="T5" fmla="*/ 71 h 114"/>
                  <a:gd name="T6" fmla="*/ 7 w 26"/>
                  <a:gd name="T7" fmla="*/ 93 h 114"/>
                  <a:gd name="T8" fmla="*/ 14 w 26"/>
                  <a:gd name="T9" fmla="*/ 105 h 114"/>
                  <a:gd name="T10" fmla="*/ 20 w 26"/>
                  <a:gd name="T11" fmla="*/ 114 h 114"/>
                  <a:gd name="T12" fmla="*/ 13 w 26"/>
                  <a:gd name="T13" fmla="*/ 99 h 114"/>
                  <a:gd name="T14" fmla="*/ 18 w 26"/>
                  <a:gd name="T15" fmla="*/ 88 h 114"/>
                  <a:gd name="T16" fmla="*/ 22 w 26"/>
                  <a:gd name="T17" fmla="*/ 76 h 114"/>
                  <a:gd name="T18" fmla="*/ 26 w 26"/>
                  <a:gd name="T19" fmla="*/ 66 h 114"/>
                  <a:gd name="T20" fmla="*/ 22 w 26"/>
                  <a:gd name="T21" fmla="*/ 54 h 114"/>
                  <a:gd name="T22" fmla="*/ 18 w 26"/>
                  <a:gd name="T23" fmla="*/ 37 h 114"/>
                  <a:gd name="T24" fmla="*/ 20 w 26"/>
                  <a:gd name="T25" fmla="*/ 19 h 114"/>
                  <a:gd name="T26" fmla="*/ 19 w 26"/>
                  <a:gd name="T27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" h="114">
                    <a:moveTo>
                      <a:pt x="5" y="19"/>
                    </a:moveTo>
                    <a:cubicBezTo>
                      <a:pt x="1" y="28"/>
                      <a:pt x="1" y="38"/>
                      <a:pt x="2" y="47"/>
                    </a:cubicBezTo>
                    <a:cubicBezTo>
                      <a:pt x="2" y="55"/>
                      <a:pt x="0" y="64"/>
                      <a:pt x="1" y="71"/>
                    </a:cubicBezTo>
                    <a:cubicBezTo>
                      <a:pt x="2" y="78"/>
                      <a:pt x="4" y="87"/>
                      <a:pt x="7" y="93"/>
                    </a:cubicBezTo>
                    <a:cubicBezTo>
                      <a:pt x="8" y="98"/>
                      <a:pt x="11" y="101"/>
                      <a:pt x="14" y="105"/>
                    </a:cubicBezTo>
                    <a:cubicBezTo>
                      <a:pt x="16" y="108"/>
                      <a:pt x="17" y="112"/>
                      <a:pt x="20" y="114"/>
                    </a:cubicBezTo>
                    <a:cubicBezTo>
                      <a:pt x="17" y="109"/>
                      <a:pt x="13" y="104"/>
                      <a:pt x="13" y="99"/>
                    </a:cubicBezTo>
                    <a:cubicBezTo>
                      <a:pt x="12" y="93"/>
                      <a:pt x="15" y="92"/>
                      <a:pt x="18" y="88"/>
                    </a:cubicBezTo>
                    <a:cubicBezTo>
                      <a:pt x="22" y="84"/>
                      <a:pt x="21" y="81"/>
                      <a:pt x="22" y="76"/>
                    </a:cubicBezTo>
                    <a:cubicBezTo>
                      <a:pt x="23" y="73"/>
                      <a:pt x="26" y="70"/>
                      <a:pt x="26" y="66"/>
                    </a:cubicBezTo>
                    <a:cubicBezTo>
                      <a:pt x="26" y="62"/>
                      <a:pt x="24" y="58"/>
                      <a:pt x="22" y="54"/>
                    </a:cubicBezTo>
                    <a:cubicBezTo>
                      <a:pt x="19" y="49"/>
                      <a:pt x="18" y="43"/>
                      <a:pt x="18" y="37"/>
                    </a:cubicBezTo>
                    <a:cubicBezTo>
                      <a:pt x="19" y="31"/>
                      <a:pt x="20" y="25"/>
                      <a:pt x="20" y="19"/>
                    </a:cubicBezTo>
                    <a:cubicBezTo>
                      <a:pt x="20" y="13"/>
                      <a:pt x="19" y="7"/>
                      <a:pt x="19" y="0"/>
                    </a:cubicBezTo>
                  </a:path>
                </a:pathLst>
              </a:custGeom>
              <a:solidFill>
                <a:srgbClr val="D99E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694" name="Freeform 294"/>
              <p:cNvSpPr>
                <a:spLocks/>
              </p:cNvSpPr>
              <p:nvPr/>
            </p:nvSpPr>
            <p:spPr bwMode="auto">
              <a:xfrm>
                <a:off x="2041" y="2796"/>
                <a:ext cx="31" cy="142"/>
              </a:xfrm>
              <a:custGeom>
                <a:avLst/>
                <a:gdLst>
                  <a:gd name="T0" fmla="*/ 6 w 14"/>
                  <a:gd name="T1" fmla="*/ 2 h 63"/>
                  <a:gd name="T2" fmla="*/ 2 w 14"/>
                  <a:gd name="T3" fmla="*/ 31 h 63"/>
                  <a:gd name="T4" fmla="*/ 5 w 14"/>
                  <a:gd name="T5" fmla="*/ 43 h 63"/>
                  <a:gd name="T6" fmla="*/ 4 w 14"/>
                  <a:gd name="T7" fmla="*/ 55 h 63"/>
                  <a:gd name="T8" fmla="*/ 6 w 14"/>
                  <a:gd name="T9" fmla="*/ 62 h 63"/>
                  <a:gd name="T10" fmla="*/ 12 w 14"/>
                  <a:gd name="T11" fmla="*/ 58 h 63"/>
                  <a:gd name="T12" fmla="*/ 8 w 14"/>
                  <a:gd name="T13" fmla="*/ 50 h 63"/>
                  <a:gd name="T14" fmla="*/ 14 w 14"/>
                  <a:gd name="T15" fmla="*/ 43 h 63"/>
                  <a:gd name="T16" fmla="*/ 5 w 14"/>
                  <a:gd name="T17" fmla="*/ 23 h 63"/>
                  <a:gd name="T18" fmla="*/ 6 w 14"/>
                  <a:gd name="T19" fmla="*/ 12 h 63"/>
                  <a:gd name="T20" fmla="*/ 7 w 14"/>
                  <a:gd name="T21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63">
                    <a:moveTo>
                      <a:pt x="6" y="2"/>
                    </a:moveTo>
                    <a:cubicBezTo>
                      <a:pt x="2" y="10"/>
                      <a:pt x="0" y="23"/>
                      <a:pt x="2" y="31"/>
                    </a:cubicBezTo>
                    <a:cubicBezTo>
                      <a:pt x="3" y="35"/>
                      <a:pt x="5" y="39"/>
                      <a:pt x="5" y="43"/>
                    </a:cubicBezTo>
                    <a:cubicBezTo>
                      <a:pt x="6" y="47"/>
                      <a:pt x="4" y="51"/>
                      <a:pt x="4" y="55"/>
                    </a:cubicBezTo>
                    <a:cubicBezTo>
                      <a:pt x="4" y="57"/>
                      <a:pt x="4" y="62"/>
                      <a:pt x="6" y="62"/>
                    </a:cubicBezTo>
                    <a:cubicBezTo>
                      <a:pt x="8" y="63"/>
                      <a:pt x="12" y="60"/>
                      <a:pt x="12" y="58"/>
                    </a:cubicBezTo>
                    <a:cubicBezTo>
                      <a:pt x="12" y="55"/>
                      <a:pt x="8" y="54"/>
                      <a:pt x="8" y="50"/>
                    </a:cubicBezTo>
                    <a:cubicBezTo>
                      <a:pt x="9" y="47"/>
                      <a:pt x="12" y="45"/>
                      <a:pt x="14" y="43"/>
                    </a:cubicBezTo>
                    <a:cubicBezTo>
                      <a:pt x="10" y="38"/>
                      <a:pt x="5" y="31"/>
                      <a:pt x="5" y="23"/>
                    </a:cubicBezTo>
                    <a:cubicBezTo>
                      <a:pt x="5" y="19"/>
                      <a:pt x="7" y="16"/>
                      <a:pt x="6" y="12"/>
                    </a:cubicBezTo>
                    <a:cubicBezTo>
                      <a:pt x="6" y="8"/>
                      <a:pt x="6" y="4"/>
                      <a:pt x="7" y="0"/>
                    </a:cubicBezTo>
                  </a:path>
                </a:pathLst>
              </a:custGeom>
              <a:solidFill>
                <a:srgbClr val="E5BD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695" name="Freeform 295"/>
              <p:cNvSpPr>
                <a:spLocks/>
              </p:cNvSpPr>
              <p:nvPr/>
            </p:nvSpPr>
            <p:spPr bwMode="auto">
              <a:xfrm>
                <a:off x="2173" y="2523"/>
                <a:ext cx="83" cy="249"/>
              </a:xfrm>
              <a:custGeom>
                <a:avLst/>
                <a:gdLst>
                  <a:gd name="T0" fmla="*/ 22 w 37"/>
                  <a:gd name="T1" fmla="*/ 46 h 111"/>
                  <a:gd name="T2" fmla="*/ 12 w 37"/>
                  <a:gd name="T3" fmla="*/ 59 h 111"/>
                  <a:gd name="T4" fmla="*/ 9 w 37"/>
                  <a:gd name="T5" fmla="*/ 76 h 111"/>
                  <a:gd name="T6" fmla="*/ 0 w 37"/>
                  <a:gd name="T7" fmla="*/ 111 h 111"/>
                  <a:gd name="T8" fmla="*/ 12 w 37"/>
                  <a:gd name="T9" fmla="*/ 85 h 111"/>
                  <a:gd name="T10" fmla="*/ 19 w 37"/>
                  <a:gd name="T11" fmla="*/ 66 h 111"/>
                  <a:gd name="T12" fmla="*/ 26 w 37"/>
                  <a:gd name="T13" fmla="*/ 62 h 111"/>
                  <a:gd name="T14" fmla="*/ 24 w 37"/>
                  <a:gd name="T15" fmla="*/ 53 h 111"/>
                  <a:gd name="T16" fmla="*/ 27 w 37"/>
                  <a:gd name="T17" fmla="*/ 49 h 111"/>
                  <a:gd name="T18" fmla="*/ 27 w 37"/>
                  <a:gd name="T19" fmla="*/ 44 h 111"/>
                  <a:gd name="T20" fmla="*/ 33 w 37"/>
                  <a:gd name="T21" fmla="*/ 35 h 111"/>
                  <a:gd name="T22" fmla="*/ 37 w 37"/>
                  <a:gd name="T23" fmla="*/ 29 h 111"/>
                  <a:gd name="T24" fmla="*/ 30 w 37"/>
                  <a:gd name="T25" fmla="*/ 27 h 111"/>
                  <a:gd name="T26" fmla="*/ 26 w 37"/>
                  <a:gd name="T27" fmla="*/ 17 h 111"/>
                  <a:gd name="T28" fmla="*/ 26 w 37"/>
                  <a:gd name="T29" fmla="*/ 7 h 111"/>
                  <a:gd name="T30" fmla="*/ 28 w 37"/>
                  <a:gd name="T31" fmla="*/ 0 h 111"/>
                  <a:gd name="T32" fmla="*/ 22 w 37"/>
                  <a:gd name="T33" fmla="*/ 5 h 111"/>
                  <a:gd name="T34" fmla="*/ 23 w 37"/>
                  <a:gd name="T35" fmla="*/ 12 h 111"/>
                  <a:gd name="T36" fmla="*/ 20 w 37"/>
                  <a:gd name="T37" fmla="*/ 20 h 111"/>
                  <a:gd name="T38" fmla="*/ 23 w 37"/>
                  <a:gd name="T39" fmla="*/ 29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7" h="111">
                    <a:moveTo>
                      <a:pt x="22" y="46"/>
                    </a:moveTo>
                    <a:cubicBezTo>
                      <a:pt x="20" y="50"/>
                      <a:pt x="13" y="54"/>
                      <a:pt x="12" y="59"/>
                    </a:cubicBezTo>
                    <a:cubicBezTo>
                      <a:pt x="10" y="64"/>
                      <a:pt x="11" y="70"/>
                      <a:pt x="9" y="76"/>
                    </a:cubicBezTo>
                    <a:cubicBezTo>
                      <a:pt x="5" y="87"/>
                      <a:pt x="3" y="99"/>
                      <a:pt x="0" y="111"/>
                    </a:cubicBezTo>
                    <a:cubicBezTo>
                      <a:pt x="3" y="102"/>
                      <a:pt x="6" y="92"/>
                      <a:pt x="12" y="85"/>
                    </a:cubicBezTo>
                    <a:cubicBezTo>
                      <a:pt x="16" y="79"/>
                      <a:pt x="12" y="71"/>
                      <a:pt x="19" y="66"/>
                    </a:cubicBezTo>
                    <a:cubicBezTo>
                      <a:pt x="20" y="65"/>
                      <a:pt x="25" y="64"/>
                      <a:pt x="26" y="62"/>
                    </a:cubicBezTo>
                    <a:cubicBezTo>
                      <a:pt x="27" y="58"/>
                      <a:pt x="23" y="57"/>
                      <a:pt x="24" y="53"/>
                    </a:cubicBezTo>
                    <a:cubicBezTo>
                      <a:pt x="25" y="51"/>
                      <a:pt x="26" y="50"/>
                      <a:pt x="27" y="49"/>
                    </a:cubicBezTo>
                    <a:cubicBezTo>
                      <a:pt x="27" y="47"/>
                      <a:pt x="26" y="45"/>
                      <a:pt x="27" y="44"/>
                    </a:cubicBezTo>
                    <a:cubicBezTo>
                      <a:pt x="28" y="40"/>
                      <a:pt x="32" y="38"/>
                      <a:pt x="33" y="35"/>
                    </a:cubicBezTo>
                    <a:cubicBezTo>
                      <a:pt x="34" y="33"/>
                      <a:pt x="34" y="29"/>
                      <a:pt x="37" y="29"/>
                    </a:cubicBezTo>
                    <a:cubicBezTo>
                      <a:pt x="33" y="29"/>
                      <a:pt x="32" y="31"/>
                      <a:pt x="30" y="27"/>
                    </a:cubicBezTo>
                    <a:cubicBezTo>
                      <a:pt x="29" y="24"/>
                      <a:pt x="27" y="20"/>
                      <a:pt x="26" y="17"/>
                    </a:cubicBezTo>
                    <a:cubicBezTo>
                      <a:pt x="26" y="15"/>
                      <a:pt x="26" y="9"/>
                      <a:pt x="26" y="7"/>
                    </a:cubicBezTo>
                    <a:cubicBezTo>
                      <a:pt x="27" y="4"/>
                      <a:pt x="31" y="3"/>
                      <a:pt x="28" y="0"/>
                    </a:cubicBezTo>
                    <a:cubicBezTo>
                      <a:pt x="26" y="1"/>
                      <a:pt x="23" y="3"/>
                      <a:pt x="22" y="5"/>
                    </a:cubicBezTo>
                    <a:cubicBezTo>
                      <a:pt x="20" y="8"/>
                      <a:pt x="22" y="9"/>
                      <a:pt x="23" y="12"/>
                    </a:cubicBezTo>
                    <a:cubicBezTo>
                      <a:pt x="24" y="17"/>
                      <a:pt x="21" y="17"/>
                      <a:pt x="20" y="20"/>
                    </a:cubicBezTo>
                    <a:cubicBezTo>
                      <a:pt x="19" y="24"/>
                      <a:pt x="21" y="26"/>
                      <a:pt x="23" y="29"/>
                    </a:cubicBezTo>
                  </a:path>
                </a:pathLst>
              </a:custGeom>
              <a:solidFill>
                <a:srgbClr val="C460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696" name="Freeform 296"/>
              <p:cNvSpPr>
                <a:spLocks/>
              </p:cNvSpPr>
              <p:nvPr/>
            </p:nvSpPr>
            <p:spPr bwMode="auto">
              <a:xfrm>
                <a:off x="2218" y="2534"/>
                <a:ext cx="18" cy="89"/>
              </a:xfrm>
              <a:custGeom>
                <a:avLst/>
                <a:gdLst>
                  <a:gd name="T0" fmla="*/ 3 w 8"/>
                  <a:gd name="T1" fmla="*/ 12 h 40"/>
                  <a:gd name="T2" fmla="*/ 1 w 8"/>
                  <a:gd name="T3" fmla="*/ 18 h 40"/>
                  <a:gd name="T4" fmla="*/ 4 w 8"/>
                  <a:gd name="T5" fmla="*/ 25 h 40"/>
                  <a:gd name="T6" fmla="*/ 2 w 8"/>
                  <a:gd name="T7" fmla="*/ 40 h 40"/>
                  <a:gd name="T8" fmla="*/ 5 w 8"/>
                  <a:gd name="T9" fmla="*/ 18 h 40"/>
                  <a:gd name="T10" fmla="*/ 5 w 8"/>
                  <a:gd name="T11" fmla="*/ 9 h 40"/>
                  <a:gd name="T12" fmla="*/ 3 w 8"/>
                  <a:gd name="T1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40">
                    <a:moveTo>
                      <a:pt x="3" y="12"/>
                    </a:moveTo>
                    <a:cubicBezTo>
                      <a:pt x="2" y="14"/>
                      <a:pt x="0" y="16"/>
                      <a:pt x="1" y="18"/>
                    </a:cubicBezTo>
                    <a:cubicBezTo>
                      <a:pt x="2" y="21"/>
                      <a:pt x="4" y="21"/>
                      <a:pt x="4" y="25"/>
                    </a:cubicBezTo>
                    <a:cubicBezTo>
                      <a:pt x="4" y="30"/>
                      <a:pt x="3" y="35"/>
                      <a:pt x="2" y="40"/>
                    </a:cubicBezTo>
                    <a:cubicBezTo>
                      <a:pt x="7" y="34"/>
                      <a:pt x="8" y="26"/>
                      <a:pt x="5" y="18"/>
                    </a:cubicBezTo>
                    <a:cubicBezTo>
                      <a:pt x="5" y="15"/>
                      <a:pt x="5" y="13"/>
                      <a:pt x="5" y="9"/>
                    </a:cubicBezTo>
                    <a:cubicBezTo>
                      <a:pt x="5" y="6"/>
                      <a:pt x="3" y="3"/>
                      <a:pt x="3" y="0"/>
                    </a:cubicBezTo>
                  </a:path>
                </a:pathLst>
              </a:custGeom>
              <a:solidFill>
                <a:srgbClr val="964F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697" name="Freeform 297"/>
              <p:cNvSpPr>
                <a:spLocks/>
              </p:cNvSpPr>
              <p:nvPr/>
            </p:nvSpPr>
            <p:spPr bwMode="auto">
              <a:xfrm>
                <a:off x="2189" y="2612"/>
                <a:ext cx="43" cy="74"/>
              </a:xfrm>
              <a:custGeom>
                <a:avLst/>
                <a:gdLst>
                  <a:gd name="T0" fmla="*/ 11 w 19"/>
                  <a:gd name="T1" fmla="*/ 12 h 33"/>
                  <a:gd name="T2" fmla="*/ 3 w 19"/>
                  <a:gd name="T3" fmla="*/ 33 h 33"/>
                  <a:gd name="T4" fmla="*/ 12 w 19"/>
                  <a:gd name="T5" fmla="*/ 17 h 33"/>
                  <a:gd name="T6" fmla="*/ 17 w 19"/>
                  <a:gd name="T7" fmla="*/ 11 h 33"/>
                  <a:gd name="T8" fmla="*/ 19 w 19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33">
                    <a:moveTo>
                      <a:pt x="11" y="12"/>
                    </a:moveTo>
                    <a:cubicBezTo>
                      <a:pt x="5" y="17"/>
                      <a:pt x="0" y="27"/>
                      <a:pt x="3" y="33"/>
                    </a:cubicBezTo>
                    <a:cubicBezTo>
                      <a:pt x="7" y="27"/>
                      <a:pt x="6" y="22"/>
                      <a:pt x="12" y="17"/>
                    </a:cubicBezTo>
                    <a:cubicBezTo>
                      <a:pt x="14" y="15"/>
                      <a:pt x="16" y="14"/>
                      <a:pt x="17" y="11"/>
                    </a:cubicBezTo>
                    <a:cubicBezTo>
                      <a:pt x="18" y="8"/>
                      <a:pt x="17" y="4"/>
                      <a:pt x="19" y="0"/>
                    </a:cubicBezTo>
                  </a:path>
                </a:pathLst>
              </a:custGeom>
              <a:solidFill>
                <a:srgbClr val="964F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698" name="Freeform 298"/>
              <p:cNvSpPr>
                <a:spLocks/>
              </p:cNvSpPr>
              <p:nvPr/>
            </p:nvSpPr>
            <p:spPr bwMode="auto">
              <a:xfrm>
                <a:off x="2510" y="2110"/>
                <a:ext cx="45" cy="161"/>
              </a:xfrm>
              <a:custGeom>
                <a:avLst/>
                <a:gdLst>
                  <a:gd name="T0" fmla="*/ 8 w 20"/>
                  <a:gd name="T1" fmla="*/ 0 h 72"/>
                  <a:gd name="T2" fmla="*/ 18 w 20"/>
                  <a:gd name="T3" fmla="*/ 33 h 72"/>
                  <a:gd name="T4" fmla="*/ 12 w 20"/>
                  <a:gd name="T5" fmla="*/ 53 h 72"/>
                  <a:gd name="T6" fmla="*/ 0 w 20"/>
                  <a:gd name="T7" fmla="*/ 72 h 72"/>
                  <a:gd name="T8" fmla="*/ 9 w 20"/>
                  <a:gd name="T9" fmla="*/ 52 h 72"/>
                  <a:gd name="T10" fmla="*/ 14 w 20"/>
                  <a:gd name="T11" fmla="*/ 34 h 72"/>
                  <a:gd name="T12" fmla="*/ 15 w 20"/>
                  <a:gd name="T13" fmla="*/ 20 h 72"/>
                  <a:gd name="T14" fmla="*/ 12 w 20"/>
                  <a:gd name="T15" fmla="*/ 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72">
                    <a:moveTo>
                      <a:pt x="8" y="0"/>
                    </a:moveTo>
                    <a:cubicBezTo>
                      <a:pt x="18" y="4"/>
                      <a:pt x="20" y="25"/>
                      <a:pt x="18" y="33"/>
                    </a:cubicBezTo>
                    <a:cubicBezTo>
                      <a:pt x="17" y="40"/>
                      <a:pt x="15" y="47"/>
                      <a:pt x="12" y="53"/>
                    </a:cubicBezTo>
                    <a:cubicBezTo>
                      <a:pt x="8" y="59"/>
                      <a:pt x="3" y="65"/>
                      <a:pt x="0" y="72"/>
                    </a:cubicBezTo>
                    <a:cubicBezTo>
                      <a:pt x="2" y="66"/>
                      <a:pt x="6" y="59"/>
                      <a:pt x="9" y="52"/>
                    </a:cubicBezTo>
                    <a:cubicBezTo>
                      <a:pt x="11" y="46"/>
                      <a:pt x="13" y="41"/>
                      <a:pt x="14" y="34"/>
                    </a:cubicBezTo>
                    <a:cubicBezTo>
                      <a:pt x="15" y="30"/>
                      <a:pt x="15" y="25"/>
                      <a:pt x="15" y="20"/>
                    </a:cubicBezTo>
                    <a:cubicBezTo>
                      <a:pt x="15" y="16"/>
                      <a:pt x="16" y="7"/>
                      <a:pt x="12" y="4"/>
                    </a:cubicBezTo>
                  </a:path>
                </a:pathLst>
              </a:custGeom>
              <a:solidFill>
                <a:srgbClr val="964F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699" name="Freeform 299"/>
              <p:cNvSpPr>
                <a:spLocks/>
              </p:cNvSpPr>
              <p:nvPr/>
            </p:nvSpPr>
            <p:spPr bwMode="auto">
              <a:xfrm>
                <a:off x="2362" y="2029"/>
                <a:ext cx="54" cy="40"/>
              </a:xfrm>
              <a:custGeom>
                <a:avLst/>
                <a:gdLst>
                  <a:gd name="T0" fmla="*/ 1 w 24"/>
                  <a:gd name="T1" fmla="*/ 13 h 18"/>
                  <a:gd name="T2" fmla="*/ 13 w 24"/>
                  <a:gd name="T3" fmla="*/ 15 h 18"/>
                  <a:gd name="T4" fmla="*/ 24 w 24"/>
                  <a:gd name="T5" fmla="*/ 16 h 18"/>
                  <a:gd name="T6" fmla="*/ 11 w 24"/>
                  <a:gd name="T7" fmla="*/ 6 h 18"/>
                  <a:gd name="T8" fmla="*/ 0 w 24"/>
                  <a:gd name="T9" fmla="*/ 0 h 18"/>
                  <a:gd name="T10" fmla="*/ 4 w 24"/>
                  <a:gd name="T11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18">
                    <a:moveTo>
                      <a:pt x="1" y="13"/>
                    </a:moveTo>
                    <a:cubicBezTo>
                      <a:pt x="5" y="14"/>
                      <a:pt x="9" y="14"/>
                      <a:pt x="13" y="15"/>
                    </a:cubicBezTo>
                    <a:cubicBezTo>
                      <a:pt x="17" y="16"/>
                      <a:pt x="20" y="15"/>
                      <a:pt x="24" y="16"/>
                    </a:cubicBezTo>
                    <a:cubicBezTo>
                      <a:pt x="19" y="18"/>
                      <a:pt x="14" y="10"/>
                      <a:pt x="11" y="6"/>
                    </a:cubicBezTo>
                    <a:cubicBezTo>
                      <a:pt x="9" y="2"/>
                      <a:pt x="5" y="2"/>
                      <a:pt x="0" y="0"/>
                    </a:cubicBezTo>
                    <a:cubicBezTo>
                      <a:pt x="1" y="1"/>
                      <a:pt x="14" y="14"/>
                      <a:pt x="4" y="12"/>
                    </a:cubicBezTo>
                  </a:path>
                </a:pathLst>
              </a:custGeom>
              <a:solidFill>
                <a:srgbClr val="C460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700" name="Freeform 300"/>
              <p:cNvSpPr>
                <a:spLocks/>
              </p:cNvSpPr>
              <p:nvPr/>
            </p:nvSpPr>
            <p:spPr bwMode="auto">
              <a:xfrm>
                <a:off x="2012" y="2529"/>
                <a:ext cx="67" cy="204"/>
              </a:xfrm>
              <a:custGeom>
                <a:avLst/>
                <a:gdLst>
                  <a:gd name="T0" fmla="*/ 26 w 30"/>
                  <a:gd name="T1" fmla="*/ 5 h 91"/>
                  <a:gd name="T2" fmla="*/ 6 w 30"/>
                  <a:gd name="T3" fmla="*/ 46 h 91"/>
                  <a:gd name="T4" fmla="*/ 5 w 30"/>
                  <a:gd name="T5" fmla="*/ 58 h 91"/>
                  <a:gd name="T6" fmla="*/ 1 w 30"/>
                  <a:gd name="T7" fmla="*/ 68 h 91"/>
                  <a:gd name="T8" fmla="*/ 4 w 30"/>
                  <a:gd name="T9" fmla="*/ 91 h 91"/>
                  <a:gd name="T10" fmla="*/ 9 w 30"/>
                  <a:gd name="T11" fmla="*/ 64 h 91"/>
                  <a:gd name="T12" fmla="*/ 17 w 30"/>
                  <a:gd name="T13" fmla="*/ 62 h 91"/>
                  <a:gd name="T14" fmla="*/ 19 w 30"/>
                  <a:gd name="T15" fmla="*/ 53 h 91"/>
                  <a:gd name="T16" fmla="*/ 26 w 30"/>
                  <a:gd name="T17" fmla="*/ 31 h 91"/>
                  <a:gd name="T18" fmla="*/ 26 w 30"/>
                  <a:gd name="T19" fmla="*/ 16 h 91"/>
                  <a:gd name="T20" fmla="*/ 28 w 30"/>
                  <a:gd name="T21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" h="91">
                    <a:moveTo>
                      <a:pt x="26" y="5"/>
                    </a:moveTo>
                    <a:cubicBezTo>
                      <a:pt x="19" y="18"/>
                      <a:pt x="6" y="30"/>
                      <a:pt x="6" y="46"/>
                    </a:cubicBezTo>
                    <a:cubicBezTo>
                      <a:pt x="5" y="50"/>
                      <a:pt x="6" y="53"/>
                      <a:pt x="5" y="58"/>
                    </a:cubicBezTo>
                    <a:cubicBezTo>
                      <a:pt x="4" y="61"/>
                      <a:pt x="1" y="64"/>
                      <a:pt x="1" y="68"/>
                    </a:cubicBezTo>
                    <a:cubicBezTo>
                      <a:pt x="0" y="76"/>
                      <a:pt x="3" y="84"/>
                      <a:pt x="4" y="91"/>
                    </a:cubicBezTo>
                    <a:cubicBezTo>
                      <a:pt x="2" y="84"/>
                      <a:pt x="1" y="68"/>
                      <a:pt x="9" y="64"/>
                    </a:cubicBezTo>
                    <a:cubicBezTo>
                      <a:pt x="12" y="62"/>
                      <a:pt x="14" y="64"/>
                      <a:pt x="17" y="62"/>
                    </a:cubicBezTo>
                    <a:cubicBezTo>
                      <a:pt x="18" y="60"/>
                      <a:pt x="18" y="55"/>
                      <a:pt x="19" y="53"/>
                    </a:cubicBezTo>
                    <a:cubicBezTo>
                      <a:pt x="26" y="44"/>
                      <a:pt x="28" y="43"/>
                      <a:pt x="26" y="31"/>
                    </a:cubicBezTo>
                    <a:cubicBezTo>
                      <a:pt x="25" y="25"/>
                      <a:pt x="24" y="22"/>
                      <a:pt x="26" y="16"/>
                    </a:cubicBezTo>
                    <a:cubicBezTo>
                      <a:pt x="27" y="10"/>
                      <a:pt x="30" y="6"/>
                      <a:pt x="28" y="0"/>
                    </a:cubicBezTo>
                  </a:path>
                </a:pathLst>
              </a:custGeom>
              <a:solidFill>
                <a:srgbClr val="DCA7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701" name="Freeform 301"/>
              <p:cNvSpPr>
                <a:spLocks/>
              </p:cNvSpPr>
              <p:nvPr/>
            </p:nvSpPr>
            <p:spPr bwMode="auto">
              <a:xfrm>
                <a:off x="2021" y="2388"/>
                <a:ext cx="60" cy="213"/>
              </a:xfrm>
              <a:custGeom>
                <a:avLst/>
                <a:gdLst>
                  <a:gd name="T0" fmla="*/ 20 w 27"/>
                  <a:gd name="T1" fmla="*/ 0 h 95"/>
                  <a:gd name="T2" fmla="*/ 5 w 27"/>
                  <a:gd name="T3" fmla="*/ 17 h 95"/>
                  <a:gd name="T4" fmla="*/ 6 w 27"/>
                  <a:gd name="T5" fmla="*/ 40 h 95"/>
                  <a:gd name="T6" fmla="*/ 7 w 27"/>
                  <a:gd name="T7" fmla="*/ 53 h 95"/>
                  <a:gd name="T8" fmla="*/ 17 w 27"/>
                  <a:gd name="T9" fmla="*/ 60 h 95"/>
                  <a:gd name="T10" fmla="*/ 12 w 27"/>
                  <a:gd name="T11" fmla="*/ 95 h 95"/>
                  <a:gd name="T12" fmla="*/ 26 w 27"/>
                  <a:gd name="T13" fmla="*/ 52 h 95"/>
                  <a:gd name="T14" fmla="*/ 26 w 27"/>
                  <a:gd name="T15" fmla="*/ 30 h 95"/>
                  <a:gd name="T16" fmla="*/ 19 w 27"/>
                  <a:gd name="T17" fmla="*/ 8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95">
                    <a:moveTo>
                      <a:pt x="20" y="0"/>
                    </a:moveTo>
                    <a:cubicBezTo>
                      <a:pt x="15" y="4"/>
                      <a:pt x="9" y="12"/>
                      <a:pt x="5" y="17"/>
                    </a:cubicBezTo>
                    <a:cubicBezTo>
                      <a:pt x="0" y="25"/>
                      <a:pt x="5" y="32"/>
                      <a:pt x="6" y="40"/>
                    </a:cubicBezTo>
                    <a:cubicBezTo>
                      <a:pt x="6" y="44"/>
                      <a:pt x="5" y="49"/>
                      <a:pt x="7" y="53"/>
                    </a:cubicBezTo>
                    <a:cubicBezTo>
                      <a:pt x="10" y="56"/>
                      <a:pt x="14" y="57"/>
                      <a:pt x="17" y="60"/>
                    </a:cubicBezTo>
                    <a:cubicBezTo>
                      <a:pt x="25" y="71"/>
                      <a:pt x="12" y="84"/>
                      <a:pt x="12" y="95"/>
                    </a:cubicBezTo>
                    <a:cubicBezTo>
                      <a:pt x="26" y="95"/>
                      <a:pt x="27" y="61"/>
                      <a:pt x="26" y="52"/>
                    </a:cubicBezTo>
                    <a:cubicBezTo>
                      <a:pt x="26" y="45"/>
                      <a:pt x="27" y="37"/>
                      <a:pt x="26" y="30"/>
                    </a:cubicBezTo>
                    <a:cubicBezTo>
                      <a:pt x="25" y="22"/>
                      <a:pt x="20" y="16"/>
                      <a:pt x="19" y="8"/>
                    </a:cubicBezTo>
                  </a:path>
                </a:pathLst>
              </a:custGeom>
              <a:solidFill>
                <a:srgbClr val="DCA7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702" name="Freeform 302"/>
              <p:cNvSpPr>
                <a:spLocks/>
              </p:cNvSpPr>
              <p:nvPr/>
            </p:nvSpPr>
            <p:spPr bwMode="auto">
              <a:xfrm>
                <a:off x="2034" y="2440"/>
                <a:ext cx="45" cy="201"/>
              </a:xfrm>
              <a:custGeom>
                <a:avLst/>
                <a:gdLst>
                  <a:gd name="T0" fmla="*/ 10 w 20"/>
                  <a:gd name="T1" fmla="*/ 0 h 90"/>
                  <a:gd name="T2" fmla="*/ 12 w 20"/>
                  <a:gd name="T3" fmla="*/ 23 h 90"/>
                  <a:gd name="T4" fmla="*/ 15 w 20"/>
                  <a:gd name="T5" fmla="*/ 49 h 90"/>
                  <a:gd name="T6" fmla="*/ 13 w 20"/>
                  <a:gd name="T7" fmla="*/ 60 h 90"/>
                  <a:gd name="T8" fmla="*/ 5 w 20"/>
                  <a:gd name="T9" fmla="*/ 69 h 90"/>
                  <a:gd name="T10" fmla="*/ 1 w 20"/>
                  <a:gd name="T11" fmla="*/ 90 h 90"/>
                  <a:gd name="T12" fmla="*/ 13 w 20"/>
                  <a:gd name="T13" fmla="*/ 73 h 90"/>
                  <a:gd name="T14" fmla="*/ 17 w 20"/>
                  <a:gd name="T15" fmla="*/ 59 h 90"/>
                  <a:gd name="T16" fmla="*/ 18 w 20"/>
                  <a:gd name="T17" fmla="*/ 37 h 90"/>
                  <a:gd name="T18" fmla="*/ 16 w 20"/>
                  <a:gd name="T19" fmla="*/ 28 h 90"/>
                  <a:gd name="T20" fmla="*/ 17 w 20"/>
                  <a:gd name="T21" fmla="*/ 20 h 90"/>
                  <a:gd name="T22" fmla="*/ 11 w 20"/>
                  <a:gd name="T23" fmla="*/ 1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" h="90">
                    <a:moveTo>
                      <a:pt x="10" y="0"/>
                    </a:moveTo>
                    <a:cubicBezTo>
                      <a:pt x="4" y="9"/>
                      <a:pt x="8" y="14"/>
                      <a:pt x="12" y="23"/>
                    </a:cubicBezTo>
                    <a:cubicBezTo>
                      <a:pt x="15" y="31"/>
                      <a:pt x="15" y="40"/>
                      <a:pt x="15" y="49"/>
                    </a:cubicBezTo>
                    <a:cubicBezTo>
                      <a:pt x="15" y="53"/>
                      <a:pt x="15" y="57"/>
                      <a:pt x="13" y="60"/>
                    </a:cubicBezTo>
                    <a:cubicBezTo>
                      <a:pt x="12" y="64"/>
                      <a:pt x="7" y="66"/>
                      <a:pt x="5" y="69"/>
                    </a:cubicBezTo>
                    <a:cubicBezTo>
                      <a:pt x="0" y="77"/>
                      <a:pt x="8" y="83"/>
                      <a:pt x="1" y="90"/>
                    </a:cubicBezTo>
                    <a:cubicBezTo>
                      <a:pt x="5" y="84"/>
                      <a:pt x="6" y="78"/>
                      <a:pt x="13" y="73"/>
                    </a:cubicBezTo>
                    <a:cubicBezTo>
                      <a:pt x="8" y="66"/>
                      <a:pt x="15" y="65"/>
                      <a:pt x="17" y="59"/>
                    </a:cubicBezTo>
                    <a:cubicBezTo>
                      <a:pt x="20" y="54"/>
                      <a:pt x="20" y="43"/>
                      <a:pt x="18" y="37"/>
                    </a:cubicBezTo>
                    <a:cubicBezTo>
                      <a:pt x="18" y="34"/>
                      <a:pt x="16" y="32"/>
                      <a:pt x="16" y="28"/>
                    </a:cubicBezTo>
                    <a:cubicBezTo>
                      <a:pt x="16" y="24"/>
                      <a:pt x="18" y="23"/>
                      <a:pt x="17" y="20"/>
                    </a:cubicBezTo>
                    <a:cubicBezTo>
                      <a:pt x="14" y="12"/>
                      <a:pt x="8" y="11"/>
                      <a:pt x="11" y="1"/>
                    </a:cubicBezTo>
                  </a:path>
                </a:pathLst>
              </a:custGeom>
              <a:solidFill>
                <a:srgbClr val="E5BD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703" name="Freeform 303"/>
              <p:cNvSpPr>
                <a:spLocks/>
              </p:cNvSpPr>
              <p:nvPr/>
            </p:nvSpPr>
            <p:spPr bwMode="auto">
              <a:xfrm>
                <a:off x="1945" y="2632"/>
                <a:ext cx="35" cy="169"/>
              </a:xfrm>
              <a:custGeom>
                <a:avLst/>
                <a:gdLst>
                  <a:gd name="T0" fmla="*/ 5 w 16"/>
                  <a:gd name="T1" fmla="*/ 10 h 75"/>
                  <a:gd name="T2" fmla="*/ 0 w 16"/>
                  <a:gd name="T3" fmla="*/ 24 h 75"/>
                  <a:gd name="T4" fmla="*/ 4 w 16"/>
                  <a:gd name="T5" fmla="*/ 41 h 75"/>
                  <a:gd name="T6" fmla="*/ 15 w 16"/>
                  <a:gd name="T7" fmla="*/ 75 h 75"/>
                  <a:gd name="T8" fmla="*/ 7 w 16"/>
                  <a:gd name="T9" fmla="*/ 28 h 75"/>
                  <a:gd name="T10" fmla="*/ 12 w 16"/>
                  <a:gd name="T11" fmla="*/ 0 h 75"/>
                  <a:gd name="T12" fmla="*/ 2 w 16"/>
                  <a:gd name="T13" fmla="*/ 1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75">
                    <a:moveTo>
                      <a:pt x="5" y="10"/>
                    </a:moveTo>
                    <a:cubicBezTo>
                      <a:pt x="4" y="14"/>
                      <a:pt x="0" y="19"/>
                      <a:pt x="0" y="24"/>
                    </a:cubicBezTo>
                    <a:cubicBezTo>
                      <a:pt x="1" y="30"/>
                      <a:pt x="4" y="34"/>
                      <a:pt x="4" y="41"/>
                    </a:cubicBezTo>
                    <a:cubicBezTo>
                      <a:pt x="2" y="55"/>
                      <a:pt x="9" y="63"/>
                      <a:pt x="15" y="75"/>
                    </a:cubicBezTo>
                    <a:cubicBezTo>
                      <a:pt x="2" y="75"/>
                      <a:pt x="5" y="36"/>
                      <a:pt x="7" y="28"/>
                    </a:cubicBezTo>
                    <a:cubicBezTo>
                      <a:pt x="8" y="22"/>
                      <a:pt x="16" y="4"/>
                      <a:pt x="12" y="0"/>
                    </a:cubicBezTo>
                    <a:cubicBezTo>
                      <a:pt x="8" y="3"/>
                      <a:pt x="7" y="9"/>
                      <a:pt x="2" y="10"/>
                    </a:cubicBezTo>
                  </a:path>
                </a:pathLst>
              </a:custGeom>
              <a:solidFill>
                <a:srgbClr val="DCA7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704" name="Freeform 304"/>
              <p:cNvSpPr>
                <a:spLocks/>
              </p:cNvSpPr>
              <p:nvPr/>
            </p:nvSpPr>
            <p:spPr bwMode="auto">
              <a:xfrm>
                <a:off x="2084" y="2296"/>
                <a:ext cx="33" cy="74"/>
              </a:xfrm>
              <a:custGeom>
                <a:avLst/>
                <a:gdLst>
                  <a:gd name="T0" fmla="*/ 6 w 15"/>
                  <a:gd name="T1" fmla="*/ 14 h 33"/>
                  <a:gd name="T2" fmla="*/ 4 w 15"/>
                  <a:gd name="T3" fmla="*/ 33 h 33"/>
                  <a:gd name="T4" fmla="*/ 10 w 15"/>
                  <a:gd name="T5" fmla="*/ 14 h 33"/>
                  <a:gd name="T6" fmla="*/ 14 w 15"/>
                  <a:gd name="T7" fmla="*/ 8 h 33"/>
                  <a:gd name="T8" fmla="*/ 15 w 15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33">
                    <a:moveTo>
                      <a:pt x="6" y="14"/>
                    </a:moveTo>
                    <a:cubicBezTo>
                      <a:pt x="0" y="19"/>
                      <a:pt x="3" y="27"/>
                      <a:pt x="4" y="33"/>
                    </a:cubicBezTo>
                    <a:cubicBezTo>
                      <a:pt x="4" y="24"/>
                      <a:pt x="5" y="20"/>
                      <a:pt x="10" y="14"/>
                    </a:cubicBezTo>
                    <a:cubicBezTo>
                      <a:pt x="12" y="11"/>
                      <a:pt x="13" y="11"/>
                      <a:pt x="14" y="8"/>
                    </a:cubicBezTo>
                    <a:cubicBezTo>
                      <a:pt x="15" y="4"/>
                      <a:pt x="13" y="2"/>
                      <a:pt x="15" y="0"/>
                    </a:cubicBezTo>
                  </a:path>
                </a:pathLst>
              </a:custGeom>
              <a:solidFill>
                <a:srgbClr val="F0DC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705" name="Freeform 305"/>
              <p:cNvSpPr>
                <a:spLocks/>
              </p:cNvSpPr>
              <p:nvPr/>
            </p:nvSpPr>
            <p:spPr bwMode="auto">
              <a:xfrm>
                <a:off x="2054" y="2498"/>
                <a:ext cx="27" cy="81"/>
              </a:xfrm>
              <a:custGeom>
                <a:avLst/>
                <a:gdLst>
                  <a:gd name="T0" fmla="*/ 6 w 12"/>
                  <a:gd name="T1" fmla="*/ 1 h 36"/>
                  <a:gd name="T2" fmla="*/ 7 w 12"/>
                  <a:gd name="T3" fmla="*/ 18 h 36"/>
                  <a:gd name="T4" fmla="*/ 5 w 12"/>
                  <a:gd name="T5" fmla="*/ 28 h 36"/>
                  <a:gd name="T6" fmla="*/ 5 w 12"/>
                  <a:gd name="T7" fmla="*/ 36 h 36"/>
                  <a:gd name="T8" fmla="*/ 11 w 12"/>
                  <a:gd name="T9" fmla="*/ 18 h 36"/>
                  <a:gd name="T10" fmla="*/ 9 w 12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36">
                    <a:moveTo>
                      <a:pt x="6" y="1"/>
                    </a:moveTo>
                    <a:cubicBezTo>
                      <a:pt x="0" y="1"/>
                      <a:pt x="7" y="15"/>
                      <a:pt x="7" y="18"/>
                    </a:cubicBezTo>
                    <a:cubicBezTo>
                      <a:pt x="7" y="21"/>
                      <a:pt x="5" y="24"/>
                      <a:pt x="5" y="28"/>
                    </a:cubicBezTo>
                    <a:cubicBezTo>
                      <a:pt x="5" y="30"/>
                      <a:pt x="7" y="33"/>
                      <a:pt x="5" y="36"/>
                    </a:cubicBezTo>
                    <a:cubicBezTo>
                      <a:pt x="6" y="29"/>
                      <a:pt x="12" y="24"/>
                      <a:pt x="11" y="18"/>
                    </a:cubicBezTo>
                    <a:cubicBezTo>
                      <a:pt x="11" y="12"/>
                      <a:pt x="5" y="8"/>
                      <a:pt x="9" y="0"/>
                    </a:cubicBezTo>
                  </a:path>
                </a:pathLst>
              </a:custGeom>
              <a:solidFill>
                <a:srgbClr val="F0DC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706" name="Freeform 306"/>
              <p:cNvSpPr>
                <a:spLocks/>
              </p:cNvSpPr>
              <p:nvPr/>
            </p:nvSpPr>
            <p:spPr bwMode="auto">
              <a:xfrm>
                <a:off x="2037" y="2846"/>
                <a:ext cx="20" cy="38"/>
              </a:xfrm>
              <a:custGeom>
                <a:avLst/>
                <a:gdLst>
                  <a:gd name="T0" fmla="*/ 6 w 9"/>
                  <a:gd name="T1" fmla="*/ 3 h 17"/>
                  <a:gd name="T2" fmla="*/ 9 w 9"/>
                  <a:gd name="T3" fmla="*/ 17 h 17"/>
                  <a:gd name="T4" fmla="*/ 7 w 9"/>
                  <a:gd name="T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7">
                    <a:moveTo>
                      <a:pt x="6" y="3"/>
                    </a:moveTo>
                    <a:cubicBezTo>
                      <a:pt x="0" y="3"/>
                      <a:pt x="7" y="15"/>
                      <a:pt x="9" y="17"/>
                    </a:cubicBezTo>
                    <a:cubicBezTo>
                      <a:pt x="7" y="10"/>
                      <a:pt x="4" y="7"/>
                      <a:pt x="7" y="0"/>
                    </a:cubicBezTo>
                  </a:path>
                </a:pathLst>
              </a:custGeom>
              <a:solidFill>
                <a:srgbClr val="F0DC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707" name="Freeform 307"/>
              <p:cNvSpPr>
                <a:spLocks/>
              </p:cNvSpPr>
              <p:nvPr/>
            </p:nvSpPr>
            <p:spPr bwMode="auto">
              <a:xfrm>
                <a:off x="2054" y="2897"/>
                <a:ext cx="9" cy="25"/>
              </a:xfrm>
              <a:custGeom>
                <a:avLst/>
                <a:gdLst>
                  <a:gd name="T0" fmla="*/ 0 w 4"/>
                  <a:gd name="T1" fmla="*/ 3 h 11"/>
                  <a:gd name="T2" fmla="*/ 1 w 4"/>
                  <a:gd name="T3" fmla="*/ 11 h 11"/>
                  <a:gd name="T4" fmla="*/ 3 w 4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1">
                    <a:moveTo>
                      <a:pt x="0" y="3"/>
                    </a:moveTo>
                    <a:cubicBezTo>
                      <a:pt x="1" y="5"/>
                      <a:pt x="1" y="8"/>
                      <a:pt x="1" y="11"/>
                    </a:cubicBezTo>
                    <a:cubicBezTo>
                      <a:pt x="4" y="9"/>
                      <a:pt x="3" y="4"/>
                      <a:pt x="3" y="0"/>
                    </a:cubicBezTo>
                  </a:path>
                </a:pathLst>
              </a:custGeom>
              <a:solidFill>
                <a:srgbClr val="F0DC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708" name="Freeform 308"/>
              <p:cNvSpPr>
                <a:spLocks/>
              </p:cNvSpPr>
              <p:nvPr/>
            </p:nvSpPr>
            <p:spPr bwMode="auto">
              <a:xfrm>
                <a:off x="2045" y="2821"/>
                <a:ext cx="7" cy="13"/>
              </a:xfrm>
              <a:custGeom>
                <a:avLst/>
                <a:gdLst>
                  <a:gd name="T0" fmla="*/ 1 w 3"/>
                  <a:gd name="T1" fmla="*/ 6 h 6"/>
                  <a:gd name="T2" fmla="*/ 3 w 3"/>
                  <a:gd name="T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" h="6">
                    <a:moveTo>
                      <a:pt x="1" y="6"/>
                    </a:moveTo>
                    <a:cubicBezTo>
                      <a:pt x="0" y="4"/>
                      <a:pt x="1" y="2"/>
                      <a:pt x="3" y="0"/>
                    </a:cubicBezTo>
                  </a:path>
                </a:pathLst>
              </a:custGeom>
              <a:solidFill>
                <a:srgbClr val="F0DC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709" name="Freeform 309"/>
              <p:cNvSpPr>
                <a:spLocks/>
              </p:cNvSpPr>
              <p:nvPr/>
            </p:nvSpPr>
            <p:spPr bwMode="auto">
              <a:xfrm>
                <a:off x="2481" y="2112"/>
                <a:ext cx="25" cy="13"/>
              </a:xfrm>
              <a:custGeom>
                <a:avLst/>
                <a:gdLst>
                  <a:gd name="T0" fmla="*/ 5 w 11"/>
                  <a:gd name="T1" fmla="*/ 0 h 6"/>
                  <a:gd name="T2" fmla="*/ 10 w 11"/>
                  <a:gd name="T3" fmla="*/ 4 h 6"/>
                  <a:gd name="T4" fmla="*/ 9 w 11"/>
                  <a:gd name="T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6">
                    <a:moveTo>
                      <a:pt x="5" y="0"/>
                    </a:moveTo>
                    <a:cubicBezTo>
                      <a:pt x="0" y="5"/>
                      <a:pt x="7" y="6"/>
                      <a:pt x="10" y="4"/>
                    </a:cubicBezTo>
                    <a:cubicBezTo>
                      <a:pt x="11" y="2"/>
                      <a:pt x="10" y="3"/>
                      <a:pt x="9" y="2"/>
                    </a:cubicBezTo>
                  </a:path>
                </a:pathLst>
              </a:custGeom>
              <a:solidFill>
                <a:srgbClr val="F0DC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710" name="Freeform 310"/>
              <p:cNvSpPr>
                <a:spLocks/>
              </p:cNvSpPr>
              <p:nvPr/>
            </p:nvSpPr>
            <p:spPr bwMode="auto">
              <a:xfrm>
                <a:off x="2512" y="2130"/>
                <a:ext cx="5" cy="4"/>
              </a:xfrm>
              <a:custGeom>
                <a:avLst/>
                <a:gdLst>
                  <a:gd name="T0" fmla="*/ 1 w 2"/>
                  <a:gd name="T1" fmla="*/ 1 h 2"/>
                  <a:gd name="T2" fmla="*/ 2 w 2"/>
                  <a:gd name="T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0" y="0"/>
                      <a:pt x="1" y="1"/>
                      <a:pt x="2" y="2"/>
                    </a:cubicBezTo>
                  </a:path>
                </a:pathLst>
              </a:custGeom>
              <a:solidFill>
                <a:srgbClr val="F0DC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711" name="Freeform 311"/>
              <p:cNvSpPr>
                <a:spLocks/>
              </p:cNvSpPr>
              <p:nvPr/>
            </p:nvSpPr>
            <p:spPr bwMode="auto">
              <a:xfrm>
                <a:off x="2467" y="2267"/>
                <a:ext cx="18" cy="24"/>
              </a:xfrm>
              <a:custGeom>
                <a:avLst/>
                <a:gdLst>
                  <a:gd name="T0" fmla="*/ 8 w 8"/>
                  <a:gd name="T1" fmla="*/ 0 h 11"/>
                  <a:gd name="T2" fmla="*/ 0 w 8"/>
                  <a:gd name="T3" fmla="*/ 11 h 11"/>
                  <a:gd name="T4" fmla="*/ 0 w 8"/>
                  <a:gd name="T5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1">
                    <a:moveTo>
                      <a:pt x="8" y="0"/>
                    </a:moveTo>
                    <a:cubicBezTo>
                      <a:pt x="6" y="3"/>
                      <a:pt x="4" y="10"/>
                      <a:pt x="0" y="11"/>
                    </a:cubicBezTo>
                    <a:cubicBezTo>
                      <a:pt x="0" y="10"/>
                      <a:pt x="0" y="9"/>
                      <a:pt x="0" y="9"/>
                    </a:cubicBezTo>
                  </a:path>
                </a:pathLst>
              </a:custGeom>
              <a:solidFill>
                <a:srgbClr val="F0DC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712" name="Freeform 312"/>
              <p:cNvSpPr>
                <a:spLocks/>
              </p:cNvSpPr>
              <p:nvPr/>
            </p:nvSpPr>
            <p:spPr bwMode="auto">
              <a:xfrm>
                <a:off x="2153" y="2166"/>
                <a:ext cx="25" cy="16"/>
              </a:xfrm>
              <a:custGeom>
                <a:avLst/>
                <a:gdLst>
                  <a:gd name="T0" fmla="*/ 1 w 11"/>
                  <a:gd name="T1" fmla="*/ 6 h 7"/>
                  <a:gd name="T2" fmla="*/ 6 w 11"/>
                  <a:gd name="T3" fmla="*/ 0 h 7"/>
                  <a:gd name="T4" fmla="*/ 11 w 11"/>
                  <a:gd name="T5" fmla="*/ 4 h 7"/>
                  <a:gd name="T6" fmla="*/ 4 w 11"/>
                  <a:gd name="T7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7">
                    <a:moveTo>
                      <a:pt x="1" y="6"/>
                    </a:moveTo>
                    <a:cubicBezTo>
                      <a:pt x="0" y="7"/>
                      <a:pt x="4" y="1"/>
                      <a:pt x="6" y="0"/>
                    </a:cubicBezTo>
                    <a:cubicBezTo>
                      <a:pt x="8" y="2"/>
                      <a:pt x="9" y="3"/>
                      <a:pt x="11" y="4"/>
                    </a:cubicBezTo>
                    <a:cubicBezTo>
                      <a:pt x="8" y="3"/>
                      <a:pt x="6" y="3"/>
                      <a:pt x="4" y="4"/>
                    </a:cubicBezTo>
                  </a:path>
                </a:pathLst>
              </a:custGeom>
              <a:solidFill>
                <a:srgbClr val="F0DC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713" name="Freeform 313"/>
              <p:cNvSpPr>
                <a:spLocks/>
              </p:cNvSpPr>
              <p:nvPr/>
            </p:nvSpPr>
            <p:spPr bwMode="auto">
              <a:xfrm>
                <a:off x="2194" y="2175"/>
                <a:ext cx="9" cy="4"/>
              </a:xfrm>
              <a:custGeom>
                <a:avLst/>
                <a:gdLst>
                  <a:gd name="T0" fmla="*/ 1 w 4"/>
                  <a:gd name="T1" fmla="*/ 0 h 2"/>
                  <a:gd name="T2" fmla="*/ 0 w 4"/>
                  <a:gd name="T3" fmla="*/ 2 h 2"/>
                  <a:gd name="T4" fmla="*/ 4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1" y="0"/>
                      <a:pt x="0" y="0"/>
                      <a:pt x="0" y="2"/>
                    </a:cubicBezTo>
                    <a:cubicBezTo>
                      <a:pt x="1" y="2"/>
                      <a:pt x="4" y="2"/>
                      <a:pt x="4" y="2"/>
                    </a:cubicBezTo>
                  </a:path>
                </a:pathLst>
              </a:custGeom>
              <a:solidFill>
                <a:srgbClr val="F0DC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714" name="Freeform 314"/>
              <p:cNvSpPr>
                <a:spLocks/>
              </p:cNvSpPr>
              <p:nvPr/>
            </p:nvSpPr>
            <p:spPr bwMode="auto">
              <a:xfrm>
                <a:off x="2353" y="2063"/>
                <a:ext cx="193" cy="298"/>
              </a:xfrm>
              <a:custGeom>
                <a:avLst/>
                <a:gdLst>
                  <a:gd name="T0" fmla="*/ 1 w 86"/>
                  <a:gd name="T1" fmla="*/ 0 h 133"/>
                  <a:gd name="T2" fmla="*/ 6 w 86"/>
                  <a:gd name="T3" fmla="*/ 33 h 133"/>
                  <a:gd name="T4" fmla="*/ 13 w 86"/>
                  <a:gd name="T5" fmla="*/ 64 h 133"/>
                  <a:gd name="T6" fmla="*/ 24 w 86"/>
                  <a:gd name="T7" fmla="*/ 105 h 133"/>
                  <a:gd name="T8" fmla="*/ 34 w 86"/>
                  <a:gd name="T9" fmla="*/ 131 h 133"/>
                  <a:gd name="T10" fmla="*/ 43 w 86"/>
                  <a:gd name="T11" fmla="*/ 126 h 133"/>
                  <a:gd name="T12" fmla="*/ 53 w 86"/>
                  <a:gd name="T13" fmla="*/ 114 h 133"/>
                  <a:gd name="T14" fmla="*/ 79 w 86"/>
                  <a:gd name="T15" fmla="*/ 57 h 133"/>
                  <a:gd name="T16" fmla="*/ 79 w 86"/>
                  <a:gd name="T17" fmla="*/ 32 h 133"/>
                  <a:gd name="T18" fmla="*/ 52 w 86"/>
                  <a:gd name="T19" fmla="*/ 16 h 133"/>
                  <a:gd name="T20" fmla="*/ 68 w 86"/>
                  <a:gd name="T21" fmla="*/ 46 h 133"/>
                  <a:gd name="T22" fmla="*/ 61 w 86"/>
                  <a:gd name="T23" fmla="*/ 75 h 133"/>
                  <a:gd name="T24" fmla="*/ 38 w 86"/>
                  <a:gd name="T25" fmla="*/ 82 h 133"/>
                  <a:gd name="T26" fmla="*/ 24 w 86"/>
                  <a:gd name="T27" fmla="*/ 67 h 133"/>
                  <a:gd name="T28" fmla="*/ 19 w 86"/>
                  <a:gd name="T29" fmla="*/ 36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6" h="133">
                    <a:moveTo>
                      <a:pt x="1" y="0"/>
                    </a:moveTo>
                    <a:cubicBezTo>
                      <a:pt x="0" y="11"/>
                      <a:pt x="4" y="22"/>
                      <a:pt x="6" y="33"/>
                    </a:cubicBezTo>
                    <a:cubicBezTo>
                      <a:pt x="8" y="44"/>
                      <a:pt x="11" y="54"/>
                      <a:pt x="13" y="64"/>
                    </a:cubicBezTo>
                    <a:cubicBezTo>
                      <a:pt x="17" y="78"/>
                      <a:pt x="20" y="92"/>
                      <a:pt x="24" y="105"/>
                    </a:cubicBezTo>
                    <a:cubicBezTo>
                      <a:pt x="26" y="112"/>
                      <a:pt x="27" y="127"/>
                      <a:pt x="34" y="131"/>
                    </a:cubicBezTo>
                    <a:cubicBezTo>
                      <a:pt x="39" y="133"/>
                      <a:pt x="40" y="130"/>
                      <a:pt x="43" y="126"/>
                    </a:cubicBezTo>
                    <a:cubicBezTo>
                      <a:pt x="46" y="122"/>
                      <a:pt x="50" y="119"/>
                      <a:pt x="53" y="114"/>
                    </a:cubicBezTo>
                    <a:cubicBezTo>
                      <a:pt x="64" y="97"/>
                      <a:pt x="72" y="77"/>
                      <a:pt x="79" y="57"/>
                    </a:cubicBezTo>
                    <a:cubicBezTo>
                      <a:pt x="82" y="49"/>
                      <a:pt x="86" y="39"/>
                      <a:pt x="79" y="32"/>
                    </a:cubicBezTo>
                    <a:cubicBezTo>
                      <a:pt x="74" y="25"/>
                      <a:pt x="61" y="17"/>
                      <a:pt x="52" y="16"/>
                    </a:cubicBezTo>
                    <a:cubicBezTo>
                      <a:pt x="64" y="23"/>
                      <a:pt x="68" y="33"/>
                      <a:pt x="68" y="46"/>
                    </a:cubicBezTo>
                    <a:cubicBezTo>
                      <a:pt x="68" y="56"/>
                      <a:pt x="66" y="67"/>
                      <a:pt x="61" y="75"/>
                    </a:cubicBezTo>
                    <a:cubicBezTo>
                      <a:pt x="54" y="87"/>
                      <a:pt x="50" y="88"/>
                      <a:pt x="38" y="82"/>
                    </a:cubicBezTo>
                    <a:cubicBezTo>
                      <a:pt x="30" y="78"/>
                      <a:pt x="27" y="76"/>
                      <a:pt x="24" y="67"/>
                    </a:cubicBezTo>
                    <a:cubicBezTo>
                      <a:pt x="22" y="57"/>
                      <a:pt x="21" y="47"/>
                      <a:pt x="19" y="36"/>
                    </a:cubicBezTo>
                  </a:path>
                </a:pathLst>
              </a:custGeom>
              <a:solidFill>
                <a:srgbClr val="CA4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715" name="Freeform 315"/>
              <p:cNvSpPr>
                <a:spLocks/>
              </p:cNvSpPr>
              <p:nvPr/>
            </p:nvSpPr>
            <p:spPr bwMode="auto">
              <a:xfrm>
                <a:off x="2420" y="2240"/>
                <a:ext cx="83" cy="105"/>
              </a:xfrm>
              <a:custGeom>
                <a:avLst/>
                <a:gdLst>
                  <a:gd name="T0" fmla="*/ 0 w 37"/>
                  <a:gd name="T1" fmla="*/ 32 h 47"/>
                  <a:gd name="T2" fmla="*/ 9 w 37"/>
                  <a:gd name="T3" fmla="*/ 45 h 47"/>
                  <a:gd name="T4" fmla="*/ 19 w 37"/>
                  <a:gd name="T5" fmla="*/ 32 h 47"/>
                  <a:gd name="T6" fmla="*/ 35 w 37"/>
                  <a:gd name="T7" fmla="*/ 0 h 47"/>
                  <a:gd name="T8" fmla="*/ 29 w 37"/>
                  <a:gd name="T9" fmla="*/ 12 h 47"/>
                  <a:gd name="T10" fmla="*/ 18 w 37"/>
                  <a:gd name="T11" fmla="*/ 27 h 47"/>
                  <a:gd name="T12" fmla="*/ 3 w 37"/>
                  <a:gd name="T13" fmla="*/ 3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47">
                    <a:moveTo>
                      <a:pt x="0" y="32"/>
                    </a:moveTo>
                    <a:cubicBezTo>
                      <a:pt x="0" y="36"/>
                      <a:pt x="5" y="44"/>
                      <a:pt x="9" y="45"/>
                    </a:cubicBezTo>
                    <a:cubicBezTo>
                      <a:pt x="16" y="47"/>
                      <a:pt x="17" y="36"/>
                      <a:pt x="19" y="32"/>
                    </a:cubicBezTo>
                    <a:cubicBezTo>
                      <a:pt x="23" y="21"/>
                      <a:pt x="37" y="14"/>
                      <a:pt x="35" y="0"/>
                    </a:cubicBezTo>
                    <a:cubicBezTo>
                      <a:pt x="32" y="2"/>
                      <a:pt x="31" y="9"/>
                      <a:pt x="29" y="12"/>
                    </a:cubicBezTo>
                    <a:cubicBezTo>
                      <a:pt x="26" y="18"/>
                      <a:pt x="23" y="23"/>
                      <a:pt x="18" y="27"/>
                    </a:cubicBezTo>
                    <a:cubicBezTo>
                      <a:pt x="16" y="29"/>
                      <a:pt x="5" y="36"/>
                      <a:pt x="3" y="30"/>
                    </a:cubicBezTo>
                  </a:path>
                </a:pathLst>
              </a:custGeom>
              <a:solidFill>
                <a:srgbClr val="9C33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716" name="Freeform 316"/>
              <p:cNvSpPr>
                <a:spLocks/>
              </p:cNvSpPr>
              <p:nvPr/>
            </p:nvSpPr>
            <p:spPr bwMode="auto">
              <a:xfrm>
                <a:off x="3154" y="2525"/>
                <a:ext cx="67" cy="132"/>
              </a:xfrm>
              <a:custGeom>
                <a:avLst/>
                <a:gdLst>
                  <a:gd name="T0" fmla="*/ 11 w 30"/>
                  <a:gd name="T1" fmla="*/ 19 h 59"/>
                  <a:gd name="T2" fmla="*/ 7 w 30"/>
                  <a:gd name="T3" fmla="*/ 30 h 59"/>
                  <a:gd name="T4" fmla="*/ 6 w 30"/>
                  <a:gd name="T5" fmla="*/ 35 h 59"/>
                  <a:gd name="T6" fmla="*/ 2 w 30"/>
                  <a:gd name="T7" fmla="*/ 39 h 59"/>
                  <a:gd name="T8" fmla="*/ 10 w 30"/>
                  <a:gd name="T9" fmla="*/ 48 h 59"/>
                  <a:gd name="T10" fmla="*/ 14 w 30"/>
                  <a:gd name="T11" fmla="*/ 59 h 59"/>
                  <a:gd name="T12" fmla="*/ 22 w 30"/>
                  <a:gd name="T13" fmla="*/ 55 h 59"/>
                  <a:gd name="T14" fmla="*/ 30 w 30"/>
                  <a:gd name="T15" fmla="*/ 6 h 59"/>
                  <a:gd name="T16" fmla="*/ 7 w 30"/>
                  <a:gd name="T17" fmla="*/ 6 h 59"/>
                  <a:gd name="T18" fmla="*/ 5 w 30"/>
                  <a:gd name="T19" fmla="*/ 2 h 59"/>
                  <a:gd name="T20" fmla="*/ 4 w 30"/>
                  <a:gd name="T21" fmla="*/ 5 h 59"/>
                  <a:gd name="T22" fmla="*/ 9 w 30"/>
                  <a:gd name="T23" fmla="*/ 1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" h="59">
                    <a:moveTo>
                      <a:pt x="11" y="19"/>
                    </a:moveTo>
                    <a:cubicBezTo>
                      <a:pt x="7" y="21"/>
                      <a:pt x="8" y="26"/>
                      <a:pt x="7" y="30"/>
                    </a:cubicBezTo>
                    <a:cubicBezTo>
                      <a:pt x="7" y="32"/>
                      <a:pt x="7" y="34"/>
                      <a:pt x="6" y="35"/>
                    </a:cubicBezTo>
                    <a:cubicBezTo>
                      <a:pt x="6" y="37"/>
                      <a:pt x="3" y="37"/>
                      <a:pt x="2" y="39"/>
                    </a:cubicBezTo>
                    <a:cubicBezTo>
                      <a:pt x="0" y="44"/>
                      <a:pt x="7" y="45"/>
                      <a:pt x="10" y="48"/>
                    </a:cubicBezTo>
                    <a:cubicBezTo>
                      <a:pt x="15" y="51"/>
                      <a:pt x="14" y="53"/>
                      <a:pt x="14" y="59"/>
                    </a:cubicBezTo>
                    <a:cubicBezTo>
                      <a:pt x="17" y="59"/>
                      <a:pt x="20" y="58"/>
                      <a:pt x="22" y="55"/>
                    </a:cubicBezTo>
                    <a:cubicBezTo>
                      <a:pt x="10" y="42"/>
                      <a:pt x="17" y="15"/>
                      <a:pt x="30" y="6"/>
                    </a:cubicBezTo>
                    <a:cubicBezTo>
                      <a:pt x="22" y="5"/>
                      <a:pt x="14" y="11"/>
                      <a:pt x="7" y="6"/>
                    </a:cubicBezTo>
                    <a:cubicBezTo>
                      <a:pt x="6" y="5"/>
                      <a:pt x="6" y="3"/>
                      <a:pt x="5" y="2"/>
                    </a:cubicBezTo>
                    <a:cubicBezTo>
                      <a:pt x="2" y="0"/>
                      <a:pt x="3" y="4"/>
                      <a:pt x="4" y="5"/>
                    </a:cubicBezTo>
                    <a:cubicBezTo>
                      <a:pt x="6" y="8"/>
                      <a:pt x="14" y="8"/>
                      <a:pt x="9" y="14"/>
                    </a:cubicBezTo>
                  </a:path>
                </a:pathLst>
              </a:custGeom>
              <a:solidFill>
                <a:srgbClr val="FAE2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717" name="Freeform 317"/>
              <p:cNvSpPr>
                <a:spLocks/>
              </p:cNvSpPr>
              <p:nvPr/>
            </p:nvSpPr>
            <p:spPr bwMode="auto">
              <a:xfrm>
                <a:off x="3152" y="2590"/>
                <a:ext cx="92" cy="146"/>
              </a:xfrm>
              <a:custGeom>
                <a:avLst/>
                <a:gdLst>
                  <a:gd name="T0" fmla="*/ 27 w 41"/>
                  <a:gd name="T1" fmla="*/ 41 h 65"/>
                  <a:gd name="T2" fmla="*/ 14 w 41"/>
                  <a:gd name="T3" fmla="*/ 55 h 65"/>
                  <a:gd name="T4" fmla="*/ 0 w 41"/>
                  <a:gd name="T5" fmla="*/ 59 h 65"/>
                  <a:gd name="T6" fmla="*/ 21 w 41"/>
                  <a:gd name="T7" fmla="*/ 57 h 65"/>
                  <a:gd name="T8" fmla="*/ 26 w 41"/>
                  <a:gd name="T9" fmla="*/ 63 h 65"/>
                  <a:gd name="T10" fmla="*/ 29 w 41"/>
                  <a:gd name="T11" fmla="*/ 41 h 65"/>
                  <a:gd name="T12" fmla="*/ 31 w 41"/>
                  <a:gd name="T13" fmla="*/ 24 h 65"/>
                  <a:gd name="T14" fmla="*/ 20 w 41"/>
                  <a:gd name="T15" fmla="*/ 9 h 65"/>
                  <a:gd name="T16" fmla="*/ 35 w 41"/>
                  <a:gd name="T17" fmla="*/ 24 h 65"/>
                  <a:gd name="T18" fmla="*/ 31 w 41"/>
                  <a:gd name="T19" fmla="*/ 33 h 65"/>
                  <a:gd name="T20" fmla="*/ 22 w 41"/>
                  <a:gd name="T21" fmla="*/ 35 h 65"/>
                  <a:gd name="T22" fmla="*/ 24 w 41"/>
                  <a:gd name="T23" fmla="*/ 37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" h="65">
                    <a:moveTo>
                      <a:pt x="27" y="41"/>
                    </a:moveTo>
                    <a:cubicBezTo>
                      <a:pt x="21" y="43"/>
                      <a:pt x="20" y="53"/>
                      <a:pt x="14" y="55"/>
                    </a:cubicBezTo>
                    <a:cubicBezTo>
                      <a:pt x="9" y="57"/>
                      <a:pt x="0" y="51"/>
                      <a:pt x="0" y="59"/>
                    </a:cubicBezTo>
                    <a:cubicBezTo>
                      <a:pt x="4" y="61"/>
                      <a:pt x="15" y="57"/>
                      <a:pt x="21" y="57"/>
                    </a:cubicBezTo>
                    <a:cubicBezTo>
                      <a:pt x="17" y="62"/>
                      <a:pt x="22" y="65"/>
                      <a:pt x="26" y="63"/>
                    </a:cubicBezTo>
                    <a:cubicBezTo>
                      <a:pt x="22" y="56"/>
                      <a:pt x="26" y="48"/>
                      <a:pt x="29" y="41"/>
                    </a:cubicBezTo>
                    <a:cubicBezTo>
                      <a:pt x="41" y="46"/>
                      <a:pt x="33" y="28"/>
                      <a:pt x="31" y="24"/>
                    </a:cubicBezTo>
                    <a:cubicBezTo>
                      <a:pt x="30" y="21"/>
                      <a:pt x="27" y="0"/>
                      <a:pt x="20" y="9"/>
                    </a:cubicBezTo>
                    <a:cubicBezTo>
                      <a:pt x="23" y="13"/>
                      <a:pt x="35" y="18"/>
                      <a:pt x="35" y="24"/>
                    </a:cubicBezTo>
                    <a:cubicBezTo>
                      <a:pt x="35" y="29"/>
                      <a:pt x="27" y="29"/>
                      <a:pt x="31" y="33"/>
                    </a:cubicBezTo>
                    <a:cubicBezTo>
                      <a:pt x="28" y="32"/>
                      <a:pt x="25" y="34"/>
                      <a:pt x="22" y="35"/>
                    </a:cubicBezTo>
                    <a:cubicBezTo>
                      <a:pt x="22" y="36"/>
                      <a:pt x="23" y="36"/>
                      <a:pt x="24" y="37"/>
                    </a:cubicBezTo>
                  </a:path>
                </a:pathLst>
              </a:custGeom>
              <a:solidFill>
                <a:srgbClr val="FAE2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718" name="Freeform 318"/>
              <p:cNvSpPr>
                <a:spLocks/>
              </p:cNvSpPr>
              <p:nvPr/>
            </p:nvSpPr>
            <p:spPr bwMode="auto">
              <a:xfrm>
                <a:off x="3177" y="2763"/>
                <a:ext cx="121" cy="136"/>
              </a:xfrm>
              <a:custGeom>
                <a:avLst/>
                <a:gdLst>
                  <a:gd name="T0" fmla="*/ 23 w 54"/>
                  <a:gd name="T1" fmla="*/ 4 h 61"/>
                  <a:gd name="T2" fmla="*/ 11 w 54"/>
                  <a:gd name="T3" fmla="*/ 9 h 61"/>
                  <a:gd name="T4" fmla="*/ 17 w 54"/>
                  <a:gd name="T5" fmla="*/ 30 h 61"/>
                  <a:gd name="T6" fmla="*/ 11 w 54"/>
                  <a:gd name="T7" fmla="*/ 39 h 61"/>
                  <a:gd name="T8" fmla="*/ 14 w 54"/>
                  <a:gd name="T9" fmla="*/ 52 h 61"/>
                  <a:gd name="T10" fmla="*/ 0 w 54"/>
                  <a:gd name="T11" fmla="*/ 47 h 61"/>
                  <a:gd name="T12" fmla="*/ 4 w 54"/>
                  <a:gd name="T13" fmla="*/ 48 h 61"/>
                  <a:gd name="T14" fmla="*/ 5 w 54"/>
                  <a:gd name="T15" fmla="*/ 60 h 61"/>
                  <a:gd name="T16" fmla="*/ 15 w 54"/>
                  <a:gd name="T17" fmla="*/ 54 h 61"/>
                  <a:gd name="T18" fmla="*/ 24 w 54"/>
                  <a:gd name="T19" fmla="*/ 61 h 61"/>
                  <a:gd name="T20" fmla="*/ 18 w 54"/>
                  <a:gd name="T21" fmla="*/ 43 h 61"/>
                  <a:gd name="T22" fmla="*/ 30 w 54"/>
                  <a:gd name="T23" fmla="*/ 36 h 61"/>
                  <a:gd name="T24" fmla="*/ 54 w 54"/>
                  <a:gd name="T25" fmla="*/ 28 h 61"/>
                  <a:gd name="T26" fmla="*/ 33 w 54"/>
                  <a:gd name="T27" fmla="*/ 27 h 61"/>
                  <a:gd name="T28" fmla="*/ 37 w 54"/>
                  <a:gd name="T29" fmla="*/ 22 h 61"/>
                  <a:gd name="T30" fmla="*/ 31 w 54"/>
                  <a:gd name="T31" fmla="*/ 20 h 61"/>
                  <a:gd name="T32" fmla="*/ 28 w 54"/>
                  <a:gd name="T33" fmla="*/ 8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61">
                    <a:moveTo>
                      <a:pt x="23" y="4"/>
                    </a:moveTo>
                    <a:cubicBezTo>
                      <a:pt x="21" y="0"/>
                      <a:pt x="12" y="6"/>
                      <a:pt x="11" y="9"/>
                    </a:cubicBezTo>
                    <a:cubicBezTo>
                      <a:pt x="20" y="16"/>
                      <a:pt x="28" y="20"/>
                      <a:pt x="17" y="30"/>
                    </a:cubicBezTo>
                    <a:cubicBezTo>
                      <a:pt x="13" y="34"/>
                      <a:pt x="11" y="33"/>
                      <a:pt x="11" y="39"/>
                    </a:cubicBezTo>
                    <a:cubicBezTo>
                      <a:pt x="11" y="44"/>
                      <a:pt x="15" y="48"/>
                      <a:pt x="14" y="52"/>
                    </a:cubicBezTo>
                    <a:cubicBezTo>
                      <a:pt x="10" y="51"/>
                      <a:pt x="5" y="48"/>
                      <a:pt x="0" y="47"/>
                    </a:cubicBezTo>
                    <a:cubicBezTo>
                      <a:pt x="1" y="47"/>
                      <a:pt x="3" y="48"/>
                      <a:pt x="4" y="48"/>
                    </a:cubicBezTo>
                    <a:cubicBezTo>
                      <a:pt x="3" y="52"/>
                      <a:pt x="5" y="56"/>
                      <a:pt x="5" y="60"/>
                    </a:cubicBezTo>
                    <a:cubicBezTo>
                      <a:pt x="8" y="58"/>
                      <a:pt x="11" y="54"/>
                      <a:pt x="15" y="54"/>
                    </a:cubicBezTo>
                    <a:cubicBezTo>
                      <a:pt x="18" y="55"/>
                      <a:pt x="21" y="60"/>
                      <a:pt x="24" y="61"/>
                    </a:cubicBezTo>
                    <a:cubicBezTo>
                      <a:pt x="22" y="56"/>
                      <a:pt x="16" y="49"/>
                      <a:pt x="18" y="43"/>
                    </a:cubicBezTo>
                    <a:cubicBezTo>
                      <a:pt x="19" y="38"/>
                      <a:pt x="25" y="35"/>
                      <a:pt x="30" y="36"/>
                    </a:cubicBezTo>
                    <a:cubicBezTo>
                      <a:pt x="30" y="26"/>
                      <a:pt x="46" y="26"/>
                      <a:pt x="54" y="28"/>
                    </a:cubicBezTo>
                    <a:cubicBezTo>
                      <a:pt x="47" y="27"/>
                      <a:pt x="40" y="27"/>
                      <a:pt x="33" y="27"/>
                    </a:cubicBezTo>
                    <a:cubicBezTo>
                      <a:pt x="34" y="26"/>
                      <a:pt x="37" y="23"/>
                      <a:pt x="37" y="22"/>
                    </a:cubicBezTo>
                    <a:cubicBezTo>
                      <a:pt x="36" y="19"/>
                      <a:pt x="33" y="22"/>
                      <a:pt x="31" y="20"/>
                    </a:cubicBezTo>
                    <a:cubicBezTo>
                      <a:pt x="28" y="18"/>
                      <a:pt x="27" y="12"/>
                      <a:pt x="28" y="8"/>
                    </a:cubicBezTo>
                  </a:path>
                </a:pathLst>
              </a:custGeom>
              <a:solidFill>
                <a:srgbClr val="FAE2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719" name="Freeform 319"/>
              <p:cNvSpPr>
                <a:spLocks/>
              </p:cNvSpPr>
              <p:nvPr/>
            </p:nvSpPr>
            <p:spPr bwMode="auto">
              <a:xfrm>
                <a:off x="3156" y="2729"/>
                <a:ext cx="25" cy="22"/>
              </a:xfrm>
              <a:custGeom>
                <a:avLst/>
                <a:gdLst>
                  <a:gd name="T0" fmla="*/ 6 w 11"/>
                  <a:gd name="T1" fmla="*/ 4 h 10"/>
                  <a:gd name="T2" fmla="*/ 1 w 11"/>
                  <a:gd name="T3" fmla="*/ 8 h 10"/>
                  <a:gd name="T4" fmla="*/ 9 w 11"/>
                  <a:gd name="T5" fmla="*/ 7 h 10"/>
                  <a:gd name="T6" fmla="*/ 9 w 11"/>
                  <a:gd name="T7" fmla="*/ 10 h 10"/>
                  <a:gd name="T8" fmla="*/ 5 w 11"/>
                  <a:gd name="T9" fmla="*/ 1 h 10"/>
                  <a:gd name="T10" fmla="*/ 8 w 11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10">
                    <a:moveTo>
                      <a:pt x="6" y="4"/>
                    </a:moveTo>
                    <a:cubicBezTo>
                      <a:pt x="4" y="1"/>
                      <a:pt x="0" y="4"/>
                      <a:pt x="1" y="8"/>
                    </a:cubicBezTo>
                    <a:cubicBezTo>
                      <a:pt x="4" y="8"/>
                      <a:pt x="6" y="7"/>
                      <a:pt x="9" y="7"/>
                    </a:cubicBezTo>
                    <a:cubicBezTo>
                      <a:pt x="9" y="8"/>
                      <a:pt x="9" y="9"/>
                      <a:pt x="9" y="10"/>
                    </a:cubicBezTo>
                    <a:cubicBezTo>
                      <a:pt x="11" y="7"/>
                      <a:pt x="8" y="3"/>
                      <a:pt x="5" y="1"/>
                    </a:cubicBezTo>
                    <a:cubicBezTo>
                      <a:pt x="6" y="0"/>
                      <a:pt x="7" y="0"/>
                      <a:pt x="8" y="0"/>
                    </a:cubicBezTo>
                  </a:path>
                </a:pathLst>
              </a:custGeom>
              <a:solidFill>
                <a:srgbClr val="FAE2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720" name="Freeform 320"/>
              <p:cNvSpPr>
                <a:spLocks/>
              </p:cNvSpPr>
              <p:nvPr/>
            </p:nvSpPr>
            <p:spPr bwMode="auto">
              <a:xfrm>
                <a:off x="3055" y="2949"/>
                <a:ext cx="90" cy="101"/>
              </a:xfrm>
              <a:custGeom>
                <a:avLst/>
                <a:gdLst>
                  <a:gd name="T0" fmla="*/ 33 w 40"/>
                  <a:gd name="T1" fmla="*/ 0 h 45"/>
                  <a:gd name="T2" fmla="*/ 25 w 40"/>
                  <a:gd name="T3" fmla="*/ 5 h 45"/>
                  <a:gd name="T4" fmla="*/ 24 w 40"/>
                  <a:gd name="T5" fmla="*/ 12 h 45"/>
                  <a:gd name="T6" fmla="*/ 24 w 40"/>
                  <a:gd name="T7" fmla="*/ 28 h 45"/>
                  <a:gd name="T8" fmla="*/ 8 w 40"/>
                  <a:gd name="T9" fmla="*/ 29 h 45"/>
                  <a:gd name="T10" fmla="*/ 12 w 40"/>
                  <a:gd name="T11" fmla="*/ 35 h 45"/>
                  <a:gd name="T12" fmla="*/ 0 w 40"/>
                  <a:gd name="T13" fmla="*/ 33 h 45"/>
                  <a:gd name="T14" fmla="*/ 6 w 40"/>
                  <a:gd name="T15" fmla="*/ 40 h 45"/>
                  <a:gd name="T16" fmla="*/ 12 w 40"/>
                  <a:gd name="T17" fmla="*/ 45 h 45"/>
                  <a:gd name="T18" fmla="*/ 20 w 40"/>
                  <a:gd name="T19" fmla="*/ 35 h 45"/>
                  <a:gd name="T20" fmla="*/ 33 w 40"/>
                  <a:gd name="T21" fmla="*/ 37 h 45"/>
                  <a:gd name="T22" fmla="*/ 40 w 40"/>
                  <a:gd name="T23" fmla="*/ 30 h 45"/>
                  <a:gd name="T24" fmla="*/ 28 w 40"/>
                  <a:gd name="T25" fmla="*/ 27 h 45"/>
                  <a:gd name="T26" fmla="*/ 27 w 40"/>
                  <a:gd name="T27" fmla="*/ 21 h 45"/>
                  <a:gd name="T28" fmla="*/ 28 w 40"/>
                  <a:gd name="T29" fmla="*/ 1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0" h="45">
                    <a:moveTo>
                      <a:pt x="33" y="0"/>
                    </a:moveTo>
                    <a:cubicBezTo>
                      <a:pt x="31" y="2"/>
                      <a:pt x="27" y="3"/>
                      <a:pt x="25" y="5"/>
                    </a:cubicBezTo>
                    <a:cubicBezTo>
                      <a:pt x="21" y="9"/>
                      <a:pt x="23" y="7"/>
                      <a:pt x="24" y="12"/>
                    </a:cubicBezTo>
                    <a:cubicBezTo>
                      <a:pt x="24" y="17"/>
                      <a:pt x="21" y="23"/>
                      <a:pt x="24" y="28"/>
                    </a:cubicBezTo>
                    <a:cubicBezTo>
                      <a:pt x="19" y="29"/>
                      <a:pt x="13" y="27"/>
                      <a:pt x="8" y="29"/>
                    </a:cubicBezTo>
                    <a:cubicBezTo>
                      <a:pt x="11" y="30"/>
                      <a:pt x="12" y="32"/>
                      <a:pt x="12" y="35"/>
                    </a:cubicBezTo>
                    <a:cubicBezTo>
                      <a:pt x="9" y="33"/>
                      <a:pt x="4" y="33"/>
                      <a:pt x="0" y="33"/>
                    </a:cubicBezTo>
                    <a:cubicBezTo>
                      <a:pt x="6" y="31"/>
                      <a:pt x="4" y="37"/>
                      <a:pt x="6" y="40"/>
                    </a:cubicBezTo>
                    <a:cubicBezTo>
                      <a:pt x="7" y="42"/>
                      <a:pt x="10" y="43"/>
                      <a:pt x="12" y="45"/>
                    </a:cubicBezTo>
                    <a:cubicBezTo>
                      <a:pt x="15" y="40"/>
                      <a:pt x="12" y="34"/>
                      <a:pt x="20" y="35"/>
                    </a:cubicBezTo>
                    <a:cubicBezTo>
                      <a:pt x="26" y="36"/>
                      <a:pt x="26" y="39"/>
                      <a:pt x="33" y="37"/>
                    </a:cubicBezTo>
                    <a:cubicBezTo>
                      <a:pt x="28" y="33"/>
                      <a:pt x="36" y="28"/>
                      <a:pt x="40" y="30"/>
                    </a:cubicBezTo>
                    <a:cubicBezTo>
                      <a:pt x="35" y="30"/>
                      <a:pt x="31" y="30"/>
                      <a:pt x="28" y="27"/>
                    </a:cubicBezTo>
                    <a:cubicBezTo>
                      <a:pt x="29" y="28"/>
                      <a:pt x="27" y="19"/>
                      <a:pt x="27" y="21"/>
                    </a:cubicBezTo>
                    <a:cubicBezTo>
                      <a:pt x="27" y="19"/>
                      <a:pt x="26" y="17"/>
                      <a:pt x="28" y="15"/>
                    </a:cubicBezTo>
                  </a:path>
                </a:pathLst>
              </a:custGeom>
              <a:solidFill>
                <a:srgbClr val="FAE2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721" name="Freeform 321"/>
              <p:cNvSpPr>
                <a:spLocks/>
              </p:cNvSpPr>
              <p:nvPr/>
            </p:nvSpPr>
            <p:spPr bwMode="auto">
              <a:xfrm>
                <a:off x="3145" y="2940"/>
                <a:ext cx="115" cy="42"/>
              </a:xfrm>
              <a:custGeom>
                <a:avLst/>
                <a:gdLst>
                  <a:gd name="T0" fmla="*/ 6 w 51"/>
                  <a:gd name="T1" fmla="*/ 2 h 19"/>
                  <a:gd name="T2" fmla="*/ 9 w 51"/>
                  <a:gd name="T3" fmla="*/ 0 h 19"/>
                  <a:gd name="T4" fmla="*/ 1 w 51"/>
                  <a:gd name="T5" fmla="*/ 11 h 19"/>
                  <a:gd name="T6" fmla="*/ 11 w 51"/>
                  <a:gd name="T7" fmla="*/ 15 h 19"/>
                  <a:gd name="T8" fmla="*/ 17 w 51"/>
                  <a:gd name="T9" fmla="*/ 15 h 19"/>
                  <a:gd name="T10" fmla="*/ 23 w 51"/>
                  <a:gd name="T11" fmla="*/ 7 h 19"/>
                  <a:gd name="T12" fmla="*/ 35 w 51"/>
                  <a:gd name="T13" fmla="*/ 17 h 19"/>
                  <a:gd name="T14" fmla="*/ 51 w 51"/>
                  <a:gd name="T15" fmla="*/ 13 h 19"/>
                  <a:gd name="T16" fmla="*/ 42 w 51"/>
                  <a:gd name="T17" fmla="*/ 9 h 19"/>
                  <a:gd name="T18" fmla="*/ 31 w 51"/>
                  <a:gd name="T19" fmla="*/ 8 h 19"/>
                  <a:gd name="T20" fmla="*/ 34 w 51"/>
                  <a:gd name="T21" fmla="*/ 2 h 19"/>
                  <a:gd name="T22" fmla="*/ 28 w 51"/>
                  <a:gd name="T23" fmla="*/ 7 h 19"/>
                  <a:gd name="T24" fmla="*/ 12 w 51"/>
                  <a:gd name="T25" fmla="*/ 8 h 19"/>
                  <a:gd name="T26" fmla="*/ 12 w 51"/>
                  <a:gd name="T27" fmla="*/ 3 h 19"/>
                  <a:gd name="T28" fmla="*/ 33 w 51"/>
                  <a:gd name="T29" fmla="*/ 1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1" h="19">
                    <a:moveTo>
                      <a:pt x="6" y="2"/>
                    </a:moveTo>
                    <a:cubicBezTo>
                      <a:pt x="7" y="1"/>
                      <a:pt x="8" y="0"/>
                      <a:pt x="9" y="0"/>
                    </a:cubicBezTo>
                    <a:cubicBezTo>
                      <a:pt x="7" y="1"/>
                      <a:pt x="0" y="7"/>
                      <a:pt x="1" y="11"/>
                    </a:cubicBezTo>
                    <a:cubicBezTo>
                      <a:pt x="2" y="13"/>
                      <a:pt x="8" y="14"/>
                      <a:pt x="11" y="15"/>
                    </a:cubicBezTo>
                    <a:cubicBezTo>
                      <a:pt x="15" y="16"/>
                      <a:pt x="13" y="18"/>
                      <a:pt x="17" y="15"/>
                    </a:cubicBezTo>
                    <a:cubicBezTo>
                      <a:pt x="20" y="13"/>
                      <a:pt x="20" y="9"/>
                      <a:pt x="23" y="7"/>
                    </a:cubicBezTo>
                    <a:cubicBezTo>
                      <a:pt x="27" y="10"/>
                      <a:pt x="26" y="19"/>
                      <a:pt x="35" y="17"/>
                    </a:cubicBezTo>
                    <a:cubicBezTo>
                      <a:pt x="38" y="16"/>
                      <a:pt x="47" y="6"/>
                      <a:pt x="51" y="13"/>
                    </a:cubicBezTo>
                    <a:cubicBezTo>
                      <a:pt x="48" y="13"/>
                      <a:pt x="45" y="10"/>
                      <a:pt x="42" y="9"/>
                    </a:cubicBezTo>
                    <a:cubicBezTo>
                      <a:pt x="38" y="8"/>
                      <a:pt x="35" y="9"/>
                      <a:pt x="31" y="8"/>
                    </a:cubicBezTo>
                    <a:cubicBezTo>
                      <a:pt x="32" y="6"/>
                      <a:pt x="33" y="4"/>
                      <a:pt x="34" y="2"/>
                    </a:cubicBezTo>
                    <a:cubicBezTo>
                      <a:pt x="31" y="3"/>
                      <a:pt x="30" y="5"/>
                      <a:pt x="28" y="7"/>
                    </a:cubicBezTo>
                    <a:cubicBezTo>
                      <a:pt x="23" y="0"/>
                      <a:pt x="18" y="7"/>
                      <a:pt x="12" y="8"/>
                    </a:cubicBezTo>
                    <a:cubicBezTo>
                      <a:pt x="12" y="6"/>
                      <a:pt x="11" y="5"/>
                      <a:pt x="12" y="3"/>
                    </a:cubicBezTo>
                    <a:cubicBezTo>
                      <a:pt x="5" y="16"/>
                      <a:pt x="26" y="12"/>
                      <a:pt x="33" y="11"/>
                    </a:cubicBezTo>
                  </a:path>
                </a:pathLst>
              </a:custGeom>
              <a:solidFill>
                <a:srgbClr val="FAE2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722" name="Freeform 322"/>
              <p:cNvSpPr>
                <a:spLocks/>
              </p:cNvSpPr>
              <p:nvPr/>
            </p:nvSpPr>
            <p:spPr bwMode="auto">
              <a:xfrm>
                <a:off x="3253" y="2861"/>
                <a:ext cx="63" cy="74"/>
              </a:xfrm>
              <a:custGeom>
                <a:avLst/>
                <a:gdLst>
                  <a:gd name="T0" fmla="*/ 15 w 28"/>
                  <a:gd name="T1" fmla="*/ 24 h 33"/>
                  <a:gd name="T2" fmla="*/ 7 w 28"/>
                  <a:gd name="T3" fmla="*/ 16 h 33"/>
                  <a:gd name="T4" fmla="*/ 9 w 28"/>
                  <a:gd name="T5" fmla="*/ 25 h 33"/>
                  <a:gd name="T6" fmla="*/ 17 w 28"/>
                  <a:gd name="T7" fmla="*/ 0 h 33"/>
                  <a:gd name="T8" fmla="*/ 22 w 28"/>
                  <a:gd name="T9" fmla="*/ 10 h 33"/>
                  <a:gd name="T10" fmla="*/ 28 w 28"/>
                  <a:gd name="T11" fmla="*/ 21 h 33"/>
                  <a:gd name="T12" fmla="*/ 19 w 28"/>
                  <a:gd name="T13" fmla="*/ 32 h 33"/>
                  <a:gd name="T14" fmla="*/ 0 w 28"/>
                  <a:gd name="T15" fmla="*/ 2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33">
                    <a:moveTo>
                      <a:pt x="15" y="24"/>
                    </a:moveTo>
                    <a:cubicBezTo>
                      <a:pt x="14" y="20"/>
                      <a:pt x="11" y="16"/>
                      <a:pt x="7" y="16"/>
                    </a:cubicBezTo>
                    <a:cubicBezTo>
                      <a:pt x="8" y="19"/>
                      <a:pt x="8" y="22"/>
                      <a:pt x="9" y="25"/>
                    </a:cubicBezTo>
                    <a:cubicBezTo>
                      <a:pt x="17" y="22"/>
                      <a:pt x="25" y="6"/>
                      <a:pt x="17" y="0"/>
                    </a:cubicBezTo>
                    <a:cubicBezTo>
                      <a:pt x="23" y="2"/>
                      <a:pt x="21" y="5"/>
                      <a:pt x="22" y="10"/>
                    </a:cubicBezTo>
                    <a:cubicBezTo>
                      <a:pt x="22" y="15"/>
                      <a:pt x="25" y="17"/>
                      <a:pt x="28" y="21"/>
                    </a:cubicBezTo>
                    <a:cubicBezTo>
                      <a:pt x="22" y="22"/>
                      <a:pt x="12" y="24"/>
                      <a:pt x="19" y="32"/>
                    </a:cubicBezTo>
                    <a:cubicBezTo>
                      <a:pt x="13" y="33"/>
                      <a:pt x="5" y="24"/>
                      <a:pt x="0" y="21"/>
                    </a:cubicBezTo>
                  </a:path>
                </a:pathLst>
              </a:custGeom>
              <a:solidFill>
                <a:srgbClr val="FAE2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723" name="Freeform 323"/>
              <p:cNvSpPr>
                <a:spLocks/>
              </p:cNvSpPr>
              <p:nvPr/>
            </p:nvSpPr>
            <p:spPr bwMode="auto">
              <a:xfrm>
                <a:off x="3271" y="2821"/>
                <a:ext cx="42" cy="67"/>
              </a:xfrm>
              <a:custGeom>
                <a:avLst/>
                <a:gdLst>
                  <a:gd name="T0" fmla="*/ 13 w 19"/>
                  <a:gd name="T1" fmla="*/ 12 h 30"/>
                  <a:gd name="T2" fmla="*/ 8 w 19"/>
                  <a:gd name="T3" fmla="*/ 2 h 30"/>
                  <a:gd name="T4" fmla="*/ 19 w 19"/>
                  <a:gd name="T5" fmla="*/ 4 h 30"/>
                  <a:gd name="T6" fmla="*/ 19 w 19"/>
                  <a:gd name="T7" fmla="*/ 13 h 30"/>
                  <a:gd name="T8" fmla="*/ 6 w 19"/>
                  <a:gd name="T9" fmla="*/ 12 h 30"/>
                  <a:gd name="T10" fmla="*/ 9 w 19"/>
                  <a:gd name="T11" fmla="*/ 24 h 30"/>
                  <a:gd name="T12" fmla="*/ 0 w 19"/>
                  <a:gd name="T13" fmla="*/ 19 h 30"/>
                  <a:gd name="T14" fmla="*/ 9 w 19"/>
                  <a:gd name="T15" fmla="*/ 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30">
                    <a:moveTo>
                      <a:pt x="13" y="12"/>
                    </a:moveTo>
                    <a:cubicBezTo>
                      <a:pt x="12" y="11"/>
                      <a:pt x="7" y="4"/>
                      <a:pt x="8" y="2"/>
                    </a:cubicBezTo>
                    <a:cubicBezTo>
                      <a:pt x="10" y="0"/>
                      <a:pt x="16" y="4"/>
                      <a:pt x="19" y="4"/>
                    </a:cubicBezTo>
                    <a:cubicBezTo>
                      <a:pt x="18" y="6"/>
                      <a:pt x="17" y="11"/>
                      <a:pt x="19" y="13"/>
                    </a:cubicBezTo>
                    <a:cubicBezTo>
                      <a:pt x="16" y="10"/>
                      <a:pt x="10" y="9"/>
                      <a:pt x="6" y="12"/>
                    </a:cubicBezTo>
                    <a:cubicBezTo>
                      <a:pt x="0" y="19"/>
                      <a:pt x="12" y="19"/>
                      <a:pt x="9" y="24"/>
                    </a:cubicBezTo>
                    <a:cubicBezTo>
                      <a:pt x="6" y="30"/>
                      <a:pt x="0" y="22"/>
                      <a:pt x="0" y="19"/>
                    </a:cubicBezTo>
                    <a:cubicBezTo>
                      <a:pt x="0" y="14"/>
                      <a:pt x="4" y="9"/>
                      <a:pt x="9" y="8"/>
                    </a:cubicBezTo>
                  </a:path>
                </a:pathLst>
              </a:custGeom>
              <a:solidFill>
                <a:srgbClr val="FAE2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724" name="Freeform 324"/>
              <p:cNvSpPr>
                <a:spLocks/>
              </p:cNvSpPr>
              <p:nvPr/>
            </p:nvSpPr>
            <p:spPr bwMode="auto">
              <a:xfrm>
                <a:off x="3233" y="2668"/>
                <a:ext cx="71" cy="122"/>
              </a:xfrm>
              <a:custGeom>
                <a:avLst/>
                <a:gdLst>
                  <a:gd name="T0" fmla="*/ 16 w 32"/>
                  <a:gd name="T1" fmla="*/ 32 h 54"/>
                  <a:gd name="T2" fmla="*/ 14 w 32"/>
                  <a:gd name="T3" fmla="*/ 31 h 54"/>
                  <a:gd name="T4" fmla="*/ 15 w 32"/>
                  <a:gd name="T5" fmla="*/ 40 h 54"/>
                  <a:gd name="T6" fmla="*/ 28 w 32"/>
                  <a:gd name="T7" fmla="*/ 54 h 54"/>
                  <a:gd name="T8" fmla="*/ 32 w 32"/>
                  <a:gd name="T9" fmla="*/ 45 h 54"/>
                  <a:gd name="T10" fmla="*/ 25 w 32"/>
                  <a:gd name="T11" fmla="*/ 40 h 54"/>
                  <a:gd name="T12" fmla="*/ 18 w 32"/>
                  <a:gd name="T13" fmla="*/ 28 h 54"/>
                  <a:gd name="T14" fmla="*/ 13 w 32"/>
                  <a:gd name="T15" fmla="*/ 14 h 54"/>
                  <a:gd name="T16" fmla="*/ 6 w 32"/>
                  <a:gd name="T17" fmla="*/ 9 h 54"/>
                  <a:gd name="T18" fmla="*/ 11 w 32"/>
                  <a:gd name="T19" fmla="*/ 21 h 54"/>
                  <a:gd name="T20" fmla="*/ 0 w 32"/>
                  <a:gd name="T21" fmla="*/ 28 h 54"/>
                  <a:gd name="T22" fmla="*/ 10 w 32"/>
                  <a:gd name="T23" fmla="*/ 3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54">
                    <a:moveTo>
                      <a:pt x="16" y="32"/>
                    </a:moveTo>
                    <a:cubicBezTo>
                      <a:pt x="15" y="32"/>
                      <a:pt x="15" y="31"/>
                      <a:pt x="14" y="31"/>
                    </a:cubicBezTo>
                    <a:cubicBezTo>
                      <a:pt x="8" y="33"/>
                      <a:pt x="12" y="38"/>
                      <a:pt x="15" y="40"/>
                    </a:cubicBezTo>
                    <a:cubicBezTo>
                      <a:pt x="22" y="44"/>
                      <a:pt x="29" y="44"/>
                      <a:pt x="28" y="54"/>
                    </a:cubicBezTo>
                    <a:cubicBezTo>
                      <a:pt x="29" y="52"/>
                      <a:pt x="32" y="48"/>
                      <a:pt x="32" y="45"/>
                    </a:cubicBezTo>
                    <a:cubicBezTo>
                      <a:pt x="31" y="40"/>
                      <a:pt x="29" y="42"/>
                      <a:pt x="25" y="40"/>
                    </a:cubicBezTo>
                    <a:cubicBezTo>
                      <a:pt x="15" y="37"/>
                      <a:pt x="16" y="36"/>
                      <a:pt x="18" y="28"/>
                    </a:cubicBezTo>
                    <a:cubicBezTo>
                      <a:pt x="12" y="27"/>
                      <a:pt x="13" y="19"/>
                      <a:pt x="13" y="14"/>
                    </a:cubicBezTo>
                    <a:cubicBezTo>
                      <a:pt x="14" y="9"/>
                      <a:pt x="12" y="0"/>
                      <a:pt x="6" y="9"/>
                    </a:cubicBezTo>
                    <a:cubicBezTo>
                      <a:pt x="1" y="16"/>
                      <a:pt x="10" y="17"/>
                      <a:pt x="11" y="21"/>
                    </a:cubicBezTo>
                    <a:cubicBezTo>
                      <a:pt x="11" y="25"/>
                      <a:pt x="3" y="26"/>
                      <a:pt x="0" y="28"/>
                    </a:cubicBezTo>
                    <a:cubicBezTo>
                      <a:pt x="6" y="29"/>
                      <a:pt x="9" y="29"/>
                      <a:pt x="10" y="34"/>
                    </a:cubicBezTo>
                  </a:path>
                </a:pathLst>
              </a:custGeom>
              <a:solidFill>
                <a:srgbClr val="FAE2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725" name="Freeform 325"/>
              <p:cNvSpPr>
                <a:spLocks/>
              </p:cNvSpPr>
              <p:nvPr/>
            </p:nvSpPr>
            <p:spPr bwMode="auto">
              <a:xfrm>
                <a:off x="3080" y="3050"/>
                <a:ext cx="139" cy="47"/>
              </a:xfrm>
              <a:custGeom>
                <a:avLst/>
                <a:gdLst>
                  <a:gd name="T0" fmla="*/ 20 w 62"/>
                  <a:gd name="T1" fmla="*/ 13 h 21"/>
                  <a:gd name="T2" fmla="*/ 21 w 62"/>
                  <a:gd name="T3" fmla="*/ 20 h 21"/>
                  <a:gd name="T4" fmla="*/ 22 w 62"/>
                  <a:gd name="T5" fmla="*/ 15 h 21"/>
                  <a:gd name="T6" fmla="*/ 25 w 62"/>
                  <a:gd name="T7" fmla="*/ 21 h 21"/>
                  <a:gd name="T8" fmla="*/ 38 w 62"/>
                  <a:gd name="T9" fmla="*/ 12 h 21"/>
                  <a:gd name="T10" fmla="*/ 56 w 62"/>
                  <a:gd name="T11" fmla="*/ 5 h 21"/>
                  <a:gd name="T12" fmla="*/ 59 w 62"/>
                  <a:gd name="T13" fmla="*/ 0 h 21"/>
                  <a:gd name="T14" fmla="*/ 45 w 62"/>
                  <a:gd name="T15" fmla="*/ 8 h 21"/>
                  <a:gd name="T16" fmla="*/ 38 w 62"/>
                  <a:gd name="T17" fmla="*/ 7 h 21"/>
                  <a:gd name="T18" fmla="*/ 31 w 62"/>
                  <a:gd name="T19" fmla="*/ 10 h 21"/>
                  <a:gd name="T20" fmla="*/ 0 w 62"/>
                  <a:gd name="T21" fmla="*/ 14 h 21"/>
                  <a:gd name="T22" fmla="*/ 19 w 62"/>
                  <a:gd name="T23" fmla="*/ 1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2" h="21">
                    <a:moveTo>
                      <a:pt x="20" y="13"/>
                    </a:moveTo>
                    <a:cubicBezTo>
                      <a:pt x="14" y="12"/>
                      <a:pt x="14" y="20"/>
                      <a:pt x="21" y="20"/>
                    </a:cubicBezTo>
                    <a:cubicBezTo>
                      <a:pt x="20" y="18"/>
                      <a:pt x="22" y="17"/>
                      <a:pt x="22" y="15"/>
                    </a:cubicBezTo>
                    <a:cubicBezTo>
                      <a:pt x="24" y="16"/>
                      <a:pt x="25" y="19"/>
                      <a:pt x="25" y="21"/>
                    </a:cubicBezTo>
                    <a:cubicBezTo>
                      <a:pt x="27" y="13"/>
                      <a:pt x="31" y="13"/>
                      <a:pt x="38" y="12"/>
                    </a:cubicBezTo>
                    <a:cubicBezTo>
                      <a:pt x="46" y="11"/>
                      <a:pt x="49" y="10"/>
                      <a:pt x="56" y="5"/>
                    </a:cubicBezTo>
                    <a:cubicBezTo>
                      <a:pt x="60" y="11"/>
                      <a:pt x="62" y="3"/>
                      <a:pt x="59" y="0"/>
                    </a:cubicBezTo>
                    <a:cubicBezTo>
                      <a:pt x="55" y="4"/>
                      <a:pt x="51" y="8"/>
                      <a:pt x="45" y="8"/>
                    </a:cubicBezTo>
                    <a:cubicBezTo>
                      <a:pt x="42" y="8"/>
                      <a:pt x="40" y="6"/>
                      <a:pt x="38" y="7"/>
                    </a:cubicBezTo>
                    <a:cubicBezTo>
                      <a:pt x="35" y="7"/>
                      <a:pt x="33" y="10"/>
                      <a:pt x="31" y="10"/>
                    </a:cubicBezTo>
                    <a:cubicBezTo>
                      <a:pt x="23" y="12"/>
                      <a:pt x="6" y="5"/>
                      <a:pt x="0" y="14"/>
                    </a:cubicBezTo>
                    <a:cubicBezTo>
                      <a:pt x="6" y="14"/>
                      <a:pt x="15" y="10"/>
                      <a:pt x="19" y="15"/>
                    </a:cubicBezTo>
                  </a:path>
                </a:pathLst>
              </a:custGeom>
              <a:solidFill>
                <a:srgbClr val="FAE2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726" name="Freeform 326"/>
              <p:cNvSpPr>
                <a:spLocks/>
              </p:cNvSpPr>
              <p:nvPr/>
            </p:nvSpPr>
            <p:spPr bwMode="auto">
              <a:xfrm>
                <a:off x="3221" y="3072"/>
                <a:ext cx="122" cy="56"/>
              </a:xfrm>
              <a:custGeom>
                <a:avLst/>
                <a:gdLst>
                  <a:gd name="T0" fmla="*/ 1 w 54"/>
                  <a:gd name="T1" fmla="*/ 8 h 25"/>
                  <a:gd name="T2" fmla="*/ 14 w 54"/>
                  <a:gd name="T3" fmla="*/ 25 h 25"/>
                  <a:gd name="T4" fmla="*/ 24 w 54"/>
                  <a:gd name="T5" fmla="*/ 10 h 25"/>
                  <a:gd name="T6" fmla="*/ 28 w 54"/>
                  <a:gd name="T7" fmla="*/ 16 h 25"/>
                  <a:gd name="T8" fmla="*/ 41 w 54"/>
                  <a:gd name="T9" fmla="*/ 9 h 25"/>
                  <a:gd name="T10" fmla="*/ 54 w 54"/>
                  <a:gd name="T11" fmla="*/ 0 h 25"/>
                  <a:gd name="T12" fmla="*/ 50 w 54"/>
                  <a:gd name="T13" fmla="*/ 6 h 25"/>
                  <a:gd name="T14" fmla="*/ 49 w 54"/>
                  <a:gd name="T15" fmla="*/ 1 h 25"/>
                  <a:gd name="T16" fmla="*/ 34 w 54"/>
                  <a:gd name="T17" fmla="*/ 8 h 25"/>
                  <a:gd name="T18" fmla="*/ 15 w 54"/>
                  <a:gd name="T19" fmla="*/ 0 h 25"/>
                  <a:gd name="T20" fmla="*/ 12 w 54"/>
                  <a:gd name="T21" fmla="*/ 8 h 25"/>
                  <a:gd name="T22" fmla="*/ 3 w 54"/>
                  <a:gd name="T23" fmla="*/ 6 h 25"/>
                  <a:gd name="T24" fmla="*/ 6 w 54"/>
                  <a:gd name="T25" fmla="*/ 12 h 25"/>
                  <a:gd name="T26" fmla="*/ 3 w 54"/>
                  <a:gd name="T27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" h="25">
                    <a:moveTo>
                      <a:pt x="1" y="8"/>
                    </a:moveTo>
                    <a:cubicBezTo>
                      <a:pt x="2" y="10"/>
                      <a:pt x="29" y="11"/>
                      <a:pt x="14" y="25"/>
                    </a:cubicBezTo>
                    <a:cubicBezTo>
                      <a:pt x="20" y="21"/>
                      <a:pt x="19" y="13"/>
                      <a:pt x="24" y="10"/>
                    </a:cubicBezTo>
                    <a:cubicBezTo>
                      <a:pt x="25" y="12"/>
                      <a:pt x="26" y="14"/>
                      <a:pt x="28" y="16"/>
                    </a:cubicBezTo>
                    <a:cubicBezTo>
                      <a:pt x="33" y="9"/>
                      <a:pt x="32" y="8"/>
                      <a:pt x="41" y="9"/>
                    </a:cubicBezTo>
                    <a:cubicBezTo>
                      <a:pt x="49" y="11"/>
                      <a:pt x="51" y="8"/>
                      <a:pt x="54" y="0"/>
                    </a:cubicBezTo>
                    <a:cubicBezTo>
                      <a:pt x="53" y="1"/>
                      <a:pt x="51" y="4"/>
                      <a:pt x="50" y="6"/>
                    </a:cubicBezTo>
                    <a:cubicBezTo>
                      <a:pt x="50" y="4"/>
                      <a:pt x="49" y="3"/>
                      <a:pt x="49" y="1"/>
                    </a:cubicBezTo>
                    <a:cubicBezTo>
                      <a:pt x="42" y="2"/>
                      <a:pt x="42" y="10"/>
                      <a:pt x="34" y="8"/>
                    </a:cubicBezTo>
                    <a:cubicBezTo>
                      <a:pt x="28" y="6"/>
                      <a:pt x="21" y="2"/>
                      <a:pt x="15" y="0"/>
                    </a:cubicBezTo>
                    <a:cubicBezTo>
                      <a:pt x="14" y="2"/>
                      <a:pt x="13" y="5"/>
                      <a:pt x="12" y="8"/>
                    </a:cubicBezTo>
                    <a:cubicBezTo>
                      <a:pt x="10" y="8"/>
                      <a:pt x="3" y="5"/>
                      <a:pt x="3" y="6"/>
                    </a:cubicBezTo>
                    <a:cubicBezTo>
                      <a:pt x="0" y="8"/>
                      <a:pt x="5" y="12"/>
                      <a:pt x="6" y="12"/>
                    </a:cubicBezTo>
                    <a:cubicBezTo>
                      <a:pt x="5" y="12"/>
                      <a:pt x="4" y="13"/>
                      <a:pt x="3" y="12"/>
                    </a:cubicBezTo>
                  </a:path>
                </a:pathLst>
              </a:custGeom>
              <a:solidFill>
                <a:srgbClr val="FAE2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727" name="Freeform 327"/>
              <p:cNvSpPr>
                <a:spLocks/>
              </p:cNvSpPr>
              <p:nvPr/>
            </p:nvSpPr>
            <p:spPr bwMode="auto">
              <a:xfrm>
                <a:off x="3251" y="2929"/>
                <a:ext cx="62" cy="42"/>
              </a:xfrm>
              <a:custGeom>
                <a:avLst/>
                <a:gdLst>
                  <a:gd name="T0" fmla="*/ 4 w 28"/>
                  <a:gd name="T1" fmla="*/ 4 h 19"/>
                  <a:gd name="T2" fmla="*/ 2 w 28"/>
                  <a:gd name="T3" fmla="*/ 13 h 19"/>
                  <a:gd name="T4" fmla="*/ 12 w 28"/>
                  <a:gd name="T5" fmla="*/ 12 h 19"/>
                  <a:gd name="T6" fmla="*/ 20 w 28"/>
                  <a:gd name="T7" fmla="*/ 16 h 19"/>
                  <a:gd name="T8" fmla="*/ 28 w 28"/>
                  <a:gd name="T9" fmla="*/ 5 h 19"/>
                  <a:gd name="T10" fmla="*/ 18 w 28"/>
                  <a:gd name="T11" fmla="*/ 13 h 19"/>
                  <a:gd name="T12" fmla="*/ 12 w 28"/>
                  <a:gd name="T13" fmla="*/ 6 h 19"/>
                  <a:gd name="T14" fmla="*/ 9 w 28"/>
                  <a:gd name="T15" fmla="*/ 8 h 19"/>
                  <a:gd name="T16" fmla="*/ 7 w 28"/>
                  <a:gd name="T17" fmla="*/ 0 h 19"/>
                  <a:gd name="T18" fmla="*/ 2 w 28"/>
                  <a:gd name="T19" fmla="*/ 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19">
                    <a:moveTo>
                      <a:pt x="4" y="4"/>
                    </a:moveTo>
                    <a:cubicBezTo>
                      <a:pt x="3" y="5"/>
                      <a:pt x="0" y="11"/>
                      <a:pt x="2" y="13"/>
                    </a:cubicBezTo>
                    <a:cubicBezTo>
                      <a:pt x="4" y="15"/>
                      <a:pt x="9" y="10"/>
                      <a:pt x="12" y="12"/>
                    </a:cubicBezTo>
                    <a:cubicBezTo>
                      <a:pt x="16" y="13"/>
                      <a:pt x="15" y="19"/>
                      <a:pt x="20" y="16"/>
                    </a:cubicBezTo>
                    <a:cubicBezTo>
                      <a:pt x="23" y="15"/>
                      <a:pt x="27" y="8"/>
                      <a:pt x="28" y="5"/>
                    </a:cubicBezTo>
                    <a:cubicBezTo>
                      <a:pt x="26" y="9"/>
                      <a:pt x="22" y="13"/>
                      <a:pt x="18" y="13"/>
                    </a:cubicBezTo>
                    <a:cubicBezTo>
                      <a:pt x="13" y="13"/>
                      <a:pt x="9" y="10"/>
                      <a:pt x="12" y="6"/>
                    </a:cubicBezTo>
                    <a:cubicBezTo>
                      <a:pt x="11" y="6"/>
                      <a:pt x="10" y="7"/>
                      <a:pt x="9" y="8"/>
                    </a:cubicBezTo>
                    <a:cubicBezTo>
                      <a:pt x="10" y="5"/>
                      <a:pt x="10" y="2"/>
                      <a:pt x="7" y="0"/>
                    </a:cubicBezTo>
                    <a:cubicBezTo>
                      <a:pt x="5" y="1"/>
                      <a:pt x="3" y="3"/>
                      <a:pt x="2" y="5"/>
                    </a:cubicBezTo>
                  </a:path>
                </a:pathLst>
              </a:custGeom>
              <a:solidFill>
                <a:srgbClr val="FAE2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728" name="Freeform 328"/>
              <p:cNvSpPr>
                <a:spLocks/>
              </p:cNvSpPr>
              <p:nvPr/>
            </p:nvSpPr>
            <p:spPr bwMode="auto">
              <a:xfrm>
                <a:off x="3161" y="2897"/>
                <a:ext cx="54" cy="36"/>
              </a:xfrm>
              <a:custGeom>
                <a:avLst/>
                <a:gdLst>
                  <a:gd name="T0" fmla="*/ 2 w 24"/>
                  <a:gd name="T1" fmla="*/ 4 h 16"/>
                  <a:gd name="T2" fmla="*/ 2 w 24"/>
                  <a:gd name="T3" fmla="*/ 12 h 16"/>
                  <a:gd name="T4" fmla="*/ 14 w 24"/>
                  <a:gd name="T5" fmla="*/ 8 h 16"/>
                  <a:gd name="T6" fmla="*/ 24 w 24"/>
                  <a:gd name="T7" fmla="*/ 12 h 16"/>
                  <a:gd name="T8" fmla="*/ 14 w 24"/>
                  <a:gd name="T9" fmla="*/ 15 h 16"/>
                  <a:gd name="T10" fmla="*/ 12 w 24"/>
                  <a:gd name="T11" fmla="*/ 5 h 16"/>
                  <a:gd name="T12" fmla="*/ 5 w 24"/>
                  <a:gd name="T13" fmla="*/ 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16">
                    <a:moveTo>
                      <a:pt x="2" y="4"/>
                    </a:moveTo>
                    <a:cubicBezTo>
                      <a:pt x="0" y="6"/>
                      <a:pt x="0" y="10"/>
                      <a:pt x="2" y="12"/>
                    </a:cubicBezTo>
                    <a:cubicBezTo>
                      <a:pt x="7" y="11"/>
                      <a:pt x="9" y="7"/>
                      <a:pt x="14" y="8"/>
                    </a:cubicBezTo>
                    <a:cubicBezTo>
                      <a:pt x="18" y="10"/>
                      <a:pt x="19" y="16"/>
                      <a:pt x="24" y="12"/>
                    </a:cubicBezTo>
                    <a:cubicBezTo>
                      <a:pt x="20" y="12"/>
                      <a:pt x="18" y="16"/>
                      <a:pt x="14" y="15"/>
                    </a:cubicBezTo>
                    <a:cubicBezTo>
                      <a:pt x="15" y="12"/>
                      <a:pt x="14" y="8"/>
                      <a:pt x="12" y="5"/>
                    </a:cubicBezTo>
                    <a:cubicBezTo>
                      <a:pt x="9" y="3"/>
                      <a:pt x="3" y="0"/>
                      <a:pt x="5" y="5"/>
                    </a:cubicBezTo>
                  </a:path>
                </a:pathLst>
              </a:custGeom>
              <a:solidFill>
                <a:srgbClr val="FAE2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729" name="Freeform 329"/>
              <p:cNvSpPr>
                <a:spLocks/>
              </p:cNvSpPr>
              <p:nvPr/>
            </p:nvSpPr>
            <p:spPr bwMode="auto">
              <a:xfrm>
                <a:off x="3412" y="2843"/>
                <a:ext cx="43" cy="99"/>
              </a:xfrm>
              <a:custGeom>
                <a:avLst/>
                <a:gdLst>
                  <a:gd name="T0" fmla="*/ 4 w 19"/>
                  <a:gd name="T1" fmla="*/ 18 h 44"/>
                  <a:gd name="T2" fmla="*/ 3 w 19"/>
                  <a:gd name="T3" fmla="*/ 34 h 44"/>
                  <a:gd name="T4" fmla="*/ 11 w 19"/>
                  <a:gd name="T5" fmla="*/ 42 h 44"/>
                  <a:gd name="T6" fmla="*/ 17 w 19"/>
                  <a:gd name="T7" fmla="*/ 44 h 44"/>
                  <a:gd name="T8" fmla="*/ 6 w 19"/>
                  <a:gd name="T9" fmla="*/ 28 h 44"/>
                  <a:gd name="T10" fmla="*/ 4 w 19"/>
                  <a:gd name="T11" fmla="*/ 16 h 44"/>
                  <a:gd name="T12" fmla="*/ 0 w 19"/>
                  <a:gd name="T13" fmla="*/ 0 h 44"/>
                  <a:gd name="T14" fmla="*/ 3 w 19"/>
                  <a:gd name="T15" fmla="*/ 1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44">
                    <a:moveTo>
                      <a:pt x="4" y="18"/>
                    </a:moveTo>
                    <a:cubicBezTo>
                      <a:pt x="2" y="22"/>
                      <a:pt x="0" y="31"/>
                      <a:pt x="3" y="34"/>
                    </a:cubicBezTo>
                    <a:cubicBezTo>
                      <a:pt x="7" y="36"/>
                      <a:pt x="16" y="34"/>
                      <a:pt x="11" y="42"/>
                    </a:cubicBezTo>
                    <a:cubicBezTo>
                      <a:pt x="13" y="42"/>
                      <a:pt x="15" y="43"/>
                      <a:pt x="17" y="44"/>
                    </a:cubicBezTo>
                    <a:cubicBezTo>
                      <a:pt x="19" y="38"/>
                      <a:pt x="11" y="31"/>
                      <a:pt x="6" y="28"/>
                    </a:cubicBezTo>
                    <a:cubicBezTo>
                      <a:pt x="11" y="20"/>
                      <a:pt x="8" y="23"/>
                      <a:pt x="4" y="16"/>
                    </a:cubicBezTo>
                    <a:cubicBezTo>
                      <a:pt x="2" y="11"/>
                      <a:pt x="6" y="3"/>
                      <a:pt x="0" y="0"/>
                    </a:cubicBezTo>
                    <a:cubicBezTo>
                      <a:pt x="0" y="6"/>
                      <a:pt x="2" y="12"/>
                      <a:pt x="3" y="17"/>
                    </a:cubicBezTo>
                  </a:path>
                </a:pathLst>
              </a:custGeom>
              <a:solidFill>
                <a:srgbClr val="FAE2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730" name="Freeform 330"/>
              <p:cNvSpPr>
                <a:spLocks/>
              </p:cNvSpPr>
              <p:nvPr/>
            </p:nvSpPr>
            <p:spPr bwMode="auto">
              <a:xfrm>
                <a:off x="3257" y="3146"/>
                <a:ext cx="61" cy="50"/>
              </a:xfrm>
              <a:custGeom>
                <a:avLst/>
                <a:gdLst>
                  <a:gd name="T0" fmla="*/ 19 w 27"/>
                  <a:gd name="T1" fmla="*/ 7 h 22"/>
                  <a:gd name="T2" fmla="*/ 18 w 27"/>
                  <a:gd name="T3" fmla="*/ 5 h 22"/>
                  <a:gd name="T4" fmla="*/ 14 w 27"/>
                  <a:gd name="T5" fmla="*/ 17 h 22"/>
                  <a:gd name="T6" fmla="*/ 13 w 27"/>
                  <a:gd name="T7" fmla="*/ 20 h 22"/>
                  <a:gd name="T8" fmla="*/ 18 w 27"/>
                  <a:gd name="T9" fmla="*/ 6 h 22"/>
                  <a:gd name="T10" fmla="*/ 25 w 27"/>
                  <a:gd name="T11" fmla="*/ 22 h 22"/>
                  <a:gd name="T12" fmla="*/ 27 w 27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22">
                    <a:moveTo>
                      <a:pt x="19" y="7"/>
                    </a:moveTo>
                    <a:cubicBezTo>
                      <a:pt x="18" y="6"/>
                      <a:pt x="19" y="5"/>
                      <a:pt x="18" y="5"/>
                    </a:cubicBezTo>
                    <a:cubicBezTo>
                      <a:pt x="9" y="5"/>
                      <a:pt x="0" y="18"/>
                      <a:pt x="14" y="17"/>
                    </a:cubicBezTo>
                    <a:cubicBezTo>
                      <a:pt x="14" y="18"/>
                      <a:pt x="13" y="19"/>
                      <a:pt x="13" y="20"/>
                    </a:cubicBezTo>
                    <a:cubicBezTo>
                      <a:pt x="14" y="17"/>
                      <a:pt x="15" y="9"/>
                      <a:pt x="18" y="6"/>
                    </a:cubicBezTo>
                    <a:cubicBezTo>
                      <a:pt x="23" y="10"/>
                      <a:pt x="20" y="18"/>
                      <a:pt x="25" y="22"/>
                    </a:cubicBezTo>
                    <a:cubicBezTo>
                      <a:pt x="26" y="16"/>
                      <a:pt x="19" y="2"/>
                      <a:pt x="27" y="0"/>
                    </a:cubicBezTo>
                  </a:path>
                </a:pathLst>
              </a:custGeom>
              <a:solidFill>
                <a:srgbClr val="FAE2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731" name="Freeform 331"/>
              <p:cNvSpPr>
                <a:spLocks/>
              </p:cNvSpPr>
              <p:nvPr/>
            </p:nvSpPr>
            <p:spPr bwMode="auto">
              <a:xfrm>
                <a:off x="3358" y="3041"/>
                <a:ext cx="41" cy="94"/>
              </a:xfrm>
              <a:custGeom>
                <a:avLst/>
                <a:gdLst>
                  <a:gd name="T0" fmla="*/ 11 w 18"/>
                  <a:gd name="T1" fmla="*/ 27 h 42"/>
                  <a:gd name="T2" fmla="*/ 1 w 18"/>
                  <a:gd name="T3" fmla="*/ 42 h 42"/>
                  <a:gd name="T4" fmla="*/ 8 w 18"/>
                  <a:gd name="T5" fmla="*/ 34 h 42"/>
                  <a:gd name="T6" fmla="*/ 17 w 18"/>
                  <a:gd name="T7" fmla="*/ 30 h 42"/>
                  <a:gd name="T8" fmla="*/ 14 w 18"/>
                  <a:gd name="T9" fmla="*/ 20 h 42"/>
                  <a:gd name="T10" fmla="*/ 18 w 18"/>
                  <a:gd name="T11" fmla="*/ 10 h 42"/>
                  <a:gd name="T12" fmla="*/ 8 w 18"/>
                  <a:gd name="T13" fmla="*/ 0 h 42"/>
                  <a:gd name="T14" fmla="*/ 8 w 18"/>
                  <a:gd name="T15" fmla="*/ 17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42">
                    <a:moveTo>
                      <a:pt x="11" y="27"/>
                    </a:moveTo>
                    <a:cubicBezTo>
                      <a:pt x="7" y="27"/>
                      <a:pt x="0" y="37"/>
                      <a:pt x="1" y="42"/>
                    </a:cubicBezTo>
                    <a:cubicBezTo>
                      <a:pt x="5" y="42"/>
                      <a:pt x="5" y="37"/>
                      <a:pt x="8" y="34"/>
                    </a:cubicBezTo>
                    <a:cubicBezTo>
                      <a:pt x="9" y="33"/>
                      <a:pt x="16" y="32"/>
                      <a:pt x="17" y="30"/>
                    </a:cubicBezTo>
                    <a:cubicBezTo>
                      <a:pt x="18" y="28"/>
                      <a:pt x="13" y="23"/>
                      <a:pt x="14" y="20"/>
                    </a:cubicBezTo>
                    <a:cubicBezTo>
                      <a:pt x="14" y="16"/>
                      <a:pt x="17" y="14"/>
                      <a:pt x="18" y="10"/>
                    </a:cubicBezTo>
                    <a:cubicBezTo>
                      <a:pt x="11" y="14"/>
                      <a:pt x="11" y="3"/>
                      <a:pt x="8" y="0"/>
                    </a:cubicBezTo>
                    <a:cubicBezTo>
                      <a:pt x="1" y="4"/>
                      <a:pt x="10" y="11"/>
                      <a:pt x="8" y="17"/>
                    </a:cubicBezTo>
                  </a:path>
                </a:pathLst>
              </a:custGeom>
              <a:solidFill>
                <a:srgbClr val="FAE2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732" name="Freeform 332"/>
              <p:cNvSpPr>
                <a:spLocks/>
              </p:cNvSpPr>
              <p:nvPr/>
            </p:nvSpPr>
            <p:spPr bwMode="auto">
              <a:xfrm>
                <a:off x="3298" y="3023"/>
                <a:ext cx="49" cy="38"/>
              </a:xfrm>
              <a:custGeom>
                <a:avLst/>
                <a:gdLst>
                  <a:gd name="T0" fmla="*/ 7 w 22"/>
                  <a:gd name="T1" fmla="*/ 6 h 17"/>
                  <a:gd name="T2" fmla="*/ 0 w 22"/>
                  <a:gd name="T3" fmla="*/ 12 h 17"/>
                  <a:gd name="T4" fmla="*/ 13 w 22"/>
                  <a:gd name="T5" fmla="*/ 11 h 17"/>
                  <a:gd name="T6" fmla="*/ 14 w 22"/>
                  <a:gd name="T7" fmla="*/ 4 h 17"/>
                  <a:gd name="T8" fmla="*/ 22 w 22"/>
                  <a:gd name="T9" fmla="*/ 2 h 17"/>
                  <a:gd name="T10" fmla="*/ 22 w 22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7">
                    <a:moveTo>
                      <a:pt x="7" y="6"/>
                    </a:moveTo>
                    <a:cubicBezTo>
                      <a:pt x="5" y="8"/>
                      <a:pt x="2" y="10"/>
                      <a:pt x="0" y="12"/>
                    </a:cubicBezTo>
                    <a:cubicBezTo>
                      <a:pt x="4" y="17"/>
                      <a:pt x="11" y="16"/>
                      <a:pt x="13" y="11"/>
                    </a:cubicBezTo>
                    <a:cubicBezTo>
                      <a:pt x="14" y="9"/>
                      <a:pt x="12" y="6"/>
                      <a:pt x="14" y="4"/>
                    </a:cubicBezTo>
                    <a:cubicBezTo>
                      <a:pt x="15" y="2"/>
                      <a:pt x="20" y="2"/>
                      <a:pt x="22" y="2"/>
                    </a:cubicBezTo>
                    <a:cubicBezTo>
                      <a:pt x="22" y="1"/>
                      <a:pt x="22" y="0"/>
                      <a:pt x="22" y="0"/>
                    </a:cubicBezTo>
                  </a:path>
                </a:pathLst>
              </a:custGeom>
              <a:solidFill>
                <a:srgbClr val="FAE2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733" name="Freeform 333"/>
              <p:cNvSpPr>
                <a:spLocks/>
              </p:cNvSpPr>
              <p:nvPr/>
            </p:nvSpPr>
            <p:spPr bwMode="auto">
              <a:xfrm>
                <a:off x="3280" y="3267"/>
                <a:ext cx="69" cy="95"/>
              </a:xfrm>
              <a:custGeom>
                <a:avLst/>
                <a:gdLst>
                  <a:gd name="T0" fmla="*/ 21 w 31"/>
                  <a:gd name="T1" fmla="*/ 1 h 42"/>
                  <a:gd name="T2" fmla="*/ 19 w 31"/>
                  <a:gd name="T3" fmla="*/ 19 h 42"/>
                  <a:gd name="T4" fmla="*/ 0 w 31"/>
                  <a:gd name="T5" fmla="*/ 27 h 42"/>
                  <a:gd name="T6" fmla="*/ 12 w 31"/>
                  <a:gd name="T7" fmla="*/ 33 h 42"/>
                  <a:gd name="T8" fmla="*/ 11 w 31"/>
                  <a:gd name="T9" fmla="*/ 39 h 42"/>
                  <a:gd name="T10" fmla="*/ 25 w 31"/>
                  <a:gd name="T11" fmla="*/ 30 h 42"/>
                  <a:gd name="T12" fmla="*/ 31 w 31"/>
                  <a:gd name="T13" fmla="*/ 42 h 42"/>
                  <a:gd name="T14" fmla="*/ 26 w 31"/>
                  <a:gd name="T15" fmla="*/ 30 h 42"/>
                  <a:gd name="T16" fmla="*/ 23 w 31"/>
                  <a:gd name="T17" fmla="*/ 25 h 42"/>
                  <a:gd name="T18" fmla="*/ 24 w 31"/>
                  <a:gd name="T19" fmla="*/ 21 h 42"/>
                  <a:gd name="T20" fmla="*/ 27 w 31"/>
                  <a:gd name="T21" fmla="*/ 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42">
                    <a:moveTo>
                      <a:pt x="21" y="1"/>
                    </a:moveTo>
                    <a:cubicBezTo>
                      <a:pt x="9" y="0"/>
                      <a:pt x="19" y="15"/>
                      <a:pt x="19" y="19"/>
                    </a:cubicBezTo>
                    <a:cubicBezTo>
                      <a:pt x="16" y="32"/>
                      <a:pt x="7" y="22"/>
                      <a:pt x="0" y="27"/>
                    </a:cubicBezTo>
                    <a:cubicBezTo>
                      <a:pt x="4" y="28"/>
                      <a:pt x="8" y="33"/>
                      <a:pt x="12" y="33"/>
                    </a:cubicBezTo>
                    <a:cubicBezTo>
                      <a:pt x="12" y="35"/>
                      <a:pt x="12" y="37"/>
                      <a:pt x="11" y="39"/>
                    </a:cubicBezTo>
                    <a:cubicBezTo>
                      <a:pt x="14" y="36"/>
                      <a:pt x="19" y="28"/>
                      <a:pt x="25" y="30"/>
                    </a:cubicBezTo>
                    <a:cubicBezTo>
                      <a:pt x="27" y="31"/>
                      <a:pt x="30" y="40"/>
                      <a:pt x="31" y="42"/>
                    </a:cubicBezTo>
                    <a:cubicBezTo>
                      <a:pt x="30" y="38"/>
                      <a:pt x="28" y="34"/>
                      <a:pt x="26" y="30"/>
                    </a:cubicBezTo>
                    <a:cubicBezTo>
                      <a:pt x="25" y="29"/>
                      <a:pt x="23" y="27"/>
                      <a:pt x="23" y="25"/>
                    </a:cubicBezTo>
                    <a:cubicBezTo>
                      <a:pt x="23" y="24"/>
                      <a:pt x="24" y="22"/>
                      <a:pt x="24" y="21"/>
                    </a:cubicBezTo>
                    <a:cubicBezTo>
                      <a:pt x="23" y="16"/>
                      <a:pt x="22" y="3"/>
                      <a:pt x="27" y="1"/>
                    </a:cubicBezTo>
                  </a:path>
                </a:pathLst>
              </a:custGeom>
              <a:solidFill>
                <a:srgbClr val="FAE2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734" name="Freeform 334"/>
              <p:cNvSpPr>
                <a:spLocks/>
              </p:cNvSpPr>
              <p:nvPr/>
            </p:nvSpPr>
            <p:spPr bwMode="auto">
              <a:xfrm>
                <a:off x="3356" y="3189"/>
                <a:ext cx="29" cy="38"/>
              </a:xfrm>
              <a:custGeom>
                <a:avLst/>
                <a:gdLst>
                  <a:gd name="T0" fmla="*/ 9 w 13"/>
                  <a:gd name="T1" fmla="*/ 2 h 17"/>
                  <a:gd name="T2" fmla="*/ 8 w 13"/>
                  <a:gd name="T3" fmla="*/ 1 h 17"/>
                  <a:gd name="T4" fmla="*/ 0 w 13"/>
                  <a:gd name="T5" fmla="*/ 10 h 17"/>
                  <a:gd name="T6" fmla="*/ 6 w 13"/>
                  <a:gd name="T7" fmla="*/ 17 h 17"/>
                  <a:gd name="T8" fmla="*/ 3 w 13"/>
                  <a:gd name="T9" fmla="*/ 16 h 17"/>
                  <a:gd name="T10" fmla="*/ 13 w 13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7">
                    <a:moveTo>
                      <a:pt x="9" y="2"/>
                    </a:moveTo>
                    <a:cubicBezTo>
                      <a:pt x="8" y="2"/>
                      <a:pt x="9" y="1"/>
                      <a:pt x="8" y="1"/>
                    </a:cubicBezTo>
                    <a:cubicBezTo>
                      <a:pt x="5" y="3"/>
                      <a:pt x="2" y="7"/>
                      <a:pt x="0" y="10"/>
                    </a:cubicBezTo>
                    <a:cubicBezTo>
                      <a:pt x="5" y="9"/>
                      <a:pt x="6" y="13"/>
                      <a:pt x="6" y="17"/>
                    </a:cubicBezTo>
                    <a:cubicBezTo>
                      <a:pt x="5" y="17"/>
                      <a:pt x="4" y="17"/>
                      <a:pt x="3" y="16"/>
                    </a:cubicBezTo>
                    <a:cubicBezTo>
                      <a:pt x="4" y="12"/>
                      <a:pt x="8" y="2"/>
                      <a:pt x="13" y="0"/>
                    </a:cubicBezTo>
                  </a:path>
                </a:pathLst>
              </a:custGeom>
              <a:solidFill>
                <a:srgbClr val="FAE2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735" name="Freeform 335"/>
              <p:cNvSpPr>
                <a:spLocks/>
              </p:cNvSpPr>
              <p:nvPr/>
            </p:nvSpPr>
            <p:spPr bwMode="auto">
              <a:xfrm>
                <a:off x="3123" y="3362"/>
                <a:ext cx="38" cy="38"/>
              </a:xfrm>
              <a:custGeom>
                <a:avLst/>
                <a:gdLst>
                  <a:gd name="T0" fmla="*/ 14 w 17"/>
                  <a:gd name="T1" fmla="*/ 4 h 17"/>
                  <a:gd name="T2" fmla="*/ 2 w 17"/>
                  <a:gd name="T3" fmla="*/ 7 h 17"/>
                  <a:gd name="T4" fmla="*/ 12 w 17"/>
                  <a:gd name="T5" fmla="*/ 17 h 17"/>
                  <a:gd name="T6" fmla="*/ 14 w 17"/>
                  <a:gd name="T7" fmla="*/ 13 h 17"/>
                  <a:gd name="T8" fmla="*/ 17 w 17"/>
                  <a:gd name="T9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4" y="4"/>
                    </a:moveTo>
                    <a:cubicBezTo>
                      <a:pt x="13" y="0"/>
                      <a:pt x="3" y="4"/>
                      <a:pt x="2" y="7"/>
                    </a:cubicBezTo>
                    <a:cubicBezTo>
                      <a:pt x="0" y="13"/>
                      <a:pt x="10" y="13"/>
                      <a:pt x="12" y="17"/>
                    </a:cubicBezTo>
                    <a:cubicBezTo>
                      <a:pt x="13" y="16"/>
                      <a:pt x="14" y="15"/>
                      <a:pt x="14" y="13"/>
                    </a:cubicBezTo>
                    <a:cubicBezTo>
                      <a:pt x="1" y="11"/>
                      <a:pt x="14" y="6"/>
                      <a:pt x="17" y="3"/>
                    </a:cubicBezTo>
                  </a:path>
                </a:pathLst>
              </a:custGeom>
              <a:solidFill>
                <a:srgbClr val="FAE2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736" name="Freeform 336"/>
              <p:cNvSpPr>
                <a:spLocks/>
              </p:cNvSpPr>
              <p:nvPr/>
            </p:nvSpPr>
            <p:spPr bwMode="auto">
              <a:xfrm>
                <a:off x="3215" y="3330"/>
                <a:ext cx="42" cy="56"/>
              </a:xfrm>
              <a:custGeom>
                <a:avLst/>
                <a:gdLst>
                  <a:gd name="T0" fmla="*/ 2 w 19"/>
                  <a:gd name="T1" fmla="*/ 21 h 25"/>
                  <a:gd name="T2" fmla="*/ 0 w 19"/>
                  <a:gd name="T3" fmla="*/ 22 h 25"/>
                  <a:gd name="T4" fmla="*/ 14 w 19"/>
                  <a:gd name="T5" fmla="*/ 17 h 25"/>
                  <a:gd name="T6" fmla="*/ 12 w 19"/>
                  <a:gd name="T7" fmla="*/ 10 h 25"/>
                  <a:gd name="T8" fmla="*/ 18 w 19"/>
                  <a:gd name="T9" fmla="*/ 3 h 25"/>
                  <a:gd name="T10" fmla="*/ 8 w 19"/>
                  <a:gd name="T11" fmla="*/ 4 h 25"/>
                  <a:gd name="T12" fmla="*/ 10 w 19"/>
                  <a:gd name="T13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25">
                    <a:moveTo>
                      <a:pt x="2" y="21"/>
                    </a:moveTo>
                    <a:cubicBezTo>
                      <a:pt x="1" y="22"/>
                      <a:pt x="0" y="22"/>
                      <a:pt x="0" y="22"/>
                    </a:cubicBezTo>
                    <a:cubicBezTo>
                      <a:pt x="3" y="25"/>
                      <a:pt x="13" y="21"/>
                      <a:pt x="14" y="17"/>
                    </a:cubicBezTo>
                    <a:cubicBezTo>
                      <a:pt x="14" y="14"/>
                      <a:pt x="11" y="12"/>
                      <a:pt x="12" y="10"/>
                    </a:cubicBezTo>
                    <a:cubicBezTo>
                      <a:pt x="12" y="7"/>
                      <a:pt x="17" y="5"/>
                      <a:pt x="18" y="3"/>
                    </a:cubicBezTo>
                    <a:cubicBezTo>
                      <a:pt x="15" y="3"/>
                      <a:pt x="10" y="0"/>
                      <a:pt x="8" y="4"/>
                    </a:cubicBezTo>
                    <a:cubicBezTo>
                      <a:pt x="11" y="7"/>
                      <a:pt x="19" y="13"/>
                      <a:pt x="10" y="15"/>
                    </a:cubicBezTo>
                  </a:path>
                </a:pathLst>
              </a:custGeom>
              <a:solidFill>
                <a:srgbClr val="FAE2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737" name="Freeform 337"/>
              <p:cNvSpPr>
                <a:spLocks/>
              </p:cNvSpPr>
              <p:nvPr/>
            </p:nvSpPr>
            <p:spPr bwMode="auto">
              <a:xfrm>
                <a:off x="3293" y="3386"/>
                <a:ext cx="45" cy="74"/>
              </a:xfrm>
              <a:custGeom>
                <a:avLst/>
                <a:gdLst>
                  <a:gd name="T0" fmla="*/ 11 w 20"/>
                  <a:gd name="T1" fmla="*/ 14 h 33"/>
                  <a:gd name="T2" fmla="*/ 7 w 20"/>
                  <a:gd name="T3" fmla="*/ 32 h 33"/>
                  <a:gd name="T4" fmla="*/ 19 w 20"/>
                  <a:gd name="T5" fmla="*/ 25 h 33"/>
                  <a:gd name="T6" fmla="*/ 11 w 20"/>
                  <a:gd name="T7" fmla="*/ 12 h 33"/>
                  <a:gd name="T8" fmla="*/ 20 w 20"/>
                  <a:gd name="T9" fmla="*/ 0 h 33"/>
                  <a:gd name="T10" fmla="*/ 11 w 20"/>
                  <a:gd name="T11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33">
                    <a:moveTo>
                      <a:pt x="11" y="14"/>
                    </a:moveTo>
                    <a:cubicBezTo>
                      <a:pt x="0" y="16"/>
                      <a:pt x="20" y="33"/>
                      <a:pt x="7" y="32"/>
                    </a:cubicBezTo>
                    <a:cubicBezTo>
                      <a:pt x="9" y="28"/>
                      <a:pt x="15" y="23"/>
                      <a:pt x="19" y="25"/>
                    </a:cubicBezTo>
                    <a:cubicBezTo>
                      <a:pt x="17" y="22"/>
                      <a:pt x="11" y="16"/>
                      <a:pt x="11" y="12"/>
                    </a:cubicBezTo>
                    <a:cubicBezTo>
                      <a:pt x="11" y="7"/>
                      <a:pt x="18" y="4"/>
                      <a:pt x="20" y="0"/>
                    </a:cubicBezTo>
                    <a:cubicBezTo>
                      <a:pt x="18" y="2"/>
                      <a:pt x="11" y="2"/>
                      <a:pt x="11" y="4"/>
                    </a:cubicBezTo>
                  </a:path>
                </a:pathLst>
              </a:custGeom>
              <a:solidFill>
                <a:srgbClr val="FAE2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738" name="Freeform 338"/>
              <p:cNvSpPr>
                <a:spLocks/>
              </p:cNvSpPr>
              <p:nvPr/>
            </p:nvSpPr>
            <p:spPr bwMode="auto">
              <a:xfrm>
                <a:off x="2564" y="2671"/>
                <a:ext cx="87" cy="71"/>
              </a:xfrm>
              <a:custGeom>
                <a:avLst/>
                <a:gdLst>
                  <a:gd name="T0" fmla="*/ 4 w 39"/>
                  <a:gd name="T1" fmla="*/ 14 h 32"/>
                  <a:gd name="T2" fmla="*/ 0 w 39"/>
                  <a:gd name="T3" fmla="*/ 22 h 32"/>
                  <a:gd name="T4" fmla="*/ 13 w 39"/>
                  <a:gd name="T5" fmla="*/ 19 h 32"/>
                  <a:gd name="T6" fmla="*/ 14 w 39"/>
                  <a:gd name="T7" fmla="*/ 26 h 32"/>
                  <a:gd name="T8" fmla="*/ 18 w 39"/>
                  <a:gd name="T9" fmla="*/ 19 h 32"/>
                  <a:gd name="T10" fmla="*/ 26 w 39"/>
                  <a:gd name="T11" fmla="*/ 28 h 32"/>
                  <a:gd name="T12" fmla="*/ 32 w 39"/>
                  <a:gd name="T13" fmla="*/ 32 h 32"/>
                  <a:gd name="T14" fmla="*/ 24 w 39"/>
                  <a:gd name="T15" fmla="*/ 14 h 32"/>
                  <a:gd name="T16" fmla="*/ 39 w 39"/>
                  <a:gd name="T17" fmla="*/ 5 h 32"/>
                  <a:gd name="T18" fmla="*/ 25 w 39"/>
                  <a:gd name="T19" fmla="*/ 8 h 32"/>
                  <a:gd name="T20" fmla="*/ 10 w 39"/>
                  <a:gd name="T21" fmla="*/ 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" h="32">
                    <a:moveTo>
                      <a:pt x="4" y="14"/>
                    </a:moveTo>
                    <a:cubicBezTo>
                      <a:pt x="2" y="16"/>
                      <a:pt x="0" y="19"/>
                      <a:pt x="0" y="22"/>
                    </a:cubicBezTo>
                    <a:cubicBezTo>
                      <a:pt x="4" y="22"/>
                      <a:pt x="9" y="20"/>
                      <a:pt x="13" y="19"/>
                    </a:cubicBezTo>
                    <a:cubicBezTo>
                      <a:pt x="14" y="21"/>
                      <a:pt x="13" y="24"/>
                      <a:pt x="14" y="26"/>
                    </a:cubicBezTo>
                    <a:cubicBezTo>
                      <a:pt x="16" y="24"/>
                      <a:pt x="17" y="21"/>
                      <a:pt x="18" y="19"/>
                    </a:cubicBezTo>
                    <a:cubicBezTo>
                      <a:pt x="22" y="21"/>
                      <a:pt x="26" y="24"/>
                      <a:pt x="26" y="28"/>
                    </a:cubicBezTo>
                    <a:cubicBezTo>
                      <a:pt x="29" y="28"/>
                      <a:pt x="32" y="29"/>
                      <a:pt x="32" y="32"/>
                    </a:cubicBezTo>
                    <a:cubicBezTo>
                      <a:pt x="30" y="27"/>
                      <a:pt x="22" y="19"/>
                      <a:pt x="24" y="14"/>
                    </a:cubicBezTo>
                    <a:cubicBezTo>
                      <a:pt x="26" y="10"/>
                      <a:pt x="35" y="7"/>
                      <a:pt x="39" y="5"/>
                    </a:cubicBezTo>
                    <a:cubicBezTo>
                      <a:pt x="33" y="0"/>
                      <a:pt x="29" y="5"/>
                      <a:pt x="25" y="8"/>
                    </a:cubicBezTo>
                    <a:cubicBezTo>
                      <a:pt x="19" y="12"/>
                      <a:pt x="16" y="8"/>
                      <a:pt x="10" y="8"/>
                    </a:cubicBezTo>
                  </a:path>
                </a:pathLst>
              </a:custGeom>
              <a:solidFill>
                <a:srgbClr val="FAE2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739" name="Freeform 339"/>
              <p:cNvSpPr>
                <a:spLocks/>
              </p:cNvSpPr>
              <p:nvPr/>
            </p:nvSpPr>
            <p:spPr bwMode="auto">
              <a:xfrm>
                <a:off x="2465" y="2520"/>
                <a:ext cx="97" cy="65"/>
              </a:xfrm>
              <a:custGeom>
                <a:avLst/>
                <a:gdLst>
                  <a:gd name="T0" fmla="*/ 8 w 43"/>
                  <a:gd name="T1" fmla="*/ 0 h 29"/>
                  <a:gd name="T2" fmla="*/ 0 w 43"/>
                  <a:gd name="T3" fmla="*/ 11 h 29"/>
                  <a:gd name="T4" fmla="*/ 9 w 43"/>
                  <a:gd name="T5" fmla="*/ 11 h 29"/>
                  <a:gd name="T6" fmla="*/ 10 w 43"/>
                  <a:gd name="T7" fmla="*/ 18 h 29"/>
                  <a:gd name="T8" fmla="*/ 29 w 43"/>
                  <a:gd name="T9" fmla="*/ 28 h 29"/>
                  <a:gd name="T10" fmla="*/ 37 w 43"/>
                  <a:gd name="T11" fmla="*/ 24 h 29"/>
                  <a:gd name="T12" fmla="*/ 23 w 43"/>
                  <a:gd name="T13" fmla="*/ 10 h 29"/>
                  <a:gd name="T14" fmla="*/ 43 w 43"/>
                  <a:gd name="T15" fmla="*/ 9 h 29"/>
                  <a:gd name="T16" fmla="*/ 33 w 43"/>
                  <a:gd name="T17" fmla="*/ 4 h 29"/>
                  <a:gd name="T18" fmla="*/ 20 w 43"/>
                  <a:gd name="T19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29">
                    <a:moveTo>
                      <a:pt x="8" y="0"/>
                    </a:moveTo>
                    <a:cubicBezTo>
                      <a:pt x="4" y="2"/>
                      <a:pt x="2" y="7"/>
                      <a:pt x="0" y="11"/>
                    </a:cubicBezTo>
                    <a:cubicBezTo>
                      <a:pt x="3" y="11"/>
                      <a:pt x="6" y="11"/>
                      <a:pt x="9" y="11"/>
                    </a:cubicBezTo>
                    <a:cubicBezTo>
                      <a:pt x="10" y="13"/>
                      <a:pt x="11" y="15"/>
                      <a:pt x="10" y="18"/>
                    </a:cubicBezTo>
                    <a:cubicBezTo>
                      <a:pt x="23" y="14"/>
                      <a:pt x="28" y="13"/>
                      <a:pt x="29" y="28"/>
                    </a:cubicBezTo>
                    <a:cubicBezTo>
                      <a:pt x="32" y="29"/>
                      <a:pt x="35" y="27"/>
                      <a:pt x="37" y="24"/>
                    </a:cubicBezTo>
                    <a:cubicBezTo>
                      <a:pt x="32" y="20"/>
                      <a:pt x="22" y="18"/>
                      <a:pt x="23" y="10"/>
                    </a:cubicBezTo>
                    <a:cubicBezTo>
                      <a:pt x="25" y="0"/>
                      <a:pt x="37" y="9"/>
                      <a:pt x="43" y="9"/>
                    </a:cubicBezTo>
                    <a:cubicBezTo>
                      <a:pt x="39" y="8"/>
                      <a:pt x="37" y="5"/>
                      <a:pt x="33" y="4"/>
                    </a:cubicBezTo>
                    <a:cubicBezTo>
                      <a:pt x="28" y="3"/>
                      <a:pt x="24" y="3"/>
                      <a:pt x="20" y="2"/>
                    </a:cubicBezTo>
                  </a:path>
                </a:pathLst>
              </a:custGeom>
              <a:solidFill>
                <a:srgbClr val="FAE2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740" name="Freeform 340"/>
              <p:cNvSpPr>
                <a:spLocks/>
              </p:cNvSpPr>
              <p:nvPr/>
            </p:nvSpPr>
            <p:spPr bwMode="auto">
              <a:xfrm>
                <a:off x="2488" y="2527"/>
                <a:ext cx="27" cy="16"/>
              </a:xfrm>
              <a:custGeom>
                <a:avLst/>
                <a:gdLst>
                  <a:gd name="T0" fmla="*/ 0 w 12"/>
                  <a:gd name="T1" fmla="*/ 1 h 7"/>
                  <a:gd name="T2" fmla="*/ 12 w 12"/>
                  <a:gd name="T3" fmla="*/ 5 h 7"/>
                  <a:gd name="T4" fmla="*/ 3 w 12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7">
                    <a:moveTo>
                      <a:pt x="0" y="1"/>
                    </a:moveTo>
                    <a:cubicBezTo>
                      <a:pt x="1" y="7"/>
                      <a:pt x="7" y="7"/>
                      <a:pt x="12" y="5"/>
                    </a:cubicBezTo>
                    <a:cubicBezTo>
                      <a:pt x="9" y="1"/>
                      <a:pt x="6" y="0"/>
                      <a:pt x="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741" name="Freeform 341"/>
              <p:cNvSpPr>
                <a:spLocks/>
              </p:cNvSpPr>
              <p:nvPr/>
            </p:nvSpPr>
            <p:spPr bwMode="auto">
              <a:xfrm>
                <a:off x="2633" y="2493"/>
                <a:ext cx="126" cy="83"/>
              </a:xfrm>
              <a:custGeom>
                <a:avLst/>
                <a:gdLst>
                  <a:gd name="T0" fmla="*/ 11 w 56"/>
                  <a:gd name="T1" fmla="*/ 16 h 37"/>
                  <a:gd name="T2" fmla="*/ 9 w 56"/>
                  <a:gd name="T3" fmla="*/ 23 h 37"/>
                  <a:gd name="T4" fmla="*/ 17 w 56"/>
                  <a:gd name="T5" fmla="*/ 14 h 37"/>
                  <a:gd name="T6" fmla="*/ 29 w 56"/>
                  <a:gd name="T7" fmla="*/ 16 h 37"/>
                  <a:gd name="T8" fmla="*/ 31 w 56"/>
                  <a:gd name="T9" fmla="*/ 12 h 37"/>
                  <a:gd name="T10" fmla="*/ 40 w 56"/>
                  <a:gd name="T11" fmla="*/ 19 h 37"/>
                  <a:gd name="T12" fmla="*/ 43 w 56"/>
                  <a:gd name="T13" fmla="*/ 4 h 37"/>
                  <a:gd name="T14" fmla="*/ 56 w 56"/>
                  <a:gd name="T15" fmla="*/ 0 h 37"/>
                  <a:gd name="T16" fmla="*/ 39 w 56"/>
                  <a:gd name="T17" fmla="*/ 2 h 37"/>
                  <a:gd name="T18" fmla="*/ 29 w 56"/>
                  <a:gd name="T19" fmla="*/ 10 h 37"/>
                  <a:gd name="T20" fmla="*/ 25 w 56"/>
                  <a:gd name="T21" fmla="*/ 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6" h="37">
                    <a:moveTo>
                      <a:pt x="11" y="16"/>
                    </a:moveTo>
                    <a:cubicBezTo>
                      <a:pt x="0" y="10"/>
                      <a:pt x="0" y="37"/>
                      <a:pt x="9" y="23"/>
                    </a:cubicBezTo>
                    <a:cubicBezTo>
                      <a:pt x="12" y="19"/>
                      <a:pt x="10" y="14"/>
                      <a:pt x="17" y="14"/>
                    </a:cubicBezTo>
                    <a:cubicBezTo>
                      <a:pt x="20" y="13"/>
                      <a:pt x="25" y="17"/>
                      <a:pt x="29" y="16"/>
                    </a:cubicBezTo>
                    <a:cubicBezTo>
                      <a:pt x="29" y="15"/>
                      <a:pt x="31" y="13"/>
                      <a:pt x="31" y="12"/>
                    </a:cubicBezTo>
                    <a:cubicBezTo>
                      <a:pt x="33" y="16"/>
                      <a:pt x="36" y="18"/>
                      <a:pt x="40" y="19"/>
                    </a:cubicBezTo>
                    <a:cubicBezTo>
                      <a:pt x="38" y="15"/>
                      <a:pt x="37" y="6"/>
                      <a:pt x="43" y="4"/>
                    </a:cubicBezTo>
                    <a:cubicBezTo>
                      <a:pt x="47" y="1"/>
                      <a:pt x="51" y="6"/>
                      <a:pt x="56" y="0"/>
                    </a:cubicBezTo>
                    <a:cubicBezTo>
                      <a:pt x="50" y="2"/>
                      <a:pt x="45" y="2"/>
                      <a:pt x="39" y="2"/>
                    </a:cubicBezTo>
                    <a:cubicBezTo>
                      <a:pt x="30" y="1"/>
                      <a:pt x="33" y="3"/>
                      <a:pt x="29" y="10"/>
                    </a:cubicBezTo>
                    <a:cubicBezTo>
                      <a:pt x="28" y="9"/>
                      <a:pt x="26" y="8"/>
                      <a:pt x="25" y="8"/>
                    </a:cubicBezTo>
                  </a:path>
                </a:pathLst>
              </a:custGeom>
              <a:solidFill>
                <a:srgbClr val="FAE2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742" name="Freeform 342"/>
              <p:cNvSpPr>
                <a:spLocks/>
              </p:cNvSpPr>
              <p:nvPr/>
            </p:nvSpPr>
            <p:spPr bwMode="auto">
              <a:xfrm>
                <a:off x="2748" y="2509"/>
                <a:ext cx="81" cy="65"/>
              </a:xfrm>
              <a:custGeom>
                <a:avLst/>
                <a:gdLst>
                  <a:gd name="T0" fmla="*/ 0 w 36"/>
                  <a:gd name="T1" fmla="*/ 29 h 29"/>
                  <a:gd name="T2" fmla="*/ 6 w 36"/>
                  <a:gd name="T3" fmla="*/ 20 h 29"/>
                  <a:gd name="T4" fmla="*/ 16 w 36"/>
                  <a:gd name="T5" fmla="*/ 16 h 29"/>
                  <a:gd name="T6" fmla="*/ 16 w 36"/>
                  <a:gd name="T7" fmla="*/ 0 h 29"/>
                  <a:gd name="T8" fmla="*/ 16 w 36"/>
                  <a:gd name="T9" fmla="*/ 9 h 29"/>
                  <a:gd name="T10" fmla="*/ 28 w 36"/>
                  <a:gd name="T11" fmla="*/ 8 h 29"/>
                  <a:gd name="T12" fmla="*/ 19 w 36"/>
                  <a:gd name="T13" fmla="*/ 21 h 29"/>
                  <a:gd name="T14" fmla="*/ 14 w 36"/>
                  <a:gd name="T15" fmla="*/ 2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29">
                    <a:moveTo>
                      <a:pt x="0" y="29"/>
                    </a:moveTo>
                    <a:cubicBezTo>
                      <a:pt x="1" y="28"/>
                      <a:pt x="4" y="22"/>
                      <a:pt x="6" y="20"/>
                    </a:cubicBezTo>
                    <a:cubicBezTo>
                      <a:pt x="10" y="16"/>
                      <a:pt x="12" y="19"/>
                      <a:pt x="16" y="16"/>
                    </a:cubicBezTo>
                    <a:cubicBezTo>
                      <a:pt x="12" y="12"/>
                      <a:pt x="6" y="0"/>
                      <a:pt x="16" y="0"/>
                    </a:cubicBezTo>
                    <a:cubicBezTo>
                      <a:pt x="16" y="3"/>
                      <a:pt x="14" y="7"/>
                      <a:pt x="16" y="9"/>
                    </a:cubicBezTo>
                    <a:cubicBezTo>
                      <a:pt x="19" y="11"/>
                      <a:pt x="25" y="6"/>
                      <a:pt x="28" y="8"/>
                    </a:cubicBezTo>
                    <a:cubicBezTo>
                      <a:pt x="36" y="14"/>
                      <a:pt x="13" y="13"/>
                      <a:pt x="19" y="21"/>
                    </a:cubicBezTo>
                    <a:cubicBezTo>
                      <a:pt x="18" y="22"/>
                      <a:pt x="15" y="22"/>
                      <a:pt x="14" y="23"/>
                    </a:cubicBezTo>
                  </a:path>
                </a:pathLst>
              </a:custGeom>
              <a:solidFill>
                <a:srgbClr val="FAE2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743" name="Freeform 343"/>
              <p:cNvSpPr>
                <a:spLocks/>
              </p:cNvSpPr>
              <p:nvPr/>
            </p:nvSpPr>
            <p:spPr bwMode="auto">
              <a:xfrm>
                <a:off x="2775" y="2404"/>
                <a:ext cx="60" cy="74"/>
              </a:xfrm>
              <a:custGeom>
                <a:avLst/>
                <a:gdLst>
                  <a:gd name="T0" fmla="*/ 0 w 27"/>
                  <a:gd name="T1" fmla="*/ 10 h 33"/>
                  <a:gd name="T2" fmla="*/ 10 w 27"/>
                  <a:gd name="T3" fmla="*/ 3 h 33"/>
                  <a:gd name="T4" fmla="*/ 20 w 27"/>
                  <a:gd name="T5" fmla="*/ 6 h 33"/>
                  <a:gd name="T6" fmla="*/ 27 w 27"/>
                  <a:gd name="T7" fmla="*/ 24 h 33"/>
                  <a:gd name="T8" fmla="*/ 25 w 27"/>
                  <a:gd name="T9" fmla="*/ 20 h 33"/>
                  <a:gd name="T10" fmla="*/ 20 w 27"/>
                  <a:gd name="T11" fmla="*/ 29 h 33"/>
                  <a:gd name="T12" fmla="*/ 3 w 27"/>
                  <a:gd name="T13" fmla="*/ 33 h 33"/>
                  <a:gd name="T14" fmla="*/ 13 w 27"/>
                  <a:gd name="T15" fmla="*/ 26 h 33"/>
                  <a:gd name="T16" fmla="*/ 23 w 27"/>
                  <a:gd name="T17" fmla="*/ 19 h 33"/>
                  <a:gd name="T18" fmla="*/ 12 w 27"/>
                  <a:gd name="T1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33">
                    <a:moveTo>
                      <a:pt x="0" y="10"/>
                    </a:moveTo>
                    <a:cubicBezTo>
                      <a:pt x="0" y="9"/>
                      <a:pt x="7" y="4"/>
                      <a:pt x="10" y="3"/>
                    </a:cubicBezTo>
                    <a:cubicBezTo>
                      <a:pt x="16" y="1"/>
                      <a:pt x="16" y="2"/>
                      <a:pt x="20" y="6"/>
                    </a:cubicBezTo>
                    <a:cubicBezTo>
                      <a:pt x="26" y="11"/>
                      <a:pt x="27" y="15"/>
                      <a:pt x="27" y="24"/>
                    </a:cubicBezTo>
                    <a:cubicBezTo>
                      <a:pt x="27" y="24"/>
                      <a:pt x="26" y="21"/>
                      <a:pt x="25" y="20"/>
                    </a:cubicBezTo>
                    <a:cubicBezTo>
                      <a:pt x="22" y="21"/>
                      <a:pt x="20" y="25"/>
                      <a:pt x="20" y="29"/>
                    </a:cubicBezTo>
                    <a:cubicBezTo>
                      <a:pt x="16" y="20"/>
                      <a:pt x="7" y="28"/>
                      <a:pt x="3" y="33"/>
                    </a:cubicBezTo>
                    <a:cubicBezTo>
                      <a:pt x="6" y="28"/>
                      <a:pt x="8" y="27"/>
                      <a:pt x="13" y="26"/>
                    </a:cubicBezTo>
                    <a:cubicBezTo>
                      <a:pt x="17" y="24"/>
                      <a:pt x="22" y="25"/>
                      <a:pt x="23" y="19"/>
                    </a:cubicBezTo>
                    <a:cubicBezTo>
                      <a:pt x="24" y="12"/>
                      <a:pt x="1" y="6"/>
                      <a:pt x="12" y="0"/>
                    </a:cubicBezTo>
                  </a:path>
                </a:pathLst>
              </a:custGeom>
              <a:solidFill>
                <a:srgbClr val="FAE2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744" name="Freeform 344"/>
              <p:cNvSpPr>
                <a:spLocks/>
              </p:cNvSpPr>
              <p:nvPr/>
            </p:nvSpPr>
            <p:spPr bwMode="auto">
              <a:xfrm>
                <a:off x="2443" y="2738"/>
                <a:ext cx="58" cy="90"/>
              </a:xfrm>
              <a:custGeom>
                <a:avLst/>
                <a:gdLst>
                  <a:gd name="T0" fmla="*/ 8 w 26"/>
                  <a:gd name="T1" fmla="*/ 5 h 40"/>
                  <a:gd name="T2" fmla="*/ 1 w 26"/>
                  <a:gd name="T3" fmla="*/ 15 h 40"/>
                  <a:gd name="T4" fmla="*/ 9 w 26"/>
                  <a:gd name="T5" fmla="*/ 21 h 40"/>
                  <a:gd name="T6" fmla="*/ 15 w 26"/>
                  <a:gd name="T7" fmla="*/ 40 h 40"/>
                  <a:gd name="T8" fmla="*/ 26 w 26"/>
                  <a:gd name="T9" fmla="*/ 7 h 40"/>
                  <a:gd name="T10" fmla="*/ 12 w 26"/>
                  <a:gd name="T11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40">
                    <a:moveTo>
                      <a:pt x="8" y="5"/>
                    </a:moveTo>
                    <a:cubicBezTo>
                      <a:pt x="4" y="8"/>
                      <a:pt x="0" y="10"/>
                      <a:pt x="1" y="15"/>
                    </a:cubicBezTo>
                    <a:cubicBezTo>
                      <a:pt x="1" y="20"/>
                      <a:pt x="7" y="19"/>
                      <a:pt x="9" y="21"/>
                    </a:cubicBezTo>
                    <a:cubicBezTo>
                      <a:pt x="14" y="26"/>
                      <a:pt x="6" y="35"/>
                      <a:pt x="15" y="40"/>
                    </a:cubicBezTo>
                    <a:cubicBezTo>
                      <a:pt x="6" y="28"/>
                      <a:pt x="5" y="0"/>
                      <a:pt x="26" y="7"/>
                    </a:cubicBezTo>
                    <a:cubicBezTo>
                      <a:pt x="20" y="0"/>
                      <a:pt x="18" y="4"/>
                      <a:pt x="12" y="5"/>
                    </a:cubicBezTo>
                  </a:path>
                </a:pathLst>
              </a:custGeom>
              <a:solidFill>
                <a:srgbClr val="FAE2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745" name="Freeform 345"/>
              <p:cNvSpPr>
                <a:spLocks/>
              </p:cNvSpPr>
              <p:nvPr/>
            </p:nvSpPr>
            <p:spPr bwMode="auto">
              <a:xfrm>
                <a:off x="2387" y="2657"/>
                <a:ext cx="40" cy="36"/>
              </a:xfrm>
              <a:custGeom>
                <a:avLst/>
                <a:gdLst>
                  <a:gd name="T0" fmla="*/ 6 w 18"/>
                  <a:gd name="T1" fmla="*/ 0 h 16"/>
                  <a:gd name="T2" fmla="*/ 2 w 18"/>
                  <a:gd name="T3" fmla="*/ 16 h 16"/>
                  <a:gd name="T4" fmla="*/ 4 w 18"/>
                  <a:gd name="T5" fmla="*/ 16 h 16"/>
                  <a:gd name="T6" fmla="*/ 8 w 18"/>
                  <a:gd name="T7" fmla="*/ 5 h 16"/>
                  <a:gd name="T8" fmla="*/ 18 w 18"/>
                  <a:gd name="T9" fmla="*/ 7 h 16"/>
                  <a:gd name="T10" fmla="*/ 7 w 18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6">
                    <a:moveTo>
                      <a:pt x="6" y="0"/>
                    </a:moveTo>
                    <a:cubicBezTo>
                      <a:pt x="0" y="3"/>
                      <a:pt x="1" y="11"/>
                      <a:pt x="2" y="16"/>
                    </a:cubicBezTo>
                    <a:cubicBezTo>
                      <a:pt x="2" y="16"/>
                      <a:pt x="3" y="16"/>
                      <a:pt x="4" y="16"/>
                    </a:cubicBezTo>
                    <a:cubicBezTo>
                      <a:pt x="5" y="13"/>
                      <a:pt x="4" y="6"/>
                      <a:pt x="8" y="5"/>
                    </a:cubicBezTo>
                    <a:cubicBezTo>
                      <a:pt x="12" y="3"/>
                      <a:pt x="15" y="12"/>
                      <a:pt x="18" y="7"/>
                    </a:cubicBezTo>
                    <a:cubicBezTo>
                      <a:pt x="15" y="5"/>
                      <a:pt x="6" y="4"/>
                      <a:pt x="7" y="0"/>
                    </a:cubicBezTo>
                  </a:path>
                </a:pathLst>
              </a:custGeom>
              <a:solidFill>
                <a:srgbClr val="FAE2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746" name="Freeform 346"/>
              <p:cNvSpPr>
                <a:spLocks/>
              </p:cNvSpPr>
              <p:nvPr/>
            </p:nvSpPr>
            <p:spPr bwMode="auto">
              <a:xfrm>
                <a:off x="2339" y="2875"/>
                <a:ext cx="75" cy="74"/>
              </a:xfrm>
              <a:custGeom>
                <a:avLst/>
                <a:gdLst>
                  <a:gd name="T0" fmla="*/ 10 w 33"/>
                  <a:gd name="T1" fmla="*/ 1 h 33"/>
                  <a:gd name="T2" fmla="*/ 0 w 33"/>
                  <a:gd name="T3" fmla="*/ 11 h 33"/>
                  <a:gd name="T4" fmla="*/ 10 w 33"/>
                  <a:gd name="T5" fmla="*/ 9 h 33"/>
                  <a:gd name="T6" fmla="*/ 16 w 33"/>
                  <a:gd name="T7" fmla="*/ 16 h 33"/>
                  <a:gd name="T8" fmla="*/ 25 w 33"/>
                  <a:gd name="T9" fmla="*/ 32 h 33"/>
                  <a:gd name="T10" fmla="*/ 21 w 33"/>
                  <a:gd name="T11" fmla="*/ 9 h 33"/>
                  <a:gd name="T12" fmla="*/ 28 w 33"/>
                  <a:gd name="T13" fmla="*/ 21 h 33"/>
                  <a:gd name="T14" fmla="*/ 33 w 33"/>
                  <a:gd name="T15" fmla="*/ 14 h 33"/>
                  <a:gd name="T16" fmla="*/ 33 w 33"/>
                  <a:gd name="T17" fmla="*/ 15 h 33"/>
                  <a:gd name="T18" fmla="*/ 15 w 33"/>
                  <a:gd name="T19" fmla="*/ 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" h="33">
                    <a:moveTo>
                      <a:pt x="10" y="1"/>
                    </a:moveTo>
                    <a:cubicBezTo>
                      <a:pt x="6" y="3"/>
                      <a:pt x="2" y="7"/>
                      <a:pt x="0" y="11"/>
                    </a:cubicBezTo>
                    <a:cubicBezTo>
                      <a:pt x="4" y="14"/>
                      <a:pt x="6" y="9"/>
                      <a:pt x="10" y="9"/>
                    </a:cubicBezTo>
                    <a:cubicBezTo>
                      <a:pt x="14" y="9"/>
                      <a:pt x="15" y="13"/>
                      <a:pt x="16" y="16"/>
                    </a:cubicBezTo>
                    <a:cubicBezTo>
                      <a:pt x="18" y="23"/>
                      <a:pt x="14" y="33"/>
                      <a:pt x="25" y="32"/>
                    </a:cubicBezTo>
                    <a:cubicBezTo>
                      <a:pt x="19" y="28"/>
                      <a:pt x="14" y="14"/>
                      <a:pt x="21" y="9"/>
                    </a:cubicBezTo>
                    <a:cubicBezTo>
                      <a:pt x="24" y="13"/>
                      <a:pt x="26" y="16"/>
                      <a:pt x="28" y="21"/>
                    </a:cubicBezTo>
                    <a:cubicBezTo>
                      <a:pt x="29" y="18"/>
                      <a:pt x="30" y="15"/>
                      <a:pt x="33" y="14"/>
                    </a:cubicBezTo>
                    <a:cubicBezTo>
                      <a:pt x="33" y="14"/>
                      <a:pt x="33" y="15"/>
                      <a:pt x="33" y="15"/>
                    </a:cubicBezTo>
                    <a:cubicBezTo>
                      <a:pt x="30" y="10"/>
                      <a:pt x="21" y="0"/>
                      <a:pt x="15" y="2"/>
                    </a:cubicBezTo>
                  </a:path>
                </a:pathLst>
              </a:custGeom>
              <a:solidFill>
                <a:srgbClr val="FAE2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747" name="Freeform 347"/>
              <p:cNvSpPr>
                <a:spLocks/>
              </p:cNvSpPr>
              <p:nvPr/>
            </p:nvSpPr>
            <p:spPr bwMode="auto">
              <a:xfrm>
                <a:off x="2593" y="2947"/>
                <a:ext cx="63" cy="20"/>
              </a:xfrm>
              <a:custGeom>
                <a:avLst/>
                <a:gdLst>
                  <a:gd name="T0" fmla="*/ 2 w 28"/>
                  <a:gd name="T1" fmla="*/ 8 h 9"/>
                  <a:gd name="T2" fmla="*/ 7 w 28"/>
                  <a:gd name="T3" fmla="*/ 3 h 9"/>
                  <a:gd name="T4" fmla="*/ 13 w 28"/>
                  <a:gd name="T5" fmla="*/ 4 h 9"/>
                  <a:gd name="T6" fmla="*/ 20 w 28"/>
                  <a:gd name="T7" fmla="*/ 6 h 9"/>
                  <a:gd name="T8" fmla="*/ 27 w 28"/>
                  <a:gd name="T9" fmla="*/ 9 h 9"/>
                  <a:gd name="T10" fmla="*/ 5 w 28"/>
                  <a:gd name="T11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9">
                    <a:moveTo>
                      <a:pt x="2" y="8"/>
                    </a:moveTo>
                    <a:cubicBezTo>
                      <a:pt x="0" y="9"/>
                      <a:pt x="5" y="4"/>
                      <a:pt x="7" y="3"/>
                    </a:cubicBezTo>
                    <a:cubicBezTo>
                      <a:pt x="13" y="0"/>
                      <a:pt x="9" y="2"/>
                      <a:pt x="13" y="4"/>
                    </a:cubicBezTo>
                    <a:cubicBezTo>
                      <a:pt x="17" y="7"/>
                      <a:pt x="16" y="6"/>
                      <a:pt x="20" y="6"/>
                    </a:cubicBezTo>
                    <a:cubicBezTo>
                      <a:pt x="24" y="5"/>
                      <a:pt x="28" y="3"/>
                      <a:pt x="27" y="9"/>
                    </a:cubicBezTo>
                    <a:cubicBezTo>
                      <a:pt x="22" y="8"/>
                      <a:pt x="8" y="5"/>
                      <a:pt x="5" y="8"/>
                    </a:cubicBezTo>
                  </a:path>
                </a:pathLst>
              </a:custGeom>
              <a:solidFill>
                <a:srgbClr val="FAE2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748" name="Freeform 348"/>
              <p:cNvSpPr>
                <a:spLocks/>
              </p:cNvSpPr>
              <p:nvPr/>
            </p:nvSpPr>
            <p:spPr bwMode="auto">
              <a:xfrm>
                <a:off x="2710" y="2922"/>
                <a:ext cx="76" cy="58"/>
              </a:xfrm>
              <a:custGeom>
                <a:avLst/>
                <a:gdLst>
                  <a:gd name="T0" fmla="*/ 7 w 34"/>
                  <a:gd name="T1" fmla="*/ 11 h 26"/>
                  <a:gd name="T2" fmla="*/ 0 w 34"/>
                  <a:gd name="T3" fmla="*/ 15 h 26"/>
                  <a:gd name="T4" fmla="*/ 9 w 34"/>
                  <a:gd name="T5" fmla="*/ 25 h 26"/>
                  <a:gd name="T6" fmla="*/ 27 w 34"/>
                  <a:gd name="T7" fmla="*/ 26 h 26"/>
                  <a:gd name="T8" fmla="*/ 14 w 34"/>
                  <a:gd name="T9" fmla="*/ 22 h 26"/>
                  <a:gd name="T10" fmla="*/ 13 w 34"/>
                  <a:gd name="T11" fmla="*/ 10 h 26"/>
                  <a:gd name="T12" fmla="*/ 34 w 34"/>
                  <a:gd name="T13" fmla="*/ 14 h 26"/>
                  <a:gd name="T14" fmla="*/ 27 w 34"/>
                  <a:gd name="T15" fmla="*/ 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26">
                    <a:moveTo>
                      <a:pt x="7" y="11"/>
                    </a:moveTo>
                    <a:cubicBezTo>
                      <a:pt x="7" y="9"/>
                      <a:pt x="0" y="11"/>
                      <a:pt x="0" y="15"/>
                    </a:cubicBezTo>
                    <a:cubicBezTo>
                      <a:pt x="8" y="12"/>
                      <a:pt x="8" y="19"/>
                      <a:pt x="9" y="25"/>
                    </a:cubicBezTo>
                    <a:cubicBezTo>
                      <a:pt x="15" y="24"/>
                      <a:pt x="22" y="25"/>
                      <a:pt x="27" y="26"/>
                    </a:cubicBezTo>
                    <a:cubicBezTo>
                      <a:pt x="24" y="26"/>
                      <a:pt x="17" y="25"/>
                      <a:pt x="14" y="22"/>
                    </a:cubicBezTo>
                    <a:cubicBezTo>
                      <a:pt x="13" y="20"/>
                      <a:pt x="11" y="12"/>
                      <a:pt x="13" y="10"/>
                    </a:cubicBezTo>
                    <a:cubicBezTo>
                      <a:pt x="19" y="0"/>
                      <a:pt x="28" y="17"/>
                      <a:pt x="34" y="14"/>
                    </a:cubicBezTo>
                    <a:cubicBezTo>
                      <a:pt x="34" y="10"/>
                      <a:pt x="29" y="7"/>
                      <a:pt x="27" y="8"/>
                    </a:cubicBezTo>
                  </a:path>
                </a:pathLst>
              </a:custGeom>
              <a:solidFill>
                <a:srgbClr val="FAE2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749" name="Freeform 349"/>
              <p:cNvSpPr>
                <a:spLocks/>
              </p:cNvSpPr>
              <p:nvPr/>
            </p:nvSpPr>
            <p:spPr bwMode="auto">
              <a:xfrm>
                <a:off x="2858" y="2962"/>
                <a:ext cx="65" cy="50"/>
              </a:xfrm>
              <a:custGeom>
                <a:avLst/>
                <a:gdLst>
                  <a:gd name="T0" fmla="*/ 0 w 29"/>
                  <a:gd name="T1" fmla="*/ 4 h 22"/>
                  <a:gd name="T2" fmla="*/ 11 w 29"/>
                  <a:gd name="T3" fmla="*/ 1 h 22"/>
                  <a:gd name="T4" fmla="*/ 18 w 29"/>
                  <a:gd name="T5" fmla="*/ 10 h 22"/>
                  <a:gd name="T6" fmla="*/ 28 w 29"/>
                  <a:gd name="T7" fmla="*/ 8 h 22"/>
                  <a:gd name="T8" fmla="*/ 11 w 29"/>
                  <a:gd name="T9" fmla="*/ 22 h 22"/>
                  <a:gd name="T10" fmla="*/ 9 w 29"/>
                  <a:gd name="T11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2">
                    <a:moveTo>
                      <a:pt x="0" y="4"/>
                    </a:moveTo>
                    <a:cubicBezTo>
                      <a:pt x="2" y="0"/>
                      <a:pt x="7" y="0"/>
                      <a:pt x="11" y="1"/>
                    </a:cubicBezTo>
                    <a:cubicBezTo>
                      <a:pt x="18" y="3"/>
                      <a:pt x="17" y="4"/>
                      <a:pt x="18" y="10"/>
                    </a:cubicBezTo>
                    <a:cubicBezTo>
                      <a:pt x="22" y="11"/>
                      <a:pt x="25" y="9"/>
                      <a:pt x="28" y="8"/>
                    </a:cubicBezTo>
                    <a:cubicBezTo>
                      <a:pt x="29" y="18"/>
                      <a:pt x="14" y="12"/>
                      <a:pt x="11" y="22"/>
                    </a:cubicBezTo>
                    <a:cubicBezTo>
                      <a:pt x="14" y="13"/>
                      <a:pt x="18" y="10"/>
                      <a:pt x="9" y="4"/>
                    </a:cubicBezTo>
                  </a:path>
                </a:pathLst>
              </a:custGeom>
              <a:solidFill>
                <a:srgbClr val="FAE2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750" name="Freeform 350"/>
              <p:cNvSpPr>
                <a:spLocks/>
              </p:cNvSpPr>
              <p:nvPr/>
            </p:nvSpPr>
            <p:spPr bwMode="auto">
              <a:xfrm>
                <a:off x="2627" y="3030"/>
                <a:ext cx="98" cy="89"/>
              </a:xfrm>
              <a:custGeom>
                <a:avLst/>
                <a:gdLst>
                  <a:gd name="T0" fmla="*/ 12 w 44"/>
                  <a:gd name="T1" fmla="*/ 4 h 40"/>
                  <a:gd name="T2" fmla="*/ 1 w 44"/>
                  <a:gd name="T3" fmla="*/ 9 h 40"/>
                  <a:gd name="T4" fmla="*/ 12 w 44"/>
                  <a:gd name="T5" fmla="*/ 13 h 40"/>
                  <a:gd name="T6" fmla="*/ 13 w 44"/>
                  <a:gd name="T7" fmla="*/ 23 h 40"/>
                  <a:gd name="T8" fmla="*/ 18 w 44"/>
                  <a:gd name="T9" fmla="*/ 31 h 40"/>
                  <a:gd name="T10" fmla="*/ 14 w 44"/>
                  <a:gd name="T11" fmla="*/ 39 h 40"/>
                  <a:gd name="T12" fmla="*/ 29 w 44"/>
                  <a:gd name="T13" fmla="*/ 39 h 40"/>
                  <a:gd name="T14" fmla="*/ 19 w 44"/>
                  <a:gd name="T15" fmla="*/ 23 h 40"/>
                  <a:gd name="T16" fmla="*/ 31 w 44"/>
                  <a:gd name="T17" fmla="*/ 13 h 40"/>
                  <a:gd name="T18" fmla="*/ 35 w 44"/>
                  <a:gd name="T19" fmla="*/ 19 h 40"/>
                  <a:gd name="T20" fmla="*/ 44 w 44"/>
                  <a:gd name="T21" fmla="*/ 13 h 40"/>
                  <a:gd name="T22" fmla="*/ 29 w 44"/>
                  <a:gd name="T23" fmla="*/ 9 h 40"/>
                  <a:gd name="T24" fmla="*/ 17 w 44"/>
                  <a:gd name="T25" fmla="*/ 7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40">
                    <a:moveTo>
                      <a:pt x="12" y="4"/>
                    </a:moveTo>
                    <a:cubicBezTo>
                      <a:pt x="8" y="0"/>
                      <a:pt x="0" y="2"/>
                      <a:pt x="1" y="9"/>
                    </a:cubicBezTo>
                    <a:cubicBezTo>
                      <a:pt x="4" y="10"/>
                      <a:pt x="9" y="10"/>
                      <a:pt x="12" y="13"/>
                    </a:cubicBezTo>
                    <a:cubicBezTo>
                      <a:pt x="14" y="16"/>
                      <a:pt x="12" y="20"/>
                      <a:pt x="13" y="23"/>
                    </a:cubicBezTo>
                    <a:cubicBezTo>
                      <a:pt x="14" y="26"/>
                      <a:pt x="19" y="26"/>
                      <a:pt x="18" y="31"/>
                    </a:cubicBezTo>
                    <a:cubicBezTo>
                      <a:pt x="18" y="34"/>
                      <a:pt x="14" y="34"/>
                      <a:pt x="14" y="39"/>
                    </a:cubicBezTo>
                    <a:cubicBezTo>
                      <a:pt x="19" y="40"/>
                      <a:pt x="24" y="35"/>
                      <a:pt x="29" y="39"/>
                    </a:cubicBezTo>
                    <a:cubicBezTo>
                      <a:pt x="25" y="34"/>
                      <a:pt x="19" y="30"/>
                      <a:pt x="19" y="23"/>
                    </a:cubicBezTo>
                    <a:cubicBezTo>
                      <a:pt x="20" y="15"/>
                      <a:pt x="25" y="15"/>
                      <a:pt x="31" y="13"/>
                    </a:cubicBezTo>
                    <a:cubicBezTo>
                      <a:pt x="33" y="15"/>
                      <a:pt x="33" y="18"/>
                      <a:pt x="35" y="19"/>
                    </a:cubicBezTo>
                    <a:cubicBezTo>
                      <a:pt x="38" y="18"/>
                      <a:pt x="40" y="14"/>
                      <a:pt x="44" y="13"/>
                    </a:cubicBezTo>
                    <a:cubicBezTo>
                      <a:pt x="37" y="18"/>
                      <a:pt x="34" y="10"/>
                      <a:pt x="29" y="9"/>
                    </a:cubicBezTo>
                    <a:cubicBezTo>
                      <a:pt x="25" y="9"/>
                      <a:pt x="16" y="17"/>
                      <a:pt x="17" y="7"/>
                    </a:cubicBezTo>
                  </a:path>
                </a:pathLst>
              </a:custGeom>
              <a:solidFill>
                <a:srgbClr val="FAE2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751" name="Freeform 351"/>
              <p:cNvSpPr>
                <a:spLocks/>
              </p:cNvSpPr>
              <p:nvPr/>
            </p:nvSpPr>
            <p:spPr bwMode="auto">
              <a:xfrm>
                <a:off x="2734" y="3135"/>
                <a:ext cx="70" cy="56"/>
              </a:xfrm>
              <a:custGeom>
                <a:avLst/>
                <a:gdLst>
                  <a:gd name="T0" fmla="*/ 0 w 31"/>
                  <a:gd name="T1" fmla="*/ 2 h 25"/>
                  <a:gd name="T2" fmla="*/ 15 w 31"/>
                  <a:gd name="T3" fmla="*/ 6 h 25"/>
                  <a:gd name="T4" fmla="*/ 22 w 31"/>
                  <a:gd name="T5" fmla="*/ 17 h 25"/>
                  <a:gd name="T6" fmla="*/ 28 w 31"/>
                  <a:gd name="T7" fmla="*/ 18 h 25"/>
                  <a:gd name="T8" fmla="*/ 28 w 31"/>
                  <a:gd name="T9" fmla="*/ 24 h 25"/>
                  <a:gd name="T10" fmla="*/ 14 w 31"/>
                  <a:gd name="T11" fmla="*/ 14 h 25"/>
                  <a:gd name="T12" fmla="*/ 6 w 31"/>
                  <a:gd name="T13" fmla="*/ 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25">
                    <a:moveTo>
                      <a:pt x="0" y="2"/>
                    </a:moveTo>
                    <a:cubicBezTo>
                      <a:pt x="3" y="4"/>
                      <a:pt x="11" y="0"/>
                      <a:pt x="15" y="6"/>
                    </a:cubicBezTo>
                    <a:cubicBezTo>
                      <a:pt x="19" y="10"/>
                      <a:pt x="15" y="14"/>
                      <a:pt x="22" y="17"/>
                    </a:cubicBezTo>
                    <a:cubicBezTo>
                      <a:pt x="24" y="18"/>
                      <a:pt x="26" y="16"/>
                      <a:pt x="28" y="18"/>
                    </a:cubicBezTo>
                    <a:cubicBezTo>
                      <a:pt x="30" y="21"/>
                      <a:pt x="31" y="24"/>
                      <a:pt x="28" y="24"/>
                    </a:cubicBezTo>
                    <a:cubicBezTo>
                      <a:pt x="26" y="25"/>
                      <a:pt x="14" y="16"/>
                      <a:pt x="14" y="14"/>
                    </a:cubicBezTo>
                    <a:cubicBezTo>
                      <a:pt x="11" y="16"/>
                      <a:pt x="5" y="8"/>
                      <a:pt x="6" y="4"/>
                    </a:cubicBezTo>
                  </a:path>
                </a:pathLst>
              </a:custGeom>
              <a:solidFill>
                <a:srgbClr val="FAE2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752" name="Freeform 352"/>
              <p:cNvSpPr>
                <a:spLocks/>
              </p:cNvSpPr>
              <p:nvPr/>
            </p:nvSpPr>
            <p:spPr bwMode="auto">
              <a:xfrm>
                <a:off x="2889" y="3202"/>
                <a:ext cx="86" cy="30"/>
              </a:xfrm>
              <a:custGeom>
                <a:avLst/>
                <a:gdLst>
                  <a:gd name="T0" fmla="*/ 1 w 38"/>
                  <a:gd name="T1" fmla="*/ 6 h 13"/>
                  <a:gd name="T2" fmla="*/ 0 w 38"/>
                  <a:gd name="T3" fmla="*/ 7 h 13"/>
                  <a:gd name="T4" fmla="*/ 9 w 38"/>
                  <a:gd name="T5" fmla="*/ 0 h 13"/>
                  <a:gd name="T6" fmla="*/ 21 w 38"/>
                  <a:gd name="T7" fmla="*/ 6 h 13"/>
                  <a:gd name="T8" fmla="*/ 32 w 38"/>
                  <a:gd name="T9" fmla="*/ 6 h 13"/>
                  <a:gd name="T10" fmla="*/ 38 w 38"/>
                  <a:gd name="T11" fmla="*/ 13 h 13"/>
                  <a:gd name="T12" fmla="*/ 25 w 38"/>
                  <a:gd name="T13" fmla="*/ 13 h 13"/>
                  <a:gd name="T14" fmla="*/ 21 w 38"/>
                  <a:gd name="T15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13">
                    <a:moveTo>
                      <a:pt x="1" y="6"/>
                    </a:moveTo>
                    <a:cubicBezTo>
                      <a:pt x="1" y="6"/>
                      <a:pt x="0" y="6"/>
                      <a:pt x="0" y="7"/>
                    </a:cubicBezTo>
                    <a:cubicBezTo>
                      <a:pt x="3" y="5"/>
                      <a:pt x="6" y="1"/>
                      <a:pt x="9" y="0"/>
                    </a:cubicBezTo>
                    <a:cubicBezTo>
                      <a:pt x="14" y="0"/>
                      <a:pt x="16" y="5"/>
                      <a:pt x="21" y="6"/>
                    </a:cubicBezTo>
                    <a:cubicBezTo>
                      <a:pt x="25" y="6"/>
                      <a:pt x="28" y="4"/>
                      <a:pt x="32" y="6"/>
                    </a:cubicBezTo>
                    <a:cubicBezTo>
                      <a:pt x="37" y="7"/>
                      <a:pt x="36" y="8"/>
                      <a:pt x="38" y="13"/>
                    </a:cubicBezTo>
                    <a:cubicBezTo>
                      <a:pt x="36" y="9"/>
                      <a:pt x="27" y="8"/>
                      <a:pt x="25" y="13"/>
                    </a:cubicBezTo>
                    <a:cubicBezTo>
                      <a:pt x="21" y="12"/>
                      <a:pt x="24" y="7"/>
                      <a:pt x="21" y="7"/>
                    </a:cubicBezTo>
                  </a:path>
                </a:pathLst>
              </a:custGeom>
              <a:solidFill>
                <a:srgbClr val="FAE2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753" name="Freeform 353"/>
              <p:cNvSpPr>
                <a:spLocks/>
              </p:cNvSpPr>
              <p:nvPr/>
            </p:nvSpPr>
            <p:spPr bwMode="auto">
              <a:xfrm>
                <a:off x="2909" y="3294"/>
                <a:ext cx="68" cy="59"/>
              </a:xfrm>
              <a:custGeom>
                <a:avLst/>
                <a:gdLst>
                  <a:gd name="T0" fmla="*/ 0 w 30"/>
                  <a:gd name="T1" fmla="*/ 1 h 26"/>
                  <a:gd name="T2" fmla="*/ 7 w 30"/>
                  <a:gd name="T3" fmla="*/ 1 h 26"/>
                  <a:gd name="T4" fmla="*/ 8 w 30"/>
                  <a:gd name="T5" fmla="*/ 9 h 26"/>
                  <a:gd name="T6" fmla="*/ 24 w 30"/>
                  <a:gd name="T7" fmla="*/ 17 h 26"/>
                  <a:gd name="T8" fmla="*/ 18 w 30"/>
                  <a:gd name="T9" fmla="*/ 23 h 26"/>
                  <a:gd name="T10" fmla="*/ 6 w 30"/>
                  <a:gd name="T11" fmla="*/ 15 h 26"/>
                  <a:gd name="T12" fmla="*/ 8 w 30"/>
                  <a:gd name="T13" fmla="*/ 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6">
                    <a:moveTo>
                      <a:pt x="0" y="1"/>
                    </a:moveTo>
                    <a:cubicBezTo>
                      <a:pt x="1" y="1"/>
                      <a:pt x="6" y="0"/>
                      <a:pt x="7" y="1"/>
                    </a:cubicBezTo>
                    <a:cubicBezTo>
                      <a:pt x="10" y="4"/>
                      <a:pt x="8" y="7"/>
                      <a:pt x="8" y="9"/>
                    </a:cubicBezTo>
                    <a:cubicBezTo>
                      <a:pt x="11" y="19"/>
                      <a:pt x="18" y="13"/>
                      <a:pt x="24" y="17"/>
                    </a:cubicBezTo>
                    <a:cubicBezTo>
                      <a:pt x="30" y="23"/>
                      <a:pt x="23" y="26"/>
                      <a:pt x="18" y="23"/>
                    </a:cubicBezTo>
                    <a:cubicBezTo>
                      <a:pt x="13" y="21"/>
                      <a:pt x="10" y="15"/>
                      <a:pt x="6" y="15"/>
                    </a:cubicBezTo>
                    <a:cubicBezTo>
                      <a:pt x="6" y="11"/>
                      <a:pt x="6" y="7"/>
                      <a:pt x="8" y="4"/>
                    </a:cubicBezTo>
                  </a:path>
                </a:pathLst>
              </a:custGeom>
              <a:solidFill>
                <a:srgbClr val="FAE2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754" name="Freeform 354"/>
              <p:cNvSpPr>
                <a:spLocks/>
              </p:cNvSpPr>
              <p:nvPr/>
            </p:nvSpPr>
            <p:spPr bwMode="auto">
              <a:xfrm>
                <a:off x="2822" y="3281"/>
                <a:ext cx="47" cy="25"/>
              </a:xfrm>
              <a:custGeom>
                <a:avLst/>
                <a:gdLst>
                  <a:gd name="T0" fmla="*/ 17 w 21"/>
                  <a:gd name="T1" fmla="*/ 0 h 11"/>
                  <a:gd name="T2" fmla="*/ 0 w 21"/>
                  <a:gd name="T3" fmla="*/ 3 h 11"/>
                  <a:gd name="T4" fmla="*/ 10 w 21"/>
                  <a:gd name="T5" fmla="*/ 11 h 11"/>
                  <a:gd name="T6" fmla="*/ 7 w 21"/>
                  <a:gd name="T7" fmla="*/ 11 h 11"/>
                  <a:gd name="T8" fmla="*/ 21 w 21"/>
                  <a:gd name="T9" fmla="*/ 8 h 11"/>
                  <a:gd name="T10" fmla="*/ 21 w 21"/>
                  <a:gd name="T11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1">
                    <a:moveTo>
                      <a:pt x="17" y="0"/>
                    </a:moveTo>
                    <a:cubicBezTo>
                      <a:pt x="11" y="0"/>
                      <a:pt x="6" y="3"/>
                      <a:pt x="0" y="3"/>
                    </a:cubicBezTo>
                    <a:cubicBezTo>
                      <a:pt x="4" y="5"/>
                      <a:pt x="7" y="8"/>
                      <a:pt x="10" y="11"/>
                    </a:cubicBezTo>
                    <a:cubicBezTo>
                      <a:pt x="9" y="11"/>
                      <a:pt x="9" y="11"/>
                      <a:pt x="7" y="11"/>
                    </a:cubicBezTo>
                    <a:cubicBezTo>
                      <a:pt x="8" y="2"/>
                      <a:pt x="17" y="4"/>
                      <a:pt x="21" y="8"/>
                    </a:cubicBezTo>
                    <a:cubicBezTo>
                      <a:pt x="21" y="7"/>
                      <a:pt x="21" y="6"/>
                      <a:pt x="21" y="5"/>
                    </a:cubicBezTo>
                  </a:path>
                </a:pathLst>
              </a:custGeom>
              <a:solidFill>
                <a:srgbClr val="FAE2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755" name="Freeform 355"/>
              <p:cNvSpPr>
                <a:spLocks/>
              </p:cNvSpPr>
              <p:nvPr/>
            </p:nvSpPr>
            <p:spPr bwMode="auto">
              <a:xfrm>
                <a:off x="2669" y="3187"/>
                <a:ext cx="110" cy="78"/>
              </a:xfrm>
              <a:custGeom>
                <a:avLst/>
                <a:gdLst>
                  <a:gd name="T0" fmla="*/ 2 w 49"/>
                  <a:gd name="T1" fmla="*/ 0 h 35"/>
                  <a:gd name="T2" fmla="*/ 15 w 49"/>
                  <a:gd name="T3" fmla="*/ 3 h 35"/>
                  <a:gd name="T4" fmla="*/ 28 w 49"/>
                  <a:gd name="T5" fmla="*/ 6 h 35"/>
                  <a:gd name="T6" fmla="*/ 37 w 49"/>
                  <a:gd name="T7" fmla="*/ 15 h 35"/>
                  <a:gd name="T8" fmla="*/ 49 w 49"/>
                  <a:gd name="T9" fmla="*/ 21 h 35"/>
                  <a:gd name="T10" fmla="*/ 44 w 49"/>
                  <a:gd name="T11" fmla="*/ 29 h 35"/>
                  <a:gd name="T12" fmla="*/ 32 w 49"/>
                  <a:gd name="T13" fmla="*/ 35 h 35"/>
                  <a:gd name="T14" fmla="*/ 21 w 49"/>
                  <a:gd name="T15" fmla="*/ 13 h 35"/>
                  <a:gd name="T16" fmla="*/ 11 w 49"/>
                  <a:gd name="T17" fmla="*/ 9 h 35"/>
                  <a:gd name="T18" fmla="*/ 3 w 49"/>
                  <a:gd name="T19" fmla="*/ 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35">
                    <a:moveTo>
                      <a:pt x="2" y="0"/>
                    </a:moveTo>
                    <a:cubicBezTo>
                      <a:pt x="0" y="4"/>
                      <a:pt x="11" y="3"/>
                      <a:pt x="15" y="3"/>
                    </a:cubicBezTo>
                    <a:cubicBezTo>
                      <a:pt x="20" y="3"/>
                      <a:pt x="24" y="2"/>
                      <a:pt x="28" y="6"/>
                    </a:cubicBezTo>
                    <a:cubicBezTo>
                      <a:pt x="32" y="11"/>
                      <a:pt x="31" y="14"/>
                      <a:pt x="37" y="15"/>
                    </a:cubicBezTo>
                    <a:cubicBezTo>
                      <a:pt x="43" y="17"/>
                      <a:pt x="45" y="16"/>
                      <a:pt x="49" y="21"/>
                    </a:cubicBezTo>
                    <a:cubicBezTo>
                      <a:pt x="47" y="23"/>
                      <a:pt x="44" y="27"/>
                      <a:pt x="44" y="29"/>
                    </a:cubicBezTo>
                    <a:cubicBezTo>
                      <a:pt x="40" y="22"/>
                      <a:pt x="31" y="28"/>
                      <a:pt x="32" y="35"/>
                    </a:cubicBezTo>
                    <a:cubicBezTo>
                      <a:pt x="28" y="28"/>
                      <a:pt x="24" y="20"/>
                      <a:pt x="21" y="13"/>
                    </a:cubicBezTo>
                    <a:cubicBezTo>
                      <a:pt x="17" y="7"/>
                      <a:pt x="18" y="10"/>
                      <a:pt x="11" y="9"/>
                    </a:cubicBezTo>
                    <a:cubicBezTo>
                      <a:pt x="8" y="8"/>
                      <a:pt x="3" y="6"/>
                      <a:pt x="3" y="2"/>
                    </a:cubicBezTo>
                  </a:path>
                </a:pathLst>
              </a:custGeom>
              <a:solidFill>
                <a:srgbClr val="FAE2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756" name="Freeform 356"/>
              <p:cNvSpPr>
                <a:spLocks/>
              </p:cNvSpPr>
              <p:nvPr/>
            </p:nvSpPr>
            <p:spPr bwMode="auto">
              <a:xfrm>
                <a:off x="2429" y="3023"/>
                <a:ext cx="126" cy="92"/>
              </a:xfrm>
              <a:custGeom>
                <a:avLst/>
                <a:gdLst>
                  <a:gd name="T0" fmla="*/ 3 w 56"/>
                  <a:gd name="T1" fmla="*/ 8 h 41"/>
                  <a:gd name="T2" fmla="*/ 0 w 56"/>
                  <a:gd name="T3" fmla="*/ 10 h 41"/>
                  <a:gd name="T4" fmla="*/ 17 w 56"/>
                  <a:gd name="T5" fmla="*/ 6 h 41"/>
                  <a:gd name="T6" fmla="*/ 34 w 56"/>
                  <a:gd name="T7" fmla="*/ 13 h 41"/>
                  <a:gd name="T8" fmla="*/ 42 w 56"/>
                  <a:gd name="T9" fmla="*/ 24 h 41"/>
                  <a:gd name="T10" fmla="*/ 56 w 56"/>
                  <a:gd name="T11" fmla="*/ 30 h 41"/>
                  <a:gd name="T12" fmla="*/ 40 w 56"/>
                  <a:gd name="T13" fmla="*/ 41 h 41"/>
                  <a:gd name="T14" fmla="*/ 35 w 56"/>
                  <a:gd name="T15" fmla="*/ 28 h 41"/>
                  <a:gd name="T16" fmla="*/ 27 w 56"/>
                  <a:gd name="T17" fmla="*/ 23 h 41"/>
                  <a:gd name="T18" fmla="*/ 21 w 56"/>
                  <a:gd name="T19" fmla="*/ 14 h 41"/>
                  <a:gd name="T20" fmla="*/ 9 w 56"/>
                  <a:gd name="T21" fmla="*/ 1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6" h="41">
                    <a:moveTo>
                      <a:pt x="3" y="8"/>
                    </a:moveTo>
                    <a:cubicBezTo>
                      <a:pt x="2" y="9"/>
                      <a:pt x="1" y="9"/>
                      <a:pt x="0" y="10"/>
                    </a:cubicBezTo>
                    <a:cubicBezTo>
                      <a:pt x="5" y="0"/>
                      <a:pt x="9" y="2"/>
                      <a:pt x="17" y="6"/>
                    </a:cubicBezTo>
                    <a:cubicBezTo>
                      <a:pt x="21" y="7"/>
                      <a:pt x="32" y="10"/>
                      <a:pt x="34" y="13"/>
                    </a:cubicBezTo>
                    <a:cubicBezTo>
                      <a:pt x="38" y="18"/>
                      <a:pt x="30" y="25"/>
                      <a:pt x="42" y="24"/>
                    </a:cubicBezTo>
                    <a:cubicBezTo>
                      <a:pt x="47" y="24"/>
                      <a:pt x="55" y="21"/>
                      <a:pt x="56" y="30"/>
                    </a:cubicBezTo>
                    <a:cubicBezTo>
                      <a:pt x="47" y="28"/>
                      <a:pt x="36" y="28"/>
                      <a:pt x="40" y="41"/>
                    </a:cubicBezTo>
                    <a:cubicBezTo>
                      <a:pt x="39" y="37"/>
                      <a:pt x="37" y="32"/>
                      <a:pt x="35" y="28"/>
                    </a:cubicBezTo>
                    <a:cubicBezTo>
                      <a:pt x="33" y="23"/>
                      <a:pt x="32" y="25"/>
                      <a:pt x="27" y="23"/>
                    </a:cubicBezTo>
                    <a:cubicBezTo>
                      <a:pt x="20" y="20"/>
                      <a:pt x="25" y="20"/>
                      <a:pt x="21" y="14"/>
                    </a:cubicBezTo>
                    <a:cubicBezTo>
                      <a:pt x="19" y="11"/>
                      <a:pt x="12" y="9"/>
                      <a:pt x="9" y="10"/>
                    </a:cubicBezTo>
                  </a:path>
                </a:pathLst>
              </a:custGeom>
              <a:solidFill>
                <a:srgbClr val="FAE2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757" name="Freeform 357"/>
              <p:cNvSpPr>
                <a:spLocks/>
              </p:cNvSpPr>
              <p:nvPr/>
            </p:nvSpPr>
            <p:spPr bwMode="auto">
              <a:xfrm>
                <a:off x="2362" y="3097"/>
                <a:ext cx="130" cy="121"/>
              </a:xfrm>
              <a:custGeom>
                <a:avLst/>
                <a:gdLst>
                  <a:gd name="T0" fmla="*/ 16 w 58"/>
                  <a:gd name="T1" fmla="*/ 9 h 54"/>
                  <a:gd name="T2" fmla="*/ 25 w 58"/>
                  <a:gd name="T3" fmla="*/ 14 h 54"/>
                  <a:gd name="T4" fmla="*/ 33 w 58"/>
                  <a:gd name="T5" fmla="*/ 23 h 54"/>
                  <a:gd name="T6" fmla="*/ 58 w 58"/>
                  <a:gd name="T7" fmla="*/ 31 h 54"/>
                  <a:gd name="T8" fmla="*/ 52 w 58"/>
                  <a:gd name="T9" fmla="*/ 41 h 54"/>
                  <a:gd name="T10" fmla="*/ 51 w 58"/>
                  <a:gd name="T11" fmla="*/ 54 h 54"/>
                  <a:gd name="T12" fmla="*/ 48 w 58"/>
                  <a:gd name="T13" fmla="*/ 46 h 54"/>
                  <a:gd name="T14" fmla="*/ 46 w 58"/>
                  <a:gd name="T15" fmla="*/ 36 h 54"/>
                  <a:gd name="T16" fmla="*/ 24 w 58"/>
                  <a:gd name="T17" fmla="*/ 33 h 54"/>
                  <a:gd name="T18" fmla="*/ 22 w 58"/>
                  <a:gd name="T19" fmla="*/ 21 h 54"/>
                  <a:gd name="T20" fmla="*/ 11 w 58"/>
                  <a:gd name="T21" fmla="*/ 17 h 54"/>
                  <a:gd name="T22" fmla="*/ 7 w 58"/>
                  <a:gd name="T23" fmla="*/ 7 h 54"/>
                  <a:gd name="T24" fmla="*/ 0 w 58"/>
                  <a:gd name="T2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8" h="54">
                    <a:moveTo>
                      <a:pt x="16" y="9"/>
                    </a:moveTo>
                    <a:cubicBezTo>
                      <a:pt x="15" y="12"/>
                      <a:pt x="21" y="13"/>
                      <a:pt x="25" y="14"/>
                    </a:cubicBezTo>
                    <a:cubicBezTo>
                      <a:pt x="32" y="16"/>
                      <a:pt x="29" y="17"/>
                      <a:pt x="33" y="23"/>
                    </a:cubicBezTo>
                    <a:cubicBezTo>
                      <a:pt x="38" y="29"/>
                      <a:pt x="50" y="31"/>
                      <a:pt x="58" y="31"/>
                    </a:cubicBezTo>
                    <a:cubicBezTo>
                      <a:pt x="58" y="36"/>
                      <a:pt x="54" y="38"/>
                      <a:pt x="52" y="41"/>
                    </a:cubicBezTo>
                    <a:cubicBezTo>
                      <a:pt x="49" y="46"/>
                      <a:pt x="49" y="48"/>
                      <a:pt x="51" y="54"/>
                    </a:cubicBezTo>
                    <a:cubicBezTo>
                      <a:pt x="45" y="54"/>
                      <a:pt x="48" y="49"/>
                      <a:pt x="48" y="46"/>
                    </a:cubicBezTo>
                    <a:cubicBezTo>
                      <a:pt x="49" y="40"/>
                      <a:pt x="50" y="40"/>
                      <a:pt x="46" y="36"/>
                    </a:cubicBezTo>
                    <a:cubicBezTo>
                      <a:pt x="38" y="27"/>
                      <a:pt x="33" y="32"/>
                      <a:pt x="24" y="33"/>
                    </a:cubicBezTo>
                    <a:cubicBezTo>
                      <a:pt x="22" y="30"/>
                      <a:pt x="24" y="24"/>
                      <a:pt x="22" y="21"/>
                    </a:cubicBezTo>
                    <a:cubicBezTo>
                      <a:pt x="20" y="18"/>
                      <a:pt x="14" y="19"/>
                      <a:pt x="11" y="17"/>
                    </a:cubicBezTo>
                    <a:cubicBezTo>
                      <a:pt x="6" y="13"/>
                      <a:pt x="8" y="12"/>
                      <a:pt x="7" y="7"/>
                    </a:cubicBezTo>
                    <a:cubicBezTo>
                      <a:pt x="5" y="3"/>
                      <a:pt x="3" y="3"/>
                      <a:pt x="0" y="0"/>
                    </a:cubicBezTo>
                  </a:path>
                </a:pathLst>
              </a:custGeom>
              <a:solidFill>
                <a:srgbClr val="FAE2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758" name="Freeform 358"/>
              <p:cNvSpPr>
                <a:spLocks/>
              </p:cNvSpPr>
              <p:nvPr/>
            </p:nvSpPr>
            <p:spPr bwMode="auto">
              <a:xfrm>
                <a:off x="2286" y="3074"/>
                <a:ext cx="60" cy="57"/>
              </a:xfrm>
              <a:custGeom>
                <a:avLst/>
                <a:gdLst>
                  <a:gd name="T0" fmla="*/ 0 w 27"/>
                  <a:gd name="T1" fmla="*/ 5 h 25"/>
                  <a:gd name="T2" fmla="*/ 19 w 27"/>
                  <a:gd name="T3" fmla="*/ 18 h 25"/>
                  <a:gd name="T4" fmla="*/ 27 w 27"/>
                  <a:gd name="T5" fmla="*/ 5 h 25"/>
                  <a:gd name="T6" fmla="*/ 23 w 27"/>
                  <a:gd name="T7" fmla="*/ 14 h 25"/>
                  <a:gd name="T8" fmla="*/ 23 w 27"/>
                  <a:gd name="T9" fmla="*/ 25 h 25"/>
                  <a:gd name="T10" fmla="*/ 20 w 27"/>
                  <a:gd name="T11" fmla="*/ 18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25">
                    <a:moveTo>
                      <a:pt x="0" y="5"/>
                    </a:moveTo>
                    <a:cubicBezTo>
                      <a:pt x="6" y="13"/>
                      <a:pt x="13" y="13"/>
                      <a:pt x="19" y="18"/>
                    </a:cubicBezTo>
                    <a:cubicBezTo>
                      <a:pt x="20" y="13"/>
                      <a:pt x="19" y="0"/>
                      <a:pt x="27" y="5"/>
                    </a:cubicBezTo>
                    <a:cubicBezTo>
                      <a:pt x="27" y="8"/>
                      <a:pt x="24" y="10"/>
                      <a:pt x="23" y="14"/>
                    </a:cubicBezTo>
                    <a:cubicBezTo>
                      <a:pt x="22" y="18"/>
                      <a:pt x="24" y="21"/>
                      <a:pt x="23" y="25"/>
                    </a:cubicBezTo>
                    <a:cubicBezTo>
                      <a:pt x="21" y="24"/>
                      <a:pt x="19" y="21"/>
                      <a:pt x="20" y="18"/>
                    </a:cubicBezTo>
                  </a:path>
                </a:pathLst>
              </a:custGeom>
              <a:solidFill>
                <a:srgbClr val="FAE2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759" name="Freeform 359"/>
              <p:cNvSpPr>
                <a:spLocks/>
              </p:cNvSpPr>
              <p:nvPr/>
            </p:nvSpPr>
            <p:spPr bwMode="auto">
              <a:xfrm>
                <a:off x="2546" y="3243"/>
                <a:ext cx="132" cy="58"/>
              </a:xfrm>
              <a:custGeom>
                <a:avLst/>
                <a:gdLst>
                  <a:gd name="T0" fmla="*/ 6 w 59"/>
                  <a:gd name="T1" fmla="*/ 2 h 26"/>
                  <a:gd name="T2" fmla="*/ 8 w 59"/>
                  <a:gd name="T3" fmla="*/ 17 h 26"/>
                  <a:gd name="T4" fmla="*/ 16 w 59"/>
                  <a:gd name="T5" fmla="*/ 12 h 26"/>
                  <a:gd name="T6" fmla="*/ 26 w 59"/>
                  <a:gd name="T7" fmla="*/ 14 h 26"/>
                  <a:gd name="T8" fmla="*/ 41 w 59"/>
                  <a:gd name="T9" fmla="*/ 26 h 26"/>
                  <a:gd name="T10" fmla="*/ 59 w 59"/>
                  <a:gd name="T11" fmla="*/ 23 h 26"/>
                  <a:gd name="T12" fmla="*/ 43 w 59"/>
                  <a:gd name="T13" fmla="*/ 21 h 26"/>
                  <a:gd name="T14" fmla="*/ 39 w 59"/>
                  <a:gd name="T15" fmla="*/ 9 h 26"/>
                  <a:gd name="T16" fmla="*/ 24 w 59"/>
                  <a:gd name="T17" fmla="*/ 8 h 26"/>
                  <a:gd name="T18" fmla="*/ 11 w 59"/>
                  <a:gd name="T1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9" h="26">
                    <a:moveTo>
                      <a:pt x="6" y="2"/>
                    </a:moveTo>
                    <a:cubicBezTo>
                      <a:pt x="1" y="6"/>
                      <a:pt x="0" y="16"/>
                      <a:pt x="8" y="17"/>
                    </a:cubicBezTo>
                    <a:cubicBezTo>
                      <a:pt x="12" y="17"/>
                      <a:pt x="13" y="13"/>
                      <a:pt x="16" y="12"/>
                    </a:cubicBezTo>
                    <a:cubicBezTo>
                      <a:pt x="18" y="12"/>
                      <a:pt x="24" y="14"/>
                      <a:pt x="26" y="14"/>
                    </a:cubicBezTo>
                    <a:cubicBezTo>
                      <a:pt x="32" y="17"/>
                      <a:pt x="35" y="25"/>
                      <a:pt x="41" y="26"/>
                    </a:cubicBezTo>
                    <a:cubicBezTo>
                      <a:pt x="47" y="26"/>
                      <a:pt x="53" y="18"/>
                      <a:pt x="59" y="23"/>
                    </a:cubicBezTo>
                    <a:cubicBezTo>
                      <a:pt x="57" y="23"/>
                      <a:pt x="45" y="22"/>
                      <a:pt x="43" y="21"/>
                    </a:cubicBezTo>
                    <a:cubicBezTo>
                      <a:pt x="39" y="19"/>
                      <a:pt x="39" y="14"/>
                      <a:pt x="39" y="9"/>
                    </a:cubicBezTo>
                    <a:cubicBezTo>
                      <a:pt x="34" y="14"/>
                      <a:pt x="30" y="10"/>
                      <a:pt x="24" y="8"/>
                    </a:cubicBezTo>
                    <a:cubicBezTo>
                      <a:pt x="20" y="7"/>
                      <a:pt x="7" y="8"/>
                      <a:pt x="11" y="0"/>
                    </a:cubicBezTo>
                  </a:path>
                </a:pathLst>
              </a:custGeom>
              <a:solidFill>
                <a:srgbClr val="FAE2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760" name="Freeform 360"/>
              <p:cNvSpPr>
                <a:spLocks/>
              </p:cNvSpPr>
              <p:nvPr/>
            </p:nvSpPr>
            <p:spPr bwMode="auto">
              <a:xfrm>
                <a:off x="2658" y="3375"/>
                <a:ext cx="191" cy="115"/>
              </a:xfrm>
              <a:custGeom>
                <a:avLst/>
                <a:gdLst>
                  <a:gd name="T0" fmla="*/ 13 w 85"/>
                  <a:gd name="T1" fmla="*/ 0 h 51"/>
                  <a:gd name="T2" fmla="*/ 0 w 85"/>
                  <a:gd name="T3" fmla="*/ 9 h 51"/>
                  <a:gd name="T4" fmla="*/ 17 w 85"/>
                  <a:gd name="T5" fmla="*/ 11 h 51"/>
                  <a:gd name="T6" fmla="*/ 24 w 85"/>
                  <a:gd name="T7" fmla="*/ 22 h 51"/>
                  <a:gd name="T8" fmla="*/ 34 w 85"/>
                  <a:gd name="T9" fmla="*/ 29 h 51"/>
                  <a:gd name="T10" fmla="*/ 36 w 85"/>
                  <a:gd name="T11" fmla="*/ 40 h 51"/>
                  <a:gd name="T12" fmla="*/ 47 w 85"/>
                  <a:gd name="T13" fmla="*/ 45 h 51"/>
                  <a:gd name="T14" fmla="*/ 59 w 85"/>
                  <a:gd name="T15" fmla="*/ 50 h 51"/>
                  <a:gd name="T16" fmla="*/ 66 w 85"/>
                  <a:gd name="T17" fmla="*/ 40 h 51"/>
                  <a:gd name="T18" fmla="*/ 85 w 85"/>
                  <a:gd name="T19" fmla="*/ 38 h 51"/>
                  <a:gd name="T20" fmla="*/ 57 w 85"/>
                  <a:gd name="T21" fmla="*/ 44 h 51"/>
                  <a:gd name="T22" fmla="*/ 51 w 85"/>
                  <a:gd name="T23" fmla="*/ 30 h 51"/>
                  <a:gd name="T24" fmla="*/ 41 w 85"/>
                  <a:gd name="T25" fmla="*/ 25 h 51"/>
                  <a:gd name="T26" fmla="*/ 34 w 85"/>
                  <a:gd name="T27" fmla="*/ 19 h 51"/>
                  <a:gd name="T28" fmla="*/ 26 w 85"/>
                  <a:gd name="T29" fmla="*/ 13 h 51"/>
                  <a:gd name="T30" fmla="*/ 20 w 85"/>
                  <a:gd name="T31" fmla="*/ 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5" h="51">
                    <a:moveTo>
                      <a:pt x="13" y="0"/>
                    </a:moveTo>
                    <a:cubicBezTo>
                      <a:pt x="7" y="1"/>
                      <a:pt x="2" y="4"/>
                      <a:pt x="0" y="9"/>
                    </a:cubicBezTo>
                    <a:cubicBezTo>
                      <a:pt x="5" y="11"/>
                      <a:pt x="12" y="7"/>
                      <a:pt x="17" y="11"/>
                    </a:cubicBezTo>
                    <a:cubicBezTo>
                      <a:pt x="22" y="14"/>
                      <a:pt x="19" y="20"/>
                      <a:pt x="24" y="22"/>
                    </a:cubicBezTo>
                    <a:cubicBezTo>
                      <a:pt x="29" y="25"/>
                      <a:pt x="32" y="20"/>
                      <a:pt x="34" y="29"/>
                    </a:cubicBezTo>
                    <a:cubicBezTo>
                      <a:pt x="34" y="34"/>
                      <a:pt x="31" y="37"/>
                      <a:pt x="36" y="40"/>
                    </a:cubicBezTo>
                    <a:cubicBezTo>
                      <a:pt x="39" y="43"/>
                      <a:pt x="44" y="44"/>
                      <a:pt x="47" y="45"/>
                    </a:cubicBezTo>
                    <a:cubicBezTo>
                      <a:pt x="50" y="47"/>
                      <a:pt x="54" y="51"/>
                      <a:pt x="59" y="50"/>
                    </a:cubicBezTo>
                    <a:cubicBezTo>
                      <a:pt x="65" y="49"/>
                      <a:pt x="62" y="44"/>
                      <a:pt x="66" y="40"/>
                    </a:cubicBezTo>
                    <a:cubicBezTo>
                      <a:pt x="70" y="36"/>
                      <a:pt x="80" y="38"/>
                      <a:pt x="85" y="38"/>
                    </a:cubicBezTo>
                    <a:cubicBezTo>
                      <a:pt x="79" y="36"/>
                      <a:pt x="59" y="34"/>
                      <a:pt x="57" y="44"/>
                    </a:cubicBezTo>
                    <a:cubicBezTo>
                      <a:pt x="49" y="44"/>
                      <a:pt x="50" y="35"/>
                      <a:pt x="51" y="30"/>
                    </a:cubicBezTo>
                    <a:cubicBezTo>
                      <a:pt x="46" y="30"/>
                      <a:pt x="44" y="28"/>
                      <a:pt x="41" y="25"/>
                    </a:cubicBezTo>
                    <a:cubicBezTo>
                      <a:pt x="38" y="21"/>
                      <a:pt x="38" y="20"/>
                      <a:pt x="34" y="19"/>
                    </a:cubicBezTo>
                    <a:cubicBezTo>
                      <a:pt x="28" y="17"/>
                      <a:pt x="29" y="18"/>
                      <a:pt x="26" y="13"/>
                    </a:cubicBezTo>
                    <a:cubicBezTo>
                      <a:pt x="24" y="9"/>
                      <a:pt x="25" y="4"/>
                      <a:pt x="20" y="2"/>
                    </a:cubicBezTo>
                  </a:path>
                </a:pathLst>
              </a:custGeom>
              <a:solidFill>
                <a:srgbClr val="FAE2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761" name="Freeform 361"/>
              <p:cNvSpPr>
                <a:spLocks/>
              </p:cNvSpPr>
              <p:nvPr/>
            </p:nvSpPr>
            <p:spPr bwMode="auto">
              <a:xfrm>
                <a:off x="2889" y="3478"/>
                <a:ext cx="81" cy="79"/>
              </a:xfrm>
              <a:custGeom>
                <a:avLst/>
                <a:gdLst>
                  <a:gd name="T0" fmla="*/ 0 w 36"/>
                  <a:gd name="T1" fmla="*/ 5 h 35"/>
                  <a:gd name="T2" fmla="*/ 17 w 36"/>
                  <a:gd name="T3" fmla="*/ 2 h 35"/>
                  <a:gd name="T4" fmla="*/ 19 w 36"/>
                  <a:gd name="T5" fmla="*/ 13 h 35"/>
                  <a:gd name="T6" fmla="*/ 27 w 36"/>
                  <a:gd name="T7" fmla="*/ 22 h 35"/>
                  <a:gd name="T8" fmla="*/ 36 w 36"/>
                  <a:gd name="T9" fmla="*/ 29 h 35"/>
                  <a:gd name="T10" fmla="*/ 17 w 36"/>
                  <a:gd name="T11" fmla="*/ 31 h 35"/>
                  <a:gd name="T12" fmla="*/ 13 w 36"/>
                  <a:gd name="T13" fmla="*/ 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35">
                    <a:moveTo>
                      <a:pt x="0" y="5"/>
                    </a:moveTo>
                    <a:cubicBezTo>
                      <a:pt x="4" y="4"/>
                      <a:pt x="12" y="0"/>
                      <a:pt x="17" y="2"/>
                    </a:cubicBezTo>
                    <a:cubicBezTo>
                      <a:pt x="22" y="5"/>
                      <a:pt x="18" y="8"/>
                      <a:pt x="19" y="13"/>
                    </a:cubicBezTo>
                    <a:cubicBezTo>
                      <a:pt x="19" y="20"/>
                      <a:pt x="22" y="19"/>
                      <a:pt x="27" y="22"/>
                    </a:cubicBezTo>
                    <a:cubicBezTo>
                      <a:pt x="30" y="26"/>
                      <a:pt x="30" y="30"/>
                      <a:pt x="36" y="29"/>
                    </a:cubicBezTo>
                    <a:cubicBezTo>
                      <a:pt x="33" y="35"/>
                      <a:pt x="24" y="27"/>
                      <a:pt x="17" y="31"/>
                    </a:cubicBezTo>
                    <a:cubicBezTo>
                      <a:pt x="20" y="23"/>
                      <a:pt x="16" y="15"/>
                      <a:pt x="13" y="8"/>
                    </a:cubicBezTo>
                  </a:path>
                </a:pathLst>
              </a:custGeom>
              <a:solidFill>
                <a:srgbClr val="FAE2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762" name="Freeform 362"/>
              <p:cNvSpPr>
                <a:spLocks/>
              </p:cNvSpPr>
              <p:nvPr/>
            </p:nvSpPr>
            <p:spPr bwMode="auto">
              <a:xfrm>
                <a:off x="2887" y="3409"/>
                <a:ext cx="54" cy="51"/>
              </a:xfrm>
              <a:custGeom>
                <a:avLst/>
                <a:gdLst>
                  <a:gd name="T0" fmla="*/ 0 w 24"/>
                  <a:gd name="T1" fmla="*/ 3 h 23"/>
                  <a:gd name="T2" fmla="*/ 15 w 24"/>
                  <a:gd name="T3" fmla="*/ 1 h 23"/>
                  <a:gd name="T4" fmla="*/ 16 w 24"/>
                  <a:gd name="T5" fmla="*/ 8 h 23"/>
                  <a:gd name="T6" fmla="*/ 16 w 24"/>
                  <a:gd name="T7" fmla="*/ 14 h 23"/>
                  <a:gd name="T8" fmla="*/ 22 w 24"/>
                  <a:gd name="T9" fmla="*/ 23 h 23"/>
                  <a:gd name="T10" fmla="*/ 10 w 24"/>
                  <a:gd name="T11" fmla="*/ 18 h 23"/>
                  <a:gd name="T12" fmla="*/ 12 w 24"/>
                  <a:gd name="T13" fmla="*/ 10 h 23"/>
                  <a:gd name="T14" fmla="*/ 7 w 24"/>
                  <a:gd name="T15" fmla="*/ 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23">
                    <a:moveTo>
                      <a:pt x="0" y="3"/>
                    </a:moveTo>
                    <a:cubicBezTo>
                      <a:pt x="4" y="5"/>
                      <a:pt x="10" y="0"/>
                      <a:pt x="15" y="1"/>
                    </a:cubicBezTo>
                    <a:cubicBezTo>
                      <a:pt x="22" y="3"/>
                      <a:pt x="18" y="4"/>
                      <a:pt x="16" y="8"/>
                    </a:cubicBezTo>
                    <a:cubicBezTo>
                      <a:pt x="12" y="12"/>
                      <a:pt x="10" y="9"/>
                      <a:pt x="16" y="14"/>
                    </a:cubicBezTo>
                    <a:cubicBezTo>
                      <a:pt x="19" y="16"/>
                      <a:pt x="24" y="18"/>
                      <a:pt x="22" y="23"/>
                    </a:cubicBezTo>
                    <a:cubicBezTo>
                      <a:pt x="19" y="23"/>
                      <a:pt x="11" y="20"/>
                      <a:pt x="10" y="18"/>
                    </a:cubicBezTo>
                    <a:cubicBezTo>
                      <a:pt x="10" y="16"/>
                      <a:pt x="14" y="14"/>
                      <a:pt x="12" y="10"/>
                    </a:cubicBezTo>
                    <a:cubicBezTo>
                      <a:pt x="11" y="8"/>
                      <a:pt x="9" y="7"/>
                      <a:pt x="7" y="7"/>
                    </a:cubicBezTo>
                  </a:path>
                </a:pathLst>
              </a:custGeom>
              <a:solidFill>
                <a:srgbClr val="FAE2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763" name="Freeform 363"/>
              <p:cNvSpPr>
                <a:spLocks/>
              </p:cNvSpPr>
              <p:nvPr/>
            </p:nvSpPr>
            <p:spPr bwMode="auto">
              <a:xfrm>
                <a:off x="3008" y="3478"/>
                <a:ext cx="25" cy="25"/>
              </a:xfrm>
              <a:custGeom>
                <a:avLst/>
                <a:gdLst>
                  <a:gd name="T0" fmla="*/ 0 w 11"/>
                  <a:gd name="T1" fmla="*/ 5 h 11"/>
                  <a:gd name="T2" fmla="*/ 11 w 11"/>
                  <a:gd name="T3" fmla="*/ 1 h 11"/>
                  <a:gd name="T4" fmla="*/ 10 w 11"/>
                  <a:gd name="T5" fmla="*/ 11 h 11"/>
                  <a:gd name="T6" fmla="*/ 6 w 11"/>
                  <a:gd name="T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1">
                    <a:moveTo>
                      <a:pt x="0" y="5"/>
                    </a:moveTo>
                    <a:cubicBezTo>
                      <a:pt x="2" y="4"/>
                      <a:pt x="7" y="0"/>
                      <a:pt x="11" y="1"/>
                    </a:cubicBezTo>
                    <a:cubicBezTo>
                      <a:pt x="10" y="5"/>
                      <a:pt x="4" y="7"/>
                      <a:pt x="10" y="11"/>
                    </a:cubicBezTo>
                    <a:cubicBezTo>
                      <a:pt x="7" y="10"/>
                      <a:pt x="5" y="8"/>
                      <a:pt x="6" y="6"/>
                    </a:cubicBezTo>
                  </a:path>
                </a:pathLst>
              </a:custGeom>
              <a:solidFill>
                <a:srgbClr val="FAE2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764" name="Freeform 364"/>
              <p:cNvSpPr>
                <a:spLocks/>
              </p:cNvSpPr>
              <p:nvPr/>
            </p:nvSpPr>
            <p:spPr bwMode="auto">
              <a:xfrm>
                <a:off x="3107" y="3510"/>
                <a:ext cx="105" cy="40"/>
              </a:xfrm>
              <a:custGeom>
                <a:avLst/>
                <a:gdLst>
                  <a:gd name="T0" fmla="*/ 0 w 47"/>
                  <a:gd name="T1" fmla="*/ 5 h 18"/>
                  <a:gd name="T2" fmla="*/ 10 w 47"/>
                  <a:gd name="T3" fmla="*/ 4 h 18"/>
                  <a:gd name="T4" fmla="*/ 24 w 47"/>
                  <a:gd name="T5" fmla="*/ 9 h 18"/>
                  <a:gd name="T6" fmla="*/ 47 w 47"/>
                  <a:gd name="T7" fmla="*/ 0 h 18"/>
                  <a:gd name="T8" fmla="*/ 31 w 47"/>
                  <a:gd name="T9" fmla="*/ 15 h 18"/>
                  <a:gd name="T10" fmla="*/ 18 w 47"/>
                  <a:gd name="T11" fmla="*/ 18 h 18"/>
                  <a:gd name="T12" fmla="*/ 10 w 47"/>
                  <a:gd name="T13" fmla="*/ 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18">
                    <a:moveTo>
                      <a:pt x="0" y="5"/>
                    </a:moveTo>
                    <a:cubicBezTo>
                      <a:pt x="0" y="5"/>
                      <a:pt x="7" y="4"/>
                      <a:pt x="10" y="4"/>
                    </a:cubicBezTo>
                    <a:cubicBezTo>
                      <a:pt x="15" y="5"/>
                      <a:pt x="19" y="9"/>
                      <a:pt x="24" y="9"/>
                    </a:cubicBezTo>
                    <a:cubicBezTo>
                      <a:pt x="32" y="10"/>
                      <a:pt x="38" y="0"/>
                      <a:pt x="47" y="0"/>
                    </a:cubicBezTo>
                    <a:cubicBezTo>
                      <a:pt x="44" y="6"/>
                      <a:pt x="31" y="5"/>
                      <a:pt x="31" y="15"/>
                    </a:cubicBezTo>
                    <a:cubicBezTo>
                      <a:pt x="28" y="14"/>
                      <a:pt x="18" y="13"/>
                      <a:pt x="18" y="18"/>
                    </a:cubicBezTo>
                    <a:cubicBezTo>
                      <a:pt x="20" y="14"/>
                      <a:pt x="14" y="5"/>
                      <a:pt x="10" y="7"/>
                    </a:cubicBezTo>
                  </a:path>
                </a:pathLst>
              </a:custGeom>
              <a:solidFill>
                <a:srgbClr val="FAE2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765" name="Freeform 365"/>
              <p:cNvSpPr>
                <a:spLocks/>
              </p:cNvSpPr>
              <p:nvPr/>
            </p:nvSpPr>
            <p:spPr bwMode="auto">
              <a:xfrm>
                <a:off x="2858" y="3599"/>
                <a:ext cx="60" cy="54"/>
              </a:xfrm>
              <a:custGeom>
                <a:avLst/>
                <a:gdLst>
                  <a:gd name="T0" fmla="*/ 3 w 27"/>
                  <a:gd name="T1" fmla="*/ 4 h 24"/>
                  <a:gd name="T2" fmla="*/ 21 w 27"/>
                  <a:gd name="T3" fmla="*/ 8 h 24"/>
                  <a:gd name="T4" fmla="*/ 12 w 27"/>
                  <a:gd name="T5" fmla="*/ 19 h 24"/>
                  <a:gd name="T6" fmla="*/ 3 w 27"/>
                  <a:gd name="T7" fmla="*/ 24 h 24"/>
                  <a:gd name="T8" fmla="*/ 10 w 27"/>
                  <a:gd name="T9" fmla="*/ 7 h 24"/>
                  <a:gd name="T10" fmla="*/ 7 w 27"/>
                  <a:gd name="T11" fmla="*/ 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24">
                    <a:moveTo>
                      <a:pt x="3" y="4"/>
                    </a:moveTo>
                    <a:cubicBezTo>
                      <a:pt x="5" y="3"/>
                      <a:pt x="27" y="0"/>
                      <a:pt x="21" y="8"/>
                    </a:cubicBezTo>
                    <a:cubicBezTo>
                      <a:pt x="19" y="10"/>
                      <a:pt x="0" y="11"/>
                      <a:pt x="12" y="19"/>
                    </a:cubicBezTo>
                    <a:cubicBezTo>
                      <a:pt x="10" y="21"/>
                      <a:pt x="6" y="23"/>
                      <a:pt x="3" y="24"/>
                    </a:cubicBezTo>
                    <a:cubicBezTo>
                      <a:pt x="6" y="18"/>
                      <a:pt x="0" y="8"/>
                      <a:pt x="10" y="7"/>
                    </a:cubicBezTo>
                    <a:cubicBezTo>
                      <a:pt x="9" y="5"/>
                      <a:pt x="8" y="4"/>
                      <a:pt x="7" y="3"/>
                    </a:cubicBezTo>
                  </a:path>
                </a:pathLst>
              </a:custGeom>
              <a:solidFill>
                <a:srgbClr val="FAE2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766" name="Freeform 366"/>
              <p:cNvSpPr>
                <a:spLocks/>
              </p:cNvSpPr>
              <p:nvPr/>
            </p:nvSpPr>
            <p:spPr bwMode="auto">
              <a:xfrm>
                <a:off x="2665" y="3472"/>
                <a:ext cx="103" cy="89"/>
              </a:xfrm>
              <a:custGeom>
                <a:avLst/>
                <a:gdLst>
                  <a:gd name="T0" fmla="*/ 0 w 46"/>
                  <a:gd name="T1" fmla="*/ 4 h 40"/>
                  <a:gd name="T2" fmla="*/ 22 w 46"/>
                  <a:gd name="T3" fmla="*/ 19 h 40"/>
                  <a:gd name="T4" fmla="*/ 32 w 46"/>
                  <a:gd name="T5" fmla="*/ 28 h 40"/>
                  <a:gd name="T6" fmla="*/ 46 w 46"/>
                  <a:gd name="T7" fmla="*/ 28 h 40"/>
                  <a:gd name="T8" fmla="*/ 29 w 46"/>
                  <a:gd name="T9" fmla="*/ 35 h 40"/>
                  <a:gd name="T10" fmla="*/ 19 w 46"/>
                  <a:gd name="T11" fmla="*/ 33 h 40"/>
                  <a:gd name="T12" fmla="*/ 9 w 46"/>
                  <a:gd name="T13" fmla="*/ 1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0">
                    <a:moveTo>
                      <a:pt x="0" y="4"/>
                    </a:moveTo>
                    <a:cubicBezTo>
                      <a:pt x="6" y="0"/>
                      <a:pt x="17" y="13"/>
                      <a:pt x="22" y="19"/>
                    </a:cubicBezTo>
                    <a:cubicBezTo>
                      <a:pt x="25" y="24"/>
                      <a:pt x="26" y="27"/>
                      <a:pt x="32" y="28"/>
                    </a:cubicBezTo>
                    <a:cubicBezTo>
                      <a:pt x="36" y="28"/>
                      <a:pt x="41" y="27"/>
                      <a:pt x="46" y="28"/>
                    </a:cubicBezTo>
                    <a:cubicBezTo>
                      <a:pt x="43" y="40"/>
                      <a:pt x="32" y="25"/>
                      <a:pt x="29" y="35"/>
                    </a:cubicBezTo>
                    <a:cubicBezTo>
                      <a:pt x="29" y="29"/>
                      <a:pt x="22" y="29"/>
                      <a:pt x="19" y="33"/>
                    </a:cubicBezTo>
                    <a:cubicBezTo>
                      <a:pt x="23" y="25"/>
                      <a:pt x="14" y="17"/>
                      <a:pt x="9" y="12"/>
                    </a:cubicBezTo>
                  </a:path>
                </a:pathLst>
              </a:custGeom>
              <a:solidFill>
                <a:srgbClr val="FAE2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767" name="Freeform 367"/>
              <p:cNvSpPr>
                <a:spLocks/>
              </p:cNvSpPr>
              <p:nvPr/>
            </p:nvSpPr>
            <p:spPr bwMode="auto">
              <a:xfrm>
                <a:off x="2474" y="3384"/>
                <a:ext cx="97" cy="56"/>
              </a:xfrm>
              <a:custGeom>
                <a:avLst/>
                <a:gdLst>
                  <a:gd name="T0" fmla="*/ 31 w 43"/>
                  <a:gd name="T1" fmla="*/ 12 h 25"/>
                  <a:gd name="T2" fmla="*/ 30 w 43"/>
                  <a:gd name="T3" fmla="*/ 11 h 25"/>
                  <a:gd name="T4" fmla="*/ 43 w 43"/>
                  <a:gd name="T5" fmla="*/ 25 h 25"/>
                  <a:gd name="T6" fmla="*/ 32 w 43"/>
                  <a:gd name="T7" fmla="*/ 10 h 25"/>
                  <a:gd name="T8" fmla="*/ 11 w 43"/>
                  <a:gd name="T9" fmla="*/ 23 h 25"/>
                  <a:gd name="T10" fmla="*/ 1 w 43"/>
                  <a:gd name="T11" fmla="*/ 21 h 25"/>
                  <a:gd name="T12" fmla="*/ 10 w 43"/>
                  <a:gd name="T13" fmla="*/ 15 h 25"/>
                  <a:gd name="T14" fmla="*/ 26 w 43"/>
                  <a:gd name="T15" fmla="*/ 0 h 25"/>
                  <a:gd name="T16" fmla="*/ 28 w 43"/>
                  <a:gd name="T17" fmla="*/ 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25">
                    <a:moveTo>
                      <a:pt x="31" y="12"/>
                    </a:moveTo>
                    <a:cubicBezTo>
                      <a:pt x="30" y="12"/>
                      <a:pt x="30" y="13"/>
                      <a:pt x="30" y="11"/>
                    </a:cubicBezTo>
                    <a:cubicBezTo>
                      <a:pt x="39" y="0"/>
                      <a:pt x="43" y="18"/>
                      <a:pt x="43" y="25"/>
                    </a:cubicBezTo>
                    <a:cubicBezTo>
                      <a:pt x="35" y="22"/>
                      <a:pt x="40" y="11"/>
                      <a:pt x="32" y="10"/>
                    </a:cubicBezTo>
                    <a:cubicBezTo>
                      <a:pt x="24" y="9"/>
                      <a:pt x="18" y="21"/>
                      <a:pt x="11" y="23"/>
                    </a:cubicBezTo>
                    <a:cubicBezTo>
                      <a:pt x="9" y="23"/>
                      <a:pt x="2" y="23"/>
                      <a:pt x="1" y="21"/>
                    </a:cubicBezTo>
                    <a:cubicBezTo>
                      <a:pt x="0" y="17"/>
                      <a:pt x="7" y="16"/>
                      <a:pt x="10" y="15"/>
                    </a:cubicBezTo>
                    <a:cubicBezTo>
                      <a:pt x="19" y="12"/>
                      <a:pt x="24" y="10"/>
                      <a:pt x="26" y="0"/>
                    </a:cubicBezTo>
                    <a:cubicBezTo>
                      <a:pt x="26" y="1"/>
                      <a:pt x="28" y="4"/>
                      <a:pt x="28" y="4"/>
                    </a:cubicBezTo>
                  </a:path>
                </a:pathLst>
              </a:custGeom>
              <a:solidFill>
                <a:srgbClr val="FAE2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768" name="Freeform 368"/>
              <p:cNvSpPr>
                <a:spLocks/>
              </p:cNvSpPr>
              <p:nvPr/>
            </p:nvSpPr>
            <p:spPr bwMode="auto">
              <a:xfrm>
                <a:off x="2364" y="3229"/>
                <a:ext cx="101" cy="94"/>
              </a:xfrm>
              <a:custGeom>
                <a:avLst/>
                <a:gdLst>
                  <a:gd name="T0" fmla="*/ 0 w 45"/>
                  <a:gd name="T1" fmla="*/ 0 h 42"/>
                  <a:gd name="T2" fmla="*/ 17 w 45"/>
                  <a:gd name="T3" fmla="*/ 11 h 42"/>
                  <a:gd name="T4" fmla="*/ 23 w 45"/>
                  <a:gd name="T5" fmla="*/ 18 h 42"/>
                  <a:gd name="T6" fmla="*/ 24 w 45"/>
                  <a:gd name="T7" fmla="*/ 26 h 42"/>
                  <a:gd name="T8" fmla="*/ 45 w 45"/>
                  <a:gd name="T9" fmla="*/ 42 h 42"/>
                  <a:gd name="T10" fmla="*/ 26 w 45"/>
                  <a:gd name="T11" fmla="*/ 34 h 42"/>
                  <a:gd name="T12" fmla="*/ 14 w 45"/>
                  <a:gd name="T13" fmla="*/ 26 h 42"/>
                  <a:gd name="T14" fmla="*/ 13 w 45"/>
                  <a:gd name="T15" fmla="*/ 1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42">
                    <a:moveTo>
                      <a:pt x="0" y="0"/>
                    </a:moveTo>
                    <a:cubicBezTo>
                      <a:pt x="5" y="5"/>
                      <a:pt x="12" y="7"/>
                      <a:pt x="17" y="11"/>
                    </a:cubicBezTo>
                    <a:cubicBezTo>
                      <a:pt x="20" y="14"/>
                      <a:pt x="21" y="15"/>
                      <a:pt x="23" y="18"/>
                    </a:cubicBezTo>
                    <a:cubicBezTo>
                      <a:pt x="23" y="21"/>
                      <a:pt x="22" y="23"/>
                      <a:pt x="24" y="26"/>
                    </a:cubicBezTo>
                    <a:cubicBezTo>
                      <a:pt x="29" y="34"/>
                      <a:pt x="41" y="32"/>
                      <a:pt x="45" y="42"/>
                    </a:cubicBezTo>
                    <a:cubicBezTo>
                      <a:pt x="41" y="42"/>
                      <a:pt x="29" y="36"/>
                      <a:pt x="26" y="34"/>
                    </a:cubicBezTo>
                    <a:cubicBezTo>
                      <a:pt x="22" y="31"/>
                      <a:pt x="21" y="23"/>
                      <a:pt x="14" y="26"/>
                    </a:cubicBezTo>
                    <a:cubicBezTo>
                      <a:pt x="17" y="22"/>
                      <a:pt x="20" y="12"/>
                      <a:pt x="13" y="10"/>
                    </a:cubicBezTo>
                  </a:path>
                </a:pathLst>
              </a:custGeom>
              <a:solidFill>
                <a:srgbClr val="FAE2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769" name="Freeform 369"/>
              <p:cNvSpPr>
                <a:spLocks/>
              </p:cNvSpPr>
              <p:nvPr/>
            </p:nvSpPr>
            <p:spPr bwMode="auto">
              <a:xfrm>
                <a:off x="2355" y="3362"/>
                <a:ext cx="76" cy="76"/>
              </a:xfrm>
              <a:custGeom>
                <a:avLst/>
                <a:gdLst>
                  <a:gd name="T0" fmla="*/ 15 w 34"/>
                  <a:gd name="T1" fmla="*/ 1 h 34"/>
                  <a:gd name="T2" fmla="*/ 30 w 34"/>
                  <a:gd name="T3" fmla="*/ 15 h 34"/>
                  <a:gd name="T4" fmla="*/ 23 w 34"/>
                  <a:gd name="T5" fmla="*/ 22 h 34"/>
                  <a:gd name="T6" fmla="*/ 25 w 34"/>
                  <a:gd name="T7" fmla="*/ 34 h 34"/>
                  <a:gd name="T8" fmla="*/ 19 w 34"/>
                  <a:gd name="T9" fmla="*/ 22 h 34"/>
                  <a:gd name="T10" fmla="*/ 23 w 34"/>
                  <a:gd name="T11" fmla="*/ 10 h 34"/>
                  <a:gd name="T12" fmla="*/ 4 w 34"/>
                  <a:gd name="T13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34">
                    <a:moveTo>
                      <a:pt x="15" y="1"/>
                    </a:moveTo>
                    <a:cubicBezTo>
                      <a:pt x="20" y="2"/>
                      <a:pt x="34" y="5"/>
                      <a:pt x="30" y="15"/>
                    </a:cubicBezTo>
                    <a:cubicBezTo>
                      <a:pt x="28" y="19"/>
                      <a:pt x="24" y="19"/>
                      <a:pt x="23" y="22"/>
                    </a:cubicBezTo>
                    <a:cubicBezTo>
                      <a:pt x="22" y="26"/>
                      <a:pt x="25" y="30"/>
                      <a:pt x="25" y="34"/>
                    </a:cubicBezTo>
                    <a:cubicBezTo>
                      <a:pt x="22" y="30"/>
                      <a:pt x="19" y="27"/>
                      <a:pt x="19" y="22"/>
                    </a:cubicBezTo>
                    <a:cubicBezTo>
                      <a:pt x="19" y="19"/>
                      <a:pt x="24" y="13"/>
                      <a:pt x="23" y="10"/>
                    </a:cubicBezTo>
                    <a:cubicBezTo>
                      <a:pt x="22" y="6"/>
                      <a:pt x="0" y="8"/>
                      <a:pt x="4" y="0"/>
                    </a:cubicBezTo>
                  </a:path>
                </a:pathLst>
              </a:custGeom>
              <a:solidFill>
                <a:srgbClr val="FAE2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770" name="Freeform 370"/>
              <p:cNvSpPr>
                <a:spLocks/>
              </p:cNvSpPr>
              <p:nvPr/>
            </p:nvSpPr>
            <p:spPr bwMode="auto">
              <a:xfrm>
                <a:off x="2521" y="3507"/>
                <a:ext cx="130" cy="86"/>
              </a:xfrm>
              <a:custGeom>
                <a:avLst/>
                <a:gdLst>
                  <a:gd name="T0" fmla="*/ 5 w 58"/>
                  <a:gd name="T1" fmla="*/ 0 h 38"/>
                  <a:gd name="T2" fmla="*/ 19 w 58"/>
                  <a:gd name="T3" fmla="*/ 12 h 38"/>
                  <a:gd name="T4" fmla="*/ 36 w 58"/>
                  <a:gd name="T5" fmla="*/ 15 h 38"/>
                  <a:gd name="T6" fmla="*/ 38 w 58"/>
                  <a:gd name="T7" fmla="*/ 23 h 38"/>
                  <a:gd name="T8" fmla="*/ 45 w 58"/>
                  <a:gd name="T9" fmla="*/ 25 h 38"/>
                  <a:gd name="T10" fmla="*/ 58 w 58"/>
                  <a:gd name="T11" fmla="*/ 32 h 38"/>
                  <a:gd name="T12" fmla="*/ 50 w 58"/>
                  <a:gd name="T13" fmla="*/ 24 h 38"/>
                  <a:gd name="T14" fmla="*/ 40 w 58"/>
                  <a:gd name="T15" fmla="*/ 18 h 38"/>
                  <a:gd name="T16" fmla="*/ 39 w 58"/>
                  <a:gd name="T17" fmla="*/ 4 h 38"/>
                  <a:gd name="T18" fmla="*/ 25 w 58"/>
                  <a:gd name="T19" fmla="*/ 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" h="38">
                    <a:moveTo>
                      <a:pt x="5" y="0"/>
                    </a:moveTo>
                    <a:cubicBezTo>
                      <a:pt x="0" y="9"/>
                      <a:pt x="13" y="12"/>
                      <a:pt x="19" y="12"/>
                    </a:cubicBezTo>
                    <a:cubicBezTo>
                      <a:pt x="24" y="13"/>
                      <a:pt x="32" y="11"/>
                      <a:pt x="36" y="15"/>
                    </a:cubicBezTo>
                    <a:cubicBezTo>
                      <a:pt x="38" y="17"/>
                      <a:pt x="37" y="21"/>
                      <a:pt x="38" y="23"/>
                    </a:cubicBezTo>
                    <a:cubicBezTo>
                      <a:pt x="41" y="27"/>
                      <a:pt x="42" y="24"/>
                      <a:pt x="45" y="25"/>
                    </a:cubicBezTo>
                    <a:cubicBezTo>
                      <a:pt x="50" y="27"/>
                      <a:pt x="49" y="38"/>
                      <a:pt x="58" y="32"/>
                    </a:cubicBezTo>
                    <a:cubicBezTo>
                      <a:pt x="51" y="33"/>
                      <a:pt x="52" y="28"/>
                      <a:pt x="50" y="24"/>
                    </a:cubicBezTo>
                    <a:cubicBezTo>
                      <a:pt x="47" y="20"/>
                      <a:pt x="42" y="21"/>
                      <a:pt x="40" y="18"/>
                    </a:cubicBezTo>
                    <a:cubicBezTo>
                      <a:pt x="38" y="14"/>
                      <a:pt x="43" y="8"/>
                      <a:pt x="39" y="4"/>
                    </a:cubicBezTo>
                    <a:cubicBezTo>
                      <a:pt x="35" y="1"/>
                      <a:pt x="27" y="4"/>
                      <a:pt x="25" y="6"/>
                    </a:cubicBezTo>
                  </a:path>
                </a:pathLst>
              </a:custGeom>
              <a:solidFill>
                <a:srgbClr val="FAE2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771" name="Freeform 371"/>
              <p:cNvSpPr>
                <a:spLocks/>
              </p:cNvSpPr>
              <p:nvPr/>
            </p:nvSpPr>
            <p:spPr bwMode="auto">
              <a:xfrm>
                <a:off x="3188" y="3584"/>
                <a:ext cx="74" cy="63"/>
              </a:xfrm>
              <a:custGeom>
                <a:avLst/>
                <a:gdLst>
                  <a:gd name="T0" fmla="*/ 0 w 33"/>
                  <a:gd name="T1" fmla="*/ 6 h 28"/>
                  <a:gd name="T2" fmla="*/ 9 w 33"/>
                  <a:gd name="T3" fmla="*/ 2 h 28"/>
                  <a:gd name="T4" fmla="*/ 12 w 33"/>
                  <a:gd name="T5" fmla="*/ 12 h 28"/>
                  <a:gd name="T6" fmla="*/ 33 w 33"/>
                  <a:gd name="T7" fmla="*/ 20 h 28"/>
                  <a:gd name="T8" fmla="*/ 19 w 33"/>
                  <a:gd name="T9" fmla="*/ 28 h 28"/>
                  <a:gd name="T10" fmla="*/ 16 w 33"/>
                  <a:gd name="T11" fmla="*/ 1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28">
                    <a:moveTo>
                      <a:pt x="0" y="6"/>
                    </a:moveTo>
                    <a:cubicBezTo>
                      <a:pt x="2" y="4"/>
                      <a:pt x="7" y="0"/>
                      <a:pt x="9" y="2"/>
                    </a:cubicBezTo>
                    <a:cubicBezTo>
                      <a:pt x="11" y="4"/>
                      <a:pt x="10" y="10"/>
                      <a:pt x="12" y="12"/>
                    </a:cubicBezTo>
                    <a:cubicBezTo>
                      <a:pt x="16" y="16"/>
                      <a:pt x="27" y="18"/>
                      <a:pt x="33" y="20"/>
                    </a:cubicBezTo>
                    <a:cubicBezTo>
                      <a:pt x="29" y="22"/>
                      <a:pt x="19" y="23"/>
                      <a:pt x="19" y="28"/>
                    </a:cubicBezTo>
                    <a:cubicBezTo>
                      <a:pt x="23" y="25"/>
                      <a:pt x="16" y="19"/>
                      <a:pt x="16" y="16"/>
                    </a:cubicBezTo>
                  </a:path>
                </a:pathLst>
              </a:custGeom>
              <a:solidFill>
                <a:srgbClr val="FAE2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772" name="Freeform 372"/>
              <p:cNvSpPr>
                <a:spLocks/>
              </p:cNvSpPr>
              <p:nvPr/>
            </p:nvSpPr>
            <p:spPr bwMode="auto">
              <a:xfrm>
                <a:off x="3345" y="3669"/>
                <a:ext cx="99" cy="38"/>
              </a:xfrm>
              <a:custGeom>
                <a:avLst/>
                <a:gdLst>
                  <a:gd name="T0" fmla="*/ 14 w 44"/>
                  <a:gd name="T1" fmla="*/ 0 h 17"/>
                  <a:gd name="T2" fmla="*/ 0 w 44"/>
                  <a:gd name="T3" fmla="*/ 3 h 17"/>
                  <a:gd name="T4" fmla="*/ 14 w 44"/>
                  <a:gd name="T5" fmla="*/ 17 h 17"/>
                  <a:gd name="T6" fmla="*/ 16 w 44"/>
                  <a:gd name="T7" fmla="*/ 6 h 17"/>
                  <a:gd name="T8" fmla="*/ 26 w 44"/>
                  <a:gd name="T9" fmla="*/ 11 h 17"/>
                  <a:gd name="T10" fmla="*/ 44 w 44"/>
                  <a:gd name="T11" fmla="*/ 7 h 17"/>
                  <a:gd name="T12" fmla="*/ 37 w 44"/>
                  <a:gd name="T13" fmla="*/ 9 h 17"/>
                  <a:gd name="T14" fmla="*/ 30 w 44"/>
                  <a:gd name="T15" fmla="*/ 5 h 17"/>
                  <a:gd name="T16" fmla="*/ 23 w 44"/>
                  <a:gd name="T17" fmla="*/ 4 h 17"/>
                  <a:gd name="T18" fmla="*/ 18 w 44"/>
                  <a:gd name="T1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" h="17">
                    <a:moveTo>
                      <a:pt x="14" y="0"/>
                    </a:moveTo>
                    <a:cubicBezTo>
                      <a:pt x="9" y="2"/>
                      <a:pt x="4" y="1"/>
                      <a:pt x="0" y="3"/>
                    </a:cubicBezTo>
                    <a:cubicBezTo>
                      <a:pt x="5" y="8"/>
                      <a:pt x="11" y="10"/>
                      <a:pt x="14" y="17"/>
                    </a:cubicBezTo>
                    <a:cubicBezTo>
                      <a:pt x="15" y="14"/>
                      <a:pt x="14" y="8"/>
                      <a:pt x="16" y="6"/>
                    </a:cubicBezTo>
                    <a:cubicBezTo>
                      <a:pt x="21" y="2"/>
                      <a:pt x="22" y="9"/>
                      <a:pt x="26" y="11"/>
                    </a:cubicBezTo>
                    <a:cubicBezTo>
                      <a:pt x="29" y="13"/>
                      <a:pt x="43" y="12"/>
                      <a:pt x="44" y="7"/>
                    </a:cubicBezTo>
                    <a:cubicBezTo>
                      <a:pt x="42" y="8"/>
                      <a:pt x="39" y="9"/>
                      <a:pt x="37" y="9"/>
                    </a:cubicBezTo>
                    <a:cubicBezTo>
                      <a:pt x="32" y="9"/>
                      <a:pt x="33" y="6"/>
                      <a:pt x="30" y="5"/>
                    </a:cubicBezTo>
                    <a:cubicBezTo>
                      <a:pt x="28" y="4"/>
                      <a:pt x="26" y="4"/>
                      <a:pt x="23" y="4"/>
                    </a:cubicBezTo>
                    <a:cubicBezTo>
                      <a:pt x="21" y="3"/>
                      <a:pt x="20" y="0"/>
                      <a:pt x="18" y="2"/>
                    </a:cubicBezTo>
                  </a:path>
                </a:pathLst>
              </a:custGeom>
              <a:solidFill>
                <a:srgbClr val="FAE2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773" name="Freeform 373"/>
              <p:cNvSpPr>
                <a:spLocks/>
              </p:cNvSpPr>
              <p:nvPr/>
            </p:nvSpPr>
            <p:spPr bwMode="auto">
              <a:xfrm>
                <a:off x="3446" y="3485"/>
                <a:ext cx="49" cy="117"/>
              </a:xfrm>
              <a:custGeom>
                <a:avLst/>
                <a:gdLst>
                  <a:gd name="T0" fmla="*/ 18 w 22"/>
                  <a:gd name="T1" fmla="*/ 0 h 52"/>
                  <a:gd name="T2" fmla="*/ 8 w 22"/>
                  <a:gd name="T3" fmla="*/ 16 h 52"/>
                  <a:gd name="T4" fmla="*/ 9 w 22"/>
                  <a:gd name="T5" fmla="*/ 20 h 52"/>
                  <a:gd name="T6" fmla="*/ 5 w 22"/>
                  <a:gd name="T7" fmla="*/ 24 h 52"/>
                  <a:gd name="T8" fmla="*/ 7 w 22"/>
                  <a:gd name="T9" fmla="*/ 32 h 52"/>
                  <a:gd name="T10" fmla="*/ 9 w 22"/>
                  <a:gd name="T11" fmla="*/ 44 h 52"/>
                  <a:gd name="T12" fmla="*/ 17 w 22"/>
                  <a:gd name="T13" fmla="*/ 45 h 52"/>
                  <a:gd name="T14" fmla="*/ 19 w 22"/>
                  <a:gd name="T15" fmla="*/ 52 h 52"/>
                  <a:gd name="T16" fmla="*/ 13 w 22"/>
                  <a:gd name="T17" fmla="*/ 36 h 52"/>
                  <a:gd name="T18" fmla="*/ 13 w 22"/>
                  <a:gd name="T19" fmla="*/ 22 h 52"/>
                  <a:gd name="T20" fmla="*/ 18 w 22"/>
                  <a:gd name="T21" fmla="*/ 13 h 52"/>
                  <a:gd name="T22" fmla="*/ 17 w 22"/>
                  <a:gd name="T23" fmla="*/ 1 h 52"/>
                  <a:gd name="T24" fmla="*/ 21 w 22"/>
                  <a:gd name="T2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52">
                    <a:moveTo>
                      <a:pt x="18" y="0"/>
                    </a:moveTo>
                    <a:cubicBezTo>
                      <a:pt x="10" y="1"/>
                      <a:pt x="8" y="10"/>
                      <a:pt x="8" y="16"/>
                    </a:cubicBezTo>
                    <a:cubicBezTo>
                      <a:pt x="8" y="17"/>
                      <a:pt x="9" y="18"/>
                      <a:pt x="9" y="20"/>
                    </a:cubicBezTo>
                    <a:cubicBezTo>
                      <a:pt x="8" y="22"/>
                      <a:pt x="5" y="22"/>
                      <a:pt x="5" y="24"/>
                    </a:cubicBezTo>
                    <a:cubicBezTo>
                      <a:pt x="4" y="27"/>
                      <a:pt x="7" y="28"/>
                      <a:pt x="7" y="32"/>
                    </a:cubicBezTo>
                    <a:cubicBezTo>
                      <a:pt x="7" y="38"/>
                      <a:pt x="0" y="42"/>
                      <a:pt x="9" y="44"/>
                    </a:cubicBezTo>
                    <a:cubicBezTo>
                      <a:pt x="12" y="45"/>
                      <a:pt x="14" y="42"/>
                      <a:pt x="17" y="45"/>
                    </a:cubicBezTo>
                    <a:cubicBezTo>
                      <a:pt x="18" y="46"/>
                      <a:pt x="19" y="52"/>
                      <a:pt x="19" y="52"/>
                    </a:cubicBezTo>
                    <a:cubicBezTo>
                      <a:pt x="20" y="45"/>
                      <a:pt x="15" y="42"/>
                      <a:pt x="13" y="36"/>
                    </a:cubicBezTo>
                    <a:cubicBezTo>
                      <a:pt x="10" y="32"/>
                      <a:pt x="13" y="27"/>
                      <a:pt x="13" y="22"/>
                    </a:cubicBezTo>
                    <a:cubicBezTo>
                      <a:pt x="13" y="14"/>
                      <a:pt x="13" y="18"/>
                      <a:pt x="18" y="13"/>
                    </a:cubicBezTo>
                    <a:cubicBezTo>
                      <a:pt x="22" y="10"/>
                      <a:pt x="21" y="6"/>
                      <a:pt x="17" y="1"/>
                    </a:cubicBezTo>
                    <a:cubicBezTo>
                      <a:pt x="18" y="0"/>
                      <a:pt x="19" y="0"/>
                      <a:pt x="21" y="0"/>
                    </a:cubicBezTo>
                  </a:path>
                </a:pathLst>
              </a:custGeom>
              <a:solidFill>
                <a:srgbClr val="FAE2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774" name="Freeform 374"/>
              <p:cNvSpPr>
                <a:spLocks/>
              </p:cNvSpPr>
              <p:nvPr/>
            </p:nvSpPr>
            <p:spPr bwMode="auto">
              <a:xfrm>
                <a:off x="3470" y="3359"/>
                <a:ext cx="41" cy="68"/>
              </a:xfrm>
              <a:custGeom>
                <a:avLst/>
                <a:gdLst>
                  <a:gd name="T0" fmla="*/ 8 w 18"/>
                  <a:gd name="T1" fmla="*/ 2 h 30"/>
                  <a:gd name="T2" fmla="*/ 2 w 18"/>
                  <a:gd name="T3" fmla="*/ 10 h 30"/>
                  <a:gd name="T4" fmla="*/ 6 w 18"/>
                  <a:gd name="T5" fmla="*/ 30 h 30"/>
                  <a:gd name="T6" fmla="*/ 18 w 18"/>
                  <a:gd name="T7" fmla="*/ 12 h 30"/>
                  <a:gd name="T8" fmla="*/ 12 w 18"/>
                  <a:gd name="T9" fmla="*/ 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0">
                    <a:moveTo>
                      <a:pt x="8" y="2"/>
                    </a:moveTo>
                    <a:cubicBezTo>
                      <a:pt x="3" y="0"/>
                      <a:pt x="0" y="4"/>
                      <a:pt x="2" y="10"/>
                    </a:cubicBezTo>
                    <a:cubicBezTo>
                      <a:pt x="3" y="16"/>
                      <a:pt x="9" y="23"/>
                      <a:pt x="6" y="30"/>
                    </a:cubicBezTo>
                    <a:cubicBezTo>
                      <a:pt x="4" y="19"/>
                      <a:pt x="4" y="3"/>
                      <a:pt x="18" y="12"/>
                    </a:cubicBezTo>
                    <a:cubicBezTo>
                      <a:pt x="17" y="9"/>
                      <a:pt x="13" y="7"/>
                      <a:pt x="12" y="5"/>
                    </a:cubicBezTo>
                  </a:path>
                </a:pathLst>
              </a:custGeom>
              <a:solidFill>
                <a:srgbClr val="FAE2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775" name="Freeform 375"/>
              <p:cNvSpPr>
                <a:spLocks/>
              </p:cNvSpPr>
              <p:nvPr/>
            </p:nvSpPr>
            <p:spPr bwMode="auto">
              <a:xfrm>
                <a:off x="3264" y="3490"/>
                <a:ext cx="74" cy="85"/>
              </a:xfrm>
              <a:custGeom>
                <a:avLst/>
                <a:gdLst>
                  <a:gd name="T0" fmla="*/ 32 w 33"/>
                  <a:gd name="T1" fmla="*/ 6 h 38"/>
                  <a:gd name="T2" fmla="*/ 20 w 33"/>
                  <a:gd name="T3" fmla="*/ 13 h 38"/>
                  <a:gd name="T4" fmla="*/ 0 w 33"/>
                  <a:gd name="T5" fmla="*/ 11 h 38"/>
                  <a:gd name="T6" fmla="*/ 7 w 33"/>
                  <a:gd name="T7" fmla="*/ 38 h 38"/>
                  <a:gd name="T8" fmla="*/ 6 w 33"/>
                  <a:gd name="T9" fmla="*/ 21 h 38"/>
                  <a:gd name="T10" fmla="*/ 14 w 33"/>
                  <a:gd name="T11" fmla="*/ 18 h 38"/>
                  <a:gd name="T12" fmla="*/ 25 w 33"/>
                  <a:gd name="T13" fmla="*/ 14 h 38"/>
                  <a:gd name="T14" fmla="*/ 32 w 33"/>
                  <a:gd name="T15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38">
                    <a:moveTo>
                      <a:pt x="32" y="6"/>
                    </a:moveTo>
                    <a:cubicBezTo>
                      <a:pt x="33" y="0"/>
                      <a:pt x="19" y="5"/>
                      <a:pt x="20" y="13"/>
                    </a:cubicBezTo>
                    <a:cubicBezTo>
                      <a:pt x="13" y="11"/>
                      <a:pt x="8" y="10"/>
                      <a:pt x="0" y="11"/>
                    </a:cubicBezTo>
                    <a:cubicBezTo>
                      <a:pt x="4" y="19"/>
                      <a:pt x="5" y="29"/>
                      <a:pt x="7" y="38"/>
                    </a:cubicBezTo>
                    <a:cubicBezTo>
                      <a:pt x="7" y="33"/>
                      <a:pt x="5" y="26"/>
                      <a:pt x="6" y="21"/>
                    </a:cubicBezTo>
                    <a:cubicBezTo>
                      <a:pt x="8" y="15"/>
                      <a:pt x="9" y="17"/>
                      <a:pt x="14" y="18"/>
                    </a:cubicBezTo>
                    <a:cubicBezTo>
                      <a:pt x="20" y="19"/>
                      <a:pt x="21" y="20"/>
                      <a:pt x="25" y="14"/>
                    </a:cubicBezTo>
                    <a:cubicBezTo>
                      <a:pt x="27" y="11"/>
                      <a:pt x="26" y="6"/>
                      <a:pt x="32" y="7"/>
                    </a:cubicBezTo>
                  </a:path>
                </a:pathLst>
              </a:custGeom>
              <a:solidFill>
                <a:srgbClr val="FAE2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776" name="Freeform 376"/>
              <p:cNvSpPr>
                <a:spLocks/>
              </p:cNvSpPr>
              <p:nvPr/>
            </p:nvSpPr>
            <p:spPr bwMode="auto">
              <a:xfrm>
                <a:off x="3304" y="3590"/>
                <a:ext cx="54" cy="50"/>
              </a:xfrm>
              <a:custGeom>
                <a:avLst/>
                <a:gdLst>
                  <a:gd name="T0" fmla="*/ 12 w 24"/>
                  <a:gd name="T1" fmla="*/ 1 h 22"/>
                  <a:gd name="T2" fmla="*/ 0 w 24"/>
                  <a:gd name="T3" fmla="*/ 8 h 22"/>
                  <a:gd name="T4" fmla="*/ 8 w 24"/>
                  <a:gd name="T5" fmla="*/ 17 h 22"/>
                  <a:gd name="T6" fmla="*/ 13 w 24"/>
                  <a:gd name="T7" fmla="*/ 11 h 22"/>
                  <a:gd name="T8" fmla="*/ 24 w 24"/>
                  <a:gd name="T9" fmla="*/ 16 h 22"/>
                  <a:gd name="T10" fmla="*/ 14 w 24"/>
                  <a:gd name="T11" fmla="*/ 5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2">
                    <a:moveTo>
                      <a:pt x="12" y="1"/>
                    </a:moveTo>
                    <a:cubicBezTo>
                      <a:pt x="8" y="0"/>
                      <a:pt x="1" y="3"/>
                      <a:pt x="0" y="8"/>
                    </a:cubicBezTo>
                    <a:cubicBezTo>
                      <a:pt x="0" y="14"/>
                      <a:pt x="8" y="11"/>
                      <a:pt x="8" y="17"/>
                    </a:cubicBezTo>
                    <a:cubicBezTo>
                      <a:pt x="4" y="13"/>
                      <a:pt x="10" y="9"/>
                      <a:pt x="13" y="11"/>
                    </a:cubicBezTo>
                    <a:cubicBezTo>
                      <a:pt x="16" y="13"/>
                      <a:pt x="19" y="22"/>
                      <a:pt x="24" y="16"/>
                    </a:cubicBezTo>
                    <a:cubicBezTo>
                      <a:pt x="22" y="13"/>
                      <a:pt x="8" y="10"/>
                      <a:pt x="14" y="5"/>
                    </a:cubicBezTo>
                  </a:path>
                </a:pathLst>
              </a:custGeom>
              <a:solidFill>
                <a:srgbClr val="FAE2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777" name="Freeform 377"/>
              <p:cNvSpPr>
                <a:spLocks/>
              </p:cNvSpPr>
              <p:nvPr/>
            </p:nvSpPr>
            <p:spPr bwMode="auto">
              <a:xfrm>
                <a:off x="3504" y="3169"/>
                <a:ext cx="34" cy="110"/>
              </a:xfrm>
              <a:custGeom>
                <a:avLst/>
                <a:gdLst>
                  <a:gd name="T0" fmla="*/ 8 w 15"/>
                  <a:gd name="T1" fmla="*/ 5 h 49"/>
                  <a:gd name="T2" fmla="*/ 0 w 15"/>
                  <a:gd name="T3" fmla="*/ 19 h 49"/>
                  <a:gd name="T4" fmla="*/ 6 w 15"/>
                  <a:gd name="T5" fmla="*/ 27 h 49"/>
                  <a:gd name="T6" fmla="*/ 7 w 15"/>
                  <a:gd name="T7" fmla="*/ 49 h 49"/>
                  <a:gd name="T8" fmla="*/ 11 w 15"/>
                  <a:gd name="T9" fmla="*/ 25 h 49"/>
                  <a:gd name="T10" fmla="*/ 15 w 15"/>
                  <a:gd name="T11" fmla="*/ 10 h 49"/>
                  <a:gd name="T12" fmla="*/ 9 w 15"/>
                  <a:gd name="T13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49">
                    <a:moveTo>
                      <a:pt x="8" y="5"/>
                    </a:moveTo>
                    <a:cubicBezTo>
                      <a:pt x="4" y="8"/>
                      <a:pt x="1" y="14"/>
                      <a:pt x="0" y="19"/>
                    </a:cubicBezTo>
                    <a:cubicBezTo>
                      <a:pt x="0" y="26"/>
                      <a:pt x="3" y="22"/>
                      <a:pt x="6" y="27"/>
                    </a:cubicBezTo>
                    <a:cubicBezTo>
                      <a:pt x="10" y="34"/>
                      <a:pt x="1" y="41"/>
                      <a:pt x="7" y="49"/>
                    </a:cubicBezTo>
                    <a:cubicBezTo>
                      <a:pt x="10" y="42"/>
                      <a:pt x="3" y="30"/>
                      <a:pt x="11" y="25"/>
                    </a:cubicBezTo>
                    <a:cubicBezTo>
                      <a:pt x="2" y="18"/>
                      <a:pt x="9" y="14"/>
                      <a:pt x="15" y="10"/>
                    </a:cubicBezTo>
                    <a:cubicBezTo>
                      <a:pt x="11" y="8"/>
                      <a:pt x="5" y="6"/>
                      <a:pt x="9" y="0"/>
                    </a:cubicBezTo>
                  </a:path>
                </a:pathLst>
              </a:custGeom>
              <a:solidFill>
                <a:srgbClr val="FAE2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778" name="Freeform 378"/>
              <p:cNvSpPr>
                <a:spLocks/>
              </p:cNvSpPr>
              <p:nvPr/>
            </p:nvSpPr>
            <p:spPr bwMode="auto">
              <a:xfrm>
                <a:off x="3515" y="3027"/>
                <a:ext cx="25" cy="27"/>
              </a:xfrm>
              <a:custGeom>
                <a:avLst/>
                <a:gdLst>
                  <a:gd name="T0" fmla="*/ 8 w 11"/>
                  <a:gd name="T1" fmla="*/ 1 h 12"/>
                  <a:gd name="T2" fmla="*/ 4 w 11"/>
                  <a:gd name="T3" fmla="*/ 10 h 12"/>
                  <a:gd name="T4" fmla="*/ 11 w 11"/>
                  <a:gd name="T5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2">
                    <a:moveTo>
                      <a:pt x="8" y="1"/>
                    </a:moveTo>
                    <a:cubicBezTo>
                      <a:pt x="3" y="2"/>
                      <a:pt x="0" y="12"/>
                      <a:pt x="4" y="10"/>
                    </a:cubicBezTo>
                    <a:cubicBezTo>
                      <a:pt x="8" y="8"/>
                      <a:pt x="4" y="0"/>
                      <a:pt x="11" y="1"/>
                    </a:cubicBezTo>
                  </a:path>
                </a:pathLst>
              </a:custGeom>
              <a:solidFill>
                <a:srgbClr val="FAE2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779" name="Freeform 379"/>
              <p:cNvSpPr>
                <a:spLocks/>
              </p:cNvSpPr>
              <p:nvPr/>
            </p:nvSpPr>
            <p:spPr bwMode="auto">
              <a:xfrm>
                <a:off x="3495" y="3088"/>
                <a:ext cx="27" cy="54"/>
              </a:xfrm>
              <a:custGeom>
                <a:avLst/>
                <a:gdLst>
                  <a:gd name="T0" fmla="*/ 10 w 12"/>
                  <a:gd name="T1" fmla="*/ 1 h 24"/>
                  <a:gd name="T2" fmla="*/ 1 w 12"/>
                  <a:gd name="T3" fmla="*/ 13 h 24"/>
                  <a:gd name="T4" fmla="*/ 10 w 12"/>
                  <a:gd name="T5" fmla="*/ 24 h 24"/>
                  <a:gd name="T6" fmla="*/ 12 w 12"/>
                  <a:gd name="T7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24">
                    <a:moveTo>
                      <a:pt x="10" y="1"/>
                    </a:moveTo>
                    <a:cubicBezTo>
                      <a:pt x="7" y="0"/>
                      <a:pt x="0" y="9"/>
                      <a:pt x="1" y="13"/>
                    </a:cubicBezTo>
                    <a:cubicBezTo>
                      <a:pt x="2" y="17"/>
                      <a:pt x="7" y="21"/>
                      <a:pt x="10" y="24"/>
                    </a:cubicBezTo>
                    <a:cubicBezTo>
                      <a:pt x="4" y="15"/>
                      <a:pt x="6" y="9"/>
                      <a:pt x="12" y="2"/>
                    </a:cubicBezTo>
                  </a:path>
                </a:pathLst>
              </a:custGeom>
              <a:solidFill>
                <a:srgbClr val="FAE2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780" name="Freeform 380"/>
              <p:cNvSpPr>
                <a:spLocks/>
              </p:cNvSpPr>
              <p:nvPr/>
            </p:nvSpPr>
            <p:spPr bwMode="auto">
              <a:xfrm>
                <a:off x="3565" y="3227"/>
                <a:ext cx="54" cy="112"/>
              </a:xfrm>
              <a:custGeom>
                <a:avLst/>
                <a:gdLst>
                  <a:gd name="T0" fmla="*/ 12 w 24"/>
                  <a:gd name="T1" fmla="*/ 8 h 50"/>
                  <a:gd name="T2" fmla="*/ 3 w 24"/>
                  <a:gd name="T3" fmla="*/ 50 h 50"/>
                  <a:gd name="T4" fmla="*/ 15 w 24"/>
                  <a:gd name="T5" fmla="*/ 29 h 50"/>
                  <a:gd name="T6" fmla="*/ 12 w 24"/>
                  <a:gd name="T7" fmla="*/ 12 h 50"/>
                  <a:gd name="T8" fmla="*/ 19 w 24"/>
                  <a:gd name="T9" fmla="*/ 8 h 50"/>
                  <a:gd name="T10" fmla="*/ 24 w 24"/>
                  <a:gd name="T11" fmla="*/ 0 h 50"/>
                  <a:gd name="T12" fmla="*/ 24 w 24"/>
                  <a:gd name="T13" fmla="*/ 0 h 50"/>
                  <a:gd name="T14" fmla="*/ 15 w 24"/>
                  <a:gd name="T15" fmla="*/ 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50">
                    <a:moveTo>
                      <a:pt x="12" y="8"/>
                    </a:moveTo>
                    <a:cubicBezTo>
                      <a:pt x="0" y="3"/>
                      <a:pt x="7" y="44"/>
                      <a:pt x="3" y="50"/>
                    </a:cubicBezTo>
                    <a:cubicBezTo>
                      <a:pt x="6" y="42"/>
                      <a:pt x="7" y="32"/>
                      <a:pt x="15" y="29"/>
                    </a:cubicBezTo>
                    <a:cubicBezTo>
                      <a:pt x="8" y="27"/>
                      <a:pt x="6" y="16"/>
                      <a:pt x="12" y="12"/>
                    </a:cubicBezTo>
                    <a:cubicBezTo>
                      <a:pt x="14" y="11"/>
                      <a:pt x="17" y="10"/>
                      <a:pt x="19" y="8"/>
                    </a:cubicBezTo>
                    <a:cubicBezTo>
                      <a:pt x="21" y="6"/>
                      <a:pt x="22" y="3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1" y="1"/>
                      <a:pt x="16" y="4"/>
                      <a:pt x="15" y="5"/>
                    </a:cubicBezTo>
                  </a:path>
                </a:pathLst>
              </a:custGeom>
              <a:solidFill>
                <a:srgbClr val="FAE2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781" name="Freeform 381"/>
              <p:cNvSpPr>
                <a:spLocks/>
              </p:cNvSpPr>
              <p:nvPr/>
            </p:nvSpPr>
            <p:spPr bwMode="auto">
              <a:xfrm>
                <a:off x="3702" y="3099"/>
                <a:ext cx="58" cy="106"/>
              </a:xfrm>
              <a:custGeom>
                <a:avLst/>
                <a:gdLst>
                  <a:gd name="T0" fmla="*/ 4 w 26"/>
                  <a:gd name="T1" fmla="*/ 14 h 47"/>
                  <a:gd name="T2" fmla="*/ 10 w 26"/>
                  <a:gd name="T3" fmla="*/ 30 h 47"/>
                  <a:gd name="T4" fmla="*/ 20 w 26"/>
                  <a:gd name="T5" fmla="*/ 47 h 47"/>
                  <a:gd name="T6" fmla="*/ 17 w 26"/>
                  <a:gd name="T7" fmla="*/ 32 h 47"/>
                  <a:gd name="T8" fmla="*/ 11 w 26"/>
                  <a:gd name="T9" fmla="*/ 22 h 47"/>
                  <a:gd name="T10" fmla="*/ 8 w 26"/>
                  <a:gd name="T11" fmla="*/ 9 h 47"/>
                  <a:gd name="T12" fmla="*/ 4 w 26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47">
                    <a:moveTo>
                      <a:pt x="4" y="14"/>
                    </a:moveTo>
                    <a:cubicBezTo>
                      <a:pt x="7" y="20"/>
                      <a:pt x="2" y="25"/>
                      <a:pt x="10" y="30"/>
                    </a:cubicBezTo>
                    <a:cubicBezTo>
                      <a:pt x="6" y="37"/>
                      <a:pt x="26" y="36"/>
                      <a:pt x="20" y="47"/>
                    </a:cubicBezTo>
                    <a:cubicBezTo>
                      <a:pt x="19" y="42"/>
                      <a:pt x="20" y="35"/>
                      <a:pt x="17" y="32"/>
                    </a:cubicBezTo>
                    <a:cubicBezTo>
                      <a:pt x="12" y="27"/>
                      <a:pt x="11" y="30"/>
                      <a:pt x="11" y="22"/>
                    </a:cubicBezTo>
                    <a:cubicBezTo>
                      <a:pt x="10" y="18"/>
                      <a:pt x="10" y="13"/>
                      <a:pt x="8" y="9"/>
                    </a:cubicBezTo>
                    <a:cubicBezTo>
                      <a:pt x="6" y="6"/>
                      <a:pt x="0" y="3"/>
                      <a:pt x="4" y="0"/>
                    </a:cubicBezTo>
                  </a:path>
                </a:pathLst>
              </a:custGeom>
              <a:solidFill>
                <a:srgbClr val="FAE2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782" name="Freeform 382"/>
              <p:cNvSpPr>
                <a:spLocks/>
              </p:cNvSpPr>
              <p:nvPr/>
            </p:nvSpPr>
            <p:spPr bwMode="auto">
              <a:xfrm>
                <a:off x="3598" y="3057"/>
                <a:ext cx="52" cy="40"/>
              </a:xfrm>
              <a:custGeom>
                <a:avLst/>
                <a:gdLst>
                  <a:gd name="T0" fmla="*/ 14 w 23"/>
                  <a:gd name="T1" fmla="*/ 1 h 18"/>
                  <a:gd name="T2" fmla="*/ 4 w 23"/>
                  <a:gd name="T3" fmla="*/ 5 h 18"/>
                  <a:gd name="T4" fmla="*/ 4 w 23"/>
                  <a:gd name="T5" fmla="*/ 18 h 18"/>
                  <a:gd name="T6" fmla="*/ 9 w 23"/>
                  <a:gd name="T7" fmla="*/ 3 h 18"/>
                  <a:gd name="T8" fmla="*/ 19 w 23"/>
                  <a:gd name="T9" fmla="*/ 5 h 18"/>
                  <a:gd name="T10" fmla="*/ 22 w 23"/>
                  <a:gd name="T11" fmla="*/ 6 h 18"/>
                  <a:gd name="T12" fmla="*/ 20 w 23"/>
                  <a:gd name="T13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18">
                    <a:moveTo>
                      <a:pt x="14" y="1"/>
                    </a:moveTo>
                    <a:cubicBezTo>
                      <a:pt x="13" y="0"/>
                      <a:pt x="6" y="3"/>
                      <a:pt x="4" y="5"/>
                    </a:cubicBezTo>
                    <a:cubicBezTo>
                      <a:pt x="0" y="10"/>
                      <a:pt x="3" y="14"/>
                      <a:pt x="4" y="18"/>
                    </a:cubicBezTo>
                    <a:cubicBezTo>
                      <a:pt x="3" y="15"/>
                      <a:pt x="5" y="4"/>
                      <a:pt x="9" y="3"/>
                    </a:cubicBezTo>
                    <a:cubicBezTo>
                      <a:pt x="13" y="2"/>
                      <a:pt x="16" y="11"/>
                      <a:pt x="19" y="5"/>
                    </a:cubicBezTo>
                    <a:cubicBezTo>
                      <a:pt x="20" y="5"/>
                      <a:pt x="22" y="6"/>
                      <a:pt x="22" y="6"/>
                    </a:cubicBezTo>
                    <a:cubicBezTo>
                      <a:pt x="23" y="4"/>
                      <a:pt x="22" y="3"/>
                      <a:pt x="20" y="1"/>
                    </a:cubicBezTo>
                  </a:path>
                </a:pathLst>
              </a:custGeom>
              <a:solidFill>
                <a:srgbClr val="FAE2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783" name="Freeform 383"/>
              <p:cNvSpPr>
                <a:spLocks/>
              </p:cNvSpPr>
              <p:nvPr/>
            </p:nvSpPr>
            <p:spPr bwMode="auto">
              <a:xfrm>
                <a:off x="3594" y="2933"/>
                <a:ext cx="18" cy="72"/>
              </a:xfrm>
              <a:custGeom>
                <a:avLst/>
                <a:gdLst>
                  <a:gd name="T0" fmla="*/ 3 w 8"/>
                  <a:gd name="T1" fmla="*/ 0 h 32"/>
                  <a:gd name="T2" fmla="*/ 6 w 8"/>
                  <a:gd name="T3" fmla="*/ 19 h 32"/>
                  <a:gd name="T4" fmla="*/ 3 w 8"/>
                  <a:gd name="T5" fmla="*/ 26 h 32"/>
                  <a:gd name="T6" fmla="*/ 8 w 8"/>
                  <a:gd name="T7" fmla="*/ 32 h 32"/>
                  <a:gd name="T8" fmla="*/ 7 w 8"/>
                  <a:gd name="T9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3" y="0"/>
                    </a:moveTo>
                    <a:cubicBezTo>
                      <a:pt x="0" y="5"/>
                      <a:pt x="8" y="13"/>
                      <a:pt x="6" y="19"/>
                    </a:cubicBezTo>
                    <a:cubicBezTo>
                      <a:pt x="5" y="22"/>
                      <a:pt x="3" y="22"/>
                      <a:pt x="3" y="26"/>
                    </a:cubicBezTo>
                    <a:cubicBezTo>
                      <a:pt x="3" y="28"/>
                      <a:pt x="7" y="31"/>
                      <a:pt x="8" y="32"/>
                    </a:cubicBezTo>
                    <a:cubicBezTo>
                      <a:pt x="8" y="27"/>
                      <a:pt x="7" y="22"/>
                      <a:pt x="7" y="16"/>
                    </a:cubicBezTo>
                  </a:path>
                </a:pathLst>
              </a:custGeom>
              <a:solidFill>
                <a:srgbClr val="FAE2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784" name="Freeform 384"/>
              <p:cNvSpPr>
                <a:spLocks/>
              </p:cNvSpPr>
              <p:nvPr/>
            </p:nvSpPr>
            <p:spPr bwMode="auto">
              <a:xfrm>
                <a:off x="3717" y="3000"/>
                <a:ext cx="32" cy="39"/>
              </a:xfrm>
              <a:custGeom>
                <a:avLst/>
                <a:gdLst>
                  <a:gd name="T0" fmla="*/ 3 w 14"/>
                  <a:gd name="T1" fmla="*/ 0 h 17"/>
                  <a:gd name="T2" fmla="*/ 5 w 14"/>
                  <a:gd name="T3" fmla="*/ 11 h 17"/>
                  <a:gd name="T4" fmla="*/ 14 w 14"/>
                  <a:gd name="T5" fmla="*/ 17 h 17"/>
                  <a:gd name="T6" fmla="*/ 4 w 14"/>
                  <a:gd name="T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7">
                    <a:moveTo>
                      <a:pt x="3" y="0"/>
                    </a:moveTo>
                    <a:cubicBezTo>
                      <a:pt x="0" y="1"/>
                      <a:pt x="2" y="9"/>
                      <a:pt x="5" y="11"/>
                    </a:cubicBezTo>
                    <a:cubicBezTo>
                      <a:pt x="9" y="14"/>
                      <a:pt x="13" y="12"/>
                      <a:pt x="14" y="17"/>
                    </a:cubicBezTo>
                    <a:cubicBezTo>
                      <a:pt x="12" y="10"/>
                      <a:pt x="5" y="7"/>
                      <a:pt x="4" y="0"/>
                    </a:cubicBezTo>
                  </a:path>
                </a:pathLst>
              </a:custGeom>
              <a:solidFill>
                <a:srgbClr val="FAE2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785" name="Freeform 385"/>
              <p:cNvSpPr>
                <a:spLocks/>
              </p:cNvSpPr>
              <p:nvPr/>
            </p:nvSpPr>
            <p:spPr bwMode="auto">
              <a:xfrm>
                <a:off x="3782" y="3117"/>
                <a:ext cx="39" cy="115"/>
              </a:xfrm>
              <a:custGeom>
                <a:avLst/>
                <a:gdLst>
                  <a:gd name="T0" fmla="*/ 7 w 17"/>
                  <a:gd name="T1" fmla="*/ 20 h 51"/>
                  <a:gd name="T2" fmla="*/ 8 w 17"/>
                  <a:gd name="T3" fmla="*/ 36 h 51"/>
                  <a:gd name="T4" fmla="*/ 11 w 17"/>
                  <a:gd name="T5" fmla="*/ 51 h 51"/>
                  <a:gd name="T6" fmla="*/ 10 w 17"/>
                  <a:gd name="T7" fmla="*/ 39 h 51"/>
                  <a:gd name="T8" fmla="*/ 8 w 17"/>
                  <a:gd name="T9" fmla="*/ 26 h 51"/>
                  <a:gd name="T10" fmla="*/ 1 w 17"/>
                  <a:gd name="T11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51">
                    <a:moveTo>
                      <a:pt x="7" y="20"/>
                    </a:moveTo>
                    <a:cubicBezTo>
                      <a:pt x="0" y="21"/>
                      <a:pt x="7" y="32"/>
                      <a:pt x="8" y="36"/>
                    </a:cubicBezTo>
                    <a:cubicBezTo>
                      <a:pt x="9" y="40"/>
                      <a:pt x="8" y="48"/>
                      <a:pt x="11" y="51"/>
                    </a:cubicBezTo>
                    <a:cubicBezTo>
                      <a:pt x="17" y="46"/>
                      <a:pt x="13" y="44"/>
                      <a:pt x="10" y="39"/>
                    </a:cubicBezTo>
                    <a:cubicBezTo>
                      <a:pt x="8" y="35"/>
                      <a:pt x="8" y="31"/>
                      <a:pt x="8" y="26"/>
                    </a:cubicBezTo>
                    <a:cubicBezTo>
                      <a:pt x="8" y="16"/>
                      <a:pt x="3" y="9"/>
                      <a:pt x="1" y="0"/>
                    </a:cubicBezTo>
                  </a:path>
                </a:pathLst>
              </a:custGeom>
              <a:solidFill>
                <a:srgbClr val="FAE2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786" name="Freeform 386"/>
              <p:cNvSpPr>
                <a:spLocks/>
              </p:cNvSpPr>
              <p:nvPr/>
            </p:nvSpPr>
            <p:spPr bwMode="auto">
              <a:xfrm>
                <a:off x="3681" y="3389"/>
                <a:ext cx="34" cy="65"/>
              </a:xfrm>
              <a:custGeom>
                <a:avLst/>
                <a:gdLst>
                  <a:gd name="T0" fmla="*/ 14 w 15"/>
                  <a:gd name="T1" fmla="*/ 1 h 29"/>
                  <a:gd name="T2" fmla="*/ 1 w 15"/>
                  <a:gd name="T3" fmla="*/ 11 h 29"/>
                  <a:gd name="T4" fmla="*/ 0 w 15"/>
                  <a:gd name="T5" fmla="*/ 29 h 29"/>
                  <a:gd name="T6" fmla="*/ 6 w 15"/>
                  <a:gd name="T7" fmla="*/ 12 h 29"/>
                  <a:gd name="T8" fmla="*/ 15 w 15"/>
                  <a:gd name="T9" fmla="*/ 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29">
                    <a:moveTo>
                      <a:pt x="14" y="1"/>
                    </a:moveTo>
                    <a:cubicBezTo>
                      <a:pt x="9" y="0"/>
                      <a:pt x="2" y="6"/>
                      <a:pt x="1" y="11"/>
                    </a:cubicBezTo>
                    <a:cubicBezTo>
                      <a:pt x="1" y="17"/>
                      <a:pt x="4" y="22"/>
                      <a:pt x="0" y="29"/>
                    </a:cubicBezTo>
                    <a:cubicBezTo>
                      <a:pt x="6" y="24"/>
                      <a:pt x="4" y="18"/>
                      <a:pt x="6" y="12"/>
                    </a:cubicBezTo>
                    <a:cubicBezTo>
                      <a:pt x="8" y="6"/>
                      <a:pt x="10" y="6"/>
                      <a:pt x="15" y="3"/>
                    </a:cubicBezTo>
                  </a:path>
                </a:pathLst>
              </a:custGeom>
              <a:solidFill>
                <a:srgbClr val="FAE2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787" name="Freeform 387"/>
              <p:cNvSpPr>
                <a:spLocks/>
              </p:cNvSpPr>
              <p:nvPr/>
            </p:nvSpPr>
            <p:spPr bwMode="auto">
              <a:xfrm>
                <a:off x="3592" y="3467"/>
                <a:ext cx="45" cy="63"/>
              </a:xfrm>
              <a:custGeom>
                <a:avLst/>
                <a:gdLst>
                  <a:gd name="T0" fmla="*/ 18 w 20"/>
                  <a:gd name="T1" fmla="*/ 1 h 28"/>
                  <a:gd name="T2" fmla="*/ 11 w 20"/>
                  <a:gd name="T3" fmla="*/ 7 h 28"/>
                  <a:gd name="T4" fmla="*/ 4 w 20"/>
                  <a:gd name="T5" fmla="*/ 10 h 28"/>
                  <a:gd name="T6" fmla="*/ 1 w 20"/>
                  <a:gd name="T7" fmla="*/ 17 h 28"/>
                  <a:gd name="T8" fmla="*/ 0 w 20"/>
                  <a:gd name="T9" fmla="*/ 28 h 28"/>
                  <a:gd name="T10" fmla="*/ 9 w 20"/>
                  <a:gd name="T11" fmla="*/ 11 h 28"/>
                  <a:gd name="T12" fmla="*/ 20 w 20"/>
                  <a:gd name="T13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28">
                    <a:moveTo>
                      <a:pt x="18" y="1"/>
                    </a:moveTo>
                    <a:cubicBezTo>
                      <a:pt x="14" y="0"/>
                      <a:pt x="13" y="5"/>
                      <a:pt x="11" y="7"/>
                    </a:cubicBezTo>
                    <a:cubicBezTo>
                      <a:pt x="8" y="10"/>
                      <a:pt x="6" y="9"/>
                      <a:pt x="4" y="10"/>
                    </a:cubicBezTo>
                    <a:cubicBezTo>
                      <a:pt x="0" y="13"/>
                      <a:pt x="1" y="12"/>
                      <a:pt x="1" y="17"/>
                    </a:cubicBezTo>
                    <a:cubicBezTo>
                      <a:pt x="0" y="20"/>
                      <a:pt x="0" y="24"/>
                      <a:pt x="0" y="28"/>
                    </a:cubicBezTo>
                    <a:cubicBezTo>
                      <a:pt x="4" y="22"/>
                      <a:pt x="2" y="15"/>
                      <a:pt x="9" y="11"/>
                    </a:cubicBezTo>
                    <a:cubicBezTo>
                      <a:pt x="17" y="7"/>
                      <a:pt x="18" y="12"/>
                      <a:pt x="20" y="3"/>
                    </a:cubicBezTo>
                  </a:path>
                </a:pathLst>
              </a:custGeom>
              <a:solidFill>
                <a:srgbClr val="FAE2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788" name="Freeform 388"/>
              <p:cNvSpPr>
                <a:spLocks/>
              </p:cNvSpPr>
              <p:nvPr/>
            </p:nvSpPr>
            <p:spPr bwMode="auto">
              <a:xfrm>
                <a:off x="3506" y="3375"/>
                <a:ext cx="106" cy="92"/>
              </a:xfrm>
              <a:custGeom>
                <a:avLst/>
                <a:gdLst>
                  <a:gd name="T0" fmla="*/ 45 w 47"/>
                  <a:gd name="T1" fmla="*/ 15 h 41"/>
                  <a:gd name="T2" fmla="*/ 18 w 47"/>
                  <a:gd name="T3" fmla="*/ 28 h 41"/>
                  <a:gd name="T4" fmla="*/ 15 w 47"/>
                  <a:gd name="T5" fmla="*/ 34 h 41"/>
                  <a:gd name="T6" fmla="*/ 5 w 47"/>
                  <a:gd name="T7" fmla="*/ 21 h 41"/>
                  <a:gd name="T8" fmla="*/ 12 w 47"/>
                  <a:gd name="T9" fmla="*/ 38 h 41"/>
                  <a:gd name="T10" fmla="*/ 22 w 47"/>
                  <a:gd name="T11" fmla="*/ 39 h 41"/>
                  <a:gd name="T12" fmla="*/ 31 w 47"/>
                  <a:gd name="T13" fmla="*/ 34 h 41"/>
                  <a:gd name="T14" fmla="*/ 41 w 47"/>
                  <a:gd name="T15" fmla="*/ 33 h 41"/>
                  <a:gd name="T16" fmla="*/ 44 w 47"/>
                  <a:gd name="T17" fmla="*/ 22 h 41"/>
                  <a:gd name="T18" fmla="*/ 45 w 47"/>
                  <a:gd name="T19" fmla="*/ 11 h 41"/>
                  <a:gd name="T20" fmla="*/ 37 w 47"/>
                  <a:gd name="T21" fmla="*/ 0 h 41"/>
                  <a:gd name="T22" fmla="*/ 38 w 47"/>
                  <a:gd name="T23" fmla="*/ 8 h 41"/>
                  <a:gd name="T24" fmla="*/ 40 w 47"/>
                  <a:gd name="T25" fmla="*/ 22 h 41"/>
                  <a:gd name="T26" fmla="*/ 42 w 47"/>
                  <a:gd name="T27" fmla="*/ 2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" h="41">
                    <a:moveTo>
                      <a:pt x="45" y="15"/>
                    </a:moveTo>
                    <a:cubicBezTo>
                      <a:pt x="35" y="21"/>
                      <a:pt x="33" y="34"/>
                      <a:pt x="18" y="28"/>
                    </a:cubicBezTo>
                    <a:cubicBezTo>
                      <a:pt x="17" y="30"/>
                      <a:pt x="16" y="32"/>
                      <a:pt x="15" y="34"/>
                    </a:cubicBezTo>
                    <a:cubicBezTo>
                      <a:pt x="13" y="30"/>
                      <a:pt x="8" y="25"/>
                      <a:pt x="5" y="21"/>
                    </a:cubicBezTo>
                    <a:cubicBezTo>
                      <a:pt x="0" y="30"/>
                      <a:pt x="6" y="35"/>
                      <a:pt x="12" y="38"/>
                    </a:cubicBezTo>
                    <a:cubicBezTo>
                      <a:pt x="17" y="41"/>
                      <a:pt x="16" y="41"/>
                      <a:pt x="22" y="39"/>
                    </a:cubicBezTo>
                    <a:cubicBezTo>
                      <a:pt x="25" y="37"/>
                      <a:pt x="28" y="34"/>
                      <a:pt x="31" y="34"/>
                    </a:cubicBezTo>
                    <a:cubicBezTo>
                      <a:pt x="35" y="34"/>
                      <a:pt x="37" y="38"/>
                      <a:pt x="41" y="33"/>
                    </a:cubicBezTo>
                    <a:cubicBezTo>
                      <a:pt x="45" y="29"/>
                      <a:pt x="44" y="26"/>
                      <a:pt x="44" y="22"/>
                    </a:cubicBezTo>
                    <a:cubicBezTo>
                      <a:pt x="45" y="18"/>
                      <a:pt x="47" y="16"/>
                      <a:pt x="45" y="11"/>
                    </a:cubicBezTo>
                    <a:cubicBezTo>
                      <a:pt x="43" y="7"/>
                      <a:pt x="39" y="5"/>
                      <a:pt x="37" y="0"/>
                    </a:cubicBezTo>
                    <a:cubicBezTo>
                      <a:pt x="34" y="4"/>
                      <a:pt x="37" y="5"/>
                      <a:pt x="38" y="8"/>
                    </a:cubicBezTo>
                    <a:cubicBezTo>
                      <a:pt x="40" y="13"/>
                      <a:pt x="40" y="17"/>
                      <a:pt x="40" y="22"/>
                    </a:cubicBezTo>
                    <a:cubicBezTo>
                      <a:pt x="41" y="23"/>
                      <a:pt x="41" y="22"/>
                      <a:pt x="42" y="22"/>
                    </a:cubicBezTo>
                  </a:path>
                </a:pathLst>
              </a:custGeom>
              <a:solidFill>
                <a:srgbClr val="FAE2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789" name="Freeform 389"/>
              <p:cNvSpPr>
                <a:spLocks/>
              </p:cNvSpPr>
              <p:nvPr/>
            </p:nvSpPr>
            <p:spPr bwMode="auto">
              <a:xfrm>
                <a:off x="3585" y="3577"/>
                <a:ext cx="105" cy="103"/>
              </a:xfrm>
              <a:custGeom>
                <a:avLst/>
                <a:gdLst>
                  <a:gd name="T0" fmla="*/ 5 w 47"/>
                  <a:gd name="T1" fmla="*/ 0 h 46"/>
                  <a:gd name="T2" fmla="*/ 0 w 47"/>
                  <a:gd name="T3" fmla="*/ 11 h 46"/>
                  <a:gd name="T4" fmla="*/ 8 w 47"/>
                  <a:gd name="T5" fmla="*/ 18 h 46"/>
                  <a:gd name="T6" fmla="*/ 6 w 47"/>
                  <a:gd name="T7" fmla="*/ 30 h 46"/>
                  <a:gd name="T8" fmla="*/ 16 w 47"/>
                  <a:gd name="T9" fmla="*/ 29 h 46"/>
                  <a:gd name="T10" fmla="*/ 27 w 47"/>
                  <a:gd name="T11" fmla="*/ 32 h 46"/>
                  <a:gd name="T12" fmla="*/ 29 w 47"/>
                  <a:gd name="T13" fmla="*/ 43 h 46"/>
                  <a:gd name="T14" fmla="*/ 47 w 47"/>
                  <a:gd name="T15" fmla="*/ 33 h 46"/>
                  <a:gd name="T16" fmla="*/ 30 w 47"/>
                  <a:gd name="T17" fmla="*/ 31 h 46"/>
                  <a:gd name="T18" fmla="*/ 14 w 47"/>
                  <a:gd name="T19" fmla="*/ 22 h 46"/>
                  <a:gd name="T20" fmla="*/ 12 w 47"/>
                  <a:gd name="T21" fmla="*/ 1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7" h="46">
                    <a:moveTo>
                      <a:pt x="5" y="0"/>
                    </a:moveTo>
                    <a:cubicBezTo>
                      <a:pt x="3" y="2"/>
                      <a:pt x="0" y="8"/>
                      <a:pt x="0" y="11"/>
                    </a:cubicBezTo>
                    <a:cubicBezTo>
                      <a:pt x="1" y="14"/>
                      <a:pt x="6" y="13"/>
                      <a:pt x="8" y="18"/>
                    </a:cubicBezTo>
                    <a:cubicBezTo>
                      <a:pt x="9" y="22"/>
                      <a:pt x="5" y="27"/>
                      <a:pt x="6" y="30"/>
                    </a:cubicBezTo>
                    <a:cubicBezTo>
                      <a:pt x="9" y="35"/>
                      <a:pt x="13" y="30"/>
                      <a:pt x="16" y="29"/>
                    </a:cubicBezTo>
                    <a:cubicBezTo>
                      <a:pt x="20" y="29"/>
                      <a:pt x="25" y="29"/>
                      <a:pt x="27" y="32"/>
                    </a:cubicBezTo>
                    <a:cubicBezTo>
                      <a:pt x="29" y="34"/>
                      <a:pt x="26" y="42"/>
                      <a:pt x="29" y="43"/>
                    </a:cubicBezTo>
                    <a:cubicBezTo>
                      <a:pt x="35" y="46"/>
                      <a:pt x="40" y="26"/>
                      <a:pt x="47" y="33"/>
                    </a:cubicBezTo>
                    <a:cubicBezTo>
                      <a:pt x="40" y="29"/>
                      <a:pt x="36" y="38"/>
                      <a:pt x="30" y="31"/>
                    </a:cubicBezTo>
                    <a:cubicBezTo>
                      <a:pt x="24" y="24"/>
                      <a:pt x="24" y="18"/>
                      <a:pt x="14" y="22"/>
                    </a:cubicBezTo>
                    <a:cubicBezTo>
                      <a:pt x="14" y="18"/>
                      <a:pt x="13" y="16"/>
                      <a:pt x="12" y="12"/>
                    </a:cubicBezTo>
                  </a:path>
                </a:pathLst>
              </a:custGeom>
              <a:solidFill>
                <a:srgbClr val="FAE2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790" name="Freeform 390"/>
              <p:cNvSpPr>
                <a:spLocks/>
              </p:cNvSpPr>
              <p:nvPr/>
            </p:nvSpPr>
            <p:spPr bwMode="auto">
              <a:xfrm>
                <a:off x="3515" y="3656"/>
                <a:ext cx="63" cy="65"/>
              </a:xfrm>
              <a:custGeom>
                <a:avLst/>
                <a:gdLst>
                  <a:gd name="T0" fmla="*/ 0 w 28"/>
                  <a:gd name="T1" fmla="*/ 20 h 29"/>
                  <a:gd name="T2" fmla="*/ 8 w 28"/>
                  <a:gd name="T3" fmla="*/ 20 h 29"/>
                  <a:gd name="T4" fmla="*/ 16 w 28"/>
                  <a:gd name="T5" fmla="*/ 13 h 29"/>
                  <a:gd name="T6" fmla="*/ 19 w 28"/>
                  <a:gd name="T7" fmla="*/ 26 h 29"/>
                  <a:gd name="T8" fmla="*/ 28 w 28"/>
                  <a:gd name="T9" fmla="*/ 24 h 29"/>
                  <a:gd name="T10" fmla="*/ 19 w 28"/>
                  <a:gd name="T11" fmla="*/ 14 h 29"/>
                  <a:gd name="T12" fmla="*/ 15 w 28"/>
                  <a:gd name="T13" fmla="*/ 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29">
                    <a:moveTo>
                      <a:pt x="0" y="20"/>
                    </a:moveTo>
                    <a:cubicBezTo>
                      <a:pt x="1" y="20"/>
                      <a:pt x="5" y="21"/>
                      <a:pt x="8" y="20"/>
                    </a:cubicBezTo>
                    <a:cubicBezTo>
                      <a:pt x="11" y="18"/>
                      <a:pt x="13" y="15"/>
                      <a:pt x="16" y="13"/>
                    </a:cubicBezTo>
                    <a:cubicBezTo>
                      <a:pt x="19" y="17"/>
                      <a:pt x="17" y="23"/>
                      <a:pt x="19" y="26"/>
                    </a:cubicBezTo>
                    <a:cubicBezTo>
                      <a:pt x="22" y="29"/>
                      <a:pt x="28" y="29"/>
                      <a:pt x="28" y="24"/>
                    </a:cubicBezTo>
                    <a:cubicBezTo>
                      <a:pt x="27" y="20"/>
                      <a:pt x="20" y="17"/>
                      <a:pt x="19" y="14"/>
                    </a:cubicBezTo>
                    <a:cubicBezTo>
                      <a:pt x="18" y="11"/>
                      <a:pt x="19" y="0"/>
                      <a:pt x="15" y="6"/>
                    </a:cubicBezTo>
                  </a:path>
                </a:pathLst>
              </a:custGeom>
              <a:solidFill>
                <a:srgbClr val="FAE2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791" name="Freeform 391"/>
              <p:cNvSpPr>
                <a:spLocks/>
              </p:cNvSpPr>
              <p:nvPr/>
            </p:nvSpPr>
            <p:spPr bwMode="auto">
              <a:xfrm>
                <a:off x="3419" y="2601"/>
                <a:ext cx="155" cy="135"/>
              </a:xfrm>
              <a:custGeom>
                <a:avLst/>
                <a:gdLst>
                  <a:gd name="T0" fmla="*/ 26 w 69"/>
                  <a:gd name="T1" fmla="*/ 12 h 60"/>
                  <a:gd name="T2" fmla="*/ 30 w 69"/>
                  <a:gd name="T3" fmla="*/ 28 h 60"/>
                  <a:gd name="T4" fmla="*/ 42 w 69"/>
                  <a:gd name="T5" fmla="*/ 35 h 60"/>
                  <a:gd name="T6" fmla="*/ 46 w 69"/>
                  <a:gd name="T7" fmla="*/ 48 h 60"/>
                  <a:gd name="T8" fmla="*/ 56 w 69"/>
                  <a:gd name="T9" fmla="*/ 59 h 60"/>
                  <a:gd name="T10" fmla="*/ 69 w 69"/>
                  <a:gd name="T11" fmla="*/ 55 h 60"/>
                  <a:gd name="T12" fmla="*/ 53 w 69"/>
                  <a:gd name="T13" fmla="*/ 50 h 60"/>
                  <a:gd name="T14" fmla="*/ 47 w 69"/>
                  <a:gd name="T15" fmla="*/ 32 h 60"/>
                  <a:gd name="T16" fmla="*/ 35 w 69"/>
                  <a:gd name="T17" fmla="*/ 22 h 60"/>
                  <a:gd name="T18" fmla="*/ 28 w 69"/>
                  <a:gd name="T19" fmla="*/ 6 h 60"/>
                  <a:gd name="T20" fmla="*/ 1 w 69"/>
                  <a:gd name="T21" fmla="*/ 0 h 60"/>
                  <a:gd name="T22" fmla="*/ 0 w 69"/>
                  <a:gd name="T23" fmla="*/ 0 h 60"/>
                  <a:gd name="T24" fmla="*/ 17 w 69"/>
                  <a:gd name="T25" fmla="*/ 13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9" h="60">
                    <a:moveTo>
                      <a:pt x="26" y="12"/>
                    </a:moveTo>
                    <a:cubicBezTo>
                      <a:pt x="26" y="17"/>
                      <a:pt x="28" y="23"/>
                      <a:pt x="30" y="28"/>
                    </a:cubicBezTo>
                    <a:cubicBezTo>
                      <a:pt x="34" y="35"/>
                      <a:pt x="36" y="30"/>
                      <a:pt x="42" y="35"/>
                    </a:cubicBezTo>
                    <a:cubicBezTo>
                      <a:pt x="46" y="39"/>
                      <a:pt x="43" y="43"/>
                      <a:pt x="46" y="48"/>
                    </a:cubicBezTo>
                    <a:cubicBezTo>
                      <a:pt x="48" y="52"/>
                      <a:pt x="54" y="54"/>
                      <a:pt x="56" y="59"/>
                    </a:cubicBezTo>
                    <a:cubicBezTo>
                      <a:pt x="60" y="60"/>
                      <a:pt x="65" y="58"/>
                      <a:pt x="69" y="55"/>
                    </a:cubicBezTo>
                    <a:cubicBezTo>
                      <a:pt x="64" y="51"/>
                      <a:pt x="57" y="56"/>
                      <a:pt x="53" y="50"/>
                    </a:cubicBezTo>
                    <a:cubicBezTo>
                      <a:pt x="49" y="45"/>
                      <a:pt x="50" y="37"/>
                      <a:pt x="47" y="32"/>
                    </a:cubicBezTo>
                    <a:cubicBezTo>
                      <a:pt x="44" y="28"/>
                      <a:pt x="37" y="26"/>
                      <a:pt x="35" y="22"/>
                    </a:cubicBezTo>
                    <a:cubicBezTo>
                      <a:pt x="32" y="17"/>
                      <a:pt x="31" y="11"/>
                      <a:pt x="28" y="6"/>
                    </a:cubicBezTo>
                    <a:cubicBezTo>
                      <a:pt x="16" y="10"/>
                      <a:pt x="11" y="8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2" y="8"/>
                      <a:pt x="10" y="11"/>
                      <a:pt x="17" y="13"/>
                    </a:cubicBezTo>
                  </a:path>
                </a:pathLst>
              </a:custGeom>
              <a:solidFill>
                <a:srgbClr val="FAE2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792" name="Freeform 392"/>
              <p:cNvSpPr>
                <a:spLocks/>
              </p:cNvSpPr>
              <p:nvPr/>
            </p:nvSpPr>
            <p:spPr bwMode="auto">
              <a:xfrm>
                <a:off x="3565" y="2664"/>
                <a:ext cx="47" cy="72"/>
              </a:xfrm>
              <a:custGeom>
                <a:avLst/>
                <a:gdLst>
                  <a:gd name="T0" fmla="*/ 1 w 21"/>
                  <a:gd name="T1" fmla="*/ 0 h 32"/>
                  <a:gd name="T2" fmla="*/ 11 w 21"/>
                  <a:gd name="T3" fmla="*/ 15 h 32"/>
                  <a:gd name="T4" fmla="*/ 12 w 21"/>
                  <a:gd name="T5" fmla="*/ 32 h 32"/>
                  <a:gd name="T6" fmla="*/ 13 w 21"/>
                  <a:gd name="T7" fmla="*/ 19 h 32"/>
                  <a:gd name="T8" fmla="*/ 4 w 21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32">
                    <a:moveTo>
                      <a:pt x="1" y="0"/>
                    </a:moveTo>
                    <a:cubicBezTo>
                      <a:pt x="0" y="8"/>
                      <a:pt x="7" y="9"/>
                      <a:pt x="11" y="15"/>
                    </a:cubicBezTo>
                    <a:cubicBezTo>
                      <a:pt x="15" y="21"/>
                      <a:pt x="13" y="26"/>
                      <a:pt x="12" y="32"/>
                    </a:cubicBezTo>
                    <a:cubicBezTo>
                      <a:pt x="21" y="31"/>
                      <a:pt x="14" y="22"/>
                      <a:pt x="13" y="19"/>
                    </a:cubicBezTo>
                    <a:cubicBezTo>
                      <a:pt x="11" y="13"/>
                      <a:pt x="12" y="5"/>
                      <a:pt x="4" y="4"/>
                    </a:cubicBezTo>
                  </a:path>
                </a:pathLst>
              </a:custGeom>
              <a:solidFill>
                <a:srgbClr val="FAE2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793" name="Freeform 393"/>
              <p:cNvSpPr>
                <a:spLocks/>
              </p:cNvSpPr>
              <p:nvPr/>
            </p:nvSpPr>
            <p:spPr bwMode="auto">
              <a:xfrm>
                <a:off x="3628" y="2722"/>
                <a:ext cx="53" cy="124"/>
              </a:xfrm>
              <a:custGeom>
                <a:avLst/>
                <a:gdLst>
                  <a:gd name="T0" fmla="*/ 8 w 24"/>
                  <a:gd name="T1" fmla="*/ 0 h 55"/>
                  <a:gd name="T2" fmla="*/ 2 w 24"/>
                  <a:gd name="T3" fmla="*/ 15 h 55"/>
                  <a:gd name="T4" fmla="*/ 5 w 24"/>
                  <a:gd name="T5" fmla="*/ 23 h 55"/>
                  <a:gd name="T6" fmla="*/ 10 w 24"/>
                  <a:gd name="T7" fmla="*/ 28 h 55"/>
                  <a:gd name="T8" fmla="*/ 19 w 24"/>
                  <a:gd name="T9" fmla="*/ 38 h 55"/>
                  <a:gd name="T10" fmla="*/ 22 w 24"/>
                  <a:gd name="T11" fmla="*/ 55 h 55"/>
                  <a:gd name="T12" fmla="*/ 21 w 24"/>
                  <a:gd name="T13" fmla="*/ 40 h 55"/>
                  <a:gd name="T14" fmla="*/ 21 w 24"/>
                  <a:gd name="T15" fmla="*/ 27 h 55"/>
                  <a:gd name="T16" fmla="*/ 11 w 24"/>
                  <a:gd name="T17" fmla="*/ 18 h 55"/>
                  <a:gd name="T18" fmla="*/ 11 w 24"/>
                  <a:gd name="T19" fmla="*/ 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55">
                    <a:moveTo>
                      <a:pt x="8" y="0"/>
                    </a:moveTo>
                    <a:cubicBezTo>
                      <a:pt x="2" y="2"/>
                      <a:pt x="0" y="11"/>
                      <a:pt x="2" y="15"/>
                    </a:cubicBezTo>
                    <a:cubicBezTo>
                      <a:pt x="2" y="17"/>
                      <a:pt x="5" y="22"/>
                      <a:pt x="5" y="23"/>
                    </a:cubicBezTo>
                    <a:cubicBezTo>
                      <a:pt x="7" y="27"/>
                      <a:pt x="5" y="25"/>
                      <a:pt x="10" y="28"/>
                    </a:cubicBezTo>
                    <a:cubicBezTo>
                      <a:pt x="17" y="31"/>
                      <a:pt x="20" y="30"/>
                      <a:pt x="19" y="38"/>
                    </a:cubicBezTo>
                    <a:cubicBezTo>
                      <a:pt x="18" y="45"/>
                      <a:pt x="17" y="50"/>
                      <a:pt x="22" y="55"/>
                    </a:cubicBezTo>
                    <a:cubicBezTo>
                      <a:pt x="22" y="50"/>
                      <a:pt x="21" y="45"/>
                      <a:pt x="21" y="40"/>
                    </a:cubicBezTo>
                    <a:cubicBezTo>
                      <a:pt x="22" y="34"/>
                      <a:pt x="24" y="32"/>
                      <a:pt x="21" y="27"/>
                    </a:cubicBezTo>
                    <a:cubicBezTo>
                      <a:pt x="18" y="24"/>
                      <a:pt x="14" y="22"/>
                      <a:pt x="11" y="18"/>
                    </a:cubicBezTo>
                    <a:cubicBezTo>
                      <a:pt x="9" y="13"/>
                      <a:pt x="10" y="13"/>
                      <a:pt x="11" y="7"/>
                    </a:cubicBezTo>
                  </a:path>
                </a:pathLst>
              </a:custGeom>
              <a:solidFill>
                <a:srgbClr val="FAE2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794" name="Freeform 394"/>
              <p:cNvSpPr>
                <a:spLocks/>
              </p:cNvSpPr>
              <p:nvPr/>
            </p:nvSpPr>
            <p:spPr bwMode="auto">
              <a:xfrm>
                <a:off x="3646" y="2621"/>
                <a:ext cx="114" cy="130"/>
              </a:xfrm>
              <a:custGeom>
                <a:avLst/>
                <a:gdLst>
                  <a:gd name="T0" fmla="*/ 25 w 51"/>
                  <a:gd name="T1" fmla="*/ 32 h 58"/>
                  <a:gd name="T2" fmla="*/ 28 w 51"/>
                  <a:gd name="T3" fmla="*/ 50 h 58"/>
                  <a:gd name="T4" fmla="*/ 35 w 51"/>
                  <a:gd name="T5" fmla="*/ 57 h 58"/>
                  <a:gd name="T6" fmla="*/ 34 w 51"/>
                  <a:gd name="T7" fmla="*/ 51 h 58"/>
                  <a:gd name="T8" fmla="*/ 38 w 51"/>
                  <a:gd name="T9" fmla="*/ 42 h 58"/>
                  <a:gd name="T10" fmla="*/ 44 w 51"/>
                  <a:gd name="T11" fmla="*/ 46 h 58"/>
                  <a:gd name="T12" fmla="*/ 51 w 51"/>
                  <a:gd name="T13" fmla="*/ 42 h 58"/>
                  <a:gd name="T14" fmla="*/ 27 w 51"/>
                  <a:gd name="T15" fmla="*/ 31 h 58"/>
                  <a:gd name="T16" fmla="*/ 24 w 51"/>
                  <a:gd name="T17" fmla="*/ 24 h 58"/>
                  <a:gd name="T18" fmla="*/ 19 w 51"/>
                  <a:gd name="T19" fmla="*/ 20 h 58"/>
                  <a:gd name="T20" fmla="*/ 33 w 51"/>
                  <a:gd name="T21" fmla="*/ 16 h 58"/>
                  <a:gd name="T22" fmla="*/ 35 w 51"/>
                  <a:gd name="T23" fmla="*/ 21 h 58"/>
                  <a:gd name="T24" fmla="*/ 32 w 51"/>
                  <a:gd name="T25" fmla="*/ 9 h 58"/>
                  <a:gd name="T26" fmla="*/ 20 w 51"/>
                  <a:gd name="T27" fmla="*/ 13 h 58"/>
                  <a:gd name="T28" fmla="*/ 0 w 51"/>
                  <a:gd name="T29" fmla="*/ 0 h 58"/>
                  <a:gd name="T30" fmla="*/ 19 w 51"/>
                  <a:gd name="T31" fmla="*/ 22 h 58"/>
                  <a:gd name="T32" fmla="*/ 19 w 51"/>
                  <a:gd name="T33" fmla="*/ 24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1" h="58">
                    <a:moveTo>
                      <a:pt x="25" y="32"/>
                    </a:moveTo>
                    <a:cubicBezTo>
                      <a:pt x="25" y="37"/>
                      <a:pt x="26" y="45"/>
                      <a:pt x="28" y="50"/>
                    </a:cubicBezTo>
                    <a:cubicBezTo>
                      <a:pt x="29" y="53"/>
                      <a:pt x="31" y="58"/>
                      <a:pt x="35" y="57"/>
                    </a:cubicBezTo>
                    <a:cubicBezTo>
                      <a:pt x="39" y="55"/>
                      <a:pt x="35" y="54"/>
                      <a:pt x="34" y="51"/>
                    </a:cubicBezTo>
                    <a:cubicBezTo>
                      <a:pt x="33" y="47"/>
                      <a:pt x="31" y="40"/>
                      <a:pt x="38" y="42"/>
                    </a:cubicBezTo>
                    <a:cubicBezTo>
                      <a:pt x="40" y="42"/>
                      <a:pt x="40" y="46"/>
                      <a:pt x="44" y="46"/>
                    </a:cubicBezTo>
                    <a:cubicBezTo>
                      <a:pt x="46" y="46"/>
                      <a:pt x="49" y="44"/>
                      <a:pt x="51" y="42"/>
                    </a:cubicBezTo>
                    <a:cubicBezTo>
                      <a:pt x="43" y="44"/>
                      <a:pt x="31" y="37"/>
                      <a:pt x="27" y="31"/>
                    </a:cubicBezTo>
                    <a:cubicBezTo>
                      <a:pt x="25" y="29"/>
                      <a:pt x="26" y="26"/>
                      <a:pt x="24" y="24"/>
                    </a:cubicBezTo>
                    <a:cubicBezTo>
                      <a:pt x="22" y="22"/>
                      <a:pt x="19" y="23"/>
                      <a:pt x="19" y="20"/>
                    </a:cubicBezTo>
                    <a:cubicBezTo>
                      <a:pt x="19" y="15"/>
                      <a:pt x="30" y="16"/>
                      <a:pt x="33" y="16"/>
                    </a:cubicBezTo>
                    <a:cubicBezTo>
                      <a:pt x="33" y="18"/>
                      <a:pt x="34" y="20"/>
                      <a:pt x="35" y="21"/>
                    </a:cubicBezTo>
                    <a:cubicBezTo>
                      <a:pt x="35" y="19"/>
                      <a:pt x="34" y="11"/>
                      <a:pt x="32" y="9"/>
                    </a:cubicBezTo>
                    <a:cubicBezTo>
                      <a:pt x="28" y="6"/>
                      <a:pt x="24" y="12"/>
                      <a:pt x="20" y="13"/>
                    </a:cubicBezTo>
                    <a:cubicBezTo>
                      <a:pt x="13" y="14"/>
                      <a:pt x="6" y="4"/>
                      <a:pt x="0" y="0"/>
                    </a:cubicBezTo>
                    <a:cubicBezTo>
                      <a:pt x="7" y="8"/>
                      <a:pt x="9" y="16"/>
                      <a:pt x="19" y="22"/>
                    </a:cubicBezTo>
                    <a:cubicBezTo>
                      <a:pt x="19" y="23"/>
                      <a:pt x="19" y="23"/>
                      <a:pt x="19" y="24"/>
                    </a:cubicBezTo>
                  </a:path>
                </a:pathLst>
              </a:custGeom>
              <a:solidFill>
                <a:srgbClr val="FAE2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795" name="Freeform 395"/>
              <p:cNvSpPr>
                <a:spLocks/>
              </p:cNvSpPr>
              <p:nvPr/>
            </p:nvSpPr>
            <p:spPr bwMode="auto">
              <a:xfrm>
                <a:off x="3486" y="2480"/>
                <a:ext cx="124" cy="67"/>
              </a:xfrm>
              <a:custGeom>
                <a:avLst/>
                <a:gdLst>
                  <a:gd name="T0" fmla="*/ 0 w 55"/>
                  <a:gd name="T1" fmla="*/ 16 h 30"/>
                  <a:gd name="T2" fmla="*/ 12 w 55"/>
                  <a:gd name="T3" fmla="*/ 14 h 30"/>
                  <a:gd name="T4" fmla="*/ 23 w 55"/>
                  <a:gd name="T5" fmla="*/ 14 h 30"/>
                  <a:gd name="T6" fmla="*/ 41 w 55"/>
                  <a:gd name="T7" fmla="*/ 6 h 30"/>
                  <a:gd name="T8" fmla="*/ 46 w 55"/>
                  <a:gd name="T9" fmla="*/ 16 h 30"/>
                  <a:gd name="T10" fmla="*/ 55 w 55"/>
                  <a:gd name="T11" fmla="*/ 29 h 30"/>
                  <a:gd name="T12" fmla="*/ 43 w 55"/>
                  <a:gd name="T13" fmla="*/ 19 h 30"/>
                  <a:gd name="T14" fmla="*/ 38 w 55"/>
                  <a:gd name="T15" fmla="*/ 20 h 30"/>
                  <a:gd name="T16" fmla="*/ 22 w 55"/>
                  <a:gd name="T17" fmla="*/ 29 h 30"/>
                  <a:gd name="T18" fmla="*/ 14 w 55"/>
                  <a:gd name="T19" fmla="*/ 17 h 30"/>
                  <a:gd name="T20" fmla="*/ 13 w 55"/>
                  <a:gd name="T21" fmla="*/ 1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5" h="30">
                    <a:moveTo>
                      <a:pt x="0" y="16"/>
                    </a:moveTo>
                    <a:cubicBezTo>
                      <a:pt x="4" y="17"/>
                      <a:pt x="8" y="15"/>
                      <a:pt x="12" y="14"/>
                    </a:cubicBezTo>
                    <a:cubicBezTo>
                      <a:pt x="16" y="14"/>
                      <a:pt x="20" y="15"/>
                      <a:pt x="23" y="14"/>
                    </a:cubicBezTo>
                    <a:cubicBezTo>
                      <a:pt x="30" y="13"/>
                      <a:pt x="33" y="6"/>
                      <a:pt x="41" y="6"/>
                    </a:cubicBezTo>
                    <a:cubicBezTo>
                      <a:pt x="38" y="12"/>
                      <a:pt x="42" y="13"/>
                      <a:pt x="46" y="16"/>
                    </a:cubicBezTo>
                    <a:cubicBezTo>
                      <a:pt x="51" y="20"/>
                      <a:pt x="53" y="23"/>
                      <a:pt x="55" y="29"/>
                    </a:cubicBezTo>
                    <a:cubicBezTo>
                      <a:pt x="50" y="30"/>
                      <a:pt x="42" y="25"/>
                      <a:pt x="43" y="19"/>
                    </a:cubicBezTo>
                    <a:cubicBezTo>
                      <a:pt x="42" y="20"/>
                      <a:pt x="40" y="19"/>
                      <a:pt x="38" y="20"/>
                    </a:cubicBezTo>
                    <a:cubicBezTo>
                      <a:pt x="34" y="0"/>
                      <a:pt x="25" y="28"/>
                      <a:pt x="22" y="29"/>
                    </a:cubicBezTo>
                    <a:cubicBezTo>
                      <a:pt x="19" y="25"/>
                      <a:pt x="18" y="21"/>
                      <a:pt x="14" y="17"/>
                    </a:cubicBezTo>
                    <a:cubicBezTo>
                      <a:pt x="13" y="17"/>
                      <a:pt x="14" y="18"/>
                      <a:pt x="13" y="18"/>
                    </a:cubicBezTo>
                  </a:path>
                </a:pathLst>
              </a:custGeom>
              <a:solidFill>
                <a:srgbClr val="FAE2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796" name="Freeform 396"/>
              <p:cNvSpPr>
                <a:spLocks/>
              </p:cNvSpPr>
              <p:nvPr/>
            </p:nvSpPr>
            <p:spPr bwMode="auto">
              <a:xfrm>
                <a:off x="3693" y="2895"/>
                <a:ext cx="40" cy="85"/>
              </a:xfrm>
              <a:custGeom>
                <a:avLst/>
                <a:gdLst>
                  <a:gd name="T0" fmla="*/ 3 w 18"/>
                  <a:gd name="T1" fmla="*/ 16 h 38"/>
                  <a:gd name="T2" fmla="*/ 15 w 18"/>
                  <a:gd name="T3" fmla="*/ 11 h 38"/>
                  <a:gd name="T4" fmla="*/ 17 w 18"/>
                  <a:gd name="T5" fmla="*/ 0 h 38"/>
                  <a:gd name="T6" fmla="*/ 16 w 18"/>
                  <a:gd name="T7" fmla="*/ 11 h 38"/>
                  <a:gd name="T8" fmla="*/ 12 w 18"/>
                  <a:gd name="T9" fmla="*/ 19 h 38"/>
                  <a:gd name="T10" fmla="*/ 4 w 18"/>
                  <a:gd name="T11" fmla="*/ 26 h 38"/>
                  <a:gd name="T12" fmla="*/ 6 w 18"/>
                  <a:gd name="T13" fmla="*/ 38 h 38"/>
                  <a:gd name="T14" fmla="*/ 4 w 18"/>
                  <a:gd name="T15" fmla="*/ 2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38">
                    <a:moveTo>
                      <a:pt x="3" y="16"/>
                    </a:moveTo>
                    <a:cubicBezTo>
                      <a:pt x="5" y="17"/>
                      <a:pt x="12" y="14"/>
                      <a:pt x="15" y="11"/>
                    </a:cubicBezTo>
                    <a:cubicBezTo>
                      <a:pt x="18" y="8"/>
                      <a:pt x="15" y="3"/>
                      <a:pt x="17" y="0"/>
                    </a:cubicBezTo>
                    <a:cubicBezTo>
                      <a:pt x="18" y="3"/>
                      <a:pt x="16" y="7"/>
                      <a:pt x="16" y="11"/>
                    </a:cubicBezTo>
                    <a:cubicBezTo>
                      <a:pt x="15" y="16"/>
                      <a:pt x="16" y="16"/>
                      <a:pt x="12" y="19"/>
                    </a:cubicBezTo>
                    <a:cubicBezTo>
                      <a:pt x="8" y="22"/>
                      <a:pt x="5" y="20"/>
                      <a:pt x="4" y="26"/>
                    </a:cubicBezTo>
                    <a:cubicBezTo>
                      <a:pt x="3" y="30"/>
                      <a:pt x="6" y="34"/>
                      <a:pt x="6" y="38"/>
                    </a:cubicBezTo>
                    <a:cubicBezTo>
                      <a:pt x="3" y="34"/>
                      <a:pt x="0" y="25"/>
                      <a:pt x="4" y="21"/>
                    </a:cubicBezTo>
                  </a:path>
                </a:pathLst>
              </a:custGeom>
              <a:solidFill>
                <a:srgbClr val="FAE2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797" name="Freeform 397"/>
              <p:cNvSpPr>
                <a:spLocks/>
              </p:cNvSpPr>
              <p:nvPr/>
            </p:nvSpPr>
            <p:spPr bwMode="auto">
              <a:xfrm>
                <a:off x="2598" y="2431"/>
                <a:ext cx="80" cy="42"/>
              </a:xfrm>
              <a:custGeom>
                <a:avLst/>
                <a:gdLst>
                  <a:gd name="T0" fmla="*/ 21 w 36"/>
                  <a:gd name="T1" fmla="*/ 1 h 19"/>
                  <a:gd name="T2" fmla="*/ 12 w 36"/>
                  <a:gd name="T3" fmla="*/ 8 h 19"/>
                  <a:gd name="T4" fmla="*/ 7 w 36"/>
                  <a:gd name="T5" fmla="*/ 17 h 19"/>
                  <a:gd name="T6" fmla="*/ 23 w 36"/>
                  <a:gd name="T7" fmla="*/ 8 h 19"/>
                  <a:gd name="T8" fmla="*/ 36 w 36"/>
                  <a:gd name="T9" fmla="*/ 16 h 19"/>
                  <a:gd name="T10" fmla="*/ 25 w 36"/>
                  <a:gd name="T1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19">
                    <a:moveTo>
                      <a:pt x="21" y="1"/>
                    </a:moveTo>
                    <a:cubicBezTo>
                      <a:pt x="19" y="4"/>
                      <a:pt x="16" y="6"/>
                      <a:pt x="12" y="8"/>
                    </a:cubicBezTo>
                    <a:cubicBezTo>
                      <a:pt x="11" y="10"/>
                      <a:pt x="0" y="16"/>
                      <a:pt x="7" y="17"/>
                    </a:cubicBezTo>
                    <a:cubicBezTo>
                      <a:pt x="12" y="18"/>
                      <a:pt x="18" y="8"/>
                      <a:pt x="23" y="8"/>
                    </a:cubicBezTo>
                    <a:cubicBezTo>
                      <a:pt x="27" y="9"/>
                      <a:pt x="30" y="19"/>
                      <a:pt x="36" y="16"/>
                    </a:cubicBezTo>
                    <a:cubicBezTo>
                      <a:pt x="34" y="10"/>
                      <a:pt x="29" y="5"/>
                      <a:pt x="25" y="0"/>
                    </a:cubicBezTo>
                  </a:path>
                </a:pathLst>
              </a:custGeom>
              <a:solidFill>
                <a:srgbClr val="FAE2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798" name="Freeform 398"/>
              <p:cNvSpPr>
                <a:spLocks/>
              </p:cNvSpPr>
              <p:nvPr/>
            </p:nvSpPr>
            <p:spPr bwMode="auto">
              <a:xfrm>
                <a:off x="2523" y="2273"/>
                <a:ext cx="66" cy="164"/>
              </a:xfrm>
              <a:custGeom>
                <a:avLst/>
                <a:gdLst>
                  <a:gd name="T0" fmla="*/ 12 w 29"/>
                  <a:gd name="T1" fmla="*/ 14 h 73"/>
                  <a:gd name="T2" fmla="*/ 2 w 29"/>
                  <a:gd name="T3" fmla="*/ 21 h 73"/>
                  <a:gd name="T4" fmla="*/ 3 w 29"/>
                  <a:gd name="T5" fmla="*/ 32 h 73"/>
                  <a:gd name="T6" fmla="*/ 3 w 29"/>
                  <a:gd name="T7" fmla="*/ 52 h 73"/>
                  <a:gd name="T8" fmla="*/ 9 w 29"/>
                  <a:gd name="T9" fmla="*/ 68 h 73"/>
                  <a:gd name="T10" fmla="*/ 29 w 29"/>
                  <a:gd name="T11" fmla="*/ 73 h 73"/>
                  <a:gd name="T12" fmla="*/ 10 w 29"/>
                  <a:gd name="T13" fmla="*/ 58 h 73"/>
                  <a:gd name="T14" fmla="*/ 15 w 29"/>
                  <a:gd name="T15" fmla="*/ 35 h 73"/>
                  <a:gd name="T16" fmla="*/ 14 w 29"/>
                  <a:gd name="T17" fmla="*/ 27 h 73"/>
                  <a:gd name="T18" fmla="*/ 15 w 29"/>
                  <a:gd name="T19" fmla="*/ 17 h 73"/>
                  <a:gd name="T20" fmla="*/ 21 w 29"/>
                  <a:gd name="T21" fmla="*/ 9 h 73"/>
                  <a:gd name="T22" fmla="*/ 24 w 29"/>
                  <a:gd name="T23" fmla="*/ 0 h 73"/>
                  <a:gd name="T24" fmla="*/ 21 w 29"/>
                  <a:gd name="T25" fmla="*/ 1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73">
                    <a:moveTo>
                      <a:pt x="12" y="14"/>
                    </a:moveTo>
                    <a:cubicBezTo>
                      <a:pt x="9" y="15"/>
                      <a:pt x="4" y="18"/>
                      <a:pt x="2" y="21"/>
                    </a:cubicBezTo>
                    <a:cubicBezTo>
                      <a:pt x="0" y="26"/>
                      <a:pt x="2" y="28"/>
                      <a:pt x="3" y="32"/>
                    </a:cubicBezTo>
                    <a:cubicBezTo>
                      <a:pt x="4" y="39"/>
                      <a:pt x="2" y="45"/>
                      <a:pt x="3" y="52"/>
                    </a:cubicBezTo>
                    <a:cubicBezTo>
                      <a:pt x="5" y="60"/>
                      <a:pt x="0" y="65"/>
                      <a:pt x="9" y="68"/>
                    </a:cubicBezTo>
                    <a:cubicBezTo>
                      <a:pt x="16" y="71"/>
                      <a:pt x="22" y="70"/>
                      <a:pt x="29" y="73"/>
                    </a:cubicBezTo>
                    <a:cubicBezTo>
                      <a:pt x="26" y="62"/>
                      <a:pt x="11" y="69"/>
                      <a:pt x="10" y="58"/>
                    </a:cubicBezTo>
                    <a:cubicBezTo>
                      <a:pt x="10" y="51"/>
                      <a:pt x="12" y="42"/>
                      <a:pt x="15" y="35"/>
                    </a:cubicBezTo>
                    <a:cubicBezTo>
                      <a:pt x="18" y="29"/>
                      <a:pt x="17" y="31"/>
                      <a:pt x="14" y="27"/>
                    </a:cubicBezTo>
                    <a:cubicBezTo>
                      <a:pt x="11" y="22"/>
                      <a:pt x="12" y="21"/>
                      <a:pt x="15" y="17"/>
                    </a:cubicBezTo>
                    <a:cubicBezTo>
                      <a:pt x="17" y="14"/>
                      <a:pt x="20" y="12"/>
                      <a:pt x="21" y="9"/>
                    </a:cubicBezTo>
                    <a:cubicBezTo>
                      <a:pt x="22" y="6"/>
                      <a:pt x="20" y="3"/>
                      <a:pt x="24" y="0"/>
                    </a:cubicBezTo>
                    <a:cubicBezTo>
                      <a:pt x="23" y="1"/>
                      <a:pt x="22" y="1"/>
                      <a:pt x="21" y="1"/>
                    </a:cubicBezTo>
                  </a:path>
                </a:pathLst>
              </a:custGeom>
              <a:solidFill>
                <a:srgbClr val="FAE2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799" name="Freeform 399"/>
              <p:cNvSpPr>
                <a:spLocks/>
              </p:cNvSpPr>
              <p:nvPr/>
            </p:nvSpPr>
            <p:spPr bwMode="auto">
              <a:xfrm>
                <a:off x="2602" y="2244"/>
                <a:ext cx="74" cy="79"/>
              </a:xfrm>
              <a:custGeom>
                <a:avLst/>
                <a:gdLst>
                  <a:gd name="T0" fmla="*/ 6 w 33"/>
                  <a:gd name="T1" fmla="*/ 7 h 35"/>
                  <a:gd name="T2" fmla="*/ 7 w 33"/>
                  <a:gd name="T3" fmla="*/ 7 h 35"/>
                  <a:gd name="T4" fmla="*/ 21 w 33"/>
                  <a:gd name="T5" fmla="*/ 10 h 35"/>
                  <a:gd name="T6" fmla="*/ 33 w 33"/>
                  <a:gd name="T7" fmla="*/ 6 h 35"/>
                  <a:gd name="T8" fmla="*/ 23 w 33"/>
                  <a:gd name="T9" fmla="*/ 18 h 35"/>
                  <a:gd name="T10" fmla="*/ 23 w 33"/>
                  <a:gd name="T11" fmla="*/ 35 h 35"/>
                  <a:gd name="T12" fmla="*/ 15 w 33"/>
                  <a:gd name="T13" fmla="*/ 17 h 35"/>
                  <a:gd name="T14" fmla="*/ 0 w 33"/>
                  <a:gd name="T15" fmla="*/ 1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35">
                    <a:moveTo>
                      <a:pt x="6" y="7"/>
                    </a:moveTo>
                    <a:cubicBezTo>
                      <a:pt x="6" y="7"/>
                      <a:pt x="7" y="7"/>
                      <a:pt x="7" y="7"/>
                    </a:cubicBezTo>
                    <a:cubicBezTo>
                      <a:pt x="7" y="16"/>
                      <a:pt x="17" y="14"/>
                      <a:pt x="21" y="10"/>
                    </a:cubicBezTo>
                    <a:cubicBezTo>
                      <a:pt x="26" y="7"/>
                      <a:pt x="27" y="0"/>
                      <a:pt x="33" y="6"/>
                    </a:cubicBezTo>
                    <a:cubicBezTo>
                      <a:pt x="30" y="11"/>
                      <a:pt x="23" y="11"/>
                      <a:pt x="23" y="18"/>
                    </a:cubicBezTo>
                    <a:cubicBezTo>
                      <a:pt x="23" y="24"/>
                      <a:pt x="29" y="31"/>
                      <a:pt x="23" y="35"/>
                    </a:cubicBezTo>
                    <a:cubicBezTo>
                      <a:pt x="17" y="31"/>
                      <a:pt x="21" y="22"/>
                      <a:pt x="15" y="17"/>
                    </a:cubicBezTo>
                    <a:cubicBezTo>
                      <a:pt x="11" y="13"/>
                      <a:pt x="4" y="15"/>
                      <a:pt x="0" y="12"/>
                    </a:cubicBezTo>
                  </a:path>
                </a:pathLst>
              </a:custGeom>
              <a:solidFill>
                <a:srgbClr val="FAE2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800" name="Freeform 400"/>
              <p:cNvSpPr>
                <a:spLocks/>
              </p:cNvSpPr>
              <p:nvPr/>
            </p:nvSpPr>
            <p:spPr bwMode="auto">
              <a:xfrm>
                <a:off x="2694" y="2260"/>
                <a:ext cx="79" cy="97"/>
              </a:xfrm>
              <a:custGeom>
                <a:avLst/>
                <a:gdLst>
                  <a:gd name="T0" fmla="*/ 6 w 35"/>
                  <a:gd name="T1" fmla="*/ 12 h 43"/>
                  <a:gd name="T2" fmla="*/ 5 w 35"/>
                  <a:gd name="T3" fmla="*/ 26 h 43"/>
                  <a:gd name="T4" fmla="*/ 10 w 35"/>
                  <a:gd name="T5" fmla="*/ 43 h 43"/>
                  <a:gd name="T6" fmla="*/ 16 w 35"/>
                  <a:gd name="T7" fmla="*/ 26 h 43"/>
                  <a:gd name="T8" fmla="*/ 9 w 35"/>
                  <a:gd name="T9" fmla="*/ 13 h 43"/>
                  <a:gd name="T10" fmla="*/ 25 w 35"/>
                  <a:gd name="T11" fmla="*/ 5 h 43"/>
                  <a:gd name="T12" fmla="*/ 35 w 35"/>
                  <a:gd name="T13" fmla="*/ 9 h 43"/>
                  <a:gd name="T14" fmla="*/ 25 w 35"/>
                  <a:gd name="T15" fmla="*/ 1 h 43"/>
                  <a:gd name="T16" fmla="*/ 11 w 35"/>
                  <a:gd name="T17" fmla="*/ 4 h 43"/>
                  <a:gd name="T18" fmla="*/ 11 w 35"/>
                  <a:gd name="T1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" h="43">
                    <a:moveTo>
                      <a:pt x="6" y="12"/>
                    </a:moveTo>
                    <a:cubicBezTo>
                      <a:pt x="0" y="13"/>
                      <a:pt x="3" y="23"/>
                      <a:pt x="5" y="26"/>
                    </a:cubicBezTo>
                    <a:cubicBezTo>
                      <a:pt x="8" y="32"/>
                      <a:pt x="13" y="36"/>
                      <a:pt x="10" y="43"/>
                    </a:cubicBezTo>
                    <a:cubicBezTo>
                      <a:pt x="14" y="39"/>
                      <a:pt x="17" y="32"/>
                      <a:pt x="16" y="26"/>
                    </a:cubicBezTo>
                    <a:cubicBezTo>
                      <a:pt x="15" y="22"/>
                      <a:pt x="7" y="18"/>
                      <a:pt x="9" y="13"/>
                    </a:cubicBezTo>
                    <a:cubicBezTo>
                      <a:pt x="10" y="9"/>
                      <a:pt x="21" y="5"/>
                      <a:pt x="25" y="5"/>
                    </a:cubicBezTo>
                    <a:cubicBezTo>
                      <a:pt x="29" y="5"/>
                      <a:pt x="32" y="9"/>
                      <a:pt x="35" y="9"/>
                    </a:cubicBezTo>
                    <a:cubicBezTo>
                      <a:pt x="35" y="5"/>
                      <a:pt x="29" y="1"/>
                      <a:pt x="25" y="1"/>
                    </a:cubicBezTo>
                    <a:cubicBezTo>
                      <a:pt x="20" y="0"/>
                      <a:pt x="16" y="4"/>
                      <a:pt x="11" y="4"/>
                    </a:cubicBezTo>
                    <a:cubicBezTo>
                      <a:pt x="11" y="3"/>
                      <a:pt x="11" y="1"/>
                      <a:pt x="11" y="0"/>
                    </a:cubicBezTo>
                  </a:path>
                </a:pathLst>
              </a:custGeom>
              <a:solidFill>
                <a:srgbClr val="FAE2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801" name="Freeform 401"/>
              <p:cNvSpPr>
                <a:spLocks/>
              </p:cNvSpPr>
              <p:nvPr/>
            </p:nvSpPr>
            <p:spPr bwMode="auto">
              <a:xfrm>
                <a:off x="2710" y="2208"/>
                <a:ext cx="155" cy="68"/>
              </a:xfrm>
              <a:custGeom>
                <a:avLst/>
                <a:gdLst>
                  <a:gd name="T0" fmla="*/ 5 w 69"/>
                  <a:gd name="T1" fmla="*/ 3 h 30"/>
                  <a:gd name="T2" fmla="*/ 6 w 69"/>
                  <a:gd name="T3" fmla="*/ 12 h 30"/>
                  <a:gd name="T4" fmla="*/ 14 w 69"/>
                  <a:gd name="T5" fmla="*/ 10 h 30"/>
                  <a:gd name="T6" fmla="*/ 21 w 69"/>
                  <a:gd name="T7" fmla="*/ 13 h 30"/>
                  <a:gd name="T8" fmla="*/ 42 w 69"/>
                  <a:gd name="T9" fmla="*/ 24 h 30"/>
                  <a:gd name="T10" fmla="*/ 44 w 69"/>
                  <a:gd name="T11" fmla="*/ 29 h 30"/>
                  <a:gd name="T12" fmla="*/ 51 w 69"/>
                  <a:gd name="T13" fmla="*/ 25 h 30"/>
                  <a:gd name="T14" fmla="*/ 52 w 69"/>
                  <a:gd name="T15" fmla="*/ 14 h 30"/>
                  <a:gd name="T16" fmla="*/ 66 w 69"/>
                  <a:gd name="T17" fmla="*/ 6 h 30"/>
                  <a:gd name="T18" fmla="*/ 55 w 69"/>
                  <a:gd name="T19" fmla="*/ 7 h 30"/>
                  <a:gd name="T20" fmla="*/ 48 w 69"/>
                  <a:gd name="T21" fmla="*/ 12 h 30"/>
                  <a:gd name="T22" fmla="*/ 42 w 69"/>
                  <a:gd name="T23" fmla="*/ 16 h 30"/>
                  <a:gd name="T24" fmla="*/ 25 w 69"/>
                  <a:gd name="T25" fmla="*/ 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9" h="30">
                    <a:moveTo>
                      <a:pt x="5" y="3"/>
                    </a:moveTo>
                    <a:cubicBezTo>
                      <a:pt x="0" y="6"/>
                      <a:pt x="1" y="12"/>
                      <a:pt x="6" y="12"/>
                    </a:cubicBezTo>
                    <a:cubicBezTo>
                      <a:pt x="9" y="12"/>
                      <a:pt x="12" y="10"/>
                      <a:pt x="14" y="10"/>
                    </a:cubicBezTo>
                    <a:cubicBezTo>
                      <a:pt x="17" y="10"/>
                      <a:pt x="19" y="12"/>
                      <a:pt x="21" y="13"/>
                    </a:cubicBezTo>
                    <a:cubicBezTo>
                      <a:pt x="29" y="16"/>
                      <a:pt x="40" y="13"/>
                      <a:pt x="42" y="24"/>
                    </a:cubicBezTo>
                    <a:cubicBezTo>
                      <a:pt x="43" y="27"/>
                      <a:pt x="41" y="28"/>
                      <a:pt x="44" y="29"/>
                    </a:cubicBezTo>
                    <a:cubicBezTo>
                      <a:pt x="46" y="30"/>
                      <a:pt x="50" y="27"/>
                      <a:pt x="51" y="25"/>
                    </a:cubicBezTo>
                    <a:cubicBezTo>
                      <a:pt x="55" y="20"/>
                      <a:pt x="48" y="19"/>
                      <a:pt x="52" y="14"/>
                    </a:cubicBezTo>
                    <a:cubicBezTo>
                      <a:pt x="55" y="10"/>
                      <a:pt x="65" y="10"/>
                      <a:pt x="66" y="6"/>
                    </a:cubicBezTo>
                    <a:cubicBezTo>
                      <a:pt x="69" y="0"/>
                      <a:pt x="57" y="6"/>
                      <a:pt x="55" y="7"/>
                    </a:cubicBezTo>
                    <a:cubicBezTo>
                      <a:pt x="50" y="8"/>
                      <a:pt x="51" y="8"/>
                      <a:pt x="48" y="12"/>
                    </a:cubicBezTo>
                    <a:cubicBezTo>
                      <a:pt x="46" y="16"/>
                      <a:pt x="47" y="17"/>
                      <a:pt x="42" y="16"/>
                    </a:cubicBezTo>
                    <a:cubicBezTo>
                      <a:pt x="36" y="15"/>
                      <a:pt x="31" y="9"/>
                      <a:pt x="25" y="8"/>
                    </a:cubicBezTo>
                  </a:path>
                </a:pathLst>
              </a:custGeom>
              <a:solidFill>
                <a:srgbClr val="FAE2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802" name="Freeform 402"/>
              <p:cNvSpPr>
                <a:spLocks/>
              </p:cNvSpPr>
              <p:nvPr/>
            </p:nvSpPr>
            <p:spPr bwMode="auto">
              <a:xfrm>
                <a:off x="2934" y="3716"/>
                <a:ext cx="294" cy="287"/>
              </a:xfrm>
              <a:custGeom>
                <a:avLst/>
                <a:gdLst>
                  <a:gd name="T0" fmla="*/ 2 w 131"/>
                  <a:gd name="T1" fmla="*/ 0 h 128"/>
                  <a:gd name="T2" fmla="*/ 62 w 131"/>
                  <a:gd name="T3" fmla="*/ 20 h 128"/>
                  <a:gd name="T4" fmla="*/ 89 w 131"/>
                  <a:gd name="T5" fmla="*/ 25 h 128"/>
                  <a:gd name="T6" fmla="*/ 117 w 131"/>
                  <a:gd name="T7" fmla="*/ 27 h 128"/>
                  <a:gd name="T8" fmla="*/ 126 w 131"/>
                  <a:gd name="T9" fmla="*/ 59 h 128"/>
                  <a:gd name="T10" fmla="*/ 126 w 131"/>
                  <a:gd name="T11" fmla="*/ 90 h 128"/>
                  <a:gd name="T12" fmla="*/ 126 w 131"/>
                  <a:gd name="T13" fmla="*/ 113 h 128"/>
                  <a:gd name="T14" fmla="*/ 68 w 131"/>
                  <a:gd name="T15" fmla="*/ 120 h 128"/>
                  <a:gd name="T16" fmla="*/ 103 w 131"/>
                  <a:gd name="T17" fmla="*/ 77 h 128"/>
                  <a:gd name="T18" fmla="*/ 58 w 131"/>
                  <a:gd name="T19" fmla="*/ 49 h 128"/>
                  <a:gd name="T20" fmla="*/ 32 w 131"/>
                  <a:gd name="T21" fmla="*/ 37 h 128"/>
                  <a:gd name="T22" fmla="*/ 16 w 131"/>
                  <a:gd name="T23" fmla="*/ 22 h 128"/>
                  <a:gd name="T24" fmla="*/ 7 w 131"/>
                  <a:gd name="T25" fmla="*/ 32 h 128"/>
                  <a:gd name="T26" fmla="*/ 6 w 131"/>
                  <a:gd name="T27" fmla="*/ 56 h 128"/>
                  <a:gd name="T28" fmla="*/ 1 w 131"/>
                  <a:gd name="T29" fmla="*/ 26 h 128"/>
                  <a:gd name="T30" fmla="*/ 0 w 131"/>
                  <a:gd name="T31" fmla="*/ 6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1" h="128">
                    <a:moveTo>
                      <a:pt x="2" y="0"/>
                    </a:moveTo>
                    <a:cubicBezTo>
                      <a:pt x="21" y="11"/>
                      <a:pt x="40" y="16"/>
                      <a:pt x="62" y="20"/>
                    </a:cubicBezTo>
                    <a:cubicBezTo>
                      <a:pt x="70" y="21"/>
                      <a:pt x="81" y="24"/>
                      <a:pt x="89" y="25"/>
                    </a:cubicBezTo>
                    <a:cubicBezTo>
                      <a:pt x="97" y="25"/>
                      <a:pt x="110" y="25"/>
                      <a:pt x="117" y="27"/>
                    </a:cubicBezTo>
                    <a:cubicBezTo>
                      <a:pt x="131" y="31"/>
                      <a:pt x="126" y="47"/>
                      <a:pt x="126" y="59"/>
                    </a:cubicBezTo>
                    <a:cubicBezTo>
                      <a:pt x="127" y="69"/>
                      <a:pt x="126" y="79"/>
                      <a:pt x="126" y="90"/>
                    </a:cubicBezTo>
                    <a:cubicBezTo>
                      <a:pt x="126" y="97"/>
                      <a:pt x="129" y="107"/>
                      <a:pt x="126" y="113"/>
                    </a:cubicBezTo>
                    <a:cubicBezTo>
                      <a:pt x="119" y="128"/>
                      <a:pt x="81" y="120"/>
                      <a:pt x="68" y="120"/>
                    </a:cubicBezTo>
                    <a:cubicBezTo>
                      <a:pt x="88" y="121"/>
                      <a:pt x="116" y="98"/>
                      <a:pt x="103" y="77"/>
                    </a:cubicBezTo>
                    <a:cubicBezTo>
                      <a:pt x="95" y="62"/>
                      <a:pt x="73" y="53"/>
                      <a:pt x="58" y="49"/>
                    </a:cubicBezTo>
                    <a:cubicBezTo>
                      <a:pt x="47" y="46"/>
                      <a:pt x="40" y="44"/>
                      <a:pt x="32" y="37"/>
                    </a:cubicBezTo>
                    <a:cubicBezTo>
                      <a:pt x="27" y="32"/>
                      <a:pt x="22" y="25"/>
                      <a:pt x="16" y="22"/>
                    </a:cubicBezTo>
                    <a:cubicBezTo>
                      <a:pt x="8" y="18"/>
                      <a:pt x="8" y="25"/>
                      <a:pt x="7" y="32"/>
                    </a:cubicBezTo>
                    <a:cubicBezTo>
                      <a:pt x="7" y="40"/>
                      <a:pt x="6" y="48"/>
                      <a:pt x="6" y="56"/>
                    </a:cubicBezTo>
                    <a:cubicBezTo>
                      <a:pt x="4" y="46"/>
                      <a:pt x="2" y="37"/>
                      <a:pt x="1" y="26"/>
                    </a:cubicBezTo>
                    <a:cubicBezTo>
                      <a:pt x="1" y="20"/>
                      <a:pt x="2" y="11"/>
                      <a:pt x="0" y="6"/>
                    </a:cubicBezTo>
                  </a:path>
                </a:pathLst>
              </a:custGeom>
              <a:solidFill>
                <a:srgbClr val="9C33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803" name="Freeform 403"/>
              <p:cNvSpPr>
                <a:spLocks/>
              </p:cNvSpPr>
              <p:nvPr/>
            </p:nvSpPr>
            <p:spPr bwMode="auto">
              <a:xfrm>
                <a:off x="3078" y="3763"/>
                <a:ext cx="148" cy="191"/>
              </a:xfrm>
              <a:custGeom>
                <a:avLst/>
                <a:gdLst>
                  <a:gd name="T0" fmla="*/ 32 w 66"/>
                  <a:gd name="T1" fmla="*/ 2 h 85"/>
                  <a:gd name="T2" fmla="*/ 50 w 66"/>
                  <a:gd name="T3" fmla="*/ 4 h 85"/>
                  <a:gd name="T4" fmla="*/ 62 w 66"/>
                  <a:gd name="T5" fmla="*/ 17 h 85"/>
                  <a:gd name="T6" fmla="*/ 62 w 66"/>
                  <a:gd name="T7" fmla="*/ 47 h 85"/>
                  <a:gd name="T8" fmla="*/ 61 w 66"/>
                  <a:gd name="T9" fmla="*/ 85 h 85"/>
                  <a:gd name="T10" fmla="*/ 46 w 66"/>
                  <a:gd name="T11" fmla="*/ 16 h 85"/>
                  <a:gd name="T12" fmla="*/ 0 w 66"/>
                  <a:gd name="T13" fmla="*/ 1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85">
                    <a:moveTo>
                      <a:pt x="32" y="2"/>
                    </a:moveTo>
                    <a:cubicBezTo>
                      <a:pt x="37" y="5"/>
                      <a:pt x="44" y="4"/>
                      <a:pt x="50" y="4"/>
                    </a:cubicBezTo>
                    <a:cubicBezTo>
                      <a:pt x="59" y="5"/>
                      <a:pt x="60" y="9"/>
                      <a:pt x="62" y="17"/>
                    </a:cubicBezTo>
                    <a:cubicBezTo>
                      <a:pt x="64" y="26"/>
                      <a:pt x="62" y="37"/>
                      <a:pt x="62" y="47"/>
                    </a:cubicBezTo>
                    <a:cubicBezTo>
                      <a:pt x="61" y="59"/>
                      <a:pt x="61" y="74"/>
                      <a:pt x="61" y="85"/>
                    </a:cubicBezTo>
                    <a:cubicBezTo>
                      <a:pt x="61" y="63"/>
                      <a:pt x="66" y="31"/>
                      <a:pt x="46" y="16"/>
                    </a:cubicBezTo>
                    <a:cubicBezTo>
                      <a:pt x="35" y="8"/>
                      <a:pt x="14" y="0"/>
                      <a:pt x="0" y="1"/>
                    </a:cubicBezTo>
                  </a:path>
                </a:pathLst>
              </a:custGeom>
              <a:solidFill>
                <a:srgbClr val="6300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804" name="Freeform 404"/>
              <p:cNvSpPr>
                <a:spLocks/>
              </p:cNvSpPr>
              <p:nvPr/>
            </p:nvSpPr>
            <p:spPr bwMode="auto">
              <a:xfrm>
                <a:off x="2970" y="3765"/>
                <a:ext cx="220" cy="223"/>
              </a:xfrm>
              <a:custGeom>
                <a:avLst/>
                <a:gdLst>
                  <a:gd name="T0" fmla="*/ 0 w 98"/>
                  <a:gd name="T1" fmla="*/ 0 h 99"/>
                  <a:gd name="T2" fmla="*/ 31 w 98"/>
                  <a:gd name="T3" fmla="*/ 19 h 99"/>
                  <a:gd name="T4" fmla="*/ 71 w 98"/>
                  <a:gd name="T5" fmla="*/ 34 h 99"/>
                  <a:gd name="T6" fmla="*/ 87 w 98"/>
                  <a:gd name="T7" fmla="*/ 43 h 99"/>
                  <a:gd name="T8" fmla="*/ 97 w 98"/>
                  <a:gd name="T9" fmla="*/ 60 h 99"/>
                  <a:gd name="T10" fmla="*/ 94 w 98"/>
                  <a:gd name="T11" fmla="*/ 85 h 99"/>
                  <a:gd name="T12" fmla="*/ 78 w 98"/>
                  <a:gd name="T13" fmla="*/ 95 h 99"/>
                  <a:gd name="T14" fmla="*/ 70 w 98"/>
                  <a:gd name="T15" fmla="*/ 99 h 99"/>
                  <a:gd name="T16" fmla="*/ 84 w 98"/>
                  <a:gd name="T17" fmla="*/ 68 h 99"/>
                  <a:gd name="T18" fmla="*/ 66 w 98"/>
                  <a:gd name="T19" fmla="*/ 51 h 99"/>
                  <a:gd name="T20" fmla="*/ 38 w 98"/>
                  <a:gd name="T21" fmla="*/ 39 h 99"/>
                  <a:gd name="T22" fmla="*/ 19 w 98"/>
                  <a:gd name="T23" fmla="*/ 1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99">
                    <a:moveTo>
                      <a:pt x="0" y="0"/>
                    </a:moveTo>
                    <a:cubicBezTo>
                      <a:pt x="6" y="8"/>
                      <a:pt x="22" y="15"/>
                      <a:pt x="31" y="19"/>
                    </a:cubicBezTo>
                    <a:cubicBezTo>
                      <a:pt x="44" y="25"/>
                      <a:pt x="57" y="29"/>
                      <a:pt x="71" y="34"/>
                    </a:cubicBezTo>
                    <a:cubicBezTo>
                      <a:pt x="76" y="37"/>
                      <a:pt x="81" y="39"/>
                      <a:pt x="87" y="43"/>
                    </a:cubicBezTo>
                    <a:cubicBezTo>
                      <a:pt x="94" y="48"/>
                      <a:pt x="97" y="50"/>
                      <a:pt x="97" y="60"/>
                    </a:cubicBezTo>
                    <a:cubicBezTo>
                      <a:pt x="98" y="68"/>
                      <a:pt x="97" y="77"/>
                      <a:pt x="94" y="85"/>
                    </a:cubicBezTo>
                    <a:cubicBezTo>
                      <a:pt x="90" y="93"/>
                      <a:pt x="85" y="92"/>
                      <a:pt x="78" y="95"/>
                    </a:cubicBezTo>
                    <a:cubicBezTo>
                      <a:pt x="75" y="96"/>
                      <a:pt x="73" y="98"/>
                      <a:pt x="70" y="99"/>
                    </a:cubicBezTo>
                    <a:cubicBezTo>
                      <a:pt x="77" y="92"/>
                      <a:pt x="86" y="79"/>
                      <a:pt x="84" y="68"/>
                    </a:cubicBezTo>
                    <a:cubicBezTo>
                      <a:pt x="83" y="60"/>
                      <a:pt x="73" y="54"/>
                      <a:pt x="66" y="51"/>
                    </a:cubicBezTo>
                    <a:cubicBezTo>
                      <a:pt x="56" y="47"/>
                      <a:pt x="47" y="46"/>
                      <a:pt x="38" y="39"/>
                    </a:cubicBezTo>
                    <a:cubicBezTo>
                      <a:pt x="31" y="32"/>
                      <a:pt x="26" y="23"/>
                      <a:pt x="19" y="16"/>
                    </a:cubicBezTo>
                  </a:path>
                </a:pathLst>
              </a:custGeom>
              <a:solidFill>
                <a:srgbClr val="8C3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805" name="Freeform 405"/>
              <p:cNvSpPr>
                <a:spLocks/>
              </p:cNvSpPr>
              <p:nvPr/>
            </p:nvSpPr>
            <p:spPr bwMode="auto">
              <a:xfrm>
                <a:off x="2952" y="3801"/>
                <a:ext cx="162" cy="175"/>
              </a:xfrm>
              <a:custGeom>
                <a:avLst/>
                <a:gdLst>
                  <a:gd name="T0" fmla="*/ 3 w 72"/>
                  <a:gd name="T1" fmla="*/ 13 h 78"/>
                  <a:gd name="T2" fmla="*/ 4 w 72"/>
                  <a:gd name="T3" fmla="*/ 41 h 78"/>
                  <a:gd name="T4" fmla="*/ 13 w 72"/>
                  <a:gd name="T5" fmla="*/ 69 h 78"/>
                  <a:gd name="T6" fmla="*/ 49 w 72"/>
                  <a:gd name="T7" fmla="*/ 77 h 78"/>
                  <a:gd name="T8" fmla="*/ 71 w 72"/>
                  <a:gd name="T9" fmla="*/ 69 h 78"/>
                  <a:gd name="T10" fmla="*/ 56 w 72"/>
                  <a:gd name="T11" fmla="*/ 58 h 78"/>
                  <a:gd name="T12" fmla="*/ 26 w 72"/>
                  <a:gd name="T13" fmla="*/ 41 h 78"/>
                  <a:gd name="T14" fmla="*/ 12 w 72"/>
                  <a:gd name="T1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2" h="78">
                    <a:moveTo>
                      <a:pt x="3" y="13"/>
                    </a:moveTo>
                    <a:cubicBezTo>
                      <a:pt x="0" y="20"/>
                      <a:pt x="4" y="33"/>
                      <a:pt x="4" y="41"/>
                    </a:cubicBezTo>
                    <a:cubicBezTo>
                      <a:pt x="5" y="52"/>
                      <a:pt x="2" y="62"/>
                      <a:pt x="13" y="69"/>
                    </a:cubicBezTo>
                    <a:cubicBezTo>
                      <a:pt x="24" y="77"/>
                      <a:pt x="36" y="78"/>
                      <a:pt x="49" y="77"/>
                    </a:cubicBezTo>
                    <a:cubicBezTo>
                      <a:pt x="56" y="77"/>
                      <a:pt x="70" y="77"/>
                      <a:pt x="71" y="69"/>
                    </a:cubicBezTo>
                    <a:cubicBezTo>
                      <a:pt x="72" y="60"/>
                      <a:pt x="62" y="59"/>
                      <a:pt x="56" y="58"/>
                    </a:cubicBezTo>
                    <a:cubicBezTo>
                      <a:pt x="45" y="56"/>
                      <a:pt x="32" y="52"/>
                      <a:pt x="26" y="41"/>
                    </a:cubicBezTo>
                    <a:cubicBezTo>
                      <a:pt x="19" y="28"/>
                      <a:pt x="30" y="5"/>
                      <a:pt x="12" y="0"/>
                    </a:cubicBezTo>
                  </a:path>
                </a:pathLst>
              </a:custGeom>
              <a:solidFill>
                <a:srgbClr val="D65D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806" name="Freeform 406"/>
              <p:cNvSpPr>
                <a:spLocks/>
              </p:cNvSpPr>
              <p:nvPr/>
            </p:nvSpPr>
            <p:spPr bwMode="auto">
              <a:xfrm>
                <a:off x="2972" y="3826"/>
                <a:ext cx="50" cy="126"/>
              </a:xfrm>
              <a:custGeom>
                <a:avLst/>
                <a:gdLst>
                  <a:gd name="T0" fmla="*/ 3 w 22"/>
                  <a:gd name="T1" fmla="*/ 11 h 56"/>
                  <a:gd name="T2" fmla="*/ 5 w 22"/>
                  <a:gd name="T3" fmla="*/ 43 h 56"/>
                  <a:gd name="T4" fmla="*/ 22 w 22"/>
                  <a:gd name="T5" fmla="*/ 52 h 56"/>
                  <a:gd name="T6" fmla="*/ 9 w 22"/>
                  <a:gd name="T7" fmla="*/ 27 h 56"/>
                  <a:gd name="T8" fmla="*/ 8 w 22"/>
                  <a:gd name="T9" fmla="*/ 1 h 56"/>
                  <a:gd name="T10" fmla="*/ 4 w 22"/>
                  <a:gd name="T11" fmla="*/ 4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56">
                    <a:moveTo>
                      <a:pt x="3" y="11"/>
                    </a:moveTo>
                    <a:cubicBezTo>
                      <a:pt x="0" y="18"/>
                      <a:pt x="4" y="35"/>
                      <a:pt x="5" y="43"/>
                    </a:cubicBezTo>
                    <a:cubicBezTo>
                      <a:pt x="7" y="51"/>
                      <a:pt x="15" y="56"/>
                      <a:pt x="22" y="52"/>
                    </a:cubicBezTo>
                    <a:cubicBezTo>
                      <a:pt x="12" y="48"/>
                      <a:pt x="10" y="37"/>
                      <a:pt x="9" y="27"/>
                    </a:cubicBezTo>
                    <a:cubicBezTo>
                      <a:pt x="9" y="19"/>
                      <a:pt x="13" y="8"/>
                      <a:pt x="8" y="1"/>
                    </a:cubicBezTo>
                    <a:cubicBezTo>
                      <a:pt x="5" y="0"/>
                      <a:pt x="3" y="1"/>
                      <a:pt x="4" y="4"/>
                    </a:cubicBezTo>
                  </a:path>
                </a:pathLst>
              </a:custGeom>
              <a:solidFill>
                <a:srgbClr val="D670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807" name="Freeform 407"/>
              <p:cNvSpPr>
                <a:spLocks/>
              </p:cNvSpPr>
              <p:nvPr/>
            </p:nvSpPr>
            <p:spPr bwMode="auto">
              <a:xfrm>
                <a:off x="2981" y="3860"/>
                <a:ext cx="12" cy="69"/>
              </a:xfrm>
              <a:custGeom>
                <a:avLst/>
                <a:gdLst>
                  <a:gd name="T0" fmla="*/ 2 w 5"/>
                  <a:gd name="T1" fmla="*/ 7 h 31"/>
                  <a:gd name="T2" fmla="*/ 3 w 5"/>
                  <a:gd name="T3" fmla="*/ 31 h 31"/>
                  <a:gd name="T4" fmla="*/ 3 w 5"/>
                  <a:gd name="T5" fmla="*/ 16 h 31"/>
                  <a:gd name="T6" fmla="*/ 2 w 5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1">
                    <a:moveTo>
                      <a:pt x="2" y="7"/>
                    </a:moveTo>
                    <a:cubicBezTo>
                      <a:pt x="0" y="11"/>
                      <a:pt x="1" y="27"/>
                      <a:pt x="3" y="31"/>
                    </a:cubicBezTo>
                    <a:cubicBezTo>
                      <a:pt x="5" y="27"/>
                      <a:pt x="3" y="21"/>
                      <a:pt x="3" y="16"/>
                    </a:cubicBezTo>
                    <a:cubicBezTo>
                      <a:pt x="3" y="12"/>
                      <a:pt x="1" y="2"/>
                      <a:pt x="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808" name="Freeform 408"/>
              <p:cNvSpPr>
                <a:spLocks/>
              </p:cNvSpPr>
              <p:nvPr/>
            </p:nvSpPr>
            <p:spPr bwMode="auto">
              <a:xfrm>
                <a:off x="2997" y="3927"/>
                <a:ext cx="7" cy="9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0" y="2"/>
                      <a:pt x="1" y="3"/>
                      <a:pt x="3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809" name="Freeform 409"/>
              <p:cNvSpPr>
                <a:spLocks/>
              </p:cNvSpPr>
              <p:nvPr/>
            </p:nvSpPr>
            <p:spPr bwMode="auto">
              <a:xfrm>
                <a:off x="3105" y="2724"/>
                <a:ext cx="45" cy="30"/>
              </a:xfrm>
              <a:custGeom>
                <a:avLst/>
                <a:gdLst>
                  <a:gd name="T0" fmla="*/ 8 w 20"/>
                  <a:gd name="T1" fmla="*/ 3 h 13"/>
                  <a:gd name="T2" fmla="*/ 20 w 20"/>
                  <a:gd name="T3" fmla="*/ 13 h 13"/>
                  <a:gd name="T4" fmla="*/ 19 w 20"/>
                  <a:gd name="T5" fmla="*/ 1 h 13"/>
                  <a:gd name="T6" fmla="*/ 8 w 20"/>
                  <a:gd name="T7" fmla="*/ 1 h 13"/>
                  <a:gd name="T8" fmla="*/ 9 w 20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3">
                    <a:moveTo>
                      <a:pt x="8" y="3"/>
                    </a:moveTo>
                    <a:cubicBezTo>
                      <a:pt x="0" y="4"/>
                      <a:pt x="18" y="12"/>
                      <a:pt x="20" y="13"/>
                    </a:cubicBezTo>
                    <a:cubicBezTo>
                      <a:pt x="12" y="11"/>
                      <a:pt x="10" y="5"/>
                      <a:pt x="19" y="1"/>
                    </a:cubicBezTo>
                    <a:cubicBezTo>
                      <a:pt x="16" y="0"/>
                      <a:pt x="11" y="1"/>
                      <a:pt x="8" y="1"/>
                    </a:cubicBezTo>
                    <a:cubicBezTo>
                      <a:pt x="8" y="0"/>
                      <a:pt x="9" y="0"/>
                      <a:pt x="9" y="0"/>
                    </a:cubicBezTo>
                  </a:path>
                </a:pathLst>
              </a:custGeom>
              <a:solidFill>
                <a:srgbClr val="ED99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810" name="Freeform 410"/>
              <p:cNvSpPr>
                <a:spLocks/>
              </p:cNvSpPr>
              <p:nvPr/>
            </p:nvSpPr>
            <p:spPr bwMode="auto">
              <a:xfrm>
                <a:off x="3129" y="2825"/>
                <a:ext cx="70" cy="77"/>
              </a:xfrm>
              <a:custGeom>
                <a:avLst/>
                <a:gdLst>
                  <a:gd name="T0" fmla="*/ 23 w 31"/>
                  <a:gd name="T1" fmla="*/ 3 h 34"/>
                  <a:gd name="T2" fmla="*/ 17 w 31"/>
                  <a:gd name="T3" fmla="*/ 22 h 34"/>
                  <a:gd name="T4" fmla="*/ 0 w 31"/>
                  <a:gd name="T5" fmla="*/ 32 h 34"/>
                  <a:gd name="T6" fmla="*/ 20 w 31"/>
                  <a:gd name="T7" fmla="*/ 34 h 34"/>
                  <a:gd name="T8" fmla="*/ 13 w 31"/>
                  <a:gd name="T9" fmla="*/ 29 h 34"/>
                  <a:gd name="T10" fmla="*/ 25 w 31"/>
                  <a:gd name="T11" fmla="*/ 20 h 34"/>
                  <a:gd name="T12" fmla="*/ 22 w 31"/>
                  <a:gd name="T13" fmla="*/ 12 h 34"/>
                  <a:gd name="T14" fmla="*/ 31 w 31"/>
                  <a:gd name="T15" fmla="*/ 10 h 34"/>
                  <a:gd name="T16" fmla="*/ 27 w 31"/>
                  <a:gd name="T17" fmla="*/ 1 h 34"/>
                  <a:gd name="T18" fmla="*/ 29 w 31"/>
                  <a:gd name="T1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" h="34">
                    <a:moveTo>
                      <a:pt x="23" y="3"/>
                    </a:moveTo>
                    <a:cubicBezTo>
                      <a:pt x="18" y="9"/>
                      <a:pt x="24" y="17"/>
                      <a:pt x="17" y="22"/>
                    </a:cubicBezTo>
                    <a:cubicBezTo>
                      <a:pt x="12" y="26"/>
                      <a:pt x="6" y="29"/>
                      <a:pt x="0" y="32"/>
                    </a:cubicBezTo>
                    <a:cubicBezTo>
                      <a:pt x="5" y="33"/>
                      <a:pt x="19" y="28"/>
                      <a:pt x="20" y="34"/>
                    </a:cubicBezTo>
                    <a:cubicBezTo>
                      <a:pt x="21" y="28"/>
                      <a:pt x="17" y="26"/>
                      <a:pt x="13" y="29"/>
                    </a:cubicBezTo>
                    <a:cubicBezTo>
                      <a:pt x="16" y="25"/>
                      <a:pt x="24" y="23"/>
                      <a:pt x="25" y="20"/>
                    </a:cubicBezTo>
                    <a:cubicBezTo>
                      <a:pt x="25" y="17"/>
                      <a:pt x="21" y="15"/>
                      <a:pt x="22" y="12"/>
                    </a:cubicBezTo>
                    <a:cubicBezTo>
                      <a:pt x="24" y="8"/>
                      <a:pt x="28" y="9"/>
                      <a:pt x="31" y="10"/>
                    </a:cubicBezTo>
                    <a:cubicBezTo>
                      <a:pt x="30" y="7"/>
                      <a:pt x="27" y="4"/>
                      <a:pt x="27" y="1"/>
                    </a:cubicBezTo>
                    <a:cubicBezTo>
                      <a:pt x="28" y="1"/>
                      <a:pt x="28" y="1"/>
                      <a:pt x="29" y="0"/>
                    </a:cubicBezTo>
                  </a:path>
                </a:pathLst>
              </a:custGeom>
              <a:solidFill>
                <a:srgbClr val="ED99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811" name="Freeform 411"/>
              <p:cNvSpPr>
                <a:spLocks/>
              </p:cNvSpPr>
              <p:nvPr/>
            </p:nvSpPr>
            <p:spPr bwMode="auto">
              <a:xfrm>
                <a:off x="3105" y="2924"/>
                <a:ext cx="47" cy="23"/>
              </a:xfrm>
              <a:custGeom>
                <a:avLst/>
                <a:gdLst>
                  <a:gd name="T0" fmla="*/ 7 w 21"/>
                  <a:gd name="T1" fmla="*/ 6 h 10"/>
                  <a:gd name="T2" fmla="*/ 0 w 21"/>
                  <a:gd name="T3" fmla="*/ 10 h 10"/>
                  <a:gd name="T4" fmla="*/ 14 w 21"/>
                  <a:gd name="T5" fmla="*/ 10 h 10"/>
                  <a:gd name="T6" fmla="*/ 13 w 21"/>
                  <a:gd name="T7" fmla="*/ 4 h 10"/>
                  <a:gd name="T8" fmla="*/ 21 w 21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0">
                    <a:moveTo>
                      <a:pt x="7" y="6"/>
                    </a:moveTo>
                    <a:cubicBezTo>
                      <a:pt x="3" y="6"/>
                      <a:pt x="1" y="7"/>
                      <a:pt x="0" y="10"/>
                    </a:cubicBezTo>
                    <a:cubicBezTo>
                      <a:pt x="5" y="7"/>
                      <a:pt x="11" y="4"/>
                      <a:pt x="14" y="10"/>
                    </a:cubicBezTo>
                    <a:cubicBezTo>
                      <a:pt x="15" y="9"/>
                      <a:pt x="15" y="6"/>
                      <a:pt x="13" y="4"/>
                    </a:cubicBezTo>
                    <a:cubicBezTo>
                      <a:pt x="15" y="2"/>
                      <a:pt x="20" y="0"/>
                      <a:pt x="21" y="0"/>
                    </a:cubicBezTo>
                  </a:path>
                </a:pathLst>
              </a:custGeom>
              <a:solidFill>
                <a:srgbClr val="ED99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812" name="Freeform 412"/>
              <p:cNvSpPr>
                <a:spLocks/>
              </p:cNvSpPr>
              <p:nvPr/>
            </p:nvSpPr>
            <p:spPr bwMode="auto">
              <a:xfrm>
                <a:off x="3096" y="3000"/>
                <a:ext cx="78" cy="50"/>
              </a:xfrm>
              <a:custGeom>
                <a:avLst/>
                <a:gdLst>
                  <a:gd name="T0" fmla="*/ 0 w 35"/>
                  <a:gd name="T1" fmla="*/ 22 h 22"/>
                  <a:gd name="T2" fmla="*/ 20 w 35"/>
                  <a:gd name="T3" fmla="*/ 16 h 22"/>
                  <a:gd name="T4" fmla="*/ 34 w 35"/>
                  <a:gd name="T5" fmla="*/ 4 h 22"/>
                  <a:gd name="T6" fmla="*/ 34 w 35"/>
                  <a:gd name="T7" fmla="*/ 5 h 22"/>
                  <a:gd name="T8" fmla="*/ 17 w 35"/>
                  <a:gd name="T9" fmla="*/ 4 h 22"/>
                  <a:gd name="T10" fmla="*/ 21 w 35"/>
                  <a:gd name="T11" fmla="*/ 13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22">
                    <a:moveTo>
                      <a:pt x="0" y="22"/>
                    </a:moveTo>
                    <a:cubicBezTo>
                      <a:pt x="7" y="21"/>
                      <a:pt x="12" y="20"/>
                      <a:pt x="20" y="16"/>
                    </a:cubicBezTo>
                    <a:cubicBezTo>
                      <a:pt x="26" y="13"/>
                      <a:pt x="28" y="6"/>
                      <a:pt x="34" y="4"/>
                    </a:cubicBezTo>
                    <a:cubicBezTo>
                      <a:pt x="34" y="4"/>
                      <a:pt x="35" y="5"/>
                      <a:pt x="34" y="5"/>
                    </a:cubicBezTo>
                    <a:cubicBezTo>
                      <a:pt x="30" y="3"/>
                      <a:pt x="21" y="3"/>
                      <a:pt x="17" y="4"/>
                    </a:cubicBezTo>
                    <a:cubicBezTo>
                      <a:pt x="23" y="0"/>
                      <a:pt x="30" y="10"/>
                      <a:pt x="21" y="13"/>
                    </a:cubicBezTo>
                  </a:path>
                </a:pathLst>
              </a:custGeom>
              <a:solidFill>
                <a:srgbClr val="ED99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813" name="Freeform 413"/>
              <p:cNvSpPr>
                <a:spLocks/>
              </p:cNvSpPr>
              <p:nvPr/>
            </p:nvSpPr>
            <p:spPr bwMode="auto">
              <a:xfrm>
                <a:off x="3161" y="3045"/>
                <a:ext cx="105" cy="50"/>
              </a:xfrm>
              <a:custGeom>
                <a:avLst/>
                <a:gdLst>
                  <a:gd name="T0" fmla="*/ 0 w 47"/>
                  <a:gd name="T1" fmla="*/ 20 h 22"/>
                  <a:gd name="T2" fmla="*/ 18 w 47"/>
                  <a:gd name="T3" fmla="*/ 17 h 22"/>
                  <a:gd name="T4" fmla="*/ 26 w 47"/>
                  <a:gd name="T5" fmla="*/ 21 h 22"/>
                  <a:gd name="T6" fmla="*/ 28 w 47"/>
                  <a:gd name="T7" fmla="*/ 14 h 22"/>
                  <a:gd name="T8" fmla="*/ 44 w 47"/>
                  <a:gd name="T9" fmla="*/ 11 h 22"/>
                  <a:gd name="T10" fmla="*/ 31 w 47"/>
                  <a:gd name="T11" fmla="*/ 0 h 22"/>
                  <a:gd name="T12" fmla="*/ 36 w 47"/>
                  <a:gd name="T13" fmla="*/ 6 h 22"/>
                  <a:gd name="T14" fmla="*/ 26 w 47"/>
                  <a:gd name="T15" fmla="*/ 1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7" h="22">
                    <a:moveTo>
                      <a:pt x="0" y="20"/>
                    </a:moveTo>
                    <a:cubicBezTo>
                      <a:pt x="4" y="16"/>
                      <a:pt x="12" y="15"/>
                      <a:pt x="18" y="17"/>
                    </a:cubicBezTo>
                    <a:cubicBezTo>
                      <a:pt x="20" y="18"/>
                      <a:pt x="24" y="22"/>
                      <a:pt x="26" y="21"/>
                    </a:cubicBezTo>
                    <a:cubicBezTo>
                      <a:pt x="30" y="19"/>
                      <a:pt x="27" y="16"/>
                      <a:pt x="28" y="14"/>
                    </a:cubicBezTo>
                    <a:cubicBezTo>
                      <a:pt x="32" y="7"/>
                      <a:pt x="42" y="15"/>
                      <a:pt x="44" y="11"/>
                    </a:cubicBezTo>
                    <a:cubicBezTo>
                      <a:pt x="47" y="7"/>
                      <a:pt x="34" y="2"/>
                      <a:pt x="31" y="0"/>
                    </a:cubicBezTo>
                    <a:cubicBezTo>
                      <a:pt x="33" y="2"/>
                      <a:pt x="35" y="4"/>
                      <a:pt x="36" y="6"/>
                    </a:cubicBezTo>
                    <a:cubicBezTo>
                      <a:pt x="32" y="9"/>
                      <a:pt x="22" y="6"/>
                      <a:pt x="26" y="14"/>
                    </a:cubicBezTo>
                  </a:path>
                </a:pathLst>
              </a:custGeom>
              <a:solidFill>
                <a:srgbClr val="ED99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814" name="Freeform 414"/>
              <p:cNvSpPr>
                <a:spLocks/>
              </p:cNvSpPr>
              <p:nvPr/>
            </p:nvSpPr>
            <p:spPr bwMode="auto">
              <a:xfrm>
                <a:off x="3349" y="2949"/>
                <a:ext cx="61" cy="125"/>
              </a:xfrm>
              <a:custGeom>
                <a:avLst/>
                <a:gdLst>
                  <a:gd name="T0" fmla="*/ 9 w 27"/>
                  <a:gd name="T1" fmla="*/ 0 h 56"/>
                  <a:gd name="T2" fmla="*/ 0 w 27"/>
                  <a:gd name="T3" fmla="*/ 15 h 56"/>
                  <a:gd name="T4" fmla="*/ 12 w 27"/>
                  <a:gd name="T5" fmla="*/ 12 h 56"/>
                  <a:gd name="T6" fmla="*/ 15 w 27"/>
                  <a:gd name="T7" fmla="*/ 25 h 56"/>
                  <a:gd name="T8" fmla="*/ 15 w 27"/>
                  <a:gd name="T9" fmla="*/ 32 h 56"/>
                  <a:gd name="T10" fmla="*/ 18 w 27"/>
                  <a:gd name="T11" fmla="*/ 37 h 56"/>
                  <a:gd name="T12" fmla="*/ 7 w 27"/>
                  <a:gd name="T13" fmla="*/ 41 h 56"/>
                  <a:gd name="T14" fmla="*/ 23 w 27"/>
                  <a:gd name="T15" fmla="*/ 56 h 56"/>
                  <a:gd name="T16" fmla="*/ 26 w 27"/>
                  <a:gd name="T17" fmla="*/ 42 h 56"/>
                  <a:gd name="T18" fmla="*/ 21 w 27"/>
                  <a:gd name="T19" fmla="*/ 29 h 56"/>
                  <a:gd name="T20" fmla="*/ 21 w 27"/>
                  <a:gd name="T21" fmla="*/ 15 h 56"/>
                  <a:gd name="T22" fmla="*/ 14 w 27"/>
                  <a:gd name="T23" fmla="*/ 1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" h="56">
                    <a:moveTo>
                      <a:pt x="9" y="0"/>
                    </a:moveTo>
                    <a:cubicBezTo>
                      <a:pt x="7" y="5"/>
                      <a:pt x="3" y="10"/>
                      <a:pt x="0" y="15"/>
                    </a:cubicBezTo>
                    <a:cubicBezTo>
                      <a:pt x="4" y="14"/>
                      <a:pt x="9" y="10"/>
                      <a:pt x="12" y="12"/>
                    </a:cubicBezTo>
                    <a:cubicBezTo>
                      <a:pt x="15" y="14"/>
                      <a:pt x="14" y="23"/>
                      <a:pt x="15" y="25"/>
                    </a:cubicBezTo>
                    <a:cubicBezTo>
                      <a:pt x="15" y="28"/>
                      <a:pt x="15" y="29"/>
                      <a:pt x="15" y="32"/>
                    </a:cubicBezTo>
                    <a:cubicBezTo>
                      <a:pt x="16" y="34"/>
                      <a:pt x="19" y="35"/>
                      <a:pt x="18" y="37"/>
                    </a:cubicBezTo>
                    <a:cubicBezTo>
                      <a:pt x="18" y="39"/>
                      <a:pt x="8" y="41"/>
                      <a:pt x="7" y="41"/>
                    </a:cubicBezTo>
                    <a:cubicBezTo>
                      <a:pt x="19" y="37"/>
                      <a:pt x="25" y="45"/>
                      <a:pt x="23" y="56"/>
                    </a:cubicBezTo>
                    <a:cubicBezTo>
                      <a:pt x="25" y="52"/>
                      <a:pt x="27" y="46"/>
                      <a:pt x="26" y="42"/>
                    </a:cubicBezTo>
                    <a:cubicBezTo>
                      <a:pt x="26" y="37"/>
                      <a:pt x="22" y="34"/>
                      <a:pt x="21" y="29"/>
                    </a:cubicBezTo>
                    <a:cubicBezTo>
                      <a:pt x="20" y="25"/>
                      <a:pt x="23" y="20"/>
                      <a:pt x="21" y="15"/>
                    </a:cubicBezTo>
                    <a:cubicBezTo>
                      <a:pt x="19" y="11"/>
                      <a:pt x="10" y="7"/>
                      <a:pt x="14" y="1"/>
                    </a:cubicBezTo>
                  </a:path>
                </a:pathLst>
              </a:custGeom>
              <a:solidFill>
                <a:srgbClr val="ED99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815" name="Freeform 415"/>
              <p:cNvSpPr>
                <a:spLocks/>
              </p:cNvSpPr>
              <p:nvPr/>
            </p:nvSpPr>
            <p:spPr bwMode="auto">
              <a:xfrm>
                <a:off x="3435" y="2388"/>
                <a:ext cx="60" cy="63"/>
              </a:xfrm>
              <a:custGeom>
                <a:avLst/>
                <a:gdLst>
                  <a:gd name="T0" fmla="*/ 0 w 27"/>
                  <a:gd name="T1" fmla="*/ 28 h 28"/>
                  <a:gd name="T2" fmla="*/ 27 w 27"/>
                  <a:gd name="T3" fmla="*/ 19 h 28"/>
                  <a:gd name="T4" fmla="*/ 5 w 27"/>
                  <a:gd name="T5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28">
                    <a:moveTo>
                      <a:pt x="0" y="28"/>
                    </a:moveTo>
                    <a:cubicBezTo>
                      <a:pt x="8" y="26"/>
                      <a:pt x="12" y="0"/>
                      <a:pt x="27" y="19"/>
                    </a:cubicBezTo>
                    <a:cubicBezTo>
                      <a:pt x="22" y="17"/>
                      <a:pt x="8" y="24"/>
                      <a:pt x="5" y="28"/>
                    </a:cubicBezTo>
                  </a:path>
                </a:pathLst>
              </a:custGeom>
              <a:solidFill>
                <a:srgbClr val="ED99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816" name="Freeform 416"/>
              <p:cNvSpPr>
                <a:spLocks/>
              </p:cNvSpPr>
              <p:nvPr/>
            </p:nvSpPr>
            <p:spPr bwMode="auto">
              <a:xfrm>
                <a:off x="3300" y="2462"/>
                <a:ext cx="83" cy="27"/>
              </a:xfrm>
              <a:custGeom>
                <a:avLst/>
                <a:gdLst>
                  <a:gd name="T0" fmla="*/ 0 w 37"/>
                  <a:gd name="T1" fmla="*/ 6 h 12"/>
                  <a:gd name="T2" fmla="*/ 17 w 37"/>
                  <a:gd name="T3" fmla="*/ 2 h 12"/>
                  <a:gd name="T4" fmla="*/ 37 w 37"/>
                  <a:gd name="T5" fmla="*/ 5 h 12"/>
                  <a:gd name="T6" fmla="*/ 2 w 37"/>
                  <a:gd name="T7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12">
                    <a:moveTo>
                      <a:pt x="0" y="6"/>
                    </a:moveTo>
                    <a:cubicBezTo>
                      <a:pt x="6" y="3"/>
                      <a:pt x="11" y="0"/>
                      <a:pt x="17" y="2"/>
                    </a:cubicBezTo>
                    <a:cubicBezTo>
                      <a:pt x="24" y="3"/>
                      <a:pt x="29" y="5"/>
                      <a:pt x="37" y="5"/>
                    </a:cubicBezTo>
                    <a:cubicBezTo>
                      <a:pt x="31" y="11"/>
                      <a:pt x="8" y="12"/>
                      <a:pt x="2" y="8"/>
                    </a:cubicBezTo>
                  </a:path>
                </a:pathLst>
              </a:custGeom>
              <a:solidFill>
                <a:srgbClr val="ED99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817" name="Freeform 417"/>
              <p:cNvSpPr>
                <a:spLocks/>
              </p:cNvSpPr>
              <p:nvPr/>
            </p:nvSpPr>
            <p:spPr bwMode="auto">
              <a:xfrm>
                <a:off x="3601" y="2482"/>
                <a:ext cx="105" cy="92"/>
              </a:xfrm>
              <a:custGeom>
                <a:avLst/>
                <a:gdLst>
                  <a:gd name="T0" fmla="*/ 14 w 47"/>
                  <a:gd name="T1" fmla="*/ 11 h 41"/>
                  <a:gd name="T2" fmla="*/ 28 w 47"/>
                  <a:gd name="T3" fmla="*/ 26 h 41"/>
                  <a:gd name="T4" fmla="*/ 47 w 47"/>
                  <a:gd name="T5" fmla="*/ 41 h 41"/>
                  <a:gd name="T6" fmla="*/ 24 w 47"/>
                  <a:gd name="T7" fmla="*/ 37 h 41"/>
                  <a:gd name="T8" fmla="*/ 8 w 47"/>
                  <a:gd name="T9" fmla="*/ 35 h 41"/>
                  <a:gd name="T10" fmla="*/ 15 w 47"/>
                  <a:gd name="T11" fmla="*/ 21 h 41"/>
                  <a:gd name="T12" fmla="*/ 9 w 47"/>
                  <a:gd name="T13" fmla="*/ 9 h 41"/>
                  <a:gd name="T14" fmla="*/ 1 w 47"/>
                  <a:gd name="T15" fmla="*/ 0 h 41"/>
                  <a:gd name="T16" fmla="*/ 1 w 47"/>
                  <a:gd name="T17" fmla="*/ 0 h 41"/>
                  <a:gd name="T18" fmla="*/ 13 w 47"/>
                  <a:gd name="T19" fmla="*/ 9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41">
                    <a:moveTo>
                      <a:pt x="14" y="11"/>
                    </a:moveTo>
                    <a:cubicBezTo>
                      <a:pt x="20" y="15"/>
                      <a:pt x="22" y="22"/>
                      <a:pt x="28" y="26"/>
                    </a:cubicBezTo>
                    <a:cubicBezTo>
                      <a:pt x="34" y="31"/>
                      <a:pt x="44" y="33"/>
                      <a:pt x="47" y="41"/>
                    </a:cubicBezTo>
                    <a:cubicBezTo>
                      <a:pt x="40" y="41"/>
                      <a:pt x="31" y="38"/>
                      <a:pt x="24" y="37"/>
                    </a:cubicBezTo>
                    <a:cubicBezTo>
                      <a:pt x="19" y="37"/>
                      <a:pt x="13" y="36"/>
                      <a:pt x="8" y="35"/>
                    </a:cubicBezTo>
                    <a:cubicBezTo>
                      <a:pt x="16" y="29"/>
                      <a:pt x="21" y="32"/>
                      <a:pt x="15" y="21"/>
                    </a:cubicBezTo>
                    <a:cubicBezTo>
                      <a:pt x="13" y="17"/>
                      <a:pt x="12" y="12"/>
                      <a:pt x="9" y="9"/>
                    </a:cubicBezTo>
                    <a:cubicBezTo>
                      <a:pt x="5" y="6"/>
                      <a:pt x="1" y="7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7" y="3"/>
                      <a:pt x="9" y="3"/>
                      <a:pt x="13" y="9"/>
                    </a:cubicBezTo>
                  </a:path>
                </a:pathLst>
              </a:custGeom>
              <a:solidFill>
                <a:srgbClr val="ED99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818" name="Freeform 418"/>
              <p:cNvSpPr>
                <a:spLocks/>
              </p:cNvSpPr>
              <p:nvPr/>
            </p:nvSpPr>
            <p:spPr bwMode="auto">
              <a:xfrm>
                <a:off x="3419" y="2480"/>
                <a:ext cx="135" cy="58"/>
              </a:xfrm>
              <a:custGeom>
                <a:avLst/>
                <a:gdLst>
                  <a:gd name="T0" fmla="*/ 6 w 60"/>
                  <a:gd name="T1" fmla="*/ 14 h 26"/>
                  <a:gd name="T2" fmla="*/ 0 w 60"/>
                  <a:gd name="T3" fmla="*/ 14 h 26"/>
                  <a:gd name="T4" fmla="*/ 16 w 60"/>
                  <a:gd name="T5" fmla="*/ 26 h 26"/>
                  <a:gd name="T6" fmla="*/ 10 w 60"/>
                  <a:gd name="T7" fmla="*/ 13 h 26"/>
                  <a:gd name="T8" fmla="*/ 30 w 60"/>
                  <a:gd name="T9" fmla="*/ 18 h 26"/>
                  <a:gd name="T10" fmla="*/ 44 w 60"/>
                  <a:gd name="T11" fmla="*/ 9 h 26"/>
                  <a:gd name="T12" fmla="*/ 60 w 60"/>
                  <a:gd name="T13" fmla="*/ 0 h 26"/>
                  <a:gd name="T14" fmla="*/ 27 w 60"/>
                  <a:gd name="T15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" h="26">
                    <a:moveTo>
                      <a:pt x="6" y="14"/>
                    </a:moveTo>
                    <a:cubicBezTo>
                      <a:pt x="4" y="14"/>
                      <a:pt x="2" y="14"/>
                      <a:pt x="0" y="14"/>
                    </a:cubicBezTo>
                    <a:cubicBezTo>
                      <a:pt x="2" y="19"/>
                      <a:pt x="10" y="26"/>
                      <a:pt x="16" y="26"/>
                    </a:cubicBezTo>
                    <a:cubicBezTo>
                      <a:pt x="9" y="25"/>
                      <a:pt x="0" y="17"/>
                      <a:pt x="10" y="13"/>
                    </a:cubicBezTo>
                    <a:cubicBezTo>
                      <a:pt x="18" y="10"/>
                      <a:pt x="23" y="15"/>
                      <a:pt x="30" y="18"/>
                    </a:cubicBezTo>
                    <a:cubicBezTo>
                      <a:pt x="21" y="9"/>
                      <a:pt x="40" y="9"/>
                      <a:pt x="44" y="9"/>
                    </a:cubicBezTo>
                    <a:cubicBezTo>
                      <a:pt x="46" y="2"/>
                      <a:pt x="54" y="3"/>
                      <a:pt x="60" y="0"/>
                    </a:cubicBezTo>
                    <a:cubicBezTo>
                      <a:pt x="53" y="1"/>
                      <a:pt x="31" y="3"/>
                      <a:pt x="27" y="10"/>
                    </a:cubicBezTo>
                  </a:path>
                </a:pathLst>
              </a:custGeom>
              <a:solidFill>
                <a:srgbClr val="ED99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819" name="Freeform 419"/>
              <p:cNvSpPr>
                <a:spLocks/>
              </p:cNvSpPr>
              <p:nvPr/>
            </p:nvSpPr>
            <p:spPr bwMode="auto">
              <a:xfrm>
                <a:off x="3475" y="2538"/>
                <a:ext cx="112" cy="36"/>
              </a:xfrm>
              <a:custGeom>
                <a:avLst/>
                <a:gdLst>
                  <a:gd name="T0" fmla="*/ 0 w 50"/>
                  <a:gd name="T1" fmla="*/ 2 h 16"/>
                  <a:gd name="T2" fmla="*/ 50 w 50"/>
                  <a:gd name="T3" fmla="*/ 6 h 16"/>
                  <a:gd name="T4" fmla="*/ 37 w 50"/>
                  <a:gd name="T5" fmla="*/ 0 h 16"/>
                  <a:gd name="T6" fmla="*/ 17 w 50"/>
                  <a:gd name="T7" fmla="*/ 3 h 16"/>
                  <a:gd name="T8" fmla="*/ 8 w 50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16">
                    <a:moveTo>
                      <a:pt x="0" y="2"/>
                    </a:moveTo>
                    <a:cubicBezTo>
                      <a:pt x="15" y="16"/>
                      <a:pt x="33" y="6"/>
                      <a:pt x="50" y="6"/>
                    </a:cubicBezTo>
                    <a:cubicBezTo>
                      <a:pt x="47" y="5"/>
                      <a:pt x="40" y="3"/>
                      <a:pt x="37" y="0"/>
                    </a:cubicBezTo>
                    <a:cubicBezTo>
                      <a:pt x="35" y="7"/>
                      <a:pt x="21" y="9"/>
                      <a:pt x="17" y="3"/>
                    </a:cubicBezTo>
                    <a:cubicBezTo>
                      <a:pt x="17" y="10"/>
                      <a:pt x="11" y="4"/>
                      <a:pt x="8" y="2"/>
                    </a:cubicBezTo>
                  </a:path>
                </a:pathLst>
              </a:custGeom>
              <a:solidFill>
                <a:srgbClr val="ED99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820" name="Freeform 420"/>
              <p:cNvSpPr>
                <a:spLocks/>
              </p:cNvSpPr>
              <p:nvPr/>
            </p:nvSpPr>
            <p:spPr bwMode="auto">
              <a:xfrm>
                <a:off x="3731" y="2617"/>
                <a:ext cx="56" cy="141"/>
              </a:xfrm>
              <a:custGeom>
                <a:avLst/>
                <a:gdLst>
                  <a:gd name="T0" fmla="*/ 13 w 25"/>
                  <a:gd name="T1" fmla="*/ 9 h 63"/>
                  <a:gd name="T2" fmla="*/ 24 w 25"/>
                  <a:gd name="T3" fmla="*/ 39 h 63"/>
                  <a:gd name="T4" fmla="*/ 7 w 25"/>
                  <a:gd name="T5" fmla="*/ 63 h 63"/>
                  <a:gd name="T6" fmla="*/ 3 w 25"/>
                  <a:gd name="T7" fmla="*/ 54 h 63"/>
                  <a:gd name="T8" fmla="*/ 13 w 25"/>
                  <a:gd name="T9" fmla="*/ 40 h 63"/>
                  <a:gd name="T10" fmla="*/ 22 w 25"/>
                  <a:gd name="T11" fmla="*/ 29 h 63"/>
                  <a:gd name="T12" fmla="*/ 9 w 25"/>
                  <a:gd name="T13" fmla="*/ 29 h 63"/>
                  <a:gd name="T14" fmla="*/ 15 w 25"/>
                  <a:gd name="T15" fmla="*/ 21 h 63"/>
                  <a:gd name="T16" fmla="*/ 8 w 25"/>
                  <a:gd name="T17" fmla="*/ 14 h 63"/>
                  <a:gd name="T18" fmla="*/ 0 w 25"/>
                  <a:gd name="T19" fmla="*/ 0 h 63"/>
                  <a:gd name="T20" fmla="*/ 14 w 25"/>
                  <a:gd name="T21" fmla="*/ 1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" h="63">
                    <a:moveTo>
                      <a:pt x="13" y="9"/>
                    </a:moveTo>
                    <a:cubicBezTo>
                      <a:pt x="23" y="11"/>
                      <a:pt x="25" y="30"/>
                      <a:pt x="24" y="39"/>
                    </a:cubicBezTo>
                    <a:cubicBezTo>
                      <a:pt x="23" y="50"/>
                      <a:pt x="10" y="53"/>
                      <a:pt x="7" y="63"/>
                    </a:cubicBezTo>
                    <a:cubicBezTo>
                      <a:pt x="5" y="61"/>
                      <a:pt x="4" y="57"/>
                      <a:pt x="3" y="54"/>
                    </a:cubicBezTo>
                    <a:cubicBezTo>
                      <a:pt x="10" y="56"/>
                      <a:pt x="21" y="46"/>
                      <a:pt x="13" y="40"/>
                    </a:cubicBezTo>
                    <a:cubicBezTo>
                      <a:pt x="18" y="39"/>
                      <a:pt x="23" y="34"/>
                      <a:pt x="22" y="29"/>
                    </a:cubicBezTo>
                    <a:cubicBezTo>
                      <a:pt x="19" y="20"/>
                      <a:pt x="15" y="30"/>
                      <a:pt x="9" y="29"/>
                    </a:cubicBezTo>
                    <a:cubicBezTo>
                      <a:pt x="12" y="27"/>
                      <a:pt x="15" y="25"/>
                      <a:pt x="15" y="21"/>
                    </a:cubicBezTo>
                    <a:cubicBezTo>
                      <a:pt x="14" y="16"/>
                      <a:pt x="10" y="17"/>
                      <a:pt x="8" y="14"/>
                    </a:cubicBezTo>
                    <a:cubicBezTo>
                      <a:pt x="5" y="8"/>
                      <a:pt x="8" y="2"/>
                      <a:pt x="0" y="0"/>
                    </a:cubicBezTo>
                    <a:cubicBezTo>
                      <a:pt x="5" y="0"/>
                      <a:pt x="12" y="4"/>
                      <a:pt x="14" y="10"/>
                    </a:cubicBezTo>
                  </a:path>
                </a:pathLst>
              </a:custGeom>
              <a:solidFill>
                <a:srgbClr val="ED99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821" name="Freeform 421"/>
              <p:cNvSpPr>
                <a:spLocks/>
              </p:cNvSpPr>
              <p:nvPr/>
            </p:nvSpPr>
            <p:spPr bwMode="auto">
              <a:xfrm>
                <a:off x="3684" y="2803"/>
                <a:ext cx="85" cy="146"/>
              </a:xfrm>
              <a:custGeom>
                <a:avLst/>
                <a:gdLst>
                  <a:gd name="T0" fmla="*/ 25 w 38"/>
                  <a:gd name="T1" fmla="*/ 0 h 65"/>
                  <a:gd name="T2" fmla="*/ 35 w 38"/>
                  <a:gd name="T3" fmla="*/ 16 h 65"/>
                  <a:gd name="T4" fmla="*/ 35 w 38"/>
                  <a:gd name="T5" fmla="*/ 35 h 65"/>
                  <a:gd name="T6" fmla="*/ 34 w 38"/>
                  <a:gd name="T7" fmla="*/ 54 h 65"/>
                  <a:gd name="T8" fmla="*/ 23 w 38"/>
                  <a:gd name="T9" fmla="*/ 65 h 65"/>
                  <a:gd name="T10" fmla="*/ 21 w 38"/>
                  <a:gd name="T11" fmla="*/ 64 h 65"/>
                  <a:gd name="T12" fmla="*/ 31 w 38"/>
                  <a:gd name="T13" fmla="*/ 50 h 65"/>
                  <a:gd name="T14" fmla="*/ 26 w 38"/>
                  <a:gd name="T15" fmla="*/ 38 h 65"/>
                  <a:gd name="T16" fmla="*/ 16 w 38"/>
                  <a:gd name="T17" fmla="*/ 36 h 65"/>
                  <a:gd name="T18" fmla="*/ 13 w 38"/>
                  <a:gd name="T19" fmla="*/ 49 h 65"/>
                  <a:gd name="T20" fmla="*/ 10 w 38"/>
                  <a:gd name="T21" fmla="*/ 37 h 65"/>
                  <a:gd name="T22" fmla="*/ 0 w 38"/>
                  <a:gd name="T23" fmla="*/ 30 h 65"/>
                  <a:gd name="T24" fmla="*/ 26 w 38"/>
                  <a:gd name="T25" fmla="*/ 28 h 65"/>
                  <a:gd name="T26" fmla="*/ 27 w 38"/>
                  <a:gd name="T27" fmla="*/ 8 h 65"/>
                  <a:gd name="T28" fmla="*/ 21 w 38"/>
                  <a:gd name="T29" fmla="*/ 24 h 65"/>
                  <a:gd name="T30" fmla="*/ 17 w 38"/>
                  <a:gd name="T31" fmla="*/ 2 h 65"/>
                  <a:gd name="T32" fmla="*/ 24 w 38"/>
                  <a:gd name="T33" fmla="*/ 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8" h="65">
                    <a:moveTo>
                      <a:pt x="25" y="0"/>
                    </a:moveTo>
                    <a:cubicBezTo>
                      <a:pt x="26" y="6"/>
                      <a:pt x="33" y="10"/>
                      <a:pt x="35" y="16"/>
                    </a:cubicBezTo>
                    <a:cubicBezTo>
                      <a:pt x="37" y="22"/>
                      <a:pt x="35" y="29"/>
                      <a:pt x="35" y="35"/>
                    </a:cubicBezTo>
                    <a:cubicBezTo>
                      <a:pt x="34" y="42"/>
                      <a:pt x="38" y="48"/>
                      <a:pt x="34" y="54"/>
                    </a:cubicBezTo>
                    <a:cubicBezTo>
                      <a:pt x="32" y="58"/>
                      <a:pt x="26" y="62"/>
                      <a:pt x="23" y="65"/>
                    </a:cubicBezTo>
                    <a:cubicBezTo>
                      <a:pt x="22" y="64"/>
                      <a:pt x="22" y="64"/>
                      <a:pt x="21" y="64"/>
                    </a:cubicBezTo>
                    <a:cubicBezTo>
                      <a:pt x="21" y="58"/>
                      <a:pt x="30" y="57"/>
                      <a:pt x="31" y="50"/>
                    </a:cubicBezTo>
                    <a:cubicBezTo>
                      <a:pt x="32" y="46"/>
                      <a:pt x="29" y="41"/>
                      <a:pt x="26" y="38"/>
                    </a:cubicBezTo>
                    <a:cubicBezTo>
                      <a:pt x="24" y="35"/>
                      <a:pt x="19" y="30"/>
                      <a:pt x="16" y="36"/>
                    </a:cubicBezTo>
                    <a:cubicBezTo>
                      <a:pt x="13" y="40"/>
                      <a:pt x="19" y="45"/>
                      <a:pt x="13" y="49"/>
                    </a:cubicBezTo>
                    <a:cubicBezTo>
                      <a:pt x="11" y="45"/>
                      <a:pt x="12" y="41"/>
                      <a:pt x="10" y="37"/>
                    </a:cubicBezTo>
                    <a:cubicBezTo>
                      <a:pt x="8" y="33"/>
                      <a:pt x="4" y="32"/>
                      <a:pt x="0" y="30"/>
                    </a:cubicBezTo>
                    <a:cubicBezTo>
                      <a:pt x="9" y="30"/>
                      <a:pt x="18" y="33"/>
                      <a:pt x="26" y="28"/>
                    </a:cubicBezTo>
                    <a:cubicBezTo>
                      <a:pt x="35" y="23"/>
                      <a:pt x="28" y="17"/>
                      <a:pt x="27" y="8"/>
                    </a:cubicBezTo>
                    <a:cubicBezTo>
                      <a:pt x="21" y="11"/>
                      <a:pt x="26" y="22"/>
                      <a:pt x="21" y="24"/>
                    </a:cubicBezTo>
                    <a:cubicBezTo>
                      <a:pt x="18" y="16"/>
                      <a:pt x="21" y="10"/>
                      <a:pt x="17" y="2"/>
                    </a:cubicBezTo>
                    <a:cubicBezTo>
                      <a:pt x="20" y="2"/>
                      <a:pt x="24" y="2"/>
                      <a:pt x="24" y="2"/>
                    </a:cubicBezTo>
                  </a:path>
                </a:pathLst>
              </a:custGeom>
              <a:solidFill>
                <a:srgbClr val="ED99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822" name="Freeform 422"/>
              <p:cNvSpPr>
                <a:spLocks/>
              </p:cNvSpPr>
              <p:nvPr/>
            </p:nvSpPr>
            <p:spPr bwMode="auto">
              <a:xfrm>
                <a:off x="3562" y="2749"/>
                <a:ext cx="133" cy="150"/>
              </a:xfrm>
              <a:custGeom>
                <a:avLst/>
                <a:gdLst>
                  <a:gd name="T0" fmla="*/ 25 w 59"/>
                  <a:gd name="T1" fmla="*/ 18 h 67"/>
                  <a:gd name="T2" fmla="*/ 38 w 59"/>
                  <a:gd name="T3" fmla="*/ 23 h 67"/>
                  <a:gd name="T4" fmla="*/ 43 w 59"/>
                  <a:gd name="T5" fmla="*/ 52 h 67"/>
                  <a:gd name="T6" fmla="*/ 53 w 59"/>
                  <a:gd name="T7" fmla="*/ 60 h 67"/>
                  <a:gd name="T8" fmla="*/ 50 w 59"/>
                  <a:gd name="T9" fmla="*/ 66 h 67"/>
                  <a:gd name="T10" fmla="*/ 36 w 59"/>
                  <a:gd name="T11" fmla="*/ 42 h 67"/>
                  <a:gd name="T12" fmla="*/ 18 w 59"/>
                  <a:gd name="T13" fmla="*/ 20 h 67"/>
                  <a:gd name="T14" fmla="*/ 0 w 59"/>
                  <a:gd name="T15" fmla="*/ 5 h 67"/>
                  <a:gd name="T16" fmla="*/ 22 w 59"/>
                  <a:gd name="T17" fmla="*/ 1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" h="67">
                    <a:moveTo>
                      <a:pt x="25" y="18"/>
                    </a:moveTo>
                    <a:cubicBezTo>
                      <a:pt x="29" y="21"/>
                      <a:pt x="33" y="24"/>
                      <a:pt x="38" y="23"/>
                    </a:cubicBezTo>
                    <a:cubicBezTo>
                      <a:pt x="41" y="32"/>
                      <a:pt x="40" y="43"/>
                      <a:pt x="43" y="52"/>
                    </a:cubicBezTo>
                    <a:cubicBezTo>
                      <a:pt x="46" y="58"/>
                      <a:pt x="48" y="58"/>
                      <a:pt x="53" y="60"/>
                    </a:cubicBezTo>
                    <a:cubicBezTo>
                      <a:pt x="59" y="64"/>
                      <a:pt x="59" y="67"/>
                      <a:pt x="50" y="66"/>
                    </a:cubicBezTo>
                    <a:cubicBezTo>
                      <a:pt x="37" y="64"/>
                      <a:pt x="36" y="53"/>
                      <a:pt x="36" y="42"/>
                    </a:cubicBezTo>
                    <a:cubicBezTo>
                      <a:pt x="36" y="28"/>
                      <a:pt x="28" y="26"/>
                      <a:pt x="18" y="20"/>
                    </a:cubicBezTo>
                    <a:cubicBezTo>
                      <a:pt x="13" y="18"/>
                      <a:pt x="2" y="10"/>
                      <a:pt x="0" y="5"/>
                    </a:cubicBezTo>
                    <a:cubicBezTo>
                      <a:pt x="8" y="0"/>
                      <a:pt x="14" y="14"/>
                      <a:pt x="22" y="13"/>
                    </a:cubicBezTo>
                  </a:path>
                </a:pathLst>
              </a:custGeom>
              <a:solidFill>
                <a:srgbClr val="ED99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823" name="Freeform 423"/>
              <p:cNvSpPr>
                <a:spLocks/>
              </p:cNvSpPr>
              <p:nvPr/>
            </p:nvSpPr>
            <p:spPr bwMode="auto">
              <a:xfrm>
                <a:off x="3583" y="2677"/>
                <a:ext cx="31" cy="47"/>
              </a:xfrm>
              <a:custGeom>
                <a:avLst/>
                <a:gdLst>
                  <a:gd name="T0" fmla="*/ 4 w 14"/>
                  <a:gd name="T1" fmla="*/ 0 h 21"/>
                  <a:gd name="T2" fmla="*/ 14 w 14"/>
                  <a:gd name="T3" fmla="*/ 8 h 21"/>
                  <a:gd name="T4" fmla="*/ 12 w 14"/>
                  <a:gd name="T5" fmla="*/ 21 h 21"/>
                  <a:gd name="T6" fmla="*/ 3 w 14"/>
                  <a:gd name="T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21">
                    <a:moveTo>
                      <a:pt x="4" y="0"/>
                    </a:moveTo>
                    <a:cubicBezTo>
                      <a:pt x="4" y="3"/>
                      <a:pt x="11" y="8"/>
                      <a:pt x="14" y="8"/>
                    </a:cubicBezTo>
                    <a:cubicBezTo>
                      <a:pt x="13" y="12"/>
                      <a:pt x="11" y="16"/>
                      <a:pt x="12" y="21"/>
                    </a:cubicBezTo>
                    <a:cubicBezTo>
                      <a:pt x="10" y="16"/>
                      <a:pt x="0" y="4"/>
                      <a:pt x="3" y="0"/>
                    </a:cubicBezTo>
                  </a:path>
                </a:pathLst>
              </a:custGeom>
              <a:solidFill>
                <a:srgbClr val="ED99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824" name="Freeform 424"/>
              <p:cNvSpPr>
                <a:spLocks/>
              </p:cNvSpPr>
              <p:nvPr/>
            </p:nvSpPr>
            <p:spPr bwMode="auto">
              <a:xfrm>
                <a:off x="3361" y="2523"/>
                <a:ext cx="80" cy="74"/>
              </a:xfrm>
              <a:custGeom>
                <a:avLst/>
                <a:gdLst>
                  <a:gd name="T0" fmla="*/ 11 w 36"/>
                  <a:gd name="T1" fmla="*/ 0 h 33"/>
                  <a:gd name="T2" fmla="*/ 8 w 36"/>
                  <a:gd name="T3" fmla="*/ 33 h 33"/>
                  <a:gd name="T4" fmla="*/ 16 w 36"/>
                  <a:gd name="T5" fmla="*/ 14 h 33"/>
                  <a:gd name="T6" fmla="*/ 25 w 36"/>
                  <a:gd name="T7" fmla="*/ 19 h 33"/>
                  <a:gd name="T8" fmla="*/ 36 w 36"/>
                  <a:gd name="T9" fmla="*/ 21 h 33"/>
                  <a:gd name="T10" fmla="*/ 12 w 36"/>
                  <a:gd name="T11" fmla="*/ 7 h 33"/>
                  <a:gd name="T12" fmla="*/ 14 w 36"/>
                  <a:gd name="T13" fmla="*/ 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33">
                    <a:moveTo>
                      <a:pt x="11" y="0"/>
                    </a:moveTo>
                    <a:cubicBezTo>
                      <a:pt x="4" y="8"/>
                      <a:pt x="0" y="24"/>
                      <a:pt x="8" y="33"/>
                    </a:cubicBezTo>
                    <a:cubicBezTo>
                      <a:pt x="6" y="24"/>
                      <a:pt x="3" y="8"/>
                      <a:pt x="16" y="14"/>
                    </a:cubicBezTo>
                    <a:cubicBezTo>
                      <a:pt x="19" y="16"/>
                      <a:pt x="21" y="18"/>
                      <a:pt x="25" y="19"/>
                    </a:cubicBezTo>
                    <a:cubicBezTo>
                      <a:pt x="28" y="21"/>
                      <a:pt x="33" y="20"/>
                      <a:pt x="36" y="21"/>
                    </a:cubicBezTo>
                    <a:cubicBezTo>
                      <a:pt x="28" y="16"/>
                      <a:pt x="20" y="14"/>
                      <a:pt x="12" y="7"/>
                    </a:cubicBezTo>
                    <a:cubicBezTo>
                      <a:pt x="12" y="6"/>
                      <a:pt x="13" y="5"/>
                      <a:pt x="14" y="5"/>
                    </a:cubicBezTo>
                  </a:path>
                </a:pathLst>
              </a:custGeom>
              <a:solidFill>
                <a:srgbClr val="ED99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825" name="Freeform 425"/>
              <p:cNvSpPr>
                <a:spLocks/>
              </p:cNvSpPr>
              <p:nvPr/>
            </p:nvSpPr>
            <p:spPr bwMode="auto">
              <a:xfrm>
                <a:off x="3327" y="2527"/>
                <a:ext cx="20" cy="36"/>
              </a:xfrm>
              <a:custGeom>
                <a:avLst/>
                <a:gdLst>
                  <a:gd name="T0" fmla="*/ 6 w 9"/>
                  <a:gd name="T1" fmla="*/ 3 h 16"/>
                  <a:gd name="T2" fmla="*/ 4 w 9"/>
                  <a:gd name="T3" fmla="*/ 16 h 16"/>
                  <a:gd name="T4" fmla="*/ 9 w 9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6">
                    <a:moveTo>
                      <a:pt x="6" y="3"/>
                    </a:moveTo>
                    <a:cubicBezTo>
                      <a:pt x="0" y="6"/>
                      <a:pt x="1" y="11"/>
                      <a:pt x="4" y="16"/>
                    </a:cubicBezTo>
                    <a:cubicBezTo>
                      <a:pt x="4" y="10"/>
                      <a:pt x="4" y="4"/>
                      <a:pt x="9" y="0"/>
                    </a:cubicBezTo>
                  </a:path>
                </a:pathLst>
              </a:custGeom>
              <a:solidFill>
                <a:srgbClr val="ED99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826" name="Freeform 426"/>
              <p:cNvSpPr>
                <a:spLocks/>
              </p:cNvSpPr>
              <p:nvPr/>
            </p:nvSpPr>
            <p:spPr bwMode="auto">
              <a:xfrm>
                <a:off x="3401" y="2668"/>
                <a:ext cx="87" cy="83"/>
              </a:xfrm>
              <a:custGeom>
                <a:avLst/>
                <a:gdLst>
                  <a:gd name="T0" fmla="*/ 0 w 39"/>
                  <a:gd name="T1" fmla="*/ 0 h 37"/>
                  <a:gd name="T2" fmla="*/ 26 w 39"/>
                  <a:gd name="T3" fmla="*/ 37 h 37"/>
                  <a:gd name="T4" fmla="*/ 17 w 39"/>
                  <a:gd name="T5" fmla="*/ 21 h 37"/>
                  <a:gd name="T6" fmla="*/ 39 w 39"/>
                  <a:gd name="T7" fmla="*/ 35 h 37"/>
                  <a:gd name="T8" fmla="*/ 10 w 39"/>
                  <a:gd name="T9" fmla="*/ 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7">
                    <a:moveTo>
                      <a:pt x="0" y="0"/>
                    </a:moveTo>
                    <a:cubicBezTo>
                      <a:pt x="11" y="9"/>
                      <a:pt x="17" y="26"/>
                      <a:pt x="26" y="37"/>
                    </a:cubicBezTo>
                    <a:cubicBezTo>
                      <a:pt x="22" y="34"/>
                      <a:pt x="16" y="27"/>
                      <a:pt x="17" y="21"/>
                    </a:cubicBezTo>
                    <a:cubicBezTo>
                      <a:pt x="26" y="15"/>
                      <a:pt x="33" y="32"/>
                      <a:pt x="39" y="35"/>
                    </a:cubicBezTo>
                    <a:cubicBezTo>
                      <a:pt x="32" y="25"/>
                      <a:pt x="21" y="10"/>
                      <a:pt x="10" y="6"/>
                    </a:cubicBezTo>
                  </a:path>
                </a:pathLst>
              </a:custGeom>
              <a:solidFill>
                <a:srgbClr val="ED99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827" name="Freeform 427"/>
              <p:cNvSpPr>
                <a:spLocks/>
              </p:cNvSpPr>
              <p:nvPr/>
            </p:nvSpPr>
            <p:spPr bwMode="auto">
              <a:xfrm>
                <a:off x="3531" y="2781"/>
                <a:ext cx="74" cy="49"/>
              </a:xfrm>
              <a:custGeom>
                <a:avLst/>
                <a:gdLst>
                  <a:gd name="T0" fmla="*/ 0 w 33"/>
                  <a:gd name="T1" fmla="*/ 0 h 22"/>
                  <a:gd name="T2" fmla="*/ 6 w 33"/>
                  <a:gd name="T3" fmla="*/ 22 h 22"/>
                  <a:gd name="T4" fmla="*/ 16 w 33"/>
                  <a:gd name="T5" fmla="*/ 10 h 22"/>
                  <a:gd name="T6" fmla="*/ 33 w 33"/>
                  <a:gd name="T7" fmla="*/ 21 h 22"/>
                  <a:gd name="T8" fmla="*/ 7 w 33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22">
                    <a:moveTo>
                      <a:pt x="0" y="0"/>
                    </a:moveTo>
                    <a:cubicBezTo>
                      <a:pt x="8" y="6"/>
                      <a:pt x="6" y="13"/>
                      <a:pt x="6" y="22"/>
                    </a:cubicBezTo>
                    <a:cubicBezTo>
                      <a:pt x="9" y="17"/>
                      <a:pt x="6" y="7"/>
                      <a:pt x="16" y="10"/>
                    </a:cubicBezTo>
                    <a:cubicBezTo>
                      <a:pt x="22" y="12"/>
                      <a:pt x="27" y="20"/>
                      <a:pt x="33" y="21"/>
                    </a:cubicBezTo>
                    <a:cubicBezTo>
                      <a:pt x="29" y="8"/>
                      <a:pt x="15" y="9"/>
                      <a:pt x="7" y="0"/>
                    </a:cubicBezTo>
                  </a:path>
                </a:pathLst>
              </a:custGeom>
              <a:solidFill>
                <a:srgbClr val="ED99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828" name="Freeform 428"/>
              <p:cNvSpPr>
                <a:spLocks/>
              </p:cNvSpPr>
              <p:nvPr/>
            </p:nvSpPr>
            <p:spPr bwMode="auto">
              <a:xfrm>
                <a:off x="3542" y="2864"/>
                <a:ext cx="32" cy="31"/>
              </a:xfrm>
              <a:custGeom>
                <a:avLst/>
                <a:gdLst>
                  <a:gd name="T0" fmla="*/ 2 w 14"/>
                  <a:gd name="T1" fmla="*/ 0 h 14"/>
                  <a:gd name="T2" fmla="*/ 2 w 14"/>
                  <a:gd name="T3" fmla="*/ 14 h 14"/>
                  <a:gd name="T4" fmla="*/ 4 w 14"/>
                  <a:gd name="T5" fmla="*/ 6 h 14"/>
                  <a:gd name="T6" fmla="*/ 14 w 14"/>
                  <a:gd name="T7" fmla="*/ 8 h 14"/>
                  <a:gd name="T8" fmla="*/ 4 w 14"/>
                  <a:gd name="T9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2" y="0"/>
                    </a:moveTo>
                    <a:cubicBezTo>
                      <a:pt x="0" y="4"/>
                      <a:pt x="0" y="10"/>
                      <a:pt x="2" y="14"/>
                    </a:cubicBezTo>
                    <a:cubicBezTo>
                      <a:pt x="3" y="11"/>
                      <a:pt x="3" y="9"/>
                      <a:pt x="4" y="6"/>
                    </a:cubicBezTo>
                    <a:cubicBezTo>
                      <a:pt x="8" y="5"/>
                      <a:pt x="11" y="7"/>
                      <a:pt x="14" y="8"/>
                    </a:cubicBezTo>
                    <a:cubicBezTo>
                      <a:pt x="12" y="4"/>
                      <a:pt x="7" y="3"/>
                      <a:pt x="4" y="1"/>
                    </a:cubicBezTo>
                  </a:path>
                </a:pathLst>
              </a:custGeom>
              <a:solidFill>
                <a:srgbClr val="ED99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829" name="Freeform 429"/>
              <p:cNvSpPr>
                <a:spLocks/>
              </p:cNvSpPr>
              <p:nvPr/>
            </p:nvSpPr>
            <p:spPr bwMode="auto">
              <a:xfrm>
                <a:off x="3455" y="2805"/>
                <a:ext cx="29" cy="41"/>
              </a:xfrm>
              <a:custGeom>
                <a:avLst/>
                <a:gdLst>
                  <a:gd name="T0" fmla="*/ 1 w 13"/>
                  <a:gd name="T1" fmla="*/ 0 h 18"/>
                  <a:gd name="T2" fmla="*/ 8 w 13"/>
                  <a:gd name="T3" fmla="*/ 18 h 18"/>
                  <a:gd name="T4" fmla="*/ 13 w 13"/>
                  <a:gd name="T5" fmla="*/ 11 h 18"/>
                  <a:gd name="T6" fmla="*/ 4 w 13"/>
                  <a:gd name="T7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8">
                    <a:moveTo>
                      <a:pt x="1" y="0"/>
                    </a:moveTo>
                    <a:cubicBezTo>
                      <a:pt x="0" y="7"/>
                      <a:pt x="3" y="13"/>
                      <a:pt x="8" y="18"/>
                    </a:cubicBezTo>
                    <a:cubicBezTo>
                      <a:pt x="0" y="10"/>
                      <a:pt x="7" y="10"/>
                      <a:pt x="13" y="11"/>
                    </a:cubicBezTo>
                    <a:cubicBezTo>
                      <a:pt x="11" y="7"/>
                      <a:pt x="6" y="5"/>
                      <a:pt x="4" y="1"/>
                    </a:cubicBezTo>
                  </a:path>
                </a:pathLst>
              </a:custGeom>
              <a:solidFill>
                <a:srgbClr val="ED99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830" name="Freeform 430"/>
              <p:cNvSpPr>
                <a:spLocks/>
              </p:cNvSpPr>
              <p:nvPr/>
            </p:nvSpPr>
            <p:spPr bwMode="auto">
              <a:xfrm>
                <a:off x="3105" y="3371"/>
                <a:ext cx="78" cy="33"/>
              </a:xfrm>
              <a:custGeom>
                <a:avLst/>
                <a:gdLst>
                  <a:gd name="T0" fmla="*/ 3 w 35"/>
                  <a:gd name="T1" fmla="*/ 5 h 15"/>
                  <a:gd name="T2" fmla="*/ 21 w 35"/>
                  <a:gd name="T3" fmla="*/ 14 h 15"/>
                  <a:gd name="T4" fmla="*/ 34 w 35"/>
                  <a:gd name="T5" fmla="*/ 0 h 15"/>
                  <a:gd name="T6" fmla="*/ 25 w 35"/>
                  <a:gd name="T7" fmla="*/ 4 h 15"/>
                  <a:gd name="T8" fmla="*/ 16 w 35"/>
                  <a:gd name="T9" fmla="*/ 1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5">
                    <a:moveTo>
                      <a:pt x="3" y="5"/>
                    </a:moveTo>
                    <a:cubicBezTo>
                      <a:pt x="0" y="11"/>
                      <a:pt x="16" y="14"/>
                      <a:pt x="21" y="14"/>
                    </a:cubicBezTo>
                    <a:cubicBezTo>
                      <a:pt x="29" y="15"/>
                      <a:pt x="35" y="10"/>
                      <a:pt x="34" y="0"/>
                    </a:cubicBezTo>
                    <a:cubicBezTo>
                      <a:pt x="30" y="0"/>
                      <a:pt x="29" y="3"/>
                      <a:pt x="25" y="4"/>
                    </a:cubicBezTo>
                    <a:cubicBezTo>
                      <a:pt x="34" y="14"/>
                      <a:pt x="21" y="9"/>
                      <a:pt x="16" y="10"/>
                    </a:cubicBezTo>
                  </a:path>
                </a:pathLst>
              </a:custGeom>
              <a:solidFill>
                <a:srgbClr val="ED99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831" name="Freeform 431"/>
              <p:cNvSpPr>
                <a:spLocks/>
              </p:cNvSpPr>
              <p:nvPr/>
            </p:nvSpPr>
            <p:spPr bwMode="auto">
              <a:xfrm>
                <a:off x="3233" y="3366"/>
                <a:ext cx="96" cy="61"/>
              </a:xfrm>
              <a:custGeom>
                <a:avLst/>
                <a:gdLst>
                  <a:gd name="T0" fmla="*/ 0 w 43"/>
                  <a:gd name="T1" fmla="*/ 16 h 27"/>
                  <a:gd name="T2" fmla="*/ 32 w 43"/>
                  <a:gd name="T3" fmla="*/ 27 h 27"/>
                  <a:gd name="T4" fmla="*/ 32 w 43"/>
                  <a:gd name="T5" fmla="*/ 13 h 27"/>
                  <a:gd name="T6" fmla="*/ 38 w 43"/>
                  <a:gd name="T7" fmla="*/ 5 h 27"/>
                  <a:gd name="T8" fmla="*/ 27 w 43"/>
                  <a:gd name="T9" fmla="*/ 7 h 27"/>
                  <a:gd name="T10" fmla="*/ 16 w 43"/>
                  <a:gd name="T11" fmla="*/ 0 h 27"/>
                  <a:gd name="T12" fmla="*/ 8 w 43"/>
                  <a:gd name="T13" fmla="*/ 1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27">
                    <a:moveTo>
                      <a:pt x="0" y="16"/>
                    </a:moveTo>
                    <a:cubicBezTo>
                      <a:pt x="8" y="16"/>
                      <a:pt x="30" y="15"/>
                      <a:pt x="32" y="27"/>
                    </a:cubicBezTo>
                    <a:cubicBezTo>
                      <a:pt x="29" y="23"/>
                      <a:pt x="29" y="18"/>
                      <a:pt x="32" y="13"/>
                    </a:cubicBezTo>
                    <a:cubicBezTo>
                      <a:pt x="36" y="9"/>
                      <a:pt x="43" y="10"/>
                      <a:pt x="38" y="5"/>
                    </a:cubicBezTo>
                    <a:cubicBezTo>
                      <a:pt x="33" y="0"/>
                      <a:pt x="32" y="5"/>
                      <a:pt x="27" y="7"/>
                    </a:cubicBezTo>
                    <a:cubicBezTo>
                      <a:pt x="21" y="8"/>
                      <a:pt x="16" y="6"/>
                      <a:pt x="16" y="0"/>
                    </a:cubicBezTo>
                    <a:cubicBezTo>
                      <a:pt x="14" y="4"/>
                      <a:pt x="14" y="13"/>
                      <a:pt x="8" y="12"/>
                    </a:cubicBezTo>
                  </a:path>
                </a:pathLst>
              </a:custGeom>
              <a:solidFill>
                <a:srgbClr val="ED99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832" name="Freeform 432"/>
              <p:cNvSpPr>
                <a:spLocks/>
              </p:cNvSpPr>
              <p:nvPr/>
            </p:nvSpPr>
            <p:spPr bwMode="auto">
              <a:xfrm>
                <a:off x="3347" y="3353"/>
                <a:ext cx="43" cy="186"/>
              </a:xfrm>
              <a:custGeom>
                <a:avLst/>
                <a:gdLst>
                  <a:gd name="T0" fmla="*/ 15 w 19"/>
                  <a:gd name="T1" fmla="*/ 16 h 83"/>
                  <a:gd name="T2" fmla="*/ 14 w 19"/>
                  <a:gd name="T3" fmla="*/ 52 h 83"/>
                  <a:gd name="T4" fmla="*/ 0 w 19"/>
                  <a:gd name="T5" fmla="*/ 83 h 83"/>
                  <a:gd name="T6" fmla="*/ 7 w 19"/>
                  <a:gd name="T7" fmla="*/ 65 h 83"/>
                  <a:gd name="T8" fmla="*/ 10 w 19"/>
                  <a:gd name="T9" fmla="*/ 49 h 83"/>
                  <a:gd name="T10" fmla="*/ 6 w 19"/>
                  <a:gd name="T11" fmla="*/ 36 h 83"/>
                  <a:gd name="T12" fmla="*/ 4 w 19"/>
                  <a:gd name="T13" fmla="*/ 22 h 83"/>
                  <a:gd name="T14" fmla="*/ 13 w 19"/>
                  <a:gd name="T15" fmla="*/ 0 h 83"/>
                  <a:gd name="T16" fmla="*/ 15 w 19"/>
                  <a:gd name="T17" fmla="*/ 22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83">
                    <a:moveTo>
                      <a:pt x="15" y="16"/>
                    </a:moveTo>
                    <a:cubicBezTo>
                      <a:pt x="19" y="25"/>
                      <a:pt x="17" y="42"/>
                      <a:pt x="14" y="52"/>
                    </a:cubicBezTo>
                    <a:cubicBezTo>
                      <a:pt x="11" y="63"/>
                      <a:pt x="4" y="72"/>
                      <a:pt x="0" y="83"/>
                    </a:cubicBezTo>
                    <a:cubicBezTo>
                      <a:pt x="2" y="76"/>
                      <a:pt x="3" y="71"/>
                      <a:pt x="7" y="65"/>
                    </a:cubicBezTo>
                    <a:cubicBezTo>
                      <a:pt x="9" y="60"/>
                      <a:pt x="10" y="54"/>
                      <a:pt x="10" y="49"/>
                    </a:cubicBezTo>
                    <a:cubicBezTo>
                      <a:pt x="10" y="43"/>
                      <a:pt x="8" y="41"/>
                      <a:pt x="6" y="36"/>
                    </a:cubicBezTo>
                    <a:cubicBezTo>
                      <a:pt x="5" y="32"/>
                      <a:pt x="7" y="23"/>
                      <a:pt x="4" y="22"/>
                    </a:cubicBezTo>
                    <a:cubicBezTo>
                      <a:pt x="15" y="35"/>
                      <a:pt x="12" y="1"/>
                      <a:pt x="13" y="0"/>
                    </a:cubicBezTo>
                    <a:cubicBezTo>
                      <a:pt x="13" y="7"/>
                      <a:pt x="15" y="14"/>
                      <a:pt x="15" y="22"/>
                    </a:cubicBezTo>
                  </a:path>
                </a:pathLst>
              </a:custGeom>
              <a:solidFill>
                <a:srgbClr val="ED99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833" name="Freeform 433"/>
              <p:cNvSpPr>
                <a:spLocks/>
              </p:cNvSpPr>
              <p:nvPr/>
            </p:nvSpPr>
            <p:spPr bwMode="auto">
              <a:xfrm>
                <a:off x="3203" y="3624"/>
                <a:ext cx="131" cy="74"/>
              </a:xfrm>
              <a:custGeom>
                <a:avLst/>
                <a:gdLst>
                  <a:gd name="T0" fmla="*/ 2 w 58"/>
                  <a:gd name="T1" fmla="*/ 0 h 33"/>
                  <a:gd name="T2" fmla="*/ 28 w 58"/>
                  <a:gd name="T3" fmla="*/ 15 h 33"/>
                  <a:gd name="T4" fmla="*/ 43 w 58"/>
                  <a:gd name="T5" fmla="*/ 24 h 33"/>
                  <a:gd name="T6" fmla="*/ 58 w 58"/>
                  <a:gd name="T7" fmla="*/ 33 h 33"/>
                  <a:gd name="T8" fmla="*/ 55 w 58"/>
                  <a:gd name="T9" fmla="*/ 11 h 33"/>
                  <a:gd name="T10" fmla="*/ 44 w 58"/>
                  <a:gd name="T11" fmla="*/ 16 h 33"/>
                  <a:gd name="T12" fmla="*/ 31 w 58"/>
                  <a:gd name="T13" fmla="*/ 14 h 33"/>
                  <a:gd name="T14" fmla="*/ 35 w 58"/>
                  <a:gd name="T15" fmla="*/ 1 h 33"/>
                  <a:gd name="T16" fmla="*/ 23 w 58"/>
                  <a:gd name="T17" fmla="*/ 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" h="33">
                    <a:moveTo>
                      <a:pt x="2" y="0"/>
                    </a:moveTo>
                    <a:cubicBezTo>
                      <a:pt x="0" y="11"/>
                      <a:pt x="21" y="12"/>
                      <a:pt x="28" y="15"/>
                    </a:cubicBezTo>
                    <a:cubicBezTo>
                      <a:pt x="33" y="18"/>
                      <a:pt x="38" y="21"/>
                      <a:pt x="43" y="24"/>
                    </a:cubicBezTo>
                    <a:cubicBezTo>
                      <a:pt x="49" y="26"/>
                      <a:pt x="53" y="29"/>
                      <a:pt x="58" y="33"/>
                    </a:cubicBezTo>
                    <a:cubicBezTo>
                      <a:pt x="47" y="26"/>
                      <a:pt x="45" y="19"/>
                      <a:pt x="55" y="11"/>
                    </a:cubicBezTo>
                    <a:cubicBezTo>
                      <a:pt x="50" y="11"/>
                      <a:pt x="48" y="16"/>
                      <a:pt x="44" y="16"/>
                    </a:cubicBezTo>
                    <a:cubicBezTo>
                      <a:pt x="39" y="17"/>
                      <a:pt x="36" y="13"/>
                      <a:pt x="31" y="14"/>
                    </a:cubicBezTo>
                    <a:cubicBezTo>
                      <a:pt x="33" y="10"/>
                      <a:pt x="38" y="5"/>
                      <a:pt x="35" y="1"/>
                    </a:cubicBezTo>
                    <a:cubicBezTo>
                      <a:pt x="31" y="4"/>
                      <a:pt x="28" y="7"/>
                      <a:pt x="23" y="6"/>
                    </a:cubicBezTo>
                  </a:path>
                </a:pathLst>
              </a:custGeom>
              <a:solidFill>
                <a:srgbClr val="ED99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834" name="Freeform 434"/>
              <p:cNvSpPr>
                <a:spLocks/>
              </p:cNvSpPr>
              <p:nvPr/>
            </p:nvSpPr>
            <p:spPr bwMode="auto">
              <a:xfrm>
                <a:off x="3358" y="3687"/>
                <a:ext cx="88" cy="56"/>
              </a:xfrm>
              <a:custGeom>
                <a:avLst/>
                <a:gdLst>
                  <a:gd name="T0" fmla="*/ 0 w 39"/>
                  <a:gd name="T1" fmla="*/ 5 h 25"/>
                  <a:gd name="T2" fmla="*/ 4 w 39"/>
                  <a:gd name="T3" fmla="*/ 21 h 25"/>
                  <a:gd name="T4" fmla="*/ 19 w 39"/>
                  <a:gd name="T5" fmla="*/ 12 h 25"/>
                  <a:gd name="T6" fmla="*/ 25 w 39"/>
                  <a:gd name="T7" fmla="*/ 20 h 25"/>
                  <a:gd name="T8" fmla="*/ 30 w 39"/>
                  <a:gd name="T9" fmla="*/ 14 h 25"/>
                  <a:gd name="T10" fmla="*/ 39 w 39"/>
                  <a:gd name="T11" fmla="*/ 14 h 25"/>
                  <a:gd name="T12" fmla="*/ 38 w 39"/>
                  <a:gd name="T13" fmla="*/ 7 h 25"/>
                  <a:gd name="T14" fmla="*/ 32 w 39"/>
                  <a:gd name="T15" fmla="*/ 12 h 25"/>
                  <a:gd name="T16" fmla="*/ 24 w 39"/>
                  <a:gd name="T17" fmla="*/ 6 h 25"/>
                  <a:gd name="T18" fmla="*/ 10 w 39"/>
                  <a:gd name="T19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25">
                    <a:moveTo>
                      <a:pt x="0" y="5"/>
                    </a:moveTo>
                    <a:cubicBezTo>
                      <a:pt x="2" y="10"/>
                      <a:pt x="0" y="20"/>
                      <a:pt x="4" y="21"/>
                    </a:cubicBezTo>
                    <a:cubicBezTo>
                      <a:pt x="9" y="22"/>
                      <a:pt x="12" y="12"/>
                      <a:pt x="19" y="12"/>
                    </a:cubicBezTo>
                    <a:cubicBezTo>
                      <a:pt x="22" y="18"/>
                      <a:pt x="19" y="25"/>
                      <a:pt x="25" y="20"/>
                    </a:cubicBezTo>
                    <a:cubicBezTo>
                      <a:pt x="27" y="19"/>
                      <a:pt x="27" y="16"/>
                      <a:pt x="30" y="14"/>
                    </a:cubicBezTo>
                    <a:cubicBezTo>
                      <a:pt x="33" y="13"/>
                      <a:pt x="36" y="16"/>
                      <a:pt x="39" y="14"/>
                    </a:cubicBezTo>
                    <a:cubicBezTo>
                      <a:pt x="38" y="12"/>
                      <a:pt x="37" y="9"/>
                      <a:pt x="38" y="7"/>
                    </a:cubicBezTo>
                    <a:cubicBezTo>
                      <a:pt x="36" y="8"/>
                      <a:pt x="34" y="11"/>
                      <a:pt x="32" y="12"/>
                    </a:cubicBezTo>
                    <a:cubicBezTo>
                      <a:pt x="26" y="13"/>
                      <a:pt x="27" y="9"/>
                      <a:pt x="24" y="6"/>
                    </a:cubicBezTo>
                    <a:cubicBezTo>
                      <a:pt x="16" y="0"/>
                      <a:pt x="18" y="12"/>
                      <a:pt x="10" y="12"/>
                    </a:cubicBezTo>
                  </a:path>
                </a:pathLst>
              </a:custGeom>
              <a:solidFill>
                <a:srgbClr val="ED99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835" name="Freeform 435"/>
              <p:cNvSpPr>
                <a:spLocks/>
              </p:cNvSpPr>
              <p:nvPr/>
            </p:nvSpPr>
            <p:spPr bwMode="auto">
              <a:xfrm>
                <a:off x="3455" y="3714"/>
                <a:ext cx="40" cy="27"/>
              </a:xfrm>
              <a:custGeom>
                <a:avLst/>
                <a:gdLst>
                  <a:gd name="T0" fmla="*/ 1 w 18"/>
                  <a:gd name="T1" fmla="*/ 6 h 12"/>
                  <a:gd name="T2" fmla="*/ 0 w 18"/>
                  <a:gd name="T3" fmla="*/ 8 h 12"/>
                  <a:gd name="T4" fmla="*/ 18 w 18"/>
                  <a:gd name="T5" fmla="*/ 8 h 12"/>
                  <a:gd name="T6" fmla="*/ 5 w 18"/>
                  <a:gd name="T7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2">
                    <a:moveTo>
                      <a:pt x="1" y="6"/>
                    </a:moveTo>
                    <a:cubicBezTo>
                      <a:pt x="0" y="6"/>
                      <a:pt x="0" y="7"/>
                      <a:pt x="0" y="8"/>
                    </a:cubicBezTo>
                    <a:cubicBezTo>
                      <a:pt x="5" y="12"/>
                      <a:pt x="12" y="8"/>
                      <a:pt x="18" y="8"/>
                    </a:cubicBezTo>
                    <a:cubicBezTo>
                      <a:pt x="18" y="0"/>
                      <a:pt x="8" y="8"/>
                      <a:pt x="5" y="6"/>
                    </a:cubicBezTo>
                  </a:path>
                </a:pathLst>
              </a:custGeom>
              <a:solidFill>
                <a:srgbClr val="ED99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836" name="Freeform 436"/>
              <p:cNvSpPr>
                <a:spLocks/>
              </p:cNvSpPr>
              <p:nvPr/>
            </p:nvSpPr>
            <p:spPr bwMode="auto">
              <a:xfrm>
                <a:off x="3547" y="3590"/>
                <a:ext cx="235" cy="173"/>
              </a:xfrm>
              <a:custGeom>
                <a:avLst/>
                <a:gdLst>
                  <a:gd name="T0" fmla="*/ 0 w 105"/>
                  <a:gd name="T1" fmla="*/ 59 h 77"/>
                  <a:gd name="T2" fmla="*/ 14 w 105"/>
                  <a:gd name="T3" fmla="*/ 61 h 77"/>
                  <a:gd name="T4" fmla="*/ 19 w 105"/>
                  <a:gd name="T5" fmla="*/ 75 h 77"/>
                  <a:gd name="T6" fmla="*/ 34 w 105"/>
                  <a:gd name="T7" fmla="*/ 76 h 77"/>
                  <a:gd name="T8" fmla="*/ 50 w 105"/>
                  <a:gd name="T9" fmla="*/ 71 h 77"/>
                  <a:gd name="T10" fmla="*/ 97 w 105"/>
                  <a:gd name="T11" fmla="*/ 39 h 77"/>
                  <a:gd name="T12" fmla="*/ 105 w 105"/>
                  <a:gd name="T13" fmla="*/ 16 h 77"/>
                  <a:gd name="T14" fmla="*/ 90 w 105"/>
                  <a:gd name="T15" fmla="*/ 4 h 77"/>
                  <a:gd name="T16" fmla="*/ 100 w 105"/>
                  <a:gd name="T17" fmla="*/ 24 h 77"/>
                  <a:gd name="T18" fmla="*/ 98 w 105"/>
                  <a:gd name="T19" fmla="*/ 30 h 77"/>
                  <a:gd name="T20" fmla="*/ 92 w 105"/>
                  <a:gd name="T21" fmla="*/ 33 h 77"/>
                  <a:gd name="T22" fmla="*/ 92 w 105"/>
                  <a:gd name="T23" fmla="*/ 43 h 77"/>
                  <a:gd name="T24" fmla="*/ 70 w 105"/>
                  <a:gd name="T25" fmla="*/ 44 h 77"/>
                  <a:gd name="T26" fmla="*/ 63 w 105"/>
                  <a:gd name="T27" fmla="*/ 50 h 77"/>
                  <a:gd name="T28" fmla="*/ 54 w 105"/>
                  <a:gd name="T29" fmla="*/ 47 h 77"/>
                  <a:gd name="T30" fmla="*/ 66 w 105"/>
                  <a:gd name="T31" fmla="*/ 54 h 77"/>
                  <a:gd name="T32" fmla="*/ 50 w 105"/>
                  <a:gd name="T33" fmla="*/ 70 h 77"/>
                  <a:gd name="T34" fmla="*/ 24 w 105"/>
                  <a:gd name="T35" fmla="*/ 72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5" h="77">
                    <a:moveTo>
                      <a:pt x="0" y="59"/>
                    </a:moveTo>
                    <a:cubicBezTo>
                      <a:pt x="5" y="57"/>
                      <a:pt x="10" y="57"/>
                      <a:pt x="14" y="61"/>
                    </a:cubicBezTo>
                    <a:cubicBezTo>
                      <a:pt x="17" y="66"/>
                      <a:pt x="15" y="72"/>
                      <a:pt x="19" y="75"/>
                    </a:cubicBezTo>
                    <a:cubicBezTo>
                      <a:pt x="22" y="76"/>
                      <a:pt x="31" y="76"/>
                      <a:pt x="34" y="76"/>
                    </a:cubicBezTo>
                    <a:cubicBezTo>
                      <a:pt x="40" y="76"/>
                      <a:pt x="45" y="74"/>
                      <a:pt x="50" y="71"/>
                    </a:cubicBezTo>
                    <a:cubicBezTo>
                      <a:pt x="69" y="64"/>
                      <a:pt x="89" y="58"/>
                      <a:pt x="97" y="39"/>
                    </a:cubicBezTo>
                    <a:cubicBezTo>
                      <a:pt x="100" y="31"/>
                      <a:pt x="104" y="24"/>
                      <a:pt x="105" y="16"/>
                    </a:cubicBezTo>
                    <a:cubicBezTo>
                      <a:pt x="105" y="8"/>
                      <a:pt x="99" y="0"/>
                      <a:pt x="90" y="4"/>
                    </a:cubicBezTo>
                    <a:cubicBezTo>
                      <a:pt x="97" y="9"/>
                      <a:pt x="102" y="15"/>
                      <a:pt x="100" y="24"/>
                    </a:cubicBezTo>
                    <a:cubicBezTo>
                      <a:pt x="99" y="27"/>
                      <a:pt x="99" y="27"/>
                      <a:pt x="98" y="30"/>
                    </a:cubicBezTo>
                    <a:cubicBezTo>
                      <a:pt x="96" y="31"/>
                      <a:pt x="93" y="31"/>
                      <a:pt x="92" y="33"/>
                    </a:cubicBezTo>
                    <a:cubicBezTo>
                      <a:pt x="91" y="37"/>
                      <a:pt x="95" y="39"/>
                      <a:pt x="92" y="43"/>
                    </a:cubicBezTo>
                    <a:cubicBezTo>
                      <a:pt x="85" y="54"/>
                      <a:pt x="76" y="40"/>
                      <a:pt x="70" y="44"/>
                    </a:cubicBezTo>
                    <a:cubicBezTo>
                      <a:pt x="66" y="47"/>
                      <a:pt x="70" y="53"/>
                      <a:pt x="63" y="50"/>
                    </a:cubicBezTo>
                    <a:cubicBezTo>
                      <a:pt x="59" y="49"/>
                      <a:pt x="58" y="42"/>
                      <a:pt x="54" y="47"/>
                    </a:cubicBezTo>
                    <a:cubicBezTo>
                      <a:pt x="56" y="52"/>
                      <a:pt x="62" y="52"/>
                      <a:pt x="66" y="54"/>
                    </a:cubicBezTo>
                    <a:cubicBezTo>
                      <a:pt x="65" y="62"/>
                      <a:pt x="56" y="68"/>
                      <a:pt x="50" y="70"/>
                    </a:cubicBezTo>
                    <a:cubicBezTo>
                      <a:pt x="42" y="73"/>
                      <a:pt x="31" y="77"/>
                      <a:pt x="24" y="72"/>
                    </a:cubicBezTo>
                  </a:path>
                </a:pathLst>
              </a:custGeom>
              <a:solidFill>
                <a:srgbClr val="ED99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837" name="Freeform 437"/>
              <p:cNvSpPr>
                <a:spLocks/>
              </p:cNvSpPr>
              <p:nvPr/>
            </p:nvSpPr>
            <p:spPr bwMode="auto">
              <a:xfrm>
                <a:off x="3605" y="3712"/>
                <a:ext cx="36" cy="22"/>
              </a:xfrm>
              <a:custGeom>
                <a:avLst/>
                <a:gdLst>
                  <a:gd name="T0" fmla="*/ 0 w 16"/>
                  <a:gd name="T1" fmla="*/ 0 h 10"/>
                  <a:gd name="T2" fmla="*/ 16 w 16"/>
                  <a:gd name="T3" fmla="*/ 5 h 10"/>
                  <a:gd name="T4" fmla="*/ 4 w 16"/>
                  <a:gd name="T5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0">
                    <a:moveTo>
                      <a:pt x="0" y="0"/>
                    </a:moveTo>
                    <a:cubicBezTo>
                      <a:pt x="1" y="7"/>
                      <a:pt x="12" y="10"/>
                      <a:pt x="16" y="5"/>
                    </a:cubicBezTo>
                    <a:cubicBezTo>
                      <a:pt x="14" y="5"/>
                      <a:pt x="4" y="2"/>
                      <a:pt x="4" y="2"/>
                    </a:cubicBezTo>
                  </a:path>
                </a:pathLst>
              </a:custGeom>
              <a:solidFill>
                <a:srgbClr val="ED99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838" name="Freeform 438"/>
              <p:cNvSpPr>
                <a:spLocks/>
              </p:cNvSpPr>
              <p:nvPr/>
            </p:nvSpPr>
            <p:spPr bwMode="auto">
              <a:xfrm>
                <a:off x="3684" y="3595"/>
                <a:ext cx="63" cy="67"/>
              </a:xfrm>
              <a:custGeom>
                <a:avLst/>
                <a:gdLst>
                  <a:gd name="T0" fmla="*/ 6 w 28"/>
                  <a:gd name="T1" fmla="*/ 15 h 30"/>
                  <a:gd name="T2" fmla="*/ 26 w 28"/>
                  <a:gd name="T3" fmla="*/ 13 h 30"/>
                  <a:gd name="T4" fmla="*/ 10 w 28"/>
                  <a:gd name="T5" fmla="*/ 30 h 30"/>
                  <a:gd name="T6" fmla="*/ 1 w 28"/>
                  <a:gd name="T7" fmla="*/ 17 h 30"/>
                  <a:gd name="T8" fmla="*/ 0 w 28"/>
                  <a:gd name="T9" fmla="*/ 17 h 30"/>
                  <a:gd name="T10" fmla="*/ 15 w 28"/>
                  <a:gd name="T11" fmla="*/ 0 h 30"/>
                  <a:gd name="T12" fmla="*/ 17 w 28"/>
                  <a:gd name="T13" fmla="*/ 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30">
                    <a:moveTo>
                      <a:pt x="6" y="15"/>
                    </a:moveTo>
                    <a:cubicBezTo>
                      <a:pt x="8" y="14"/>
                      <a:pt x="24" y="10"/>
                      <a:pt x="26" y="13"/>
                    </a:cubicBezTo>
                    <a:cubicBezTo>
                      <a:pt x="28" y="18"/>
                      <a:pt x="12" y="26"/>
                      <a:pt x="10" y="30"/>
                    </a:cubicBezTo>
                    <a:cubicBezTo>
                      <a:pt x="14" y="20"/>
                      <a:pt x="14" y="12"/>
                      <a:pt x="1" y="17"/>
                    </a:cubicBezTo>
                    <a:cubicBezTo>
                      <a:pt x="1" y="17"/>
                      <a:pt x="0" y="17"/>
                      <a:pt x="0" y="17"/>
                    </a:cubicBezTo>
                    <a:cubicBezTo>
                      <a:pt x="2" y="10"/>
                      <a:pt x="10" y="5"/>
                      <a:pt x="15" y="0"/>
                    </a:cubicBezTo>
                    <a:cubicBezTo>
                      <a:pt x="15" y="1"/>
                      <a:pt x="16" y="3"/>
                      <a:pt x="17" y="4"/>
                    </a:cubicBezTo>
                  </a:path>
                </a:pathLst>
              </a:custGeom>
              <a:solidFill>
                <a:srgbClr val="ED99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839" name="Freeform 439"/>
              <p:cNvSpPr>
                <a:spLocks/>
              </p:cNvSpPr>
              <p:nvPr/>
            </p:nvSpPr>
            <p:spPr bwMode="auto">
              <a:xfrm>
                <a:off x="3594" y="3465"/>
                <a:ext cx="119" cy="103"/>
              </a:xfrm>
              <a:custGeom>
                <a:avLst/>
                <a:gdLst>
                  <a:gd name="T0" fmla="*/ 9 w 53"/>
                  <a:gd name="T1" fmla="*/ 24 h 46"/>
                  <a:gd name="T2" fmla="*/ 35 w 53"/>
                  <a:gd name="T3" fmla="*/ 15 h 46"/>
                  <a:gd name="T4" fmla="*/ 53 w 53"/>
                  <a:gd name="T5" fmla="*/ 0 h 46"/>
                  <a:gd name="T6" fmla="*/ 40 w 53"/>
                  <a:gd name="T7" fmla="*/ 10 h 46"/>
                  <a:gd name="T8" fmla="*/ 26 w 53"/>
                  <a:gd name="T9" fmla="*/ 15 h 46"/>
                  <a:gd name="T10" fmla="*/ 22 w 53"/>
                  <a:gd name="T11" fmla="*/ 3 h 46"/>
                  <a:gd name="T12" fmla="*/ 19 w 53"/>
                  <a:gd name="T13" fmla="*/ 16 h 46"/>
                  <a:gd name="T14" fmla="*/ 7 w 53"/>
                  <a:gd name="T15" fmla="*/ 21 h 46"/>
                  <a:gd name="T16" fmla="*/ 1 w 53"/>
                  <a:gd name="T17" fmla="*/ 32 h 46"/>
                  <a:gd name="T18" fmla="*/ 4 w 53"/>
                  <a:gd name="T19" fmla="*/ 46 h 46"/>
                  <a:gd name="T20" fmla="*/ 12 w 53"/>
                  <a:gd name="T21" fmla="*/ 2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3" h="46">
                    <a:moveTo>
                      <a:pt x="9" y="24"/>
                    </a:moveTo>
                    <a:cubicBezTo>
                      <a:pt x="16" y="17"/>
                      <a:pt x="25" y="18"/>
                      <a:pt x="35" y="15"/>
                    </a:cubicBezTo>
                    <a:cubicBezTo>
                      <a:pt x="42" y="13"/>
                      <a:pt x="52" y="9"/>
                      <a:pt x="53" y="0"/>
                    </a:cubicBezTo>
                    <a:cubicBezTo>
                      <a:pt x="48" y="5"/>
                      <a:pt x="47" y="8"/>
                      <a:pt x="40" y="10"/>
                    </a:cubicBezTo>
                    <a:cubicBezTo>
                      <a:pt x="35" y="11"/>
                      <a:pt x="31" y="14"/>
                      <a:pt x="26" y="15"/>
                    </a:cubicBezTo>
                    <a:cubicBezTo>
                      <a:pt x="24" y="11"/>
                      <a:pt x="24" y="7"/>
                      <a:pt x="22" y="3"/>
                    </a:cubicBezTo>
                    <a:cubicBezTo>
                      <a:pt x="19" y="7"/>
                      <a:pt x="22" y="13"/>
                      <a:pt x="19" y="16"/>
                    </a:cubicBezTo>
                    <a:cubicBezTo>
                      <a:pt x="16" y="18"/>
                      <a:pt x="10" y="18"/>
                      <a:pt x="7" y="21"/>
                    </a:cubicBezTo>
                    <a:cubicBezTo>
                      <a:pt x="3" y="25"/>
                      <a:pt x="2" y="27"/>
                      <a:pt x="1" y="32"/>
                    </a:cubicBezTo>
                    <a:cubicBezTo>
                      <a:pt x="0" y="38"/>
                      <a:pt x="4" y="42"/>
                      <a:pt x="4" y="46"/>
                    </a:cubicBezTo>
                    <a:cubicBezTo>
                      <a:pt x="2" y="39"/>
                      <a:pt x="5" y="29"/>
                      <a:pt x="12" y="25"/>
                    </a:cubicBezTo>
                  </a:path>
                </a:pathLst>
              </a:custGeom>
              <a:solidFill>
                <a:srgbClr val="ED99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840" name="Freeform 440"/>
              <p:cNvSpPr>
                <a:spLocks/>
              </p:cNvSpPr>
              <p:nvPr/>
            </p:nvSpPr>
            <p:spPr bwMode="auto">
              <a:xfrm>
                <a:off x="3738" y="3339"/>
                <a:ext cx="67" cy="85"/>
              </a:xfrm>
              <a:custGeom>
                <a:avLst/>
                <a:gdLst>
                  <a:gd name="T0" fmla="*/ 2 w 30"/>
                  <a:gd name="T1" fmla="*/ 38 h 38"/>
                  <a:gd name="T2" fmla="*/ 9 w 30"/>
                  <a:gd name="T3" fmla="*/ 28 h 38"/>
                  <a:gd name="T4" fmla="*/ 21 w 30"/>
                  <a:gd name="T5" fmla="*/ 25 h 38"/>
                  <a:gd name="T6" fmla="*/ 27 w 30"/>
                  <a:gd name="T7" fmla="*/ 0 h 38"/>
                  <a:gd name="T8" fmla="*/ 20 w 30"/>
                  <a:gd name="T9" fmla="*/ 22 h 38"/>
                  <a:gd name="T10" fmla="*/ 0 w 30"/>
                  <a:gd name="T11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38">
                    <a:moveTo>
                      <a:pt x="2" y="38"/>
                    </a:moveTo>
                    <a:cubicBezTo>
                      <a:pt x="0" y="36"/>
                      <a:pt x="5" y="30"/>
                      <a:pt x="9" y="28"/>
                    </a:cubicBezTo>
                    <a:cubicBezTo>
                      <a:pt x="13" y="25"/>
                      <a:pt x="17" y="27"/>
                      <a:pt x="21" y="25"/>
                    </a:cubicBezTo>
                    <a:cubicBezTo>
                      <a:pt x="30" y="21"/>
                      <a:pt x="23" y="8"/>
                      <a:pt x="27" y="0"/>
                    </a:cubicBezTo>
                    <a:cubicBezTo>
                      <a:pt x="24" y="7"/>
                      <a:pt x="24" y="16"/>
                      <a:pt x="20" y="22"/>
                    </a:cubicBezTo>
                    <a:cubicBezTo>
                      <a:pt x="14" y="30"/>
                      <a:pt x="7" y="20"/>
                      <a:pt x="0" y="28"/>
                    </a:cubicBezTo>
                  </a:path>
                </a:pathLst>
              </a:custGeom>
              <a:solidFill>
                <a:srgbClr val="ED99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841" name="Freeform 441"/>
              <p:cNvSpPr>
                <a:spLocks/>
              </p:cNvSpPr>
              <p:nvPr/>
            </p:nvSpPr>
            <p:spPr bwMode="auto">
              <a:xfrm>
                <a:off x="3668" y="3133"/>
                <a:ext cx="49" cy="94"/>
              </a:xfrm>
              <a:custGeom>
                <a:avLst/>
                <a:gdLst>
                  <a:gd name="T0" fmla="*/ 14 w 22"/>
                  <a:gd name="T1" fmla="*/ 27 h 42"/>
                  <a:gd name="T2" fmla="*/ 21 w 22"/>
                  <a:gd name="T3" fmla="*/ 42 h 42"/>
                  <a:gd name="T4" fmla="*/ 22 w 22"/>
                  <a:gd name="T5" fmla="*/ 31 h 42"/>
                  <a:gd name="T6" fmla="*/ 12 w 22"/>
                  <a:gd name="T7" fmla="*/ 19 h 42"/>
                  <a:gd name="T8" fmla="*/ 9 w 22"/>
                  <a:gd name="T9" fmla="*/ 3 h 42"/>
                  <a:gd name="T10" fmla="*/ 4 w 22"/>
                  <a:gd name="T11" fmla="*/ 1 h 42"/>
                  <a:gd name="T12" fmla="*/ 4 w 22"/>
                  <a:gd name="T13" fmla="*/ 6 h 42"/>
                  <a:gd name="T14" fmla="*/ 11 w 22"/>
                  <a:gd name="T15" fmla="*/ 2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42">
                    <a:moveTo>
                      <a:pt x="14" y="27"/>
                    </a:moveTo>
                    <a:cubicBezTo>
                      <a:pt x="16" y="32"/>
                      <a:pt x="13" y="41"/>
                      <a:pt x="21" y="42"/>
                    </a:cubicBezTo>
                    <a:cubicBezTo>
                      <a:pt x="21" y="38"/>
                      <a:pt x="19" y="34"/>
                      <a:pt x="22" y="31"/>
                    </a:cubicBezTo>
                    <a:cubicBezTo>
                      <a:pt x="16" y="29"/>
                      <a:pt x="14" y="25"/>
                      <a:pt x="12" y="19"/>
                    </a:cubicBezTo>
                    <a:cubicBezTo>
                      <a:pt x="10" y="14"/>
                      <a:pt x="12" y="7"/>
                      <a:pt x="9" y="3"/>
                    </a:cubicBezTo>
                    <a:cubicBezTo>
                      <a:pt x="9" y="2"/>
                      <a:pt x="5" y="0"/>
                      <a:pt x="4" y="1"/>
                    </a:cubicBezTo>
                    <a:cubicBezTo>
                      <a:pt x="0" y="2"/>
                      <a:pt x="4" y="4"/>
                      <a:pt x="4" y="6"/>
                    </a:cubicBezTo>
                    <a:cubicBezTo>
                      <a:pt x="6" y="12"/>
                      <a:pt x="8" y="20"/>
                      <a:pt x="11" y="26"/>
                    </a:cubicBezTo>
                  </a:path>
                </a:pathLst>
              </a:custGeom>
              <a:solidFill>
                <a:srgbClr val="ED99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842" name="Freeform 442"/>
              <p:cNvSpPr>
                <a:spLocks/>
              </p:cNvSpPr>
              <p:nvPr/>
            </p:nvSpPr>
            <p:spPr bwMode="auto">
              <a:xfrm>
                <a:off x="3729" y="3229"/>
                <a:ext cx="33" cy="50"/>
              </a:xfrm>
              <a:custGeom>
                <a:avLst/>
                <a:gdLst>
                  <a:gd name="T0" fmla="*/ 0 w 15"/>
                  <a:gd name="T1" fmla="*/ 4 h 22"/>
                  <a:gd name="T2" fmla="*/ 8 w 15"/>
                  <a:gd name="T3" fmla="*/ 15 h 22"/>
                  <a:gd name="T4" fmla="*/ 15 w 15"/>
                  <a:gd name="T5" fmla="*/ 22 h 22"/>
                  <a:gd name="T6" fmla="*/ 9 w 15"/>
                  <a:gd name="T7" fmla="*/ 9 h 22"/>
                  <a:gd name="T8" fmla="*/ 13 w 15"/>
                  <a:gd name="T9" fmla="*/ 0 h 22"/>
                  <a:gd name="T10" fmla="*/ 3 w 15"/>
                  <a:gd name="T11" fmla="*/ 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22">
                    <a:moveTo>
                      <a:pt x="0" y="4"/>
                    </a:moveTo>
                    <a:cubicBezTo>
                      <a:pt x="1" y="8"/>
                      <a:pt x="5" y="12"/>
                      <a:pt x="8" y="15"/>
                    </a:cubicBezTo>
                    <a:cubicBezTo>
                      <a:pt x="10" y="17"/>
                      <a:pt x="15" y="19"/>
                      <a:pt x="15" y="22"/>
                    </a:cubicBezTo>
                    <a:cubicBezTo>
                      <a:pt x="14" y="18"/>
                      <a:pt x="12" y="12"/>
                      <a:pt x="9" y="9"/>
                    </a:cubicBezTo>
                    <a:cubicBezTo>
                      <a:pt x="10" y="6"/>
                      <a:pt x="12" y="3"/>
                      <a:pt x="13" y="0"/>
                    </a:cubicBezTo>
                    <a:cubicBezTo>
                      <a:pt x="11" y="3"/>
                      <a:pt x="6" y="11"/>
                      <a:pt x="3" y="6"/>
                    </a:cubicBezTo>
                  </a:path>
                </a:pathLst>
              </a:custGeom>
              <a:solidFill>
                <a:srgbClr val="ED99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843" name="Freeform 443"/>
              <p:cNvSpPr>
                <a:spLocks/>
              </p:cNvSpPr>
              <p:nvPr/>
            </p:nvSpPr>
            <p:spPr bwMode="auto">
              <a:xfrm>
                <a:off x="3800" y="3169"/>
                <a:ext cx="30" cy="119"/>
              </a:xfrm>
              <a:custGeom>
                <a:avLst/>
                <a:gdLst>
                  <a:gd name="T0" fmla="*/ 0 w 13"/>
                  <a:gd name="T1" fmla="*/ 31 h 53"/>
                  <a:gd name="T2" fmla="*/ 3 w 13"/>
                  <a:gd name="T3" fmla="*/ 40 h 53"/>
                  <a:gd name="T4" fmla="*/ 2 w 13"/>
                  <a:gd name="T5" fmla="*/ 53 h 53"/>
                  <a:gd name="T6" fmla="*/ 5 w 13"/>
                  <a:gd name="T7" fmla="*/ 37 h 53"/>
                  <a:gd name="T8" fmla="*/ 10 w 13"/>
                  <a:gd name="T9" fmla="*/ 26 h 53"/>
                  <a:gd name="T10" fmla="*/ 4 w 13"/>
                  <a:gd name="T11" fmla="*/ 0 h 53"/>
                  <a:gd name="T12" fmla="*/ 9 w 13"/>
                  <a:gd name="T13" fmla="*/ 15 h 53"/>
                  <a:gd name="T14" fmla="*/ 5 w 13"/>
                  <a:gd name="T15" fmla="*/ 28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53">
                    <a:moveTo>
                      <a:pt x="0" y="31"/>
                    </a:moveTo>
                    <a:cubicBezTo>
                      <a:pt x="1" y="34"/>
                      <a:pt x="3" y="37"/>
                      <a:pt x="3" y="40"/>
                    </a:cubicBezTo>
                    <a:cubicBezTo>
                      <a:pt x="4" y="45"/>
                      <a:pt x="1" y="49"/>
                      <a:pt x="2" y="53"/>
                    </a:cubicBezTo>
                    <a:cubicBezTo>
                      <a:pt x="5" y="49"/>
                      <a:pt x="4" y="42"/>
                      <a:pt x="5" y="37"/>
                    </a:cubicBezTo>
                    <a:cubicBezTo>
                      <a:pt x="6" y="32"/>
                      <a:pt x="9" y="30"/>
                      <a:pt x="10" y="26"/>
                    </a:cubicBezTo>
                    <a:cubicBezTo>
                      <a:pt x="13" y="19"/>
                      <a:pt x="10" y="5"/>
                      <a:pt x="4" y="0"/>
                    </a:cubicBezTo>
                    <a:cubicBezTo>
                      <a:pt x="4" y="5"/>
                      <a:pt x="8" y="10"/>
                      <a:pt x="9" y="15"/>
                    </a:cubicBezTo>
                    <a:cubicBezTo>
                      <a:pt x="9" y="22"/>
                      <a:pt x="6" y="24"/>
                      <a:pt x="5" y="28"/>
                    </a:cubicBezTo>
                  </a:path>
                </a:pathLst>
              </a:custGeom>
              <a:solidFill>
                <a:srgbClr val="ED99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844" name="Freeform 444"/>
              <p:cNvSpPr>
                <a:spLocks/>
              </p:cNvSpPr>
              <p:nvPr/>
            </p:nvSpPr>
            <p:spPr bwMode="auto">
              <a:xfrm>
                <a:off x="3740" y="3016"/>
                <a:ext cx="67" cy="126"/>
              </a:xfrm>
              <a:custGeom>
                <a:avLst/>
                <a:gdLst>
                  <a:gd name="T0" fmla="*/ 18 w 30"/>
                  <a:gd name="T1" fmla="*/ 24 h 56"/>
                  <a:gd name="T2" fmla="*/ 26 w 30"/>
                  <a:gd name="T3" fmla="*/ 39 h 56"/>
                  <a:gd name="T4" fmla="*/ 27 w 30"/>
                  <a:gd name="T5" fmla="*/ 56 h 56"/>
                  <a:gd name="T6" fmla="*/ 18 w 30"/>
                  <a:gd name="T7" fmla="*/ 45 h 56"/>
                  <a:gd name="T8" fmla="*/ 15 w 30"/>
                  <a:gd name="T9" fmla="*/ 24 h 56"/>
                  <a:gd name="T10" fmla="*/ 10 w 30"/>
                  <a:gd name="T11" fmla="*/ 16 h 56"/>
                  <a:gd name="T12" fmla="*/ 2 w 30"/>
                  <a:gd name="T13" fmla="*/ 12 h 56"/>
                  <a:gd name="T14" fmla="*/ 7 w 30"/>
                  <a:gd name="T15" fmla="*/ 0 h 56"/>
                  <a:gd name="T16" fmla="*/ 20 w 30"/>
                  <a:gd name="T17" fmla="*/ 2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56">
                    <a:moveTo>
                      <a:pt x="18" y="24"/>
                    </a:moveTo>
                    <a:cubicBezTo>
                      <a:pt x="18" y="29"/>
                      <a:pt x="24" y="35"/>
                      <a:pt x="26" y="39"/>
                    </a:cubicBezTo>
                    <a:cubicBezTo>
                      <a:pt x="28" y="45"/>
                      <a:pt x="30" y="51"/>
                      <a:pt x="27" y="56"/>
                    </a:cubicBezTo>
                    <a:cubicBezTo>
                      <a:pt x="28" y="50"/>
                      <a:pt x="25" y="44"/>
                      <a:pt x="18" y="45"/>
                    </a:cubicBezTo>
                    <a:cubicBezTo>
                      <a:pt x="24" y="36"/>
                      <a:pt x="19" y="32"/>
                      <a:pt x="15" y="24"/>
                    </a:cubicBezTo>
                    <a:cubicBezTo>
                      <a:pt x="13" y="21"/>
                      <a:pt x="14" y="18"/>
                      <a:pt x="10" y="16"/>
                    </a:cubicBezTo>
                    <a:cubicBezTo>
                      <a:pt x="7" y="15"/>
                      <a:pt x="0" y="20"/>
                      <a:pt x="2" y="12"/>
                    </a:cubicBezTo>
                    <a:cubicBezTo>
                      <a:pt x="11" y="22"/>
                      <a:pt x="10" y="6"/>
                      <a:pt x="7" y="0"/>
                    </a:cubicBezTo>
                    <a:cubicBezTo>
                      <a:pt x="11" y="9"/>
                      <a:pt x="13" y="17"/>
                      <a:pt x="20" y="25"/>
                    </a:cubicBezTo>
                  </a:path>
                </a:pathLst>
              </a:custGeom>
              <a:solidFill>
                <a:srgbClr val="ED99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845" name="Freeform 445"/>
              <p:cNvSpPr>
                <a:spLocks/>
              </p:cNvSpPr>
              <p:nvPr/>
            </p:nvSpPr>
            <p:spPr bwMode="auto">
              <a:xfrm>
                <a:off x="3558" y="3003"/>
                <a:ext cx="85" cy="132"/>
              </a:xfrm>
              <a:custGeom>
                <a:avLst/>
                <a:gdLst>
                  <a:gd name="T0" fmla="*/ 19 w 38"/>
                  <a:gd name="T1" fmla="*/ 8 h 59"/>
                  <a:gd name="T2" fmla="*/ 12 w 38"/>
                  <a:gd name="T3" fmla="*/ 33 h 59"/>
                  <a:gd name="T4" fmla="*/ 7 w 38"/>
                  <a:gd name="T5" fmla="*/ 59 h 59"/>
                  <a:gd name="T6" fmla="*/ 8 w 38"/>
                  <a:gd name="T7" fmla="*/ 43 h 59"/>
                  <a:gd name="T8" fmla="*/ 16 w 38"/>
                  <a:gd name="T9" fmla="*/ 35 h 59"/>
                  <a:gd name="T10" fmla="*/ 18 w 38"/>
                  <a:gd name="T11" fmla="*/ 24 h 59"/>
                  <a:gd name="T12" fmla="*/ 27 w 38"/>
                  <a:gd name="T13" fmla="*/ 19 h 59"/>
                  <a:gd name="T14" fmla="*/ 25 w 38"/>
                  <a:gd name="T15" fmla="*/ 14 h 59"/>
                  <a:gd name="T16" fmla="*/ 37 w 38"/>
                  <a:gd name="T17" fmla="*/ 19 h 59"/>
                  <a:gd name="T18" fmla="*/ 31 w 38"/>
                  <a:gd name="T19" fmla="*/ 12 h 59"/>
                  <a:gd name="T20" fmla="*/ 29 w 38"/>
                  <a:gd name="T21" fmla="*/ 0 h 59"/>
                  <a:gd name="T22" fmla="*/ 20 w 38"/>
                  <a:gd name="T23" fmla="*/ 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" h="59">
                    <a:moveTo>
                      <a:pt x="19" y="8"/>
                    </a:moveTo>
                    <a:cubicBezTo>
                      <a:pt x="18" y="16"/>
                      <a:pt x="15" y="26"/>
                      <a:pt x="12" y="33"/>
                    </a:cubicBezTo>
                    <a:cubicBezTo>
                      <a:pt x="7" y="41"/>
                      <a:pt x="0" y="50"/>
                      <a:pt x="7" y="59"/>
                    </a:cubicBezTo>
                    <a:cubicBezTo>
                      <a:pt x="7" y="54"/>
                      <a:pt x="6" y="48"/>
                      <a:pt x="8" y="43"/>
                    </a:cubicBezTo>
                    <a:cubicBezTo>
                      <a:pt x="10" y="40"/>
                      <a:pt x="15" y="39"/>
                      <a:pt x="16" y="35"/>
                    </a:cubicBezTo>
                    <a:cubicBezTo>
                      <a:pt x="17" y="32"/>
                      <a:pt x="15" y="28"/>
                      <a:pt x="18" y="24"/>
                    </a:cubicBezTo>
                    <a:cubicBezTo>
                      <a:pt x="20" y="21"/>
                      <a:pt x="23" y="18"/>
                      <a:pt x="27" y="19"/>
                    </a:cubicBezTo>
                    <a:cubicBezTo>
                      <a:pt x="25" y="17"/>
                      <a:pt x="25" y="17"/>
                      <a:pt x="25" y="14"/>
                    </a:cubicBezTo>
                    <a:cubicBezTo>
                      <a:pt x="29" y="18"/>
                      <a:pt x="35" y="14"/>
                      <a:pt x="37" y="19"/>
                    </a:cubicBezTo>
                    <a:cubicBezTo>
                      <a:pt x="38" y="13"/>
                      <a:pt x="33" y="15"/>
                      <a:pt x="31" y="12"/>
                    </a:cubicBezTo>
                    <a:cubicBezTo>
                      <a:pt x="30" y="9"/>
                      <a:pt x="30" y="4"/>
                      <a:pt x="29" y="0"/>
                    </a:cubicBezTo>
                    <a:cubicBezTo>
                      <a:pt x="27" y="2"/>
                      <a:pt x="21" y="15"/>
                      <a:pt x="20" y="8"/>
                    </a:cubicBezTo>
                  </a:path>
                </a:pathLst>
              </a:custGeom>
              <a:solidFill>
                <a:srgbClr val="ED99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846" name="Freeform 446"/>
              <p:cNvSpPr>
                <a:spLocks/>
              </p:cNvSpPr>
              <p:nvPr/>
            </p:nvSpPr>
            <p:spPr bwMode="auto">
              <a:xfrm>
                <a:off x="3594" y="3104"/>
                <a:ext cx="38" cy="103"/>
              </a:xfrm>
              <a:custGeom>
                <a:avLst/>
                <a:gdLst>
                  <a:gd name="T0" fmla="*/ 0 w 17"/>
                  <a:gd name="T1" fmla="*/ 24 h 46"/>
                  <a:gd name="T2" fmla="*/ 2 w 17"/>
                  <a:gd name="T3" fmla="*/ 41 h 46"/>
                  <a:gd name="T4" fmla="*/ 11 w 17"/>
                  <a:gd name="T5" fmla="*/ 33 h 46"/>
                  <a:gd name="T6" fmla="*/ 7 w 17"/>
                  <a:gd name="T7" fmla="*/ 0 h 46"/>
                  <a:gd name="T8" fmla="*/ 11 w 17"/>
                  <a:gd name="T9" fmla="*/ 16 h 46"/>
                  <a:gd name="T10" fmla="*/ 3 w 17"/>
                  <a:gd name="T11" fmla="*/ 2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46">
                    <a:moveTo>
                      <a:pt x="0" y="24"/>
                    </a:moveTo>
                    <a:cubicBezTo>
                      <a:pt x="1" y="27"/>
                      <a:pt x="0" y="38"/>
                      <a:pt x="2" y="41"/>
                    </a:cubicBezTo>
                    <a:cubicBezTo>
                      <a:pt x="6" y="46"/>
                      <a:pt x="10" y="36"/>
                      <a:pt x="11" y="33"/>
                    </a:cubicBezTo>
                    <a:cubicBezTo>
                      <a:pt x="15" y="25"/>
                      <a:pt x="17" y="5"/>
                      <a:pt x="7" y="0"/>
                    </a:cubicBezTo>
                    <a:cubicBezTo>
                      <a:pt x="7" y="5"/>
                      <a:pt x="12" y="9"/>
                      <a:pt x="11" y="16"/>
                    </a:cubicBezTo>
                    <a:cubicBezTo>
                      <a:pt x="11" y="23"/>
                      <a:pt x="9" y="26"/>
                      <a:pt x="3" y="26"/>
                    </a:cubicBezTo>
                  </a:path>
                </a:pathLst>
              </a:custGeom>
              <a:solidFill>
                <a:srgbClr val="ED99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847" name="Freeform 447"/>
              <p:cNvSpPr>
                <a:spLocks/>
              </p:cNvSpPr>
              <p:nvPr/>
            </p:nvSpPr>
            <p:spPr bwMode="auto">
              <a:xfrm>
                <a:off x="3607" y="3225"/>
                <a:ext cx="27" cy="72"/>
              </a:xfrm>
              <a:custGeom>
                <a:avLst/>
                <a:gdLst>
                  <a:gd name="T0" fmla="*/ 12 w 12"/>
                  <a:gd name="T1" fmla="*/ 0 h 32"/>
                  <a:gd name="T2" fmla="*/ 9 w 12"/>
                  <a:gd name="T3" fmla="*/ 18 h 32"/>
                  <a:gd name="T4" fmla="*/ 0 w 12"/>
                  <a:gd name="T5" fmla="*/ 24 h 32"/>
                  <a:gd name="T6" fmla="*/ 7 w 12"/>
                  <a:gd name="T7" fmla="*/ 14 h 32"/>
                  <a:gd name="T8" fmla="*/ 11 w 12"/>
                  <a:gd name="T9" fmla="*/ 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32">
                    <a:moveTo>
                      <a:pt x="12" y="0"/>
                    </a:moveTo>
                    <a:cubicBezTo>
                      <a:pt x="10" y="5"/>
                      <a:pt x="11" y="12"/>
                      <a:pt x="9" y="18"/>
                    </a:cubicBezTo>
                    <a:cubicBezTo>
                      <a:pt x="8" y="21"/>
                      <a:pt x="1" y="32"/>
                      <a:pt x="0" y="24"/>
                    </a:cubicBezTo>
                    <a:cubicBezTo>
                      <a:pt x="7" y="25"/>
                      <a:pt x="6" y="19"/>
                      <a:pt x="7" y="14"/>
                    </a:cubicBezTo>
                    <a:cubicBezTo>
                      <a:pt x="7" y="8"/>
                      <a:pt x="8" y="7"/>
                      <a:pt x="11" y="2"/>
                    </a:cubicBezTo>
                  </a:path>
                </a:pathLst>
              </a:custGeom>
              <a:solidFill>
                <a:srgbClr val="ED99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848" name="Freeform 448"/>
              <p:cNvSpPr>
                <a:spLocks/>
              </p:cNvSpPr>
              <p:nvPr/>
            </p:nvSpPr>
            <p:spPr bwMode="auto">
              <a:xfrm>
                <a:off x="3536" y="3326"/>
                <a:ext cx="87" cy="98"/>
              </a:xfrm>
              <a:custGeom>
                <a:avLst/>
                <a:gdLst>
                  <a:gd name="T0" fmla="*/ 37 w 39"/>
                  <a:gd name="T1" fmla="*/ 0 h 44"/>
                  <a:gd name="T2" fmla="*/ 38 w 39"/>
                  <a:gd name="T3" fmla="*/ 17 h 44"/>
                  <a:gd name="T4" fmla="*/ 28 w 39"/>
                  <a:gd name="T5" fmla="*/ 22 h 44"/>
                  <a:gd name="T6" fmla="*/ 21 w 39"/>
                  <a:gd name="T7" fmla="*/ 44 h 44"/>
                  <a:gd name="T8" fmla="*/ 20 w 39"/>
                  <a:gd name="T9" fmla="*/ 28 h 44"/>
                  <a:gd name="T10" fmla="*/ 7 w 39"/>
                  <a:gd name="T11" fmla="*/ 35 h 44"/>
                  <a:gd name="T12" fmla="*/ 0 w 39"/>
                  <a:gd name="T13" fmla="*/ 17 h 44"/>
                  <a:gd name="T14" fmla="*/ 10 w 39"/>
                  <a:gd name="T15" fmla="*/ 27 h 44"/>
                  <a:gd name="T16" fmla="*/ 17 w 39"/>
                  <a:gd name="T17" fmla="*/ 19 h 44"/>
                  <a:gd name="T18" fmla="*/ 11 w 39"/>
                  <a:gd name="T19" fmla="*/ 15 h 44"/>
                  <a:gd name="T20" fmla="*/ 14 w 39"/>
                  <a:gd name="T21" fmla="*/ 10 h 44"/>
                  <a:gd name="T22" fmla="*/ 36 w 39"/>
                  <a:gd name="T23" fmla="*/ 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9" h="44">
                    <a:moveTo>
                      <a:pt x="37" y="0"/>
                    </a:moveTo>
                    <a:cubicBezTo>
                      <a:pt x="37" y="6"/>
                      <a:pt x="39" y="11"/>
                      <a:pt x="38" y="17"/>
                    </a:cubicBezTo>
                    <a:cubicBezTo>
                      <a:pt x="36" y="24"/>
                      <a:pt x="34" y="23"/>
                      <a:pt x="28" y="22"/>
                    </a:cubicBezTo>
                    <a:cubicBezTo>
                      <a:pt x="11" y="20"/>
                      <a:pt x="29" y="37"/>
                      <a:pt x="21" y="44"/>
                    </a:cubicBezTo>
                    <a:cubicBezTo>
                      <a:pt x="16" y="40"/>
                      <a:pt x="25" y="32"/>
                      <a:pt x="20" y="28"/>
                    </a:cubicBezTo>
                    <a:cubicBezTo>
                      <a:pt x="16" y="24"/>
                      <a:pt x="12" y="34"/>
                      <a:pt x="7" y="35"/>
                    </a:cubicBezTo>
                    <a:cubicBezTo>
                      <a:pt x="5" y="29"/>
                      <a:pt x="1" y="23"/>
                      <a:pt x="0" y="17"/>
                    </a:cubicBezTo>
                    <a:cubicBezTo>
                      <a:pt x="1" y="22"/>
                      <a:pt x="5" y="26"/>
                      <a:pt x="10" y="27"/>
                    </a:cubicBezTo>
                    <a:cubicBezTo>
                      <a:pt x="12" y="24"/>
                      <a:pt x="15" y="22"/>
                      <a:pt x="17" y="19"/>
                    </a:cubicBezTo>
                    <a:cubicBezTo>
                      <a:pt x="16" y="17"/>
                      <a:pt x="14" y="15"/>
                      <a:pt x="11" y="15"/>
                    </a:cubicBezTo>
                    <a:cubicBezTo>
                      <a:pt x="11" y="13"/>
                      <a:pt x="12" y="11"/>
                      <a:pt x="14" y="10"/>
                    </a:cubicBezTo>
                    <a:cubicBezTo>
                      <a:pt x="20" y="21"/>
                      <a:pt x="36" y="17"/>
                      <a:pt x="36" y="3"/>
                    </a:cubicBezTo>
                  </a:path>
                </a:pathLst>
              </a:custGeom>
              <a:solidFill>
                <a:srgbClr val="ED99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849" name="Freeform 449"/>
              <p:cNvSpPr>
                <a:spLocks/>
              </p:cNvSpPr>
              <p:nvPr/>
            </p:nvSpPr>
            <p:spPr bwMode="auto">
              <a:xfrm>
                <a:off x="3569" y="3451"/>
                <a:ext cx="52" cy="79"/>
              </a:xfrm>
              <a:custGeom>
                <a:avLst/>
                <a:gdLst>
                  <a:gd name="T0" fmla="*/ 2 w 23"/>
                  <a:gd name="T1" fmla="*/ 13 h 35"/>
                  <a:gd name="T2" fmla="*/ 2 w 23"/>
                  <a:gd name="T3" fmla="*/ 35 h 35"/>
                  <a:gd name="T4" fmla="*/ 5 w 23"/>
                  <a:gd name="T5" fmla="*/ 24 h 35"/>
                  <a:gd name="T6" fmla="*/ 7 w 23"/>
                  <a:gd name="T7" fmla="*/ 13 h 35"/>
                  <a:gd name="T8" fmla="*/ 19 w 23"/>
                  <a:gd name="T9" fmla="*/ 9 h 35"/>
                  <a:gd name="T10" fmla="*/ 23 w 23"/>
                  <a:gd name="T11" fmla="*/ 0 h 35"/>
                  <a:gd name="T12" fmla="*/ 8 w 23"/>
                  <a:gd name="T13" fmla="*/ 1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35">
                    <a:moveTo>
                      <a:pt x="2" y="13"/>
                    </a:moveTo>
                    <a:cubicBezTo>
                      <a:pt x="4" y="20"/>
                      <a:pt x="0" y="28"/>
                      <a:pt x="2" y="35"/>
                    </a:cubicBezTo>
                    <a:cubicBezTo>
                      <a:pt x="2" y="31"/>
                      <a:pt x="3" y="27"/>
                      <a:pt x="5" y="24"/>
                    </a:cubicBezTo>
                    <a:cubicBezTo>
                      <a:pt x="6" y="22"/>
                      <a:pt x="7" y="14"/>
                      <a:pt x="7" y="13"/>
                    </a:cubicBezTo>
                    <a:cubicBezTo>
                      <a:pt x="10" y="9"/>
                      <a:pt x="15" y="12"/>
                      <a:pt x="19" y="9"/>
                    </a:cubicBezTo>
                    <a:cubicBezTo>
                      <a:pt x="22" y="7"/>
                      <a:pt x="23" y="3"/>
                      <a:pt x="23" y="0"/>
                    </a:cubicBezTo>
                    <a:cubicBezTo>
                      <a:pt x="19" y="5"/>
                      <a:pt x="15" y="8"/>
                      <a:pt x="8" y="11"/>
                    </a:cubicBezTo>
                  </a:path>
                </a:pathLst>
              </a:custGeom>
              <a:solidFill>
                <a:srgbClr val="ED99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850" name="Freeform 450"/>
              <p:cNvSpPr>
                <a:spLocks/>
              </p:cNvSpPr>
              <p:nvPr/>
            </p:nvSpPr>
            <p:spPr bwMode="auto">
              <a:xfrm>
                <a:off x="3423" y="3454"/>
                <a:ext cx="41" cy="134"/>
              </a:xfrm>
              <a:custGeom>
                <a:avLst/>
                <a:gdLst>
                  <a:gd name="T0" fmla="*/ 18 w 18"/>
                  <a:gd name="T1" fmla="*/ 0 h 60"/>
                  <a:gd name="T2" fmla="*/ 16 w 18"/>
                  <a:gd name="T3" fmla="*/ 17 h 60"/>
                  <a:gd name="T4" fmla="*/ 7 w 18"/>
                  <a:gd name="T5" fmla="*/ 30 h 60"/>
                  <a:gd name="T6" fmla="*/ 11 w 18"/>
                  <a:gd name="T7" fmla="*/ 47 h 60"/>
                  <a:gd name="T8" fmla="*/ 7 w 18"/>
                  <a:gd name="T9" fmla="*/ 60 h 60"/>
                  <a:gd name="T10" fmla="*/ 3 w 18"/>
                  <a:gd name="T11" fmla="*/ 31 h 60"/>
                  <a:gd name="T12" fmla="*/ 15 w 18"/>
                  <a:gd name="T13" fmla="*/ 3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60">
                    <a:moveTo>
                      <a:pt x="18" y="0"/>
                    </a:moveTo>
                    <a:cubicBezTo>
                      <a:pt x="15" y="6"/>
                      <a:pt x="13" y="9"/>
                      <a:pt x="16" y="17"/>
                    </a:cubicBezTo>
                    <a:cubicBezTo>
                      <a:pt x="11" y="21"/>
                      <a:pt x="8" y="23"/>
                      <a:pt x="7" y="30"/>
                    </a:cubicBezTo>
                    <a:cubicBezTo>
                      <a:pt x="6" y="38"/>
                      <a:pt x="11" y="41"/>
                      <a:pt x="11" y="47"/>
                    </a:cubicBezTo>
                    <a:cubicBezTo>
                      <a:pt x="4" y="42"/>
                      <a:pt x="6" y="57"/>
                      <a:pt x="7" y="60"/>
                    </a:cubicBezTo>
                    <a:cubicBezTo>
                      <a:pt x="0" y="53"/>
                      <a:pt x="2" y="40"/>
                      <a:pt x="3" y="31"/>
                    </a:cubicBezTo>
                    <a:cubicBezTo>
                      <a:pt x="3" y="22"/>
                      <a:pt x="8" y="10"/>
                      <a:pt x="15" y="3"/>
                    </a:cubicBezTo>
                  </a:path>
                </a:pathLst>
              </a:custGeom>
              <a:solidFill>
                <a:srgbClr val="ED99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851" name="Freeform 451"/>
              <p:cNvSpPr>
                <a:spLocks/>
              </p:cNvSpPr>
              <p:nvPr/>
            </p:nvSpPr>
            <p:spPr bwMode="auto">
              <a:xfrm>
                <a:off x="3401" y="3595"/>
                <a:ext cx="45" cy="78"/>
              </a:xfrm>
              <a:custGeom>
                <a:avLst/>
                <a:gdLst>
                  <a:gd name="T0" fmla="*/ 0 w 20"/>
                  <a:gd name="T1" fmla="*/ 31 h 35"/>
                  <a:gd name="T2" fmla="*/ 20 w 20"/>
                  <a:gd name="T3" fmla="*/ 18 h 35"/>
                  <a:gd name="T4" fmla="*/ 15 w 20"/>
                  <a:gd name="T5" fmla="*/ 24 h 35"/>
                  <a:gd name="T6" fmla="*/ 5 w 20"/>
                  <a:gd name="T7" fmla="*/ 0 h 35"/>
                  <a:gd name="T8" fmla="*/ 5 w 20"/>
                  <a:gd name="T9" fmla="*/ 25 h 35"/>
                  <a:gd name="T10" fmla="*/ 5 w 20"/>
                  <a:gd name="T11" fmla="*/ 2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35">
                    <a:moveTo>
                      <a:pt x="0" y="31"/>
                    </a:moveTo>
                    <a:cubicBezTo>
                      <a:pt x="10" y="35"/>
                      <a:pt x="19" y="29"/>
                      <a:pt x="20" y="18"/>
                    </a:cubicBezTo>
                    <a:cubicBezTo>
                      <a:pt x="18" y="21"/>
                      <a:pt x="17" y="23"/>
                      <a:pt x="15" y="24"/>
                    </a:cubicBezTo>
                    <a:cubicBezTo>
                      <a:pt x="10" y="19"/>
                      <a:pt x="7" y="5"/>
                      <a:pt x="5" y="0"/>
                    </a:cubicBezTo>
                    <a:cubicBezTo>
                      <a:pt x="5" y="8"/>
                      <a:pt x="6" y="17"/>
                      <a:pt x="5" y="25"/>
                    </a:cubicBezTo>
                    <a:cubicBezTo>
                      <a:pt x="4" y="26"/>
                      <a:pt x="5" y="24"/>
                      <a:pt x="5" y="24"/>
                    </a:cubicBezTo>
                  </a:path>
                </a:pathLst>
              </a:custGeom>
              <a:solidFill>
                <a:srgbClr val="ED99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852" name="Freeform 452"/>
              <p:cNvSpPr>
                <a:spLocks/>
              </p:cNvSpPr>
              <p:nvPr/>
            </p:nvSpPr>
            <p:spPr bwMode="auto">
              <a:xfrm>
                <a:off x="3426" y="3308"/>
                <a:ext cx="76" cy="83"/>
              </a:xfrm>
              <a:custGeom>
                <a:avLst/>
                <a:gdLst>
                  <a:gd name="T0" fmla="*/ 18 w 34"/>
                  <a:gd name="T1" fmla="*/ 4 h 37"/>
                  <a:gd name="T2" fmla="*/ 14 w 34"/>
                  <a:gd name="T3" fmla="*/ 37 h 37"/>
                  <a:gd name="T4" fmla="*/ 15 w 34"/>
                  <a:gd name="T5" fmla="*/ 14 h 37"/>
                  <a:gd name="T6" fmla="*/ 33 w 34"/>
                  <a:gd name="T7" fmla="*/ 13 h 37"/>
                  <a:gd name="T8" fmla="*/ 12 w 34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7">
                    <a:moveTo>
                      <a:pt x="18" y="4"/>
                    </a:moveTo>
                    <a:cubicBezTo>
                      <a:pt x="8" y="9"/>
                      <a:pt x="0" y="32"/>
                      <a:pt x="14" y="37"/>
                    </a:cubicBezTo>
                    <a:cubicBezTo>
                      <a:pt x="12" y="29"/>
                      <a:pt x="7" y="20"/>
                      <a:pt x="15" y="14"/>
                    </a:cubicBezTo>
                    <a:cubicBezTo>
                      <a:pt x="19" y="12"/>
                      <a:pt x="30" y="10"/>
                      <a:pt x="33" y="13"/>
                    </a:cubicBezTo>
                    <a:cubicBezTo>
                      <a:pt x="34" y="2"/>
                      <a:pt x="12" y="10"/>
                      <a:pt x="12" y="0"/>
                    </a:cubicBezTo>
                  </a:path>
                </a:pathLst>
              </a:custGeom>
              <a:solidFill>
                <a:srgbClr val="ED99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853" name="Freeform 453"/>
              <p:cNvSpPr>
                <a:spLocks/>
              </p:cNvSpPr>
              <p:nvPr/>
            </p:nvSpPr>
            <p:spPr bwMode="auto">
              <a:xfrm>
                <a:off x="3466" y="3182"/>
                <a:ext cx="29" cy="99"/>
              </a:xfrm>
              <a:custGeom>
                <a:avLst/>
                <a:gdLst>
                  <a:gd name="T0" fmla="*/ 12 w 13"/>
                  <a:gd name="T1" fmla="*/ 0 h 44"/>
                  <a:gd name="T2" fmla="*/ 4 w 13"/>
                  <a:gd name="T3" fmla="*/ 13 h 44"/>
                  <a:gd name="T4" fmla="*/ 7 w 13"/>
                  <a:gd name="T5" fmla="*/ 29 h 44"/>
                  <a:gd name="T6" fmla="*/ 0 w 13"/>
                  <a:gd name="T7" fmla="*/ 39 h 44"/>
                  <a:gd name="T8" fmla="*/ 13 w 13"/>
                  <a:gd name="T9" fmla="*/ 41 h 44"/>
                  <a:gd name="T10" fmla="*/ 8 w 13"/>
                  <a:gd name="T11" fmla="*/ 26 h 44"/>
                  <a:gd name="T12" fmla="*/ 12 w 13"/>
                  <a:gd name="T13" fmla="*/ 5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44">
                    <a:moveTo>
                      <a:pt x="12" y="0"/>
                    </a:moveTo>
                    <a:cubicBezTo>
                      <a:pt x="8" y="4"/>
                      <a:pt x="5" y="9"/>
                      <a:pt x="4" y="13"/>
                    </a:cubicBezTo>
                    <a:cubicBezTo>
                      <a:pt x="3" y="19"/>
                      <a:pt x="8" y="24"/>
                      <a:pt x="7" y="29"/>
                    </a:cubicBezTo>
                    <a:cubicBezTo>
                      <a:pt x="6" y="33"/>
                      <a:pt x="0" y="36"/>
                      <a:pt x="0" y="39"/>
                    </a:cubicBezTo>
                    <a:cubicBezTo>
                      <a:pt x="0" y="44"/>
                      <a:pt x="10" y="41"/>
                      <a:pt x="13" y="41"/>
                    </a:cubicBezTo>
                    <a:cubicBezTo>
                      <a:pt x="12" y="36"/>
                      <a:pt x="9" y="30"/>
                      <a:pt x="8" y="26"/>
                    </a:cubicBezTo>
                    <a:cubicBezTo>
                      <a:pt x="7" y="19"/>
                      <a:pt x="7" y="10"/>
                      <a:pt x="12" y="5"/>
                    </a:cubicBezTo>
                  </a:path>
                </a:pathLst>
              </a:custGeom>
              <a:solidFill>
                <a:srgbClr val="ED99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854" name="Freeform 454"/>
              <p:cNvSpPr>
                <a:spLocks/>
              </p:cNvSpPr>
              <p:nvPr/>
            </p:nvSpPr>
            <p:spPr bwMode="auto">
              <a:xfrm>
                <a:off x="3408" y="2935"/>
                <a:ext cx="56" cy="113"/>
              </a:xfrm>
              <a:custGeom>
                <a:avLst/>
                <a:gdLst>
                  <a:gd name="T0" fmla="*/ 2 w 25"/>
                  <a:gd name="T1" fmla="*/ 7 h 50"/>
                  <a:gd name="T2" fmla="*/ 16 w 25"/>
                  <a:gd name="T3" fmla="*/ 50 h 50"/>
                  <a:gd name="T4" fmla="*/ 18 w 25"/>
                  <a:gd name="T5" fmla="*/ 25 h 50"/>
                  <a:gd name="T6" fmla="*/ 22 w 25"/>
                  <a:gd name="T7" fmla="*/ 5 h 50"/>
                  <a:gd name="T8" fmla="*/ 16 w 25"/>
                  <a:gd name="T9" fmla="*/ 18 h 50"/>
                  <a:gd name="T10" fmla="*/ 0 w 25"/>
                  <a:gd name="T11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50">
                    <a:moveTo>
                      <a:pt x="2" y="7"/>
                    </a:moveTo>
                    <a:cubicBezTo>
                      <a:pt x="12" y="20"/>
                      <a:pt x="17" y="35"/>
                      <a:pt x="16" y="50"/>
                    </a:cubicBezTo>
                    <a:cubicBezTo>
                      <a:pt x="16" y="42"/>
                      <a:pt x="17" y="33"/>
                      <a:pt x="18" y="25"/>
                    </a:cubicBezTo>
                    <a:cubicBezTo>
                      <a:pt x="19" y="18"/>
                      <a:pt x="25" y="11"/>
                      <a:pt x="22" y="5"/>
                    </a:cubicBezTo>
                    <a:cubicBezTo>
                      <a:pt x="21" y="9"/>
                      <a:pt x="22" y="16"/>
                      <a:pt x="16" y="18"/>
                    </a:cubicBezTo>
                    <a:cubicBezTo>
                      <a:pt x="12" y="12"/>
                      <a:pt x="2" y="6"/>
                      <a:pt x="0" y="0"/>
                    </a:cubicBezTo>
                  </a:path>
                </a:pathLst>
              </a:custGeom>
              <a:solidFill>
                <a:srgbClr val="ED99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855" name="Freeform 455"/>
              <p:cNvSpPr>
                <a:spLocks/>
              </p:cNvSpPr>
              <p:nvPr/>
            </p:nvSpPr>
            <p:spPr bwMode="auto">
              <a:xfrm>
                <a:off x="3412" y="3095"/>
                <a:ext cx="32" cy="80"/>
              </a:xfrm>
              <a:custGeom>
                <a:avLst/>
                <a:gdLst>
                  <a:gd name="T0" fmla="*/ 12 w 14"/>
                  <a:gd name="T1" fmla="*/ 2 h 36"/>
                  <a:gd name="T2" fmla="*/ 3 w 14"/>
                  <a:gd name="T3" fmla="*/ 18 h 36"/>
                  <a:gd name="T4" fmla="*/ 8 w 14"/>
                  <a:gd name="T5" fmla="*/ 36 h 36"/>
                  <a:gd name="T6" fmla="*/ 14 w 14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36">
                    <a:moveTo>
                      <a:pt x="12" y="2"/>
                    </a:moveTo>
                    <a:cubicBezTo>
                      <a:pt x="10" y="8"/>
                      <a:pt x="5" y="12"/>
                      <a:pt x="3" y="18"/>
                    </a:cubicBezTo>
                    <a:cubicBezTo>
                      <a:pt x="0" y="27"/>
                      <a:pt x="8" y="28"/>
                      <a:pt x="8" y="36"/>
                    </a:cubicBezTo>
                    <a:cubicBezTo>
                      <a:pt x="8" y="25"/>
                      <a:pt x="7" y="9"/>
                      <a:pt x="14" y="0"/>
                    </a:cubicBezTo>
                  </a:path>
                </a:pathLst>
              </a:custGeom>
              <a:solidFill>
                <a:srgbClr val="ED99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856" name="Freeform 456"/>
              <p:cNvSpPr>
                <a:spLocks/>
              </p:cNvSpPr>
              <p:nvPr/>
            </p:nvSpPr>
            <p:spPr bwMode="auto">
              <a:xfrm>
                <a:off x="3403" y="3238"/>
                <a:ext cx="29" cy="106"/>
              </a:xfrm>
              <a:custGeom>
                <a:avLst/>
                <a:gdLst>
                  <a:gd name="T0" fmla="*/ 6 w 13"/>
                  <a:gd name="T1" fmla="*/ 0 h 47"/>
                  <a:gd name="T2" fmla="*/ 6 w 13"/>
                  <a:gd name="T3" fmla="*/ 12 h 47"/>
                  <a:gd name="T4" fmla="*/ 10 w 13"/>
                  <a:gd name="T5" fmla="*/ 24 h 47"/>
                  <a:gd name="T6" fmla="*/ 6 w 13"/>
                  <a:gd name="T7" fmla="*/ 47 h 47"/>
                  <a:gd name="T8" fmla="*/ 6 w 13"/>
                  <a:gd name="T9" fmla="*/ 23 h 47"/>
                  <a:gd name="T10" fmla="*/ 5 w 13"/>
                  <a:gd name="T11" fmla="*/ 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47">
                    <a:moveTo>
                      <a:pt x="6" y="0"/>
                    </a:moveTo>
                    <a:cubicBezTo>
                      <a:pt x="6" y="4"/>
                      <a:pt x="5" y="8"/>
                      <a:pt x="6" y="12"/>
                    </a:cubicBezTo>
                    <a:cubicBezTo>
                      <a:pt x="6" y="17"/>
                      <a:pt x="9" y="20"/>
                      <a:pt x="10" y="24"/>
                    </a:cubicBezTo>
                    <a:cubicBezTo>
                      <a:pt x="13" y="33"/>
                      <a:pt x="4" y="37"/>
                      <a:pt x="6" y="47"/>
                    </a:cubicBezTo>
                    <a:cubicBezTo>
                      <a:pt x="2" y="39"/>
                      <a:pt x="6" y="30"/>
                      <a:pt x="6" y="23"/>
                    </a:cubicBezTo>
                    <a:cubicBezTo>
                      <a:pt x="5" y="16"/>
                      <a:pt x="0" y="11"/>
                      <a:pt x="5" y="4"/>
                    </a:cubicBezTo>
                  </a:path>
                </a:pathLst>
              </a:custGeom>
              <a:solidFill>
                <a:srgbClr val="ED99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857" name="Freeform 457"/>
              <p:cNvSpPr>
                <a:spLocks/>
              </p:cNvSpPr>
              <p:nvPr/>
            </p:nvSpPr>
            <p:spPr bwMode="auto">
              <a:xfrm>
                <a:off x="3300" y="2608"/>
                <a:ext cx="103" cy="177"/>
              </a:xfrm>
              <a:custGeom>
                <a:avLst/>
                <a:gdLst>
                  <a:gd name="T0" fmla="*/ 0 w 46"/>
                  <a:gd name="T1" fmla="*/ 0 h 79"/>
                  <a:gd name="T2" fmla="*/ 19 w 46"/>
                  <a:gd name="T3" fmla="*/ 36 h 79"/>
                  <a:gd name="T4" fmla="*/ 36 w 46"/>
                  <a:gd name="T5" fmla="*/ 51 h 79"/>
                  <a:gd name="T6" fmla="*/ 46 w 46"/>
                  <a:gd name="T7" fmla="*/ 79 h 79"/>
                  <a:gd name="T8" fmla="*/ 25 w 46"/>
                  <a:gd name="T9" fmla="*/ 47 h 79"/>
                  <a:gd name="T10" fmla="*/ 14 w 46"/>
                  <a:gd name="T11" fmla="*/ 36 h 79"/>
                  <a:gd name="T12" fmla="*/ 7 w 46"/>
                  <a:gd name="T13" fmla="*/ 17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79">
                    <a:moveTo>
                      <a:pt x="0" y="0"/>
                    </a:moveTo>
                    <a:cubicBezTo>
                      <a:pt x="3" y="11"/>
                      <a:pt x="10" y="28"/>
                      <a:pt x="19" y="36"/>
                    </a:cubicBezTo>
                    <a:cubicBezTo>
                      <a:pt x="25" y="41"/>
                      <a:pt x="32" y="45"/>
                      <a:pt x="36" y="51"/>
                    </a:cubicBezTo>
                    <a:cubicBezTo>
                      <a:pt x="41" y="60"/>
                      <a:pt x="42" y="72"/>
                      <a:pt x="46" y="79"/>
                    </a:cubicBezTo>
                    <a:cubicBezTo>
                      <a:pt x="43" y="64"/>
                      <a:pt x="36" y="56"/>
                      <a:pt x="25" y="47"/>
                    </a:cubicBezTo>
                    <a:cubicBezTo>
                      <a:pt x="20" y="44"/>
                      <a:pt x="16" y="41"/>
                      <a:pt x="14" y="36"/>
                    </a:cubicBezTo>
                    <a:cubicBezTo>
                      <a:pt x="11" y="30"/>
                      <a:pt x="11" y="23"/>
                      <a:pt x="7" y="17"/>
                    </a:cubicBezTo>
                  </a:path>
                </a:pathLst>
              </a:custGeom>
              <a:solidFill>
                <a:srgbClr val="ED99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858" name="Freeform 458"/>
              <p:cNvSpPr>
                <a:spLocks/>
              </p:cNvSpPr>
              <p:nvPr/>
            </p:nvSpPr>
            <p:spPr bwMode="auto">
              <a:xfrm>
                <a:off x="3520" y="2594"/>
                <a:ext cx="87" cy="70"/>
              </a:xfrm>
              <a:custGeom>
                <a:avLst/>
                <a:gdLst>
                  <a:gd name="T0" fmla="*/ 0 w 39"/>
                  <a:gd name="T1" fmla="*/ 0 h 31"/>
                  <a:gd name="T2" fmla="*/ 25 w 39"/>
                  <a:gd name="T3" fmla="*/ 6 h 31"/>
                  <a:gd name="T4" fmla="*/ 39 w 39"/>
                  <a:gd name="T5" fmla="*/ 31 h 31"/>
                  <a:gd name="T6" fmla="*/ 27 w 39"/>
                  <a:gd name="T7" fmla="*/ 10 h 31"/>
                  <a:gd name="T8" fmla="*/ 19 w 39"/>
                  <a:gd name="T9" fmla="*/ 21 h 31"/>
                  <a:gd name="T10" fmla="*/ 17 w 39"/>
                  <a:gd name="T11" fmla="*/ 7 h 31"/>
                  <a:gd name="T12" fmla="*/ 6 w 39"/>
                  <a:gd name="T13" fmla="*/ 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0" y="0"/>
                    </a:moveTo>
                    <a:cubicBezTo>
                      <a:pt x="6" y="0"/>
                      <a:pt x="20" y="2"/>
                      <a:pt x="25" y="6"/>
                    </a:cubicBezTo>
                    <a:cubicBezTo>
                      <a:pt x="31" y="10"/>
                      <a:pt x="37" y="25"/>
                      <a:pt x="39" y="31"/>
                    </a:cubicBezTo>
                    <a:cubicBezTo>
                      <a:pt x="32" y="29"/>
                      <a:pt x="28" y="17"/>
                      <a:pt x="27" y="10"/>
                    </a:cubicBezTo>
                    <a:cubicBezTo>
                      <a:pt x="22" y="12"/>
                      <a:pt x="19" y="15"/>
                      <a:pt x="19" y="21"/>
                    </a:cubicBezTo>
                    <a:cubicBezTo>
                      <a:pt x="18" y="18"/>
                      <a:pt x="19" y="9"/>
                      <a:pt x="17" y="7"/>
                    </a:cubicBezTo>
                    <a:cubicBezTo>
                      <a:pt x="16" y="5"/>
                      <a:pt x="7" y="1"/>
                      <a:pt x="6" y="1"/>
                    </a:cubicBezTo>
                  </a:path>
                </a:pathLst>
              </a:custGeom>
              <a:solidFill>
                <a:srgbClr val="ED99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859" name="Freeform 459"/>
              <p:cNvSpPr>
                <a:spLocks/>
              </p:cNvSpPr>
              <p:nvPr/>
            </p:nvSpPr>
            <p:spPr bwMode="auto">
              <a:xfrm>
                <a:off x="2636" y="2574"/>
                <a:ext cx="114" cy="150"/>
              </a:xfrm>
              <a:custGeom>
                <a:avLst/>
                <a:gdLst>
                  <a:gd name="T0" fmla="*/ 1 w 51"/>
                  <a:gd name="T1" fmla="*/ 67 h 67"/>
                  <a:gd name="T2" fmla="*/ 19 w 51"/>
                  <a:gd name="T3" fmla="*/ 52 h 67"/>
                  <a:gd name="T4" fmla="*/ 31 w 51"/>
                  <a:gd name="T5" fmla="*/ 44 h 67"/>
                  <a:gd name="T6" fmla="*/ 44 w 51"/>
                  <a:gd name="T7" fmla="*/ 38 h 67"/>
                  <a:gd name="T8" fmla="*/ 50 w 51"/>
                  <a:gd name="T9" fmla="*/ 28 h 67"/>
                  <a:gd name="T10" fmla="*/ 45 w 51"/>
                  <a:gd name="T11" fmla="*/ 17 h 67"/>
                  <a:gd name="T12" fmla="*/ 42 w 51"/>
                  <a:gd name="T13" fmla="*/ 11 h 67"/>
                  <a:gd name="T14" fmla="*/ 42 w 51"/>
                  <a:gd name="T15" fmla="*/ 4 h 67"/>
                  <a:gd name="T16" fmla="*/ 37 w 51"/>
                  <a:gd name="T17" fmla="*/ 11 h 67"/>
                  <a:gd name="T18" fmla="*/ 43 w 51"/>
                  <a:gd name="T19" fmla="*/ 22 h 67"/>
                  <a:gd name="T20" fmla="*/ 41 w 51"/>
                  <a:gd name="T21" fmla="*/ 33 h 67"/>
                  <a:gd name="T22" fmla="*/ 23 w 51"/>
                  <a:gd name="T23" fmla="*/ 34 h 67"/>
                  <a:gd name="T24" fmla="*/ 17 w 51"/>
                  <a:gd name="T25" fmla="*/ 44 h 67"/>
                  <a:gd name="T26" fmla="*/ 6 w 51"/>
                  <a:gd name="T27" fmla="*/ 42 h 67"/>
                  <a:gd name="T28" fmla="*/ 13 w 51"/>
                  <a:gd name="T29" fmla="*/ 46 h 67"/>
                  <a:gd name="T30" fmla="*/ 7 w 51"/>
                  <a:gd name="T31" fmla="*/ 5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1" h="67">
                    <a:moveTo>
                      <a:pt x="1" y="67"/>
                    </a:moveTo>
                    <a:cubicBezTo>
                      <a:pt x="0" y="56"/>
                      <a:pt x="11" y="55"/>
                      <a:pt x="19" y="52"/>
                    </a:cubicBezTo>
                    <a:cubicBezTo>
                      <a:pt x="24" y="51"/>
                      <a:pt x="27" y="47"/>
                      <a:pt x="31" y="44"/>
                    </a:cubicBezTo>
                    <a:cubicBezTo>
                      <a:pt x="35" y="41"/>
                      <a:pt x="40" y="41"/>
                      <a:pt x="44" y="38"/>
                    </a:cubicBezTo>
                    <a:cubicBezTo>
                      <a:pt x="47" y="36"/>
                      <a:pt x="49" y="33"/>
                      <a:pt x="50" y="28"/>
                    </a:cubicBezTo>
                    <a:cubicBezTo>
                      <a:pt x="51" y="23"/>
                      <a:pt x="48" y="21"/>
                      <a:pt x="45" y="17"/>
                    </a:cubicBezTo>
                    <a:cubicBezTo>
                      <a:pt x="44" y="15"/>
                      <a:pt x="43" y="13"/>
                      <a:pt x="42" y="11"/>
                    </a:cubicBezTo>
                    <a:cubicBezTo>
                      <a:pt x="42" y="9"/>
                      <a:pt x="43" y="5"/>
                      <a:pt x="42" y="4"/>
                    </a:cubicBezTo>
                    <a:cubicBezTo>
                      <a:pt x="38" y="0"/>
                      <a:pt x="36" y="9"/>
                      <a:pt x="37" y="11"/>
                    </a:cubicBezTo>
                    <a:cubicBezTo>
                      <a:pt x="39" y="15"/>
                      <a:pt x="43" y="17"/>
                      <a:pt x="43" y="22"/>
                    </a:cubicBezTo>
                    <a:cubicBezTo>
                      <a:pt x="44" y="26"/>
                      <a:pt x="43" y="30"/>
                      <a:pt x="41" y="33"/>
                    </a:cubicBezTo>
                    <a:cubicBezTo>
                      <a:pt x="36" y="40"/>
                      <a:pt x="28" y="41"/>
                      <a:pt x="23" y="34"/>
                    </a:cubicBezTo>
                    <a:cubicBezTo>
                      <a:pt x="23" y="39"/>
                      <a:pt x="22" y="42"/>
                      <a:pt x="17" y="44"/>
                    </a:cubicBezTo>
                    <a:cubicBezTo>
                      <a:pt x="12" y="46"/>
                      <a:pt x="11" y="42"/>
                      <a:pt x="6" y="42"/>
                    </a:cubicBezTo>
                    <a:cubicBezTo>
                      <a:pt x="8" y="43"/>
                      <a:pt x="12" y="43"/>
                      <a:pt x="13" y="46"/>
                    </a:cubicBezTo>
                    <a:cubicBezTo>
                      <a:pt x="13" y="49"/>
                      <a:pt x="10" y="52"/>
                      <a:pt x="7" y="52"/>
                    </a:cubicBezTo>
                  </a:path>
                </a:pathLst>
              </a:custGeom>
              <a:solidFill>
                <a:srgbClr val="ED99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860" name="Freeform 460"/>
              <p:cNvSpPr>
                <a:spLocks/>
              </p:cNvSpPr>
              <p:nvPr/>
            </p:nvSpPr>
            <p:spPr bwMode="auto">
              <a:xfrm>
                <a:off x="2752" y="2516"/>
                <a:ext cx="79" cy="67"/>
              </a:xfrm>
              <a:custGeom>
                <a:avLst/>
                <a:gdLst>
                  <a:gd name="T0" fmla="*/ 0 w 35"/>
                  <a:gd name="T1" fmla="*/ 30 h 30"/>
                  <a:gd name="T2" fmla="*/ 11 w 35"/>
                  <a:gd name="T3" fmla="*/ 28 h 30"/>
                  <a:gd name="T4" fmla="*/ 20 w 35"/>
                  <a:gd name="T5" fmla="*/ 20 h 30"/>
                  <a:gd name="T6" fmla="*/ 29 w 35"/>
                  <a:gd name="T7" fmla="*/ 13 h 30"/>
                  <a:gd name="T8" fmla="*/ 34 w 35"/>
                  <a:gd name="T9" fmla="*/ 3 h 30"/>
                  <a:gd name="T10" fmla="*/ 24 w 35"/>
                  <a:gd name="T11" fmla="*/ 0 h 30"/>
                  <a:gd name="T12" fmla="*/ 29 w 35"/>
                  <a:gd name="T13" fmla="*/ 8 h 30"/>
                  <a:gd name="T14" fmla="*/ 19 w 35"/>
                  <a:gd name="T15" fmla="*/ 11 h 30"/>
                  <a:gd name="T16" fmla="*/ 10 w 35"/>
                  <a:gd name="T17" fmla="*/ 2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0">
                    <a:moveTo>
                      <a:pt x="0" y="30"/>
                    </a:moveTo>
                    <a:cubicBezTo>
                      <a:pt x="3" y="29"/>
                      <a:pt x="8" y="30"/>
                      <a:pt x="11" y="28"/>
                    </a:cubicBezTo>
                    <a:cubicBezTo>
                      <a:pt x="16" y="27"/>
                      <a:pt x="17" y="23"/>
                      <a:pt x="20" y="20"/>
                    </a:cubicBezTo>
                    <a:cubicBezTo>
                      <a:pt x="23" y="17"/>
                      <a:pt x="25" y="15"/>
                      <a:pt x="29" y="13"/>
                    </a:cubicBezTo>
                    <a:cubicBezTo>
                      <a:pt x="35" y="10"/>
                      <a:pt x="33" y="9"/>
                      <a:pt x="34" y="3"/>
                    </a:cubicBezTo>
                    <a:cubicBezTo>
                      <a:pt x="31" y="1"/>
                      <a:pt x="27" y="2"/>
                      <a:pt x="24" y="0"/>
                    </a:cubicBezTo>
                    <a:cubicBezTo>
                      <a:pt x="27" y="2"/>
                      <a:pt x="30" y="4"/>
                      <a:pt x="29" y="8"/>
                    </a:cubicBezTo>
                    <a:cubicBezTo>
                      <a:pt x="28" y="12"/>
                      <a:pt x="23" y="13"/>
                      <a:pt x="19" y="11"/>
                    </a:cubicBezTo>
                    <a:cubicBezTo>
                      <a:pt x="23" y="17"/>
                      <a:pt x="17" y="24"/>
                      <a:pt x="10" y="23"/>
                    </a:cubicBezTo>
                  </a:path>
                </a:pathLst>
              </a:custGeom>
              <a:solidFill>
                <a:srgbClr val="ED99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861" name="Freeform 461"/>
              <p:cNvSpPr>
                <a:spLocks/>
              </p:cNvSpPr>
              <p:nvPr/>
            </p:nvSpPr>
            <p:spPr bwMode="auto">
              <a:xfrm>
                <a:off x="2795" y="2417"/>
                <a:ext cx="61" cy="92"/>
              </a:xfrm>
              <a:custGeom>
                <a:avLst/>
                <a:gdLst>
                  <a:gd name="T0" fmla="*/ 3 w 27"/>
                  <a:gd name="T1" fmla="*/ 41 h 41"/>
                  <a:gd name="T2" fmla="*/ 13 w 27"/>
                  <a:gd name="T3" fmla="*/ 31 h 41"/>
                  <a:gd name="T4" fmla="*/ 25 w 27"/>
                  <a:gd name="T5" fmla="*/ 22 h 41"/>
                  <a:gd name="T6" fmla="*/ 24 w 27"/>
                  <a:gd name="T7" fmla="*/ 8 h 41"/>
                  <a:gd name="T8" fmla="*/ 24 w 27"/>
                  <a:gd name="T9" fmla="*/ 2 h 41"/>
                  <a:gd name="T10" fmla="*/ 16 w 27"/>
                  <a:gd name="T11" fmla="*/ 0 h 41"/>
                  <a:gd name="T12" fmla="*/ 21 w 27"/>
                  <a:gd name="T13" fmla="*/ 19 h 41"/>
                  <a:gd name="T14" fmla="*/ 7 w 27"/>
                  <a:gd name="T15" fmla="*/ 24 h 41"/>
                  <a:gd name="T16" fmla="*/ 9 w 27"/>
                  <a:gd name="T17" fmla="*/ 28 h 41"/>
                  <a:gd name="T18" fmla="*/ 5 w 27"/>
                  <a:gd name="T19" fmla="*/ 31 h 41"/>
                  <a:gd name="T20" fmla="*/ 4 w 27"/>
                  <a:gd name="T21" fmla="*/ 4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41">
                    <a:moveTo>
                      <a:pt x="3" y="41"/>
                    </a:moveTo>
                    <a:cubicBezTo>
                      <a:pt x="6" y="36"/>
                      <a:pt x="6" y="33"/>
                      <a:pt x="13" y="31"/>
                    </a:cubicBezTo>
                    <a:cubicBezTo>
                      <a:pt x="18" y="30"/>
                      <a:pt x="23" y="28"/>
                      <a:pt x="25" y="22"/>
                    </a:cubicBezTo>
                    <a:cubicBezTo>
                      <a:pt x="27" y="17"/>
                      <a:pt x="24" y="13"/>
                      <a:pt x="24" y="8"/>
                    </a:cubicBezTo>
                    <a:cubicBezTo>
                      <a:pt x="24" y="5"/>
                      <a:pt x="26" y="5"/>
                      <a:pt x="24" y="2"/>
                    </a:cubicBezTo>
                    <a:cubicBezTo>
                      <a:pt x="23" y="1"/>
                      <a:pt x="18" y="0"/>
                      <a:pt x="16" y="0"/>
                    </a:cubicBezTo>
                    <a:cubicBezTo>
                      <a:pt x="23" y="6"/>
                      <a:pt x="22" y="11"/>
                      <a:pt x="21" y="19"/>
                    </a:cubicBezTo>
                    <a:cubicBezTo>
                      <a:pt x="20" y="28"/>
                      <a:pt x="14" y="28"/>
                      <a:pt x="7" y="24"/>
                    </a:cubicBezTo>
                    <a:cubicBezTo>
                      <a:pt x="6" y="27"/>
                      <a:pt x="9" y="27"/>
                      <a:pt x="9" y="28"/>
                    </a:cubicBezTo>
                    <a:cubicBezTo>
                      <a:pt x="8" y="30"/>
                      <a:pt x="7" y="30"/>
                      <a:pt x="5" y="31"/>
                    </a:cubicBezTo>
                    <a:cubicBezTo>
                      <a:pt x="3" y="34"/>
                      <a:pt x="0" y="37"/>
                      <a:pt x="4" y="40"/>
                    </a:cubicBezTo>
                  </a:path>
                </a:pathLst>
              </a:custGeom>
              <a:solidFill>
                <a:srgbClr val="ED99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862" name="Freeform 462"/>
              <p:cNvSpPr>
                <a:spLocks/>
              </p:cNvSpPr>
              <p:nvPr/>
            </p:nvSpPr>
            <p:spPr bwMode="auto">
              <a:xfrm>
                <a:off x="2869" y="2365"/>
                <a:ext cx="191" cy="61"/>
              </a:xfrm>
              <a:custGeom>
                <a:avLst/>
                <a:gdLst>
                  <a:gd name="T0" fmla="*/ 0 w 85"/>
                  <a:gd name="T1" fmla="*/ 20 h 27"/>
                  <a:gd name="T2" fmla="*/ 40 w 85"/>
                  <a:gd name="T3" fmla="*/ 11 h 27"/>
                  <a:gd name="T4" fmla="*/ 85 w 85"/>
                  <a:gd name="T5" fmla="*/ 16 h 27"/>
                  <a:gd name="T6" fmla="*/ 71 w 85"/>
                  <a:gd name="T7" fmla="*/ 10 h 27"/>
                  <a:gd name="T8" fmla="*/ 66 w 85"/>
                  <a:gd name="T9" fmla="*/ 0 h 27"/>
                  <a:gd name="T10" fmla="*/ 61 w 85"/>
                  <a:gd name="T11" fmla="*/ 8 h 27"/>
                  <a:gd name="T12" fmla="*/ 55 w 85"/>
                  <a:gd name="T13" fmla="*/ 7 h 27"/>
                  <a:gd name="T14" fmla="*/ 48 w 85"/>
                  <a:gd name="T15" fmla="*/ 9 h 27"/>
                  <a:gd name="T16" fmla="*/ 37 w 85"/>
                  <a:gd name="T17" fmla="*/ 4 h 27"/>
                  <a:gd name="T18" fmla="*/ 25 w 85"/>
                  <a:gd name="T19" fmla="*/ 1 h 27"/>
                  <a:gd name="T20" fmla="*/ 23 w 85"/>
                  <a:gd name="T21" fmla="*/ 12 h 27"/>
                  <a:gd name="T22" fmla="*/ 15 w 85"/>
                  <a:gd name="T23" fmla="*/ 13 h 27"/>
                  <a:gd name="T24" fmla="*/ 7 w 85"/>
                  <a:gd name="T25" fmla="*/ 1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5" h="27">
                    <a:moveTo>
                      <a:pt x="0" y="20"/>
                    </a:moveTo>
                    <a:cubicBezTo>
                      <a:pt x="8" y="27"/>
                      <a:pt x="30" y="11"/>
                      <a:pt x="40" y="11"/>
                    </a:cubicBezTo>
                    <a:cubicBezTo>
                      <a:pt x="55" y="11"/>
                      <a:pt x="70" y="17"/>
                      <a:pt x="85" y="16"/>
                    </a:cubicBezTo>
                    <a:cubicBezTo>
                      <a:pt x="81" y="15"/>
                      <a:pt x="75" y="14"/>
                      <a:pt x="71" y="10"/>
                    </a:cubicBezTo>
                    <a:cubicBezTo>
                      <a:pt x="67" y="7"/>
                      <a:pt x="68" y="3"/>
                      <a:pt x="66" y="0"/>
                    </a:cubicBezTo>
                    <a:cubicBezTo>
                      <a:pt x="65" y="4"/>
                      <a:pt x="66" y="8"/>
                      <a:pt x="61" y="8"/>
                    </a:cubicBezTo>
                    <a:cubicBezTo>
                      <a:pt x="59" y="8"/>
                      <a:pt x="57" y="7"/>
                      <a:pt x="55" y="7"/>
                    </a:cubicBezTo>
                    <a:cubicBezTo>
                      <a:pt x="53" y="7"/>
                      <a:pt x="51" y="9"/>
                      <a:pt x="48" y="9"/>
                    </a:cubicBezTo>
                    <a:cubicBezTo>
                      <a:pt x="44" y="9"/>
                      <a:pt x="41" y="6"/>
                      <a:pt x="37" y="4"/>
                    </a:cubicBezTo>
                    <a:cubicBezTo>
                      <a:pt x="33" y="2"/>
                      <a:pt x="29" y="3"/>
                      <a:pt x="25" y="1"/>
                    </a:cubicBezTo>
                    <a:cubicBezTo>
                      <a:pt x="27" y="6"/>
                      <a:pt x="31" y="10"/>
                      <a:pt x="23" y="12"/>
                    </a:cubicBezTo>
                    <a:cubicBezTo>
                      <a:pt x="21" y="13"/>
                      <a:pt x="18" y="12"/>
                      <a:pt x="15" y="13"/>
                    </a:cubicBezTo>
                    <a:cubicBezTo>
                      <a:pt x="12" y="14"/>
                      <a:pt x="9" y="15"/>
                      <a:pt x="7" y="16"/>
                    </a:cubicBezTo>
                  </a:path>
                </a:pathLst>
              </a:custGeom>
              <a:solidFill>
                <a:srgbClr val="ED99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863" name="Freeform 463"/>
              <p:cNvSpPr>
                <a:spLocks/>
              </p:cNvSpPr>
              <p:nvPr/>
            </p:nvSpPr>
            <p:spPr bwMode="auto">
              <a:xfrm>
                <a:off x="3019" y="2208"/>
                <a:ext cx="83" cy="173"/>
              </a:xfrm>
              <a:custGeom>
                <a:avLst/>
                <a:gdLst>
                  <a:gd name="T0" fmla="*/ 24 w 37"/>
                  <a:gd name="T1" fmla="*/ 9 h 77"/>
                  <a:gd name="T2" fmla="*/ 36 w 37"/>
                  <a:gd name="T3" fmla="*/ 23 h 77"/>
                  <a:gd name="T4" fmla="*/ 34 w 37"/>
                  <a:gd name="T5" fmla="*/ 41 h 77"/>
                  <a:gd name="T6" fmla="*/ 31 w 37"/>
                  <a:gd name="T7" fmla="*/ 57 h 77"/>
                  <a:gd name="T8" fmla="*/ 31 w 37"/>
                  <a:gd name="T9" fmla="*/ 67 h 77"/>
                  <a:gd name="T10" fmla="*/ 33 w 37"/>
                  <a:gd name="T11" fmla="*/ 77 h 77"/>
                  <a:gd name="T12" fmla="*/ 26 w 37"/>
                  <a:gd name="T13" fmla="*/ 55 h 77"/>
                  <a:gd name="T14" fmla="*/ 11 w 37"/>
                  <a:gd name="T15" fmla="*/ 56 h 77"/>
                  <a:gd name="T16" fmla="*/ 1 w 37"/>
                  <a:gd name="T17" fmla="*/ 41 h 77"/>
                  <a:gd name="T18" fmla="*/ 17 w 37"/>
                  <a:gd name="T19" fmla="*/ 52 h 77"/>
                  <a:gd name="T20" fmla="*/ 32 w 37"/>
                  <a:gd name="T21" fmla="*/ 38 h 77"/>
                  <a:gd name="T22" fmla="*/ 19 w 37"/>
                  <a:gd name="T23" fmla="*/ 42 h 77"/>
                  <a:gd name="T24" fmla="*/ 6 w 37"/>
                  <a:gd name="T25" fmla="*/ 34 h 77"/>
                  <a:gd name="T26" fmla="*/ 24 w 37"/>
                  <a:gd name="T27" fmla="*/ 36 h 77"/>
                  <a:gd name="T28" fmla="*/ 25 w 37"/>
                  <a:gd name="T29" fmla="*/ 22 h 77"/>
                  <a:gd name="T30" fmla="*/ 16 w 37"/>
                  <a:gd name="T31" fmla="*/ 11 h 77"/>
                  <a:gd name="T32" fmla="*/ 5 w 37"/>
                  <a:gd name="T33" fmla="*/ 2 h 77"/>
                  <a:gd name="T34" fmla="*/ 1 w 37"/>
                  <a:gd name="T35" fmla="*/ 14 h 77"/>
                  <a:gd name="T36" fmla="*/ 2 w 37"/>
                  <a:gd name="T37" fmla="*/ 0 h 77"/>
                  <a:gd name="T38" fmla="*/ 24 w 37"/>
                  <a:gd name="T39" fmla="*/ 12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7" h="77">
                    <a:moveTo>
                      <a:pt x="24" y="9"/>
                    </a:moveTo>
                    <a:cubicBezTo>
                      <a:pt x="29" y="14"/>
                      <a:pt x="34" y="16"/>
                      <a:pt x="36" y="23"/>
                    </a:cubicBezTo>
                    <a:cubicBezTo>
                      <a:pt x="37" y="30"/>
                      <a:pt x="37" y="35"/>
                      <a:pt x="34" y="41"/>
                    </a:cubicBezTo>
                    <a:cubicBezTo>
                      <a:pt x="32" y="46"/>
                      <a:pt x="33" y="52"/>
                      <a:pt x="31" y="57"/>
                    </a:cubicBezTo>
                    <a:cubicBezTo>
                      <a:pt x="31" y="61"/>
                      <a:pt x="30" y="63"/>
                      <a:pt x="31" y="67"/>
                    </a:cubicBezTo>
                    <a:cubicBezTo>
                      <a:pt x="32" y="70"/>
                      <a:pt x="35" y="74"/>
                      <a:pt x="33" y="77"/>
                    </a:cubicBezTo>
                    <a:cubicBezTo>
                      <a:pt x="28" y="73"/>
                      <a:pt x="27" y="62"/>
                      <a:pt x="26" y="55"/>
                    </a:cubicBezTo>
                    <a:cubicBezTo>
                      <a:pt x="21" y="56"/>
                      <a:pt x="17" y="59"/>
                      <a:pt x="11" y="56"/>
                    </a:cubicBezTo>
                    <a:cubicBezTo>
                      <a:pt x="4" y="53"/>
                      <a:pt x="3" y="48"/>
                      <a:pt x="1" y="41"/>
                    </a:cubicBezTo>
                    <a:cubicBezTo>
                      <a:pt x="9" y="42"/>
                      <a:pt x="9" y="52"/>
                      <a:pt x="17" y="52"/>
                    </a:cubicBezTo>
                    <a:cubicBezTo>
                      <a:pt x="25" y="52"/>
                      <a:pt x="33" y="47"/>
                      <a:pt x="32" y="38"/>
                    </a:cubicBezTo>
                    <a:cubicBezTo>
                      <a:pt x="27" y="38"/>
                      <a:pt x="24" y="44"/>
                      <a:pt x="19" y="42"/>
                    </a:cubicBezTo>
                    <a:cubicBezTo>
                      <a:pt x="14" y="40"/>
                      <a:pt x="12" y="34"/>
                      <a:pt x="6" y="34"/>
                    </a:cubicBezTo>
                    <a:cubicBezTo>
                      <a:pt x="11" y="36"/>
                      <a:pt x="19" y="39"/>
                      <a:pt x="24" y="36"/>
                    </a:cubicBezTo>
                    <a:cubicBezTo>
                      <a:pt x="28" y="33"/>
                      <a:pt x="28" y="27"/>
                      <a:pt x="25" y="22"/>
                    </a:cubicBezTo>
                    <a:cubicBezTo>
                      <a:pt x="23" y="18"/>
                      <a:pt x="19" y="14"/>
                      <a:pt x="16" y="11"/>
                    </a:cubicBezTo>
                    <a:cubicBezTo>
                      <a:pt x="14" y="8"/>
                      <a:pt x="9" y="4"/>
                      <a:pt x="5" y="2"/>
                    </a:cubicBezTo>
                    <a:cubicBezTo>
                      <a:pt x="5" y="3"/>
                      <a:pt x="7" y="17"/>
                      <a:pt x="1" y="14"/>
                    </a:cubicBezTo>
                    <a:cubicBezTo>
                      <a:pt x="0" y="13"/>
                      <a:pt x="3" y="3"/>
                      <a:pt x="2" y="0"/>
                    </a:cubicBezTo>
                    <a:cubicBezTo>
                      <a:pt x="11" y="1"/>
                      <a:pt x="15" y="13"/>
                      <a:pt x="24" y="12"/>
                    </a:cubicBezTo>
                  </a:path>
                </a:pathLst>
              </a:custGeom>
              <a:solidFill>
                <a:srgbClr val="ED99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864" name="Freeform 464"/>
              <p:cNvSpPr>
                <a:spLocks/>
              </p:cNvSpPr>
              <p:nvPr/>
            </p:nvSpPr>
            <p:spPr bwMode="auto">
              <a:xfrm>
                <a:off x="2770" y="2269"/>
                <a:ext cx="99" cy="58"/>
              </a:xfrm>
              <a:custGeom>
                <a:avLst/>
                <a:gdLst>
                  <a:gd name="T0" fmla="*/ 12 w 44"/>
                  <a:gd name="T1" fmla="*/ 5 h 26"/>
                  <a:gd name="T2" fmla="*/ 23 w 44"/>
                  <a:gd name="T3" fmla="*/ 12 h 26"/>
                  <a:gd name="T4" fmla="*/ 30 w 44"/>
                  <a:gd name="T5" fmla="*/ 0 h 26"/>
                  <a:gd name="T6" fmla="*/ 44 w 44"/>
                  <a:gd name="T7" fmla="*/ 10 h 26"/>
                  <a:gd name="T8" fmla="*/ 30 w 44"/>
                  <a:gd name="T9" fmla="*/ 14 h 26"/>
                  <a:gd name="T10" fmla="*/ 23 w 44"/>
                  <a:gd name="T11" fmla="*/ 26 h 26"/>
                  <a:gd name="T12" fmla="*/ 14 w 44"/>
                  <a:gd name="T13" fmla="*/ 15 h 26"/>
                  <a:gd name="T14" fmla="*/ 0 w 44"/>
                  <a:gd name="T15" fmla="*/ 21 h 26"/>
                  <a:gd name="T16" fmla="*/ 7 w 44"/>
                  <a:gd name="T17" fmla="*/ 10 h 26"/>
                  <a:gd name="T18" fmla="*/ 5 w 44"/>
                  <a:gd name="T1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" h="26">
                    <a:moveTo>
                      <a:pt x="12" y="5"/>
                    </a:moveTo>
                    <a:cubicBezTo>
                      <a:pt x="12" y="9"/>
                      <a:pt x="20" y="13"/>
                      <a:pt x="23" y="12"/>
                    </a:cubicBezTo>
                    <a:cubicBezTo>
                      <a:pt x="30" y="12"/>
                      <a:pt x="27" y="4"/>
                      <a:pt x="30" y="0"/>
                    </a:cubicBezTo>
                    <a:cubicBezTo>
                      <a:pt x="31" y="9"/>
                      <a:pt x="40" y="6"/>
                      <a:pt x="44" y="10"/>
                    </a:cubicBezTo>
                    <a:cubicBezTo>
                      <a:pt x="40" y="11"/>
                      <a:pt x="33" y="12"/>
                      <a:pt x="30" y="14"/>
                    </a:cubicBezTo>
                    <a:cubicBezTo>
                      <a:pt x="26" y="17"/>
                      <a:pt x="27" y="25"/>
                      <a:pt x="23" y="26"/>
                    </a:cubicBezTo>
                    <a:cubicBezTo>
                      <a:pt x="22" y="21"/>
                      <a:pt x="21" y="15"/>
                      <a:pt x="14" y="15"/>
                    </a:cubicBezTo>
                    <a:cubicBezTo>
                      <a:pt x="10" y="15"/>
                      <a:pt x="3" y="19"/>
                      <a:pt x="0" y="21"/>
                    </a:cubicBezTo>
                    <a:cubicBezTo>
                      <a:pt x="2" y="18"/>
                      <a:pt x="6" y="14"/>
                      <a:pt x="7" y="10"/>
                    </a:cubicBezTo>
                    <a:cubicBezTo>
                      <a:pt x="8" y="6"/>
                      <a:pt x="6" y="4"/>
                      <a:pt x="5" y="0"/>
                    </a:cubicBezTo>
                  </a:path>
                </a:pathLst>
              </a:custGeom>
              <a:solidFill>
                <a:srgbClr val="ED99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865" name="Freeform 465"/>
              <p:cNvSpPr>
                <a:spLocks/>
              </p:cNvSpPr>
              <p:nvPr/>
            </p:nvSpPr>
            <p:spPr bwMode="auto">
              <a:xfrm>
                <a:off x="2687" y="2325"/>
                <a:ext cx="128" cy="85"/>
              </a:xfrm>
              <a:custGeom>
                <a:avLst/>
                <a:gdLst>
                  <a:gd name="T0" fmla="*/ 8 w 57"/>
                  <a:gd name="T1" fmla="*/ 23 h 38"/>
                  <a:gd name="T2" fmla="*/ 0 w 57"/>
                  <a:gd name="T3" fmla="*/ 35 h 38"/>
                  <a:gd name="T4" fmla="*/ 10 w 57"/>
                  <a:gd name="T5" fmla="*/ 27 h 38"/>
                  <a:gd name="T6" fmla="*/ 19 w 57"/>
                  <a:gd name="T7" fmla="*/ 38 h 38"/>
                  <a:gd name="T8" fmla="*/ 20 w 57"/>
                  <a:gd name="T9" fmla="*/ 38 h 38"/>
                  <a:gd name="T10" fmla="*/ 25 w 57"/>
                  <a:gd name="T11" fmla="*/ 29 h 38"/>
                  <a:gd name="T12" fmla="*/ 37 w 57"/>
                  <a:gd name="T13" fmla="*/ 27 h 38"/>
                  <a:gd name="T14" fmla="*/ 54 w 57"/>
                  <a:gd name="T15" fmla="*/ 14 h 38"/>
                  <a:gd name="T16" fmla="*/ 50 w 57"/>
                  <a:gd name="T17" fmla="*/ 20 h 38"/>
                  <a:gd name="T18" fmla="*/ 44 w 57"/>
                  <a:gd name="T19" fmla="*/ 0 h 38"/>
                  <a:gd name="T20" fmla="*/ 46 w 57"/>
                  <a:gd name="T21" fmla="*/ 12 h 38"/>
                  <a:gd name="T22" fmla="*/ 42 w 57"/>
                  <a:gd name="T23" fmla="*/ 23 h 38"/>
                  <a:gd name="T24" fmla="*/ 31 w 57"/>
                  <a:gd name="T25" fmla="*/ 24 h 38"/>
                  <a:gd name="T26" fmla="*/ 21 w 57"/>
                  <a:gd name="T27" fmla="*/ 2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7" h="38">
                    <a:moveTo>
                      <a:pt x="8" y="23"/>
                    </a:moveTo>
                    <a:cubicBezTo>
                      <a:pt x="3" y="26"/>
                      <a:pt x="2" y="30"/>
                      <a:pt x="0" y="35"/>
                    </a:cubicBezTo>
                    <a:cubicBezTo>
                      <a:pt x="2" y="31"/>
                      <a:pt x="5" y="26"/>
                      <a:pt x="10" y="27"/>
                    </a:cubicBezTo>
                    <a:cubicBezTo>
                      <a:pt x="15" y="28"/>
                      <a:pt x="19" y="33"/>
                      <a:pt x="19" y="38"/>
                    </a:cubicBezTo>
                    <a:cubicBezTo>
                      <a:pt x="19" y="38"/>
                      <a:pt x="20" y="38"/>
                      <a:pt x="20" y="38"/>
                    </a:cubicBezTo>
                    <a:cubicBezTo>
                      <a:pt x="23" y="35"/>
                      <a:pt x="21" y="32"/>
                      <a:pt x="25" y="29"/>
                    </a:cubicBezTo>
                    <a:cubicBezTo>
                      <a:pt x="28" y="27"/>
                      <a:pt x="33" y="27"/>
                      <a:pt x="37" y="27"/>
                    </a:cubicBezTo>
                    <a:cubicBezTo>
                      <a:pt x="45" y="26"/>
                      <a:pt x="57" y="26"/>
                      <a:pt x="54" y="14"/>
                    </a:cubicBezTo>
                    <a:cubicBezTo>
                      <a:pt x="54" y="17"/>
                      <a:pt x="52" y="20"/>
                      <a:pt x="50" y="20"/>
                    </a:cubicBezTo>
                    <a:cubicBezTo>
                      <a:pt x="48" y="15"/>
                      <a:pt x="49" y="3"/>
                      <a:pt x="44" y="0"/>
                    </a:cubicBezTo>
                    <a:cubicBezTo>
                      <a:pt x="43" y="6"/>
                      <a:pt x="44" y="6"/>
                      <a:pt x="46" y="12"/>
                    </a:cubicBezTo>
                    <a:cubicBezTo>
                      <a:pt x="47" y="16"/>
                      <a:pt x="46" y="21"/>
                      <a:pt x="42" y="23"/>
                    </a:cubicBezTo>
                    <a:cubicBezTo>
                      <a:pt x="39" y="25"/>
                      <a:pt x="35" y="24"/>
                      <a:pt x="31" y="24"/>
                    </a:cubicBezTo>
                    <a:cubicBezTo>
                      <a:pt x="27" y="24"/>
                      <a:pt x="25" y="26"/>
                      <a:pt x="21" y="23"/>
                    </a:cubicBezTo>
                  </a:path>
                </a:pathLst>
              </a:custGeom>
              <a:solidFill>
                <a:srgbClr val="ED99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866" name="Freeform 466"/>
              <p:cNvSpPr>
                <a:spLocks/>
              </p:cNvSpPr>
              <p:nvPr/>
            </p:nvSpPr>
            <p:spPr bwMode="auto">
              <a:xfrm>
                <a:off x="2851" y="2330"/>
                <a:ext cx="56" cy="44"/>
              </a:xfrm>
              <a:custGeom>
                <a:avLst/>
                <a:gdLst>
                  <a:gd name="T0" fmla="*/ 2 w 25"/>
                  <a:gd name="T1" fmla="*/ 2 h 20"/>
                  <a:gd name="T2" fmla="*/ 0 w 25"/>
                  <a:gd name="T3" fmla="*/ 20 h 20"/>
                  <a:gd name="T4" fmla="*/ 11 w 25"/>
                  <a:gd name="T5" fmla="*/ 12 h 20"/>
                  <a:gd name="T6" fmla="*/ 25 w 25"/>
                  <a:gd name="T7" fmla="*/ 0 h 20"/>
                  <a:gd name="T8" fmla="*/ 13 w 25"/>
                  <a:gd name="T9" fmla="*/ 1 h 20"/>
                  <a:gd name="T10" fmla="*/ 3 w 25"/>
                  <a:gd name="T11" fmla="*/ 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20">
                    <a:moveTo>
                      <a:pt x="2" y="2"/>
                    </a:moveTo>
                    <a:cubicBezTo>
                      <a:pt x="1" y="2"/>
                      <a:pt x="3" y="16"/>
                      <a:pt x="0" y="20"/>
                    </a:cubicBezTo>
                    <a:cubicBezTo>
                      <a:pt x="1" y="16"/>
                      <a:pt x="9" y="4"/>
                      <a:pt x="11" y="12"/>
                    </a:cubicBezTo>
                    <a:cubicBezTo>
                      <a:pt x="0" y="6"/>
                      <a:pt x="21" y="0"/>
                      <a:pt x="25" y="0"/>
                    </a:cubicBezTo>
                    <a:cubicBezTo>
                      <a:pt x="21" y="1"/>
                      <a:pt x="17" y="0"/>
                      <a:pt x="13" y="1"/>
                    </a:cubicBezTo>
                    <a:cubicBezTo>
                      <a:pt x="11" y="2"/>
                      <a:pt x="2" y="8"/>
                      <a:pt x="3" y="3"/>
                    </a:cubicBezTo>
                  </a:path>
                </a:pathLst>
              </a:custGeom>
              <a:solidFill>
                <a:srgbClr val="ED99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867" name="Freeform 467"/>
              <p:cNvSpPr>
                <a:spLocks/>
              </p:cNvSpPr>
              <p:nvPr/>
            </p:nvSpPr>
            <p:spPr bwMode="auto">
              <a:xfrm>
                <a:off x="2925" y="2258"/>
                <a:ext cx="47" cy="81"/>
              </a:xfrm>
              <a:custGeom>
                <a:avLst/>
                <a:gdLst>
                  <a:gd name="T0" fmla="*/ 3 w 21"/>
                  <a:gd name="T1" fmla="*/ 18 h 36"/>
                  <a:gd name="T2" fmla="*/ 11 w 21"/>
                  <a:gd name="T3" fmla="*/ 25 h 36"/>
                  <a:gd name="T4" fmla="*/ 8 w 21"/>
                  <a:gd name="T5" fmla="*/ 36 h 36"/>
                  <a:gd name="T6" fmla="*/ 21 w 21"/>
                  <a:gd name="T7" fmla="*/ 25 h 36"/>
                  <a:gd name="T8" fmla="*/ 12 w 21"/>
                  <a:gd name="T9" fmla="*/ 22 h 36"/>
                  <a:gd name="T10" fmla="*/ 7 w 21"/>
                  <a:gd name="T11" fmla="*/ 16 h 36"/>
                  <a:gd name="T12" fmla="*/ 4 w 21"/>
                  <a:gd name="T13" fmla="*/ 8 h 36"/>
                  <a:gd name="T14" fmla="*/ 0 w 21"/>
                  <a:gd name="T15" fmla="*/ 5 h 36"/>
                  <a:gd name="T16" fmla="*/ 2 w 21"/>
                  <a:gd name="T17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36">
                    <a:moveTo>
                      <a:pt x="3" y="18"/>
                    </a:moveTo>
                    <a:cubicBezTo>
                      <a:pt x="8" y="15"/>
                      <a:pt x="10" y="22"/>
                      <a:pt x="11" y="25"/>
                    </a:cubicBezTo>
                    <a:cubicBezTo>
                      <a:pt x="12" y="30"/>
                      <a:pt x="11" y="32"/>
                      <a:pt x="8" y="36"/>
                    </a:cubicBezTo>
                    <a:cubicBezTo>
                      <a:pt x="10" y="32"/>
                      <a:pt x="16" y="21"/>
                      <a:pt x="21" y="25"/>
                    </a:cubicBezTo>
                    <a:cubicBezTo>
                      <a:pt x="19" y="22"/>
                      <a:pt x="15" y="23"/>
                      <a:pt x="12" y="22"/>
                    </a:cubicBezTo>
                    <a:cubicBezTo>
                      <a:pt x="8" y="21"/>
                      <a:pt x="9" y="20"/>
                      <a:pt x="7" y="16"/>
                    </a:cubicBezTo>
                    <a:cubicBezTo>
                      <a:pt x="6" y="13"/>
                      <a:pt x="5" y="11"/>
                      <a:pt x="4" y="8"/>
                    </a:cubicBezTo>
                    <a:cubicBezTo>
                      <a:pt x="3" y="6"/>
                      <a:pt x="2" y="0"/>
                      <a:pt x="0" y="5"/>
                    </a:cubicBezTo>
                    <a:cubicBezTo>
                      <a:pt x="1" y="5"/>
                      <a:pt x="1" y="5"/>
                      <a:pt x="2" y="5"/>
                    </a:cubicBezTo>
                  </a:path>
                </a:pathLst>
              </a:custGeom>
              <a:solidFill>
                <a:srgbClr val="ED99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868" name="Freeform 468"/>
              <p:cNvSpPr>
                <a:spLocks/>
              </p:cNvSpPr>
              <p:nvPr/>
            </p:nvSpPr>
            <p:spPr bwMode="auto">
              <a:xfrm>
                <a:off x="2571" y="2271"/>
                <a:ext cx="53" cy="90"/>
              </a:xfrm>
              <a:custGeom>
                <a:avLst/>
                <a:gdLst>
                  <a:gd name="T0" fmla="*/ 8 w 24"/>
                  <a:gd name="T1" fmla="*/ 20 h 40"/>
                  <a:gd name="T2" fmla="*/ 9 w 24"/>
                  <a:gd name="T3" fmla="*/ 34 h 40"/>
                  <a:gd name="T4" fmla="*/ 24 w 24"/>
                  <a:gd name="T5" fmla="*/ 40 h 40"/>
                  <a:gd name="T6" fmla="*/ 13 w 24"/>
                  <a:gd name="T7" fmla="*/ 27 h 40"/>
                  <a:gd name="T8" fmla="*/ 14 w 24"/>
                  <a:gd name="T9" fmla="*/ 16 h 40"/>
                  <a:gd name="T10" fmla="*/ 7 w 24"/>
                  <a:gd name="T11" fmla="*/ 0 h 40"/>
                  <a:gd name="T12" fmla="*/ 4 w 24"/>
                  <a:gd name="T13" fmla="*/ 1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40">
                    <a:moveTo>
                      <a:pt x="8" y="20"/>
                    </a:moveTo>
                    <a:cubicBezTo>
                      <a:pt x="9" y="24"/>
                      <a:pt x="11" y="29"/>
                      <a:pt x="9" y="34"/>
                    </a:cubicBezTo>
                    <a:cubicBezTo>
                      <a:pt x="8" y="25"/>
                      <a:pt x="22" y="38"/>
                      <a:pt x="24" y="40"/>
                    </a:cubicBezTo>
                    <a:cubicBezTo>
                      <a:pt x="21" y="38"/>
                      <a:pt x="13" y="31"/>
                      <a:pt x="13" y="27"/>
                    </a:cubicBezTo>
                    <a:cubicBezTo>
                      <a:pt x="13" y="23"/>
                      <a:pt x="16" y="21"/>
                      <a:pt x="14" y="16"/>
                    </a:cubicBezTo>
                    <a:cubicBezTo>
                      <a:pt x="11" y="9"/>
                      <a:pt x="0" y="8"/>
                      <a:pt x="7" y="0"/>
                    </a:cubicBezTo>
                    <a:cubicBezTo>
                      <a:pt x="4" y="4"/>
                      <a:pt x="2" y="9"/>
                      <a:pt x="4" y="13"/>
                    </a:cubicBezTo>
                  </a:path>
                </a:pathLst>
              </a:custGeom>
              <a:solidFill>
                <a:srgbClr val="ED99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869" name="Freeform 469"/>
              <p:cNvSpPr>
                <a:spLocks/>
              </p:cNvSpPr>
              <p:nvPr/>
            </p:nvSpPr>
            <p:spPr bwMode="auto">
              <a:xfrm>
                <a:off x="2492" y="2348"/>
                <a:ext cx="97" cy="134"/>
              </a:xfrm>
              <a:custGeom>
                <a:avLst/>
                <a:gdLst>
                  <a:gd name="T0" fmla="*/ 18 w 43"/>
                  <a:gd name="T1" fmla="*/ 41 h 60"/>
                  <a:gd name="T2" fmla="*/ 26 w 43"/>
                  <a:gd name="T3" fmla="*/ 43 h 60"/>
                  <a:gd name="T4" fmla="*/ 32 w 43"/>
                  <a:gd name="T5" fmla="*/ 49 h 60"/>
                  <a:gd name="T6" fmla="*/ 41 w 43"/>
                  <a:gd name="T7" fmla="*/ 48 h 60"/>
                  <a:gd name="T8" fmla="*/ 43 w 43"/>
                  <a:gd name="T9" fmla="*/ 60 h 60"/>
                  <a:gd name="T10" fmla="*/ 34 w 43"/>
                  <a:gd name="T11" fmla="*/ 50 h 60"/>
                  <a:gd name="T12" fmla="*/ 18 w 43"/>
                  <a:gd name="T13" fmla="*/ 47 h 60"/>
                  <a:gd name="T14" fmla="*/ 0 w 43"/>
                  <a:gd name="T15" fmla="*/ 45 h 60"/>
                  <a:gd name="T16" fmla="*/ 7 w 43"/>
                  <a:gd name="T17" fmla="*/ 33 h 60"/>
                  <a:gd name="T18" fmla="*/ 4 w 43"/>
                  <a:gd name="T19" fmla="*/ 22 h 60"/>
                  <a:gd name="T20" fmla="*/ 3 w 43"/>
                  <a:gd name="T21" fmla="*/ 11 h 60"/>
                  <a:gd name="T22" fmla="*/ 3 w 43"/>
                  <a:gd name="T23" fmla="*/ 0 h 60"/>
                  <a:gd name="T24" fmla="*/ 13 w 43"/>
                  <a:gd name="T25" fmla="*/ 13 h 60"/>
                  <a:gd name="T26" fmla="*/ 11 w 43"/>
                  <a:gd name="T27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3" h="60">
                    <a:moveTo>
                      <a:pt x="18" y="41"/>
                    </a:moveTo>
                    <a:cubicBezTo>
                      <a:pt x="20" y="43"/>
                      <a:pt x="23" y="42"/>
                      <a:pt x="26" y="43"/>
                    </a:cubicBezTo>
                    <a:cubicBezTo>
                      <a:pt x="28" y="44"/>
                      <a:pt x="30" y="47"/>
                      <a:pt x="32" y="49"/>
                    </a:cubicBezTo>
                    <a:cubicBezTo>
                      <a:pt x="36" y="47"/>
                      <a:pt x="38" y="44"/>
                      <a:pt x="41" y="48"/>
                    </a:cubicBezTo>
                    <a:cubicBezTo>
                      <a:pt x="43" y="52"/>
                      <a:pt x="40" y="57"/>
                      <a:pt x="43" y="60"/>
                    </a:cubicBezTo>
                    <a:cubicBezTo>
                      <a:pt x="42" y="56"/>
                      <a:pt x="34" y="54"/>
                      <a:pt x="34" y="50"/>
                    </a:cubicBezTo>
                    <a:cubicBezTo>
                      <a:pt x="25" y="56"/>
                      <a:pt x="24" y="55"/>
                      <a:pt x="18" y="47"/>
                    </a:cubicBezTo>
                    <a:cubicBezTo>
                      <a:pt x="11" y="39"/>
                      <a:pt x="7" y="49"/>
                      <a:pt x="0" y="45"/>
                    </a:cubicBezTo>
                    <a:cubicBezTo>
                      <a:pt x="2" y="40"/>
                      <a:pt x="7" y="38"/>
                      <a:pt x="7" y="33"/>
                    </a:cubicBezTo>
                    <a:cubicBezTo>
                      <a:pt x="8" y="29"/>
                      <a:pt x="6" y="26"/>
                      <a:pt x="4" y="22"/>
                    </a:cubicBezTo>
                    <a:cubicBezTo>
                      <a:pt x="3" y="18"/>
                      <a:pt x="2" y="15"/>
                      <a:pt x="3" y="11"/>
                    </a:cubicBezTo>
                    <a:cubicBezTo>
                      <a:pt x="3" y="7"/>
                      <a:pt x="5" y="3"/>
                      <a:pt x="3" y="0"/>
                    </a:cubicBezTo>
                    <a:cubicBezTo>
                      <a:pt x="4" y="5"/>
                      <a:pt x="12" y="7"/>
                      <a:pt x="13" y="13"/>
                    </a:cubicBezTo>
                    <a:cubicBezTo>
                      <a:pt x="13" y="16"/>
                      <a:pt x="14" y="24"/>
                      <a:pt x="11" y="26"/>
                    </a:cubicBezTo>
                  </a:path>
                </a:pathLst>
              </a:custGeom>
              <a:solidFill>
                <a:srgbClr val="ED99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870" name="Freeform 470"/>
              <p:cNvSpPr>
                <a:spLocks/>
              </p:cNvSpPr>
              <p:nvPr/>
            </p:nvSpPr>
            <p:spPr bwMode="auto">
              <a:xfrm>
                <a:off x="2582" y="2498"/>
                <a:ext cx="81" cy="47"/>
              </a:xfrm>
              <a:custGeom>
                <a:avLst/>
                <a:gdLst>
                  <a:gd name="T0" fmla="*/ 1 w 36"/>
                  <a:gd name="T1" fmla="*/ 10 h 21"/>
                  <a:gd name="T2" fmla="*/ 10 w 36"/>
                  <a:gd name="T3" fmla="*/ 21 h 21"/>
                  <a:gd name="T4" fmla="*/ 34 w 36"/>
                  <a:gd name="T5" fmla="*/ 0 h 21"/>
                  <a:gd name="T6" fmla="*/ 15 w 36"/>
                  <a:gd name="T7" fmla="*/ 9 h 21"/>
                  <a:gd name="T8" fmla="*/ 7 w 36"/>
                  <a:gd name="T9" fmla="*/ 6 h 21"/>
                  <a:gd name="T10" fmla="*/ 2 w 36"/>
                  <a:gd name="T11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21">
                    <a:moveTo>
                      <a:pt x="1" y="10"/>
                    </a:moveTo>
                    <a:cubicBezTo>
                      <a:pt x="5" y="12"/>
                      <a:pt x="10" y="15"/>
                      <a:pt x="10" y="21"/>
                    </a:cubicBezTo>
                    <a:cubicBezTo>
                      <a:pt x="7" y="4"/>
                      <a:pt x="36" y="15"/>
                      <a:pt x="34" y="0"/>
                    </a:cubicBezTo>
                    <a:cubicBezTo>
                      <a:pt x="32" y="7"/>
                      <a:pt x="22" y="7"/>
                      <a:pt x="15" y="9"/>
                    </a:cubicBezTo>
                    <a:cubicBezTo>
                      <a:pt x="9" y="11"/>
                      <a:pt x="11" y="9"/>
                      <a:pt x="7" y="6"/>
                    </a:cubicBezTo>
                    <a:cubicBezTo>
                      <a:pt x="4" y="4"/>
                      <a:pt x="0" y="5"/>
                      <a:pt x="2" y="10"/>
                    </a:cubicBezTo>
                  </a:path>
                </a:pathLst>
              </a:custGeom>
              <a:solidFill>
                <a:srgbClr val="ED99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871" name="Freeform 471"/>
              <p:cNvSpPr>
                <a:spLocks/>
              </p:cNvSpPr>
              <p:nvPr/>
            </p:nvSpPr>
            <p:spPr bwMode="auto">
              <a:xfrm>
                <a:off x="2465" y="2567"/>
                <a:ext cx="88" cy="86"/>
              </a:xfrm>
              <a:custGeom>
                <a:avLst/>
                <a:gdLst>
                  <a:gd name="T0" fmla="*/ 0 w 39"/>
                  <a:gd name="T1" fmla="*/ 0 h 38"/>
                  <a:gd name="T2" fmla="*/ 12 w 39"/>
                  <a:gd name="T3" fmla="*/ 3 h 38"/>
                  <a:gd name="T4" fmla="*/ 19 w 39"/>
                  <a:gd name="T5" fmla="*/ 13 h 38"/>
                  <a:gd name="T6" fmla="*/ 22 w 39"/>
                  <a:gd name="T7" fmla="*/ 8 h 38"/>
                  <a:gd name="T8" fmla="*/ 39 w 39"/>
                  <a:gd name="T9" fmla="*/ 23 h 38"/>
                  <a:gd name="T10" fmla="*/ 31 w 39"/>
                  <a:gd name="T11" fmla="*/ 38 h 38"/>
                  <a:gd name="T12" fmla="*/ 28 w 39"/>
                  <a:gd name="T13" fmla="*/ 26 h 38"/>
                  <a:gd name="T14" fmla="*/ 22 w 39"/>
                  <a:gd name="T15" fmla="*/ 21 h 38"/>
                  <a:gd name="T16" fmla="*/ 3 w 39"/>
                  <a:gd name="T17" fmla="*/ 28 h 38"/>
                  <a:gd name="T18" fmla="*/ 11 w 39"/>
                  <a:gd name="T19" fmla="*/ 12 h 38"/>
                  <a:gd name="T20" fmla="*/ 5 w 39"/>
                  <a:gd name="T21" fmla="*/ 8 h 38"/>
                  <a:gd name="T22" fmla="*/ 0 w 39"/>
                  <a:gd name="T23" fmla="*/ 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9" h="38">
                    <a:moveTo>
                      <a:pt x="0" y="0"/>
                    </a:moveTo>
                    <a:cubicBezTo>
                      <a:pt x="3" y="1"/>
                      <a:pt x="9" y="1"/>
                      <a:pt x="12" y="3"/>
                    </a:cubicBezTo>
                    <a:cubicBezTo>
                      <a:pt x="16" y="6"/>
                      <a:pt x="16" y="11"/>
                      <a:pt x="19" y="13"/>
                    </a:cubicBezTo>
                    <a:cubicBezTo>
                      <a:pt x="21" y="12"/>
                      <a:pt x="22" y="10"/>
                      <a:pt x="22" y="8"/>
                    </a:cubicBezTo>
                    <a:cubicBezTo>
                      <a:pt x="23" y="16"/>
                      <a:pt x="30" y="24"/>
                      <a:pt x="39" y="23"/>
                    </a:cubicBezTo>
                    <a:cubicBezTo>
                      <a:pt x="35" y="26"/>
                      <a:pt x="29" y="34"/>
                      <a:pt x="31" y="38"/>
                    </a:cubicBezTo>
                    <a:cubicBezTo>
                      <a:pt x="33" y="35"/>
                      <a:pt x="29" y="30"/>
                      <a:pt x="28" y="26"/>
                    </a:cubicBezTo>
                    <a:cubicBezTo>
                      <a:pt x="26" y="21"/>
                      <a:pt x="27" y="19"/>
                      <a:pt x="22" y="21"/>
                    </a:cubicBezTo>
                    <a:cubicBezTo>
                      <a:pt x="15" y="23"/>
                      <a:pt x="9" y="24"/>
                      <a:pt x="3" y="28"/>
                    </a:cubicBezTo>
                    <a:cubicBezTo>
                      <a:pt x="6" y="24"/>
                      <a:pt x="15" y="17"/>
                      <a:pt x="11" y="12"/>
                    </a:cubicBezTo>
                    <a:cubicBezTo>
                      <a:pt x="10" y="10"/>
                      <a:pt x="7" y="10"/>
                      <a:pt x="5" y="8"/>
                    </a:cubicBezTo>
                    <a:cubicBezTo>
                      <a:pt x="3" y="7"/>
                      <a:pt x="2" y="4"/>
                      <a:pt x="0" y="2"/>
                    </a:cubicBezTo>
                  </a:path>
                </a:pathLst>
              </a:custGeom>
              <a:solidFill>
                <a:srgbClr val="ED99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872" name="Freeform 472"/>
              <p:cNvSpPr>
                <a:spLocks/>
              </p:cNvSpPr>
              <p:nvPr/>
            </p:nvSpPr>
            <p:spPr bwMode="auto">
              <a:xfrm>
                <a:off x="2380" y="2610"/>
                <a:ext cx="34" cy="38"/>
              </a:xfrm>
              <a:custGeom>
                <a:avLst/>
                <a:gdLst>
                  <a:gd name="T0" fmla="*/ 7 w 15"/>
                  <a:gd name="T1" fmla="*/ 0 h 17"/>
                  <a:gd name="T2" fmla="*/ 0 w 15"/>
                  <a:gd name="T3" fmla="*/ 17 h 17"/>
                  <a:gd name="T4" fmla="*/ 7 w 15"/>
                  <a:gd name="T5" fmla="*/ 8 h 17"/>
                  <a:gd name="T6" fmla="*/ 15 w 15"/>
                  <a:gd name="T7" fmla="*/ 16 h 17"/>
                  <a:gd name="T8" fmla="*/ 7 w 15"/>
                  <a:gd name="T9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7">
                    <a:moveTo>
                      <a:pt x="7" y="0"/>
                    </a:moveTo>
                    <a:cubicBezTo>
                      <a:pt x="4" y="4"/>
                      <a:pt x="2" y="12"/>
                      <a:pt x="0" y="17"/>
                    </a:cubicBezTo>
                    <a:cubicBezTo>
                      <a:pt x="2" y="14"/>
                      <a:pt x="4" y="10"/>
                      <a:pt x="7" y="8"/>
                    </a:cubicBezTo>
                    <a:cubicBezTo>
                      <a:pt x="9" y="11"/>
                      <a:pt x="13" y="12"/>
                      <a:pt x="15" y="16"/>
                    </a:cubicBezTo>
                    <a:cubicBezTo>
                      <a:pt x="12" y="10"/>
                      <a:pt x="8" y="7"/>
                      <a:pt x="7" y="1"/>
                    </a:cubicBezTo>
                  </a:path>
                </a:pathLst>
              </a:custGeom>
              <a:solidFill>
                <a:srgbClr val="ED99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873" name="Freeform 473"/>
              <p:cNvSpPr>
                <a:spLocks/>
              </p:cNvSpPr>
              <p:nvPr/>
            </p:nvSpPr>
            <p:spPr bwMode="auto">
              <a:xfrm>
                <a:off x="2467" y="2675"/>
                <a:ext cx="79" cy="40"/>
              </a:xfrm>
              <a:custGeom>
                <a:avLst/>
                <a:gdLst>
                  <a:gd name="T0" fmla="*/ 0 w 35"/>
                  <a:gd name="T1" fmla="*/ 18 h 18"/>
                  <a:gd name="T2" fmla="*/ 18 w 35"/>
                  <a:gd name="T3" fmla="*/ 5 h 18"/>
                  <a:gd name="T4" fmla="*/ 35 w 35"/>
                  <a:gd name="T5" fmla="*/ 2 h 18"/>
                  <a:gd name="T6" fmla="*/ 35 w 35"/>
                  <a:gd name="T7" fmla="*/ 3 h 18"/>
                  <a:gd name="T8" fmla="*/ 25 w 35"/>
                  <a:gd name="T9" fmla="*/ 18 h 18"/>
                  <a:gd name="T10" fmla="*/ 17 w 35"/>
                  <a:gd name="T11" fmla="*/ 12 h 18"/>
                  <a:gd name="T12" fmla="*/ 8 w 35"/>
                  <a:gd name="T13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18">
                    <a:moveTo>
                      <a:pt x="0" y="18"/>
                    </a:moveTo>
                    <a:cubicBezTo>
                      <a:pt x="5" y="12"/>
                      <a:pt x="11" y="7"/>
                      <a:pt x="18" y="5"/>
                    </a:cubicBezTo>
                    <a:cubicBezTo>
                      <a:pt x="22" y="4"/>
                      <a:pt x="31" y="0"/>
                      <a:pt x="35" y="2"/>
                    </a:cubicBezTo>
                    <a:cubicBezTo>
                      <a:pt x="35" y="2"/>
                      <a:pt x="35" y="3"/>
                      <a:pt x="35" y="3"/>
                    </a:cubicBezTo>
                    <a:cubicBezTo>
                      <a:pt x="32" y="7"/>
                      <a:pt x="32" y="18"/>
                      <a:pt x="25" y="18"/>
                    </a:cubicBezTo>
                    <a:cubicBezTo>
                      <a:pt x="21" y="18"/>
                      <a:pt x="21" y="13"/>
                      <a:pt x="17" y="12"/>
                    </a:cubicBezTo>
                    <a:cubicBezTo>
                      <a:pt x="14" y="11"/>
                      <a:pt x="11" y="13"/>
                      <a:pt x="8" y="13"/>
                    </a:cubicBezTo>
                  </a:path>
                </a:pathLst>
              </a:custGeom>
              <a:solidFill>
                <a:srgbClr val="ED99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874" name="Freeform 474"/>
              <p:cNvSpPr>
                <a:spLocks/>
              </p:cNvSpPr>
              <p:nvPr/>
            </p:nvSpPr>
            <p:spPr bwMode="auto">
              <a:xfrm>
                <a:off x="2532" y="2733"/>
                <a:ext cx="124" cy="39"/>
              </a:xfrm>
              <a:custGeom>
                <a:avLst/>
                <a:gdLst>
                  <a:gd name="T0" fmla="*/ 13 w 55"/>
                  <a:gd name="T1" fmla="*/ 12 h 17"/>
                  <a:gd name="T2" fmla="*/ 36 w 55"/>
                  <a:gd name="T3" fmla="*/ 15 h 17"/>
                  <a:gd name="T4" fmla="*/ 50 w 55"/>
                  <a:gd name="T5" fmla="*/ 5 h 17"/>
                  <a:gd name="T6" fmla="*/ 38 w 55"/>
                  <a:gd name="T7" fmla="*/ 10 h 17"/>
                  <a:gd name="T8" fmla="*/ 34 w 55"/>
                  <a:gd name="T9" fmla="*/ 4 h 17"/>
                  <a:gd name="T10" fmla="*/ 29 w 55"/>
                  <a:gd name="T11" fmla="*/ 10 h 17"/>
                  <a:gd name="T12" fmla="*/ 14 w 55"/>
                  <a:gd name="T13" fmla="*/ 6 h 17"/>
                  <a:gd name="T14" fmla="*/ 0 w 55"/>
                  <a:gd name="T15" fmla="*/ 0 h 17"/>
                  <a:gd name="T16" fmla="*/ 11 w 55"/>
                  <a:gd name="T17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17">
                    <a:moveTo>
                      <a:pt x="13" y="12"/>
                    </a:moveTo>
                    <a:cubicBezTo>
                      <a:pt x="22" y="16"/>
                      <a:pt x="27" y="16"/>
                      <a:pt x="36" y="15"/>
                    </a:cubicBezTo>
                    <a:cubicBezTo>
                      <a:pt x="41" y="15"/>
                      <a:pt x="55" y="15"/>
                      <a:pt x="50" y="5"/>
                    </a:cubicBezTo>
                    <a:cubicBezTo>
                      <a:pt x="48" y="11"/>
                      <a:pt x="45" y="17"/>
                      <a:pt x="38" y="10"/>
                    </a:cubicBezTo>
                    <a:cubicBezTo>
                      <a:pt x="37" y="9"/>
                      <a:pt x="36" y="4"/>
                      <a:pt x="34" y="4"/>
                    </a:cubicBezTo>
                    <a:cubicBezTo>
                      <a:pt x="31" y="5"/>
                      <a:pt x="31" y="9"/>
                      <a:pt x="29" y="10"/>
                    </a:cubicBezTo>
                    <a:cubicBezTo>
                      <a:pt x="26" y="11"/>
                      <a:pt x="17" y="6"/>
                      <a:pt x="14" y="6"/>
                    </a:cubicBezTo>
                    <a:cubicBezTo>
                      <a:pt x="9" y="5"/>
                      <a:pt x="2" y="6"/>
                      <a:pt x="0" y="0"/>
                    </a:cubicBezTo>
                    <a:cubicBezTo>
                      <a:pt x="3" y="4"/>
                      <a:pt x="6" y="9"/>
                      <a:pt x="11" y="9"/>
                    </a:cubicBezTo>
                  </a:path>
                </a:pathLst>
              </a:custGeom>
              <a:solidFill>
                <a:srgbClr val="ED99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875" name="Freeform 475"/>
              <p:cNvSpPr>
                <a:spLocks/>
              </p:cNvSpPr>
              <p:nvPr/>
            </p:nvSpPr>
            <p:spPr bwMode="auto">
              <a:xfrm>
                <a:off x="2490" y="2830"/>
                <a:ext cx="54" cy="105"/>
              </a:xfrm>
              <a:custGeom>
                <a:avLst/>
                <a:gdLst>
                  <a:gd name="T0" fmla="*/ 9 w 24"/>
                  <a:gd name="T1" fmla="*/ 0 h 47"/>
                  <a:gd name="T2" fmla="*/ 13 w 24"/>
                  <a:gd name="T3" fmla="*/ 16 h 47"/>
                  <a:gd name="T4" fmla="*/ 23 w 24"/>
                  <a:gd name="T5" fmla="*/ 26 h 47"/>
                  <a:gd name="T6" fmla="*/ 8 w 24"/>
                  <a:gd name="T7" fmla="*/ 36 h 47"/>
                  <a:gd name="T8" fmla="*/ 19 w 24"/>
                  <a:gd name="T9" fmla="*/ 46 h 47"/>
                  <a:gd name="T10" fmla="*/ 4 w 24"/>
                  <a:gd name="T11" fmla="*/ 30 h 47"/>
                  <a:gd name="T12" fmla="*/ 11 w 24"/>
                  <a:gd name="T13" fmla="*/ 18 h 47"/>
                  <a:gd name="T14" fmla="*/ 5 w 24"/>
                  <a:gd name="T15" fmla="*/ 10 h 47"/>
                  <a:gd name="T16" fmla="*/ 8 w 24"/>
                  <a:gd name="T17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47">
                    <a:moveTo>
                      <a:pt x="9" y="0"/>
                    </a:moveTo>
                    <a:cubicBezTo>
                      <a:pt x="9" y="4"/>
                      <a:pt x="12" y="12"/>
                      <a:pt x="13" y="16"/>
                    </a:cubicBezTo>
                    <a:cubicBezTo>
                      <a:pt x="15" y="19"/>
                      <a:pt x="24" y="23"/>
                      <a:pt x="23" y="26"/>
                    </a:cubicBezTo>
                    <a:cubicBezTo>
                      <a:pt x="23" y="31"/>
                      <a:pt x="8" y="30"/>
                      <a:pt x="8" y="36"/>
                    </a:cubicBezTo>
                    <a:cubicBezTo>
                      <a:pt x="7" y="42"/>
                      <a:pt x="20" y="40"/>
                      <a:pt x="19" y="46"/>
                    </a:cubicBezTo>
                    <a:cubicBezTo>
                      <a:pt x="11" y="47"/>
                      <a:pt x="0" y="39"/>
                      <a:pt x="4" y="30"/>
                    </a:cubicBezTo>
                    <a:cubicBezTo>
                      <a:pt x="12" y="29"/>
                      <a:pt x="16" y="25"/>
                      <a:pt x="11" y="18"/>
                    </a:cubicBezTo>
                    <a:cubicBezTo>
                      <a:pt x="9" y="16"/>
                      <a:pt x="5" y="13"/>
                      <a:pt x="5" y="10"/>
                    </a:cubicBezTo>
                    <a:cubicBezTo>
                      <a:pt x="5" y="7"/>
                      <a:pt x="9" y="5"/>
                      <a:pt x="8" y="2"/>
                    </a:cubicBezTo>
                  </a:path>
                </a:pathLst>
              </a:custGeom>
              <a:solidFill>
                <a:srgbClr val="ED99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876" name="Freeform 476"/>
              <p:cNvSpPr>
                <a:spLocks/>
              </p:cNvSpPr>
              <p:nvPr/>
            </p:nvSpPr>
            <p:spPr bwMode="auto">
              <a:xfrm>
                <a:off x="2378" y="2837"/>
                <a:ext cx="98" cy="85"/>
              </a:xfrm>
              <a:custGeom>
                <a:avLst/>
                <a:gdLst>
                  <a:gd name="T0" fmla="*/ 9 w 44"/>
                  <a:gd name="T1" fmla="*/ 9 h 38"/>
                  <a:gd name="T2" fmla="*/ 27 w 44"/>
                  <a:gd name="T3" fmla="*/ 38 h 38"/>
                  <a:gd name="T4" fmla="*/ 39 w 44"/>
                  <a:gd name="T5" fmla="*/ 18 h 38"/>
                  <a:gd name="T6" fmla="*/ 8 w 44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38">
                    <a:moveTo>
                      <a:pt x="9" y="9"/>
                    </a:moveTo>
                    <a:cubicBezTo>
                      <a:pt x="0" y="20"/>
                      <a:pt x="34" y="24"/>
                      <a:pt x="27" y="38"/>
                    </a:cubicBezTo>
                    <a:cubicBezTo>
                      <a:pt x="34" y="37"/>
                      <a:pt x="44" y="25"/>
                      <a:pt x="39" y="18"/>
                    </a:cubicBezTo>
                    <a:cubicBezTo>
                      <a:pt x="33" y="24"/>
                      <a:pt x="10" y="7"/>
                      <a:pt x="8" y="0"/>
                    </a:cubicBezTo>
                  </a:path>
                </a:pathLst>
              </a:custGeom>
              <a:solidFill>
                <a:srgbClr val="ED99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877" name="Freeform 477"/>
              <p:cNvSpPr>
                <a:spLocks/>
              </p:cNvSpPr>
              <p:nvPr/>
            </p:nvSpPr>
            <p:spPr bwMode="auto">
              <a:xfrm>
                <a:off x="2315" y="2895"/>
                <a:ext cx="69" cy="110"/>
              </a:xfrm>
              <a:custGeom>
                <a:avLst/>
                <a:gdLst>
                  <a:gd name="T0" fmla="*/ 10 w 31"/>
                  <a:gd name="T1" fmla="*/ 5 h 49"/>
                  <a:gd name="T2" fmla="*/ 21 w 31"/>
                  <a:gd name="T3" fmla="*/ 11 h 49"/>
                  <a:gd name="T4" fmla="*/ 21 w 31"/>
                  <a:gd name="T5" fmla="*/ 22 h 49"/>
                  <a:gd name="T6" fmla="*/ 31 w 31"/>
                  <a:gd name="T7" fmla="*/ 29 h 49"/>
                  <a:gd name="T8" fmla="*/ 23 w 31"/>
                  <a:gd name="T9" fmla="*/ 35 h 49"/>
                  <a:gd name="T10" fmla="*/ 25 w 31"/>
                  <a:gd name="T11" fmla="*/ 49 h 49"/>
                  <a:gd name="T12" fmla="*/ 16 w 31"/>
                  <a:gd name="T13" fmla="*/ 23 h 49"/>
                  <a:gd name="T14" fmla="*/ 0 w 31"/>
                  <a:gd name="T15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49">
                    <a:moveTo>
                      <a:pt x="10" y="5"/>
                    </a:moveTo>
                    <a:cubicBezTo>
                      <a:pt x="7" y="11"/>
                      <a:pt x="19" y="18"/>
                      <a:pt x="21" y="11"/>
                    </a:cubicBezTo>
                    <a:cubicBezTo>
                      <a:pt x="24" y="14"/>
                      <a:pt x="20" y="19"/>
                      <a:pt x="21" y="22"/>
                    </a:cubicBezTo>
                    <a:cubicBezTo>
                      <a:pt x="22" y="25"/>
                      <a:pt x="28" y="28"/>
                      <a:pt x="31" y="29"/>
                    </a:cubicBezTo>
                    <a:cubicBezTo>
                      <a:pt x="28" y="33"/>
                      <a:pt x="24" y="29"/>
                      <a:pt x="23" y="35"/>
                    </a:cubicBezTo>
                    <a:cubicBezTo>
                      <a:pt x="23" y="39"/>
                      <a:pt x="25" y="44"/>
                      <a:pt x="25" y="49"/>
                    </a:cubicBezTo>
                    <a:cubicBezTo>
                      <a:pt x="18" y="48"/>
                      <a:pt x="19" y="29"/>
                      <a:pt x="16" y="23"/>
                    </a:cubicBezTo>
                    <a:cubicBezTo>
                      <a:pt x="12" y="15"/>
                      <a:pt x="5" y="8"/>
                      <a:pt x="0" y="0"/>
                    </a:cubicBezTo>
                  </a:path>
                </a:pathLst>
              </a:custGeom>
              <a:solidFill>
                <a:srgbClr val="ED99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878" name="Freeform 478"/>
              <p:cNvSpPr>
                <a:spLocks/>
              </p:cNvSpPr>
              <p:nvPr/>
            </p:nvSpPr>
            <p:spPr bwMode="auto">
              <a:xfrm>
                <a:off x="2270" y="2825"/>
                <a:ext cx="56" cy="68"/>
              </a:xfrm>
              <a:custGeom>
                <a:avLst/>
                <a:gdLst>
                  <a:gd name="T0" fmla="*/ 4 w 25"/>
                  <a:gd name="T1" fmla="*/ 4 h 30"/>
                  <a:gd name="T2" fmla="*/ 0 w 25"/>
                  <a:gd name="T3" fmla="*/ 15 h 30"/>
                  <a:gd name="T4" fmla="*/ 6 w 25"/>
                  <a:gd name="T5" fmla="*/ 20 h 30"/>
                  <a:gd name="T6" fmla="*/ 15 w 25"/>
                  <a:gd name="T7" fmla="*/ 20 h 30"/>
                  <a:gd name="T8" fmla="*/ 17 w 25"/>
                  <a:gd name="T9" fmla="*/ 30 h 30"/>
                  <a:gd name="T10" fmla="*/ 16 w 25"/>
                  <a:gd name="T11" fmla="*/ 14 h 30"/>
                  <a:gd name="T12" fmla="*/ 5 w 25"/>
                  <a:gd name="T13" fmla="*/ 12 h 30"/>
                  <a:gd name="T14" fmla="*/ 5 w 25"/>
                  <a:gd name="T1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30">
                    <a:moveTo>
                      <a:pt x="4" y="4"/>
                    </a:moveTo>
                    <a:cubicBezTo>
                      <a:pt x="1" y="6"/>
                      <a:pt x="0" y="11"/>
                      <a:pt x="0" y="15"/>
                    </a:cubicBezTo>
                    <a:cubicBezTo>
                      <a:pt x="1" y="20"/>
                      <a:pt x="2" y="21"/>
                      <a:pt x="6" y="20"/>
                    </a:cubicBezTo>
                    <a:cubicBezTo>
                      <a:pt x="10" y="19"/>
                      <a:pt x="12" y="17"/>
                      <a:pt x="15" y="20"/>
                    </a:cubicBezTo>
                    <a:cubicBezTo>
                      <a:pt x="17" y="23"/>
                      <a:pt x="18" y="26"/>
                      <a:pt x="17" y="30"/>
                    </a:cubicBezTo>
                    <a:cubicBezTo>
                      <a:pt x="25" y="30"/>
                      <a:pt x="13" y="18"/>
                      <a:pt x="16" y="14"/>
                    </a:cubicBezTo>
                    <a:cubicBezTo>
                      <a:pt x="13" y="14"/>
                      <a:pt x="7" y="15"/>
                      <a:pt x="5" y="12"/>
                    </a:cubicBezTo>
                    <a:cubicBezTo>
                      <a:pt x="3" y="9"/>
                      <a:pt x="5" y="3"/>
                      <a:pt x="5" y="0"/>
                    </a:cubicBezTo>
                  </a:path>
                </a:pathLst>
              </a:custGeom>
              <a:solidFill>
                <a:srgbClr val="ED99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879" name="Freeform 479"/>
              <p:cNvSpPr>
                <a:spLocks/>
              </p:cNvSpPr>
              <p:nvPr/>
            </p:nvSpPr>
            <p:spPr bwMode="auto">
              <a:xfrm>
                <a:off x="2315" y="3128"/>
                <a:ext cx="150" cy="133"/>
              </a:xfrm>
              <a:custGeom>
                <a:avLst/>
                <a:gdLst>
                  <a:gd name="T0" fmla="*/ 0 w 67"/>
                  <a:gd name="T1" fmla="*/ 0 h 59"/>
                  <a:gd name="T2" fmla="*/ 24 w 67"/>
                  <a:gd name="T3" fmla="*/ 16 h 59"/>
                  <a:gd name="T4" fmla="*/ 29 w 67"/>
                  <a:gd name="T5" fmla="*/ 24 h 59"/>
                  <a:gd name="T6" fmla="*/ 38 w 67"/>
                  <a:gd name="T7" fmla="*/ 31 h 59"/>
                  <a:gd name="T8" fmla="*/ 44 w 67"/>
                  <a:gd name="T9" fmla="*/ 39 h 59"/>
                  <a:gd name="T10" fmla="*/ 54 w 67"/>
                  <a:gd name="T11" fmla="*/ 42 h 59"/>
                  <a:gd name="T12" fmla="*/ 67 w 67"/>
                  <a:gd name="T13" fmla="*/ 59 h 59"/>
                  <a:gd name="T14" fmla="*/ 62 w 67"/>
                  <a:gd name="T15" fmla="*/ 41 h 59"/>
                  <a:gd name="T16" fmla="*/ 59 w 67"/>
                  <a:gd name="T17" fmla="*/ 29 h 59"/>
                  <a:gd name="T18" fmla="*/ 42 w 67"/>
                  <a:gd name="T19" fmla="*/ 28 h 59"/>
                  <a:gd name="T20" fmla="*/ 29 w 67"/>
                  <a:gd name="T21" fmla="*/ 1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7" h="59">
                    <a:moveTo>
                      <a:pt x="0" y="0"/>
                    </a:moveTo>
                    <a:cubicBezTo>
                      <a:pt x="8" y="6"/>
                      <a:pt x="18" y="9"/>
                      <a:pt x="24" y="16"/>
                    </a:cubicBezTo>
                    <a:cubicBezTo>
                      <a:pt x="27" y="18"/>
                      <a:pt x="27" y="22"/>
                      <a:pt x="29" y="24"/>
                    </a:cubicBezTo>
                    <a:cubicBezTo>
                      <a:pt x="32" y="27"/>
                      <a:pt x="35" y="29"/>
                      <a:pt x="38" y="31"/>
                    </a:cubicBezTo>
                    <a:cubicBezTo>
                      <a:pt x="40" y="33"/>
                      <a:pt x="42" y="37"/>
                      <a:pt x="44" y="39"/>
                    </a:cubicBezTo>
                    <a:cubicBezTo>
                      <a:pt x="47" y="40"/>
                      <a:pt x="51" y="40"/>
                      <a:pt x="54" y="42"/>
                    </a:cubicBezTo>
                    <a:cubicBezTo>
                      <a:pt x="60" y="47"/>
                      <a:pt x="64" y="53"/>
                      <a:pt x="67" y="59"/>
                    </a:cubicBezTo>
                    <a:cubicBezTo>
                      <a:pt x="65" y="53"/>
                      <a:pt x="64" y="47"/>
                      <a:pt x="62" y="41"/>
                    </a:cubicBezTo>
                    <a:cubicBezTo>
                      <a:pt x="61" y="38"/>
                      <a:pt x="56" y="32"/>
                      <a:pt x="59" y="29"/>
                    </a:cubicBezTo>
                    <a:cubicBezTo>
                      <a:pt x="55" y="36"/>
                      <a:pt x="47" y="32"/>
                      <a:pt x="42" y="28"/>
                    </a:cubicBezTo>
                    <a:cubicBezTo>
                      <a:pt x="39" y="26"/>
                      <a:pt x="30" y="21"/>
                      <a:pt x="29" y="17"/>
                    </a:cubicBezTo>
                  </a:path>
                </a:pathLst>
              </a:custGeom>
              <a:solidFill>
                <a:srgbClr val="ED99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880" name="Freeform 480"/>
              <p:cNvSpPr>
                <a:spLocks/>
              </p:cNvSpPr>
              <p:nvPr/>
            </p:nvSpPr>
            <p:spPr bwMode="auto">
              <a:xfrm>
                <a:off x="2535" y="3281"/>
                <a:ext cx="101" cy="63"/>
              </a:xfrm>
              <a:custGeom>
                <a:avLst/>
                <a:gdLst>
                  <a:gd name="T0" fmla="*/ 0 w 45"/>
                  <a:gd name="T1" fmla="*/ 0 h 28"/>
                  <a:gd name="T2" fmla="*/ 9 w 45"/>
                  <a:gd name="T3" fmla="*/ 12 h 28"/>
                  <a:gd name="T4" fmla="*/ 23 w 45"/>
                  <a:gd name="T5" fmla="*/ 22 h 28"/>
                  <a:gd name="T6" fmla="*/ 33 w 45"/>
                  <a:gd name="T7" fmla="*/ 24 h 28"/>
                  <a:gd name="T8" fmla="*/ 38 w 45"/>
                  <a:gd name="T9" fmla="*/ 19 h 28"/>
                  <a:gd name="T10" fmla="*/ 45 w 45"/>
                  <a:gd name="T11" fmla="*/ 20 h 28"/>
                  <a:gd name="T12" fmla="*/ 37 w 45"/>
                  <a:gd name="T13" fmla="*/ 14 h 28"/>
                  <a:gd name="T14" fmla="*/ 28 w 45"/>
                  <a:gd name="T15" fmla="*/ 17 h 28"/>
                  <a:gd name="T16" fmla="*/ 18 w 45"/>
                  <a:gd name="T17" fmla="*/ 11 h 28"/>
                  <a:gd name="T18" fmla="*/ 2 w 45"/>
                  <a:gd name="T19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5" h="28">
                    <a:moveTo>
                      <a:pt x="0" y="0"/>
                    </a:moveTo>
                    <a:cubicBezTo>
                      <a:pt x="1" y="7"/>
                      <a:pt x="4" y="11"/>
                      <a:pt x="9" y="12"/>
                    </a:cubicBezTo>
                    <a:cubicBezTo>
                      <a:pt x="16" y="13"/>
                      <a:pt x="20" y="17"/>
                      <a:pt x="23" y="22"/>
                    </a:cubicBezTo>
                    <a:cubicBezTo>
                      <a:pt x="25" y="26"/>
                      <a:pt x="28" y="28"/>
                      <a:pt x="33" y="24"/>
                    </a:cubicBezTo>
                    <a:cubicBezTo>
                      <a:pt x="35" y="23"/>
                      <a:pt x="35" y="20"/>
                      <a:pt x="38" y="19"/>
                    </a:cubicBezTo>
                    <a:cubicBezTo>
                      <a:pt x="40" y="18"/>
                      <a:pt x="43" y="20"/>
                      <a:pt x="45" y="20"/>
                    </a:cubicBezTo>
                    <a:cubicBezTo>
                      <a:pt x="43" y="19"/>
                      <a:pt x="39" y="15"/>
                      <a:pt x="37" y="14"/>
                    </a:cubicBezTo>
                    <a:cubicBezTo>
                      <a:pt x="34" y="13"/>
                      <a:pt x="31" y="16"/>
                      <a:pt x="28" y="17"/>
                    </a:cubicBezTo>
                    <a:cubicBezTo>
                      <a:pt x="26" y="10"/>
                      <a:pt x="25" y="11"/>
                      <a:pt x="18" y="11"/>
                    </a:cubicBezTo>
                    <a:cubicBezTo>
                      <a:pt x="12" y="11"/>
                      <a:pt x="7" y="10"/>
                      <a:pt x="2" y="6"/>
                    </a:cubicBezTo>
                  </a:path>
                </a:pathLst>
              </a:custGeom>
              <a:solidFill>
                <a:srgbClr val="ED99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881" name="Freeform 481"/>
              <p:cNvSpPr>
                <a:spLocks/>
              </p:cNvSpPr>
              <p:nvPr/>
            </p:nvSpPr>
            <p:spPr bwMode="auto">
              <a:xfrm>
                <a:off x="2434" y="3079"/>
                <a:ext cx="87" cy="40"/>
              </a:xfrm>
              <a:custGeom>
                <a:avLst/>
                <a:gdLst>
                  <a:gd name="T0" fmla="*/ 0 w 39"/>
                  <a:gd name="T1" fmla="*/ 1 h 18"/>
                  <a:gd name="T2" fmla="*/ 17 w 39"/>
                  <a:gd name="T3" fmla="*/ 14 h 18"/>
                  <a:gd name="T4" fmla="*/ 28 w 39"/>
                  <a:gd name="T5" fmla="*/ 16 h 18"/>
                  <a:gd name="T6" fmla="*/ 39 w 39"/>
                  <a:gd name="T7" fmla="*/ 18 h 18"/>
                  <a:gd name="T8" fmla="*/ 31 w 39"/>
                  <a:gd name="T9" fmla="*/ 13 h 18"/>
                  <a:gd name="T10" fmla="*/ 23 w 39"/>
                  <a:gd name="T11" fmla="*/ 11 h 18"/>
                  <a:gd name="T12" fmla="*/ 11 w 39"/>
                  <a:gd name="T13" fmla="*/ 0 h 18"/>
                  <a:gd name="T14" fmla="*/ 1 w 39"/>
                  <a:gd name="T1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18">
                    <a:moveTo>
                      <a:pt x="0" y="1"/>
                    </a:moveTo>
                    <a:cubicBezTo>
                      <a:pt x="6" y="5"/>
                      <a:pt x="11" y="11"/>
                      <a:pt x="17" y="14"/>
                    </a:cubicBezTo>
                    <a:cubicBezTo>
                      <a:pt x="21" y="17"/>
                      <a:pt x="24" y="16"/>
                      <a:pt x="28" y="16"/>
                    </a:cubicBezTo>
                    <a:cubicBezTo>
                      <a:pt x="32" y="16"/>
                      <a:pt x="36" y="18"/>
                      <a:pt x="39" y="18"/>
                    </a:cubicBezTo>
                    <a:cubicBezTo>
                      <a:pt x="36" y="17"/>
                      <a:pt x="34" y="14"/>
                      <a:pt x="31" y="13"/>
                    </a:cubicBezTo>
                    <a:cubicBezTo>
                      <a:pt x="29" y="12"/>
                      <a:pt x="26" y="12"/>
                      <a:pt x="23" y="11"/>
                    </a:cubicBezTo>
                    <a:cubicBezTo>
                      <a:pt x="17" y="9"/>
                      <a:pt x="14" y="5"/>
                      <a:pt x="11" y="0"/>
                    </a:cubicBezTo>
                    <a:cubicBezTo>
                      <a:pt x="8" y="2"/>
                      <a:pt x="4" y="1"/>
                      <a:pt x="1" y="0"/>
                    </a:cubicBezTo>
                  </a:path>
                </a:pathLst>
              </a:custGeom>
              <a:solidFill>
                <a:srgbClr val="ED99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882" name="Freeform 482"/>
              <p:cNvSpPr>
                <a:spLocks/>
              </p:cNvSpPr>
              <p:nvPr/>
            </p:nvSpPr>
            <p:spPr bwMode="auto">
              <a:xfrm>
                <a:off x="2557" y="3137"/>
                <a:ext cx="83" cy="59"/>
              </a:xfrm>
              <a:custGeom>
                <a:avLst/>
                <a:gdLst>
                  <a:gd name="T0" fmla="*/ 0 w 37"/>
                  <a:gd name="T1" fmla="*/ 0 h 26"/>
                  <a:gd name="T2" fmla="*/ 8 w 37"/>
                  <a:gd name="T3" fmla="*/ 10 h 26"/>
                  <a:gd name="T4" fmla="*/ 16 w 37"/>
                  <a:gd name="T5" fmla="*/ 18 h 26"/>
                  <a:gd name="T6" fmla="*/ 25 w 37"/>
                  <a:gd name="T7" fmla="*/ 23 h 26"/>
                  <a:gd name="T8" fmla="*/ 37 w 37"/>
                  <a:gd name="T9" fmla="*/ 26 h 26"/>
                  <a:gd name="T10" fmla="*/ 23 w 37"/>
                  <a:gd name="T11" fmla="*/ 14 h 26"/>
                  <a:gd name="T12" fmla="*/ 10 w 37"/>
                  <a:gd name="T13" fmla="*/ 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26">
                    <a:moveTo>
                      <a:pt x="0" y="0"/>
                    </a:moveTo>
                    <a:cubicBezTo>
                      <a:pt x="4" y="2"/>
                      <a:pt x="6" y="6"/>
                      <a:pt x="8" y="10"/>
                    </a:cubicBezTo>
                    <a:cubicBezTo>
                      <a:pt x="10" y="15"/>
                      <a:pt x="11" y="16"/>
                      <a:pt x="16" y="18"/>
                    </a:cubicBezTo>
                    <a:cubicBezTo>
                      <a:pt x="19" y="20"/>
                      <a:pt x="21" y="22"/>
                      <a:pt x="25" y="23"/>
                    </a:cubicBezTo>
                    <a:cubicBezTo>
                      <a:pt x="30" y="24"/>
                      <a:pt x="33" y="24"/>
                      <a:pt x="37" y="26"/>
                    </a:cubicBezTo>
                    <a:cubicBezTo>
                      <a:pt x="33" y="25"/>
                      <a:pt x="22" y="20"/>
                      <a:pt x="23" y="14"/>
                    </a:cubicBezTo>
                    <a:cubicBezTo>
                      <a:pt x="17" y="15"/>
                      <a:pt x="14" y="5"/>
                      <a:pt x="10" y="3"/>
                    </a:cubicBezTo>
                  </a:path>
                </a:pathLst>
              </a:custGeom>
              <a:solidFill>
                <a:srgbClr val="ED99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883" name="Freeform 483"/>
              <p:cNvSpPr>
                <a:spLocks/>
              </p:cNvSpPr>
              <p:nvPr/>
            </p:nvSpPr>
            <p:spPr bwMode="auto">
              <a:xfrm>
                <a:off x="2658" y="3133"/>
                <a:ext cx="74" cy="36"/>
              </a:xfrm>
              <a:custGeom>
                <a:avLst/>
                <a:gdLst>
                  <a:gd name="T0" fmla="*/ 0 w 33"/>
                  <a:gd name="T1" fmla="*/ 0 h 16"/>
                  <a:gd name="T2" fmla="*/ 19 w 33"/>
                  <a:gd name="T3" fmla="*/ 3 h 16"/>
                  <a:gd name="T4" fmla="*/ 24 w 33"/>
                  <a:gd name="T5" fmla="*/ 8 h 16"/>
                  <a:gd name="T6" fmla="*/ 33 w 33"/>
                  <a:gd name="T7" fmla="*/ 14 h 16"/>
                  <a:gd name="T8" fmla="*/ 17 w 33"/>
                  <a:gd name="T9" fmla="*/ 10 h 16"/>
                  <a:gd name="T10" fmla="*/ 2 w 33"/>
                  <a:gd name="T11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16">
                    <a:moveTo>
                      <a:pt x="0" y="0"/>
                    </a:moveTo>
                    <a:cubicBezTo>
                      <a:pt x="6" y="3"/>
                      <a:pt x="13" y="0"/>
                      <a:pt x="19" y="3"/>
                    </a:cubicBezTo>
                    <a:cubicBezTo>
                      <a:pt x="21" y="4"/>
                      <a:pt x="22" y="7"/>
                      <a:pt x="24" y="8"/>
                    </a:cubicBezTo>
                    <a:cubicBezTo>
                      <a:pt x="27" y="10"/>
                      <a:pt x="30" y="12"/>
                      <a:pt x="33" y="14"/>
                    </a:cubicBezTo>
                    <a:cubicBezTo>
                      <a:pt x="26" y="16"/>
                      <a:pt x="22" y="15"/>
                      <a:pt x="17" y="10"/>
                    </a:cubicBezTo>
                    <a:cubicBezTo>
                      <a:pt x="12" y="5"/>
                      <a:pt x="6" y="6"/>
                      <a:pt x="2" y="1"/>
                    </a:cubicBezTo>
                  </a:path>
                </a:pathLst>
              </a:custGeom>
              <a:solidFill>
                <a:srgbClr val="ED99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884" name="Freeform 484"/>
              <p:cNvSpPr>
                <a:spLocks/>
              </p:cNvSpPr>
              <p:nvPr/>
            </p:nvSpPr>
            <p:spPr bwMode="auto">
              <a:xfrm>
                <a:off x="2791" y="3122"/>
                <a:ext cx="83" cy="78"/>
              </a:xfrm>
              <a:custGeom>
                <a:avLst/>
                <a:gdLst>
                  <a:gd name="T0" fmla="*/ 12 w 37"/>
                  <a:gd name="T1" fmla="*/ 21 h 35"/>
                  <a:gd name="T2" fmla="*/ 22 w 37"/>
                  <a:gd name="T3" fmla="*/ 33 h 35"/>
                  <a:gd name="T4" fmla="*/ 36 w 37"/>
                  <a:gd name="T5" fmla="*/ 32 h 35"/>
                  <a:gd name="T6" fmla="*/ 37 w 37"/>
                  <a:gd name="T7" fmla="*/ 33 h 35"/>
                  <a:gd name="T8" fmla="*/ 37 w 37"/>
                  <a:gd name="T9" fmla="*/ 33 h 35"/>
                  <a:gd name="T10" fmla="*/ 29 w 37"/>
                  <a:gd name="T11" fmla="*/ 31 h 35"/>
                  <a:gd name="T12" fmla="*/ 20 w 37"/>
                  <a:gd name="T13" fmla="*/ 25 h 35"/>
                  <a:gd name="T14" fmla="*/ 27 w 37"/>
                  <a:gd name="T15" fmla="*/ 14 h 35"/>
                  <a:gd name="T16" fmla="*/ 12 w 37"/>
                  <a:gd name="T17" fmla="*/ 9 h 35"/>
                  <a:gd name="T18" fmla="*/ 1 w 37"/>
                  <a:gd name="T19" fmla="*/ 1 h 35"/>
                  <a:gd name="T20" fmla="*/ 9 w 37"/>
                  <a:gd name="T21" fmla="*/ 6 h 35"/>
                  <a:gd name="T22" fmla="*/ 13 w 37"/>
                  <a:gd name="T23" fmla="*/ 16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7" h="35">
                    <a:moveTo>
                      <a:pt x="12" y="21"/>
                    </a:moveTo>
                    <a:cubicBezTo>
                      <a:pt x="15" y="25"/>
                      <a:pt x="17" y="32"/>
                      <a:pt x="22" y="33"/>
                    </a:cubicBezTo>
                    <a:cubicBezTo>
                      <a:pt x="27" y="35"/>
                      <a:pt x="31" y="31"/>
                      <a:pt x="36" y="32"/>
                    </a:cubicBezTo>
                    <a:cubicBezTo>
                      <a:pt x="36" y="32"/>
                      <a:pt x="37" y="33"/>
                      <a:pt x="37" y="33"/>
                    </a:cubicBezTo>
                    <a:cubicBezTo>
                      <a:pt x="37" y="33"/>
                      <a:pt x="37" y="33"/>
                      <a:pt x="37" y="33"/>
                    </a:cubicBezTo>
                    <a:cubicBezTo>
                      <a:pt x="35" y="30"/>
                      <a:pt x="32" y="32"/>
                      <a:pt x="29" y="31"/>
                    </a:cubicBezTo>
                    <a:cubicBezTo>
                      <a:pt x="26" y="31"/>
                      <a:pt x="22" y="28"/>
                      <a:pt x="20" y="25"/>
                    </a:cubicBezTo>
                    <a:cubicBezTo>
                      <a:pt x="13" y="17"/>
                      <a:pt x="24" y="19"/>
                      <a:pt x="27" y="14"/>
                    </a:cubicBezTo>
                    <a:cubicBezTo>
                      <a:pt x="22" y="12"/>
                      <a:pt x="17" y="12"/>
                      <a:pt x="12" y="9"/>
                    </a:cubicBezTo>
                    <a:cubicBezTo>
                      <a:pt x="8" y="7"/>
                      <a:pt x="6" y="0"/>
                      <a:pt x="1" y="1"/>
                    </a:cubicBezTo>
                    <a:cubicBezTo>
                      <a:pt x="0" y="5"/>
                      <a:pt x="6" y="4"/>
                      <a:pt x="9" y="6"/>
                    </a:cubicBezTo>
                    <a:cubicBezTo>
                      <a:pt x="12" y="9"/>
                      <a:pt x="10" y="13"/>
                      <a:pt x="13" y="16"/>
                    </a:cubicBezTo>
                  </a:path>
                </a:pathLst>
              </a:custGeom>
              <a:solidFill>
                <a:srgbClr val="ED99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885" name="Freeform 485"/>
              <p:cNvSpPr>
                <a:spLocks/>
              </p:cNvSpPr>
              <p:nvPr/>
            </p:nvSpPr>
            <p:spPr bwMode="auto">
              <a:xfrm>
                <a:off x="3001" y="3189"/>
                <a:ext cx="61" cy="85"/>
              </a:xfrm>
              <a:custGeom>
                <a:avLst/>
                <a:gdLst>
                  <a:gd name="T0" fmla="*/ 1 w 27"/>
                  <a:gd name="T1" fmla="*/ 0 h 38"/>
                  <a:gd name="T2" fmla="*/ 16 w 27"/>
                  <a:gd name="T3" fmla="*/ 3 h 38"/>
                  <a:gd name="T4" fmla="*/ 26 w 27"/>
                  <a:gd name="T5" fmla="*/ 8 h 38"/>
                  <a:gd name="T6" fmla="*/ 22 w 27"/>
                  <a:gd name="T7" fmla="*/ 20 h 38"/>
                  <a:gd name="T8" fmla="*/ 25 w 27"/>
                  <a:gd name="T9" fmla="*/ 33 h 38"/>
                  <a:gd name="T10" fmla="*/ 15 w 27"/>
                  <a:gd name="T11" fmla="*/ 37 h 38"/>
                  <a:gd name="T12" fmla="*/ 0 w 27"/>
                  <a:gd name="T13" fmla="*/ 36 h 38"/>
                  <a:gd name="T14" fmla="*/ 18 w 27"/>
                  <a:gd name="T15" fmla="*/ 34 h 38"/>
                  <a:gd name="T16" fmla="*/ 18 w 27"/>
                  <a:gd name="T17" fmla="*/ 19 h 38"/>
                  <a:gd name="T18" fmla="*/ 8 w 27"/>
                  <a:gd name="T19" fmla="*/ 22 h 38"/>
                  <a:gd name="T20" fmla="*/ 15 w 27"/>
                  <a:gd name="T21" fmla="*/ 10 h 38"/>
                  <a:gd name="T22" fmla="*/ 3 w 27"/>
                  <a:gd name="T23" fmla="*/ 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" h="38">
                    <a:moveTo>
                      <a:pt x="1" y="0"/>
                    </a:moveTo>
                    <a:cubicBezTo>
                      <a:pt x="7" y="0"/>
                      <a:pt x="11" y="1"/>
                      <a:pt x="16" y="3"/>
                    </a:cubicBezTo>
                    <a:cubicBezTo>
                      <a:pt x="19" y="5"/>
                      <a:pt x="22" y="9"/>
                      <a:pt x="26" y="8"/>
                    </a:cubicBezTo>
                    <a:cubicBezTo>
                      <a:pt x="25" y="12"/>
                      <a:pt x="22" y="16"/>
                      <a:pt x="22" y="20"/>
                    </a:cubicBezTo>
                    <a:cubicBezTo>
                      <a:pt x="23" y="25"/>
                      <a:pt x="27" y="28"/>
                      <a:pt x="25" y="33"/>
                    </a:cubicBezTo>
                    <a:cubicBezTo>
                      <a:pt x="23" y="37"/>
                      <a:pt x="19" y="38"/>
                      <a:pt x="15" y="37"/>
                    </a:cubicBezTo>
                    <a:cubicBezTo>
                      <a:pt x="10" y="37"/>
                      <a:pt x="6" y="36"/>
                      <a:pt x="0" y="36"/>
                    </a:cubicBezTo>
                    <a:cubicBezTo>
                      <a:pt x="4" y="31"/>
                      <a:pt x="13" y="35"/>
                      <a:pt x="18" y="34"/>
                    </a:cubicBezTo>
                    <a:cubicBezTo>
                      <a:pt x="24" y="32"/>
                      <a:pt x="22" y="23"/>
                      <a:pt x="18" y="19"/>
                    </a:cubicBezTo>
                    <a:cubicBezTo>
                      <a:pt x="15" y="20"/>
                      <a:pt x="11" y="21"/>
                      <a:pt x="8" y="22"/>
                    </a:cubicBezTo>
                    <a:cubicBezTo>
                      <a:pt x="10" y="20"/>
                      <a:pt x="17" y="14"/>
                      <a:pt x="15" y="10"/>
                    </a:cubicBezTo>
                    <a:cubicBezTo>
                      <a:pt x="14" y="8"/>
                      <a:pt x="6" y="1"/>
                      <a:pt x="3" y="1"/>
                    </a:cubicBezTo>
                  </a:path>
                </a:pathLst>
              </a:custGeom>
              <a:solidFill>
                <a:srgbClr val="ED99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886" name="Freeform 486"/>
              <p:cNvSpPr>
                <a:spLocks/>
              </p:cNvSpPr>
              <p:nvPr/>
            </p:nvSpPr>
            <p:spPr bwMode="auto">
              <a:xfrm>
                <a:off x="2925" y="3288"/>
                <a:ext cx="90" cy="76"/>
              </a:xfrm>
              <a:custGeom>
                <a:avLst/>
                <a:gdLst>
                  <a:gd name="T0" fmla="*/ 29 w 40"/>
                  <a:gd name="T1" fmla="*/ 2 h 34"/>
                  <a:gd name="T2" fmla="*/ 31 w 40"/>
                  <a:gd name="T3" fmla="*/ 16 h 34"/>
                  <a:gd name="T4" fmla="*/ 23 w 40"/>
                  <a:gd name="T5" fmla="*/ 19 h 34"/>
                  <a:gd name="T6" fmla="*/ 26 w 40"/>
                  <a:gd name="T7" fmla="*/ 25 h 34"/>
                  <a:gd name="T8" fmla="*/ 16 w 40"/>
                  <a:gd name="T9" fmla="*/ 31 h 34"/>
                  <a:gd name="T10" fmla="*/ 0 w 40"/>
                  <a:gd name="T11" fmla="*/ 27 h 34"/>
                  <a:gd name="T12" fmla="*/ 14 w 40"/>
                  <a:gd name="T13" fmla="*/ 30 h 34"/>
                  <a:gd name="T14" fmla="*/ 20 w 40"/>
                  <a:gd name="T15" fmla="*/ 22 h 34"/>
                  <a:gd name="T16" fmla="*/ 11 w 40"/>
                  <a:gd name="T17" fmla="*/ 16 h 34"/>
                  <a:gd name="T18" fmla="*/ 14 w 40"/>
                  <a:gd name="T19" fmla="*/ 6 h 34"/>
                  <a:gd name="T20" fmla="*/ 24 w 40"/>
                  <a:gd name="T21" fmla="*/ 13 h 34"/>
                  <a:gd name="T22" fmla="*/ 28 w 40"/>
                  <a:gd name="T23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0" h="34">
                    <a:moveTo>
                      <a:pt x="29" y="2"/>
                    </a:moveTo>
                    <a:cubicBezTo>
                      <a:pt x="30" y="7"/>
                      <a:pt x="40" y="14"/>
                      <a:pt x="31" y="16"/>
                    </a:cubicBezTo>
                    <a:cubicBezTo>
                      <a:pt x="28" y="17"/>
                      <a:pt x="25" y="15"/>
                      <a:pt x="23" y="19"/>
                    </a:cubicBezTo>
                    <a:cubicBezTo>
                      <a:pt x="21" y="23"/>
                      <a:pt x="25" y="23"/>
                      <a:pt x="26" y="25"/>
                    </a:cubicBezTo>
                    <a:cubicBezTo>
                      <a:pt x="33" y="34"/>
                      <a:pt x="21" y="31"/>
                      <a:pt x="16" y="31"/>
                    </a:cubicBezTo>
                    <a:cubicBezTo>
                      <a:pt x="11" y="30"/>
                      <a:pt x="1" y="33"/>
                      <a:pt x="0" y="27"/>
                    </a:cubicBezTo>
                    <a:cubicBezTo>
                      <a:pt x="3" y="31"/>
                      <a:pt x="10" y="31"/>
                      <a:pt x="14" y="30"/>
                    </a:cubicBezTo>
                    <a:cubicBezTo>
                      <a:pt x="22" y="30"/>
                      <a:pt x="22" y="28"/>
                      <a:pt x="20" y="22"/>
                    </a:cubicBezTo>
                    <a:cubicBezTo>
                      <a:pt x="17" y="17"/>
                      <a:pt x="16" y="19"/>
                      <a:pt x="11" y="16"/>
                    </a:cubicBezTo>
                    <a:cubicBezTo>
                      <a:pt x="6" y="13"/>
                      <a:pt x="11" y="10"/>
                      <a:pt x="14" y="6"/>
                    </a:cubicBezTo>
                    <a:cubicBezTo>
                      <a:pt x="9" y="15"/>
                      <a:pt x="19" y="15"/>
                      <a:pt x="24" y="13"/>
                    </a:cubicBezTo>
                    <a:cubicBezTo>
                      <a:pt x="33" y="11"/>
                      <a:pt x="28" y="8"/>
                      <a:pt x="28" y="0"/>
                    </a:cubicBezTo>
                  </a:path>
                </a:pathLst>
              </a:custGeom>
              <a:solidFill>
                <a:srgbClr val="ED99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887" name="Freeform 487"/>
              <p:cNvSpPr>
                <a:spLocks/>
              </p:cNvSpPr>
              <p:nvPr/>
            </p:nvSpPr>
            <p:spPr bwMode="auto">
              <a:xfrm>
                <a:off x="2808" y="3297"/>
                <a:ext cx="66" cy="71"/>
              </a:xfrm>
              <a:custGeom>
                <a:avLst/>
                <a:gdLst>
                  <a:gd name="T0" fmla="*/ 10 w 29"/>
                  <a:gd name="T1" fmla="*/ 9 h 32"/>
                  <a:gd name="T2" fmla="*/ 18 w 29"/>
                  <a:gd name="T3" fmla="*/ 21 h 32"/>
                  <a:gd name="T4" fmla="*/ 24 w 29"/>
                  <a:gd name="T5" fmla="*/ 32 h 32"/>
                  <a:gd name="T6" fmla="*/ 29 w 29"/>
                  <a:gd name="T7" fmla="*/ 23 h 32"/>
                  <a:gd name="T8" fmla="*/ 22 w 29"/>
                  <a:gd name="T9" fmla="*/ 18 h 32"/>
                  <a:gd name="T10" fmla="*/ 16 w 29"/>
                  <a:gd name="T11" fmla="*/ 12 h 32"/>
                  <a:gd name="T12" fmla="*/ 0 w 29"/>
                  <a:gd name="T1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32">
                    <a:moveTo>
                      <a:pt x="10" y="9"/>
                    </a:moveTo>
                    <a:cubicBezTo>
                      <a:pt x="11" y="14"/>
                      <a:pt x="16" y="17"/>
                      <a:pt x="18" y="21"/>
                    </a:cubicBezTo>
                    <a:cubicBezTo>
                      <a:pt x="21" y="25"/>
                      <a:pt x="23" y="28"/>
                      <a:pt x="24" y="32"/>
                    </a:cubicBezTo>
                    <a:cubicBezTo>
                      <a:pt x="29" y="31"/>
                      <a:pt x="28" y="27"/>
                      <a:pt x="29" y="23"/>
                    </a:cubicBezTo>
                    <a:cubicBezTo>
                      <a:pt x="26" y="28"/>
                      <a:pt x="23" y="21"/>
                      <a:pt x="22" y="18"/>
                    </a:cubicBezTo>
                    <a:cubicBezTo>
                      <a:pt x="21" y="12"/>
                      <a:pt x="22" y="13"/>
                      <a:pt x="16" y="12"/>
                    </a:cubicBezTo>
                    <a:cubicBezTo>
                      <a:pt x="9" y="10"/>
                      <a:pt x="6" y="2"/>
                      <a:pt x="0" y="0"/>
                    </a:cubicBezTo>
                  </a:path>
                </a:pathLst>
              </a:custGeom>
              <a:solidFill>
                <a:srgbClr val="ED99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888" name="Freeform 488"/>
              <p:cNvSpPr>
                <a:spLocks/>
              </p:cNvSpPr>
              <p:nvPr/>
            </p:nvSpPr>
            <p:spPr bwMode="auto">
              <a:xfrm>
                <a:off x="2723" y="3297"/>
                <a:ext cx="52" cy="74"/>
              </a:xfrm>
              <a:custGeom>
                <a:avLst/>
                <a:gdLst>
                  <a:gd name="T0" fmla="*/ 5 w 23"/>
                  <a:gd name="T1" fmla="*/ 0 h 33"/>
                  <a:gd name="T2" fmla="*/ 18 w 23"/>
                  <a:gd name="T3" fmla="*/ 14 h 33"/>
                  <a:gd name="T4" fmla="*/ 10 w 23"/>
                  <a:gd name="T5" fmla="*/ 23 h 33"/>
                  <a:gd name="T6" fmla="*/ 18 w 23"/>
                  <a:gd name="T7" fmla="*/ 31 h 33"/>
                  <a:gd name="T8" fmla="*/ 9 w 23"/>
                  <a:gd name="T9" fmla="*/ 23 h 33"/>
                  <a:gd name="T10" fmla="*/ 14 w 23"/>
                  <a:gd name="T11" fmla="*/ 14 h 33"/>
                  <a:gd name="T12" fmla="*/ 5 w 23"/>
                  <a:gd name="T1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33">
                    <a:moveTo>
                      <a:pt x="5" y="0"/>
                    </a:moveTo>
                    <a:cubicBezTo>
                      <a:pt x="11" y="2"/>
                      <a:pt x="23" y="6"/>
                      <a:pt x="18" y="14"/>
                    </a:cubicBezTo>
                    <a:cubicBezTo>
                      <a:pt x="16" y="17"/>
                      <a:pt x="10" y="18"/>
                      <a:pt x="10" y="23"/>
                    </a:cubicBezTo>
                    <a:cubicBezTo>
                      <a:pt x="11" y="27"/>
                      <a:pt x="16" y="28"/>
                      <a:pt x="18" y="31"/>
                    </a:cubicBezTo>
                    <a:cubicBezTo>
                      <a:pt x="13" y="33"/>
                      <a:pt x="10" y="27"/>
                      <a:pt x="9" y="23"/>
                    </a:cubicBezTo>
                    <a:cubicBezTo>
                      <a:pt x="7" y="16"/>
                      <a:pt x="11" y="19"/>
                      <a:pt x="14" y="14"/>
                    </a:cubicBezTo>
                    <a:cubicBezTo>
                      <a:pt x="17" y="6"/>
                      <a:pt x="0" y="4"/>
                      <a:pt x="5" y="0"/>
                    </a:cubicBezTo>
                  </a:path>
                </a:pathLst>
              </a:custGeom>
              <a:solidFill>
                <a:srgbClr val="ED99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889" name="Freeform 489"/>
              <p:cNvSpPr>
                <a:spLocks/>
              </p:cNvSpPr>
              <p:nvPr/>
            </p:nvSpPr>
            <p:spPr bwMode="auto">
              <a:xfrm>
                <a:off x="2844" y="3613"/>
                <a:ext cx="173" cy="52"/>
              </a:xfrm>
              <a:custGeom>
                <a:avLst/>
                <a:gdLst>
                  <a:gd name="T0" fmla="*/ 0 w 77"/>
                  <a:gd name="T1" fmla="*/ 22 h 23"/>
                  <a:gd name="T2" fmla="*/ 4 w 77"/>
                  <a:gd name="T3" fmla="*/ 23 h 23"/>
                  <a:gd name="T4" fmla="*/ 11 w 77"/>
                  <a:gd name="T5" fmla="*/ 23 h 23"/>
                  <a:gd name="T6" fmla="*/ 23 w 77"/>
                  <a:gd name="T7" fmla="*/ 20 h 23"/>
                  <a:gd name="T8" fmla="*/ 45 w 77"/>
                  <a:gd name="T9" fmla="*/ 16 h 23"/>
                  <a:gd name="T10" fmla="*/ 66 w 77"/>
                  <a:gd name="T11" fmla="*/ 21 h 23"/>
                  <a:gd name="T12" fmla="*/ 75 w 77"/>
                  <a:gd name="T13" fmla="*/ 1 h 23"/>
                  <a:gd name="T14" fmla="*/ 66 w 77"/>
                  <a:gd name="T15" fmla="*/ 15 h 23"/>
                  <a:gd name="T16" fmla="*/ 58 w 77"/>
                  <a:gd name="T17" fmla="*/ 14 h 23"/>
                  <a:gd name="T18" fmla="*/ 49 w 77"/>
                  <a:gd name="T19" fmla="*/ 1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7" h="23">
                    <a:moveTo>
                      <a:pt x="0" y="22"/>
                    </a:moveTo>
                    <a:cubicBezTo>
                      <a:pt x="2" y="21"/>
                      <a:pt x="2" y="23"/>
                      <a:pt x="4" y="23"/>
                    </a:cubicBezTo>
                    <a:cubicBezTo>
                      <a:pt x="7" y="23"/>
                      <a:pt x="8" y="23"/>
                      <a:pt x="11" y="23"/>
                    </a:cubicBezTo>
                    <a:cubicBezTo>
                      <a:pt x="15" y="22"/>
                      <a:pt x="19" y="21"/>
                      <a:pt x="23" y="20"/>
                    </a:cubicBezTo>
                    <a:cubicBezTo>
                      <a:pt x="30" y="19"/>
                      <a:pt x="38" y="16"/>
                      <a:pt x="45" y="16"/>
                    </a:cubicBezTo>
                    <a:cubicBezTo>
                      <a:pt x="52" y="17"/>
                      <a:pt x="59" y="23"/>
                      <a:pt x="66" y="21"/>
                    </a:cubicBezTo>
                    <a:cubicBezTo>
                      <a:pt x="77" y="19"/>
                      <a:pt x="72" y="8"/>
                      <a:pt x="75" y="1"/>
                    </a:cubicBezTo>
                    <a:cubicBezTo>
                      <a:pt x="67" y="0"/>
                      <a:pt x="71" y="12"/>
                      <a:pt x="66" y="15"/>
                    </a:cubicBezTo>
                    <a:cubicBezTo>
                      <a:pt x="63" y="18"/>
                      <a:pt x="61" y="15"/>
                      <a:pt x="58" y="14"/>
                    </a:cubicBezTo>
                    <a:cubicBezTo>
                      <a:pt x="55" y="13"/>
                      <a:pt x="53" y="13"/>
                      <a:pt x="49" y="14"/>
                    </a:cubicBezTo>
                  </a:path>
                </a:pathLst>
              </a:custGeom>
              <a:solidFill>
                <a:srgbClr val="ED99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890" name="Freeform 490"/>
              <p:cNvSpPr>
                <a:spLocks/>
              </p:cNvSpPr>
              <p:nvPr/>
            </p:nvSpPr>
            <p:spPr bwMode="auto">
              <a:xfrm>
                <a:off x="3028" y="3550"/>
                <a:ext cx="34" cy="81"/>
              </a:xfrm>
              <a:custGeom>
                <a:avLst/>
                <a:gdLst>
                  <a:gd name="T0" fmla="*/ 0 w 15"/>
                  <a:gd name="T1" fmla="*/ 35 h 36"/>
                  <a:gd name="T2" fmla="*/ 12 w 15"/>
                  <a:gd name="T3" fmla="*/ 33 h 36"/>
                  <a:gd name="T4" fmla="*/ 13 w 15"/>
                  <a:gd name="T5" fmla="*/ 21 h 36"/>
                  <a:gd name="T6" fmla="*/ 14 w 15"/>
                  <a:gd name="T7" fmla="*/ 0 h 36"/>
                  <a:gd name="T8" fmla="*/ 5 w 15"/>
                  <a:gd name="T9" fmla="*/ 5 h 36"/>
                  <a:gd name="T10" fmla="*/ 7 w 15"/>
                  <a:gd name="T11" fmla="*/ 13 h 36"/>
                  <a:gd name="T12" fmla="*/ 11 w 15"/>
                  <a:gd name="T13" fmla="*/ 23 h 36"/>
                  <a:gd name="T14" fmla="*/ 4 w 15"/>
                  <a:gd name="T15" fmla="*/ 3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36">
                    <a:moveTo>
                      <a:pt x="0" y="35"/>
                    </a:moveTo>
                    <a:cubicBezTo>
                      <a:pt x="4" y="34"/>
                      <a:pt x="9" y="36"/>
                      <a:pt x="12" y="33"/>
                    </a:cubicBezTo>
                    <a:cubicBezTo>
                      <a:pt x="15" y="31"/>
                      <a:pt x="15" y="24"/>
                      <a:pt x="13" y="21"/>
                    </a:cubicBezTo>
                    <a:cubicBezTo>
                      <a:pt x="10" y="12"/>
                      <a:pt x="5" y="8"/>
                      <a:pt x="14" y="0"/>
                    </a:cubicBezTo>
                    <a:cubicBezTo>
                      <a:pt x="11" y="1"/>
                      <a:pt x="6" y="3"/>
                      <a:pt x="5" y="5"/>
                    </a:cubicBezTo>
                    <a:cubicBezTo>
                      <a:pt x="3" y="8"/>
                      <a:pt x="5" y="11"/>
                      <a:pt x="7" y="13"/>
                    </a:cubicBezTo>
                    <a:cubicBezTo>
                      <a:pt x="8" y="15"/>
                      <a:pt x="11" y="20"/>
                      <a:pt x="11" y="23"/>
                    </a:cubicBezTo>
                    <a:cubicBezTo>
                      <a:pt x="10" y="26"/>
                      <a:pt x="5" y="28"/>
                      <a:pt x="4" y="31"/>
                    </a:cubicBezTo>
                  </a:path>
                </a:pathLst>
              </a:custGeom>
              <a:solidFill>
                <a:srgbClr val="ED99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891" name="Freeform 491"/>
              <p:cNvSpPr>
                <a:spLocks/>
              </p:cNvSpPr>
              <p:nvPr/>
            </p:nvSpPr>
            <p:spPr bwMode="auto">
              <a:xfrm>
                <a:off x="2961" y="3559"/>
                <a:ext cx="40" cy="34"/>
              </a:xfrm>
              <a:custGeom>
                <a:avLst/>
                <a:gdLst>
                  <a:gd name="T0" fmla="*/ 10 w 18"/>
                  <a:gd name="T1" fmla="*/ 0 h 15"/>
                  <a:gd name="T2" fmla="*/ 13 w 18"/>
                  <a:gd name="T3" fmla="*/ 10 h 15"/>
                  <a:gd name="T4" fmla="*/ 0 w 18"/>
                  <a:gd name="T5" fmla="*/ 15 h 15"/>
                  <a:gd name="T6" fmla="*/ 14 w 18"/>
                  <a:gd name="T7" fmla="*/ 12 h 15"/>
                  <a:gd name="T8" fmla="*/ 14 w 18"/>
                  <a:gd name="T9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5">
                    <a:moveTo>
                      <a:pt x="10" y="0"/>
                    </a:moveTo>
                    <a:cubicBezTo>
                      <a:pt x="7" y="2"/>
                      <a:pt x="15" y="7"/>
                      <a:pt x="13" y="10"/>
                    </a:cubicBezTo>
                    <a:cubicBezTo>
                      <a:pt x="11" y="13"/>
                      <a:pt x="3" y="13"/>
                      <a:pt x="0" y="15"/>
                    </a:cubicBezTo>
                    <a:cubicBezTo>
                      <a:pt x="4" y="14"/>
                      <a:pt x="10" y="14"/>
                      <a:pt x="14" y="12"/>
                    </a:cubicBezTo>
                    <a:cubicBezTo>
                      <a:pt x="18" y="10"/>
                      <a:pt x="16" y="6"/>
                      <a:pt x="14" y="3"/>
                    </a:cubicBezTo>
                  </a:path>
                </a:pathLst>
              </a:custGeom>
              <a:solidFill>
                <a:srgbClr val="ED99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892" name="Freeform 492"/>
              <p:cNvSpPr>
                <a:spLocks/>
              </p:cNvSpPr>
              <p:nvPr/>
            </p:nvSpPr>
            <p:spPr bwMode="auto">
              <a:xfrm>
                <a:off x="2797" y="3599"/>
                <a:ext cx="47" cy="34"/>
              </a:xfrm>
              <a:custGeom>
                <a:avLst/>
                <a:gdLst>
                  <a:gd name="T0" fmla="*/ 0 w 21"/>
                  <a:gd name="T1" fmla="*/ 3 h 15"/>
                  <a:gd name="T2" fmla="*/ 5 w 21"/>
                  <a:gd name="T3" fmla="*/ 6 h 15"/>
                  <a:gd name="T4" fmla="*/ 10 w 21"/>
                  <a:gd name="T5" fmla="*/ 12 h 15"/>
                  <a:gd name="T6" fmla="*/ 15 w 21"/>
                  <a:gd name="T7" fmla="*/ 13 h 15"/>
                  <a:gd name="T8" fmla="*/ 21 w 21"/>
                  <a:gd name="T9" fmla="*/ 12 h 15"/>
                  <a:gd name="T10" fmla="*/ 4 w 21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5">
                    <a:moveTo>
                      <a:pt x="0" y="3"/>
                    </a:moveTo>
                    <a:cubicBezTo>
                      <a:pt x="1" y="5"/>
                      <a:pt x="4" y="5"/>
                      <a:pt x="5" y="6"/>
                    </a:cubicBezTo>
                    <a:cubicBezTo>
                      <a:pt x="8" y="8"/>
                      <a:pt x="8" y="10"/>
                      <a:pt x="10" y="12"/>
                    </a:cubicBezTo>
                    <a:cubicBezTo>
                      <a:pt x="13" y="15"/>
                      <a:pt x="11" y="14"/>
                      <a:pt x="15" y="13"/>
                    </a:cubicBezTo>
                    <a:cubicBezTo>
                      <a:pt x="17" y="13"/>
                      <a:pt x="19" y="13"/>
                      <a:pt x="21" y="12"/>
                    </a:cubicBezTo>
                    <a:cubicBezTo>
                      <a:pt x="21" y="4"/>
                      <a:pt x="4" y="7"/>
                      <a:pt x="4" y="0"/>
                    </a:cubicBezTo>
                  </a:path>
                </a:pathLst>
              </a:custGeom>
              <a:solidFill>
                <a:srgbClr val="ED99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893" name="Freeform 493"/>
              <p:cNvSpPr>
                <a:spLocks/>
              </p:cNvSpPr>
              <p:nvPr/>
            </p:nvSpPr>
            <p:spPr bwMode="auto">
              <a:xfrm>
                <a:off x="2387" y="3456"/>
                <a:ext cx="413" cy="179"/>
              </a:xfrm>
              <a:custGeom>
                <a:avLst/>
                <a:gdLst>
                  <a:gd name="T0" fmla="*/ 96 w 184"/>
                  <a:gd name="T1" fmla="*/ 60 h 80"/>
                  <a:gd name="T2" fmla="*/ 122 w 184"/>
                  <a:gd name="T3" fmla="*/ 69 h 80"/>
                  <a:gd name="T4" fmla="*/ 145 w 184"/>
                  <a:gd name="T5" fmla="*/ 74 h 80"/>
                  <a:gd name="T6" fmla="*/ 166 w 184"/>
                  <a:gd name="T7" fmla="*/ 80 h 80"/>
                  <a:gd name="T8" fmla="*/ 175 w 184"/>
                  <a:gd name="T9" fmla="*/ 78 h 80"/>
                  <a:gd name="T10" fmla="*/ 184 w 184"/>
                  <a:gd name="T11" fmla="*/ 74 h 80"/>
                  <a:gd name="T12" fmla="*/ 163 w 184"/>
                  <a:gd name="T13" fmla="*/ 63 h 80"/>
                  <a:gd name="T14" fmla="*/ 164 w 184"/>
                  <a:gd name="T15" fmla="*/ 72 h 80"/>
                  <a:gd name="T16" fmla="*/ 152 w 184"/>
                  <a:gd name="T17" fmla="*/ 71 h 80"/>
                  <a:gd name="T18" fmla="*/ 132 w 184"/>
                  <a:gd name="T19" fmla="*/ 63 h 80"/>
                  <a:gd name="T20" fmla="*/ 111 w 184"/>
                  <a:gd name="T21" fmla="*/ 62 h 80"/>
                  <a:gd name="T22" fmla="*/ 95 w 184"/>
                  <a:gd name="T23" fmla="*/ 53 h 80"/>
                  <a:gd name="T24" fmla="*/ 92 w 184"/>
                  <a:gd name="T25" fmla="*/ 55 h 80"/>
                  <a:gd name="T26" fmla="*/ 87 w 184"/>
                  <a:gd name="T27" fmla="*/ 43 h 80"/>
                  <a:gd name="T28" fmla="*/ 66 w 184"/>
                  <a:gd name="T29" fmla="*/ 41 h 80"/>
                  <a:gd name="T30" fmla="*/ 58 w 184"/>
                  <a:gd name="T31" fmla="*/ 32 h 80"/>
                  <a:gd name="T32" fmla="*/ 48 w 184"/>
                  <a:gd name="T33" fmla="*/ 26 h 80"/>
                  <a:gd name="T34" fmla="*/ 39 w 184"/>
                  <a:gd name="T35" fmla="*/ 19 h 80"/>
                  <a:gd name="T36" fmla="*/ 39 w 184"/>
                  <a:gd name="T37" fmla="*/ 8 h 80"/>
                  <a:gd name="T38" fmla="*/ 17 w 184"/>
                  <a:gd name="T39" fmla="*/ 7 h 80"/>
                  <a:gd name="T40" fmla="*/ 0 w 184"/>
                  <a:gd name="T41" fmla="*/ 2 h 80"/>
                  <a:gd name="T42" fmla="*/ 27 w 184"/>
                  <a:gd name="T43" fmla="*/ 22 h 80"/>
                  <a:gd name="T44" fmla="*/ 49 w 184"/>
                  <a:gd name="T45" fmla="*/ 36 h 80"/>
                  <a:gd name="T46" fmla="*/ 61 w 184"/>
                  <a:gd name="T47" fmla="*/ 41 h 80"/>
                  <a:gd name="T48" fmla="*/ 74 w 184"/>
                  <a:gd name="T49" fmla="*/ 48 h 80"/>
                  <a:gd name="T50" fmla="*/ 104 w 184"/>
                  <a:gd name="T51" fmla="*/ 62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84" h="80">
                    <a:moveTo>
                      <a:pt x="96" y="60"/>
                    </a:moveTo>
                    <a:cubicBezTo>
                      <a:pt x="101" y="66"/>
                      <a:pt x="115" y="67"/>
                      <a:pt x="122" y="69"/>
                    </a:cubicBezTo>
                    <a:cubicBezTo>
                      <a:pt x="129" y="71"/>
                      <a:pt x="137" y="73"/>
                      <a:pt x="145" y="74"/>
                    </a:cubicBezTo>
                    <a:cubicBezTo>
                      <a:pt x="152" y="76"/>
                      <a:pt x="159" y="79"/>
                      <a:pt x="166" y="80"/>
                    </a:cubicBezTo>
                    <a:cubicBezTo>
                      <a:pt x="170" y="80"/>
                      <a:pt x="173" y="80"/>
                      <a:pt x="175" y="78"/>
                    </a:cubicBezTo>
                    <a:cubicBezTo>
                      <a:pt x="178" y="76"/>
                      <a:pt x="180" y="72"/>
                      <a:pt x="184" y="74"/>
                    </a:cubicBezTo>
                    <a:cubicBezTo>
                      <a:pt x="178" y="67"/>
                      <a:pt x="169" y="69"/>
                      <a:pt x="163" y="63"/>
                    </a:cubicBezTo>
                    <a:cubicBezTo>
                      <a:pt x="164" y="66"/>
                      <a:pt x="167" y="70"/>
                      <a:pt x="164" y="72"/>
                    </a:cubicBezTo>
                    <a:cubicBezTo>
                      <a:pt x="162" y="74"/>
                      <a:pt x="155" y="72"/>
                      <a:pt x="152" y="71"/>
                    </a:cubicBezTo>
                    <a:cubicBezTo>
                      <a:pt x="145" y="69"/>
                      <a:pt x="139" y="64"/>
                      <a:pt x="132" y="63"/>
                    </a:cubicBezTo>
                    <a:cubicBezTo>
                      <a:pt x="125" y="63"/>
                      <a:pt x="118" y="63"/>
                      <a:pt x="111" y="62"/>
                    </a:cubicBezTo>
                    <a:cubicBezTo>
                      <a:pt x="106" y="61"/>
                      <a:pt x="98" y="58"/>
                      <a:pt x="95" y="53"/>
                    </a:cubicBezTo>
                    <a:cubicBezTo>
                      <a:pt x="95" y="53"/>
                      <a:pt x="93" y="54"/>
                      <a:pt x="92" y="55"/>
                    </a:cubicBezTo>
                    <a:cubicBezTo>
                      <a:pt x="89" y="51"/>
                      <a:pt x="91" y="46"/>
                      <a:pt x="87" y="43"/>
                    </a:cubicBezTo>
                    <a:cubicBezTo>
                      <a:pt x="81" y="48"/>
                      <a:pt x="71" y="45"/>
                      <a:pt x="66" y="41"/>
                    </a:cubicBezTo>
                    <a:cubicBezTo>
                      <a:pt x="62" y="39"/>
                      <a:pt x="60" y="35"/>
                      <a:pt x="58" y="32"/>
                    </a:cubicBezTo>
                    <a:cubicBezTo>
                      <a:pt x="55" y="28"/>
                      <a:pt x="52" y="27"/>
                      <a:pt x="48" y="26"/>
                    </a:cubicBezTo>
                    <a:cubicBezTo>
                      <a:pt x="44" y="25"/>
                      <a:pt x="40" y="24"/>
                      <a:pt x="39" y="19"/>
                    </a:cubicBezTo>
                    <a:cubicBezTo>
                      <a:pt x="39" y="13"/>
                      <a:pt x="43" y="13"/>
                      <a:pt x="39" y="8"/>
                    </a:cubicBezTo>
                    <a:cubicBezTo>
                      <a:pt x="32" y="0"/>
                      <a:pt x="26" y="9"/>
                      <a:pt x="17" y="7"/>
                    </a:cubicBezTo>
                    <a:cubicBezTo>
                      <a:pt x="11" y="6"/>
                      <a:pt x="6" y="4"/>
                      <a:pt x="0" y="2"/>
                    </a:cubicBezTo>
                    <a:cubicBezTo>
                      <a:pt x="3" y="12"/>
                      <a:pt x="20" y="16"/>
                      <a:pt x="27" y="22"/>
                    </a:cubicBezTo>
                    <a:cubicBezTo>
                      <a:pt x="33" y="27"/>
                      <a:pt x="42" y="32"/>
                      <a:pt x="49" y="36"/>
                    </a:cubicBezTo>
                    <a:cubicBezTo>
                      <a:pt x="53" y="39"/>
                      <a:pt x="57" y="40"/>
                      <a:pt x="61" y="41"/>
                    </a:cubicBezTo>
                    <a:cubicBezTo>
                      <a:pt x="67" y="42"/>
                      <a:pt x="70" y="45"/>
                      <a:pt x="74" y="48"/>
                    </a:cubicBezTo>
                    <a:cubicBezTo>
                      <a:pt x="82" y="54"/>
                      <a:pt x="94" y="63"/>
                      <a:pt x="104" y="62"/>
                    </a:cubicBezTo>
                  </a:path>
                </a:pathLst>
              </a:custGeom>
              <a:solidFill>
                <a:srgbClr val="ED99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894" name="Freeform 494"/>
              <p:cNvSpPr>
                <a:spLocks/>
              </p:cNvSpPr>
              <p:nvPr/>
            </p:nvSpPr>
            <p:spPr bwMode="auto">
              <a:xfrm>
                <a:off x="2389" y="3332"/>
                <a:ext cx="117" cy="72"/>
              </a:xfrm>
              <a:custGeom>
                <a:avLst/>
                <a:gdLst>
                  <a:gd name="T0" fmla="*/ 0 w 52"/>
                  <a:gd name="T1" fmla="*/ 0 h 32"/>
                  <a:gd name="T2" fmla="*/ 10 w 52"/>
                  <a:gd name="T3" fmla="*/ 7 h 32"/>
                  <a:gd name="T4" fmla="*/ 23 w 52"/>
                  <a:gd name="T5" fmla="*/ 12 h 32"/>
                  <a:gd name="T6" fmla="*/ 34 w 52"/>
                  <a:gd name="T7" fmla="*/ 21 h 32"/>
                  <a:gd name="T8" fmla="*/ 38 w 52"/>
                  <a:gd name="T9" fmla="*/ 26 h 32"/>
                  <a:gd name="T10" fmla="*/ 40 w 52"/>
                  <a:gd name="T11" fmla="*/ 30 h 32"/>
                  <a:gd name="T12" fmla="*/ 51 w 52"/>
                  <a:gd name="T13" fmla="*/ 26 h 32"/>
                  <a:gd name="T14" fmla="*/ 39 w 52"/>
                  <a:gd name="T15" fmla="*/ 17 h 32"/>
                  <a:gd name="T16" fmla="*/ 11 w 52"/>
                  <a:gd name="T17" fmla="*/ 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32">
                    <a:moveTo>
                      <a:pt x="0" y="0"/>
                    </a:moveTo>
                    <a:cubicBezTo>
                      <a:pt x="4" y="1"/>
                      <a:pt x="7" y="5"/>
                      <a:pt x="10" y="7"/>
                    </a:cubicBezTo>
                    <a:cubicBezTo>
                      <a:pt x="15" y="9"/>
                      <a:pt x="19" y="9"/>
                      <a:pt x="23" y="12"/>
                    </a:cubicBezTo>
                    <a:cubicBezTo>
                      <a:pt x="27" y="14"/>
                      <a:pt x="31" y="18"/>
                      <a:pt x="34" y="21"/>
                    </a:cubicBezTo>
                    <a:cubicBezTo>
                      <a:pt x="36" y="23"/>
                      <a:pt x="37" y="24"/>
                      <a:pt x="38" y="26"/>
                    </a:cubicBezTo>
                    <a:cubicBezTo>
                      <a:pt x="39" y="27"/>
                      <a:pt x="39" y="29"/>
                      <a:pt x="40" y="30"/>
                    </a:cubicBezTo>
                    <a:cubicBezTo>
                      <a:pt x="43" y="32"/>
                      <a:pt x="51" y="29"/>
                      <a:pt x="51" y="26"/>
                    </a:cubicBezTo>
                    <a:cubicBezTo>
                      <a:pt x="52" y="22"/>
                      <a:pt x="42" y="19"/>
                      <a:pt x="39" y="17"/>
                    </a:cubicBezTo>
                    <a:cubicBezTo>
                      <a:pt x="30" y="10"/>
                      <a:pt x="23" y="3"/>
                      <a:pt x="11" y="2"/>
                    </a:cubicBezTo>
                  </a:path>
                </a:pathLst>
              </a:custGeom>
              <a:solidFill>
                <a:srgbClr val="ED99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895" name="Freeform 495"/>
              <p:cNvSpPr>
                <a:spLocks/>
              </p:cNvSpPr>
              <p:nvPr/>
            </p:nvSpPr>
            <p:spPr bwMode="auto">
              <a:xfrm>
                <a:off x="2573" y="3460"/>
                <a:ext cx="83" cy="70"/>
              </a:xfrm>
              <a:custGeom>
                <a:avLst/>
                <a:gdLst>
                  <a:gd name="T0" fmla="*/ 2 w 37"/>
                  <a:gd name="T1" fmla="*/ 1 h 31"/>
                  <a:gd name="T2" fmla="*/ 5 w 37"/>
                  <a:gd name="T3" fmla="*/ 9 h 31"/>
                  <a:gd name="T4" fmla="*/ 18 w 37"/>
                  <a:gd name="T5" fmla="*/ 13 h 31"/>
                  <a:gd name="T6" fmla="*/ 37 w 37"/>
                  <a:gd name="T7" fmla="*/ 31 h 31"/>
                  <a:gd name="T8" fmla="*/ 24 w 37"/>
                  <a:gd name="T9" fmla="*/ 13 h 31"/>
                  <a:gd name="T10" fmla="*/ 15 w 37"/>
                  <a:gd name="T11" fmla="*/ 5 h 31"/>
                  <a:gd name="T12" fmla="*/ 6 w 37"/>
                  <a:gd name="T1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31">
                    <a:moveTo>
                      <a:pt x="2" y="1"/>
                    </a:moveTo>
                    <a:cubicBezTo>
                      <a:pt x="0" y="7"/>
                      <a:pt x="0" y="8"/>
                      <a:pt x="5" y="9"/>
                    </a:cubicBezTo>
                    <a:cubicBezTo>
                      <a:pt x="9" y="10"/>
                      <a:pt x="15" y="11"/>
                      <a:pt x="18" y="13"/>
                    </a:cubicBezTo>
                    <a:cubicBezTo>
                      <a:pt x="25" y="18"/>
                      <a:pt x="29" y="28"/>
                      <a:pt x="37" y="31"/>
                    </a:cubicBezTo>
                    <a:cubicBezTo>
                      <a:pt x="37" y="24"/>
                      <a:pt x="29" y="18"/>
                      <a:pt x="24" y="13"/>
                    </a:cubicBezTo>
                    <a:cubicBezTo>
                      <a:pt x="21" y="11"/>
                      <a:pt x="18" y="8"/>
                      <a:pt x="15" y="5"/>
                    </a:cubicBezTo>
                    <a:cubicBezTo>
                      <a:pt x="12" y="3"/>
                      <a:pt x="8" y="3"/>
                      <a:pt x="6" y="0"/>
                    </a:cubicBezTo>
                  </a:path>
                </a:pathLst>
              </a:custGeom>
              <a:solidFill>
                <a:srgbClr val="ED99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896" name="Freeform 496"/>
              <p:cNvSpPr>
                <a:spLocks/>
              </p:cNvSpPr>
              <p:nvPr/>
            </p:nvSpPr>
            <p:spPr bwMode="auto">
              <a:xfrm>
                <a:off x="2494" y="3429"/>
                <a:ext cx="70" cy="43"/>
              </a:xfrm>
              <a:custGeom>
                <a:avLst/>
                <a:gdLst>
                  <a:gd name="T0" fmla="*/ 21 w 31"/>
                  <a:gd name="T1" fmla="*/ 2 h 19"/>
                  <a:gd name="T2" fmla="*/ 14 w 31"/>
                  <a:gd name="T3" fmla="*/ 13 h 19"/>
                  <a:gd name="T4" fmla="*/ 0 w 31"/>
                  <a:gd name="T5" fmla="*/ 15 h 19"/>
                  <a:gd name="T6" fmla="*/ 21 w 31"/>
                  <a:gd name="T7" fmla="*/ 14 h 19"/>
                  <a:gd name="T8" fmla="*/ 27 w 31"/>
                  <a:gd name="T9" fmla="*/ 9 h 19"/>
                  <a:gd name="T10" fmla="*/ 31 w 31"/>
                  <a:gd name="T11" fmla="*/ 16 h 19"/>
                  <a:gd name="T12" fmla="*/ 23 w 31"/>
                  <a:gd name="T13" fmla="*/ 3 h 19"/>
                  <a:gd name="T14" fmla="*/ 24 w 31"/>
                  <a:gd name="T1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19">
                    <a:moveTo>
                      <a:pt x="21" y="2"/>
                    </a:moveTo>
                    <a:cubicBezTo>
                      <a:pt x="17" y="5"/>
                      <a:pt x="18" y="10"/>
                      <a:pt x="14" y="13"/>
                    </a:cubicBezTo>
                    <a:cubicBezTo>
                      <a:pt x="11" y="15"/>
                      <a:pt x="4" y="14"/>
                      <a:pt x="0" y="15"/>
                    </a:cubicBezTo>
                    <a:cubicBezTo>
                      <a:pt x="7" y="13"/>
                      <a:pt x="15" y="19"/>
                      <a:pt x="21" y="14"/>
                    </a:cubicBezTo>
                    <a:cubicBezTo>
                      <a:pt x="23" y="13"/>
                      <a:pt x="24" y="9"/>
                      <a:pt x="27" y="9"/>
                    </a:cubicBezTo>
                    <a:cubicBezTo>
                      <a:pt x="30" y="9"/>
                      <a:pt x="30" y="14"/>
                      <a:pt x="31" y="16"/>
                    </a:cubicBezTo>
                    <a:cubicBezTo>
                      <a:pt x="30" y="12"/>
                      <a:pt x="28" y="3"/>
                      <a:pt x="23" y="3"/>
                    </a:cubicBezTo>
                    <a:cubicBezTo>
                      <a:pt x="23" y="2"/>
                      <a:pt x="23" y="1"/>
                      <a:pt x="24" y="0"/>
                    </a:cubicBezTo>
                  </a:path>
                </a:pathLst>
              </a:custGeom>
              <a:solidFill>
                <a:srgbClr val="ED99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897" name="Freeform 497"/>
              <p:cNvSpPr>
                <a:spLocks/>
              </p:cNvSpPr>
              <p:nvPr/>
            </p:nvSpPr>
            <p:spPr bwMode="auto">
              <a:xfrm>
                <a:off x="2607" y="3382"/>
                <a:ext cx="114" cy="69"/>
              </a:xfrm>
              <a:custGeom>
                <a:avLst/>
                <a:gdLst>
                  <a:gd name="T0" fmla="*/ 12 w 51"/>
                  <a:gd name="T1" fmla="*/ 0 h 31"/>
                  <a:gd name="T2" fmla="*/ 3 w 51"/>
                  <a:gd name="T3" fmla="*/ 2 h 31"/>
                  <a:gd name="T4" fmla="*/ 6 w 51"/>
                  <a:gd name="T5" fmla="*/ 10 h 31"/>
                  <a:gd name="T6" fmla="*/ 13 w 51"/>
                  <a:gd name="T7" fmla="*/ 17 h 31"/>
                  <a:gd name="T8" fmla="*/ 17 w 51"/>
                  <a:gd name="T9" fmla="*/ 22 h 31"/>
                  <a:gd name="T10" fmla="*/ 26 w 51"/>
                  <a:gd name="T11" fmla="*/ 24 h 31"/>
                  <a:gd name="T12" fmla="*/ 32 w 51"/>
                  <a:gd name="T13" fmla="*/ 28 h 31"/>
                  <a:gd name="T14" fmla="*/ 51 w 51"/>
                  <a:gd name="T15" fmla="*/ 27 h 31"/>
                  <a:gd name="T16" fmla="*/ 35 w 51"/>
                  <a:gd name="T17" fmla="*/ 18 h 31"/>
                  <a:gd name="T18" fmla="*/ 26 w 51"/>
                  <a:gd name="T19" fmla="*/ 20 h 31"/>
                  <a:gd name="T20" fmla="*/ 23 w 51"/>
                  <a:gd name="T21" fmla="*/ 11 h 31"/>
                  <a:gd name="T22" fmla="*/ 11 w 51"/>
                  <a:gd name="T23" fmla="*/ 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1" h="31">
                    <a:moveTo>
                      <a:pt x="12" y="0"/>
                    </a:moveTo>
                    <a:cubicBezTo>
                      <a:pt x="10" y="0"/>
                      <a:pt x="5" y="0"/>
                      <a:pt x="3" y="2"/>
                    </a:cubicBezTo>
                    <a:cubicBezTo>
                      <a:pt x="0" y="5"/>
                      <a:pt x="4" y="8"/>
                      <a:pt x="6" y="10"/>
                    </a:cubicBezTo>
                    <a:cubicBezTo>
                      <a:pt x="9" y="12"/>
                      <a:pt x="11" y="14"/>
                      <a:pt x="13" y="17"/>
                    </a:cubicBezTo>
                    <a:cubicBezTo>
                      <a:pt x="15" y="21"/>
                      <a:pt x="13" y="21"/>
                      <a:pt x="17" y="22"/>
                    </a:cubicBezTo>
                    <a:cubicBezTo>
                      <a:pt x="21" y="23"/>
                      <a:pt x="23" y="22"/>
                      <a:pt x="26" y="24"/>
                    </a:cubicBezTo>
                    <a:cubicBezTo>
                      <a:pt x="28" y="25"/>
                      <a:pt x="30" y="27"/>
                      <a:pt x="32" y="28"/>
                    </a:cubicBezTo>
                    <a:cubicBezTo>
                      <a:pt x="37" y="31"/>
                      <a:pt x="47" y="30"/>
                      <a:pt x="51" y="27"/>
                    </a:cubicBezTo>
                    <a:cubicBezTo>
                      <a:pt x="47" y="29"/>
                      <a:pt x="32" y="26"/>
                      <a:pt x="35" y="18"/>
                    </a:cubicBezTo>
                    <a:cubicBezTo>
                      <a:pt x="33" y="20"/>
                      <a:pt x="30" y="23"/>
                      <a:pt x="26" y="20"/>
                    </a:cubicBezTo>
                    <a:cubicBezTo>
                      <a:pt x="24" y="19"/>
                      <a:pt x="21" y="13"/>
                      <a:pt x="23" y="11"/>
                    </a:cubicBezTo>
                    <a:cubicBezTo>
                      <a:pt x="19" y="13"/>
                      <a:pt x="12" y="11"/>
                      <a:pt x="11" y="7"/>
                    </a:cubicBezTo>
                  </a:path>
                </a:pathLst>
              </a:custGeom>
              <a:solidFill>
                <a:srgbClr val="ED99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898" name="Freeform 498"/>
              <p:cNvSpPr>
                <a:spLocks/>
              </p:cNvSpPr>
              <p:nvPr/>
            </p:nvSpPr>
            <p:spPr bwMode="auto">
              <a:xfrm>
                <a:off x="2259" y="3146"/>
                <a:ext cx="60" cy="47"/>
              </a:xfrm>
              <a:custGeom>
                <a:avLst/>
                <a:gdLst>
                  <a:gd name="T0" fmla="*/ 0 w 27"/>
                  <a:gd name="T1" fmla="*/ 1 h 21"/>
                  <a:gd name="T2" fmla="*/ 10 w 27"/>
                  <a:gd name="T3" fmla="*/ 21 h 21"/>
                  <a:gd name="T4" fmla="*/ 11 w 27"/>
                  <a:gd name="T5" fmla="*/ 6 h 21"/>
                  <a:gd name="T6" fmla="*/ 27 w 27"/>
                  <a:gd name="T7" fmla="*/ 10 h 21"/>
                  <a:gd name="T8" fmla="*/ 3 w 27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1">
                    <a:moveTo>
                      <a:pt x="0" y="1"/>
                    </a:moveTo>
                    <a:cubicBezTo>
                      <a:pt x="0" y="6"/>
                      <a:pt x="6" y="18"/>
                      <a:pt x="10" y="21"/>
                    </a:cubicBezTo>
                    <a:cubicBezTo>
                      <a:pt x="9" y="16"/>
                      <a:pt x="3" y="7"/>
                      <a:pt x="11" y="6"/>
                    </a:cubicBezTo>
                    <a:cubicBezTo>
                      <a:pt x="16" y="6"/>
                      <a:pt x="21" y="11"/>
                      <a:pt x="27" y="10"/>
                    </a:cubicBezTo>
                    <a:cubicBezTo>
                      <a:pt x="22" y="4"/>
                      <a:pt x="9" y="4"/>
                      <a:pt x="3" y="0"/>
                    </a:cubicBezTo>
                  </a:path>
                </a:pathLst>
              </a:custGeom>
              <a:solidFill>
                <a:srgbClr val="ED99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899" name="Freeform 499"/>
              <p:cNvSpPr>
                <a:spLocks/>
              </p:cNvSpPr>
              <p:nvPr/>
            </p:nvSpPr>
            <p:spPr bwMode="auto">
              <a:xfrm>
                <a:off x="2254" y="3032"/>
                <a:ext cx="88" cy="49"/>
              </a:xfrm>
              <a:custGeom>
                <a:avLst/>
                <a:gdLst>
                  <a:gd name="T0" fmla="*/ 10 w 39"/>
                  <a:gd name="T1" fmla="*/ 0 h 22"/>
                  <a:gd name="T2" fmla="*/ 6 w 39"/>
                  <a:gd name="T3" fmla="*/ 11 h 22"/>
                  <a:gd name="T4" fmla="*/ 0 w 39"/>
                  <a:gd name="T5" fmla="*/ 22 h 22"/>
                  <a:gd name="T6" fmla="*/ 14 w 39"/>
                  <a:gd name="T7" fmla="*/ 5 h 22"/>
                  <a:gd name="T8" fmla="*/ 23 w 39"/>
                  <a:gd name="T9" fmla="*/ 18 h 22"/>
                  <a:gd name="T10" fmla="*/ 32 w 39"/>
                  <a:gd name="T11" fmla="*/ 13 h 22"/>
                  <a:gd name="T12" fmla="*/ 39 w 39"/>
                  <a:gd name="T13" fmla="*/ 5 h 22"/>
                  <a:gd name="T14" fmla="*/ 16 w 39"/>
                  <a:gd name="T15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22">
                    <a:moveTo>
                      <a:pt x="10" y="0"/>
                    </a:moveTo>
                    <a:cubicBezTo>
                      <a:pt x="8" y="3"/>
                      <a:pt x="7" y="7"/>
                      <a:pt x="6" y="11"/>
                    </a:cubicBezTo>
                    <a:cubicBezTo>
                      <a:pt x="4" y="15"/>
                      <a:pt x="1" y="18"/>
                      <a:pt x="0" y="22"/>
                    </a:cubicBezTo>
                    <a:cubicBezTo>
                      <a:pt x="6" y="21"/>
                      <a:pt x="7" y="4"/>
                      <a:pt x="14" y="5"/>
                    </a:cubicBezTo>
                    <a:cubicBezTo>
                      <a:pt x="20" y="5"/>
                      <a:pt x="21" y="14"/>
                      <a:pt x="23" y="18"/>
                    </a:cubicBezTo>
                    <a:cubicBezTo>
                      <a:pt x="26" y="15"/>
                      <a:pt x="27" y="13"/>
                      <a:pt x="32" y="13"/>
                    </a:cubicBezTo>
                    <a:cubicBezTo>
                      <a:pt x="27" y="9"/>
                      <a:pt x="35" y="5"/>
                      <a:pt x="39" y="5"/>
                    </a:cubicBezTo>
                    <a:cubicBezTo>
                      <a:pt x="32" y="7"/>
                      <a:pt x="23" y="6"/>
                      <a:pt x="16" y="2"/>
                    </a:cubicBezTo>
                  </a:path>
                </a:pathLst>
              </a:custGeom>
              <a:solidFill>
                <a:srgbClr val="ED99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900" name="Freeform 500"/>
              <p:cNvSpPr>
                <a:spLocks/>
              </p:cNvSpPr>
              <p:nvPr/>
            </p:nvSpPr>
            <p:spPr bwMode="auto">
              <a:xfrm>
                <a:off x="2279" y="2935"/>
                <a:ext cx="54" cy="54"/>
              </a:xfrm>
              <a:custGeom>
                <a:avLst/>
                <a:gdLst>
                  <a:gd name="T0" fmla="*/ 7 w 24"/>
                  <a:gd name="T1" fmla="*/ 0 h 24"/>
                  <a:gd name="T2" fmla="*/ 1 w 24"/>
                  <a:gd name="T3" fmla="*/ 18 h 24"/>
                  <a:gd name="T4" fmla="*/ 11 w 24"/>
                  <a:gd name="T5" fmla="*/ 5 h 24"/>
                  <a:gd name="T6" fmla="*/ 19 w 24"/>
                  <a:gd name="T7" fmla="*/ 24 h 24"/>
                  <a:gd name="T8" fmla="*/ 8 w 24"/>
                  <a:gd name="T9" fmla="*/ 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7" y="0"/>
                    </a:moveTo>
                    <a:cubicBezTo>
                      <a:pt x="4" y="4"/>
                      <a:pt x="0" y="13"/>
                      <a:pt x="1" y="18"/>
                    </a:cubicBezTo>
                    <a:cubicBezTo>
                      <a:pt x="4" y="15"/>
                      <a:pt x="6" y="3"/>
                      <a:pt x="11" y="5"/>
                    </a:cubicBezTo>
                    <a:cubicBezTo>
                      <a:pt x="16" y="6"/>
                      <a:pt x="18" y="20"/>
                      <a:pt x="19" y="24"/>
                    </a:cubicBezTo>
                    <a:cubicBezTo>
                      <a:pt x="24" y="18"/>
                      <a:pt x="16" y="2"/>
                      <a:pt x="8" y="1"/>
                    </a:cubicBezTo>
                  </a:path>
                </a:pathLst>
              </a:custGeom>
              <a:solidFill>
                <a:srgbClr val="ED99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901" name="Freeform 501"/>
              <p:cNvSpPr>
                <a:spLocks/>
              </p:cNvSpPr>
              <p:nvPr/>
            </p:nvSpPr>
            <p:spPr bwMode="auto">
              <a:xfrm>
                <a:off x="2203" y="2991"/>
                <a:ext cx="38" cy="54"/>
              </a:xfrm>
              <a:custGeom>
                <a:avLst/>
                <a:gdLst>
                  <a:gd name="T0" fmla="*/ 13 w 17"/>
                  <a:gd name="T1" fmla="*/ 0 h 24"/>
                  <a:gd name="T2" fmla="*/ 8 w 17"/>
                  <a:gd name="T3" fmla="*/ 24 h 24"/>
                  <a:gd name="T4" fmla="*/ 17 w 17"/>
                  <a:gd name="T5" fmla="*/ 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24">
                    <a:moveTo>
                      <a:pt x="13" y="0"/>
                    </a:moveTo>
                    <a:cubicBezTo>
                      <a:pt x="8" y="1"/>
                      <a:pt x="0" y="20"/>
                      <a:pt x="8" y="24"/>
                    </a:cubicBezTo>
                    <a:cubicBezTo>
                      <a:pt x="10" y="20"/>
                      <a:pt x="8" y="1"/>
                      <a:pt x="17" y="4"/>
                    </a:cubicBezTo>
                  </a:path>
                </a:pathLst>
              </a:custGeom>
              <a:solidFill>
                <a:srgbClr val="ED99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902" name="Freeform 502"/>
              <p:cNvSpPr>
                <a:spLocks/>
              </p:cNvSpPr>
              <p:nvPr/>
            </p:nvSpPr>
            <p:spPr bwMode="auto">
              <a:xfrm>
                <a:off x="2196" y="3095"/>
                <a:ext cx="20" cy="78"/>
              </a:xfrm>
              <a:custGeom>
                <a:avLst/>
                <a:gdLst>
                  <a:gd name="T0" fmla="*/ 2 w 9"/>
                  <a:gd name="T1" fmla="*/ 2 h 35"/>
                  <a:gd name="T2" fmla="*/ 3 w 9"/>
                  <a:gd name="T3" fmla="*/ 17 h 35"/>
                  <a:gd name="T4" fmla="*/ 8 w 9"/>
                  <a:gd name="T5" fmla="*/ 35 h 35"/>
                  <a:gd name="T6" fmla="*/ 6 w 9"/>
                  <a:gd name="T7" fmla="*/ 9 h 35"/>
                  <a:gd name="T8" fmla="*/ 1 w 9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35">
                    <a:moveTo>
                      <a:pt x="2" y="2"/>
                    </a:moveTo>
                    <a:cubicBezTo>
                      <a:pt x="0" y="7"/>
                      <a:pt x="2" y="12"/>
                      <a:pt x="3" y="17"/>
                    </a:cubicBezTo>
                    <a:cubicBezTo>
                      <a:pt x="5" y="23"/>
                      <a:pt x="6" y="29"/>
                      <a:pt x="8" y="35"/>
                    </a:cubicBezTo>
                    <a:cubicBezTo>
                      <a:pt x="9" y="29"/>
                      <a:pt x="1" y="13"/>
                      <a:pt x="6" y="9"/>
                    </a:cubicBezTo>
                    <a:cubicBezTo>
                      <a:pt x="5" y="6"/>
                      <a:pt x="1" y="4"/>
                      <a:pt x="1" y="0"/>
                    </a:cubicBezTo>
                  </a:path>
                </a:pathLst>
              </a:custGeom>
              <a:solidFill>
                <a:srgbClr val="ED99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903" name="Freeform 503"/>
              <p:cNvSpPr>
                <a:spLocks/>
              </p:cNvSpPr>
              <p:nvPr/>
            </p:nvSpPr>
            <p:spPr bwMode="auto">
              <a:xfrm>
                <a:off x="2286" y="3247"/>
                <a:ext cx="78" cy="112"/>
              </a:xfrm>
              <a:custGeom>
                <a:avLst/>
                <a:gdLst>
                  <a:gd name="T0" fmla="*/ 0 w 35"/>
                  <a:gd name="T1" fmla="*/ 1 h 50"/>
                  <a:gd name="T2" fmla="*/ 2 w 35"/>
                  <a:gd name="T3" fmla="*/ 13 h 50"/>
                  <a:gd name="T4" fmla="*/ 3 w 35"/>
                  <a:gd name="T5" fmla="*/ 26 h 50"/>
                  <a:gd name="T6" fmla="*/ 18 w 35"/>
                  <a:gd name="T7" fmla="*/ 50 h 50"/>
                  <a:gd name="T8" fmla="*/ 9 w 35"/>
                  <a:gd name="T9" fmla="*/ 29 h 50"/>
                  <a:gd name="T10" fmla="*/ 10 w 35"/>
                  <a:gd name="T11" fmla="*/ 13 h 50"/>
                  <a:gd name="T12" fmla="*/ 21 w 35"/>
                  <a:gd name="T13" fmla="*/ 26 h 50"/>
                  <a:gd name="T14" fmla="*/ 35 w 35"/>
                  <a:gd name="T15" fmla="*/ 34 h 50"/>
                  <a:gd name="T16" fmla="*/ 20 w 35"/>
                  <a:gd name="T17" fmla="*/ 14 h 50"/>
                  <a:gd name="T18" fmla="*/ 13 w 35"/>
                  <a:gd name="T19" fmla="*/ 5 h 50"/>
                  <a:gd name="T20" fmla="*/ 4 w 35"/>
                  <a:gd name="T21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5" h="50">
                    <a:moveTo>
                      <a:pt x="0" y="1"/>
                    </a:moveTo>
                    <a:cubicBezTo>
                      <a:pt x="0" y="5"/>
                      <a:pt x="2" y="9"/>
                      <a:pt x="2" y="13"/>
                    </a:cubicBezTo>
                    <a:cubicBezTo>
                      <a:pt x="3" y="17"/>
                      <a:pt x="2" y="22"/>
                      <a:pt x="3" y="26"/>
                    </a:cubicBezTo>
                    <a:cubicBezTo>
                      <a:pt x="6" y="36"/>
                      <a:pt x="13" y="42"/>
                      <a:pt x="18" y="50"/>
                    </a:cubicBezTo>
                    <a:cubicBezTo>
                      <a:pt x="10" y="47"/>
                      <a:pt x="9" y="36"/>
                      <a:pt x="9" y="29"/>
                    </a:cubicBezTo>
                    <a:cubicBezTo>
                      <a:pt x="9" y="25"/>
                      <a:pt x="5" y="14"/>
                      <a:pt x="10" y="13"/>
                    </a:cubicBezTo>
                    <a:cubicBezTo>
                      <a:pt x="14" y="13"/>
                      <a:pt x="19" y="23"/>
                      <a:pt x="21" y="26"/>
                    </a:cubicBezTo>
                    <a:cubicBezTo>
                      <a:pt x="25" y="31"/>
                      <a:pt x="30" y="32"/>
                      <a:pt x="35" y="34"/>
                    </a:cubicBezTo>
                    <a:cubicBezTo>
                      <a:pt x="24" y="31"/>
                      <a:pt x="26" y="23"/>
                      <a:pt x="20" y="14"/>
                    </a:cubicBezTo>
                    <a:cubicBezTo>
                      <a:pt x="18" y="11"/>
                      <a:pt x="16" y="8"/>
                      <a:pt x="13" y="5"/>
                    </a:cubicBezTo>
                    <a:cubicBezTo>
                      <a:pt x="11" y="3"/>
                      <a:pt x="4" y="3"/>
                      <a:pt x="4" y="0"/>
                    </a:cubicBezTo>
                  </a:path>
                </a:pathLst>
              </a:custGeom>
              <a:solidFill>
                <a:srgbClr val="ED99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904" name="Freeform 504"/>
              <p:cNvSpPr>
                <a:spLocks/>
              </p:cNvSpPr>
              <p:nvPr/>
            </p:nvSpPr>
            <p:spPr bwMode="auto">
              <a:xfrm>
                <a:off x="2494" y="3323"/>
                <a:ext cx="72" cy="52"/>
              </a:xfrm>
              <a:custGeom>
                <a:avLst/>
                <a:gdLst>
                  <a:gd name="T0" fmla="*/ 3 w 32"/>
                  <a:gd name="T1" fmla="*/ 1 h 23"/>
                  <a:gd name="T2" fmla="*/ 22 w 32"/>
                  <a:gd name="T3" fmla="*/ 6 h 23"/>
                  <a:gd name="T4" fmla="*/ 32 w 32"/>
                  <a:gd name="T5" fmla="*/ 23 h 23"/>
                  <a:gd name="T6" fmla="*/ 23 w 32"/>
                  <a:gd name="T7" fmla="*/ 14 h 23"/>
                  <a:gd name="T8" fmla="*/ 18 w 32"/>
                  <a:gd name="T9" fmla="*/ 8 h 23"/>
                  <a:gd name="T10" fmla="*/ 9 w 32"/>
                  <a:gd name="T11" fmla="*/ 5 h 23"/>
                  <a:gd name="T12" fmla="*/ 0 w 32"/>
                  <a:gd name="T1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23">
                    <a:moveTo>
                      <a:pt x="3" y="1"/>
                    </a:moveTo>
                    <a:cubicBezTo>
                      <a:pt x="5" y="5"/>
                      <a:pt x="17" y="3"/>
                      <a:pt x="22" y="6"/>
                    </a:cubicBezTo>
                    <a:cubicBezTo>
                      <a:pt x="26" y="9"/>
                      <a:pt x="31" y="18"/>
                      <a:pt x="32" y="23"/>
                    </a:cubicBezTo>
                    <a:cubicBezTo>
                      <a:pt x="29" y="20"/>
                      <a:pt x="26" y="17"/>
                      <a:pt x="23" y="14"/>
                    </a:cubicBezTo>
                    <a:cubicBezTo>
                      <a:pt x="21" y="12"/>
                      <a:pt x="20" y="9"/>
                      <a:pt x="18" y="8"/>
                    </a:cubicBezTo>
                    <a:cubicBezTo>
                      <a:pt x="15" y="6"/>
                      <a:pt x="12" y="6"/>
                      <a:pt x="9" y="5"/>
                    </a:cubicBezTo>
                    <a:cubicBezTo>
                      <a:pt x="6" y="3"/>
                      <a:pt x="3" y="0"/>
                      <a:pt x="0" y="0"/>
                    </a:cubicBezTo>
                  </a:path>
                </a:pathLst>
              </a:custGeom>
              <a:solidFill>
                <a:srgbClr val="ED99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905" name="Freeform 505"/>
              <p:cNvSpPr>
                <a:spLocks/>
              </p:cNvSpPr>
              <p:nvPr/>
            </p:nvSpPr>
            <p:spPr bwMode="auto">
              <a:xfrm>
                <a:off x="2732" y="3377"/>
                <a:ext cx="124" cy="56"/>
              </a:xfrm>
              <a:custGeom>
                <a:avLst/>
                <a:gdLst>
                  <a:gd name="T0" fmla="*/ 9 w 55"/>
                  <a:gd name="T1" fmla="*/ 5 h 25"/>
                  <a:gd name="T2" fmla="*/ 22 w 55"/>
                  <a:gd name="T3" fmla="*/ 12 h 25"/>
                  <a:gd name="T4" fmla="*/ 26 w 55"/>
                  <a:gd name="T5" fmla="*/ 18 h 25"/>
                  <a:gd name="T6" fmla="*/ 31 w 55"/>
                  <a:gd name="T7" fmla="*/ 18 h 25"/>
                  <a:gd name="T8" fmla="*/ 43 w 55"/>
                  <a:gd name="T9" fmla="*/ 22 h 25"/>
                  <a:gd name="T10" fmla="*/ 55 w 55"/>
                  <a:gd name="T11" fmla="*/ 23 h 25"/>
                  <a:gd name="T12" fmla="*/ 39 w 55"/>
                  <a:gd name="T13" fmla="*/ 19 h 25"/>
                  <a:gd name="T14" fmla="*/ 33 w 55"/>
                  <a:gd name="T15" fmla="*/ 15 h 25"/>
                  <a:gd name="T16" fmla="*/ 31 w 55"/>
                  <a:gd name="T17" fmla="*/ 8 h 25"/>
                  <a:gd name="T18" fmla="*/ 15 w 55"/>
                  <a:gd name="T19" fmla="*/ 0 h 25"/>
                  <a:gd name="T20" fmla="*/ 0 w 55"/>
                  <a:gd name="T2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5" h="25">
                    <a:moveTo>
                      <a:pt x="9" y="5"/>
                    </a:moveTo>
                    <a:cubicBezTo>
                      <a:pt x="15" y="6"/>
                      <a:pt x="18" y="7"/>
                      <a:pt x="22" y="12"/>
                    </a:cubicBezTo>
                    <a:cubicBezTo>
                      <a:pt x="23" y="13"/>
                      <a:pt x="24" y="17"/>
                      <a:pt x="26" y="18"/>
                    </a:cubicBezTo>
                    <a:cubicBezTo>
                      <a:pt x="28" y="20"/>
                      <a:pt x="29" y="18"/>
                      <a:pt x="31" y="18"/>
                    </a:cubicBezTo>
                    <a:cubicBezTo>
                      <a:pt x="35" y="18"/>
                      <a:pt x="40" y="21"/>
                      <a:pt x="43" y="22"/>
                    </a:cubicBezTo>
                    <a:cubicBezTo>
                      <a:pt x="48" y="25"/>
                      <a:pt x="49" y="25"/>
                      <a:pt x="55" y="23"/>
                    </a:cubicBezTo>
                    <a:cubicBezTo>
                      <a:pt x="49" y="25"/>
                      <a:pt x="45" y="22"/>
                      <a:pt x="39" y="19"/>
                    </a:cubicBezTo>
                    <a:cubicBezTo>
                      <a:pt x="37" y="18"/>
                      <a:pt x="34" y="18"/>
                      <a:pt x="33" y="15"/>
                    </a:cubicBezTo>
                    <a:cubicBezTo>
                      <a:pt x="32" y="13"/>
                      <a:pt x="33" y="11"/>
                      <a:pt x="31" y="8"/>
                    </a:cubicBezTo>
                    <a:cubicBezTo>
                      <a:pt x="29" y="5"/>
                      <a:pt x="20" y="0"/>
                      <a:pt x="15" y="0"/>
                    </a:cubicBezTo>
                    <a:cubicBezTo>
                      <a:pt x="10" y="0"/>
                      <a:pt x="5" y="4"/>
                      <a:pt x="0" y="0"/>
                    </a:cubicBezTo>
                  </a:path>
                </a:pathLst>
              </a:custGeom>
              <a:solidFill>
                <a:srgbClr val="ED99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906" name="Freeform 506"/>
              <p:cNvSpPr>
                <a:spLocks/>
              </p:cNvSpPr>
              <p:nvPr/>
            </p:nvSpPr>
            <p:spPr bwMode="auto">
              <a:xfrm>
                <a:off x="2943" y="3454"/>
                <a:ext cx="112" cy="51"/>
              </a:xfrm>
              <a:custGeom>
                <a:avLst/>
                <a:gdLst>
                  <a:gd name="T0" fmla="*/ 0 w 50"/>
                  <a:gd name="T1" fmla="*/ 0 h 23"/>
                  <a:gd name="T2" fmla="*/ 15 w 50"/>
                  <a:gd name="T3" fmla="*/ 8 h 23"/>
                  <a:gd name="T4" fmla="*/ 30 w 50"/>
                  <a:gd name="T5" fmla="*/ 11 h 23"/>
                  <a:gd name="T6" fmla="*/ 49 w 50"/>
                  <a:gd name="T7" fmla="*/ 7 h 23"/>
                  <a:gd name="T8" fmla="*/ 46 w 50"/>
                  <a:gd name="T9" fmla="*/ 23 h 23"/>
                  <a:gd name="T10" fmla="*/ 42 w 50"/>
                  <a:gd name="T11" fmla="*/ 11 h 23"/>
                  <a:gd name="T12" fmla="*/ 33 w 50"/>
                  <a:gd name="T13" fmla="*/ 14 h 23"/>
                  <a:gd name="T14" fmla="*/ 23 w 50"/>
                  <a:gd name="T15" fmla="*/ 19 h 23"/>
                  <a:gd name="T16" fmla="*/ 20 w 50"/>
                  <a:gd name="T17" fmla="*/ 16 h 23"/>
                  <a:gd name="T18" fmla="*/ 16 w 50"/>
                  <a:gd name="T19" fmla="*/ 13 h 23"/>
                  <a:gd name="T20" fmla="*/ 9 w 50"/>
                  <a:gd name="T21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0" h="23">
                    <a:moveTo>
                      <a:pt x="0" y="0"/>
                    </a:moveTo>
                    <a:cubicBezTo>
                      <a:pt x="7" y="0"/>
                      <a:pt x="10" y="5"/>
                      <a:pt x="15" y="8"/>
                    </a:cubicBezTo>
                    <a:cubicBezTo>
                      <a:pt x="21" y="13"/>
                      <a:pt x="23" y="15"/>
                      <a:pt x="30" y="11"/>
                    </a:cubicBezTo>
                    <a:cubicBezTo>
                      <a:pt x="34" y="9"/>
                      <a:pt x="47" y="2"/>
                      <a:pt x="49" y="7"/>
                    </a:cubicBezTo>
                    <a:cubicBezTo>
                      <a:pt x="50" y="11"/>
                      <a:pt x="45" y="19"/>
                      <a:pt x="46" y="23"/>
                    </a:cubicBezTo>
                    <a:cubicBezTo>
                      <a:pt x="46" y="19"/>
                      <a:pt x="44" y="15"/>
                      <a:pt x="42" y="11"/>
                    </a:cubicBezTo>
                    <a:cubicBezTo>
                      <a:pt x="38" y="12"/>
                      <a:pt x="36" y="12"/>
                      <a:pt x="33" y="14"/>
                    </a:cubicBezTo>
                    <a:cubicBezTo>
                      <a:pt x="30" y="15"/>
                      <a:pt x="26" y="20"/>
                      <a:pt x="23" y="19"/>
                    </a:cubicBezTo>
                    <a:cubicBezTo>
                      <a:pt x="22" y="19"/>
                      <a:pt x="21" y="17"/>
                      <a:pt x="20" y="16"/>
                    </a:cubicBezTo>
                    <a:cubicBezTo>
                      <a:pt x="20" y="16"/>
                      <a:pt x="17" y="14"/>
                      <a:pt x="16" y="13"/>
                    </a:cubicBezTo>
                    <a:cubicBezTo>
                      <a:pt x="14" y="11"/>
                      <a:pt x="13" y="7"/>
                      <a:pt x="9" y="5"/>
                    </a:cubicBezTo>
                  </a:path>
                </a:pathLst>
              </a:custGeom>
              <a:solidFill>
                <a:srgbClr val="ED99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907" name="Freeform 507"/>
              <p:cNvSpPr>
                <a:spLocks/>
              </p:cNvSpPr>
              <p:nvPr/>
            </p:nvSpPr>
            <p:spPr bwMode="auto">
              <a:xfrm>
                <a:off x="2770" y="3537"/>
                <a:ext cx="106" cy="29"/>
              </a:xfrm>
              <a:custGeom>
                <a:avLst/>
                <a:gdLst>
                  <a:gd name="T0" fmla="*/ 0 w 47"/>
                  <a:gd name="T1" fmla="*/ 1 h 13"/>
                  <a:gd name="T2" fmla="*/ 25 w 47"/>
                  <a:gd name="T3" fmla="*/ 7 h 13"/>
                  <a:gd name="T4" fmla="*/ 47 w 47"/>
                  <a:gd name="T5" fmla="*/ 3 h 13"/>
                  <a:gd name="T6" fmla="*/ 35 w 47"/>
                  <a:gd name="T7" fmla="*/ 13 h 13"/>
                  <a:gd name="T8" fmla="*/ 31 w 47"/>
                  <a:gd name="T9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13">
                    <a:moveTo>
                      <a:pt x="0" y="1"/>
                    </a:moveTo>
                    <a:cubicBezTo>
                      <a:pt x="5" y="5"/>
                      <a:pt x="18" y="7"/>
                      <a:pt x="25" y="7"/>
                    </a:cubicBezTo>
                    <a:cubicBezTo>
                      <a:pt x="30" y="7"/>
                      <a:pt x="43" y="0"/>
                      <a:pt x="47" y="3"/>
                    </a:cubicBezTo>
                    <a:cubicBezTo>
                      <a:pt x="43" y="6"/>
                      <a:pt x="31" y="6"/>
                      <a:pt x="35" y="13"/>
                    </a:cubicBezTo>
                    <a:cubicBezTo>
                      <a:pt x="34" y="11"/>
                      <a:pt x="33" y="9"/>
                      <a:pt x="31" y="8"/>
                    </a:cubicBezTo>
                  </a:path>
                </a:pathLst>
              </a:custGeom>
              <a:solidFill>
                <a:srgbClr val="ED99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908" name="Freeform 508"/>
              <p:cNvSpPr>
                <a:spLocks/>
              </p:cNvSpPr>
              <p:nvPr/>
            </p:nvSpPr>
            <p:spPr bwMode="auto">
              <a:xfrm>
                <a:off x="3194" y="3530"/>
                <a:ext cx="48" cy="27"/>
              </a:xfrm>
              <a:custGeom>
                <a:avLst/>
                <a:gdLst>
                  <a:gd name="T0" fmla="*/ 1 w 21"/>
                  <a:gd name="T1" fmla="*/ 5 h 12"/>
                  <a:gd name="T2" fmla="*/ 0 w 21"/>
                  <a:gd name="T3" fmla="*/ 5 h 12"/>
                  <a:gd name="T4" fmla="*/ 21 w 21"/>
                  <a:gd name="T5" fmla="*/ 0 h 12"/>
                  <a:gd name="T6" fmla="*/ 16 w 21"/>
                  <a:gd name="T7" fmla="*/ 12 h 12"/>
                  <a:gd name="T8" fmla="*/ 9 w 21"/>
                  <a:gd name="T9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2">
                    <a:moveTo>
                      <a:pt x="1" y="5"/>
                    </a:moveTo>
                    <a:cubicBezTo>
                      <a:pt x="1" y="5"/>
                      <a:pt x="0" y="5"/>
                      <a:pt x="0" y="5"/>
                    </a:cubicBezTo>
                    <a:cubicBezTo>
                      <a:pt x="7" y="5"/>
                      <a:pt x="16" y="5"/>
                      <a:pt x="21" y="0"/>
                    </a:cubicBezTo>
                    <a:cubicBezTo>
                      <a:pt x="17" y="5"/>
                      <a:pt x="13" y="5"/>
                      <a:pt x="16" y="12"/>
                    </a:cubicBezTo>
                    <a:cubicBezTo>
                      <a:pt x="15" y="9"/>
                      <a:pt x="12" y="7"/>
                      <a:pt x="9" y="7"/>
                    </a:cubicBezTo>
                  </a:path>
                </a:pathLst>
              </a:custGeom>
              <a:solidFill>
                <a:srgbClr val="ED99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909" name="Freeform 509"/>
              <p:cNvSpPr>
                <a:spLocks/>
              </p:cNvSpPr>
              <p:nvPr/>
            </p:nvSpPr>
            <p:spPr bwMode="auto">
              <a:xfrm>
                <a:off x="3286" y="3537"/>
                <a:ext cx="30" cy="13"/>
              </a:xfrm>
              <a:custGeom>
                <a:avLst/>
                <a:gdLst>
                  <a:gd name="T0" fmla="*/ 0 w 13"/>
                  <a:gd name="T1" fmla="*/ 0 h 6"/>
                  <a:gd name="T2" fmla="*/ 6 w 13"/>
                  <a:gd name="T3" fmla="*/ 6 h 6"/>
                  <a:gd name="T4" fmla="*/ 13 w 13"/>
                  <a:gd name="T5" fmla="*/ 0 h 6"/>
                  <a:gd name="T6" fmla="*/ 4 w 13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6">
                    <a:moveTo>
                      <a:pt x="0" y="0"/>
                    </a:moveTo>
                    <a:cubicBezTo>
                      <a:pt x="2" y="2"/>
                      <a:pt x="4" y="4"/>
                      <a:pt x="6" y="6"/>
                    </a:cubicBezTo>
                    <a:cubicBezTo>
                      <a:pt x="8" y="3"/>
                      <a:pt x="10" y="1"/>
                      <a:pt x="13" y="0"/>
                    </a:cubicBezTo>
                    <a:cubicBezTo>
                      <a:pt x="11" y="2"/>
                      <a:pt x="6" y="2"/>
                      <a:pt x="4" y="0"/>
                    </a:cubicBezTo>
                  </a:path>
                </a:pathLst>
              </a:custGeom>
              <a:solidFill>
                <a:srgbClr val="ED99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910" name="Freeform 510"/>
              <p:cNvSpPr>
                <a:spLocks/>
              </p:cNvSpPr>
              <p:nvPr/>
            </p:nvSpPr>
            <p:spPr bwMode="auto">
              <a:xfrm>
                <a:off x="3228" y="3577"/>
                <a:ext cx="58" cy="40"/>
              </a:xfrm>
              <a:custGeom>
                <a:avLst/>
                <a:gdLst>
                  <a:gd name="T0" fmla="*/ 2 w 26"/>
                  <a:gd name="T1" fmla="*/ 3 h 18"/>
                  <a:gd name="T2" fmla="*/ 2 w 26"/>
                  <a:gd name="T3" fmla="*/ 12 h 18"/>
                  <a:gd name="T4" fmla="*/ 9 w 26"/>
                  <a:gd name="T5" fmla="*/ 13 h 18"/>
                  <a:gd name="T6" fmla="*/ 23 w 26"/>
                  <a:gd name="T7" fmla="*/ 18 h 18"/>
                  <a:gd name="T8" fmla="*/ 26 w 26"/>
                  <a:gd name="T9" fmla="*/ 3 h 18"/>
                  <a:gd name="T10" fmla="*/ 19 w 26"/>
                  <a:gd name="T11" fmla="*/ 7 h 18"/>
                  <a:gd name="T12" fmla="*/ 12 w 26"/>
                  <a:gd name="T13" fmla="*/ 9 h 18"/>
                  <a:gd name="T14" fmla="*/ 0 w 26"/>
                  <a:gd name="T1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18">
                    <a:moveTo>
                      <a:pt x="2" y="3"/>
                    </a:moveTo>
                    <a:cubicBezTo>
                      <a:pt x="2" y="5"/>
                      <a:pt x="1" y="10"/>
                      <a:pt x="2" y="12"/>
                    </a:cubicBezTo>
                    <a:cubicBezTo>
                      <a:pt x="4" y="16"/>
                      <a:pt x="6" y="14"/>
                      <a:pt x="9" y="13"/>
                    </a:cubicBezTo>
                    <a:cubicBezTo>
                      <a:pt x="15" y="11"/>
                      <a:pt x="19" y="14"/>
                      <a:pt x="23" y="18"/>
                    </a:cubicBezTo>
                    <a:cubicBezTo>
                      <a:pt x="22" y="11"/>
                      <a:pt x="17" y="7"/>
                      <a:pt x="26" y="3"/>
                    </a:cubicBezTo>
                    <a:cubicBezTo>
                      <a:pt x="23" y="4"/>
                      <a:pt x="21" y="6"/>
                      <a:pt x="19" y="7"/>
                    </a:cubicBezTo>
                    <a:cubicBezTo>
                      <a:pt x="15" y="10"/>
                      <a:pt x="16" y="10"/>
                      <a:pt x="12" y="9"/>
                    </a:cubicBezTo>
                    <a:cubicBezTo>
                      <a:pt x="4" y="8"/>
                      <a:pt x="4" y="6"/>
                      <a:pt x="0" y="0"/>
                    </a:cubicBezTo>
                  </a:path>
                </a:pathLst>
              </a:custGeom>
              <a:solidFill>
                <a:srgbClr val="ED99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911" name="Freeform 511"/>
              <p:cNvSpPr>
                <a:spLocks/>
              </p:cNvSpPr>
              <p:nvPr/>
            </p:nvSpPr>
            <p:spPr bwMode="auto">
              <a:xfrm>
                <a:off x="3334" y="3561"/>
                <a:ext cx="53" cy="41"/>
              </a:xfrm>
              <a:custGeom>
                <a:avLst/>
                <a:gdLst>
                  <a:gd name="T0" fmla="*/ 4 w 24"/>
                  <a:gd name="T1" fmla="*/ 2 h 18"/>
                  <a:gd name="T2" fmla="*/ 9 w 24"/>
                  <a:gd name="T3" fmla="*/ 15 h 18"/>
                  <a:gd name="T4" fmla="*/ 24 w 24"/>
                  <a:gd name="T5" fmla="*/ 0 h 18"/>
                  <a:gd name="T6" fmla="*/ 15 w 24"/>
                  <a:gd name="T7" fmla="*/ 5 h 18"/>
                  <a:gd name="T8" fmla="*/ 3 w 24"/>
                  <a:gd name="T9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8">
                    <a:moveTo>
                      <a:pt x="4" y="2"/>
                    </a:moveTo>
                    <a:cubicBezTo>
                      <a:pt x="0" y="7"/>
                      <a:pt x="5" y="14"/>
                      <a:pt x="9" y="15"/>
                    </a:cubicBezTo>
                    <a:cubicBezTo>
                      <a:pt x="18" y="18"/>
                      <a:pt x="22" y="7"/>
                      <a:pt x="24" y="0"/>
                    </a:cubicBezTo>
                    <a:cubicBezTo>
                      <a:pt x="20" y="3"/>
                      <a:pt x="21" y="6"/>
                      <a:pt x="15" y="5"/>
                    </a:cubicBezTo>
                    <a:cubicBezTo>
                      <a:pt x="11" y="5"/>
                      <a:pt x="4" y="6"/>
                      <a:pt x="3" y="1"/>
                    </a:cubicBezTo>
                  </a:path>
                </a:pathLst>
              </a:custGeom>
              <a:solidFill>
                <a:srgbClr val="ED99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912" name="Freeform 512"/>
              <p:cNvSpPr>
                <a:spLocks/>
              </p:cNvSpPr>
              <p:nvPr/>
            </p:nvSpPr>
            <p:spPr bwMode="auto">
              <a:xfrm>
                <a:off x="3533" y="3620"/>
                <a:ext cx="36" cy="53"/>
              </a:xfrm>
              <a:custGeom>
                <a:avLst/>
                <a:gdLst>
                  <a:gd name="T0" fmla="*/ 0 w 16"/>
                  <a:gd name="T1" fmla="*/ 24 h 24"/>
                  <a:gd name="T2" fmla="*/ 13 w 16"/>
                  <a:gd name="T3" fmla="*/ 20 h 24"/>
                  <a:gd name="T4" fmla="*/ 9 w 16"/>
                  <a:gd name="T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24">
                    <a:moveTo>
                      <a:pt x="0" y="24"/>
                    </a:moveTo>
                    <a:cubicBezTo>
                      <a:pt x="3" y="24"/>
                      <a:pt x="6" y="17"/>
                      <a:pt x="13" y="20"/>
                    </a:cubicBezTo>
                    <a:cubicBezTo>
                      <a:pt x="16" y="14"/>
                      <a:pt x="7" y="8"/>
                      <a:pt x="9" y="0"/>
                    </a:cubicBezTo>
                  </a:path>
                </a:pathLst>
              </a:custGeom>
              <a:solidFill>
                <a:srgbClr val="ED99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913" name="Freeform 513"/>
              <p:cNvSpPr>
                <a:spLocks/>
              </p:cNvSpPr>
              <p:nvPr/>
            </p:nvSpPr>
            <p:spPr bwMode="auto">
              <a:xfrm>
                <a:off x="3744" y="3355"/>
                <a:ext cx="50" cy="45"/>
              </a:xfrm>
              <a:custGeom>
                <a:avLst/>
                <a:gdLst>
                  <a:gd name="T0" fmla="*/ 4 w 22"/>
                  <a:gd name="T1" fmla="*/ 11 h 20"/>
                  <a:gd name="T2" fmla="*/ 2 w 22"/>
                  <a:gd name="T3" fmla="*/ 19 h 20"/>
                  <a:gd name="T4" fmla="*/ 14 w 22"/>
                  <a:gd name="T5" fmla="*/ 19 h 20"/>
                  <a:gd name="T6" fmla="*/ 19 w 22"/>
                  <a:gd name="T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20">
                    <a:moveTo>
                      <a:pt x="4" y="11"/>
                    </a:moveTo>
                    <a:cubicBezTo>
                      <a:pt x="2" y="12"/>
                      <a:pt x="0" y="17"/>
                      <a:pt x="2" y="19"/>
                    </a:cubicBezTo>
                    <a:cubicBezTo>
                      <a:pt x="3" y="20"/>
                      <a:pt x="13" y="20"/>
                      <a:pt x="14" y="19"/>
                    </a:cubicBezTo>
                    <a:cubicBezTo>
                      <a:pt x="22" y="17"/>
                      <a:pt x="22" y="6"/>
                      <a:pt x="19" y="0"/>
                    </a:cubicBezTo>
                  </a:path>
                </a:pathLst>
              </a:custGeom>
              <a:solidFill>
                <a:srgbClr val="ED99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914" name="Freeform 514"/>
              <p:cNvSpPr>
                <a:spLocks/>
              </p:cNvSpPr>
              <p:nvPr/>
            </p:nvSpPr>
            <p:spPr bwMode="auto">
              <a:xfrm>
                <a:off x="3661" y="2938"/>
                <a:ext cx="32" cy="62"/>
              </a:xfrm>
              <a:custGeom>
                <a:avLst/>
                <a:gdLst>
                  <a:gd name="T0" fmla="*/ 5 w 14"/>
                  <a:gd name="T1" fmla="*/ 25 h 28"/>
                  <a:gd name="T2" fmla="*/ 12 w 14"/>
                  <a:gd name="T3" fmla="*/ 23 h 28"/>
                  <a:gd name="T4" fmla="*/ 11 w 14"/>
                  <a:gd name="T5" fmla="*/ 15 h 28"/>
                  <a:gd name="T6" fmla="*/ 5 w 14"/>
                  <a:gd name="T7" fmla="*/ 9 h 28"/>
                  <a:gd name="T8" fmla="*/ 3 w 14"/>
                  <a:gd name="T9" fmla="*/ 0 h 28"/>
                  <a:gd name="T10" fmla="*/ 9 w 14"/>
                  <a:gd name="T11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28">
                    <a:moveTo>
                      <a:pt x="5" y="25"/>
                    </a:moveTo>
                    <a:cubicBezTo>
                      <a:pt x="7" y="28"/>
                      <a:pt x="10" y="26"/>
                      <a:pt x="12" y="23"/>
                    </a:cubicBezTo>
                    <a:cubicBezTo>
                      <a:pt x="14" y="19"/>
                      <a:pt x="13" y="18"/>
                      <a:pt x="11" y="15"/>
                    </a:cubicBezTo>
                    <a:cubicBezTo>
                      <a:pt x="9" y="13"/>
                      <a:pt x="7" y="12"/>
                      <a:pt x="5" y="9"/>
                    </a:cubicBezTo>
                    <a:cubicBezTo>
                      <a:pt x="4" y="6"/>
                      <a:pt x="5" y="2"/>
                      <a:pt x="3" y="0"/>
                    </a:cubicBezTo>
                    <a:cubicBezTo>
                      <a:pt x="0" y="8"/>
                      <a:pt x="6" y="17"/>
                      <a:pt x="9" y="24"/>
                    </a:cubicBezTo>
                  </a:path>
                </a:pathLst>
              </a:custGeom>
              <a:solidFill>
                <a:srgbClr val="ED99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915" name="Freeform 515"/>
              <p:cNvSpPr>
                <a:spLocks/>
              </p:cNvSpPr>
              <p:nvPr/>
            </p:nvSpPr>
            <p:spPr bwMode="auto">
              <a:xfrm>
                <a:off x="3596" y="2576"/>
                <a:ext cx="142" cy="52"/>
              </a:xfrm>
              <a:custGeom>
                <a:avLst/>
                <a:gdLst>
                  <a:gd name="T0" fmla="*/ 1 w 63"/>
                  <a:gd name="T1" fmla="*/ 5 h 23"/>
                  <a:gd name="T2" fmla="*/ 12 w 63"/>
                  <a:gd name="T3" fmla="*/ 22 h 23"/>
                  <a:gd name="T4" fmla="*/ 12 w 63"/>
                  <a:gd name="T5" fmla="*/ 22 h 23"/>
                  <a:gd name="T6" fmla="*/ 34 w 63"/>
                  <a:gd name="T7" fmla="*/ 16 h 23"/>
                  <a:gd name="T8" fmla="*/ 48 w 63"/>
                  <a:gd name="T9" fmla="*/ 13 h 23"/>
                  <a:gd name="T10" fmla="*/ 62 w 63"/>
                  <a:gd name="T11" fmla="*/ 17 h 23"/>
                  <a:gd name="T12" fmla="*/ 38 w 63"/>
                  <a:gd name="T13" fmla="*/ 5 h 23"/>
                  <a:gd name="T14" fmla="*/ 0 w 63"/>
                  <a:gd name="T1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" h="23">
                    <a:moveTo>
                      <a:pt x="1" y="5"/>
                    </a:moveTo>
                    <a:cubicBezTo>
                      <a:pt x="6" y="10"/>
                      <a:pt x="13" y="15"/>
                      <a:pt x="12" y="22"/>
                    </a:cubicBezTo>
                    <a:cubicBezTo>
                      <a:pt x="12" y="23"/>
                      <a:pt x="12" y="23"/>
                      <a:pt x="12" y="22"/>
                    </a:cubicBezTo>
                    <a:cubicBezTo>
                      <a:pt x="12" y="10"/>
                      <a:pt x="26" y="15"/>
                      <a:pt x="34" y="16"/>
                    </a:cubicBezTo>
                    <a:cubicBezTo>
                      <a:pt x="39" y="16"/>
                      <a:pt x="43" y="14"/>
                      <a:pt x="48" y="13"/>
                    </a:cubicBezTo>
                    <a:cubicBezTo>
                      <a:pt x="53" y="12"/>
                      <a:pt x="57" y="15"/>
                      <a:pt x="62" y="17"/>
                    </a:cubicBezTo>
                    <a:cubicBezTo>
                      <a:pt x="63" y="6"/>
                      <a:pt x="46" y="7"/>
                      <a:pt x="38" y="5"/>
                    </a:cubicBezTo>
                    <a:cubicBezTo>
                      <a:pt x="25" y="4"/>
                      <a:pt x="13" y="0"/>
                      <a:pt x="0" y="0"/>
                    </a:cubicBezTo>
                  </a:path>
                </a:pathLst>
              </a:custGeom>
              <a:solidFill>
                <a:srgbClr val="ED99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916" name="Freeform 516"/>
              <p:cNvSpPr>
                <a:spLocks/>
              </p:cNvSpPr>
              <p:nvPr/>
            </p:nvSpPr>
            <p:spPr bwMode="auto">
              <a:xfrm>
                <a:off x="3132" y="2496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ED99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917" name="Freeform 517"/>
              <p:cNvSpPr>
                <a:spLocks/>
              </p:cNvSpPr>
              <p:nvPr/>
            </p:nvSpPr>
            <p:spPr bwMode="auto">
              <a:xfrm>
                <a:off x="3058" y="2363"/>
                <a:ext cx="285" cy="153"/>
              </a:xfrm>
              <a:custGeom>
                <a:avLst/>
                <a:gdLst>
                  <a:gd name="T0" fmla="*/ 119 w 127"/>
                  <a:gd name="T1" fmla="*/ 43 h 68"/>
                  <a:gd name="T2" fmla="*/ 86 w 127"/>
                  <a:gd name="T3" fmla="*/ 57 h 68"/>
                  <a:gd name="T4" fmla="*/ 45 w 127"/>
                  <a:gd name="T5" fmla="*/ 48 h 68"/>
                  <a:gd name="T6" fmla="*/ 23 w 127"/>
                  <a:gd name="T7" fmla="*/ 15 h 68"/>
                  <a:gd name="T8" fmla="*/ 17 w 127"/>
                  <a:gd name="T9" fmla="*/ 0 h 68"/>
                  <a:gd name="T10" fmla="*/ 14 w 127"/>
                  <a:gd name="T11" fmla="*/ 0 h 68"/>
                  <a:gd name="T12" fmla="*/ 33 w 127"/>
                  <a:gd name="T13" fmla="*/ 59 h 68"/>
                  <a:gd name="T14" fmla="*/ 37 w 127"/>
                  <a:gd name="T15" fmla="*/ 54 h 68"/>
                  <a:gd name="T16" fmla="*/ 49 w 127"/>
                  <a:gd name="T17" fmla="*/ 62 h 68"/>
                  <a:gd name="T18" fmla="*/ 65 w 127"/>
                  <a:gd name="T19" fmla="*/ 67 h 68"/>
                  <a:gd name="T20" fmla="*/ 81 w 127"/>
                  <a:gd name="T21" fmla="*/ 65 h 68"/>
                  <a:gd name="T22" fmla="*/ 95 w 127"/>
                  <a:gd name="T23" fmla="*/ 61 h 68"/>
                  <a:gd name="T24" fmla="*/ 110 w 127"/>
                  <a:gd name="T25" fmla="*/ 53 h 68"/>
                  <a:gd name="T26" fmla="*/ 127 w 127"/>
                  <a:gd name="T27" fmla="*/ 48 h 68"/>
                  <a:gd name="T28" fmla="*/ 127 w 127"/>
                  <a:gd name="T29" fmla="*/ 45 h 68"/>
                  <a:gd name="T30" fmla="*/ 119 w 127"/>
                  <a:gd name="T31" fmla="*/ 43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7" h="68">
                    <a:moveTo>
                      <a:pt x="119" y="43"/>
                    </a:moveTo>
                    <a:cubicBezTo>
                      <a:pt x="110" y="47"/>
                      <a:pt x="107" y="52"/>
                      <a:pt x="86" y="57"/>
                    </a:cubicBezTo>
                    <a:cubicBezTo>
                      <a:pt x="65" y="62"/>
                      <a:pt x="57" y="60"/>
                      <a:pt x="45" y="48"/>
                    </a:cubicBezTo>
                    <a:cubicBezTo>
                      <a:pt x="33" y="36"/>
                      <a:pt x="32" y="30"/>
                      <a:pt x="23" y="15"/>
                    </a:cubicBezTo>
                    <a:cubicBezTo>
                      <a:pt x="19" y="10"/>
                      <a:pt x="18" y="5"/>
                      <a:pt x="17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0" y="20"/>
                      <a:pt x="43" y="39"/>
                      <a:pt x="33" y="59"/>
                    </a:cubicBezTo>
                    <a:cubicBezTo>
                      <a:pt x="34" y="57"/>
                      <a:pt x="36" y="55"/>
                      <a:pt x="37" y="54"/>
                    </a:cubicBezTo>
                    <a:cubicBezTo>
                      <a:pt x="42" y="55"/>
                      <a:pt x="45" y="60"/>
                      <a:pt x="49" y="62"/>
                    </a:cubicBezTo>
                    <a:cubicBezTo>
                      <a:pt x="54" y="64"/>
                      <a:pt x="60" y="66"/>
                      <a:pt x="65" y="67"/>
                    </a:cubicBezTo>
                    <a:cubicBezTo>
                      <a:pt x="71" y="68"/>
                      <a:pt x="76" y="67"/>
                      <a:pt x="81" y="65"/>
                    </a:cubicBezTo>
                    <a:cubicBezTo>
                      <a:pt x="85" y="64"/>
                      <a:pt x="90" y="63"/>
                      <a:pt x="95" y="61"/>
                    </a:cubicBezTo>
                    <a:cubicBezTo>
                      <a:pt x="100" y="60"/>
                      <a:pt x="105" y="55"/>
                      <a:pt x="110" y="53"/>
                    </a:cubicBezTo>
                    <a:cubicBezTo>
                      <a:pt x="114" y="52"/>
                      <a:pt x="125" y="51"/>
                      <a:pt x="127" y="48"/>
                    </a:cubicBezTo>
                    <a:cubicBezTo>
                      <a:pt x="127" y="48"/>
                      <a:pt x="127" y="46"/>
                      <a:pt x="127" y="45"/>
                    </a:cubicBezTo>
                    <a:cubicBezTo>
                      <a:pt x="125" y="43"/>
                      <a:pt x="123" y="42"/>
                      <a:pt x="119" y="43"/>
                    </a:cubicBezTo>
                  </a:path>
                </a:pathLst>
              </a:custGeom>
              <a:solidFill>
                <a:srgbClr val="ED99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918" name="Freeform 518"/>
              <p:cNvSpPr>
                <a:spLocks/>
              </p:cNvSpPr>
              <p:nvPr/>
            </p:nvSpPr>
            <p:spPr bwMode="auto">
              <a:xfrm>
                <a:off x="2488" y="2581"/>
                <a:ext cx="27" cy="29"/>
              </a:xfrm>
              <a:custGeom>
                <a:avLst/>
                <a:gdLst>
                  <a:gd name="T0" fmla="*/ 0 w 12"/>
                  <a:gd name="T1" fmla="*/ 1 h 13"/>
                  <a:gd name="T2" fmla="*/ 9 w 12"/>
                  <a:gd name="T3" fmla="*/ 13 h 13"/>
                  <a:gd name="T4" fmla="*/ 11 w 12"/>
                  <a:gd name="T5" fmla="*/ 6 h 13"/>
                  <a:gd name="T6" fmla="*/ 11 w 12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3">
                    <a:moveTo>
                      <a:pt x="0" y="1"/>
                    </a:moveTo>
                    <a:cubicBezTo>
                      <a:pt x="3" y="5"/>
                      <a:pt x="4" y="11"/>
                      <a:pt x="9" y="13"/>
                    </a:cubicBezTo>
                    <a:cubicBezTo>
                      <a:pt x="10" y="11"/>
                      <a:pt x="9" y="7"/>
                      <a:pt x="11" y="6"/>
                    </a:cubicBezTo>
                    <a:cubicBezTo>
                      <a:pt x="11" y="4"/>
                      <a:pt x="12" y="2"/>
                      <a:pt x="11" y="0"/>
                    </a:cubicBezTo>
                  </a:path>
                </a:pathLst>
              </a:custGeom>
              <a:solidFill>
                <a:srgbClr val="E46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919" name="Freeform 519"/>
              <p:cNvSpPr>
                <a:spLocks/>
              </p:cNvSpPr>
              <p:nvPr/>
            </p:nvSpPr>
            <p:spPr bwMode="auto">
              <a:xfrm>
                <a:off x="2705" y="2626"/>
                <a:ext cx="34" cy="54"/>
              </a:xfrm>
              <a:custGeom>
                <a:avLst/>
                <a:gdLst>
                  <a:gd name="T0" fmla="*/ 15 w 15"/>
                  <a:gd name="T1" fmla="*/ 0 h 24"/>
                  <a:gd name="T2" fmla="*/ 13 w 15"/>
                  <a:gd name="T3" fmla="*/ 11 h 24"/>
                  <a:gd name="T4" fmla="*/ 11 w 15"/>
                  <a:gd name="T5" fmla="*/ 22 h 24"/>
                  <a:gd name="T6" fmla="*/ 0 w 15"/>
                  <a:gd name="T7" fmla="*/ 24 h 24"/>
                  <a:gd name="T8" fmla="*/ 0 w 15"/>
                  <a:gd name="T9" fmla="*/ 19 h 24"/>
                  <a:gd name="T10" fmla="*/ 11 w 15"/>
                  <a:gd name="T11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24">
                    <a:moveTo>
                      <a:pt x="15" y="0"/>
                    </a:moveTo>
                    <a:cubicBezTo>
                      <a:pt x="13" y="3"/>
                      <a:pt x="15" y="7"/>
                      <a:pt x="13" y="11"/>
                    </a:cubicBezTo>
                    <a:cubicBezTo>
                      <a:pt x="10" y="16"/>
                      <a:pt x="6" y="16"/>
                      <a:pt x="11" y="22"/>
                    </a:cubicBezTo>
                    <a:cubicBezTo>
                      <a:pt x="8" y="23"/>
                      <a:pt x="3" y="24"/>
                      <a:pt x="0" y="24"/>
                    </a:cubicBezTo>
                    <a:cubicBezTo>
                      <a:pt x="0" y="22"/>
                      <a:pt x="0" y="21"/>
                      <a:pt x="0" y="19"/>
                    </a:cubicBezTo>
                    <a:cubicBezTo>
                      <a:pt x="6" y="20"/>
                      <a:pt x="9" y="14"/>
                      <a:pt x="11" y="10"/>
                    </a:cubicBezTo>
                  </a:path>
                </a:pathLst>
              </a:custGeom>
              <a:solidFill>
                <a:srgbClr val="E46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920" name="Freeform 520"/>
              <p:cNvSpPr>
                <a:spLocks/>
              </p:cNvSpPr>
              <p:nvPr/>
            </p:nvSpPr>
            <p:spPr bwMode="auto">
              <a:xfrm>
                <a:off x="2797" y="2534"/>
                <a:ext cx="18" cy="22"/>
              </a:xfrm>
              <a:custGeom>
                <a:avLst/>
                <a:gdLst>
                  <a:gd name="T0" fmla="*/ 1 w 8"/>
                  <a:gd name="T1" fmla="*/ 10 h 10"/>
                  <a:gd name="T2" fmla="*/ 8 w 8"/>
                  <a:gd name="T3" fmla="*/ 5 h 10"/>
                  <a:gd name="T4" fmla="*/ 0 w 8"/>
                  <a:gd name="T5" fmla="*/ 2 h 10"/>
                  <a:gd name="T6" fmla="*/ 0 w 8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0">
                    <a:moveTo>
                      <a:pt x="1" y="10"/>
                    </a:moveTo>
                    <a:cubicBezTo>
                      <a:pt x="1" y="6"/>
                      <a:pt x="5" y="5"/>
                      <a:pt x="8" y="5"/>
                    </a:cubicBezTo>
                    <a:cubicBezTo>
                      <a:pt x="6" y="3"/>
                      <a:pt x="3" y="3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</a:path>
                </a:pathLst>
              </a:custGeom>
              <a:solidFill>
                <a:srgbClr val="E46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921" name="Freeform 521"/>
              <p:cNvSpPr>
                <a:spLocks/>
              </p:cNvSpPr>
              <p:nvPr/>
            </p:nvSpPr>
            <p:spPr bwMode="auto">
              <a:xfrm>
                <a:off x="2712" y="2372"/>
                <a:ext cx="31" cy="23"/>
              </a:xfrm>
              <a:custGeom>
                <a:avLst/>
                <a:gdLst>
                  <a:gd name="T0" fmla="*/ 5 w 14"/>
                  <a:gd name="T1" fmla="*/ 2 h 10"/>
                  <a:gd name="T2" fmla="*/ 8 w 14"/>
                  <a:gd name="T3" fmla="*/ 10 h 10"/>
                  <a:gd name="T4" fmla="*/ 14 w 14"/>
                  <a:gd name="T5" fmla="*/ 5 h 10"/>
                  <a:gd name="T6" fmla="*/ 0 w 14"/>
                  <a:gd name="T7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0">
                    <a:moveTo>
                      <a:pt x="5" y="2"/>
                    </a:moveTo>
                    <a:cubicBezTo>
                      <a:pt x="5" y="1"/>
                      <a:pt x="6" y="9"/>
                      <a:pt x="8" y="10"/>
                    </a:cubicBezTo>
                    <a:cubicBezTo>
                      <a:pt x="9" y="7"/>
                      <a:pt x="10" y="3"/>
                      <a:pt x="14" y="5"/>
                    </a:cubicBezTo>
                    <a:cubicBezTo>
                      <a:pt x="10" y="4"/>
                      <a:pt x="3" y="0"/>
                      <a:pt x="0" y="1"/>
                    </a:cubicBezTo>
                  </a:path>
                </a:pathLst>
              </a:custGeom>
              <a:solidFill>
                <a:srgbClr val="E46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922" name="Freeform 522"/>
              <p:cNvSpPr>
                <a:spLocks/>
              </p:cNvSpPr>
              <p:nvPr/>
            </p:nvSpPr>
            <p:spPr bwMode="auto">
              <a:xfrm>
                <a:off x="2822" y="2280"/>
                <a:ext cx="31" cy="23"/>
              </a:xfrm>
              <a:custGeom>
                <a:avLst/>
                <a:gdLst>
                  <a:gd name="T0" fmla="*/ 7 w 14"/>
                  <a:gd name="T1" fmla="*/ 0 h 10"/>
                  <a:gd name="T2" fmla="*/ 0 w 14"/>
                  <a:gd name="T3" fmla="*/ 10 h 10"/>
                  <a:gd name="T4" fmla="*/ 14 w 14"/>
                  <a:gd name="T5" fmla="*/ 6 h 10"/>
                  <a:gd name="T6" fmla="*/ 10 w 14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0">
                    <a:moveTo>
                      <a:pt x="7" y="0"/>
                    </a:moveTo>
                    <a:cubicBezTo>
                      <a:pt x="4" y="0"/>
                      <a:pt x="3" y="8"/>
                      <a:pt x="0" y="10"/>
                    </a:cubicBezTo>
                    <a:cubicBezTo>
                      <a:pt x="4" y="4"/>
                      <a:pt x="9" y="4"/>
                      <a:pt x="14" y="6"/>
                    </a:cubicBezTo>
                    <a:cubicBezTo>
                      <a:pt x="14" y="4"/>
                      <a:pt x="11" y="1"/>
                      <a:pt x="10" y="0"/>
                    </a:cubicBezTo>
                  </a:path>
                </a:pathLst>
              </a:custGeom>
              <a:solidFill>
                <a:srgbClr val="E46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923" name="Freeform 523"/>
              <p:cNvSpPr>
                <a:spLocks/>
              </p:cNvSpPr>
              <p:nvPr/>
            </p:nvSpPr>
            <p:spPr bwMode="auto">
              <a:xfrm>
                <a:off x="2927" y="2372"/>
                <a:ext cx="54" cy="20"/>
              </a:xfrm>
              <a:custGeom>
                <a:avLst/>
                <a:gdLst>
                  <a:gd name="T0" fmla="*/ 6 w 24"/>
                  <a:gd name="T1" fmla="*/ 2 h 9"/>
                  <a:gd name="T2" fmla="*/ 4 w 24"/>
                  <a:gd name="T3" fmla="*/ 0 h 9"/>
                  <a:gd name="T4" fmla="*/ 0 w 24"/>
                  <a:gd name="T5" fmla="*/ 9 h 9"/>
                  <a:gd name="T6" fmla="*/ 12 w 24"/>
                  <a:gd name="T7" fmla="*/ 4 h 9"/>
                  <a:gd name="T8" fmla="*/ 24 w 24"/>
                  <a:gd name="T9" fmla="*/ 8 h 9"/>
                  <a:gd name="T10" fmla="*/ 16 w 24"/>
                  <a:gd name="T11" fmla="*/ 4 h 9"/>
                  <a:gd name="T12" fmla="*/ 10 w 24"/>
                  <a:gd name="T13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9">
                    <a:moveTo>
                      <a:pt x="6" y="2"/>
                    </a:moveTo>
                    <a:cubicBezTo>
                      <a:pt x="5" y="1"/>
                      <a:pt x="4" y="1"/>
                      <a:pt x="4" y="0"/>
                    </a:cubicBezTo>
                    <a:cubicBezTo>
                      <a:pt x="3" y="3"/>
                      <a:pt x="3" y="6"/>
                      <a:pt x="0" y="9"/>
                    </a:cubicBezTo>
                    <a:cubicBezTo>
                      <a:pt x="3" y="7"/>
                      <a:pt x="8" y="3"/>
                      <a:pt x="12" y="4"/>
                    </a:cubicBezTo>
                    <a:cubicBezTo>
                      <a:pt x="16" y="4"/>
                      <a:pt x="19" y="9"/>
                      <a:pt x="24" y="8"/>
                    </a:cubicBezTo>
                    <a:cubicBezTo>
                      <a:pt x="23" y="5"/>
                      <a:pt x="19" y="5"/>
                      <a:pt x="16" y="4"/>
                    </a:cubicBezTo>
                    <a:cubicBezTo>
                      <a:pt x="13" y="3"/>
                      <a:pt x="7" y="2"/>
                      <a:pt x="10" y="1"/>
                    </a:cubicBezTo>
                  </a:path>
                </a:pathLst>
              </a:custGeom>
              <a:solidFill>
                <a:srgbClr val="E46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924" name="Freeform 524"/>
              <p:cNvSpPr>
                <a:spLocks/>
              </p:cNvSpPr>
              <p:nvPr/>
            </p:nvSpPr>
            <p:spPr bwMode="auto">
              <a:xfrm>
                <a:off x="3163" y="2489"/>
                <a:ext cx="72" cy="29"/>
              </a:xfrm>
              <a:custGeom>
                <a:avLst/>
                <a:gdLst>
                  <a:gd name="T0" fmla="*/ 8 w 32"/>
                  <a:gd name="T1" fmla="*/ 4 h 13"/>
                  <a:gd name="T2" fmla="*/ 32 w 32"/>
                  <a:gd name="T3" fmla="*/ 9 h 13"/>
                  <a:gd name="T4" fmla="*/ 0 w 32"/>
                  <a:gd name="T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" h="13">
                    <a:moveTo>
                      <a:pt x="8" y="4"/>
                    </a:moveTo>
                    <a:cubicBezTo>
                      <a:pt x="10" y="13"/>
                      <a:pt x="26" y="13"/>
                      <a:pt x="32" y="9"/>
                    </a:cubicBezTo>
                    <a:cubicBezTo>
                      <a:pt x="22" y="11"/>
                      <a:pt x="8" y="7"/>
                      <a:pt x="0" y="0"/>
                    </a:cubicBezTo>
                  </a:path>
                </a:pathLst>
              </a:custGeom>
              <a:solidFill>
                <a:srgbClr val="E46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925" name="Freeform 525"/>
              <p:cNvSpPr>
                <a:spLocks/>
              </p:cNvSpPr>
              <p:nvPr/>
            </p:nvSpPr>
            <p:spPr bwMode="auto">
              <a:xfrm>
                <a:off x="3170" y="2839"/>
                <a:ext cx="27" cy="31"/>
              </a:xfrm>
              <a:custGeom>
                <a:avLst/>
                <a:gdLst>
                  <a:gd name="T0" fmla="*/ 10 w 12"/>
                  <a:gd name="T1" fmla="*/ 0 h 14"/>
                  <a:gd name="T2" fmla="*/ 12 w 12"/>
                  <a:gd name="T3" fmla="*/ 3 h 14"/>
                  <a:gd name="T4" fmla="*/ 8 w 12"/>
                  <a:gd name="T5" fmla="*/ 14 h 14"/>
                  <a:gd name="T6" fmla="*/ 0 w 12"/>
                  <a:gd name="T7" fmla="*/ 11 h 14"/>
                  <a:gd name="T8" fmla="*/ 6 w 12"/>
                  <a:gd name="T9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4">
                    <a:moveTo>
                      <a:pt x="10" y="0"/>
                    </a:moveTo>
                    <a:cubicBezTo>
                      <a:pt x="10" y="0"/>
                      <a:pt x="11" y="1"/>
                      <a:pt x="12" y="3"/>
                    </a:cubicBezTo>
                    <a:cubicBezTo>
                      <a:pt x="2" y="4"/>
                      <a:pt x="6" y="8"/>
                      <a:pt x="8" y="14"/>
                    </a:cubicBezTo>
                    <a:cubicBezTo>
                      <a:pt x="5" y="14"/>
                      <a:pt x="2" y="13"/>
                      <a:pt x="0" y="11"/>
                    </a:cubicBezTo>
                    <a:cubicBezTo>
                      <a:pt x="2" y="10"/>
                      <a:pt x="4" y="9"/>
                      <a:pt x="6" y="9"/>
                    </a:cubicBezTo>
                  </a:path>
                </a:pathLst>
              </a:custGeom>
              <a:solidFill>
                <a:srgbClr val="E46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926" name="Freeform 526"/>
              <p:cNvSpPr>
                <a:spLocks/>
              </p:cNvSpPr>
              <p:nvPr/>
            </p:nvSpPr>
            <p:spPr bwMode="auto">
              <a:xfrm>
                <a:off x="3352" y="2960"/>
                <a:ext cx="35" cy="43"/>
              </a:xfrm>
              <a:custGeom>
                <a:avLst/>
                <a:gdLst>
                  <a:gd name="T0" fmla="*/ 8 w 16"/>
                  <a:gd name="T1" fmla="*/ 2 h 19"/>
                  <a:gd name="T2" fmla="*/ 16 w 16"/>
                  <a:gd name="T3" fmla="*/ 19 h 19"/>
                  <a:gd name="T4" fmla="*/ 16 w 16"/>
                  <a:gd name="T5" fmla="*/ 19 h 19"/>
                  <a:gd name="T6" fmla="*/ 5 w 16"/>
                  <a:gd name="T7" fmla="*/ 6 h 19"/>
                  <a:gd name="T8" fmla="*/ 0 w 16"/>
                  <a:gd name="T9" fmla="*/ 11 h 19"/>
                  <a:gd name="T10" fmla="*/ 9 w 16"/>
                  <a:gd name="T1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9">
                    <a:moveTo>
                      <a:pt x="8" y="2"/>
                    </a:moveTo>
                    <a:cubicBezTo>
                      <a:pt x="15" y="2"/>
                      <a:pt x="16" y="14"/>
                      <a:pt x="16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2" y="15"/>
                      <a:pt x="9" y="10"/>
                      <a:pt x="5" y="6"/>
                    </a:cubicBezTo>
                    <a:cubicBezTo>
                      <a:pt x="3" y="7"/>
                      <a:pt x="1" y="9"/>
                      <a:pt x="0" y="11"/>
                    </a:cubicBezTo>
                    <a:cubicBezTo>
                      <a:pt x="2" y="8"/>
                      <a:pt x="6" y="0"/>
                      <a:pt x="9" y="0"/>
                    </a:cubicBezTo>
                  </a:path>
                </a:pathLst>
              </a:custGeom>
              <a:solidFill>
                <a:srgbClr val="E46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927" name="Freeform 527"/>
              <p:cNvSpPr>
                <a:spLocks/>
              </p:cNvSpPr>
              <p:nvPr/>
            </p:nvSpPr>
            <p:spPr bwMode="auto">
              <a:xfrm>
                <a:off x="3428" y="2967"/>
                <a:ext cx="27" cy="24"/>
              </a:xfrm>
              <a:custGeom>
                <a:avLst/>
                <a:gdLst>
                  <a:gd name="T0" fmla="*/ 0 w 12"/>
                  <a:gd name="T1" fmla="*/ 3 h 11"/>
                  <a:gd name="T2" fmla="*/ 8 w 12"/>
                  <a:gd name="T3" fmla="*/ 11 h 11"/>
                  <a:gd name="T4" fmla="*/ 7 w 12"/>
                  <a:gd name="T5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1">
                    <a:moveTo>
                      <a:pt x="0" y="3"/>
                    </a:moveTo>
                    <a:cubicBezTo>
                      <a:pt x="6" y="0"/>
                      <a:pt x="12" y="4"/>
                      <a:pt x="8" y="11"/>
                    </a:cubicBezTo>
                    <a:cubicBezTo>
                      <a:pt x="7" y="11"/>
                      <a:pt x="8" y="10"/>
                      <a:pt x="7" y="10"/>
                    </a:cubicBezTo>
                  </a:path>
                </a:pathLst>
              </a:custGeom>
              <a:solidFill>
                <a:srgbClr val="E46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928" name="Freeform 528"/>
              <p:cNvSpPr>
                <a:spLocks/>
              </p:cNvSpPr>
              <p:nvPr/>
            </p:nvSpPr>
            <p:spPr bwMode="auto">
              <a:xfrm>
                <a:off x="3228" y="3052"/>
                <a:ext cx="25" cy="20"/>
              </a:xfrm>
              <a:custGeom>
                <a:avLst/>
                <a:gdLst>
                  <a:gd name="T0" fmla="*/ 7 w 11"/>
                  <a:gd name="T1" fmla="*/ 0 h 9"/>
                  <a:gd name="T2" fmla="*/ 7 w 11"/>
                  <a:gd name="T3" fmla="*/ 3 h 9"/>
                  <a:gd name="T4" fmla="*/ 11 w 11"/>
                  <a:gd name="T5" fmla="*/ 8 h 9"/>
                  <a:gd name="T6" fmla="*/ 0 w 11"/>
                  <a:gd name="T7" fmla="*/ 7 h 9"/>
                  <a:gd name="T8" fmla="*/ 1 w 11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9">
                    <a:moveTo>
                      <a:pt x="7" y="0"/>
                    </a:moveTo>
                    <a:cubicBezTo>
                      <a:pt x="7" y="0"/>
                      <a:pt x="6" y="1"/>
                      <a:pt x="7" y="3"/>
                    </a:cubicBezTo>
                    <a:cubicBezTo>
                      <a:pt x="8" y="5"/>
                      <a:pt x="10" y="7"/>
                      <a:pt x="11" y="8"/>
                    </a:cubicBezTo>
                    <a:cubicBezTo>
                      <a:pt x="7" y="9"/>
                      <a:pt x="4" y="7"/>
                      <a:pt x="0" y="7"/>
                    </a:cubicBezTo>
                    <a:cubicBezTo>
                      <a:pt x="0" y="7"/>
                      <a:pt x="0" y="8"/>
                      <a:pt x="1" y="9"/>
                    </a:cubicBezTo>
                  </a:path>
                </a:pathLst>
              </a:custGeom>
              <a:solidFill>
                <a:srgbClr val="E46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929" name="Freeform 529"/>
              <p:cNvSpPr>
                <a:spLocks/>
              </p:cNvSpPr>
              <p:nvPr/>
            </p:nvSpPr>
            <p:spPr bwMode="auto">
              <a:xfrm>
                <a:off x="3255" y="3377"/>
                <a:ext cx="49" cy="25"/>
              </a:xfrm>
              <a:custGeom>
                <a:avLst/>
                <a:gdLst>
                  <a:gd name="T0" fmla="*/ 4 w 22"/>
                  <a:gd name="T1" fmla="*/ 7 h 11"/>
                  <a:gd name="T2" fmla="*/ 13 w 22"/>
                  <a:gd name="T3" fmla="*/ 0 h 11"/>
                  <a:gd name="T4" fmla="*/ 22 w 22"/>
                  <a:gd name="T5" fmla="*/ 3 h 11"/>
                  <a:gd name="T6" fmla="*/ 19 w 22"/>
                  <a:gd name="T7" fmla="*/ 11 h 11"/>
                  <a:gd name="T8" fmla="*/ 11 w 22"/>
                  <a:gd name="T9" fmla="*/ 5 h 11"/>
                  <a:gd name="T10" fmla="*/ 0 w 22"/>
                  <a:gd name="T11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1">
                    <a:moveTo>
                      <a:pt x="4" y="7"/>
                    </a:moveTo>
                    <a:cubicBezTo>
                      <a:pt x="8" y="6"/>
                      <a:pt x="12" y="4"/>
                      <a:pt x="13" y="0"/>
                    </a:cubicBezTo>
                    <a:cubicBezTo>
                      <a:pt x="15" y="3"/>
                      <a:pt x="18" y="4"/>
                      <a:pt x="22" y="3"/>
                    </a:cubicBezTo>
                    <a:cubicBezTo>
                      <a:pt x="21" y="5"/>
                      <a:pt x="20" y="8"/>
                      <a:pt x="19" y="11"/>
                    </a:cubicBezTo>
                    <a:cubicBezTo>
                      <a:pt x="17" y="6"/>
                      <a:pt x="15" y="6"/>
                      <a:pt x="11" y="5"/>
                    </a:cubicBezTo>
                    <a:cubicBezTo>
                      <a:pt x="8" y="4"/>
                      <a:pt x="2" y="4"/>
                      <a:pt x="0" y="5"/>
                    </a:cubicBezTo>
                  </a:path>
                </a:pathLst>
              </a:custGeom>
              <a:solidFill>
                <a:srgbClr val="E46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930" name="Freeform 530"/>
              <p:cNvSpPr>
                <a:spLocks/>
              </p:cNvSpPr>
              <p:nvPr/>
            </p:nvSpPr>
            <p:spPr bwMode="auto">
              <a:xfrm>
                <a:off x="3363" y="3400"/>
                <a:ext cx="15" cy="40"/>
              </a:xfrm>
              <a:custGeom>
                <a:avLst/>
                <a:gdLst>
                  <a:gd name="T0" fmla="*/ 3 w 7"/>
                  <a:gd name="T1" fmla="*/ 0 h 18"/>
                  <a:gd name="T2" fmla="*/ 0 w 7"/>
                  <a:gd name="T3" fmla="*/ 15 h 18"/>
                  <a:gd name="T4" fmla="*/ 6 w 7"/>
                  <a:gd name="T5" fmla="*/ 18 h 18"/>
                  <a:gd name="T6" fmla="*/ 4 w 7"/>
                  <a:gd name="T7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8">
                    <a:moveTo>
                      <a:pt x="3" y="0"/>
                    </a:moveTo>
                    <a:cubicBezTo>
                      <a:pt x="2" y="5"/>
                      <a:pt x="5" y="12"/>
                      <a:pt x="0" y="15"/>
                    </a:cubicBezTo>
                    <a:cubicBezTo>
                      <a:pt x="2" y="16"/>
                      <a:pt x="4" y="17"/>
                      <a:pt x="6" y="18"/>
                    </a:cubicBezTo>
                    <a:cubicBezTo>
                      <a:pt x="7" y="13"/>
                      <a:pt x="2" y="7"/>
                      <a:pt x="4" y="2"/>
                    </a:cubicBezTo>
                  </a:path>
                </a:pathLst>
              </a:custGeom>
              <a:solidFill>
                <a:srgbClr val="E46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931" name="Freeform 531"/>
              <p:cNvSpPr>
                <a:spLocks/>
              </p:cNvSpPr>
              <p:nvPr/>
            </p:nvSpPr>
            <p:spPr bwMode="auto">
              <a:xfrm>
                <a:off x="3233" y="3595"/>
                <a:ext cx="38" cy="20"/>
              </a:xfrm>
              <a:custGeom>
                <a:avLst/>
                <a:gdLst>
                  <a:gd name="T0" fmla="*/ 0 w 17"/>
                  <a:gd name="T1" fmla="*/ 2 h 9"/>
                  <a:gd name="T2" fmla="*/ 17 w 17"/>
                  <a:gd name="T3" fmla="*/ 5 h 9"/>
                  <a:gd name="T4" fmla="*/ 5 w 17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9">
                    <a:moveTo>
                      <a:pt x="0" y="2"/>
                    </a:moveTo>
                    <a:cubicBezTo>
                      <a:pt x="7" y="9"/>
                      <a:pt x="11" y="2"/>
                      <a:pt x="17" y="5"/>
                    </a:cubicBezTo>
                    <a:cubicBezTo>
                      <a:pt x="14" y="4"/>
                      <a:pt x="5" y="3"/>
                      <a:pt x="5" y="0"/>
                    </a:cubicBezTo>
                  </a:path>
                </a:pathLst>
              </a:custGeom>
              <a:solidFill>
                <a:srgbClr val="E46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932" name="Freeform 532"/>
              <p:cNvSpPr>
                <a:spLocks/>
              </p:cNvSpPr>
              <p:nvPr/>
            </p:nvSpPr>
            <p:spPr bwMode="auto">
              <a:xfrm>
                <a:off x="3417" y="3638"/>
                <a:ext cx="20" cy="22"/>
              </a:xfrm>
              <a:custGeom>
                <a:avLst/>
                <a:gdLst>
                  <a:gd name="T0" fmla="*/ 1 w 9"/>
                  <a:gd name="T1" fmla="*/ 0 h 10"/>
                  <a:gd name="T2" fmla="*/ 0 w 9"/>
                  <a:gd name="T3" fmla="*/ 10 h 10"/>
                  <a:gd name="T4" fmla="*/ 4 w 9"/>
                  <a:gd name="T5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0">
                    <a:moveTo>
                      <a:pt x="1" y="0"/>
                    </a:moveTo>
                    <a:cubicBezTo>
                      <a:pt x="1" y="3"/>
                      <a:pt x="0" y="7"/>
                      <a:pt x="0" y="10"/>
                    </a:cubicBezTo>
                    <a:cubicBezTo>
                      <a:pt x="5" y="10"/>
                      <a:pt x="9" y="8"/>
                      <a:pt x="4" y="2"/>
                    </a:cubicBezTo>
                  </a:path>
                </a:pathLst>
              </a:custGeom>
              <a:solidFill>
                <a:srgbClr val="E46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933" name="Freeform 533"/>
              <p:cNvSpPr>
                <a:spLocks/>
              </p:cNvSpPr>
              <p:nvPr/>
            </p:nvSpPr>
            <p:spPr bwMode="auto">
              <a:xfrm>
                <a:off x="3374" y="3698"/>
                <a:ext cx="45" cy="27"/>
              </a:xfrm>
              <a:custGeom>
                <a:avLst/>
                <a:gdLst>
                  <a:gd name="T0" fmla="*/ 6 w 20"/>
                  <a:gd name="T1" fmla="*/ 0 h 12"/>
                  <a:gd name="T2" fmla="*/ 2 w 20"/>
                  <a:gd name="T3" fmla="*/ 10 h 12"/>
                  <a:gd name="T4" fmla="*/ 14 w 20"/>
                  <a:gd name="T5" fmla="*/ 5 h 12"/>
                  <a:gd name="T6" fmla="*/ 20 w 20"/>
                  <a:gd name="T7" fmla="*/ 8 h 12"/>
                  <a:gd name="T8" fmla="*/ 11 w 20"/>
                  <a:gd name="T9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2">
                    <a:moveTo>
                      <a:pt x="6" y="0"/>
                    </a:moveTo>
                    <a:cubicBezTo>
                      <a:pt x="3" y="1"/>
                      <a:pt x="0" y="7"/>
                      <a:pt x="2" y="10"/>
                    </a:cubicBezTo>
                    <a:cubicBezTo>
                      <a:pt x="6" y="9"/>
                      <a:pt x="10" y="5"/>
                      <a:pt x="14" y="5"/>
                    </a:cubicBezTo>
                    <a:cubicBezTo>
                      <a:pt x="14" y="8"/>
                      <a:pt x="19" y="12"/>
                      <a:pt x="20" y="8"/>
                    </a:cubicBezTo>
                    <a:cubicBezTo>
                      <a:pt x="20" y="4"/>
                      <a:pt x="13" y="4"/>
                      <a:pt x="11" y="3"/>
                    </a:cubicBezTo>
                  </a:path>
                </a:pathLst>
              </a:custGeom>
              <a:solidFill>
                <a:srgbClr val="E46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934" name="Freeform 534"/>
              <p:cNvSpPr>
                <a:spLocks/>
              </p:cNvSpPr>
              <p:nvPr/>
            </p:nvSpPr>
            <p:spPr bwMode="auto">
              <a:xfrm>
                <a:off x="3235" y="3631"/>
                <a:ext cx="45" cy="27"/>
              </a:xfrm>
              <a:custGeom>
                <a:avLst/>
                <a:gdLst>
                  <a:gd name="T0" fmla="*/ 0 w 20"/>
                  <a:gd name="T1" fmla="*/ 0 h 12"/>
                  <a:gd name="T2" fmla="*/ 11 w 20"/>
                  <a:gd name="T3" fmla="*/ 7 h 12"/>
                  <a:gd name="T4" fmla="*/ 20 w 20"/>
                  <a:gd name="T5" fmla="*/ 12 h 12"/>
                  <a:gd name="T6" fmla="*/ 9 w 20"/>
                  <a:gd name="T7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12">
                    <a:moveTo>
                      <a:pt x="0" y="0"/>
                    </a:moveTo>
                    <a:cubicBezTo>
                      <a:pt x="2" y="6"/>
                      <a:pt x="5" y="7"/>
                      <a:pt x="11" y="7"/>
                    </a:cubicBezTo>
                    <a:cubicBezTo>
                      <a:pt x="18" y="7"/>
                      <a:pt x="17" y="7"/>
                      <a:pt x="20" y="12"/>
                    </a:cubicBezTo>
                    <a:cubicBezTo>
                      <a:pt x="19" y="5"/>
                      <a:pt x="14" y="6"/>
                      <a:pt x="9" y="3"/>
                    </a:cubicBezTo>
                  </a:path>
                </a:pathLst>
              </a:custGeom>
              <a:solidFill>
                <a:srgbClr val="E46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935" name="Freeform 535"/>
              <p:cNvSpPr>
                <a:spLocks/>
              </p:cNvSpPr>
              <p:nvPr/>
            </p:nvSpPr>
            <p:spPr bwMode="auto">
              <a:xfrm>
                <a:off x="3681" y="3694"/>
                <a:ext cx="61" cy="42"/>
              </a:xfrm>
              <a:custGeom>
                <a:avLst/>
                <a:gdLst>
                  <a:gd name="T0" fmla="*/ 0 w 27"/>
                  <a:gd name="T1" fmla="*/ 18 h 19"/>
                  <a:gd name="T2" fmla="*/ 15 w 27"/>
                  <a:gd name="T3" fmla="*/ 11 h 19"/>
                  <a:gd name="T4" fmla="*/ 27 w 27"/>
                  <a:gd name="T5" fmla="*/ 0 h 19"/>
                  <a:gd name="T6" fmla="*/ 15 w 27"/>
                  <a:gd name="T7" fmla="*/ 5 h 19"/>
                  <a:gd name="T8" fmla="*/ 14 w 27"/>
                  <a:gd name="T9" fmla="*/ 0 h 19"/>
                  <a:gd name="T10" fmla="*/ 15 w 27"/>
                  <a:gd name="T11" fmla="*/ 8 h 19"/>
                  <a:gd name="T12" fmla="*/ 8 w 27"/>
                  <a:gd name="T13" fmla="*/ 1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19">
                    <a:moveTo>
                      <a:pt x="0" y="18"/>
                    </a:moveTo>
                    <a:cubicBezTo>
                      <a:pt x="0" y="19"/>
                      <a:pt x="12" y="13"/>
                      <a:pt x="15" y="11"/>
                    </a:cubicBezTo>
                    <a:cubicBezTo>
                      <a:pt x="20" y="9"/>
                      <a:pt x="23" y="5"/>
                      <a:pt x="27" y="0"/>
                    </a:cubicBezTo>
                    <a:cubicBezTo>
                      <a:pt x="23" y="3"/>
                      <a:pt x="19" y="5"/>
                      <a:pt x="15" y="5"/>
                    </a:cubicBezTo>
                    <a:cubicBezTo>
                      <a:pt x="15" y="3"/>
                      <a:pt x="14" y="1"/>
                      <a:pt x="14" y="0"/>
                    </a:cubicBezTo>
                    <a:cubicBezTo>
                      <a:pt x="13" y="2"/>
                      <a:pt x="16" y="6"/>
                      <a:pt x="15" y="8"/>
                    </a:cubicBezTo>
                    <a:cubicBezTo>
                      <a:pt x="13" y="11"/>
                      <a:pt x="10" y="8"/>
                      <a:pt x="8" y="11"/>
                    </a:cubicBezTo>
                  </a:path>
                </a:pathLst>
              </a:custGeom>
              <a:solidFill>
                <a:srgbClr val="E46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936" name="Freeform 536"/>
              <p:cNvSpPr>
                <a:spLocks/>
              </p:cNvSpPr>
              <p:nvPr/>
            </p:nvSpPr>
            <p:spPr bwMode="auto">
              <a:xfrm>
                <a:off x="3592" y="3146"/>
                <a:ext cx="31" cy="50"/>
              </a:xfrm>
              <a:custGeom>
                <a:avLst/>
                <a:gdLst>
                  <a:gd name="T0" fmla="*/ 10 w 14"/>
                  <a:gd name="T1" fmla="*/ 0 h 22"/>
                  <a:gd name="T2" fmla="*/ 9 w 14"/>
                  <a:gd name="T3" fmla="*/ 19 h 22"/>
                  <a:gd name="T4" fmla="*/ 11 w 14"/>
                  <a:gd name="T5" fmla="*/ 1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22">
                    <a:moveTo>
                      <a:pt x="10" y="0"/>
                    </a:moveTo>
                    <a:cubicBezTo>
                      <a:pt x="10" y="5"/>
                      <a:pt x="14" y="17"/>
                      <a:pt x="9" y="19"/>
                    </a:cubicBezTo>
                    <a:cubicBezTo>
                      <a:pt x="0" y="22"/>
                      <a:pt x="11" y="11"/>
                      <a:pt x="11" y="10"/>
                    </a:cubicBezTo>
                  </a:path>
                </a:pathLst>
              </a:custGeom>
              <a:solidFill>
                <a:srgbClr val="E46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937" name="Freeform 537"/>
              <p:cNvSpPr>
                <a:spLocks/>
              </p:cNvSpPr>
              <p:nvPr/>
            </p:nvSpPr>
            <p:spPr bwMode="auto">
              <a:xfrm>
                <a:off x="3729" y="2839"/>
                <a:ext cx="31" cy="69"/>
              </a:xfrm>
              <a:custGeom>
                <a:avLst/>
                <a:gdLst>
                  <a:gd name="T0" fmla="*/ 11 w 14"/>
                  <a:gd name="T1" fmla="*/ 0 h 31"/>
                  <a:gd name="T2" fmla="*/ 14 w 14"/>
                  <a:gd name="T3" fmla="*/ 17 h 31"/>
                  <a:gd name="T4" fmla="*/ 11 w 14"/>
                  <a:gd name="T5" fmla="*/ 31 h 31"/>
                  <a:gd name="T6" fmla="*/ 11 w 14"/>
                  <a:gd name="T7" fmla="*/ 19 h 31"/>
                  <a:gd name="T8" fmla="*/ 0 w 14"/>
                  <a:gd name="T9" fmla="*/ 18 h 31"/>
                  <a:gd name="T10" fmla="*/ 8 w 14"/>
                  <a:gd name="T11" fmla="*/ 14 h 31"/>
                  <a:gd name="T12" fmla="*/ 12 w 14"/>
                  <a:gd name="T13" fmla="*/ 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31">
                    <a:moveTo>
                      <a:pt x="11" y="0"/>
                    </a:moveTo>
                    <a:cubicBezTo>
                      <a:pt x="12" y="5"/>
                      <a:pt x="14" y="11"/>
                      <a:pt x="14" y="17"/>
                    </a:cubicBezTo>
                    <a:cubicBezTo>
                      <a:pt x="14" y="22"/>
                      <a:pt x="12" y="26"/>
                      <a:pt x="11" y="31"/>
                    </a:cubicBezTo>
                    <a:cubicBezTo>
                      <a:pt x="13" y="29"/>
                      <a:pt x="13" y="21"/>
                      <a:pt x="11" y="19"/>
                    </a:cubicBezTo>
                    <a:cubicBezTo>
                      <a:pt x="9" y="16"/>
                      <a:pt x="4" y="18"/>
                      <a:pt x="0" y="18"/>
                    </a:cubicBezTo>
                    <a:cubicBezTo>
                      <a:pt x="2" y="16"/>
                      <a:pt x="7" y="16"/>
                      <a:pt x="8" y="14"/>
                    </a:cubicBezTo>
                    <a:cubicBezTo>
                      <a:pt x="11" y="12"/>
                      <a:pt x="10" y="8"/>
                      <a:pt x="12" y="5"/>
                    </a:cubicBezTo>
                  </a:path>
                </a:pathLst>
              </a:custGeom>
              <a:solidFill>
                <a:srgbClr val="E46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938" name="Freeform 538"/>
              <p:cNvSpPr>
                <a:spLocks/>
              </p:cNvSpPr>
              <p:nvPr/>
            </p:nvSpPr>
            <p:spPr bwMode="auto">
              <a:xfrm>
                <a:off x="3755" y="2641"/>
                <a:ext cx="32" cy="88"/>
              </a:xfrm>
              <a:custGeom>
                <a:avLst/>
                <a:gdLst>
                  <a:gd name="T0" fmla="*/ 8 w 14"/>
                  <a:gd name="T1" fmla="*/ 3 h 39"/>
                  <a:gd name="T2" fmla="*/ 11 w 14"/>
                  <a:gd name="T3" fmla="*/ 9 h 39"/>
                  <a:gd name="T4" fmla="*/ 12 w 14"/>
                  <a:gd name="T5" fmla="*/ 18 h 39"/>
                  <a:gd name="T6" fmla="*/ 5 w 14"/>
                  <a:gd name="T7" fmla="*/ 39 h 39"/>
                  <a:gd name="T8" fmla="*/ 4 w 14"/>
                  <a:gd name="T9" fmla="*/ 30 h 39"/>
                  <a:gd name="T10" fmla="*/ 9 w 14"/>
                  <a:gd name="T11" fmla="*/ 18 h 39"/>
                  <a:gd name="T12" fmla="*/ 10 w 14"/>
                  <a:gd name="T13" fmla="*/ 9 h 39"/>
                  <a:gd name="T14" fmla="*/ 0 w 14"/>
                  <a:gd name="T15" fmla="*/ 6 h 39"/>
                  <a:gd name="T16" fmla="*/ 5 w 14"/>
                  <a:gd name="T17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39">
                    <a:moveTo>
                      <a:pt x="8" y="3"/>
                    </a:moveTo>
                    <a:cubicBezTo>
                      <a:pt x="6" y="5"/>
                      <a:pt x="9" y="6"/>
                      <a:pt x="11" y="9"/>
                    </a:cubicBezTo>
                    <a:cubicBezTo>
                      <a:pt x="13" y="13"/>
                      <a:pt x="12" y="14"/>
                      <a:pt x="12" y="18"/>
                    </a:cubicBezTo>
                    <a:cubicBezTo>
                      <a:pt x="11" y="24"/>
                      <a:pt x="9" y="35"/>
                      <a:pt x="5" y="39"/>
                    </a:cubicBezTo>
                    <a:cubicBezTo>
                      <a:pt x="3" y="37"/>
                      <a:pt x="4" y="33"/>
                      <a:pt x="4" y="30"/>
                    </a:cubicBezTo>
                    <a:cubicBezTo>
                      <a:pt x="14" y="37"/>
                      <a:pt x="9" y="22"/>
                      <a:pt x="9" y="18"/>
                    </a:cubicBezTo>
                    <a:cubicBezTo>
                      <a:pt x="9" y="15"/>
                      <a:pt x="12" y="10"/>
                      <a:pt x="10" y="9"/>
                    </a:cubicBezTo>
                    <a:cubicBezTo>
                      <a:pt x="8" y="6"/>
                      <a:pt x="3" y="9"/>
                      <a:pt x="0" y="6"/>
                    </a:cubicBezTo>
                    <a:cubicBezTo>
                      <a:pt x="2" y="4"/>
                      <a:pt x="4" y="2"/>
                      <a:pt x="5" y="0"/>
                    </a:cubicBezTo>
                  </a:path>
                </a:pathLst>
              </a:custGeom>
              <a:solidFill>
                <a:srgbClr val="E46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939" name="Freeform 539"/>
              <p:cNvSpPr>
                <a:spLocks/>
              </p:cNvSpPr>
              <p:nvPr/>
            </p:nvSpPr>
            <p:spPr bwMode="auto">
              <a:xfrm>
                <a:off x="3621" y="2796"/>
                <a:ext cx="29" cy="54"/>
              </a:xfrm>
              <a:custGeom>
                <a:avLst/>
                <a:gdLst>
                  <a:gd name="T0" fmla="*/ 0 w 13"/>
                  <a:gd name="T1" fmla="*/ 0 h 24"/>
                  <a:gd name="T2" fmla="*/ 12 w 13"/>
                  <a:gd name="T3" fmla="*/ 8 h 24"/>
                  <a:gd name="T4" fmla="*/ 10 w 13"/>
                  <a:gd name="T5" fmla="*/ 17 h 24"/>
                  <a:gd name="T6" fmla="*/ 13 w 13"/>
                  <a:gd name="T7" fmla="*/ 24 h 24"/>
                  <a:gd name="T8" fmla="*/ 5 w 13"/>
                  <a:gd name="T9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4">
                    <a:moveTo>
                      <a:pt x="0" y="0"/>
                    </a:moveTo>
                    <a:cubicBezTo>
                      <a:pt x="5" y="1"/>
                      <a:pt x="11" y="3"/>
                      <a:pt x="12" y="8"/>
                    </a:cubicBezTo>
                    <a:cubicBezTo>
                      <a:pt x="12" y="10"/>
                      <a:pt x="10" y="14"/>
                      <a:pt x="10" y="17"/>
                    </a:cubicBezTo>
                    <a:cubicBezTo>
                      <a:pt x="11" y="19"/>
                      <a:pt x="12" y="22"/>
                      <a:pt x="13" y="24"/>
                    </a:cubicBezTo>
                    <a:cubicBezTo>
                      <a:pt x="11" y="17"/>
                      <a:pt x="10" y="9"/>
                      <a:pt x="5" y="2"/>
                    </a:cubicBezTo>
                  </a:path>
                </a:pathLst>
              </a:custGeom>
              <a:solidFill>
                <a:srgbClr val="E46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940" name="Freeform 540"/>
              <p:cNvSpPr>
                <a:spLocks/>
              </p:cNvSpPr>
              <p:nvPr/>
            </p:nvSpPr>
            <p:spPr bwMode="auto">
              <a:xfrm>
                <a:off x="3560" y="2606"/>
                <a:ext cx="23" cy="17"/>
              </a:xfrm>
              <a:custGeom>
                <a:avLst/>
                <a:gdLst>
                  <a:gd name="T0" fmla="*/ 0 w 10"/>
                  <a:gd name="T1" fmla="*/ 0 h 8"/>
                  <a:gd name="T2" fmla="*/ 10 w 10"/>
                  <a:gd name="T3" fmla="*/ 8 h 8"/>
                  <a:gd name="T4" fmla="*/ 3 w 10"/>
                  <a:gd name="T5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0" y="0"/>
                    </a:moveTo>
                    <a:cubicBezTo>
                      <a:pt x="4" y="3"/>
                      <a:pt x="10" y="2"/>
                      <a:pt x="10" y="8"/>
                    </a:cubicBezTo>
                    <a:cubicBezTo>
                      <a:pt x="8" y="7"/>
                      <a:pt x="2" y="5"/>
                      <a:pt x="3" y="7"/>
                    </a:cubicBezTo>
                  </a:path>
                </a:pathLst>
              </a:custGeom>
              <a:solidFill>
                <a:srgbClr val="E46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941" name="Freeform 541"/>
              <p:cNvSpPr>
                <a:spLocks/>
              </p:cNvSpPr>
              <p:nvPr/>
            </p:nvSpPr>
            <p:spPr bwMode="auto">
              <a:xfrm>
                <a:off x="3652" y="2527"/>
                <a:ext cx="34" cy="38"/>
              </a:xfrm>
              <a:custGeom>
                <a:avLst/>
                <a:gdLst>
                  <a:gd name="T0" fmla="*/ 0 w 15"/>
                  <a:gd name="T1" fmla="*/ 0 h 17"/>
                  <a:gd name="T2" fmla="*/ 9 w 15"/>
                  <a:gd name="T3" fmla="*/ 9 h 17"/>
                  <a:gd name="T4" fmla="*/ 15 w 15"/>
                  <a:gd name="T5" fmla="*/ 17 h 17"/>
                  <a:gd name="T6" fmla="*/ 0 w 15"/>
                  <a:gd name="T7" fmla="*/ 15 h 17"/>
                  <a:gd name="T8" fmla="*/ 6 w 15"/>
                  <a:gd name="T9" fmla="*/ 11 h 17"/>
                  <a:gd name="T10" fmla="*/ 0 w 15"/>
                  <a:gd name="T11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7">
                    <a:moveTo>
                      <a:pt x="0" y="0"/>
                    </a:moveTo>
                    <a:cubicBezTo>
                      <a:pt x="1" y="3"/>
                      <a:pt x="6" y="6"/>
                      <a:pt x="9" y="9"/>
                    </a:cubicBezTo>
                    <a:cubicBezTo>
                      <a:pt x="11" y="12"/>
                      <a:pt x="13" y="15"/>
                      <a:pt x="15" y="17"/>
                    </a:cubicBezTo>
                    <a:cubicBezTo>
                      <a:pt x="10" y="17"/>
                      <a:pt x="5" y="16"/>
                      <a:pt x="0" y="15"/>
                    </a:cubicBezTo>
                    <a:cubicBezTo>
                      <a:pt x="1" y="14"/>
                      <a:pt x="6" y="13"/>
                      <a:pt x="6" y="11"/>
                    </a:cubicBezTo>
                    <a:cubicBezTo>
                      <a:pt x="7" y="8"/>
                      <a:pt x="0" y="6"/>
                      <a:pt x="0" y="3"/>
                    </a:cubicBezTo>
                  </a:path>
                </a:pathLst>
              </a:custGeom>
              <a:solidFill>
                <a:srgbClr val="E46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942" name="Freeform 542"/>
              <p:cNvSpPr>
                <a:spLocks/>
              </p:cNvSpPr>
              <p:nvPr/>
            </p:nvSpPr>
            <p:spPr bwMode="auto">
              <a:xfrm>
                <a:off x="3450" y="2408"/>
                <a:ext cx="38" cy="34"/>
              </a:xfrm>
              <a:custGeom>
                <a:avLst/>
                <a:gdLst>
                  <a:gd name="T0" fmla="*/ 7 w 17"/>
                  <a:gd name="T1" fmla="*/ 6 h 15"/>
                  <a:gd name="T2" fmla="*/ 0 w 17"/>
                  <a:gd name="T3" fmla="*/ 15 h 15"/>
                  <a:gd name="T4" fmla="*/ 17 w 17"/>
                  <a:gd name="T5" fmla="*/ 8 h 15"/>
                  <a:gd name="T6" fmla="*/ 10 w 17"/>
                  <a:gd name="T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15">
                    <a:moveTo>
                      <a:pt x="7" y="6"/>
                    </a:moveTo>
                    <a:cubicBezTo>
                      <a:pt x="5" y="7"/>
                      <a:pt x="1" y="12"/>
                      <a:pt x="0" y="15"/>
                    </a:cubicBezTo>
                    <a:cubicBezTo>
                      <a:pt x="6" y="12"/>
                      <a:pt x="11" y="8"/>
                      <a:pt x="17" y="8"/>
                    </a:cubicBezTo>
                    <a:cubicBezTo>
                      <a:pt x="16" y="5"/>
                      <a:pt x="13" y="1"/>
                      <a:pt x="10" y="0"/>
                    </a:cubicBezTo>
                  </a:path>
                </a:pathLst>
              </a:custGeom>
              <a:solidFill>
                <a:srgbClr val="E46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943" name="Freeform 543"/>
              <p:cNvSpPr>
                <a:spLocks/>
              </p:cNvSpPr>
              <p:nvPr/>
            </p:nvSpPr>
            <p:spPr bwMode="auto">
              <a:xfrm>
                <a:off x="3316" y="2464"/>
                <a:ext cx="31" cy="20"/>
              </a:xfrm>
              <a:custGeom>
                <a:avLst/>
                <a:gdLst>
                  <a:gd name="T0" fmla="*/ 0 w 14"/>
                  <a:gd name="T1" fmla="*/ 4 h 9"/>
                  <a:gd name="T2" fmla="*/ 10 w 14"/>
                  <a:gd name="T3" fmla="*/ 1 h 9"/>
                  <a:gd name="T4" fmla="*/ 14 w 14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9">
                    <a:moveTo>
                      <a:pt x="0" y="4"/>
                    </a:moveTo>
                    <a:cubicBezTo>
                      <a:pt x="2" y="3"/>
                      <a:pt x="8" y="0"/>
                      <a:pt x="10" y="1"/>
                    </a:cubicBezTo>
                    <a:cubicBezTo>
                      <a:pt x="12" y="3"/>
                      <a:pt x="11" y="8"/>
                      <a:pt x="14" y="9"/>
                    </a:cubicBezTo>
                  </a:path>
                </a:pathLst>
              </a:custGeom>
              <a:solidFill>
                <a:srgbClr val="E46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944" name="Freeform 544"/>
              <p:cNvSpPr>
                <a:spLocks/>
              </p:cNvSpPr>
              <p:nvPr/>
            </p:nvSpPr>
            <p:spPr bwMode="auto">
              <a:xfrm>
                <a:off x="2339" y="2924"/>
                <a:ext cx="25" cy="38"/>
              </a:xfrm>
              <a:custGeom>
                <a:avLst/>
                <a:gdLst>
                  <a:gd name="T0" fmla="*/ 0 w 11"/>
                  <a:gd name="T1" fmla="*/ 1 h 17"/>
                  <a:gd name="T2" fmla="*/ 11 w 11"/>
                  <a:gd name="T3" fmla="*/ 0 h 17"/>
                  <a:gd name="T4" fmla="*/ 11 w 11"/>
                  <a:gd name="T5" fmla="*/ 17 h 17"/>
                  <a:gd name="T6" fmla="*/ 6 w 11"/>
                  <a:gd name="T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7">
                    <a:moveTo>
                      <a:pt x="0" y="1"/>
                    </a:moveTo>
                    <a:cubicBezTo>
                      <a:pt x="4" y="1"/>
                      <a:pt x="7" y="1"/>
                      <a:pt x="11" y="0"/>
                    </a:cubicBezTo>
                    <a:cubicBezTo>
                      <a:pt x="7" y="5"/>
                      <a:pt x="11" y="11"/>
                      <a:pt x="11" y="17"/>
                    </a:cubicBezTo>
                    <a:cubicBezTo>
                      <a:pt x="8" y="13"/>
                      <a:pt x="5" y="5"/>
                      <a:pt x="6" y="0"/>
                    </a:cubicBezTo>
                  </a:path>
                </a:pathLst>
              </a:custGeom>
              <a:solidFill>
                <a:srgbClr val="E46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945" name="Freeform 545"/>
              <p:cNvSpPr>
                <a:spLocks/>
              </p:cNvSpPr>
              <p:nvPr/>
            </p:nvSpPr>
            <p:spPr bwMode="auto">
              <a:xfrm>
                <a:off x="2409" y="3196"/>
                <a:ext cx="45" cy="38"/>
              </a:xfrm>
              <a:custGeom>
                <a:avLst/>
                <a:gdLst>
                  <a:gd name="T0" fmla="*/ 0 w 20"/>
                  <a:gd name="T1" fmla="*/ 1 h 17"/>
                  <a:gd name="T2" fmla="*/ 17 w 20"/>
                  <a:gd name="T3" fmla="*/ 0 h 17"/>
                  <a:gd name="T4" fmla="*/ 20 w 20"/>
                  <a:gd name="T5" fmla="*/ 17 h 17"/>
                  <a:gd name="T6" fmla="*/ 4 w 20"/>
                  <a:gd name="T7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17">
                    <a:moveTo>
                      <a:pt x="0" y="1"/>
                    </a:moveTo>
                    <a:cubicBezTo>
                      <a:pt x="5" y="1"/>
                      <a:pt x="11" y="2"/>
                      <a:pt x="17" y="0"/>
                    </a:cubicBezTo>
                    <a:cubicBezTo>
                      <a:pt x="15" y="6"/>
                      <a:pt x="17" y="13"/>
                      <a:pt x="20" y="17"/>
                    </a:cubicBezTo>
                    <a:cubicBezTo>
                      <a:pt x="14" y="12"/>
                      <a:pt x="11" y="5"/>
                      <a:pt x="4" y="2"/>
                    </a:cubicBezTo>
                  </a:path>
                </a:pathLst>
              </a:custGeom>
              <a:solidFill>
                <a:srgbClr val="E46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946" name="Freeform 546"/>
              <p:cNvSpPr>
                <a:spLocks/>
              </p:cNvSpPr>
              <p:nvPr/>
            </p:nvSpPr>
            <p:spPr bwMode="auto">
              <a:xfrm>
                <a:off x="2292" y="3249"/>
                <a:ext cx="34" cy="36"/>
              </a:xfrm>
              <a:custGeom>
                <a:avLst/>
                <a:gdLst>
                  <a:gd name="T0" fmla="*/ 1 w 15"/>
                  <a:gd name="T1" fmla="*/ 3 h 16"/>
                  <a:gd name="T2" fmla="*/ 1 w 15"/>
                  <a:gd name="T3" fmla="*/ 3 h 16"/>
                  <a:gd name="T4" fmla="*/ 2 w 15"/>
                  <a:gd name="T5" fmla="*/ 16 h 16"/>
                  <a:gd name="T6" fmla="*/ 5 w 15"/>
                  <a:gd name="T7" fmla="*/ 8 h 16"/>
                  <a:gd name="T8" fmla="*/ 15 w 15"/>
                  <a:gd name="T9" fmla="*/ 11 h 16"/>
                  <a:gd name="T10" fmla="*/ 1 w 15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6">
                    <a:moveTo>
                      <a:pt x="1" y="3"/>
                    </a:moveTo>
                    <a:cubicBezTo>
                      <a:pt x="2" y="3"/>
                      <a:pt x="2" y="2"/>
                      <a:pt x="1" y="3"/>
                    </a:cubicBezTo>
                    <a:cubicBezTo>
                      <a:pt x="0" y="7"/>
                      <a:pt x="1" y="13"/>
                      <a:pt x="2" y="16"/>
                    </a:cubicBezTo>
                    <a:cubicBezTo>
                      <a:pt x="2" y="13"/>
                      <a:pt x="1" y="10"/>
                      <a:pt x="5" y="8"/>
                    </a:cubicBezTo>
                    <a:cubicBezTo>
                      <a:pt x="8" y="7"/>
                      <a:pt x="12" y="11"/>
                      <a:pt x="15" y="11"/>
                    </a:cubicBezTo>
                    <a:cubicBezTo>
                      <a:pt x="11" y="6"/>
                      <a:pt x="6" y="3"/>
                      <a:pt x="1" y="0"/>
                    </a:cubicBezTo>
                  </a:path>
                </a:pathLst>
              </a:custGeom>
              <a:solidFill>
                <a:srgbClr val="E46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947" name="Freeform 547"/>
              <p:cNvSpPr>
                <a:spLocks/>
              </p:cNvSpPr>
              <p:nvPr/>
            </p:nvSpPr>
            <p:spPr bwMode="auto">
              <a:xfrm>
                <a:off x="2568" y="3299"/>
                <a:ext cx="52" cy="31"/>
              </a:xfrm>
              <a:custGeom>
                <a:avLst/>
                <a:gdLst>
                  <a:gd name="T0" fmla="*/ 0 w 23"/>
                  <a:gd name="T1" fmla="*/ 3 h 14"/>
                  <a:gd name="T2" fmla="*/ 12 w 23"/>
                  <a:gd name="T3" fmla="*/ 9 h 14"/>
                  <a:gd name="T4" fmla="*/ 22 w 23"/>
                  <a:gd name="T5" fmla="*/ 8 h 14"/>
                  <a:gd name="T6" fmla="*/ 15 w 23"/>
                  <a:gd name="T7" fmla="*/ 13 h 14"/>
                  <a:gd name="T8" fmla="*/ 9 w 23"/>
                  <a:gd name="T9" fmla="*/ 5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4">
                    <a:moveTo>
                      <a:pt x="0" y="3"/>
                    </a:moveTo>
                    <a:cubicBezTo>
                      <a:pt x="5" y="3"/>
                      <a:pt x="16" y="0"/>
                      <a:pt x="12" y="9"/>
                    </a:cubicBezTo>
                    <a:cubicBezTo>
                      <a:pt x="16" y="10"/>
                      <a:pt x="19" y="6"/>
                      <a:pt x="22" y="8"/>
                    </a:cubicBezTo>
                    <a:cubicBezTo>
                      <a:pt x="23" y="12"/>
                      <a:pt x="18" y="14"/>
                      <a:pt x="15" y="13"/>
                    </a:cubicBezTo>
                    <a:cubicBezTo>
                      <a:pt x="11" y="12"/>
                      <a:pt x="9" y="7"/>
                      <a:pt x="9" y="5"/>
                    </a:cubicBezTo>
                  </a:path>
                </a:pathLst>
              </a:custGeom>
              <a:solidFill>
                <a:srgbClr val="E46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948" name="Freeform 548"/>
              <p:cNvSpPr>
                <a:spLocks/>
              </p:cNvSpPr>
              <p:nvPr/>
            </p:nvSpPr>
            <p:spPr bwMode="auto">
              <a:xfrm>
                <a:off x="2770" y="3384"/>
                <a:ext cx="27" cy="29"/>
              </a:xfrm>
              <a:custGeom>
                <a:avLst/>
                <a:gdLst>
                  <a:gd name="T0" fmla="*/ 0 w 12"/>
                  <a:gd name="T1" fmla="*/ 0 h 13"/>
                  <a:gd name="T2" fmla="*/ 12 w 12"/>
                  <a:gd name="T3" fmla="*/ 13 h 13"/>
                  <a:gd name="T4" fmla="*/ 1 w 12"/>
                  <a:gd name="T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3">
                    <a:moveTo>
                      <a:pt x="0" y="0"/>
                    </a:moveTo>
                    <a:cubicBezTo>
                      <a:pt x="6" y="0"/>
                      <a:pt x="11" y="8"/>
                      <a:pt x="12" y="13"/>
                    </a:cubicBezTo>
                    <a:cubicBezTo>
                      <a:pt x="9" y="9"/>
                      <a:pt x="2" y="6"/>
                      <a:pt x="1" y="0"/>
                    </a:cubicBezTo>
                  </a:path>
                </a:pathLst>
              </a:custGeom>
              <a:solidFill>
                <a:srgbClr val="E46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949" name="Freeform 549"/>
              <p:cNvSpPr>
                <a:spLocks/>
              </p:cNvSpPr>
              <p:nvPr/>
            </p:nvSpPr>
            <p:spPr bwMode="auto">
              <a:xfrm>
                <a:off x="2423" y="3481"/>
                <a:ext cx="92" cy="69"/>
              </a:xfrm>
              <a:custGeom>
                <a:avLst/>
                <a:gdLst>
                  <a:gd name="T0" fmla="*/ 5 w 41"/>
                  <a:gd name="T1" fmla="*/ 3 h 31"/>
                  <a:gd name="T2" fmla="*/ 19 w 41"/>
                  <a:gd name="T3" fmla="*/ 0 h 31"/>
                  <a:gd name="T4" fmla="*/ 26 w 41"/>
                  <a:gd name="T5" fmla="*/ 17 h 31"/>
                  <a:gd name="T6" fmla="*/ 41 w 41"/>
                  <a:gd name="T7" fmla="*/ 31 h 31"/>
                  <a:gd name="T8" fmla="*/ 20 w 41"/>
                  <a:gd name="T9" fmla="*/ 16 h 31"/>
                  <a:gd name="T10" fmla="*/ 9 w 41"/>
                  <a:gd name="T11" fmla="*/ 11 h 31"/>
                  <a:gd name="T12" fmla="*/ 0 w 41"/>
                  <a:gd name="T13" fmla="*/ 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31">
                    <a:moveTo>
                      <a:pt x="5" y="3"/>
                    </a:moveTo>
                    <a:cubicBezTo>
                      <a:pt x="7" y="5"/>
                      <a:pt x="15" y="1"/>
                      <a:pt x="19" y="0"/>
                    </a:cubicBezTo>
                    <a:cubicBezTo>
                      <a:pt x="20" y="9"/>
                      <a:pt x="18" y="11"/>
                      <a:pt x="26" y="17"/>
                    </a:cubicBezTo>
                    <a:cubicBezTo>
                      <a:pt x="33" y="21"/>
                      <a:pt x="37" y="23"/>
                      <a:pt x="41" y="31"/>
                    </a:cubicBezTo>
                    <a:cubicBezTo>
                      <a:pt x="34" y="26"/>
                      <a:pt x="28" y="20"/>
                      <a:pt x="20" y="16"/>
                    </a:cubicBezTo>
                    <a:cubicBezTo>
                      <a:pt x="17" y="15"/>
                      <a:pt x="12" y="14"/>
                      <a:pt x="9" y="11"/>
                    </a:cubicBezTo>
                    <a:cubicBezTo>
                      <a:pt x="6" y="8"/>
                      <a:pt x="4" y="4"/>
                      <a:pt x="0" y="3"/>
                    </a:cubicBezTo>
                  </a:path>
                </a:pathLst>
              </a:custGeom>
              <a:solidFill>
                <a:srgbClr val="E46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950" name="Freeform 550"/>
              <p:cNvSpPr>
                <a:spLocks/>
              </p:cNvSpPr>
              <p:nvPr/>
            </p:nvSpPr>
            <p:spPr bwMode="auto">
              <a:xfrm>
                <a:off x="2586" y="3579"/>
                <a:ext cx="99" cy="38"/>
              </a:xfrm>
              <a:custGeom>
                <a:avLst/>
                <a:gdLst>
                  <a:gd name="T0" fmla="*/ 0 w 44"/>
                  <a:gd name="T1" fmla="*/ 1 h 17"/>
                  <a:gd name="T2" fmla="*/ 9 w 44"/>
                  <a:gd name="T3" fmla="*/ 0 h 17"/>
                  <a:gd name="T4" fmla="*/ 26 w 44"/>
                  <a:gd name="T5" fmla="*/ 8 h 17"/>
                  <a:gd name="T6" fmla="*/ 44 w 44"/>
                  <a:gd name="T7" fmla="*/ 17 h 17"/>
                  <a:gd name="T8" fmla="*/ 8 w 44"/>
                  <a:gd name="T9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7">
                    <a:moveTo>
                      <a:pt x="0" y="1"/>
                    </a:moveTo>
                    <a:cubicBezTo>
                      <a:pt x="2" y="3"/>
                      <a:pt x="6" y="1"/>
                      <a:pt x="9" y="0"/>
                    </a:cubicBezTo>
                    <a:cubicBezTo>
                      <a:pt x="7" y="8"/>
                      <a:pt x="21" y="7"/>
                      <a:pt x="26" y="8"/>
                    </a:cubicBezTo>
                    <a:cubicBezTo>
                      <a:pt x="33" y="10"/>
                      <a:pt x="40" y="12"/>
                      <a:pt x="44" y="17"/>
                    </a:cubicBezTo>
                    <a:cubicBezTo>
                      <a:pt x="33" y="9"/>
                      <a:pt x="19" y="11"/>
                      <a:pt x="8" y="5"/>
                    </a:cubicBezTo>
                  </a:path>
                </a:pathLst>
              </a:custGeom>
              <a:solidFill>
                <a:srgbClr val="E46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951" name="Freeform 551"/>
              <p:cNvSpPr>
                <a:spLocks/>
              </p:cNvSpPr>
              <p:nvPr/>
            </p:nvSpPr>
            <p:spPr bwMode="auto">
              <a:xfrm>
                <a:off x="2977" y="3640"/>
                <a:ext cx="33" cy="25"/>
              </a:xfrm>
              <a:custGeom>
                <a:avLst/>
                <a:gdLst>
                  <a:gd name="T0" fmla="*/ 0 w 15"/>
                  <a:gd name="T1" fmla="*/ 6 h 11"/>
                  <a:gd name="T2" fmla="*/ 11 w 15"/>
                  <a:gd name="T3" fmla="*/ 0 h 11"/>
                  <a:gd name="T4" fmla="*/ 4 w 15"/>
                  <a:gd name="T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1">
                    <a:moveTo>
                      <a:pt x="0" y="6"/>
                    </a:moveTo>
                    <a:cubicBezTo>
                      <a:pt x="7" y="11"/>
                      <a:pt x="15" y="7"/>
                      <a:pt x="11" y="0"/>
                    </a:cubicBezTo>
                    <a:cubicBezTo>
                      <a:pt x="12" y="4"/>
                      <a:pt x="8" y="6"/>
                      <a:pt x="4" y="6"/>
                    </a:cubicBezTo>
                  </a:path>
                </a:pathLst>
              </a:custGeom>
              <a:solidFill>
                <a:srgbClr val="E46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952" name="Freeform 552"/>
              <p:cNvSpPr>
                <a:spLocks/>
              </p:cNvSpPr>
              <p:nvPr/>
            </p:nvSpPr>
            <p:spPr bwMode="auto">
              <a:xfrm>
                <a:off x="2636" y="3402"/>
                <a:ext cx="29" cy="27"/>
              </a:xfrm>
              <a:custGeom>
                <a:avLst/>
                <a:gdLst>
                  <a:gd name="T0" fmla="*/ 3 w 13"/>
                  <a:gd name="T1" fmla="*/ 0 h 12"/>
                  <a:gd name="T2" fmla="*/ 9 w 13"/>
                  <a:gd name="T3" fmla="*/ 12 h 12"/>
                  <a:gd name="T4" fmla="*/ 13 w 13"/>
                  <a:gd name="T5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2">
                    <a:moveTo>
                      <a:pt x="3" y="0"/>
                    </a:moveTo>
                    <a:cubicBezTo>
                      <a:pt x="0" y="2"/>
                      <a:pt x="6" y="10"/>
                      <a:pt x="9" y="12"/>
                    </a:cubicBezTo>
                    <a:cubicBezTo>
                      <a:pt x="9" y="8"/>
                      <a:pt x="8" y="2"/>
                      <a:pt x="13" y="3"/>
                    </a:cubicBezTo>
                  </a:path>
                </a:pathLst>
              </a:custGeom>
              <a:solidFill>
                <a:srgbClr val="E46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953" name="Freeform 553"/>
              <p:cNvSpPr>
                <a:spLocks/>
              </p:cNvSpPr>
              <p:nvPr/>
            </p:nvSpPr>
            <p:spPr bwMode="auto">
              <a:xfrm>
                <a:off x="2476" y="2529"/>
                <a:ext cx="9" cy="14"/>
              </a:xfrm>
              <a:custGeom>
                <a:avLst/>
                <a:gdLst>
                  <a:gd name="T0" fmla="*/ 1 w 4"/>
                  <a:gd name="T1" fmla="*/ 2 h 6"/>
                  <a:gd name="T2" fmla="*/ 1 w 4"/>
                  <a:gd name="T3" fmla="*/ 6 h 6"/>
                  <a:gd name="T4" fmla="*/ 4 w 4"/>
                  <a:gd name="T5" fmla="*/ 2 h 6"/>
                  <a:gd name="T6" fmla="*/ 3 w 4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1" y="2"/>
                    </a:moveTo>
                    <a:cubicBezTo>
                      <a:pt x="1" y="4"/>
                      <a:pt x="0" y="5"/>
                      <a:pt x="1" y="6"/>
                    </a:cubicBezTo>
                    <a:cubicBezTo>
                      <a:pt x="2" y="5"/>
                      <a:pt x="3" y="4"/>
                      <a:pt x="4" y="2"/>
                    </a:cubicBezTo>
                    <a:cubicBezTo>
                      <a:pt x="4" y="1"/>
                      <a:pt x="3" y="0"/>
                      <a:pt x="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954" name="Freeform 554"/>
              <p:cNvSpPr>
                <a:spLocks/>
              </p:cNvSpPr>
              <p:nvPr/>
            </p:nvSpPr>
            <p:spPr bwMode="auto">
              <a:xfrm>
                <a:off x="2631" y="2437"/>
                <a:ext cx="29" cy="18"/>
              </a:xfrm>
              <a:custGeom>
                <a:avLst/>
                <a:gdLst>
                  <a:gd name="T0" fmla="*/ 3 w 13"/>
                  <a:gd name="T1" fmla="*/ 4 h 8"/>
                  <a:gd name="T2" fmla="*/ 0 w 13"/>
                  <a:gd name="T3" fmla="*/ 8 h 8"/>
                  <a:gd name="T4" fmla="*/ 13 w 13"/>
                  <a:gd name="T5" fmla="*/ 8 h 8"/>
                  <a:gd name="T6" fmla="*/ 8 w 13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8">
                    <a:moveTo>
                      <a:pt x="3" y="4"/>
                    </a:moveTo>
                    <a:cubicBezTo>
                      <a:pt x="2" y="5"/>
                      <a:pt x="0" y="7"/>
                      <a:pt x="0" y="8"/>
                    </a:cubicBezTo>
                    <a:cubicBezTo>
                      <a:pt x="4" y="6"/>
                      <a:pt x="9" y="6"/>
                      <a:pt x="13" y="8"/>
                    </a:cubicBezTo>
                    <a:cubicBezTo>
                      <a:pt x="12" y="5"/>
                      <a:pt x="7" y="2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955" name="Freeform 555"/>
              <p:cNvSpPr>
                <a:spLocks/>
              </p:cNvSpPr>
              <p:nvPr/>
            </p:nvSpPr>
            <p:spPr bwMode="auto">
              <a:xfrm>
                <a:off x="3212" y="2785"/>
                <a:ext cx="36" cy="65"/>
              </a:xfrm>
              <a:custGeom>
                <a:avLst/>
                <a:gdLst>
                  <a:gd name="T0" fmla="*/ 4 w 16"/>
                  <a:gd name="T1" fmla="*/ 1 h 29"/>
                  <a:gd name="T2" fmla="*/ 8 w 16"/>
                  <a:gd name="T3" fmla="*/ 18 h 29"/>
                  <a:gd name="T4" fmla="*/ 1 w 16"/>
                  <a:gd name="T5" fmla="*/ 29 h 29"/>
                  <a:gd name="T6" fmla="*/ 16 w 16"/>
                  <a:gd name="T7" fmla="*/ 16 h 29"/>
                  <a:gd name="T8" fmla="*/ 7 w 16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9">
                    <a:moveTo>
                      <a:pt x="4" y="1"/>
                    </a:moveTo>
                    <a:cubicBezTo>
                      <a:pt x="7" y="6"/>
                      <a:pt x="12" y="13"/>
                      <a:pt x="8" y="18"/>
                    </a:cubicBezTo>
                    <a:cubicBezTo>
                      <a:pt x="4" y="23"/>
                      <a:pt x="0" y="20"/>
                      <a:pt x="1" y="29"/>
                    </a:cubicBezTo>
                    <a:cubicBezTo>
                      <a:pt x="1" y="23"/>
                      <a:pt x="10" y="16"/>
                      <a:pt x="16" y="16"/>
                    </a:cubicBezTo>
                    <a:cubicBezTo>
                      <a:pt x="11" y="13"/>
                      <a:pt x="7" y="6"/>
                      <a:pt x="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956" name="Freeform 556"/>
              <p:cNvSpPr>
                <a:spLocks/>
              </p:cNvSpPr>
              <p:nvPr/>
            </p:nvSpPr>
            <p:spPr bwMode="auto">
              <a:xfrm>
                <a:off x="3282" y="2895"/>
                <a:ext cx="25" cy="43"/>
              </a:xfrm>
              <a:custGeom>
                <a:avLst/>
                <a:gdLst>
                  <a:gd name="T0" fmla="*/ 0 w 11"/>
                  <a:gd name="T1" fmla="*/ 8 h 19"/>
                  <a:gd name="T2" fmla="*/ 11 w 11"/>
                  <a:gd name="T3" fmla="*/ 5 h 19"/>
                  <a:gd name="T4" fmla="*/ 9 w 11"/>
                  <a:gd name="T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9">
                    <a:moveTo>
                      <a:pt x="0" y="8"/>
                    </a:moveTo>
                    <a:cubicBezTo>
                      <a:pt x="0" y="19"/>
                      <a:pt x="8" y="5"/>
                      <a:pt x="11" y="5"/>
                    </a:cubicBezTo>
                    <a:cubicBezTo>
                      <a:pt x="10" y="4"/>
                      <a:pt x="10" y="2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957" name="Freeform 557"/>
              <p:cNvSpPr>
                <a:spLocks/>
              </p:cNvSpPr>
              <p:nvPr/>
            </p:nvSpPr>
            <p:spPr bwMode="auto">
              <a:xfrm>
                <a:off x="3085" y="2980"/>
                <a:ext cx="35" cy="56"/>
              </a:xfrm>
              <a:custGeom>
                <a:avLst/>
                <a:gdLst>
                  <a:gd name="T0" fmla="*/ 0 w 16"/>
                  <a:gd name="T1" fmla="*/ 16 h 25"/>
                  <a:gd name="T2" fmla="*/ 1 w 16"/>
                  <a:gd name="T3" fmla="*/ 25 h 25"/>
                  <a:gd name="T4" fmla="*/ 7 w 16"/>
                  <a:gd name="T5" fmla="*/ 18 h 25"/>
                  <a:gd name="T6" fmla="*/ 15 w 16"/>
                  <a:gd name="T7" fmla="*/ 23 h 25"/>
                  <a:gd name="T8" fmla="*/ 11 w 16"/>
                  <a:gd name="T9" fmla="*/ 12 h 25"/>
                  <a:gd name="T10" fmla="*/ 13 w 16"/>
                  <a:gd name="T11" fmla="*/ 0 h 25"/>
                  <a:gd name="T12" fmla="*/ 4 w 16"/>
                  <a:gd name="T13" fmla="*/ 1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25">
                    <a:moveTo>
                      <a:pt x="0" y="16"/>
                    </a:moveTo>
                    <a:cubicBezTo>
                      <a:pt x="0" y="18"/>
                      <a:pt x="0" y="22"/>
                      <a:pt x="1" y="25"/>
                    </a:cubicBezTo>
                    <a:cubicBezTo>
                      <a:pt x="2" y="23"/>
                      <a:pt x="5" y="18"/>
                      <a:pt x="7" y="18"/>
                    </a:cubicBezTo>
                    <a:cubicBezTo>
                      <a:pt x="11" y="17"/>
                      <a:pt x="12" y="22"/>
                      <a:pt x="15" y="23"/>
                    </a:cubicBezTo>
                    <a:cubicBezTo>
                      <a:pt x="16" y="18"/>
                      <a:pt x="12" y="16"/>
                      <a:pt x="11" y="12"/>
                    </a:cubicBezTo>
                    <a:cubicBezTo>
                      <a:pt x="10" y="8"/>
                      <a:pt x="13" y="4"/>
                      <a:pt x="13" y="0"/>
                    </a:cubicBezTo>
                    <a:cubicBezTo>
                      <a:pt x="11" y="9"/>
                      <a:pt x="16" y="17"/>
                      <a:pt x="4" y="1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958" name="Freeform 558"/>
              <p:cNvSpPr>
                <a:spLocks/>
              </p:cNvSpPr>
              <p:nvPr/>
            </p:nvSpPr>
            <p:spPr bwMode="auto">
              <a:xfrm>
                <a:off x="3120" y="3070"/>
                <a:ext cx="32" cy="22"/>
              </a:xfrm>
              <a:custGeom>
                <a:avLst/>
                <a:gdLst>
                  <a:gd name="T0" fmla="*/ 0 w 14"/>
                  <a:gd name="T1" fmla="*/ 0 h 10"/>
                  <a:gd name="T2" fmla="*/ 2 w 14"/>
                  <a:gd name="T3" fmla="*/ 10 h 10"/>
                  <a:gd name="T4" fmla="*/ 7 w 14"/>
                  <a:gd name="T5" fmla="*/ 4 h 10"/>
                  <a:gd name="T6" fmla="*/ 14 w 14"/>
                  <a:gd name="T7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0">
                    <a:moveTo>
                      <a:pt x="0" y="0"/>
                    </a:moveTo>
                    <a:cubicBezTo>
                      <a:pt x="0" y="3"/>
                      <a:pt x="1" y="7"/>
                      <a:pt x="2" y="10"/>
                    </a:cubicBezTo>
                    <a:cubicBezTo>
                      <a:pt x="4" y="8"/>
                      <a:pt x="5" y="5"/>
                      <a:pt x="7" y="4"/>
                    </a:cubicBezTo>
                    <a:cubicBezTo>
                      <a:pt x="9" y="3"/>
                      <a:pt x="12" y="4"/>
                      <a:pt x="14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959" name="Freeform 559"/>
              <p:cNvSpPr>
                <a:spLocks/>
              </p:cNvSpPr>
              <p:nvPr/>
            </p:nvSpPr>
            <p:spPr bwMode="auto">
              <a:xfrm>
                <a:off x="3246" y="3086"/>
                <a:ext cx="45" cy="20"/>
              </a:xfrm>
              <a:custGeom>
                <a:avLst/>
                <a:gdLst>
                  <a:gd name="T0" fmla="*/ 0 w 20"/>
                  <a:gd name="T1" fmla="*/ 1 h 9"/>
                  <a:gd name="T2" fmla="*/ 1 w 20"/>
                  <a:gd name="T3" fmla="*/ 1 h 9"/>
                  <a:gd name="T4" fmla="*/ 4 w 20"/>
                  <a:gd name="T5" fmla="*/ 9 h 9"/>
                  <a:gd name="T6" fmla="*/ 8 w 20"/>
                  <a:gd name="T7" fmla="*/ 4 h 9"/>
                  <a:gd name="T8" fmla="*/ 20 w 20"/>
                  <a:gd name="T9" fmla="*/ 4 h 9"/>
                  <a:gd name="T10" fmla="*/ 11 w 20"/>
                  <a:gd name="T1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9">
                    <a:moveTo>
                      <a:pt x="0" y="1"/>
                    </a:moveTo>
                    <a:cubicBezTo>
                      <a:pt x="1" y="1"/>
                      <a:pt x="0" y="0"/>
                      <a:pt x="1" y="1"/>
                    </a:cubicBezTo>
                    <a:cubicBezTo>
                      <a:pt x="1" y="3"/>
                      <a:pt x="1" y="9"/>
                      <a:pt x="4" y="9"/>
                    </a:cubicBezTo>
                    <a:cubicBezTo>
                      <a:pt x="6" y="9"/>
                      <a:pt x="7" y="5"/>
                      <a:pt x="8" y="4"/>
                    </a:cubicBezTo>
                    <a:cubicBezTo>
                      <a:pt x="12" y="2"/>
                      <a:pt x="17" y="9"/>
                      <a:pt x="20" y="4"/>
                    </a:cubicBezTo>
                    <a:cubicBezTo>
                      <a:pt x="18" y="2"/>
                      <a:pt x="11" y="2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960" name="Freeform 560"/>
              <p:cNvSpPr>
                <a:spLocks/>
              </p:cNvSpPr>
              <p:nvPr/>
            </p:nvSpPr>
            <p:spPr bwMode="auto">
              <a:xfrm>
                <a:off x="3365" y="3057"/>
                <a:ext cx="20" cy="42"/>
              </a:xfrm>
              <a:custGeom>
                <a:avLst/>
                <a:gdLst>
                  <a:gd name="T0" fmla="*/ 6 w 9"/>
                  <a:gd name="T1" fmla="*/ 0 h 19"/>
                  <a:gd name="T2" fmla="*/ 6 w 9"/>
                  <a:gd name="T3" fmla="*/ 8 h 19"/>
                  <a:gd name="T4" fmla="*/ 6 w 9"/>
                  <a:gd name="T5" fmla="*/ 19 h 19"/>
                  <a:gd name="T6" fmla="*/ 9 w 9"/>
                  <a:gd name="T7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9">
                    <a:moveTo>
                      <a:pt x="6" y="0"/>
                    </a:moveTo>
                    <a:cubicBezTo>
                      <a:pt x="0" y="1"/>
                      <a:pt x="5" y="5"/>
                      <a:pt x="6" y="8"/>
                    </a:cubicBezTo>
                    <a:cubicBezTo>
                      <a:pt x="7" y="13"/>
                      <a:pt x="7" y="14"/>
                      <a:pt x="6" y="19"/>
                    </a:cubicBezTo>
                    <a:cubicBezTo>
                      <a:pt x="7" y="17"/>
                      <a:pt x="8" y="16"/>
                      <a:pt x="9" y="1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961" name="Freeform 561"/>
              <p:cNvSpPr>
                <a:spLocks/>
              </p:cNvSpPr>
              <p:nvPr/>
            </p:nvSpPr>
            <p:spPr bwMode="auto">
              <a:xfrm>
                <a:off x="3414" y="2897"/>
                <a:ext cx="21" cy="23"/>
              </a:xfrm>
              <a:custGeom>
                <a:avLst/>
                <a:gdLst>
                  <a:gd name="T0" fmla="*/ 4 w 9"/>
                  <a:gd name="T1" fmla="*/ 0 h 10"/>
                  <a:gd name="T2" fmla="*/ 9 w 9"/>
                  <a:gd name="T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" h="10">
                    <a:moveTo>
                      <a:pt x="4" y="0"/>
                    </a:moveTo>
                    <a:cubicBezTo>
                      <a:pt x="0" y="9"/>
                      <a:pt x="6" y="6"/>
                      <a:pt x="9" y="1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962" name="Freeform 562"/>
              <p:cNvSpPr>
                <a:spLocks/>
              </p:cNvSpPr>
              <p:nvPr/>
            </p:nvSpPr>
            <p:spPr bwMode="auto">
              <a:xfrm>
                <a:off x="3500" y="3101"/>
                <a:ext cx="9" cy="23"/>
              </a:xfrm>
              <a:custGeom>
                <a:avLst/>
                <a:gdLst>
                  <a:gd name="T0" fmla="*/ 3 w 4"/>
                  <a:gd name="T1" fmla="*/ 0 h 10"/>
                  <a:gd name="T2" fmla="*/ 4 w 4"/>
                  <a:gd name="T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" h="10">
                    <a:moveTo>
                      <a:pt x="3" y="0"/>
                    </a:moveTo>
                    <a:cubicBezTo>
                      <a:pt x="1" y="3"/>
                      <a:pt x="0" y="8"/>
                      <a:pt x="4" y="1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963" name="Freeform 563"/>
              <p:cNvSpPr>
                <a:spLocks/>
              </p:cNvSpPr>
              <p:nvPr/>
            </p:nvSpPr>
            <p:spPr bwMode="auto">
              <a:xfrm>
                <a:off x="3515" y="3187"/>
                <a:ext cx="9" cy="20"/>
              </a:xfrm>
              <a:custGeom>
                <a:avLst/>
                <a:gdLst>
                  <a:gd name="T0" fmla="*/ 4 w 4"/>
                  <a:gd name="T1" fmla="*/ 0 h 9"/>
                  <a:gd name="T2" fmla="*/ 0 w 4"/>
                  <a:gd name="T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" h="9">
                    <a:moveTo>
                      <a:pt x="4" y="0"/>
                    </a:moveTo>
                    <a:cubicBezTo>
                      <a:pt x="1" y="2"/>
                      <a:pt x="0" y="6"/>
                      <a:pt x="0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964" name="Freeform 564"/>
              <p:cNvSpPr>
                <a:spLocks/>
              </p:cNvSpPr>
              <p:nvPr/>
            </p:nvSpPr>
            <p:spPr bwMode="auto">
              <a:xfrm>
                <a:off x="3304" y="3294"/>
                <a:ext cx="25" cy="41"/>
              </a:xfrm>
              <a:custGeom>
                <a:avLst/>
                <a:gdLst>
                  <a:gd name="T0" fmla="*/ 0 w 11"/>
                  <a:gd name="T1" fmla="*/ 18 h 18"/>
                  <a:gd name="T2" fmla="*/ 7 w 11"/>
                  <a:gd name="T3" fmla="*/ 12 h 18"/>
                  <a:gd name="T4" fmla="*/ 6 w 11"/>
                  <a:gd name="T5" fmla="*/ 0 h 18"/>
                  <a:gd name="T6" fmla="*/ 11 w 11"/>
                  <a:gd name="T7" fmla="*/ 17 h 18"/>
                  <a:gd name="T8" fmla="*/ 5 w 11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8">
                    <a:moveTo>
                      <a:pt x="0" y="18"/>
                    </a:moveTo>
                    <a:cubicBezTo>
                      <a:pt x="1" y="17"/>
                      <a:pt x="6" y="14"/>
                      <a:pt x="7" y="12"/>
                    </a:cubicBezTo>
                    <a:cubicBezTo>
                      <a:pt x="8" y="9"/>
                      <a:pt x="5" y="3"/>
                      <a:pt x="6" y="0"/>
                    </a:cubicBezTo>
                    <a:cubicBezTo>
                      <a:pt x="8" y="5"/>
                      <a:pt x="8" y="11"/>
                      <a:pt x="11" y="17"/>
                    </a:cubicBezTo>
                    <a:cubicBezTo>
                      <a:pt x="9" y="17"/>
                      <a:pt x="7" y="17"/>
                      <a:pt x="5" y="1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965" name="Freeform 565"/>
              <p:cNvSpPr>
                <a:spLocks/>
              </p:cNvSpPr>
              <p:nvPr/>
            </p:nvSpPr>
            <p:spPr bwMode="auto">
              <a:xfrm>
                <a:off x="3477" y="3364"/>
                <a:ext cx="14" cy="16"/>
              </a:xfrm>
              <a:custGeom>
                <a:avLst/>
                <a:gdLst>
                  <a:gd name="T0" fmla="*/ 6 w 6"/>
                  <a:gd name="T1" fmla="*/ 2 h 7"/>
                  <a:gd name="T2" fmla="*/ 0 w 6"/>
                  <a:gd name="T3" fmla="*/ 5 h 7"/>
                  <a:gd name="T4" fmla="*/ 3 w 6"/>
                  <a:gd name="T5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7">
                    <a:moveTo>
                      <a:pt x="6" y="2"/>
                    </a:moveTo>
                    <a:cubicBezTo>
                      <a:pt x="3" y="0"/>
                      <a:pt x="1" y="2"/>
                      <a:pt x="0" y="5"/>
                    </a:cubicBezTo>
                    <a:cubicBezTo>
                      <a:pt x="1" y="7"/>
                      <a:pt x="2" y="6"/>
                      <a:pt x="3" y="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966" name="Freeform 566"/>
              <p:cNvSpPr>
                <a:spLocks/>
              </p:cNvSpPr>
              <p:nvPr/>
            </p:nvSpPr>
            <p:spPr bwMode="auto">
              <a:xfrm>
                <a:off x="3536" y="3431"/>
                <a:ext cx="60" cy="25"/>
              </a:xfrm>
              <a:custGeom>
                <a:avLst/>
                <a:gdLst>
                  <a:gd name="T0" fmla="*/ 0 w 27"/>
                  <a:gd name="T1" fmla="*/ 4 h 11"/>
                  <a:gd name="T2" fmla="*/ 16 w 27"/>
                  <a:gd name="T3" fmla="*/ 2 h 11"/>
                  <a:gd name="T4" fmla="*/ 26 w 27"/>
                  <a:gd name="T5" fmla="*/ 0 h 11"/>
                  <a:gd name="T6" fmla="*/ 27 w 27"/>
                  <a:gd name="T7" fmla="*/ 8 h 11"/>
                  <a:gd name="T8" fmla="*/ 12 w 27"/>
                  <a:gd name="T9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1">
                    <a:moveTo>
                      <a:pt x="0" y="4"/>
                    </a:moveTo>
                    <a:cubicBezTo>
                      <a:pt x="3" y="11"/>
                      <a:pt x="12" y="2"/>
                      <a:pt x="16" y="2"/>
                    </a:cubicBezTo>
                    <a:cubicBezTo>
                      <a:pt x="16" y="11"/>
                      <a:pt x="24" y="3"/>
                      <a:pt x="26" y="0"/>
                    </a:cubicBezTo>
                    <a:cubicBezTo>
                      <a:pt x="27" y="3"/>
                      <a:pt x="26" y="6"/>
                      <a:pt x="27" y="8"/>
                    </a:cubicBezTo>
                    <a:cubicBezTo>
                      <a:pt x="22" y="6"/>
                      <a:pt x="17" y="10"/>
                      <a:pt x="12" y="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967" name="Freeform 567"/>
              <p:cNvSpPr>
                <a:spLocks/>
              </p:cNvSpPr>
              <p:nvPr/>
            </p:nvSpPr>
            <p:spPr bwMode="auto">
              <a:xfrm>
                <a:off x="3455" y="3503"/>
                <a:ext cx="24" cy="70"/>
              </a:xfrm>
              <a:custGeom>
                <a:avLst/>
                <a:gdLst>
                  <a:gd name="T0" fmla="*/ 11 w 11"/>
                  <a:gd name="T1" fmla="*/ 0 h 31"/>
                  <a:gd name="T2" fmla="*/ 3 w 11"/>
                  <a:gd name="T3" fmla="*/ 11 h 31"/>
                  <a:gd name="T4" fmla="*/ 7 w 11"/>
                  <a:gd name="T5" fmla="*/ 12 h 31"/>
                  <a:gd name="T6" fmla="*/ 6 w 11"/>
                  <a:gd name="T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31">
                    <a:moveTo>
                      <a:pt x="11" y="0"/>
                    </a:moveTo>
                    <a:cubicBezTo>
                      <a:pt x="9" y="3"/>
                      <a:pt x="4" y="7"/>
                      <a:pt x="3" y="11"/>
                    </a:cubicBezTo>
                    <a:cubicBezTo>
                      <a:pt x="4" y="11"/>
                      <a:pt x="5" y="12"/>
                      <a:pt x="7" y="12"/>
                    </a:cubicBezTo>
                    <a:cubicBezTo>
                      <a:pt x="8" y="20"/>
                      <a:pt x="0" y="24"/>
                      <a:pt x="6" y="3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968" name="Freeform 568"/>
              <p:cNvSpPr>
                <a:spLocks/>
              </p:cNvSpPr>
              <p:nvPr/>
            </p:nvSpPr>
            <p:spPr bwMode="auto">
              <a:xfrm>
                <a:off x="3598" y="3597"/>
                <a:ext cx="36" cy="41"/>
              </a:xfrm>
              <a:custGeom>
                <a:avLst/>
                <a:gdLst>
                  <a:gd name="T0" fmla="*/ 0 w 16"/>
                  <a:gd name="T1" fmla="*/ 0 h 18"/>
                  <a:gd name="T2" fmla="*/ 6 w 16"/>
                  <a:gd name="T3" fmla="*/ 18 h 18"/>
                  <a:gd name="T4" fmla="*/ 16 w 16"/>
                  <a:gd name="T5" fmla="*/ 17 h 18"/>
                  <a:gd name="T6" fmla="*/ 6 w 16"/>
                  <a:gd name="T7" fmla="*/ 12 h 18"/>
                  <a:gd name="T8" fmla="*/ 2 w 16"/>
                  <a:gd name="T9" fmla="*/ 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8">
                    <a:moveTo>
                      <a:pt x="0" y="0"/>
                    </a:moveTo>
                    <a:cubicBezTo>
                      <a:pt x="0" y="5"/>
                      <a:pt x="7" y="11"/>
                      <a:pt x="6" y="18"/>
                    </a:cubicBezTo>
                    <a:cubicBezTo>
                      <a:pt x="9" y="17"/>
                      <a:pt x="14" y="14"/>
                      <a:pt x="16" y="17"/>
                    </a:cubicBezTo>
                    <a:cubicBezTo>
                      <a:pt x="12" y="16"/>
                      <a:pt x="8" y="15"/>
                      <a:pt x="6" y="12"/>
                    </a:cubicBezTo>
                    <a:cubicBezTo>
                      <a:pt x="5" y="9"/>
                      <a:pt x="8" y="5"/>
                      <a:pt x="2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969" name="Freeform 569"/>
              <p:cNvSpPr>
                <a:spLocks/>
              </p:cNvSpPr>
              <p:nvPr/>
            </p:nvSpPr>
            <p:spPr bwMode="auto">
              <a:xfrm>
                <a:off x="3545" y="3678"/>
                <a:ext cx="13" cy="16"/>
              </a:xfrm>
              <a:custGeom>
                <a:avLst/>
                <a:gdLst>
                  <a:gd name="T0" fmla="*/ 4 w 6"/>
                  <a:gd name="T1" fmla="*/ 0 h 7"/>
                  <a:gd name="T2" fmla="*/ 0 w 6"/>
                  <a:gd name="T3" fmla="*/ 3 h 7"/>
                  <a:gd name="T4" fmla="*/ 6 w 6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7">
                    <a:moveTo>
                      <a:pt x="4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2" y="4"/>
                      <a:pt x="5" y="5"/>
                      <a:pt x="6" y="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970" name="Freeform 570"/>
              <p:cNvSpPr>
                <a:spLocks/>
              </p:cNvSpPr>
              <p:nvPr/>
            </p:nvSpPr>
            <p:spPr bwMode="auto">
              <a:xfrm>
                <a:off x="3154" y="3521"/>
                <a:ext cx="34" cy="22"/>
              </a:xfrm>
              <a:custGeom>
                <a:avLst/>
                <a:gdLst>
                  <a:gd name="T0" fmla="*/ 2 w 15"/>
                  <a:gd name="T1" fmla="*/ 6 h 10"/>
                  <a:gd name="T2" fmla="*/ 11 w 15"/>
                  <a:gd name="T3" fmla="*/ 0 h 10"/>
                  <a:gd name="T4" fmla="*/ 9 w 15"/>
                  <a:gd name="T5" fmla="*/ 6 h 10"/>
                  <a:gd name="T6" fmla="*/ 10 w 15"/>
                  <a:gd name="T7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0">
                    <a:moveTo>
                      <a:pt x="2" y="6"/>
                    </a:moveTo>
                    <a:cubicBezTo>
                      <a:pt x="0" y="10"/>
                      <a:pt x="10" y="1"/>
                      <a:pt x="11" y="0"/>
                    </a:cubicBezTo>
                    <a:cubicBezTo>
                      <a:pt x="13" y="2"/>
                      <a:pt x="15" y="7"/>
                      <a:pt x="9" y="6"/>
                    </a:cubicBezTo>
                    <a:cubicBezTo>
                      <a:pt x="9" y="5"/>
                      <a:pt x="10" y="5"/>
                      <a:pt x="10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971" name="Freeform 571"/>
              <p:cNvSpPr>
                <a:spLocks/>
              </p:cNvSpPr>
              <p:nvPr/>
            </p:nvSpPr>
            <p:spPr bwMode="auto">
              <a:xfrm>
                <a:off x="3277" y="3510"/>
                <a:ext cx="41" cy="29"/>
              </a:xfrm>
              <a:custGeom>
                <a:avLst/>
                <a:gdLst>
                  <a:gd name="T0" fmla="*/ 0 w 18"/>
                  <a:gd name="T1" fmla="*/ 13 h 13"/>
                  <a:gd name="T2" fmla="*/ 0 w 18"/>
                  <a:gd name="T3" fmla="*/ 1 h 13"/>
                  <a:gd name="T4" fmla="*/ 12 w 18"/>
                  <a:gd name="T5" fmla="*/ 2 h 13"/>
                  <a:gd name="T6" fmla="*/ 8 w 18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3">
                    <a:moveTo>
                      <a:pt x="0" y="13"/>
                    </a:moveTo>
                    <a:cubicBezTo>
                      <a:pt x="0" y="13"/>
                      <a:pt x="0" y="4"/>
                      <a:pt x="0" y="1"/>
                    </a:cubicBezTo>
                    <a:cubicBezTo>
                      <a:pt x="0" y="9"/>
                      <a:pt x="9" y="8"/>
                      <a:pt x="12" y="2"/>
                    </a:cubicBezTo>
                    <a:cubicBezTo>
                      <a:pt x="18" y="9"/>
                      <a:pt x="0" y="7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972" name="Freeform 572"/>
              <p:cNvSpPr>
                <a:spLocks/>
              </p:cNvSpPr>
              <p:nvPr/>
            </p:nvSpPr>
            <p:spPr bwMode="auto">
              <a:xfrm>
                <a:off x="3302" y="3400"/>
                <a:ext cx="16" cy="27"/>
              </a:xfrm>
              <a:custGeom>
                <a:avLst/>
                <a:gdLst>
                  <a:gd name="T0" fmla="*/ 6 w 7"/>
                  <a:gd name="T1" fmla="*/ 0 h 12"/>
                  <a:gd name="T2" fmla="*/ 7 w 7"/>
                  <a:gd name="T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" h="12">
                    <a:moveTo>
                      <a:pt x="6" y="0"/>
                    </a:moveTo>
                    <a:cubicBezTo>
                      <a:pt x="0" y="4"/>
                      <a:pt x="0" y="9"/>
                      <a:pt x="7" y="1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973" name="Freeform 573"/>
              <p:cNvSpPr>
                <a:spLocks/>
              </p:cNvSpPr>
              <p:nvPr/>
            </p:nvSpPr>
            <p:spPr bwMode="auto">
              <a:xfrm>
                <a:off x="3464" y="2612"/>
                <a:ext cx="65" cy="83"/>
              </a:xfrm>
              <a:custGeom>
                <a:avLst/>
                <a:gdLst>
                  <a:gd name="T0" fmla="*/ 0 w 29"/>
                  <a:gd name="T1" fmla="*/ 2 h 37"/>
                  <a:gd name="T2" fmla="*/ 10 w 29"/>
                  <a:gd name="T3" fmla="*/ 3 h 37"/>
                  <a:gd name="T4" fmla="*/ 10 w 29"/>
                  <a:gd name="T5" fmla="*/ 15 h 37"/>
                  <a:gd name="T6" fmla="*/ 21 w 29"/>
                  <a:gd name="T7" fmla="*/ 25 h 37"/>
                  <a:gd name="T8" fmla="*/ 29 w 29"/>
                  <a:gd name="T9" fmla="*/ 37 h 37"/>
                  <a:gd name="T10" fmla="*/ 19 w 29"/>
                  <a:gd name="T11" fmla="*/ 28 h 37"/>
                  <a:gd name="T12" fmla="*/ 14 w 29"/>
                  <a:gd name="T13" fmla="*/ 26 h 37"/>
                  <a:gd name="T14" fmla="*/ 12 w 29"/>
                  <a:gd name="T15" fmla="*/ 22 h 37"/>
                  <a:gd name="T16" fmla="*/ 7 w 29"/>
                  <a:gd name="T17" fmla="*/ 14 h 37"/>
                  <a:gd name="T18" fmla="*/ 6 w 29"/>
                  <a:gd name="T19" fmla="*/ 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37">
                    <a:moveTo>
                      <a:pt x="0" y="2"/>
                    </a:moveTo>
                    <a:cubicBezTo>
                      <a:pt x="0" y="7"/>
                      <a:pt x="7" y="0"/>
                      <a:pt x="10" y="3"/>
                    </a:cubicBezTo>
                    <a:cubicBezTo>
                      <a:pt x="12" y="5"/>
                      <a:pt x="8" y="12"/>
                      <a:pt x="10" y="15"/>
                    </a:cubicBezTo>
                    <a:cubicBezTo>
                      <a:pt x="12" y="19"/>
                      <a:pt x="18" y="21"/>
                      <a:pt x="21" y="25"/>
                    </a:cubicBezTo>
                    <a:cubicBezTo>
                      <a:pt x="24" y="28"/>
                      <a:pt x="26" y="33"/>
                      <a:pt x="29" y="37"/>
                    </a:cubicBezTo>
                    <a:cubicBezTo>
                      <a:pt x="26" y="34"/>
                      <a:pt x="23" y="30"/>
                      <a:pt x="19" y="28"/>
                    </a:cubicBezTo>
                    <a:cubicBezTo>
                      <a:pt x="18" y="28"/>
                      <a:pt x="15" y="28"/>
                      <a:pt x="14" y="26"/>
                    </a:cubicBezTo>
                    <a:cubicBezTo>
                      <a:pt x="12" y="25"/>
                      <a:pt x="14" y="23"/>
                      <a:pt x="12" y="22"/>
                    </a:cubicBezTo>
                    <a:cubicBezTo>
                      <a:pt x="8" y="18"/>
                      <a:pt x="7" y="20"/>
                      <a:pt x="7" y="14"/>
                    </a:cubicBezTo>
                    <a:cubicBezTo>
                      <a:pt x="7" y="10"/>
                      <a:pt x="9" y="7"/>
                      <a:pt x="6" y="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974" name="Freeform 574"/>
              <p:cNvSpPr>
                <a:spLocks/>
              </p:cNvSpPr>
              <p:nvPr/>
            </p:nvSpPr>
            <p:spPr bwMode="auto">
              <a:xfrm>
                <a:off x="3632" y="2731"/>
                <a:ext cx="25" cy="50"/>
              </a:xfrm>
              <a:custGeom>
                <a:avLst/>
                <a:gdLst>
                  <a:gd name="T0" fmla="*/ 4 w 11"/>
                  <a:gd name="T1" fmla="*/ 0 h 22"/>
                  <a:gd name="T2" fmla="*/ 3 w 11"/>
                  <a:gd name="T3" fmla="*/ 12 h 22"/>
                  <a:gd name="T4" fmla="*/ 8 w 11"/>
                  <a:gd name="T5" fmla="*/ 16 h 22"/>
                  <a:gd name="T6" fmla="*/ 11 w 11"/>
                  <a:gd name="T7" fmla="*/ 22 h 22"/>
                  <a:gd name="T8" fmla="*/ 7 w 11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22">
                    <a:moveTo>
                      <a:pt x="4" y="0"/>
                    </a:moveTo>
                    <a:cubicBezTo>
                      <a:pt x="3" y="3"/>
                      <a:pt x="0" y="9"/>
                      <a:pt x="3" y="12"/>
                    </a:cubicBezTo>
                    <a:cubicBezTo>
                      <a:pt x="3" y="13"/>
                      <a:pt x="7" y="14"/>
                      <a:pt x="8" y="16"/>
                    </a:cubicBezTo>
                    <a:cubicBezTo>
                      <a:pt x="10" y="17"/>
                      <a:pt x="11" y="21"/>
                      <a:pt x="11" y="22"/>
                    </a:cubicBezTo>
                    <a:cubicBezTo>
                      <a:pt x="9" y="16"/>
                      <a:pt x="2" y="7"/>
                      <a:pt x="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975" name="Freeform 575"/>
              <p:cNvSpPr>
                <a:spLocks/>
              </p:cNvSpPr>
              <p:nvPr/>
            </p:nvSpPr>
            <p:spPr bwMode="auto">
              <a:xfrm>
                <a:off x="3168" y="2545"/>
                <a:ext cx="44" cy="65"/>
              </a:xfrm>
              <a:custGeom>
                <a:avLst/>
                <a:gdLst>
                  <a:gd name="T0" fmla="*/ 3 w 20"/>
                  <a:gd name="T1" fmla="*/ 0 h 29"/>
                  <a:gd name="T2" fmla="*/ 3 w 20"/>
                  <a:gd name="T3" fmla="*/ 2 h 29"/>
                  <a:gd name="T4" fmla="*/ 5 w 20"/>
                  <a:gd name="T5" fmla="*/ 17 h 29"/>
                  <a:gd name="T6" fmla="*/ 8 w 20"/>
                  <a:gd name="T7" fmla="*/ 25 h 29"/>
                  <a:gd name="T8" fmla="*/ 0 w 20"/>
                  <a:gd name="T9" fmla="*/ 29 h 29"/>
                  <a:gd name="T10" fmla="*/ 8 w 20"/>
                  <a:gd name="T11" fmla="*/ 28 h 29"/>
                  <a:gd name="T12" fmla="*/ 10 w 20"/>
                  <a:gd name="T13" fmla="*/ 11 h 29"/>
                  <a:gd name="T14" fmla="*/ 20 w 20"/>
                  <a:gd name="T15" fmla="*/ 2 h 29"/>
                  <a:gd name="T16" fmla="*/ 15 w 20"/>
                  <a:gd name="T1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29">
                    <a:moveTo>
                      <a:pt x="3" y="0"/>
                    </a:moveTo>
                    <a:cubicBezTo>
                      <a:pt x="3" y="0"/>
                      <a:pt x="3" y="1"/>
                      <a:pt x="3" y="2"/>
                    </a:cubicBezTo>
                    <a:cubicBezTo>
                      <a:pt x="14" y="5"/>
                      <a:pt x="5" y="11"/>
                      <a:pt x="5" y="17"/>
                    </a:cubicBezTo>
                    <a:cubicBezTo>
                      <a:pt x="5" y="19"/>
                      <a:pt x="9" y="21"/>
                      <a:pt x="8" y="25"/>
                    </a:cubicBezTo>
                    <a:cubicBezTo>
                      <a:pt x="7" y="27"/>
                      <a:pt x="2" y="29"/>
                      <a:pt x="0" y="29"/>
                    </a:cubicBezTo>
                    <a:cubicBezTo>
                      <a:pt x="3" y="28"/>
                      <a:pt x="6" y="28"/>
                      <a:pt x="8" y="28"/>
                    </a:cubicBezTo>
                    <a:cubicBezTo>
                      <a:pt x="7" y="20"/>
                      <a:pt x="7" y="18"/>
                      <a:pt x="10" y="11"/>
                    </a:cubicBezTo>
                    <a:cubicBezTo>
                      <a:pt x="12" y="4"/>
                      <a:pt x="11" y="3"/>
                      <a:pt x="20" y="2"/>
                    </a:cubicBezTo>
                    <a:cubicBezTo>
                      <a:pt x="19" y="1"/>
                      <a:pt x="15" y="0"/>
                      <a:pt x="1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976" name="Freeform 576"/>
              <p:cNvSpPr>
                <a:spLocks/>
              </p:cNvSpPr>
              <p:nvPr/>
            </p:nvSpPr>
            <p:spPr bwMode="auto">
              <a:xfrm>
                <a:off x="3251" y="2702"/>
                <a:ext cx="22" cy="40"/>
              </a:xfrm>
              <a:custGeom>
                <a:avLst/>
                <a:gdLst>
                  <a:gd name="T0" fmla="*/ 2 w 10"/>
                  <a:gd name="T1" fmla="*/ 2 h 18"/>
                  <a:gd name="T2" fmla="*/ 0 w 10"/>
                  <a:gd name="T3" fmla="*/ 13 h 18"/>
                  <a:gd name="T4" fmla="*/ 10 w 10"/>
                  <a:gd name="T5" fmla="*/ 18 h 18"/>
                  <a:gd name="T6" fmla="*/ 5 w 10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8">
                    <a:moveTo>
                      <a:pt x="2" y="2"/>
                    </a:moveTo>
                    <a:cubicBezTo>
                      <a:pt x="3" y="6"/>
                      <a:pt x="2" y="10"/>
                      <a:pt x="0" y="13"/>
                    </a:cubicBezTo>
                    <a:cubicBezTo>
                      <a:pt x="4" y="13"/>
                      <a:pt x="8" y="14"/>
                      <a:pt x="10" y="18"/>
                    </a:cubicBezTo>
                    <a:cubicBezTo>
                      <a:pt x="5" y="14"/>
                      <a:pt x="5" y="7"/>
                      <a:pt x="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977" name="Freeform 577"/>
              <p:cNvSpPr>
                <a:spLocks/>
              </p:cNvSpPr>
              <p:nvPr/>
            </p:nvSpPr>
            <p:spPr bwMode="auto">
              <a:xfrm>
                <a:off x="3177" y="2702"/>
                <a:ext cx="24" cy="20"/>
              </a:xfrm>
              <a:custGeom>
                <a:avLst/>
                <a:gdLst>
                  <a:gd name="T0" fmla="*/ 0 w 11"/>
                  <a:gd name="T1" fmla="*/ 7 h 9"/>
                  <a:gd name="T2" fmla="*/ 10 w 11"/>
                  <a:gd name="T3" fmla="*/ 0 h 9"/>
                  <a:gd name="T4" fmla="*/ 11 w 11"/>
                  <a:gd name="T5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9">
                    <a:moveTo>
                      <a:pt x="0" y="7"/>
                    </a:moveTo>
                    <a:cubicBezTo>
                      <a:pt x="1" y="9"/>
                      <a:pt x="9" y="4"/>
                      <a:pt x="10" y="0"/>
                    </a:cubicBezTo>
                    <a:cubicBezTo>
                      <a:pt x="10" y="3"/>
                      <a:pt x="9" y="8"/>
                      <a:pt x="11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978" name="Freeform 578"/>
              <p:cNvSpPr>
                <a:spLocks/>
              </p:cNvSpPr>
              <p:nvPr/>
            </p:nvSpPr>
            <p:spPr bwMode="auto">
              <a:xfrm>
                <a:off x="2773" y="2229"/>
                <a:ext cx="58" cy="38"/>
              </a:xfrm>
              <a:custGeom>
                <a:avLst/>
                <a:gdLst>
                  <a:gd name="T0" fmla="*/ 0 w 26"/>
                  <a:gd name="T1" fmla="*/ 1 h 17"/>
                  <a:gd name="T2" fmla="*/ 6 w 26"/>
                  <a:gd name="T3" fmla="*/ 3 h 17"/>
                  <a:gd name="T4" fmla="*/ 14 w 26"/>
                  <a:gd name="T5" fmla="*/ 6 h 17"/>
                  <a:gd name="T6" fmla="*/ 26 w 26"/>
                  <a:gd name="T7" fmla="*/ 0 h 17"/>
                  <a:gd name="T8" fmla="*/ 19 w 26"/>
                  <a:gd name="T9" fmla="*/ 17 h 17"/>
                  <a:gd name="T10" fmla="*/ 13 w 26"/>
                  <a:gd name="T11" fmla="*/ 12 h 17"/>
                  <a:gd name="T12" fmla="*/ 9 w 26"/>
                  <a:gd name="T13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17">
                    <a:moveTo>
                      <a:pt x="0" y="1"/>
                    </a:moveTo>
                    <a:cubicBezTo>
                      <a:pt x="1" y="4"/>
                      <a:pt x="3" y="3"/>
                      <a:pt x="6" y="3"/>
                    </a:cubicBezTo>
                    <a:cubicBezTo>
                      <a:pt x="9" y="4"/>
                      <a:pt x="11" y="5"/>
                      <a:pt x="14" y="6"/>
                    </a:cubicBezTo>
                    <a:cubicBezTo>
                      <a:pt x="22" y="10"/>
                      <a:pt x="20" y="3"/>
                      <a:pt x="26" y="0"/>
                    </a:cubicBezTo>
                    <a:cubicBezTo>
                      <a:pt x="24" y="6"/>
                      <a:pt x="19" y="10"/>
                      <a:pt x="19" y="17"/>
                    </a:cubicBezTo>
                    <a:cubicBezTo>
                      <a:pt x="18" y="14"/>
                      <a:pt x="16" y="12"/>
                      <a:pt x="13" y="12"/>
                    </a:cubicBezTo>
                    <a:cubicBezTo>
                      <a:pt x="14" y="9"/>
                      <a:pt x="12" y="7"/>
                      <a:pt x="9" y="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979" name="Freeform 579"/>
              <p:cNvSpPr>
                <a:spLocks/>
              </p:cNvSpPr>
              <p:nvPr/>
            </p:nvSpPr>
            <p:spPr bwMode="auto">
              <a:xfrm>
                <a:off x="2636" y="2262"/>
                <a:ext cx="27" cy="50"/>
              </a:xfrm>
              <a:custGeom>
                <a:avLst/>
                <a:gdLst>
                  <a:gd name="T0" fmla="*/ 8 w 12"/>
                  <a:gd name="T1" fmla="*/ 7 h 22"/>
                  <a:gd name="T2" fmla="*/ 0 w 12"/>
                  <a:gd name="T3" fmla="*/ 10 h 22"/>
                  <a:gd name="T4" fmla="*/ 6 w 12"/>
                  <a:gd name="T5" fmla="*/ 22 h 22"/>
                  <a:gd name="T6" fmla="*/ 6 w 12"/>
                  <a:gd name="T7" fmla="*/ 22 h 22"/>
                  <a:gd name="T8" fmla="*/ 12 w 1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2">
                    <a:moveTo>
                      <a:pt x="8" y="7"/>
                    </a:moveTo>
                    <a:cubicBezTo>
                      <a:pt x="5" y="5"/>
                      <a:pt x="3" y="8"/>
                      <a:pt x="0" y="10"/>
                    </a:cubicBezTo>
                    <a:cubicBezTo>
                      <a:pt x="4" y="14"/>
                      <a:pt x="5" y="17"/>
                      <a:pt x="6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9" y="15"/>
                      <a:pt x="5" y="6"/>
                      <a:pt x="1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980" name="Freeform 580"/>
              <p:cNvSpPr>
                <a:spLocks/>
              </p:cNvSpPr>
              <p:nvPr/>
            </p:nvSpPr>
            <p:spPr bwMode="auto">
              <a:xfrm>
                <a:off x="2535" y="2332"/>
                <a:ext cx="22" cy="58"/>
              </a:xfrm>
              <a:custGeom>
                <a:avLst/>
                <a:gdLst>
                  <a:gd name="T0" fmla="*/ 6 w 10"/>
                  <a:gd name="T1" fmla="*/ 1 h 26"/>
                  <a:gd name="T2" fmla="*/ 1 w 10"/>
                  <a:gd name="T3" fmla="*/ 10 h 26"/>
                  <a:gd name="T4" fmla="*/ 2 w 10"/>
                  <a:gd name="T5" fmla="*/ 17 h 26"/>
                  <a:gd name="T6" fmla="*/ 1 w 10"/>
                  <a:gd name="T7" fmla="*/ 26 h 26"/>
                  <a:gd name="T8" fmla="*/ 9 w 10"/>
                  <a:gd name="T9" fmla="*/ 9 h 26"/>
                  <a:gd name="T10" fmla="*/ 10 w 10"/>
                  <a:gd name="T11" fmla="*/ 10 h 26"/>
                  <a:gd name="T12" fmla="*/ 6 w 10"/>
                  <a:gd name="T13" fmla="*/ 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26">
                    <a:moveTo>
                      <a:pt x="6" y="1"/>
                    </a:moveTo>
                    <a:cubicBezTo>
                      <a:pt x="1" y="0"/>
                      <a:pt x="0" y="6"/>
                      <a:pt x="1" y="10"/>
                    </a:cubicBezTo>
                    <a:cubicBezTo>
                      <a:pt x="1" y="12"/>
                      <a:pt x="3" y="14"/>
                      <a:pt x="2" y="17"/>
                    </a:cubicBezTo>
                    <a:cubicBezTo>
                      <a:pt x="2" y="20"/>
                      <a:pt x="1" y="23"/>
                      <a:pt x="1" y="26"/>
                    </a:cubicBezTo>
                    <a:cubicBezTo>
                      <a:pt x="6" y="22"/>
                      <a:pt x="3" y="12"/>
                      <a:pt x="9" y="9"/>
                    </a:cubicBezTo>
                    <a:cubicBezTo>
                      <a:pt x="10" y="9"/>
                      <a:pt x="10" y="10"/>
                      <a:pt x="10" y="10"/>
                    </a:cubicBezTo>
                    <a:cubicBezTo>
                      <a:pt x="7" y="10"/>
                      <a:pt x="0" y="4"/>
                      <a:pt x="6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981" name="Freeform 581"/>
              <p:cNvSpPr>
                <a:spLocks/>
              </p:cNvSpPr>
              <p:nvPr/>
            </p:nvSpPr>
            <p:spPr bwMode="auto">
              <a:xfrm>
                <a:off x="2676" y="2505"/>
                <a:ext cx="36" cy="24"/>
              </a:xfrm>
              <a:custGeom>
                <a:avLst/>
                <a:gdLst>
                  <a:gd name="T0" fmla="*/ 0 w 16"/>
                  <a:gd name="T1" fmla="*/ 11 h 11"/>
                  <a:gd name="T2" fmla="*/ 14 w 16"/>
                  <a:gd name="T3" fmla="*/ 9 h 11"/>
                  <a:gd name="T4" fmla="*/ 16 w 16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1">
                    <a:moveTo>
                      <a:pt x="0" y="11"/>
                    </a:moveTo>
                    <a:cubicBezTo>
                      <a:pt x="3" y="5"/>
                      <a:pt x="10" y="8"/>
                      <a:pt x="14" y="9"/>
                    </a:cubicBezTo>
                    <a:cubicBezTo>
                      <a:pt x="14" y="6"/>
                      <a:pt x="14" y="2"/>
                      <a:pt x="1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982" name="Freeform 582"/>
              <p:cNvSpPr>
                <a:spLocks/>
              </p:cNvSpPr>
              <p:nvPr/>
            </p:nvSpPr>
            <p:spPr bwMode="auto">
              <a:xfrm>
                <a:off x="2452" y="2754"/>
                <a:ext cx="18" cy="15"/>
              </a:xfrm>
              <a:custGeom>
                <a:avLst/>
                <a:gdLst>
                  <a:gd name="T0" fmla="*/ 7 w 8"/>
                  <a:gd name="T1" fmla="*/ 2 h 7"/>
                  <a:gd name="T2" fmla="*/ 3 w 8"/>
                  <a:gd name="T3" fmla="*/ 7 h 7"/>
                  <a:gd name="T4" fmla="*/ 8 w 8"/>
                  <a:gd name="T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7">
                    <a:moveTo>
                      <a:pt x="7" y="2"/>
                    </a:moveTo>
                    <a:cubicBezTo>
                      <a:pt x="7" y="0"/>
                      <a:pt x="0" y="4"/>
                      <a:pt x="3" y="7"/>
                    </a:cubicBezTo>
                    <a:cubicBezTo>
                      <a:pt x="6" y="6"/>
                      <a:pt x="7" y="5"/>
                      <a:pt x="8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983" name="Freeform 583"/>
              <p:cNvSpPr>
                <a:spLocks/>
              </p:cNvSpPr>
              <p:nvPr/>
            </p:nvSpPr>
            <p:spPr bwMode="auto">
              <a:xfrm>
                <a:off x="2584" y="2691"/>
                <a:ext cx="31" cy="18"/>
              </a:xfrm>
              <a:custGeom>
                <a:avLst/>
                <a:gdLst>
                  <a:gd name="T0" fmla="*/ 0 w 14"/>
                  <a:gd name="T1" fmla="*/ 3 h 8"/>
                  <a:gd name="T2" fmla="*/ 8 w 14"/>
                  <a:gd name="T3" fmla="*/ 0 h 8"/>
                  <a:gd name="T4" fmla="*/ 14 w 14"/>
                  <a:gd name="T5" fmla="*/ 4 h 8"/>
                  <a:gd name="T6" fmla="*/ 11 w 14"/>
                  <a:gd name="T7" fmla="*/ 8 h 8"/>
                  <a:gd name="T8" fmla="*/ 9 w 14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8">
                    <a:moveTo>
                      <a:pt x="0" y="3"/>
                    </a:moveTo>
                    <a:cubicBezTo>
                      <a:pt x="0" y="4"/>
                      <a:pt x="6" y="1"/>
                      <a:pt x="8" y="0"/>
                    </a:cubicBezTo>
                    <a:cubicBezTo>
                      <a:pt x="8" y="5"/>
                      <a:pt x="12" y="7"/>
                      <a:pt x="14" y="4"/>
                    </a:cubicBezTo>
                    <a:cubicBezTo>
                      <a:pt x="13" y="6"/>
                      <a:pt x="12" y="7"/>
                      <a:pt x="11" y="8"/>
                    </a:cubicBezTo>
                    <a:cubicBezTo>
                      <a:pt x="10" y="6"/>
                      <a:pt x="9" y="5"/>
                      <a:pt x="9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984" name="Freeform 584"/>
              <p:cNvSpPr>
                <a:spLocks/>
              </p:cNvSpPr>
              <p:nvPr/>
            </p:nvSpPr>
            <p:spPr bwMode="auto">
              <a:xfrm>
                <a:off x="2640" y="3041"/>
                <a:ext cx="34" cy="54"/>
              </a:xfrm>
              <a:custGeom>
                <a:avLst/>
                <a:gdLst>
                  <a:gd name="T0" fmla="*/ 0 w 15"/>
                  <a:gd name="T1" fmla="*/ 1 h 24"/>
                  <a:gd name="T2" fmla="*/ 13 w 15"/>
                  <a:gd name="T3" fmla="*/ 0 h 24"/>
                  <a:gd name="T4" fmla="*/ 11 w 15"/>
                  <a:gd name="T5" fmla="*/ 12 h 24"/>
                  <a:gd name="T6" fmla="*/ 13 w 15"/>
                  <a:gd name="T7" fmla="*/ 24 h 24"/>
                  <a:gd name="T8" fmla="*/ 8 w 15"/>
                  <a:gd name="T9" fmla="*/ 13 h 24"/>
                  <a:gd name="T10" fmla="*/ 8 w 15"/>
                  <a:gd name="T11" fmla="*/ 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24">
                    <a:moveTo>
                      <a:pt x="0" y="1"/>
                    </a:moveTo>
                    <a:cubicBezTo>
                      <a:pt x="4" y="2"/>
                      <a:pt x="9" y="1"/>
                      <a:pt x="13" y="0"/>
                    </a:cubicBezTo>
                    <a:cubicBezTo>
                      <a:pt x="12" y="5"/>
                      <a:pt x="10" y="7"/>
                      <a:pt x="11" y="12"/>
                    </a:cubicBezTo>
                    <a:cubicBezTo>
                      <a:pt x="12" y="17"/>
                      <a:pt x="15" y="20"/>
                      <a:pt x="13" y="24"/>
                    </a:cubicBezTo>
                    <a:cubicBezTo>
                      <a:pt x="12" y="21"/>
                      <a:pt x="9" y="16"/>
                      <a:pt x="8" y="13"/>
                    </a:cubicBezTo>
                    <a:cubicBezTo>
                      <a:pt x="8" y="9"/>
                      <a:pt x="10" y="7"/>
                      <a:pt x="8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985" name="Freeform 585"/>
              <p:cNvSpPr>
                <a:spLocks/>
              </p:cNvSpPr>
              <p:nvPr/>
            </p:nvSpPr>
            <p:spPr bwMode="auto">
              <a:xfrm>
                <a:off x="2714" y="3196"/>
                <a:ext cx="34" cy="40"/>
              </a:xfrm>
              <a:custGeom>
                <a:avLst/>
                <a:gdLst>
                  <a:gd name="T0" fmla="*/ 0 w 15"/>
                  <a:gd name="T1" fmla="*/ 0 h 18"/>
                  <a:gd name="T2" fmla="*/ 0 w 15"/>
                  <a:gd name="T3" fmla="*/ 3 h 18"/>
                  <a:gd name="T4" fmla="*/ 10 w 15"/>
                  <a:gd name="T5" fmla="*/ 4 h 18"/>
                  <a:gd name="T6" fmla="*/ 15 w 15"/>
                  <a:gd name="T7" fmla="*/ 18 h 18"/>
                  <a:gd name="T8" fmla="*/ 8 w 15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8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3" y="3"/>
                      <a:pt x="7" y="3"/>
                      <a:pt x="10" y="4"/>
                    </a:cubicBezTo>
                    <a:cubicBezTo>
                      <a:pt x="9" y="11"/>
                      <a:pt x="11" y="12"/>
                      <a:pt x="15" y="18"/>
                    </a:cubicBezTo>
                    <a:cubicBezTo>
                      <a:pt x="12" y="16"/>
                      <a:pt x="8" y="13"/>
                      <a:pt x="8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986" name="Freeform 586"/>
              <p:cNvSpPr>
                <a:spLocks/>
              </p:cNvSpPr>
              <p:nvPr/>
            </p:nvSpPr>
            <p:spPr bwMode="auto">
              <a:xfrm>
                <a:off x="2761" y="3155"/>
                <a:ext cx="18" cy="18"/>
              </a:xfrm>
              <a:custGeom>
                <a:avLst/>
                <a:gdLst>
                  <a:gd name="T0" fmla="*/ 3 w 8"/>
                  <a:gd name="T1" fmla="*/ 0 h 8"/>
                  <a:gd name="T2" fmla="*/ 0 w 8"/>
                  <a:gd name="T3" fmla="*/ 6 h 8"/>
                  <a:gd name="T4" fmla="*/ 8 w 8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8">
                    <a:moveTo>
                      <a:pt x="3" y="0"/>
                    </a:moveTo>
                    <a:cubicBezTo>
                      <a:pt x="1" y="1"/>
                      <a:pt x="0" y="4"/>
                      <a:pt x="0" y="6"/>
                    </a:cubicBezTo>
                    <a:cubicBezTo>
                      <a:pt x="3" y="5"/>
                      <a:pt x="7" y="4"/>
                      <a:pt x="8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987" name="Freeform 587"/>
              <p:cNvSpPr>
                <a:spLocks/>
              </p:cNvSpPr>
              <p:nvPr/>
            </p:nvSpPr>
            <p:spPr bwMode="auto">
              <a:xfrm>
                <a:off x="2909" y="3202"/>
                <a:ext cx="25" cy="16"/>
              </a:xfrm>
              <a:custGeom>
                <a:avLst/>
                <a:gdLst>
                  <a:gd name="T0" fmla="*/ 2 w 11"/>
                  <a:gd name="T1" fmla="*/ 1 h 7"/>
                  <a:gd name="T2" fmla="*/ 0 w 11"/>
                  <a:gd name="T3" fmla="*/ 6 h 7"/>
                  <a:gd name="T4" fmla="*/ 11 w 11"/>
                  <a:gd name="T5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7">
                    <a:moveTo>
                      <a:pt x="2" y="1"/>
                    </a:moveTo>
                    <a:cubicBezTo>
                      <a:pt x="1" y="0"/>
                      <a:pt x="0" y="4"/>
                      <a:pt x="0" y="6"/>
                    </a:cubicBezTo>
                    <a:cubicBezTo>
                      <a:pt x="4" y="7"/>
                      <a:pt x="7" y="3"/>
                      <a:pt x="11" y="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988" name="Freeform 588"/>
              <p:cNvSpPr>
                <a:spLocks/>
              </p:cNvSpPr>
              <p:nvPr/>
            </p:nvSpPr>
            <p:spPr bwMode="auto">
              <a:xfrm>
                <a:off x="2878" y="2969"/>
                <a:ext cx="27" cy="27"/>
              </a:xfrm>
              <a:custGeom>
                <a:avLst/>
                <a:gdLst>
                  <a:gd name="T0" fmla="*/ 0 w 12"/>
                  <a:gd name="T1" fmla="*/ 3 h 12"/>
                  <a:gd name="T2" fmla="*/ 12 w 12"/>
                  <a:gd name="T3" fmla="*/ 12 h 12"/>
                  <a:gd name="T4" fmla="*/ 8 w 12"/>
                  <a:gd name="T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2">
                    <a:moveTo>
                      <a:pt x="0" y="3"/>
                    </a:moveTo>
                    <a:cubicBezTo>
                      <a:pt x="5" y="7"/>
                      <a:pt x="12" y="0"/>
                      <a:pt x="12" y="12"/>
                    </a:cubicBezTo>
                    <a:cubicBezTo>
                      <a:pt x="8" y="12"/>
                      <a:pt x="7" y="9"/>
                      <a:pt x="8" y="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989" name="Freeform 589"/>
              <p:cNvSpPr>
                <a:spLocks/>
              </p:cNvSpPr>
              <p:nvPr/>
            </p:nvSpPr>
            <p:spPr bwMode="auto">
              <a:xfrm>
                <a:off x="2454" y="3036"/>
                <a:ext cx="63" cy="47"/>
              </a:xfrm>
              <a:custGeom>
                <a:avLst/>
                <a:gdLst>
                  <a:gd name="T0" fmla="*/ 1 w 28"/>
                  <a:gd name="T1" fmla="*/ 0 h 21"/>
                  <a:gd name="T2" fmla="*/ 1 w 28"/>
                  <a:gd name="T3" fmla="*/ 1 h 21"/>
                  <a:gd name="T4" fmla="*/ 11 w 28"/>
                  <a:gd name="T5" fmla="*/ 0 h 21"/>
                  <a:gd name="T6" fmla="*/ 15 w 28"/>
                  <a:gd name="T7" fmla="*/ 9 h 21"/>
                  <a:gd name="T8" fmla="*/ 22 w 28"/>
                  <a:gd name="T9" fmla="*/ 12 h 21"/>
                  <a:gd name="T10" fmla="*/ 28 w 28"/>
                  <a:gd name="T11" fmla="*/ 19 h 21"/>
                  <a:gd name="T12" fmla="*/ 24 w 28"/>
                  <a:gd name="T13" fmla="*/ 21 h 21"/>
                  <a:gd name="T14" fmla="*/ 15 w 28"/>
                  <a:gd name="T15" fmla="*/ 17 h 21"/>
                  <a:gd name="T16" fmla="*/ 12 w 28"/>
                  <a:gd name="T17" fmla="*/ 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21">
                    <a:moveTo>
                      <a:pt x="1" y="0"/>
                    </a:moveTo>
                    <a:cubicBezTo>
                      <a:pt x="1" y="0"/>
                      <a:pt x="0" y="1"/>
                      <a:pt x="1" y="1"/>
                    </a:cubicBezTo>
                    <a:cubicBezTo>
                      <a:pt x="3" y="1"/>
                      <a:pt x="10" y="0"/>
                      <a:pt x="11" y="0"/>
                    </a:cubicBezTo>
                    <a:cubicBezTo>
                      <a:pt x="17" y="2"/>
                      <a:pt x="12" y="5"/>
                      <a:pt x="15" y="9"/>
                    </a:cubicBezTo>
                    <a:cubicBezTo>
                      <a:pt x="17" y="11"/>
                      <a:pt x="20" y="10"/>
                      <a:pt x="22" y="12"/>
                    </a:cubicBezTo>
                    <a:cubicBezTo>
                      <a:pt x="25" y="13"/>
                      <a:pt x="27" y="17"/>
                      <a:pt x="28" y="19"/>
                    </a:cubicBezTo>
                    <a:cubicBezTo>
                      <a:pt x="27" y="20"/>
                      <a:pt x="26" y="21"/>
                      <a:pt x="24" y="21"/>
                    </a:cubicBezTo>
                    <a:cubicBezTo>
                      <a:pt x="23" y="14"/>
                      <a:pt x="21" y="13"/>
                      <a:pt x="15" y="17"/>
                    </a:cubicBezTo>
                    <a:cubicBezTo>
                      <a:pt x="14" y="12"/>
                      <a:pt x="12" y="8"/>
                      <a:pt x="12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990" name="Freeform 590"/>
              <p:cNvSpPr>
                <a:spLocks/>
              </p:cNvSpPr>
              <p:nvPr/>
            </p:nvSpPr>
            <p:spPr bwMode="auto">
              <a:xfrm>
                <a:off x="2416" y="3137"/>
                <a:ext cx="51" cy="47"/>
              </a:xfrm>
              <a:custGeom>
                <a:avLst/>
                <a:gdLst>
                  <a:gd name="T0" fmla="*/ 1 w 23"/>
                  <a:gd name="T1" fmla="*/ 0 h 21"/>
                  <a:gd name="T2" fmla="*/ 10 w 23"/>
                  <a:gd name="T3" fmla="*/ 2 h 21"/>
                  <a:gd name="T4" fmla="*/ 16 w 23"/>
                  <a:gd name="T5" fmla="*/ 10 h 21"/>
                  <a:gd name="T6" fmla="*/ 23 w 23"/>
                  <a:gd name="T7" fmla="*/ 21 h 21"/>
                  <a:gd name="T8" fmla="*/ 11 w 23"/>
                  <a:gd name="T9" fmla="*/ 14 h 21"/>
                  <a:gd name="T10" fmla="*/ 0 w 23"/>
                  <a:gd name="T11" fmla="*/ 13 h 21"/>
                  <a:gd name="T12" fmla="*/ 0 w 23"/>
                  <a:gd name="T1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21">
                    <a:moveTo>
                      <a:pt x="1" y="0"/>
                    </a:moveTo>
                    <a:cubicBezTo>
                      <a:pt x="3" y="1"/>
                      <a:pt x="7" y="2"/>
                      <a:pt x="10" y="2"/>
                    </a:cubicBezTo>
                    <a:cubicBezTo>
                      <a:pt x="6" y="9"/>
                      <a:pt x="10" y="9"/>
                      <a:pt x="16" y="10"/>
                    </a:cubicBezTo>
                    <a:cubicBezTo>
                      <a:pt x="23" y="12"/>
                      <a:pt x="23" y="14"/>
                      <a:pt x="23" y="21"/>
                    </a:cubicBezTo>
                    <a:cubicBezTo>
                      <a:pt x="22" y="13"/>
                      <a:pt x="16" y="16"/>
                      <a:pt x="11" y="14"/>
                    </a:cubicBezTo>
                    <a:cubicBezTo>
                      <a:pt x="5" y="12"/>
                      <a:pt x="7" y="8"/>
                      <a:pt x="0" y="13"/>
                    </a:cubicBezTo>
                    <a:cubicBezTo>
                      <a:pt x="1" y="9"/>
                      <a:pt x="0" y="3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991" name="Freeform 591"/>
              <p:cNvSpPr>
                <a:spLocks/>
              </p:cNvSpPr>
              <p:nvPr/>
            </p:nvSpPr>
            <p:spPr bwMode="auto">
              <a:xfrm>
                <a:off x="2562" y="3256"/>
                <a:ext cx="62" cy="23"/>
              </a:xfrm>
              <a:custGeom>
                <a:avLst/>
                <a:gdLst>
                  <a:gd name="T0" fmla="*/ 0 w 28"/>
                  <a:gd name="T1" fmla="*/ 1 h 10"/>
                  <a:gd name="T2" fmla="*/ 8 w 28"/>
                  <a:gd name="T3" fmla="*/ 1 h 10"/>
                  <a:gd name="T4" fmla="*/ 26 w 28"/>
                  <a:gd name="T5" fmla="*/ 10 h 10"/>
                  <a:gd name="T6" fmla="*/ 8 w 28"/>
                  <a:gd name="T7" fmla="*/ 8 h 10"/>
                  <a:gd name="T8" fmla="*/ 3 w 28"/>
                  <a:gd name="T9" fmla="*/ 5 h 10"/>
                  <a:gd name="T10" fmla="*/ 6 w 28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10">
                    <a:moveTo>
                      <a:pt x="0" y="1"/>
                    </a:moveTo>
                    <a:cubicBezTo>
                      <a:pt x="3" y="1"/>
                      <a:pt x="6" y="1"/>
                      <a:pt x="8" y="1"/>
                    </a:cubicBezTo>
                    <a:cubicBezTo>
                      <a:pt x="9" y="9"/>
                      <a:pt x="28" y="1"/>
                      <a:pt x="26" y="10"/>
                    </a:cubicBezTo>
                    <a:cubicBezTo>
                      <a:pt x="18" y="8"/>
                      <a:pt x="16" y="5"/>
                      <a:pt x="8" y="8"/>
                    </a:cubicBezTo>
                    <a:cubicBezTo>
                      <a:pt x="8" y="4"/>
                      <a:pt x="5" y="3"/>
                      <a:pt x="3" y="5"/>
                    </a:cubicBezTo>
                    <a:cubicBezTo>
                      <a:pt x="3" y="3"/>
                      <a:pt x="4" y="1"/>
                      <a:pt x="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992" name="Freeform 592"/>
              <p:cNvSpPr>
                <a:spLocks/>
              </p:cNvSpPr>
              <p:nvPr/>
            </p:nvSpPr>
            <p:spPr bwMode="auto">
              <a:xfrm>
                <a:off x="2694" y="3395"/>
                <a:ext cx="38" cy="29"/>
              </a:xfrm>
              <a:custGeom>
                <a:avLst/>
                <a:gdLst>
                  <a:gd name="T0" fmla="*/ 0 w 17"/>
                  <a:gd name="T1" fmla="*/ 1 h 13"/>
                  <a:gd name="T2" fmla="*/ 10 w 17"/>
                  <a:gd name="T3" fmla="*/ 4 h 13"/>
                  <a:gd name="T4" fmla="*/ 12 w 17"/>
                  <a:gd name="T5" fmla="*/ 10 h 13"/>
                  <a:gd name="T6" fmla="*/ 17 w 17"/>
                  <a:gd name="T7" fmla="*/ 12 h 13"/>
                  <a:gd name="T8" fmla="*/ 10 w 17"/>
                  <a:gd name="T9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3">
                    <a:moveTo>
                      <a:pt x="0" y="1"/>
                    </a:moveTo>
                    <a:cubicBezTo>
                      <a:pt x="4" y="2"/>
                      <a:pt x="7" y="0"/>
                      <a:pt x="10" y="4"/>
                    </a:cubicBezTo>
                    <a:cubicBezTo>
                      <a:pt x="12" y="6"/>
                      <a:pt x="10" y="9"/>
                      <a:pt x="12" y="10"/>
                    </a:cubicBezTo>
                    <a:cubicBezTo>
                      <a:pt x="13" y="12"/>
                      <a:pt x="16" y="10"/>
                      <a:pt x="17" y="12"/>
                    </a:cubicBezTo>
                    <a:cubicBezTo>
                      <a:pt x="14" y="13"/>
                      <a:pt x="8" y="11"/>
                      <a:pt x="10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993" name="Freeform 593"/>
              <p:cNvSpPr>
                <a:spLocks/>
              </p:cNvSpPr>
              <p:nvPr/>
            </p:nvSpPr>
            <p:spPr bwMode="auto">
              <a:xfrm>
                <a:off x="2755" y="3449"/>
                <a:ext cx="15" cy="20"/>
              </a:xfrm>
              <a:custGeom>
                <a:avLst/>
                <a:gdLst>
                  <a:gd name="T0" fmla="*/ 4 w 7"/>
                  <a:gd name="T1" fmla="*/ 0 h 9"/>
                  <a:gd name="T2" fmla="*/ 0 w 7"/>
                  <a:gd name="T3" fmla="*/ 7 h 9"/>
                  <a:gd name="T4" fmla="*/ 7 w 7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9">
                    <a:moveTo>
                      <a:pt x="4" y="0"/>
                    </a:moveTo>
                    <a:cubicBezTo>
                      <a:pt x="2" y="1"/>
                      <a:pt x="0" y="4"/>
                      <a:pt x="0" y="7"/>
                    </a:cubicBezTo>
                    <a:cubicBezTo>
                      <a:pt x="2" y="7"/>
                      <a:pt x="5" y="8"/>
                      <a:pt x="7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994" name="Freeform 594"/>
              <p:cNvSpPr>
                <a:spLocks/>
              </p:cNvSpPr>
              <p:nvPr/>
            </p:nvSpPr>
            <p:spPr bwMode="auto">
              <a:xfrm>
                <a:off x="2714" y="3514"/>
                <a:ext cx="9" cy="16"/>
              </a:xfrm>
              <a:custGeom>
                <a:avLst/>
                <a:gdLst>
                  <a:gd name="T0" fmla="*/ 1 w 4"/>
                  <a:gd name="T1" fmla="*/ 0 h 7"/>
                  <a:gd name="T2" fmla="*/ 4 w 4"/>
                  <a:gd name="T3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" h="7">
                    <a:moveTo>
                      <a:pt x="1" y="0"/>
                    </a:moveTo>
                    <a:cubicBezTo>
                      <a:pt x="0" y="2"/>
                      <a:pt x="2" y="7"/>
                      <a:pt x="4" y="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995" name="Freeform 595"/>
              <p:cNvSpPr>
                <a:spLocks/>
              </p:cNvSpPr>
              <p:nvPr/>
            </p:nvSpPr>
            <p:spPr bwMode="auto">
              <a:xfrm>
                <a:off x="2925" y="3501"/>
                <a:ext cx="16" cy="33"/>
              </a:xfrm>
              <a:custGeom>
                <a:avLst/>
                <a:gdLst>
                  <a:gd name="T0" fmla="*/ 0 w 7"/>
                  <a:gd name="T1" fmla="*/ 6 h 15"/>
                  <a:gd name="T2" fmla="*/ 7 w 7"/>
                  <a:gd name="T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" h="15">
                    <a:moveTo>
                      <a:pt x="0" y="6"/>
                    </a:moveTo>
                    <a:cubicBezTo>
                      <a:pt x="7" y="0"/>
                      <a:pt x="7" y="9"/>
                      <a:pt x="7" y="1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996" name="Freeform 596"/>
              <p:cNvSpPr>
                <a:spLocks/>
              </p:cNvSpPr>
              <p:nvPr/>
            </p:nvSpPr>
            <p:spPr bwMode="auto">
              <a:xfrm>
                <a:off x="2723" y="2951"/>
                <a:ext cx="14" cy="20"/>
              </a:xfrm>
              <a:custGeom>
                <a:avLst/>
                <a:gdLst>
                  <a:gd name="T0" fmla="*/ 0 w 6"/>
                  <a:gd name="T1" fmla="*/ 4 h 9"/>
                  <a:gd name="T2" fmla="*/ 6 w 6"/>
                  <a:gd name="T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" h="9">
                    <a:moveTo>
                      <a:pt x="0" y="4"/>
                    </a:moveTo>
                    <a:cubicBezTo>
                      <a:pt x="3" y="0"/>
                      <a:pt x="6" y="6"/>
                      <a:pt x="6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997" name="Freeform 597"/>
              <p:cNvSpPr>
                <a:spLocks/>
              </p:cNvSpPr>
              <p:nvPr/>
            </p:nvSpPr>
            <p:spPr bwMode="auto">
              <a:xfrm>
                <a:off x="2382" y="3366"/>
                <a:ext cx="23" cy="20"/>
              </a:xfrm>
              <a:custGeom>
                <a:avLst/>
                <a:gdLst>
                  <a:gd name="T0" fmla="*/ 0 w 10"/>
                  <a:gd name="T1" fmla="*/ 2 h 9"/>
                  <a:gd name="T2" fmla="*/ 9 w 10"/>
                  <a:gd name="T3" fmla="*/ 0 h 9"/>
                  <a:gd name="T4" fmla="*/ 10 w 10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9">
                    <a:moveTo>
                      <a:pt x="0" y="2"/>
                    </a:moveTo>
                    <a:cubicBezTo>
                      <a:pt x="3" y="1"/>
                      <a:pt x="6" y="0"/>
                      <a:pt x="9" y="0"/>
                    </a:cubicBezTo>
                    <a:cubicBezTo>
                      <a:pt x="10" y="3"/>
                      <a:pt x="9" y="6"/>
                      <a:pt x="10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998" name="Freeform 598"/>
              <p:cNvSpPr>
                <a:spLocks/>
              </p:cNvSpPr>
              <p:nvPr/>
            </p:nvSpPr>
            <p:spPr bwMode="auto">
              <a:xfrm>
                <a:off x="2725" y="2724"/>
                <a:ext cx="342" cy="63"/>
              </a:xfrm>
              <a:custGeom>
                <a:avLst/>
                <a:gdLst>
                  <a:gd name="T0" fmla="*/ 2 w 152"/>
                  <a:gd name="T1" fmla="*/ 0 h 28"/>
                  <a:gd name="T2" fmla="*/ 64 w 152"/>
                  <a:gd name="T3" fmla="*/ 17 h 28"/>
                  <a:gd name="T4" fmla="*/ 121 w 152"/>
                  <a:gd name="T5" fmla="*/ 21 h 28"/>
                  <a:gd name="T6" fmla="*/ 152 w 152"/>
                  <a:gd name="T7" fmla="*/ 24 h 28"/>
                  <a:gd name="T8" fmla="*/ 126 w 152"/>
                  <a:gd name="T9" fmla="*/ 27 h 28"/>
                  <a:gd name="T10" fmla="*/ 84 w 152"/>
                  <a:gd name="T11" fmla="*/ 19 h 28"/>
                  <a:gd name="T12" fmla="*/ 37 w 152"/>
                  <a:gd name="T13" fmla="*/ 13 h 28"/>
                  <a:gd name="T14" fmla="*/ 0 w 152"/>
                  <a:gd name="T1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2" h="28">
                    <a:moveTo>
                      <a:pt x="2" y="0"/>
                    </a:moveTo>
                    <a:cubicBezTo>
                      <a:pt x="15" y="12"/>
                      <a:pt x="48" y="15"/>
                      <a:pt x="64" y="17"/>
                    </a:cubicBezTo>
                    <a:cubicBezTo>
                      <a:pt x="83" y="19"/>
                      <a:pt x="102" y="20"/>
                      <a:pt x="121" y="21"/>
                    </a:cubicBezTo>
                    <a:cubicBezTo>
                      <a:pt x="131" y="22"/>
                      <a:pt x="143" y="21"/>
                      <a:pt x="152" y="24"/>
                    </a:cubicBezTo>
                    <a:cubicBezTo>
                      <a:pt x="144" y="24"/>
                      <a:pt x="135" y="27"/>
                      <a:pt x="126" y="27"/>
                    </a:cubicBezTo>
                    <a:cubicBezTo>
                      <a:pt x="111" y="28"/>
                      <a:pt x="98" y="22"/>
                      <a:pt x="84" y="19"/>
                    </a:cubicBezTo>
                    <a:cubicBezTo>
                      <a:pt x="68" y="16"/>
                      <a:pt x="52" y="17"/>
                      <a:pt x="37" y="13"/>
                    </a:cubicBezTo>
                    <a:cubicBezTo>
                      <a:pt x="24" y="10"/>
                      <a:pt x="12" y="2"/>
                      <a:pt x="0" y="0"/>
                    </a:cubicBezTo>
                  </a:path>
                </a:pathLst>
              </a:custGeom>
              <a:solidFill>
                <a:srgbClr val="CF7F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0999" name="Freeform 599"/>
              <p:cNvSpPr>
                <a:spLocks/>
              </p:cNvSpPr>
              <p:nvPr/>
            </p:nvSpPr>
            <p:spPr bwMode="auto">
              <a:xfrm>
                <a:off x="2842" y="2639"/>
                <a:ext cx="258" cy="63"/>
              </a:xfrm>
              <a:custGeom>
                <a:avLst/>
                <a:gdLst>
                  <a:gd name="T0" fmla="*/ 6 w 115"/>
                  <a:gd name="T1" fmla="*/ 5 h 28"/>
                  <a:gd name="T2" fmla="*/ 115 w 115"/>
                  <a:gd name="T3" fmla="*/ 25 h 28"/>
                  <a:gd name="T4" fmla="*/ 63 w 115"/>
                  <a:gd name="T5" fmla="*/ 18 h 28"/>
                  <a:gd name="T6" fmla="*/ 0 w 115"/>
                  <a:gd name="T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5" h="28">
                    <a:moveTo>
                      <a:pt x="6" y="5"/>
                    </a:moveTo>
                    <a:cubicBezTo>
                      <a:pt x="36" y="26"/>
                      <a:pt x="80" y="22"/>
                      <a:pt x="115" y="25"/>
                    </a:cubicBezTo>
                    <a:cubicBezTo>
                      <a:pt x="101" y="28"/>
                      <a:pt x="78" y="21"/>
                      <a:pt x="63" y="18"/>
                    </a:cubicBezTo>
                    <a:cubicBezTo>
                      <a:pt x="42" y="15"/>
                      <a:pt x="19" y="9"/>
                      <a:pt x="0" y="0"/>
                    </a:cubicBezTo>
                  </a:path>
                </a:pathLst>
              </a:custGeom>
              <a:solidFill>
                <a:srgbClr val="CF7F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000" name="Freeform 600"/>
              <p:cNvSpPr>
                <a:spLocks/>
              </p:cNvSpPr>
              <p:nvPr/>
            </p:nvSpPr>
            <p:spPr bwMode="auto">
              <a:xfrm>
                <a:off x="2840" y="2576"/>
                <a:ext cx="215" cy="68"/>
              </a:xfrm>
              <a:custGeom>
                <a:avLst/>
                <a:gdLst>
                  <a:gd name="T0" fmla="*/ 0 w 96"/>
                  <a:gd name="T1" fmla="*/ 0 h 30"/>
                  <a:gd name="T2" fmla="*/ 96 w 96"/>
                  <a:gd name="T3" fmla="*/ 23 h 30"/>
                  <a:gd name="T4" fmla="*/ 22 w 96"/>
                  <a:gd name="T5" fmla="*/ 1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cubicBezTo>
                      <a:pt x="25" y="17"/>
                      <a:pt x="66" y="30"/>
                      <a:pt x="96" y="23"/>
                    </a:cubicBezTo>
                    <a:cubicBezTo>
                      <a:pt x="71" y="24"/>
                      <a:pt x="45" y="23"/>
                      <a:pt x="22" y="12"/>
                    </a:cubicBezTo>
                  </a:path>
                </a:pathLst>
              </a:custGeom>
              <a:solidFill>
                <a:srgbClr val="CF7F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001" name="Freeform 601"/>
              <p:cNvSpPr>
                <a:spLocks/>
              </p:cNvSpPr>
              <p:nvPr/>
            </p:nvSpPr>
            <p:spPr bwMode="auto">
              <a:xfrm>
                <a:off x="2896" y="2543"/>
                <a:ext cx="200" cy="45"/>
              </a:xfrm>
              <a:custGeom>
                <a:avLst/>
                <a:gdLst>
                  <a:gd name="T0" fmla="*/ 0 w 89"/>
                  <a:gd name="T1" fmla="*/ 0 h 20"/>
                  <a:gd name="T2" fmla="*/ 89 w 89"/>
                  <a:gd name="T3" fmla="*/ 20 h 20"/>
                  <a:gd name="T4" fmla="*/ 18 w 89"/>
                  <a:gd name="T5" fmla="*/ 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9" h="20">
                    <a:moveTo>
                      <a:pt x="0" y="0"/>
                    </a:moveTo>
                    <a:cubicBezTo>
                      <a:pt x="20" y="18"/>
                      <a:pt x="62" y="13"/>
                      <a:pt x="89" y="20"/>
                    </a:cubicBezTo>
                    <a:cubicBezTo>
                      <a:pt x="68" y="20"/>
                      <a:pt x="37" y="13"/>
                      <a:pt x="18" y="5"/>
                    </a:cubicBezTo>
                  </a:path>
                </a:pathLst>
              </a:custGeom>
              <a:solidFill>
                <a:srgbClr val="CF7F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002" name="Freeform 602"/>
              <p:cNvSpPr>
                <a:spLocks/>
              </p:cNvSpPr>
              <p:nvPr/>
            </p:nvSpPr>
            <p:spPr bwMode="auto">
              <a:xfrm>
                <a:off x="2905" y="2498"/>
                <a:ext cx="121" cy="20"/>
              </a:xfrm>
              <a:custGeom>
                <a:avLst/>
                <a:gdLst>
                  <a:gd name="T0" fmla="*/ 0 w 54"/>
                  <a:gd name="T1" fmla="*/ 0 h 9"/>
                  <a:gd name="T2" fmla="*/ 54 w 54"/>
                  <a:gd name="T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4" h="9">
                    <a:moveTo>
                      <a:pt x="0" y="0"/>
                    </a:moveTo>
                    <a:cubicBezTo>
                      <a:pt x="17" y="7"/>
                      <a:pt x="36" y="9"/>
                      <a:pt x="54" y="9"/>
                    </a:cubicBezTo>
                  </a:path>
                </a:pathLst>
              </a:custGeom>
              <a:solidFill>
                <a:srgbClr val="CF7F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003" name="Freeform 603"/>
              <p:cNvSpPr>
                <a:spLocks/>
              </p:cNvSpPr>
              <p:nvPr/>
            </p:nvSpPr>
            <p:spPr bwMode="auto">
              <a:xfrm>
                <a:off x="2894" y="2453"/>
                <a:ext cx="143" cy="31"/>
              </a:xfrm>
              <a:custGeom>
                <a:avLst/>
                <a:gdLst>
                  <a:gd name="T0" fmla="*/ 0 w 64"/>
                  <a:gd name="T1" fmla="*/ 0 h 14"/>
                  <a:gd name="T2" fmla="*/ 25 w 64"/>
                  <a:gd name="T3" fmla="*/ 8 h 14"/>
                  <a:gd name="T4" fmla="*/ 64 w 64"/>
                  <a:gd name="T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4" h="14">
                    <a:moveTo>
                      <a:pt x="0" y="0"/>
                    </a:moveTo>
                    <a:cubicBezTo>
                      <a:pt x="4" y="7"/>
                      <a:pt x="17" y="7"/>
                      <a:pt x="25" y="8"/>
                    </a:cubicBezTo>
                    <a:cubicBezTo>
                      <a:pt x="38" y="10"/>
                      <a:pt x="51" y="11"/>
                      <a:pt x="64" y="14"/>
                    </a:cubicBezTo>
                  </a:path>
                </a:pathLst>
              </a:custGeom>
              <a:solidFill>
                <a:srgbClr val="CF7F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004" name="Freeform 604"/>
              <p:cNvSpPr>
                <a:spLocks/>
              </p:cNvSpPr>
              <p:nvPr/>
            </p:nvSpPr>
            <p:spPr bwMode="auto">
              <a:xfrm>
                <a:off x="2930" y="2435"/>
                <a:ext cx="51" cy="18"/>
              </a:xfrm>
              <a:custGeom>
                <a:avLst/>
                <a:gdLst>
                  <a:gd name="T0" fmla="*/ 0 w 23"/>
                  <a:gd name="T1" fmla="*/ 0 h 8"/>
                  <a:gd name="T2" fmla="*/ 23 w 23"/>
                  <a:gd name="T3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3" h="8">
                    <a:moveTo>
                      <a:pt x="0" y="0"/>
                    </a:moveTo>
                    <a:cubicBezTo>
                      <a:pt x="3" y="8"/>
                      <a:pt x="16" y="5"/>
                      <a:pt x="23" y="4"/>
                    </a:cubicBezTo>
                  </a:path>
                </a:pathLst>
              </a:custGeom>
              <a:solidFill>
                <a:srgbClr val="CF7F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005" name="Freeform 605"/>
              <p:cNvSpPr>
                <a:spLocks/>
              </p:cNvSpPr>
              <p:nvPr/>
            </p:nvSpPr>
            <p:spPr bwMode="auto">
              <a:xfrm>
                <a:off x="2595" y="2828"/>
                <a:ext cx="422" cy="92"/>
              </a:xfrm>
              <a:custGeom>
                <a:avLst/>
                <a:gdLst>
                  <a:gd name="T0" fmla="*/ 0 w 188"/>
                  <a:gd name="T1" fmla="*/ 0 h 41"/>
                  <a:gd name="T2" fmla="*/ 188 w 188"/>
                  <a:gd name="T3" fmla="*/ 38 h 41"/>
                  <a:gd name="T4" fmla="*/ 0 w 188"/>
                  <a:gd name="T5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8" h="41">
                    <a:moveTo>
                      <a:pt x="0" y="0"/>
                    </a:moveTo>
                    <a:cubicBezTo>
                      <a:pt x="77" y="26"/>
                      <a:pt x="148" y="41"/>
                      <a:pt x="188" y="38"/>
                    </a:cubicBezTo>
                    <a:cubicBezTo>
                      <a:pt x="153" y="36"/>
                      <a:pt x="3" y="4"/>
                      <a:pt x="0" y="0"/>
                    </a:cubicBezTo>
                  </a:path>
                </a:pathLst>
              </a:custGeom>
              <a:solidFill>
                <a:srgbClr val="CF7F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006" name="Freeform 606"/>
              <p:cNvSpPr>
                <a:spLocks/>
              </p:cNvSpPr>
              <p:nvPr/>
            </p:nvSpPr>
            <p:spPr bwMode="auto">
              <a:xfrm>
                <a:off x="2716" y="2787"/>
                <a:ext cx="312" cy="59"/>
              </a:xfrm>
              <a:custGeom>
                <a:avLst/>
                <a:gdLst>
                  <a:gd name="T0" fmla="*/ 0 w 139"/>
                  <a:gd name="T1" fmla="*/ 0 h 26"/>
                  <a:gd name="T2" fmla="*/ 139 w 139"/>
                  <a:gd name="T3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9" h="26">
                    <a:moveTo>
                      <a:pt x="0" y="0"/>
                    </a:moveTo>
                    <a:cubicBezTo>
                      <a:pt x="47" y="24"/>
                      <a:pt x="113" y="24"/>
                      <a:pt x="139" y="26"/>
                    </a:cubicBezTo>
                  </a:path>
                </a:pathLst>
              </a:custGeom>
              <a:solidFill>
                <a:srgbClr val="CF7F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007" name="Freeform 607"/>
              <p:cNvSpPr>
                <a:spLocks/>
              </p:cNvSpPr>
              <p:nvPr/>
            </p:nvSpPr>
            <p:spPr bwMode="auto">
              <a:xfrm>
                <a:off x="2903" y="2857"/>
                <a:ext cx="168" cy="25"/>
              </a:xfrm>
              <a:custGeom>
                <a:avLst/>
                <a:gdLst>
                  <a:gd name="T0" fmla="*/ 0 w 75"/>
                  <a:gd name="T1" fmla="*/ 0 h 11"/>
                  <a:gd name="T2" fmla="*/ 75 w 75"/>
                  <a:gd name="T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5" h="11">
                    <a:moveTo>
                      <a:pt x="0" y="0"/>
                    </a:moveTo>
                    <a:cubicBezTo>
                      <a:pt x="28" y="8"/>
                      <a:pt x="68" y="11"/>
                      <a:pt x="75" y="11"/>
                    </a:cubicBezTo>
                  </a:path>
                </a:pathLst>
              </a:custGeom>
              <a:solidFill>
                <a:srgbClr val="CF7F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008" name="Freeform 608"/>
              <p:cNvSpPr>
                <a:spLocks/>
              </p:cNvSpPr>
              <p:nvPr/>
            </p:nvSpPr>
            <p:spPr bwMode="auto">
              <a:xfrm>
                <a:off x="2867" y="2774"/>
                <a:ext cx="240" cy="33"/>
              </a:xfrm>
              <a:custGeom>
                <a:avLst/>
                <a:gdLst>
                  <a:gd name="T0" fmla="*/ 0 w 107"/>
                  <a:gd name="T1" fmla="*/ 0 h 15"/>
                  <a:gd name="T2" fmla="*/ 107 w 107"/>
                  <a:gd name="T3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7" h="15">
                    <a:moveTo>
                      <a:pt x="0" y="0"/>
                    </a:moveTo>
                    <a:cubicBezTo>
                      <a:pt x="33" y="14"/>
                      <a:pt x="87" y="15"/>
                      <a:pt x="107" y="14"/>
                    </a:cubicBezTo>
                  </a:path>
                </a:pathLst>
              </a:custGeom>
              <a:solidFill>
                <a:srgbClr val="CF7F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009" name="Freeform 609"/>
              <p:cNvSpPr>
                <a:spLocks/>
              </p:cNvSpPr>
              <p:nvPr/>
            </p:nvSpPr>
            <p:spPr bwMode="auto">
              <a:xfrm>
                <a:off x="2557" y="2852"/>
                <a:ext cx="184" cy="54"/>
              </a:xfrm>
              <a:custGeom>
                <a:avLst/>
                <a:gdLst>
                  <a:gd name="T0" fmla="*/ 0 w 82"/>
                  <a:gd name="T1" fmla="*/ 0 h 24"/>
                  <a:gd name="T2" fmla="*/ 82 w 82"/>
                  <a:gd name="T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2" h="24">
                    <a:moveTo>
                      <a:pt x="0" y="0"/>
                    </a:moveTo>
                    <a:cubicBezTo>
                      <a:pt x="24" y="11"/>
                      <a:pt x="63" y="22"/>
                      <a:pt x="82" y="24"/>
                    </a:cubicBezTo>
                  </a:path>
                </a:pathLst>
              </a:custGeom>
              <a:solidFill>
                <a:srgbClr val="CF7F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010" name="Freeform 610"/>
              <p:cNvSpPr>
                <a:spLocks/>
              </p:cNvSpPr>
              <p:nvPr/>
            </p:nvSpPr>
            <p:spPr bwMode="auto">
              <a:xfrm>
                <a:off x="2849" y="3054"/>
                <a:ext cx="339" cy="81"/>
              </a:xfrm>
              <a:custGeom>
                <a:avLst/>
                <a:gdLst>
                  <a:gd name="T0" fmla="*/ 0 w 151"/>
                  <a:gd name="T1" fmla="*/ 0 h 36"/>
                  <a:gd name="T2" fmla="*/ 151 w 151"/>
                  <a:gd name="T3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51" h="36">
                    <a:moveTo>
                      <a:pt x="0" y="0"/>
                    </a:moveTo>
                    <a:cubicBezTo>
                      <a:pt x="29" y="11"/>
                      <a:pt x="117" y="36"/>
                      <a:pt x="151" y="36"/>
                    </a:cubicBezTo>
                  </a:path>
                </a:pathLst>
              </a:custGeom>
              <a:solidFill>
                <a:srgbClr val="CF7F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011" name="Freeform 611"/>
              <p:cNvSpPr>
                <a:spLocks/>
              </p:cNvSpPr>
              <p:nvPr/>
            </p:nvSpPr>
            <p:spPr bwMode="auto">
              <a:xfrm>
                <a:off x="2887" y="3104"/>
                <a:ext cx="227" cy="44"/>
              </a:xfrm>
              <a:custGeom>
                <a:avLst/>
                <a:gdLst>
                  <a:gd name="T0" fmla="*/ 0 w 101"/>
                  <a:gd name="T1" fmla="*/ 0 h 20"/>
                  <a:gd name="T2" fmla="*/ 101 w 101"/>
                  <a:gd name="T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1" h="20">
                    <a:moveTo>
                      <a:pt x="0" y="0"/>
                    </a:moveTo>
                    <a:cubicBezTo>
                      <a:pt x="29" y="12"/>
                      <a:pt x="82" y="16"/>
                      <a:pt x="101" y="20"/>
                    </a:cubicBezTo>
                  </a:path>
                </a:pathLst>
              </a:custGeom>
              <a:solidFill>
                <a:srgbClr val="CF7F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012" name="Freeform 612"/>
              <p:cNvSpPr>
                <a:spLocks/>
              </p:cNvSpPr>
              <p:nvPr/>
            </p:nvSpPr>
            <p:spPr bwMode="auto">
              <a:xfrm>
                <a:off x="3019" y="3164"/>
                <a:ext cx="151" cy="34"/>
              </a:xfrm>
              <a:custGeom>
                <a:avLst/>
                <a:gdLst>
                  <a:gd name="T0" fmla="*/ 0 w 67"/>
                  <a:gd name="T1" fmla="*/ 0 h 15"/>
                  <a:gd name="T2" fmla="*/ 67 w 67"/>
                  <a:gd name="T3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7" h="15">
                    <a:moveTo>
                      <a:pt x="0" y="0"/>
                    </a:moveTo>
                    <a:cubicBezTo>
                      <a:pt x="43" y="10"/>
                      <a:pt x="50" y="15"/>
                      <a:pt x="67" y="14"/>
                    </a:cubicBezTo>
                  </a:path>
                </a:pathLst>
              </a:custGeom>
              <a:solidFill>
                <a:srgbClr val="CF7F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013" name="Freeform 613"/>
              <p:cNvSpPr>
                <a:spLocks/>
              </p:cNvSpPr>
              <p:nvPr/>
            </p:nvSpPr>
            <p:spPr bwMode="auto">
              <a:xfrm>
                <a:off x="3118" y="3232"/>
                <a:ext cx="70" cy="13"/>
              </a:xfrm>
              <a:custGeom>
                <a:avLst/>
                <a:gdLst>
                  <a:gd name="T0" fmla="*/ 0 w 31"/>
                  <a:gd name="T1" fmla="*/ 0 h 6"/>
                  <a:gd name="T2" fmla="*/ 31 w 31"/>
                  <a:gd name="T3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1" h="6">
                    <a:moveTo>
                      <a:pt x="0" y="0"/>
                    </a:moveTo>
                    <a:cubicBezTo>
                      <a:pt x="22" y="6"/>
                      <a:pt x="23" y="4"/>
                      <a:pt x="31" y="3"/>
                    </a:cubicBezTo>
                  </a:path>
                </a:pathLst>
              </a:custGeom>
              <a:solidFill>
                <a:srgbClr val="CF7F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014" name="Freeform 614"/>
              <p:cNvSpPr>
                <a:spLocks/>
              </p:cNvSpPr>
              <p:nvPr/>
            </p:nvSpPr>
            <p:spPr bwMode="auto">
              <a:xfrm>
                <a:off x="2977" y="3415"/>
                <a:ext cx="211" cy="50"/>
              </a:xfrm>
              <a:custGeom>
                <a:avLst/>
                <a:gdLst>
                  <a:gd name="T0" fmla="*/ 0 w 94"/>
                  <a:gd name="T1" fmla="*/ 0 h 22"/>
                  <a:gd name="T2" fmla="*/ 94 w 94"/>
                  <a:gd name="T3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4" h="22">
                    <a:moveTo>
                      <a:pt x="0" y="0"/>
                    </a:moveTo>
                    <a:cubicBezTo>
                      <a:pt x="18" y="9"/>
                      <a:pt x="68" y="22"/>
                      <a:pt x="94" y="21"/>
                    </a:cubicBezTo>
                  </a:path>
                </a:pathLst>
              </a:custGeom>
              <a:solidFill>
                <a:srgbClr val="CF7F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015" name="Freeform 615"/>
              <p:cNvSpPr>
                <a:spLocks/>
              </p:cNvSpPr>
              <p:nvPr/>
            </p:nvSpPr>
            <p:spPr bwMode="auto">
              <a:xfrm>
                <a:off x="3017" y="3335"/>
                <a:ext cx="59" cy="13"/>
              </a:xfrm>
              <a:custGeom>
                <a:avLst/>
                <a:gdLst>
                  <a:gd name="T0" fmla="*/ 0 w 26"/>
                  <a:gd name="T1" fmla="*/ 0 h 6"/>
                  <a:gd name="T2" fmla="*/ 26 w 26"/>
                  <a:gd name="T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6" h="6">
                    <a:moveTo>
                      <a:pt x="0" y="0"/>
                    </a:moveTo>
                    <a:cubicBezTo>
                      <a:pt x="12" y="6"/>
                      <a:pt x="20" y="6"/>
                      <a:pt x="26" y="6"/>
                    </a:cubicBezTo>
                  </a:path>
                </a:pathLst>
              </a:custGeom>
              <a:solidFill>
                <a:srgbClr val="CF7F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016" name="Freeform 616"/>
              <p:cNvSpPr>
                <a:spLocks/>
              </p:cNvSpPr>
              <p:nvPr/>
            </p:nvSpPr>
            <p:spPr bwMode="auto">
              <a:xfrm>
                <a:off x="2822" y="3364"/>
                <a:ext cx="58" cy="25"/>
              </a:xfrm>
              <a:custGeom>
                <a:avLst/>
                <a:gdLst>
                  <a:gd name="T0" fmla="*/ 0 w 26"/>
                  <a:gd name="T1" fmla="*/ 0 h 11"/>
                  <a:gd name="T2" fmla="*/ 26 w 26"/>
                  <a:gd name="T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6" h="11">
                    <a:moveTo>
                      <a:pt x="0" y="0"/>
                    </a:moveTo>
                    <a:cubicBezTo>
                      <a:pt x="9" y="6"/>
                      <a:pt x="19" y="9"/>
                      <a:pt x="26" y="11"/>
                    </a:cubicBezTo>
                  </a:path>
                </a:pathLst>
              </a:custGeom>
              <a:solidFill>
                <a:srgbClr val="CF7F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017" name="Freeform 617"/>
              <p:cNvSpPr>
                <a:spLocks/>
              </p:cNvSpPr>
              <p:nvPr/>
            </p:nvSpPr>
            <p:spPr bwMode="auto">
              <a:xfrm>
                <a:off x="3076" y="3631"/>
                <a:ext cx="80" cy="22"/>
              </a:xfrm>
              <a:custGeom>
                <a:avLst/>
                <a:gdLst>
                  <a:gd name="T0" fmla="*/ 0 w 36"/>
                  <a:gd name="T1" fmla="*/ 0 h 10"/>
                  <a:gd name="T2" fmla="*/ 36 w 36"/>
                  <a:gd name="T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6" h="10">
                    <a:moveTo>
                      <a:pt x="0" y="0"/>
                    </a:moveTo>
                    <a:cubicBezTo>
                      <a:pt x="20" y="9"/>
                      <a:pt x="29" y="9"/>
                      <a:pt x="36" y="10"/>
                    </a:cubicBezTo>
                  </a:path>
                </a:pathLst>
              </a:custGeom>
              <a:solidFill>
                <a:srgbClr val="CF7F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018" name="Freeform 618"/>
              <p:cNvSpPr>
                <a:spLocks/>
              </p:cNvSpPr>
              <p:nvPr/>
            </p:nvSpPr>
            <p:spPr bwMode="auto">
              <a:xfrm>
                <a:off x="3013" y="3678"/>
                <a:ext cx="170" cy="34"/>
              </a:xfrm>
              <a:custGeom>
                <a:avLst/>
                <a:gdLst>
                  <a:gd name="T0" fmla="*/ 0 w 76"/>
                  <a:gd name="T1" fmla="*/ 0 h 15"/>
                  <a:gd name="T2" fmla="*/ 76 w 76"/>
                  <a:gd name="T3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6" h="15">
                    <a:moveTo>
                      <a:pt x="0" y="0"/>
                    </a:moveTo>
                    <a:cubicBezTo>
                      <a:pt x="37" y="11"/>
                      <a:pt x="63" y="15"/>
                      <a:pt x="76" y="14"/>
                    </a:cubicBezTo>
                  </a:path>
                </a:pathLst>
              </a:custGeom>
              <a:solidFill>
                <a:srgbClr val="CF7F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019" name="Freeform 619"/>
              <p:cNvSpPr>
                <a:spLocks/>
              </p:cNvSpPr>
              <p:nvPr/>
            </p:nvSpPr>
            <p:spPr bwMode="auto">
              <a:xfrm>
                <a:off x="3069" y="3660"/>
                <a:ext cx="101" cy="22"/>
              </a:xfrm>
              <a:custGeom>
                <a:avLst/>
                <a:gdLst>
                  <a:gd name="T0" fmla="*/ 0 w 45"/>
                  <a:gd name="T1" fmla="*/ 0 h 10"/>
                  <a:gd name="T2" fmla="*/ 45 w 45"/>
                  <a:gd name="T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5" h="10">
                    <a:moveTo>
                      <a:pt x="0" y="0"/>
                    </a:moveTo>
                    <a:cubicBezTo>
                      <a:pt x="22" y="7"/>
                      <a:pt x="36" y="10"/>
                      <a:pt x="45" y="10"/>
                    </a:cubicBezTo>
                  </a:path>
                </a:pathLst>
              </a:custGeom>
              <a:solidFill>
                <a:srgbClr val="CF7F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020" name="Freeform 620"/>
              <p:cNvSpPr>
                <a:spLocks/>
              </p:cNvSpPr>
              <p:nvPr/>
            </p:nvSpPr>
            <p:spPr bwMode="auto">
              <a:xfrm>
                <a:off x="3655" y="3285"/>
                <a:ext cx="69" cy="21"/>
              </a:xfrm>
              <a:custGeom>
                <a:avLst/>
                <a:gdLst>
                  <a:gd name="T0" fmla="*/ 0 w 31"/>
                  <a:gd name="T1" fmla="*/ 1 h 9"/>
                  <a:gd name="T2" fmla="*/ 31 w 31"/>
                  <a:gd name="T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1" h="9">
                    <a:moveTo>
                      <a:pt x="0" y="1"/>
                    </a:moveTo>
                    <a:cubicBezTo>
                      <a:pt x="11" y="0"/>
                      <a:pt x="21" y="4"/>
                      <a:pt x="31" y="9"/>
                    </a:cubicBezTo>
                  </a:path>
                </a:pathLst>
              </a:custGeom>
              <a:solidFill>
                <a:srgbClr val="CF7F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021" name="Freeform 621"/>
              <p:cNvSpPr>
                <a:spLocks/>
              </p:cNvSpPr>
              <p:nvPr/>
            </p:nvSpPr>
            <p:spPr bwMode="auto">
              <a:xfrm>
                <a:off x="3670" y="3319"/>
                <a:ext cx="29" cy="4"/>
              </a:xfrm>
              <a:custGeom>
                <a:avLst/>
                <a:gdLst>
                  <a:gd name="T0" fmla="*/ 0 w 13"/>
                  <a:gd name="T1" fmla="*/ 0 h 2"/>
                  <a:gd name="T2" fmla="*/ 13 w 13"/>
                  <a:gd name="T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" h="2">
                    <a:moveTo>
                      <a:pt x="0" y="0"/>
                    </a:moveTo>
                    <a:cubicBezTo>
                      <a:pt x="4" y="1"/>
                      <a:pt x="8" y="2"/>
                      <a:pt x="13" y="2"/>
                    </a:cubicBezTo>
                  </a:path>
                </a:pathLst>
              </a:custGeom>
              <a:solidFill>
                <a:srgbClr val="CF7F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022" name="Freeform 622"/>
              <p:cNvSpPr>
                <a:spLocks/>
              </p:cNvSpPr>
              <p:nvPr/>
            </p:nvSpPr>
            <p:spPr bwMode="auto">
              <a:xfrm>
                <a:off x="3715" y="3507"/>
                <a:ext cx="79" cy="41"/>
              </a:xfrm>
              <a:custGeom>
                <a:avLst/>
                <a:gdLst>
                  <a:gd name="T0" fmla="*/ 0 w 35"/>
                  <a:gd name="T1" fmla="*/ 4 h 18"/>
                  <a:gd name="T2" fmla="*/ 35 w 35"/>
                  <a:gd name="T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5" h="18">
                    <a:moveTo>
                      <a:pt x="0" y="4"/>
                    </a:moveTo>
                    <a:cubicBezTo>
                      <a:pt x="11" y="0"/>
                      <a:pt x="26" y="13"/>
                      <a:pt x="35" y="18"/>
                    </a:cubicBezTo>
                  </a:path>
                </a:pathLst>
              </a:custGeom>
              <a:solidFill>
                <a:srgbClr val="CF7F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023" name="Freeform 623"/>
              <p:cNvSpPr>
                <a:spLocks/>
              </p:cNvSpPr>
              <p:nvPr/>
            </p:nvSpPr>
            <p:spPr bwMode="auto">
              <a:xfrm>
                <a:off x="3655" y="3528"/>
                <a:ext cx="85" cy="33"/>
              </a:xfrm>
              <a:custGeom>
                <a:avLst/>
                <a:gdLst>
                  <a:gd name="T0" fmla="*/ 0 w 38"/>
                  <a:gd name="T1" fmla="*/ 0 h 15"/>
                  <a:gd name="T2" fmla="*/ 38 w 38"/>
                  <a:gd name="T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8" h="15">
                    <a:moveTo>
                      <a:pt x="0" y="0"/>
                    </a:moveTo>
                    <a:cubicBezTo>
                      <a:pt x="14" y="1"/>
                      <a:pt x="26" y="9"/>
                      <a:pt x="38" y="15"/>
                    </a:cubicBezTo>
                  </a:path>
                </a:pathLst>
              </a:custGeom>
              <a:solidFill>
                <a:srgbClr val="CF7F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024" name="Freeform 624"/>
              <p:cNvSpPr>
                <a:spLocks/>
              </p:cNvSpPr>
              <p:nvPr/>
            </p:nvSpPr>
            <p:spPr bwMode="auto">
              <a:xfrm>
                <a:off x="3630" y="3552"/>
                <a:ext cx="51" cy="23"/>
              </a:xfrm>
              <a:custGeom>
                <a:avLst/>
                <a:gdLst>
                  <a:gd name="T0" fmla="*/ 0 w 23"/>
                  <a:gd name="T1" fmla="*/ 0 h 10"/>
                  <a:gd name="T2" fmla="*/ 23 w 23"/>
                  <a:gd name="T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3" h="10">
                    <a:moveTo>
                      <a:pt x="0" y="0"/>
                    </a:moveTo>
                    <a:cubicBezTo>
                      <a:pt x="7" y="4"/>
                      <a:pt x="17" y="5"/>
                      <a:pt x="23" y="10"/>
                    </a:cubicBezTo>
                  </a:path>
                </a:pathLst>
              </a:custGeom>
              <a:solidFill>
                <a:srgbClr val="CF7F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025" name="Freeform 625"/>
              <p:cNvSpPr>
                <a:spLocks/>
              </p:cNvSpPr>
              <p:nvPr/>
            </p:nvSpPr>
            <p:spPr bwMode="auto">
              <a:xfrm>
                <a:off x="3778" y="2962"/>
                <a:ext cx="67" cy="41"/>
              </a:xfrm>
              <a:custGeom>
                <a:avLst/>
                <a:gdLst>
                  <a:gd name="T0" fmla="*/ 0 w 30"/>
                  <a:gd name="T1" fmla="*/ 0 h 18"/>
                  <a:gd name="T2" fmla="*/ 30 w 30"/>
                  <a:gd name="T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0" h="18">
                    <a:moveTo>
                      <a:pt x="0" y="0"/>
                    </a:moveTo>
                    <a:cubicBezTo>
                      <a:pt x="8" y="8"/>
                      <a:pt x="25" y="6"/>
                      <a:pt x="30" y="18"/>
                    </a:cubicBezTo>
                  </a:path>
                </a:pathLst>
              </a:custGeom>
              <a:solidFill>
                <a:srgbClr val="CF7F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026" name="Freeform 626"/>
              <p:cNvSpPr>
                <a:spLocks/>
              </p:cNvSpPr>
              <p:nvPr/>
            </p:nvSpPr>
            <p:spPr bwMode="auto">
              <a:xfrm>
                <a:off x="3814" y="3023"/>
                <a:ext cx="45" cy="56"/>
              </a:xfrm>
              <a:custGeom>
                <a:avLst/>
                <a:gdLst>
                  <a:gd name="T0" fmla="*/ 0 w 20"/>
                  <a:gd name="T1" fmla="*/ 0 h 25"/>
                  <a:gd name="T2" fmla="*/ 20 w 20"/>
                  <a:gd name="T3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0" h="25">
                    <a:moveTo>
                      <a:pt x="0" y="0"/>
                    </a:moveTo>
                    <a:cubicBezTo>
                      <a:pt x="8" y="7"/>
                      <a:pt x="19" y="13"/>
                      <a:pt x="20" y="25"/>
                    </a:cubicBezTo>
                  </a:path>
                </a:pathLst>
              </a:custGeom>
              <a:solidFill>
                <a:srgbClr val="CF7F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027" name="Freeform 627"/>
              <p:cNvSpPr>
                <a:spLocks/>
              </p:cNvSpPr>
              <p:nvPr/>
            </p:nvSpPr>
            <p:spPr bwMode="auto">
              <a:xfrm>
                <a:off x="3800" y="2915"/>
                <a:ext cx="36" cy="27"/>
              </a:xfrm>
              <a:custGeom>
                <a:avLst/>
                <a:gdLst>
                  <a:gd name="T0" fmla="*/ 0 w 16"/>
                  <a:gd name="T1" fmla="*/ 0 h 12"/>
                  <a:gd name="T2" fmla="*/ 16 w 16"/>
                  <a:gd name="T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6" h="12">
                    <a:moveTo>
                      <a:pt x="0" y="0"/>
                    </a:moveTo>
                    <a:cubicBezTo>
                      <a:pt x="3" y="4"/>
                      <a:pt x="13" y="7"/>
                      <a:pt x="16" y="12"/>
                    </a:cubicBezTo>
                  </a:path>
                </a:pathLst>
              </a:custGeom>
              <a:solidFill>
                <a:srgbClr val="CF7F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028" name="Freeform 628"/>
              <p:cNvSpPr>
                <a:spLocks/>
              </p:cNvSpPr>
              <p:nvPr/>
            </p:nvSpPr>
            <p:spPr bwMode="auto">
              <a:xfrm>
                <a:off x="3773" y="2801"/>
                <a:ext cx="34" cy="27"/>
              </a:xfrm>
              <a:custGeom>
                <a:avLst/>
                <a:gdLst>
                  <a:gd name="T0" fmla="*/ 0 w 15"/>
                  <a:gd name="T1" fmla="*/ 1 h 12"/>
                  <a:gd name="T2" fmla="*/ 15 w 15"/>
                  <a:gd name="T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5" h="12">
                    <a:moveTo>
                      <a:pt x="0" y="1"/>
                    </a:moveTo>
                    <a:cubicBezTo>
                      <a:pt x="6" y="0"/>
                      <a:pt x="11" y="7"/>
                      <a:pt x="15" y="12"/>
                    </a:cubicBezTo>
                  </a:path>
                </a:pathLst>
              </a:custGeom>
              <a:solidFill>
                <a:srgbClr val="CF7F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029" name="Freeform 629"/>
              <p:cNvSpPr>
                <a:spLocks/>
              </p:cNvSpPr>
              <p:nvPr/>
            </p:nvSpPr>
            <p:spPr bwMode="auto">
              <a:xfrm>
                <a:off x="3839" y="3155"/>
                <a:ext cx="24" cy="32"/>
              </a:xfrm>
              <a:custGeom>
                <a:avLst/>
                <a:gdLst>
                  <a:gd name="T0" fmla="*/ 0 w 11"/>
                  <a:gd name="T1" fmla="*/ 0 h 14"/>
                  <a:gd name="T2" fmla="*/ 11 w 11"/>
                  <a:gd name="T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1" h="14">
                    <a:moveTo>
                      <a:pt x="0" y="0"/>
                    </a:moveTo>
                    <a:cubicBezTo>
                      <a:pt x="4" y="5"/>
                      <a:pt x="9" y="8"/>
                      <a:pt x="11" y="14"/>
                    </a:cubicBezTo>
                  </a:path>
                </a:pathLst>
              </a:custGeom>
              <a:solidFill>
                <a:srgbClr val="CF7F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030" name="Freeform 630"/>
              <p:cNvSpPr>
                <a:spLocks/>
              </p:cNvSpPr>
              <p:nvPr/>
            </p:nvSpPr>
            <p:spPr bwMode="auto">
              <a:xfrm>
                <a:off x="2892" y="2666"/>
                <a:ext cx="89" cy="20"/>
              </a:xfrm>
              <a:custGeom>
                <a:avLst/>
                <a:gdLst>
                  <a:gd name="T0" fmla="*/ 0 w 40"/>
                  <a:gd name="T1" fmla="*/ 0 h 9"/>
                  <a:gd name="T2" fmla="*/ 40 w 40"/>
                  <a:gd name="T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0" h="9">
                    <a:moveTo>
                      <a:pt x="0" y="0"/>
                    </a:moveTo>
                    <a:cubicBezTo>
                      <a:pt x="11" y="6"/>
                      <a:pt x="27" y="9"/>
                      <a:pt x="40" y="9"/>
                    </a:cubicBezTo>
                  </a:path>
                </a:pathLst>
              </a:custGeom>
              <a:solidFill>
                <a:srgbClr val="EAC8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031" name="Freeform 631"/>
              <p:cNvSpPr>
                <a:spLocks/>
              </p:cNvSpPr>
              <p:nvPr/>
            </p:nvSpPr>
            <p:spPr bwMode="auto">
              <a:xfrm>
                <a:off x="2957" y="2772"/>
                <a:ext cx="69" cy="13"/>
              </a:xfrm>
              <a:custGeom>
                <a:avLst/>
                <a:gdLst>
                  <a:gd name="T0" fmla="*/ 0 w 31"/>
                  <a:gd name="T1" fmla="*/ 0 h 6"/>
                  <a:gd name="T2" fmla="*/ 31 w 31"/>
                  <a:gd name="T3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1" h="6">
                    <a:moveTo>
                      <a:pt x="0" y="0"/>
                    </a:moveTo>
                    <a:cubicBezTo>
                      <a:pt x="8" y="6"/>
                      <a:pt x="22" y="4"/>
                      <a:pt x="31" y="5"/>
                    </a:cubicBezTo>
                  </a:path>
                </a:pathLst>
              </a:custGeom>
              <a:solidFill>
                <a:srgbClr val="EAC8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032" name="Freeform 632"/>
              <p:cNvSpPr>
                <a:spLocks/>
              </p:cNvSpPr>
              <p:nvPr/>
            </p:nvSpPr>
            <p:spPr bwMode="auto">
              <a:xfrm>
                <a:off x="2905" y="2783"/>
                <a:ext cx="105" cy="18"/>
              </a:xfrm>
              <a:custGeom>
                <a:avLst/>
                <a:gdLst>
                  <a:gd name="T0" fmla="*/ 0 w 47"/>
                  <a:gd name="T1" fmla="*/ 0 h 8"/>
                  <a:gd name="T2" fmla="*/ 47 w 47"/>
                  <a:gd name="T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7" h="8">
                    <a:moveTo>
                      <a:pt x="0" y="0"/>
                    </a:moveTo>
                    <a:cubicBezTo>
                      <a:pt x="13" y="7"/>
                      <a:pt x="32" y="7"/>
                      <a:pt x="47" y="8"/>
                    </a:cubicBezTo>
                  </a:path>
                </a:pathLst>
              </a:custGeom>
              <a:solidFill>
                <a:srgbClr val="EAC8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033" name="Freeform 633"/>
              <p:cNvSpPr>
                <a:spLocks/>
              </p:cNvSpPr>
              <p:nvPr/>
            </p:nvSpPr>
            <p:spPr bwMode="auto">
              <a:xfrm>
                <a:off x="2788" y="2805"/>
                <a:ext cx="148" cy="36"/>
              </a:xfrm>
              <a:custGeom>
                <a:avLst/>
                <a:gdLst>
                  <a:gd name="T0" fmla="*/ 0 w 66"/>
                  <a:gd name="T1" fmla="*/ 0 h 16"/>
                  <a:gd name="T2" fmla="*/ 66 w 66"/>
                  <a:gd name="T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6" h="16">
                    <a:moveTo>
                      <a:pt x="0" y="0"/>
                    </a:moveTo>
                    <a:cubicBezTo>
                      <a:pt x="9" y="11"/>
                      <a:pt x="54" y="15"/>
                      <a:pt x="66" y="16"/>
                    </a:cubicBezTo>
                  </a:path>
                </a:pathLst>
              </a:custGeom>
              <a:solidFill>
                <a:srgbClr val="EAC8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034" name="Freeform 634"/>
              <p:cNvSpPr>
                <a:spLocks/>
              </p:cNvSpPr>
              <p:nvPr/>
            </p:nvSpPr>
            <p:spPr bwMode="auto">
              <a:xfrm>
                <a:off x="2932" y="2864"/>
                <a:ext cx="47" cy="13"/>
              </a:xfrm>
              <a:custGeom>
                <a:avLst/>
                <a:gdLst>
                  <a:gd name="T0" fmla="*/ 0 w 21"/>
                  <a:gd name="T1" fmla="*/ 0 h 6"/>
                  <a:gd name="T2" fmla="*/ 21 w 21"/>
                  <a:gd name="T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1" h="6">
                    <a:moveTo>
                      <a:pt x="0" y="0"/>
                    </a:moveTo>
                    <a:cubicBezTo>
                      <a:pt x="6" y="5"/>
                      <a:pt x="14" y="4"/>
                      <a:pt x="21" y="6"/>
                    </a:cubicBezTo>
                  </a:path>
                </a:pathLst>
              </a:custGeom>
              <a:solidFill>
                <a:srgbClr val="EAC8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035" name="Freeform 635"/>
              <p:cNvSpPr>
                <a:spLocks/>
              </p:cNvSpPr>
              <p:nvPr/>
            </p:nvSpPr>
            <p:spPr bwMode="auto">
              <a:xfrm>
                <a:off x="2856" y="2895"/>
                <a:ext cx="80" cy="13"/>
              </a:xfrm>
              <a:custGeom>
                <a:avLst/>
                <a:gdLst>
                  <a:gd name="T0" fmla="*/ 0 w 36"/>
                  <a:gd name="T1" fmla="*/ 0 h 6"/>
                  <a:gd name="T2" fmla="*/ 36 w 36"/>
                  <a:gd name="T3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6" h="6">
                    <a:moveTo>
                      <a:pt x="0" y="0"/>
                    </a:moveTo>
                    <a:cubicBezTo>
                      <a:pt x="6" y="6"/>
                      <a:pt x="28" y="5"/>
                      <a:pt x="36" y="4"/>
                    </a:cubicBezTo>
                  </a:path>
                </a:pathLst>
              </a:custGeom>
              <a:solidFill>
                <a:srgbClr val="EAC8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036" name="Freeform 636"/>
              <p:cNvSpPr>
                <a:spLocks/>
              </p:cNvSpPr>
              <p:nvPr/>
            </p:nvSpPr>
            <p:spPr bwMode="auto">
              <a:xfrm>
                <a:off x="2934" y="2617"/>
                <a:ext cx="63" cy="15"/>
              </a:xfrm>
              <a:custGeom>
                <a:avLst/>
                <a:gdLst>
                  <a:gd name="T0" fmla="*/ 0 w 28"/>
                  <a:gd name="T1" fmla="*/ 0 h 7"/>
                  <a:gd name="T2" fmla="*/ 28 w 28"/>
                  <a:gd name="T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8" h="7">
                    <a:moveTo>
                      <a:pt x="0" y="0"/>
                    </a:moveTo>
                    <a:cubicBezTo>
                      <a:pt x="5" y="7"/>
                      <a:pt x="21" y="7"/>
                      <a:pt x="28" y="7"/>
                    </a:cubicBezTo>
                  </a:path>
                </a:pathLst>
              </a:custGeom>
              <a:solidFill>
                <a:srgbClr val="EAC8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037" name="Freeform 637"/>
              <p:cNvSpPr>
                <a:spLocks/>
              </p:cNvSpPr>
              <p:nvPr/>
            </p:nvSpPr>
            <p:spPr bwMode="auto">
              <a:xfrm>
                <a:off x="2932" y="2561"/>
                <a:ext cx="43" cy="11"/>
              </a:xfrm>
              <a:custGeom>
                <a:avLst/>
                <a:gdLst>
                  <a:gd name="T0" fmla="*/ 0 w 19"/>
                  <a:gd name="T1" fmla="*/ 0 h 5"/>
                  <a:gd name="T2" fmla="*/ 19 w 19"/>
                  <a:gd name="T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" h="5">
                    <a:moveTo>
                      <a:pt x="0" y="0"/>
                    </a:moveTo>
                    <a:cubicBezTo>
                      <a:pt x="5" y="4"/>
                      <a:pt x="13" y="3"/>
                      <a:pt x="19" y="5"/>
                    </a:cubicBezTo>
                  </a:path>
                </a:pathLst>
              </a:custGeom>
              <a:solidFill>
                <a:srgbClr val="EAC8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038" name="Freeform 638"/>
              <p:cNvSpPr>
                <a:spLocks/>
              </p:cNvSpPr>
              <p:nvPr/>
            </p:nvSpPr>
            <p:spPr bwMode="auto">
              <a:xfrm>
                <a:off x="2993" y="3095"/>
                <a:ext cx="83" cy="18"/>
              </a:xfrm>
              <a:custGeom>
                <a:avLst/>
                <a:gdLst>
                  <a:gd name="T0" fmla="*/ 0 w 37"/>
                  <a:gd name="T1" fmla="*/ 0 h 8"/>
                  <a:gd name="T2" fmla="*/ 37 w 37"/>
                  <a:gd name="T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7" h="8">
                    <a:moveTo>
                      <a:pt x="0" y="0"/>
                    </a:moveTo>
                    <a:cubicBezTo>
                      <a:pt x="4" y="6"/>
                      <a:pt x="28" y="8"/>
                      <a:pt x="37" y="8"/>
                    </a:cubicBezTo>
                  </a:path>
                </a:pathLst>
              </a:custGeom>
              <a:solidFill>
                <a:srgbClr val="EAC8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039" name="Freeform 639"/>
              <p:cNvSpPr>
                <a:spLocks/>
              </p:cNvSpPr>
              <p:nvPr/>
            </p:nvSpPr>
            <p:spPr bwMode="auto">
              <a:xfrm>
                <a:off x="2968" y="3122"/>
                <a:ext cx="103" cy="22"/>
              </a:xfrm>
              <a:custGeom>
                <a:avLst/>
                <a:gdLst>
                  <a:gd name="T0" fmla="*/ 0 w 46"/>
                  <a:gd name="T1" fmla="*/ 0 h 10"/>
                  <a:gd name="T2" fmla="*/ 46 w 46"/>
                  <a:gd name="T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6" h="10">
                    <a:moveTo>
                      <a:pt x="0" y="0"/>
                    </a:moveTo>
                    <a:cubicBezTo>
                      <a:pt x="13" y="8"/>
                      <a:pt x="31" y="8"/>
                      <a:pt x="46" y="10"/>
                    </a:cubicBezTo>
                  </a:path>
                </a:pathLst>
              </a:custGeom>
              <a:solidFill>
                <a:srgbClr val="EAC8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040" name="Freeform 640"/>
              <p:cNvSpPr>
                <a:spLocks/>
              </p:cNvSpPr>
              <p:nvPr/>
            </p:nvSpPr>
            <p:spPr bwMode="auto">
              <a:xfrm>
                <a:off x="3049" y="3171"/>
                <a:ext cx="76" cy="18"/>
              </a:xfrm>
              <a:custGeom>
                <a:avLst/>
                <a:gdLst>
                  <a:gd name="T0" fmla="*/ 0 w 34"/>
                  <a:gd name="T1" fmla="*/ 0 h 8"/>
                  <a:gd name="T2" fmla="*/ 34 w 34"/>
                  <a:gd name="T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4" h="8">
                    <a:moveTo>
                      <a:pt x="0" y="0"/>
                    </a:moveTo>
                    <a:cubicBezTo>
                      <a:pt x="8" y="7"/>
                      <a:pt x="23" y="6"/>
                      <a:pt x="34" y="8"/>
                    </a:cubicBezTo>
                  </a:path>
                </a:pathLst>
              </a:custGeom>
              <a:solidFill>
                <a:srgbClr val="EAC8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041" name="Freeform 641"/>
              <p:cNvSpPr>
                <a:spLocks/>
              </p:cNvSpPr>
              <p:nvPr/>
            </p:nvSpPr>
            <p:spPr bwMode="auto">
              <a:xfrm>
                <a:off x="3118" y="3234"/>
                <a:ext cx="54" cy="13"/>
              </a:xfrm>
              <a:custGeom>
                <a:avLst/>
                <a:gdLst>
                  <a:gd name="T0" fmla="*/ 0 w 24"/>
                  <a:gd name="T1" fmla="*/ 0 h 6"/>
                  <a:gd name="T2" fmla="*/ 24 w 24"/>
                  <a:gd name="T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4" h="6">
                    <a:moveTo>
                      <a:pt x="0" y="0"/>
                    </a:moveTo>
                    <a:cubicBezTo>
                      <a:pt x="7" y="4"/>
                      <a:pt x="16" y="5"/>
                      <a:pt x="24" y="6"/>
                    </a:cubicBezTo>
                  </a:path>
                </a:pathLst>
              </a:custGeom>
              <a:solidFill>
                <a:srgbClr val="EAC8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042" name="Freeform 642"/>
              <p:cNvSpPr>
                <a:spLocks/>
              </p:cNvSpPr>
              <p:nvPr/>
            </p:nvSpPr>
            <p:spPr bwMode="auto">
              <a:xfrm>
                <a:off x="2833" y="2819"/>
                <a:ext cx="61" cy="13"/>
              </a:xfrm>
              <a:custGeom>
                <a:avLst/>
                <a:gdLst>
                  <a:gd name="T0" fmla="*/ 0 w 27"/>
                  <a:gd name="T1" fmla="*/ 0 h 6"/>
                  <a:gd name="T2" fmla="*/ 27 w 27"/>
                  <a:gd name="T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7" h="6">
                    <a:moveTo>
                      <a:pt x="0" y="0"/>
                    </a:moveTo>
                    <a:cubicBezTo>
                      <a:pt x="9" y="4"/>
                      <a:pt x="16" y="6"/>
                      <a:pt x="27" y="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043" name="Freeform 643"/>
              <p:cNvSpPr>
                <a:spLocks/>
              </p:cNvSpPr>
              <p:nvPr/>
            </p:nvSpPr>
            <p:spPr bwMode="auto">
              <a:xfrm>
                <a:off x="2977" y="2776"/>
                <a:ext cx="22" cy="2"/>
              </a:xfrm>
              <a:custGeom>
                <a:avLst/>
                <a:gdLst>
                  <a:gd name="T0" fmla="*/ 0 w 10"/>
                  <a:gd name="T1" fmla="*/ 0 h 1"/>
                  <a:gd name="T2" fmla="*/ 10 w 10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" h="1">
                    <a:moveTo>
                      <a:pt x="0" y="0"/>
                    </a:moveTo>
                    <a:cubicBezTo>
                      <a:pt x="3" y="1"/>
                      <a:pt x="6" y="0"/>
                      <a:pt x="1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044" name="Freeform 644"/>
              <p:cNvSpPr>
                <a:spLocks/>
              </p:cNvSpPr>
              <p:nvPr/>
            </p:nvSpPr>
            <p:spPr bwMode="auto">
              <a:xfrm>
                <a:off x="2880" y="2895"/>
                <a:ext cx="25" cy="11"/>
              </a:xfrm>
              <a:custGeom>
                <a:avLst/>
                <a:gdLst>
                  <a:gd name="T0" fmla="*/ 0 w 11"/>
                  <a:gd name="T1" fmla="*/ 0 h 5"/>
                  <a:gd name="T2" fmla="*/ 11 w 11"/>
                  <a:gd name="T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1" h="5">
                    <a:moveTo>
                      <a:pt x="0" y="0"/>
                    </a:moveTo>
                    <a:cubicBezTo>
                      <a:pt x="1" y="5"/>
                      <a:pt x="8" y="4"/>
                      <a:pt x="1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045" name="Freeform 645"/>
              <p:cNvSpPr>
                <a:spLocks/>
              </p:cNvSpPr>
              <p:nvPr/>
            </p:nvSpPr>
            <p:spPr bwMode="auto">
              <a:xfrm>
                <a:off x="2952" y="2619"/>
                <a:ext cx="14" cy="11"/>
              </a:xfrm>
              <a:custGeom>
                <a:avLst/>
                <a:gdLst>
                  <a:gd name="T0" fmla="*/ 1 w 6"/>
                  <a:gd name="T1" fmla="*/ 0 h 5"/>
                  <a:gd name="T2" fmla="*/ 6 w 6"/>
                  <a:gd name="T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" h="5">
                    <a:moveTo>
                      <a:pt x="1" y="0"/>
                    </a:moveTo>
                    <a:cubicBezTo>
                      <a:pt x="0" y="3"/>
                      <a:pt x="3" y="5"/>
                      <a:pt x="6" y="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046" name="Freeform 646"/>
              <p:cNvSpPr>
                <a:spLocks/>
              </p:cNvSpPr>
              <p:nvPr/>
            </p:nvSpPr>
            <p:spPr bwMode="auto">
              <a:xfrm>
                <a:off x="2927" y="2668"/>
                <a:ext cx="12" cy="25"/>
              </a:xfrm>
              <a:custGeom>
                <a:avLst/>
                <a:gdLst>
                  <a:gd name="T0" fmla="*/ 4 w 5"/>
                  <a:gd name="T1" fmla="*/ 0 h 11"/>
                  <a:gd name="T2" fmla="*/ 5 w 5"/>
                  <a:gd name="T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" h="11">
                    <a:moveTo>
                      <a:pt x="4" y="0"/>
                    </a:moveTo>
                    <a:cubicBezTo>
                      <a:pt x="0" y="3"/>
                      <a:pt x="2" y="8"/>
                      <a:pt x="5" y="1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047" name="Freeform 647"/>
              <p:cNvSpPr>
                <a:spLocks/>
              </p:cNvSpPr>
              <p:nvPr/>
            </p:nvSpPr>
            <p:spPr bwMode="auto">
              <a:xfrm>
                <a:off x="2851" y="2812"/>
                <a:ext cx="11" cy="27"/>
              </a:xfrm>
              <a:custGeom>
                <a:avLst/>
                <a:gdLst>
                  <a:gd name="T0" fmla="*/ 4 w 5"/>
                  <a:gd name="T1" fmla="*/ 0 h 12"/>
                  <a:gd name="T2" fmla="*/ 5 w 5"/>
                  <a:gd name="T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" h="12">
                    <a:moveTo>
                      <a:pt x="4" y="0"/>
                    </a:moveTo>
                    <a:cubicBezTo>
                      <a:pt x="0" y="4"/>
                      <a:pt x="0" y="9"/>
                      <a:pt x="5" y="1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048" name="Freeform 648"/>
              <p:cNvSpPr>
                <a:spLocks/>
              </p:cNvSpPr>
              <p:nvPr/>
            </p:nvSpPr>
            <p:spPr bwMode="auto">
              <a:xfrm>
                <a:off x="2941" y="2787"/>
                <a:ext cx="13" cy="16"/>
              </a:xfrm>
              <a:custGeom>
                <a:avLst/>
                <a:gdLst>
                  <a:gd name="T0" fmla="*/ 2 w 6"/>
                  <a:gd name="T1" fmla="*/ 0 h 7"/>
                  <a:gd name="T2" fmla="*/ 6 w 6"/>
                  <a:gd name="T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" h="7">
                    <a:moveTo>
                      <a:pt x="2" y="0"/>
                    </a:moveTo>
                    <a:cubicBezTo>
                      <a:pt x="0" y="3"/>
                      <a:pt x="2" y="6"/>
                      <a:pt x="6" y="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049" name="Freeform 649"/>
              <p:cNvSpPr>
                <a:spLocks/>
              </p:cNvSpPr>
              <p:nvPr/>
            </p:nvSpPr>
            <p:spPr bwMode="auto">
              <a:xfrm>
                <a:off x="3006" y="3126"/>
                <a:ext cx="7" cy="16"/>
              </a:xfrm>
              <a:custGeom>
                <a:avLst/>
                <a:gdLst>
                  <a:gd name="T0" fmla="*/ 0 w 3"/>
                  <a:gd name="T1" fmla="*/ 0 h 7"/>
                  <a:gd name="T2" fmla="*/ 3 w 3"/>
                  <a:gd name="T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" h="7">
                    <a:moveTo>
                      <a:pt x="0" y="0"/>
                    </a:moveTo>
                    <a:cubicBezTo>
                      <a:pt x="0" y="2"/>
                      <a:pt x="1" y="6"/>
                      <a:pt x="3" y="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050" name="Freeform 650"/>
              <p:cNvSpPr>
                <a:spLocks/>
              </p:cNvSpPr>
              <p:nvPr/>
            </p:nvSpPr>
            <p:spPr bwMode="auto">
              <a:xfrm>
                <a:off x="3022" y="3097"/>
                <a:ext cx="11" cy="18"/>
              </a:xfrm>
              <a:custGeom>
                <a:avLst/>
                <a:gdLst>
                  <a:gd name="T0" fmla="*/ 2 w 5"/>
                  <a:gd name="T1" fmla="*/ 0 h 8"/>
                  <a:gd name="T2" fmla="*/ 5 w 5"/>
                  <a:gd name="T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" h="8">
                    <a:moveTo>
                      <a:pt x="2" y="0"/>
                    </a:moveTo>
                    <a:cubicBezTo>
                      <a:pt x="0" y="3"/>
                      <a:pt x="2" y="6"/>
                      <a:pt x="5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051" name="Freeform 651"/>
              <p:cNvSpPr>
                <a:spLocks/>
              </p:cNvSpPr>
              <p:nvPr/>
            </p:nvSpPr>
            <p:spPr bwMode="auto">
              <a:xfrm>
                <a:off x="3076" y="3175"/>
                <a:ext cx="4" cy="12"/>
              </a:xfrm>
              <a:custGeom>
                <a:avLst/>
                <a:gdLst>
                  <a:gd name="T0" fmla="*/ 0 w 2"/>
                  <a:gd name="T1" fmla="*/ 0 h 5"/>
                  <a:gd name="T2" fmla="*/ 2 w 2"/>
                  <a:gd name="T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cubicBezTo>
                      <a:pt x="0" y="2"/>
                      <a:pt x="0" y="4"/>
                      <a:pt x="2" y="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052" name="Freeform 652"/>
              <p:cNvSpPr>
                <a:spLocks/>
              </p:cNvSpPr>
              <p:nvPr/>
            </p:nvSpPr>
            <p:spPr bwMode="auto">
              <a:xfrm>
                <a:off x="2191" y="977"/>
                <a:ext cx="146" cy="291"/>
              </a:xfrm>
              <a:custGeom>
                <a:avLst/>
                <a:gdLst>
                  <a:gd name="T0" fmla="*/ 26 w 65"/>
                  <a:gd name="T1" fmla="*/ 1 h 130"/>
                  <a:gd name="T2" fmla="*/ 39 w 65"/>
                  <a:gd name="T3" fmla="*/ 96 h 130"/>
                  <a:gd name="T4" fmla="*/ 48 w 65"/>
                  <a:gd name="T5" fmla="*/ 129 h 130"/>
                  <a:gd name="T6" fmla="*/ 10 w 65"/>
                  <a:gd name="T7" fmla="*/ 88 h 130"/>
                  <a:gd name="T8" fmla="*/ 22 w 65"/>
                  <a:gd name="T9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30">
                    <a:moveTo>
                      <a:pt x="26" y="1"/>
                    </a:moveTo>
                    <a:cubicBezTo>
                      <a:pt x="21" y="32"/>
                      <a:pt x="27" y="68"/>
                      <a:pt x="39" y="96"/>
                    </a:cubicBezTo>
                    <a:cubicBezTo>
                      <a:pt x="42" y="106"/>
                      <a:pt x="65" y="129"/>
                      <a:pt x="48" y="129"/>
                    </a:cubicBezTo>
                    <a:cubicBezTo>
                      <a:pt x="30" y="130"/>
                      <a:pt x="14" y="103"/>
                      <a:pt x="10" y="88"/>
                    </a:cubicBezTo>
                    <a:cubicBezTo>
                      <a:pt x="0" y="55"/>
                      <a:pt x="18" y="31"/>
                      <a:pt x="22" y="0"/>
                    </a:cubicBezTo>
                  </a:path>
                </a:pathLst>
              </a:custGeom>
              <a:solidFill>
                <a:srgbClr val="2971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053" name="Freeform 653"/>
              <p:cNvSpPr>
                <a:spLocks/>
              </p:cNvSpPr>
              <p:nvPr/>
            </p:nvSpPr>
            <p:spPr bwMode="auto">
              <a:xfrm>
                <a:off x="2221" y="983"/>
                <a:ext cx="987" cy="970"/>
              </a:xfrm>
              <a:custGeom>
                <a:avLst/>
                <a:gdLst>
                  <a:gd name="T0" fmla="*/ 38 w 440"/>
                  <a:gd name="T1" fmla="*/ 432 h 432"/>
                  <a:gd name="T2" fmla="*/ 40 w 440"/>
                  <a:gd name="T3" fmla="*/ 312 h 432"/>
                  <a:gd name="T4" fmla="*/ 425 w 440"/>
                  <a:gd name="T5" fmla="*/ 44 h 432"/>
                  <a:gd name="T6" fmla="*/ 431 w 440"/>
                  <a:gd name="T7" fmla="*/ 0 h 432"/>
                  <a:gd name="T8" fmla="*/ 399 w 440"/>
                  <a:gd name="T9" fmla="*/ 39 h 432"/>
                  <a:gd name="T10" fmla="*/ 81 w 440"/>
                  <a:gd name="T11" fmla="*/ 182 h 432"/>
                  <a:gd name="T12" fmla="*/ 13 w 440"/>
                  <a:gd name="T13" fmla="*/ 378 h 432"/>
                  <a:gd name="T14" fmla="*/ 38 w 440"/>
                  <a:gd name="T15" fmla="*/ 432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0" h="432">
                    <a:moveTo>
                      <a:pt x="38" y="432"/>
                    </a:moveTo>
                    <a:cubicBezTo>
                      <a:pt x="27" y="384"/>
                      <a:pt x="26" y="357"/>
                      <a:pt x="40" y="312"/>
                    </a:cubicBezTo>
                    <a:cubicBezTo>
                      <a:pt x="54" y="267"/>
                      <a:pt x="111" y="94"/>
                      <a:pt x="425" y="44"/>
                    </a:cubicBezTo>
                    <a:cubicBezTo>
                      <a:pt x="440" y="39"/>
                      <a:pt x="436" y="10"/>
                      <a:pt x="431" y="0"/>
                    </a:cubicBezTo>
                    <a:cubicBezTo>
                      <a:pt x="431" y="22"/>
                      <a:pt x="426" y="34"/>
                      <a:pt x="399" y="39"/>
                    </a:cubicBezTo>
                    <a:cubicBezTo>
                      <a:pt x="372" y="44"/>
                      <a:pt x="135" y="90"/>
                      <a:pt x="81" y="182"/>
                    </a:cubicBezTo>
                    <a:cubicBezTo>
                      <a:pt x="27" y="274"/>
                      <a:pt x="0" y="270"/>
                      <a:pt x="13" y="378"/>
                    </a:cubicBezTo>
                    <a:cubicBezTo>
                      <a:pt x="17" y="413"/>
                      <a:pt x="15" y="410"/>
                      <a:pt x="38" y="432"/>
                    </a:cubicBezTo>
                  </a:path>
                </a:pathLst>
              </a:custGeom>
              <a:solidFill>
                <a:srgbClr val="2971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054" name="Freeform 654"/>
              <p:cNvSpPr>
                <a:spLocks/>
              </p:cNvSpPr>
              <p:nvPr/>
            </p:nvSpPr>
            <p:spPr bwMode="auto">
              <a:xfrm>
                <a:off x="2250" y="1093"/>
                <a:ext cx="859" cy="860"/>
              </a:xfrm>
              <a:custGeom>
                <a:avLst/>
                <a:gdLst>
                  <a:gd name="T0" fmla="*/ 25 w 383"/>
                  <a:gd name="T1" fmla="*/ 383 h 383"/>
                  <a:gd name="T2" fmla="*/ 27 w 383"/>
                  <a:gd name="T3" fmla="*/ 263 h 383"/>
                  <a:gd name="T4" fmla="*/ 383 w 383"/>
                  <a:gd name="T5" fmla="*/ 0 h 383"/>
                  <a:gd name="T6" fmla="*/ 124 w 383"/>
                  <a:gd name="T7" fmla="*/ 102 h 383"/>
                  <a:gd name="T8" fmla="*/ 15 w 383"/>
                  <a:gd name="T9" fmla="*/ 250 h 383"/>
                  <a:gd name="T10" fmla="*/ 25 w 383"/>
                  <a:gd name="T11" fmla="*/ 383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3" h="383">
                    <a:moveTo>
                      <a:pt x="25" y="383"/>
                    </a:moveTo>
                    <a:cubicBezTo>
                      <a:pt x="14" y="335"/>
                      <a:pt x="13" y="308"/>
                      <a:pt x="27" y="263"/>
                    </a:cubicBezTo>
                    <a:cubicBezTo>
                      <a:pt x="40" y="220"/>
                      <a:pt x="94" y="56"/>
                      <a:pt x="383" y="0"/>
                    </a:cubicBezTo>
                    <a:cubicBezTo>
                      <a:pt x="330" y="7"/>
                      <a:pt x="193" y="45"/>
                      <a:pt x="124" y="102"/>
                    </a:cubicBezTo>
                    <a:cubicBezTo>
                      <a:pt x="56" y="158"/>
                      <a:pt x="20" y="229"/>
                      <a:pt x="15" y="250"/>
                    </a:cubicBezTo>
                    <a:cubicBezTo>
                      <a:pt x="10" y="272"/>
                      <a:pt x="0" y="331"/>
                      <a:pt x="25" y="383"/>
                    </a:cubicBezTo>
                  </a:path>
                </a:pathLst>
              </a:custGeom>
              <a:solidFill>
                <a:srgbClr val="005D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055" name="Freeform 655"/>
              <p:cNvSpPr>
                <a:spLocks/>
              </p:cNvSpPr>
              <p:nvPr/>
            </p:nvSpPr>
            <p:spPr bwMode="auto">
              <a:xfrm>
                <a:off x="2609" y="1057"/>
                <a:ext cx="112" cy="216"/>
              </a:xfrm>
              <a:custGeom>
                <a:avLst/>
                <a:gdLst>
                  <a:gd name="T0" fmla="*/ 6 w 50"/>
                  <a:gd name="T1" fmla="*/ 24 h 96"/>
                  <a:gd name="T2" fmla="*/ 5 w 50"/>
                  <a:gd name="T3" fmla="*/ 76 h 96"/>
                  <a:gd name="T4" fmla="*/ 11 w 50"/>
                  <a:gd name="T5" fmla="*/ 92 h 96"/>
                  <a:gd name="T6" fmla="*/ 33 w 50"/>
                  <a:gd name="T7" fmla="*/ 80 h 96"/>
                  <a:gd name="T8" fmla="*/ 44 w 50"/>
                  <a:gd name="T9" fmla="*/ 75 h 96"/>
                  <a:gd name="T10" fmla="*/ 49 w 50"/>
                  <a:gd name="T11" fmla="*/ 65 h 96"/>
                  <a:gd name="T12" fmla="*/ 48 w 50"/>
                  <a:gd name="T13" fmla="*/ 31 h 96"/>
                  <a:gd name="T14" fmla="*/ 49 w 50"/>
                  <a:gd name="T15" fmla="*/ 16 h 96"/>
                  <a:gd name="T16" fmla="*/ 48 w 50"/>
                  <a:gd name="T17" fmla="*/ 3 h 96"/>
                  <a:gd name="T18" fmla="*/ 23 w 50"/>
                  <a:gd name="T19" fmla="*/ 15 h 96"/>
                  <a:gd name="T20" fmla="*/ 18 w 50"/>
                  <a:gd name="T21" fmla="*/ 18 h 96"/>
                  <a:gd name="T22" fmla="*/ 37 w 50"/>
                  <a:gd name="T23" fmla="*/ 16 h 96"/>
                  <a:gd name="T24" fmla="*/ 40 w 50"/>
                  <a:gd name="T25" fmla="*/ 29 h 96"/>
                  <a:gd name="T26" fmla="*/ 44 w 50"/>
                  <a:gd name="T27" fmla="*/ 44 h 96"/>
                  <a:gd name="T28" fmla="*/ 37 w 50"/>
                  <a:gd name="T29" fmla="*/ 65 h 96"/>
                  <a:gd name="T30" fmla="*/ 14 w 50"/>
                  <a:gd name="T31" fmla="*/ 74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0" h="96">
                    <a:moveTo>
                      <a:pt x="6" y="24"/>
                    </a:moveTo>
                    <a:cubicBezTo>
                      <a:pt x="6" y="42"/>
                      <a:pt x="7" y="59"/>
                      <a:pt x="5" y="76"/>
                    </a:cubicBezTo>
                    <a:cubicBezTo>
                      <a:pt x="4" y="82"/>
                      <a:pt x="0" y="96"/>
                      <a:pt x="11" y="92"/>
                    </a:cubicBezTo>
                    <a:cubicBezTo>
                      <a:pt x="18" y="89"/>
                      <a:pt x="25" y="83"/>
                      <a:pt x="33" y="80"/>
                    </a:cubicBezTo>
                    <a:cubicBezTo>
                      <a:pt x="37" y="78"/>
                      <a:pt x="41" y="77"/>
                      <a:pt x="44" y="75"/>
                    </a:cubicBezTo>
                    <a:cubicBezTo>
                      <a:pt x="49" y="72"/>
                      <a:pt x="50" y="71"/>
                      <a:pt x="49" y="65"/>
                    </a:cubicBezTo>
                    <a:cubicBezTo>
                      <a:pt x="48" y="54"/>
                      <a:pt x="48" y="42"/>
                      <a:pt x="48" y="31"/>
                    </a:cubicBezTo>
                    <a:cubicBezTo>
                      <a:pt x="48" y="26"/>
                      <a:pt x="49" y="21"/>
                      <a:pt x="49" y="16"/>
                    </a:cubicBezTo>
                    <a:cubicBezTo>
                      <a:pt x="49" y="13"/>
                      <a:pt x="50" y="5"/>
                      <a:pt x="48" y="3"/>
                    </a:cubicBezTo>
                    <a:cubicBezTo>
                      <a:pt x="43" y="0"/>
                      <a:pt x="27" y="13"/>
                      <a:pt x="23" y="15"/>
                    </a:cubicBezTo>
                    <a:cubicBezTo>
                      <a:pt x="21" y="16"/>
                      <a:pt x="19" y="16"/>
                      <a:pt x="18" y="18"/>
                    </a:cubicBezTo>
                    <a:cubicBezTo>
                      <a:pt x="24" y="19"/>
                      <a:pt x="32" y="12"/>
                      <a:pt x="37" y="16"/>
                    </a:cubicBezTo>
                    <a:cubicBezTo>
                      <a:pt x="39" y="18"/>
                      <a:pt x="40" y="26"/>
                      <a:pt x="40" y="29"/>
                    </a:cubicBezTo>
                    <a:cubicBezTo>
                      <a:pt x="41" y="34"/>
                      <a:pt x="43" y="39"/>
                      <a:pt x="44" y="44"/>
                    </a:cubicBezTo>
                    <a:cubicBezTo>
                      <a:pt x="46" y="53"/>
                      <a:pt x="46" y="61"/>
                      <a:pt x="37" y="65"/>
                    </a:cubicBezTo>
                    <a:cubicBezTo>
                      <a:pt x="34" y="68"/>
                      <a:pt x="18" y="78"/>
                      <a:pt x="14" y="74"/>
                    </a:cubicBezTo>
                  </a:path>
                </a:pathLst>
              </a:custGeom>
              <a:solidFill>
                <a:srgbClr val="B43A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056" name="Freeform 656"/>
              <p:cNvSpPr>
                <a:spLocks/>
              </p:cNvSpPr>
              <p:nvPr/>
            </p:nvSpPr>
            <p:spPr bwMode="auto">
              <a:xfrm>
                <a:off x="2761" y="1024"/>
                <a:ext cx="128" cy="159"/>
              </a:xfrm>
              <a:custGeom>
                <a:avLst/>
                <a:gdLst>
                  <a:gd name="T0" fmla="*/ 7 w 57"/>
                  <a:gd name="T1" fmla="*/ 11 h 71"/>
                  <a:gd name="T2" fmla="*/ 35 w 57"/>
                  <a:gd name="T3" fmla="*/ 2 h 71"/>
                  <a:gd name="T4" fmla="*/ 48 w 57"/>
                  <a:gd name="T5" fmla="*/ 0 h 71"/>
                  <a:gd name="T6" fmla="*/ 54 w 57"/>
                  <a:gd name="T7" fmla="*/ 6 h 71"/>
                  <a:gd name="T8" fmla="*/ 55 w 57"/>
                  <a:gd name="T9" fmla="*/ 34 h 71"/>
                  <a:gd name="T10" fmla="*/ 48 w 57"/>
                  <a:gd name="T11" fmla="*/ 55 h 71"/>
                  <a:gd name="T12" fmla="*/ 24 w 57"/>
                  <a:gd name="T13" fmla="*/ 64 h 71"/>
                  <a:gd name="T14" fmla="*/ 10 w 57"/>
                  <a:gd name="T15" fmla="*/ 69 h 71"/>
                  <a:gd name="T16" fmla="*/ 0 w 57"/>
                  <a:gd name="T17" fmla="*/ 71 h 71"/>
                  <a:gd name="T18" fmla="*/ 6 w 57"/>
                  <a:gd name="T19" fmla="*/ 54 h 71"/>
                  <a:gd name="T20" fmla="*/ 10 w 57"/>
                  <a:gd name="T21" fmla="*/ 34 h 71"/>
                  <a:gd name="T22" fmla="*/ 18 w 57"/>
                  <a:gd name="T23" fmla="*/ 59 h 71"/>
                  <a:gd name="T24" fmla="*/ 31 w 57"/>
                  <a:gd name="T25" fmla="*/ 52 h 71"/>
                  <a:gd name="T26" fmla="*/ 44 w 57"/>
                  <a:gd name="T27" fmla="*/ 46 h 71"/>
                  <a:gd name="T28" fmla="*/ 42 w 57"/>
                  <a:gd name="T29" fmla="*/ 15 h 71"/>
                  <a:gd name="T30" fmla="*/ 36 w 57"/>
                  <a:gd name="T31" fmla="*/ 12 h 71"/>
                  <a:gd name="T32" fmla="*/ 32 w 57"/>
                  <a:gd name="T33" fmla="*/ 9 h 71"/>
                  <a:gd name="T34" fmla="*/ 19 w 57"/>
                  <a:gd name="T35" fmla="*/ 9 h 71"/>
                  <a:gd name="T36" fmla="*/ 14 w 57"/>
                  <a:gd name="T37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7" h="71">
                    <a:moveTo>
                      <a:pt x="7" y="11"/>
                    </a:moveTo>
                    <a:cubicBezTo>
                      <a:pt x="16" y="6"/>
                      <a:pt x="25" y="5"/>
                      <a:pt x="35" y="2"/>
                    </a:cubicBezTo>
                    <a:cubicBezTo>
                      <a:pt x="39" y="1"/>
                      <a:pt x="43" y="0"/>
                      <a:pt x="48" y="0"/>
                    </a:cubicBezTo>
                    <a:cubicBezTo>
                      <a:pt x="53" y="0"/>
                      <a:pt x="54" y="0"/>
                      <a:pt x="54" y="6"/>
                    </a:cubicBezTo>
                    <a:cubicBezTo>
                      <a:pt x="55" y="15"/>
                      <a:pt x="55" y="25"/>
                      <a:pt x="55" y="34"/>
                    </a:cubicBezTo>
                    <a:cubicBezTo>
                      <a:pt x="55" y="43"/>
                      <a:pt x="57" y="51"/>
                      <a:pt x="48" y="55"/>
                    </a:cubicBezTo>
                    <a:cubicBezTo>
                      <a:pt x="40" y="58"/>
                      <a:pt x="32" y="61"/>
                      <a:pt x="24" y="64"/>
                    </a:cubicBezTo>
                    <a:cubicBezTo>
                      <a:pt x="19" y="66"/>
                      <a:pt x="15" y="68"/>
                      <a:pt x="10" y="69"/>
                    </a:cubicBezTo>
                    <a:cubicBezTo>
                      <a:pt x="7" y="70"/>
                      <a:pt x="3" y="70"/>
                      <a:pt x="0" y="71"/>
                    </a:cubicBezTo>
                    <a:cubicBezTo>
                      <a:pt x="1" y="65"/>
                      <a:pt x="5" y="59"/>
                      <a:pt x="6" y="54"/>
                    </a:cubicBezTo>
                    <a:cubicBezTo>
                      <a:pt x="8" y="48"/>
                      <a:pt x="5" y="37"/>
                      <a:pt x="10" y="34"/>
                    </a:cubicBezTo>
                    <a:cubicBezTo>
                      <a:pt x="10" y="40"/>
                      <a:pt x="6" y="63"/>
                      <a:pt x="18" y="59"/>
                    </a:cubicBezTo>
                    <a:cubicBezTo>
                      <a:pt x="23" y="58"/>
                      <a:pt x="26" y="53"/>
                      <a:pt x="31" y="52"/>
                    </a:cubicBezTo>
                    <a:cubicBezTo>
                      <a:pt x="35" y="51"/>
                      <a:pt x="41" y="50"/>
                      <a:pt x="44" y="46"/>
                    </a:cubicBezTo>
                    <a:cubicBezTo>
                      <a:pt x="48" y="40"/>
                      <a:pt x="47" y="21"/>
                      <a:pt x="42" y="15"/>
                    </a:cubicBezTo>
                    <a:cubicBezTo>
                      <a:pt x="41" y="14"/>
                      <a:pt x="38" y="14"/>
                      <a:pt x="36" y="12"/>
                    </a:cubicBezTo>
                    <a:cubicBezTo>
                      <a:pt x="35" y="11"/>
                      <a:pt x="33" y="9"/>
                      <a:pt x="32" y="9"/>
                    </a:cubicBezTo>
                    <a:cubicBezTo>
                      <a:pt x="28" y="6"/>
                      <a:pt x="24" y="8"/>
                      <a:pt x="19" y="9"/>
                    </a:cubicBezTo>
                    <a:cubicBezTo>
                      <a:pt x="17" y="9"/>
                      <a:pt x="16" y="10"/>
                      <a:pt x="14" y="10"/>
                    </a:cubicBezTo>
                  </a:path>
                </a:pathLst>
              </a:custGeom>
              <a:solidFill>
                <a:srgbClr val="B43A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057" name="Freeform 657"/>
              <p:cNvSpPr>
                <a:spLocks/>
              </p:cNvSpPr>
              <p:nvPr/>
            </p:nvSpPr>
            <p:spPr bwMode="auto">
              <a:xfrm>
                <a:off x="2409" y="1183"/>
                <a:ext cx="139" cy="213"/>
              </a:xfrm>
              <a:custGeom>
                <a:avLst/>
                <a:gdLst>
                  <a:gd name="T0" fmla="*/ 1 w 62"/>
                  <a:gd name="T1" fmla="*/ 24 h 95"/>
                  <a:gd name="T2" fmla="*/ 34 w 62"/>
                  <a:gd name="T3" fmla="*/ 5 h 95"/>
                  <a:gd name="T4" fmla="*/ 44 w 62"/>
                  <a:gd name="T5" fmla="*/ 2 h 95"/>
                  <a:gd name="T6" fmla="*/ 50 w 62"/>
                  <a:gd name="T7" fmla="*/ 14 h 95"/>
                  <a:gd name="T8" fmla="*/ 58 w 62"/>
                  <a:gd name="T9" fmla="*/ 43 h 95"/>
                  <a:gd name="T10" fmla="*/ 57 w 62"/>
                  <a:gd name="T11" fmla="*/ 65 h 95"/>
                  <a:gd name="T12" fmla="*/ 37 w 62"/>
                  <a:gd name="T13" fmla="*/ 80 h 95"/>
                  <a:gd name="T14" fmla="*/ 19 w 62"/>
                  <a:gd name="T15" fmla="*/ 95 h 95"/>
                  <a:gd name="T16" fmla="*/ 51 w 62"/>
                  <a:gd name="T17" fmla="*/ 64 h 95"/>
                  <a:gd name="T18" fmla="*/ 48 w 62"/>
                  <a:gd name="T19" fmla="*/ 28 h 95"/>
                  <a:gd name="T20" fmla="*/ 37 w 62"/>
                  <a:gd name="T21" fmla="*/ 11 h 95"/>
                  <a:gd name="T22" fmla="*/ 22 w 62"/>
                  <a:gd name="T23" fmla="*/ 16 h 95"/>
                  <a:gd name="T24" fmla="*/ 8 w 62"/>
                  <a:gd name="T25" fmla="*/ 26 h 95"/>
                  <a:gd name="T26" fmla="*/ 10 w 62"/>
                  <a:gd name="T27" fmla="*/ 47 h 95"/>
                  <a:gd name="T28" fmla="*/ 11 w 62"/>
                  <a:gd name="T29" fmla="*/ 53 h 95"/>
                  <a:gd name="T30" fmla="*/ 2 w 62"/>
                  <a:gd name="T31" fmla="*/ 29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2" h="95">
                    <a:moveTo>
                      <a:pt x="1" y="24"/>
                    </a:moveTo>
                    <a:cubicBezTo>
                      <a:pt x="9" y="16"/>
                      <a:pt x="23" y="11"/>
                      <a:pt x="34" y="5"/>
                    </a:cubicBezTo>
                    <a:cubicBezTo>
                      <a:pt x="37" y="2"/>
                      <a:pt x="40" y="0"/>
                      <a:pt x="44" y="2"/>
                    </a:cubicBezTo>
                    <a:cubicBezTo>
                      <a:pt x="48" y="4"/>
                      <a:pt x="49" y="10"/>
                      <a:pt x="50" y="14"/>
                    </a:cubicBezTo>
                    <a:cubicBezTo>
                      <a:pt x="53" y="23"/>
                      <a:pt x="56" y="34"/>
                      <a:pt x="58" y="43"/>
                    </a:cubicBezTo>
                    <a:cubicBezTo>
                      <a:pt x="60" y="50"/>
                      <a:pt x="62" y="60"/>
                      <a:pt x="57" y="65"/>
                    </a:cubicBezTo>
                    <a:cubicBezTo>
                      <a:pt x="52" y="71"/>
                      <a:pt x="43" y="75"/>
                      <a:pt x="37" y="80"/>
                    </a:cubicBezTo>
                    <a:cubicBezTo>
                      <a:pt x="31" y="84"/>
                      <a:pt x="26" y="92"/>
                      <a:pt x="19" y="95"/>
                    </a:cubicBezTo>
                    <a:cubicBezTo>
                      <a:pt x="26" y="85"/>
                      <a:pt x="43" y="74"/>
                      <a:pt x="51" y="64"/>
                    </a:cubicBezTo>
                    <a:cubicBezTo>
                      <a:pt x="58" y="54"/>
                      <a:pt x="49" y="39"/>
                      <a:pt x="48" y="28"/>
                    </a:cubicBezTo>
                    <a:cubicBezTo>
                      <a:pt x="47" y="22"/>
                      <a:pt x="44" y="11"/>
                      <a:pt x="37" y="11"/>
                    </a:cubicBezTo>
                    <a:cubicBezTo>
                      <a:pt x="32" y="11"/>
                      <a:pt x="26" y="14"/>
                      <a:pt x="22" y="16"/>
                    </a:cubicBezTo>
                    <a:cubicBezTo>
                      <a:pt x="18" y="19"/>
                      <a:pt x="11" y="23"/>
                      <a:pt x="8" y="26"/>
                    </a:cubicBezTo>
                    <a:cubicBezTo>
                      <a:pt x="3" y="32"/>
                      <a:pt x="8" y="41"/>
                      <a:pt x="10" y="47"/>
                    </a:cubicBezTo>
                    <a:cubicBezTo>
                      <a:pt x="10" y="49"/>
                      <a:pt x="11" y="51"/>
                      <a:pt x="11" y="53"/>
                    </a:cubicBezTo>
                    <a:cubicBezTo>
                      <a:pt x="7" y="48"/>
                      <a:pt x="0" y="35"/>
                      <a:pt x="2" y="29"/>
                    </a:cubicBezTo>
                  </a:path>
                </a:pathLst>
              </a:custGeom>
              <a:solidFill>
                <a:srgbClr val="B43A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058" name="Freeform 658"/>
              <p:cNvSpPr>
                <a:spLocks/>
              </p:cNvSpPr>
              <p:nvPr/>
            </p:nvSpPr>
            <p:spPr bwMode="auto">
              <a:xfrm>
                <a:off x="2791" y="1044"/>
                <a:ext cx="44" cy="92"/>
              </a:xfrm>
              <a:custGeom>
                <a:avLst/>
                <a:gdLst>
                  <a:gd name="T0" fmla="*/ 9 w 20"/>
                  <a:gd name="T1" fmla="*/ 2 h 41"/>
                  <a:gd name="T2" fmla="*/ 0 w 20"/>
                  <a:gd name="T3" fmla="*/ 12 h 41"/>
                  <a:gd name="T4" fmla="*/ 5 w 20"/>
                  <a:gd name="T5" fmla="*/ 41 h 41"/>
                  <a:gd name="T6" fmla="*/ 6 w 20"/>
                  <a:gd name="T7" fmla="*/ 12 h 41"/>
                  <a:gd name="T8" fmla="*/ 20 w 20"/>
                  <a:gd name="T9" fmla="*/ 10 h 41"/>
                  <a:gd name="T10" fmla="*/ 10 w 20"/>
                  <a:gd name="T11" fmla="*/ 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41">
                    <a:moveTo>
                      <a:pt x="9" y="2"/>
                    </a:moveTo>
                    <a:cubicBezTo>
                      <a:pt x="1" y="0"/>
                      <a:pt x="0" y="6"/>
                      <a:pt x="0" y="12"/>
                    </a:cubicBezTo>
                    <a:cubicBezTo>
                      <a:pt x="1" y="21"/>
                      <a:pt x="2" y="33"/>
                      <a:pt x="5" y="41"/>
                    </a:cubicBezTo>
                    <a:cubicBezTo>
                      <a:pt x="2" y="33"/>
                      <a:pt x="2" y="20"/>
                      <a:pt x="6" y="12"/>
                    </a:cubicBezTo>
                    <a:cubicBezTo>
                      <a:pt x="10" y="5"/>
                      <a:pt x="14" y="9"/>
                      <a:pt x="20" y="10"/>
                    </a:cubicBezTo>
                    <a:cubicBezTo>
                      <a:pt x="20" y="7"/>
                      <a:pt x="14" y="2"/>
                      <a:pt x="10" y="2"/>
                    </a:cubicBezTo>
                  </a:path>
                </a:pathLst>
              </a:custGeom>
              <a:solidFill>
                <a:srgbClr val="CF57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059" name="Freeform 659"/>
              <p:cNvSpPr>
                <a:spLocks/>
              </p:cNvSpPr>
              <p:nvPr/>
            </p:nvSpPr>
            <p:spPr bwMode="auto">
              <a:xfrm>
                <a:off x="2638" y="1100"/>
                <a:ext cx="36" cy="85"/>
              </a:xfrm>
              <a:custGeom>
                <a:avLst/>
                <a:gdLst>
                  <a:gd name="T0" fmla="*/ 16 w 16"/>
                  <a:gd name="T1" fmla="*/ 0 h 38"/>
                  <a:gd name="T2" fmla="*/ 0 w 16"/>
                  <a:gd name="T3" fmla="*/ 7 h 38"/>
                  <a:gd name="T4" fmla="*/ 5 w 16"/>
                  <a:gd name="T5" fmla="*/ 23 h 38"/>
                  <a:gd name="T6" fmla="*/ 14 w 16"/>
                  <a:gd name="T7" fmla="*/ 38 h 38"/>
                  <a:gd name="T8" fmla="*/ 7 w 16"/>
                  <a:gd name="T9" fmla="*/ 13 h 38"/>
                  <a:gd name="T10" fmla="*/ 16 w 16"/>
                  <a:gd name="T11" fmla="*/ 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38">
                    <a:moveTo>
                      <a:pt x="16" y="0"/>
                    </a:moveTo>
                    <a:cubicBezTo>
                      <a:pt x="11" y="2"/>
                      <a:pt x="3" y="2"/>
                      <a:pt x="0" y="7"/>
                    </a:cubicBezTo>
                    <a:cubicBezTo>
                      <a:pt x="3" y="11"/>
                      <a:pt x="3" y="18"/>
                      <a:pt x="5" y="23"/>
                    </a:cubicBezTo>
                    <a:cubicBezTo>
                      <a:pt x="7" y="28"/>
                      <a:pt x="11" y="33"/>
                      <a:pt x="14" y="38"/>
                    </a:cubicBezTo>
                    <a:cubicBezTo>
                      <a:pt x="10" y="31"/>
                      <a:pt x="6" y="21"/>
                      <a:pt x="7" y="13"/>
                    </a:cubicBezTo>
                    <a:cubicBezTo>
                      <a:pt x="8" y="7"/>
                      <a:pt x="14" y="5"/>
                      <a:pt x="16" y="2"/>
                    </a:cubicBezTo>
                  </a:path>
                </a:pathLst>
              </a:custGeom>
              <a:solidFill>
                <a:srgbClr val="CF57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060" name="Freeform 660"/>
              <p:cNvSpPr>
                <a:spLocks/>
              </p:cNvSpPr>
              <p:nvPr/>
            </p:nvSpPr>
            <p:spPr bwMode="auto">
              <a:xfrm>
                <a:off x="2440" y="1239"/>
                <a:ext cx="41" cy="99"/>
              </a:xfrm>
              <a:custGeom>
                <a:avLst/>
                <a:gdLst>
                  <a:gd name="T0" fmla="*/ 14 w 18"/>
                  <a:gd name="T1" fmla="*/ 1 h 44"/>
                  <a:gd name="T2" fmla="*/ 1 w 18"/>
                  <a:gd name="T3" fmla="*/ 12 h 44"/>
                  <a:gd name="T4" fmla="*/ 6 w 18"/>
                  <a:gd name="T5" fmla="*/ 29 h 44"/>
                  <a:gd name="T6" fmla="*/ 10 w 18"/>
                  <a:gd name="T7" fmla="*/ 44 h 44"/>
                  <a:gd name="T8" fmla="*/ 7 w 18"/>
                  <a:gd name="T9" fmla="*/ 13 h 44"/>
                  <a:gd name="T10" fmla="*/ 18 w 18"/>
                  <a:gd name="T1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44">
                    <a:moveTo>
                      <a:pt x="14" y="1"/>
                    </a:moveTo>
                    <a:cubicBezTo>
                      <a:pt x="10" y="4"/>
                      <a:pt x="0" y="5"/>
                      <a:pt x="1" y="12"/>
                    </a:cubicBezTo>
                    <a:cubicBezTo>
                      <a:pt x="1" y="18"/>
                      <a:pt x="5" y="24"/>
                      <a:pt x="6" y="29"/>
                    </a:cubicBezTo>
                    <a:cubicBezTo>
                      <a:pt x="7" y="34"/>
                      <a:pt x="7" y="40"/>
                      <a:pt x="10" y="44"/>
                    </a:cubicBezTo>
                    <a:cubicBezTo>
                      <a:pt x="10" y="33"/>
                      <a:pt x="3" y="24"/>
                      <a:pt x="7" y="13"/>
                    </a:cubicBezTo>
                    <a:cubicBezTo>
                      <a:pt x="9" y="8"/>
                      <a:pt x="13" y="2"/>
                      <a:pt x="18" y="0"/>
                    </a:cubicBezTo>
                  </a:path>
                </a:pathLst>
              </a:custGeom>
              <a:solidFill>
                <a:srgbClr val="CF57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061" name="Freeform 661"/>
              <p:cNvSpPr>
                <a:spLocks/>
              </p:cNvSpPr>
              <p:nvPr/>
            </p:nvSpPr>
            <p:spPr bwMode="auto">
              <a:xfrm>
                <a:off x="2054" y="1221"/>
                <a:ext cx="99" cy="768"/>
              </a:xfrm>
              <a:custGeom>
                <a:avLst/>
                <a:gdLst>
                  <a:gd name="T0" fmla="*/ 29 w 44"/>
                  <a:gd name="T1" fmla="*/ 95 h 342"/>
                  <a:gd name="T2" fmla="*/ 5 w 44"/>
                  <a:gd name="T3" fmla="*/ 261 h 342"/>
                  <a:gd name="T4" fmla="*/ 1 w 44"/>
                  <a:gd name="T5" fmla="*/ 342 h 342"/>
                  <a:gd name="T6" fmla="*/ 25 w 44"/>
                  <a:gd name="T7" fmla="*/ 214 h 342"/>
                  <a:gd name="T8" fmla="*/ 37 w 44"/>
                  <a:gd name="T9" fmla="*/ 70 h 342"/>
                  <a:gd name="T10" fmla="*/ 21 w 44"/>
                  <a:gd name="T11" fmla="*/ 0 h 342"/>
                  <a:gd name="T12" fmla="*/ 29 w 44"/>
                  <a:gd name="T13" fmla="*/ 95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342">
                    <a:moveTo>
                      <a:pt x="29" y="95"/>
                    </a:moveTo>
                    <a:cubicBezTo>
                      <a:pt x="29" y="119"/>
                      <a:pt x="10" y="189"/>
                      <a:pt x="5" y="261"/>
                    </a:cubicBezTo>
                    <a:cubicBezTo>
                      <a:pt x="0" y="333"/>
                      <a:pt x="1" y="342"/>
                      <a:pt x="1" y="342"/>
                    </a:cubicBezTo>
                    <a:cubicBezTo>
                      <a:pt x="20" y="249"/>
                      <a:pt x="20" y="241"/>
                      <a:pt x="25" y="214"/>
                    </a:cubicBezTo>
                    <a:cubicBezTo>
                      <a:pt x="30" y="187"/>
                      <a:pt x="44" y="119"/>
                      <a:pt x="37" y="70"/>
                    </a:cubicBezTo>
                    <a:cubicBezTo>
                      <a:pt x="27" y="18"/>
                      <a:pt x="21" y="0"/>
                      <a:pt x="21" y="0"/>
                    </a:cubicBezTo>
                    <a:cubicBezTo>
                      <a:pt x="27" y="28"/>
                      <a:pt x="31" y="64"/>
                      <a:pt x="29" y="95"/>
                    </a:cubicBezTo>
                  </a:path>
                </a:pathLst>
              </a:custGeom>
              <a:solidFill>
                <a:srgbClr val="2971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062" name="Freeform 662"/>
              <p:cNvSpPr>
                <a:spLocks/>
              </p:cNvSpPr>
              <p:nvPr/>
            </p:nvSpPr>
            <p:spPr bwMode="auto">
              <a:xfrm>
                <a:off x="2230" y="988"/>
                <a:ext cx="85" cy="262"/>
              </a:xfrm>
              <a:custGeom>
                <a:avLst/>
                <a:gdLst>
                  <a:gd name="T0" fmla="*/ 9 w 38"/>
                  <a:gd name="T1" fmla="*/ 0 h 117"/>
                  <a:gd name="T2" fmla="*/ 38 w 38"/>
                  <a:gd name="T3" fmla="*/ 117 h 117"/>
                  <a:gd name="T4" fmla="*/ 7 w 38"/>
                  <a:gd name="T5" fmla="*/ 80 h 117"/>
                  <a:gd name="T6" fmla="*/ 9 w 38"/>
                  <a:gd name="T7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117">
                    <a:moveTo>
                      <a:pt x="9" y="0"/>
                    </a:moveTo>
                    <a:cubicBezTo>
                      <a:pt x="4" y="24"/>
                      <a:pt x="11" y="82"/>
                      <a:pt x="38" y="117"/>
                    </a:cubicBezTo>
                    <a:cubicBezTo>
                      <a:pt x="29" y="109"/>
                      <a:pt x="14" y="102"/>
                      <a:pt x="7" y="80"/>
                    </a:cubicBezTo>
                    <a:cubicBezTo>
                      <a:pt x="0" y="59"/>
                      <a:pt x="2" y="37"/>
                      <a:pt x="9" y="0"/>
                    </a:cubicBezTo>
                  </a:path>
                </a:pathLst>
              </a:custGeom>
              <a:solidFill>
                <a:srgbClr val="005D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063" name="Freeform 663"/>
              <p:cNvSpPr>
                <a:spLocks/>
              </p:cNvSpPr>
              <p:nvPr/>
            </p:nvSpPr>
            <p:spPr bwMode="auto">
              <a:xfrm>
                <a:off x="2066" y="921"/>
                <a:ext cx="1077" cy="902"/>
              </a:xfrm>
              <a:custGeom>
                <a:avLst/>
                <a:gdLst>
                  <a:gd name="T0" fmla="*/ 1 w 480"/>
                  <a:gd name="T1" fmla="*/ 36 h 402"/>
                  <a:gd name="T2" fmla="*/ 22 w 480"/>
                  <a:gd name="T3" fmla="*/ 130 h 402"/>
                  <a:gd name="T4" fmla="*/ 40 w 480"/>
                  <a:gd name="T5" fmla="*/ 235 h 402"/>
                  <a:gd name="T6" fmla="*/ 19 w 480"/>
                  <a:gd name="T7" fmla="*/ 402 h 402"/>
                  <a:gd name="T8" fmla="*/ 36 w 480"/>
                  <a:gd name="T9" fmla="*/ 353 h 402"/>
                  <a:gd name="T10" fmla="*/ 61 w 480"/>
                  <a:gd name="T11" fmla="*/ 300 h 402"/>
                  <a:gd name="T12" fmla="*/ 103 w 480"/>
                  <a:gd name="T13" fmla="*/ 258 h 402"/>
                  <a:gd name="T14" fmla="*/ 137 w 480"/>
                  <a:gd name="T15" fmla="*/ 210 h 402"/>
                  <a:gd name="T16" fmla="*/ 241 w 480"/>
                  <a:gd name="T17" fmla="*/ 121 h 402"/>
                  <a:gd name="T18" fmla="*/ 304 w 480"/>
                  <a:gd name="T19" fmla="*/ 89 h 402"/>
                  <a:gd name="T20" fmla="*/ 387 w 480"/>
                  <a:gd name="T21" fmla="*/ 63 h 402"/>
                  <a:gd name="T22" fmla="*/ 480 w 480"/>
                  <a:gd name="T23" fmla="*/ 41 h 402"/>
                  <a:gd name="T24" fmla="*/ 407 w 480"/>
                  <a:gd name="T25" fmla="*/ 47 h 402"/>
                  <a:gd name="T26" fmla="*/ 330 w 480"/>
                  <a:gd name="T27" fmla="*/ 68 h 402"/>
                  <a:gd name="T28" fmla="*/ 250 w 480"/>
                  <a:gd name="T29" fmla="*/ 98 h 402"/>
                  <a:gd name="T30" fmla="*/ 166 w 480"/>
                  <a:gd name="T31" fmla="*/ 151 h 402"/>
                  <a:gd name="T32" fmla="*/ 95 w 480"/>
                  <a:gd name="T33" fmla="*/ 180 h 402"/>
                  <a:gd name="T34" fmla="*/ 55 w 480"/>
                  <a:gd name="T35" fmla="*/ 144 h 402"/>
                  <a:gd name="T36" fmla="*/ 32 w 480"/>
                  <a:gd name="T37" fmla="*/ 85 h 402"/>
                  <a:gd name="T38" fmla="*/ 17 w 480"/>
                  <a:gd name="T39" fmla="*/ 35 h 402"/>
                  <a:gd name="T40" fmla="*/ 60 w 480"/>
                  <a:gd name="T41" fmla="*/ 11 h 402"/>
                  <a:gd name="T42" fmla="*/ 1 w 480"/>
                  <a:gd name="T43" fmla="*/ 36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80" h="402">
                    <a:moveTo>
                      <a:pt x="1" y="36"/>
                    </a:moveTo>
                    <a:cubicBezTo>
                      <a:pt x="1" y="72"/>
                      <a:pt x="15" y="97"/>
                      <a:pt x="22" y="130"/>
                    </a:cubicBezTo>
                    <a:cubicBezTo>
                      <a:pt x="29" y="165"/>
                      <a:pt x="42" y="199"/>
                      <a:pt x="40" y="235"/>
                    </a:cubicBezTo>
                    <a:cubicBezTo>
                      <a:pt x="37" y="291"/>
                      <a:pt x="23" y="347"/>
                      <a:pt x="19" y="402"/>
                    </a:cubicBezTo>
                    <a:cubicBezTo>
                      <a:pt x="24" y="382"/>
                      <a:pt x="32" y="366"/>
                      <a:pt x="36" y="353"/>
                    </a:cubicBezTo>
                    <a:cubicBezTo>
                      <a:pt x="42" y="334"/>
                      <a:pt x="50" y="317"/>
                      <a:pt x="61" y="300"/>
                    </a:cubicBezTo>
                    <a:cubicBezTo>
                      <a:pt x="72" y="284"/>
                      <a:pt x="90" y="274"/>
                      <a:pt x="103" y="258"/>
                    </a:cubicBezTo>
                    <a:cubicBezTo>
                      <a:pt x="115" y="243"/>
                      <a:pt x="126" y="227"/>
                      <a:pt x="137" y="210"/>
                    </a:cubicBezTo>
                    <a:cubicBezTo>
                      <a:pt x="161" y="174"/>
                      <a:pt x="200" y="140"/>
                      <a:pt x="241" y="121"/>
                    </a:cubicBezTo>
                    <a:cubicBezTo>
                      <a:pt x="264" y="110"/>
                      <a:pt x="279" y="96"/>
                      <a:pt x="304" y="89"/>
                    </a:cubicBezTo>
                    <a:cubicBezTo>
                      <a:pt x="331" y="80"/>
                      <a:pt x="358" y="69"/>
                      <a:pt x="387" y="63"/>
                    </a:cubicBezTo>
                    <a:cubicBezTo>
                      <a:pt x="414" y="57"/>
                      <a:pt x="452" y="42"/>
                      <a:pt x="480" y="41"/>
                    </a:cubicBezTo>
                    <a:cubicBezTo>
                      <a:pt x="464" y="30"/>
                      <a:pt x="425" y="44"/>
                      <a:pt x="407" y="47"/>
                    </a:cubicBezTo>
                    <a:cubicBezTo>
                      <a:pt x="380" y="50"/>
                      <a:pt x="355" y="60"/>
                      <a:pt x="330" y="68"/>
                    </a:cubicBezTo>
                    <a:cubicBezTo>
                      <a:pt x="303" y="76"/>
                      <a:pt x="275" y="86"/>
                      <a:pt x="250" y="98"/>
                    </a:cubicBezTo>
                    <a:cubicBezTo>
                      <a:pt x="221" y="114"/>
                      <a:pt x="194" y="133"/>
                      <a:pt x="166" y="151"/>
                    </a:cubicBezTo>
                    <a:cubicBezTo>
                      <a:pt x="145" y="166"/>
                      <a:pt x="123" y="189"/>
                      <a:pt x="95" y="180"/>
                    </a:cubicBezTo>
                    <a:cubicBezTo>
                      <a:pt x="75" y="174"/>
                      <a:pt x="63" y="162"/>
                      <a:pt x="55" y="144"/>
                    </a:cubicBezTo>
                    <a:cubicBezTo>
                      <a:pt x="46" y="125"/>
                      <a:pt x="40" y="104"/>
                      <a:pt x="32" y="85"/>
                    </a:cubicBezTo>
                    <a:cubicBezTo>
                      <a:pt x="25" y="68"/>
                      <a:pt x="21" y="52"/>
                      <a:pt x="17" y="35"/>
                    </a:cubicBezTo>
                    <a:cubicBezTo>
                      <a:pt x="16" y="19"/>
                      <a:pt x="32" y="6"/>
                      <a:pt x="60" y="11"/>
                    </a:cubicBezTo>
                    <a:cubicBezTo>
                      <a:pt x="33" y="0"/>
                      <a:pt x="0" y="7"/>
                      <a:pt x="1" y="36"/>
                    </a:cubicBezTo>
                  </a:path>
                </a:pathLst>
              </a:custGeom>
              <a:solidFill>
                <a:srgbClr val="7699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064" name="Freeform 664"/>
              <p:cNvSpPr>
                <a:spLocks/>
              </p:cNvSpPr>
              <p:nvPr/>
            </p:nvSpPr>
            <p:spPr bwMode="auto">
              <a:xfrm>
                <a:off x="2090" y="1049"/>
                <a:ext cx="510" cy="533"/>
              </a:xfrm>
              <a:custGeom>
                <a:avLst/>
                <a:gdLst>
                  <a:gd name="T0" fmla="*/ 0 w 227"/>
                  <a:gd name="T1" fmla="*/ 0 h 238"/>
                  <a:gd name="T2" fmla="*/ 19 w 227"/>
                  <a:gd name="T3" fmla="*/ 73 h 238"/>
                  <a:gd name="T4" fmla="*/ 39 w 227"/>
                  <a:gd name="T5" fmla="*/ 142 h 238"/>
                  <a:gd name="T6" fmla="*/ 35 w 227"/>
                  <a:gd name="T7" fmla="*/ 227 h 238"/>
                  <a:gd name="T8" fmla="*/ 42 w 227"/>
                  <a:gd name="T9" fmla="*/ 230 h 238"/>
                  <a:gd name="T10" fmla="*/ 49 w 227"/>
                  <a:gd name="T11" fmla="*/ 215 h 238"/>
                  <a:gd name="T12" fmla="*/ 70 w 227"/>
                  <a:gd name="T13" fmla="*/ 186 h 238"/>
                  <a:gd name="T14" fmla="*/ 103 w 227"/>
                  <a:gd name="T15" fmla="*/ 158 h 238"/>
                  <a:gd name="T16" fmla="*/ 127 w 227"/>
                  <a:gd name="T17" fmla="*/ 130 h 238"/>
                  <a:gd name="T18" fmla="*/ 187 w 227"/>
                  <a:gd name="T19" fmla="*/ 81 h 238"/>
                  <a:gd name="T20" fmla="*/ 227 w 227"/>
                  <a:gd name="T21" fmla="*/ 57 h 238"/>
                  <a:gd name="T22" fmla="*/ 96 w 227"/>
                  <a:gd name="T23" fmla="*/ 144 h 238"/>
                  <a:gd name="T24" fmla="*/ 61 w 227"/>
                  <a:gd name="T25" fmla="*/ 147 h 238"/>
                  <a:gd name="T26" fmla="*/ 41 w 227"/>
                  <a:gd name="T27" fmla="*/ 122 h 238"/>
                  <a:gd name="T28" fmla="*/ 29 w 227"/>
                  <a:gd name="T29" fmla="*/ 90 h 238"/>
                  <a:gd name="T30" fmla="*/ 8 w 227"/>
                  <a:gd name="T31" fmla="*/ 28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7" h="238">
                    <a:moveTo>
                      <a:pt x="0" y="0"/>
                    </a:moveTo>
                    <a:cubicBezTo>
                      <a:pt x="2" y="25"/>
                      <a:pt x="13" y="48"/>
                      <a:pt x="19" y="73"/>
                    </a:cubicBezTo>
                    <a:cubicBezTo>
                      <a:pt x="24" y="96"/>
                      <a:pt x="34" y="119"/>
                      <a:pt x="39" y="142"/>
                    </a:cubicBezTo>
                    <a:cubicBezTo>
                      <a:pt x="43" y="170"/>
                      <a:pt x="42" y="200"/>
                      <a:pt x="35" y="227"/>
                    </a:cubicBezTo>
                    <a:cubicBezTo>
                      <a:pt x="33" y="236"/>
                      <a:pt x="37" y="238"/>
                      <a:pt x="42" y="230"/>
                    </a:cubicBezTo>
                    <a:cubicBezTo>
                      <a:pt x="45" y="226"/>
                      <a:pt x="47" y="220"/>
                      <a:pt x="49" y="215"/>
                    </a:cubicBezTo>
                    <a:cubicBezTo>
                      <a:pt x="53" y="202"/>
                      <a:pt x="58" y="194"/>
                      <a:pt x="70" y="186"/>
                    </a:cubicBezTo>
                    <a:cubicBezTo>
                      <a:pt x="81" y="179"/>
                      <a:pt x="94" y="169"/>
                      <a:pt x="103" y="158"/>
                    </a:cubicBezTo>
                    <a:cubicBezTo>
                      <a:pt x="111" y="148"/>
                      <a:pt x="116" y="139"/>
                      <a:pt x="127" y="130"/>
                    </a:cubicBezTo>
                    <a:cubicBezTo>
                      <a:pt x="146" y="113"/>
                      <a:pt x="165" y="95"/>
                      <a:pt x="187" y="81"/>
                    </a:cubicBezTo>
                    <a:cubicBezTo>
                      <a:pt x="193" y="77"/>
                      <a:pt x="221" y="60"/>
                      <a:pt x="227" y="57"/>
                    </a:cubicBezTo>
                    <a:cubicBezTo>
                      <a:pt x="183" y="70"/>
                      <a:pt x="134" y="120"/>
                      <a:pt x="96" y="144"/>
                    </a:cubicBezTo>
                    <a:cubicBezTo>
                      <a:pt x="85" y="151"/>
                      <a:pt x="72" y="155"/>
                      <a:pt x="61" y="147"/>
                    </a:cubicBezTo>
                    <a:cubicBezTo>
                      <a:pt x="50" y="139"/>
                      <a:pt x="45" y="134"/>
                      <a:pt x="41" y="122"/>
                    </a:cubicBezTo>
                    <a:cubicBezTo>
                      <a:pt x="37" y="110"/>
                      <a:pt x="36" y="101"/>
                      <a:pt x="29" y="90"/>
                    </a:cubicBezTo>
                    <a:cubicBezTo>
                      <a:pt x="18" y="72"/>
                      <a:pt x="17" y="46"/>
                      <a:pt x="8" y="28"/>
                    </a:cubicBezTo>
                  </a:path>
                </a:pathLst>
              </a:custGeom>
              <a:solidFill>
                <a:srgbClr val="A0B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065" name="Freeform 665"/>
              <p:cNvSpPr>
                <a:spLocks/>
              </p:cNvSpPr>
              <p:nvPr/>
            </p:nvSpPr>
            <p:spPr bwMode="auto">
              <a:xfrm>
                <a:off x="2651" y="1049"/>
                <a:ext cx="276" cy="96"/>
              </a:xfrm>
              <a:custGeom>
                <a:avLst/>
                <a:gdLst>
                  <a:gd name="T0" fmla="*/ 0 w 123"/>
                  <a:gd name="T1" fmla="*/ 43 h 43"/>
                  <a:gd name="T2" fmla="*/ 123 w 123"/>
                  <a:gd name="T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3" h="43">
                    <a:moveTo>
                      <a:pt x="0" y="43"/>
                    </a:moveTo>
                    <a:cubicBezTo>
                      <a:pt x="37" y="25"/>
                      <a:pt x="89" y="6"/>
                      <a:pt x="123" y="0"/>
                    </a:cubicBezTo>
                  </a:path>
                </a:pathLst>
              </a:custGeom>
              <a:solidFill>
                <a:srgbClr val="A0B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066" name="Freeform 666"/>
              <p:cNvSpPr>
                <a:spLocks/>
              </p:cNvSpPr>
              <p:nvPr/>
            </p:nvSpPr>
            <p:spPr bwMode="auto">
              <a:xfrm>
                <a:off x="2198" y="1378"/>
                <a:ext cx="106" cy="112"/>
              </a:xfrm>
              <a:custGeom>
                <a:avLst/>
                <a:gdLst>
                  <a:gd name="T0" fmla="*/ 1 w 47"/>
                  <a:gd name="T1" fmla="*/ 12 h 50"/>
                  <a:gd name="T2" fmla="*/ 1 w 47"/>
                  <a:gd name="T3" fmla="*/ 36 h 50"/>
                  <a:gd name="T4" fmla="*/ 11 w 47"/>
                  <a:gd name="T5" fmla="*/ 33 h 50"/>
                  <a:gd name="T6" fmla="*/ 47 w 47"/>
                  <a:gd name="T7" fmla="*/ 6 h 50"/>
                  <a:gd name="T8" fmla="*/ 16 w 47"/>
                  <a:gd name="T9" fmla="*/ 22 h 50"/>
                  <a:gd name="T10" fmla="*/ 6 w 47"/>
                  <a:gd name="T11" fmla="*/ 16 h 50"/>
                  <a:gd name="T12" fmla="*/ 1 w 47"/>
                  <a:gd name="T13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50">
                    <a:moveTo>
                      <a:pt x="1" y="12"/>
                    </a:moveTo>
                    <a:cubicBezTo>
                      <a:pt x="0" y="18"/>
                      <a:pt x="1" y="28"/>
                      <a:pt x="1" y="36"/>
                    </a:cubicBezTo>
                    <a:cubicBezTo>
                      <a:pt x="3" y="50"/>
                      <a:pt x="8" y="41"/>
                      <a:pt x="11" y="33"/>
                    </a:cubicBezTo>
                    <a:cubicBezTo>
                      <a:pt x="16" y="20"/>
                      <a:pt x="37" y="17"/>
                      <a:pt x="47" y="6"/>
                    </a:cubicBezTo>
                    <a:cubicBezTo>
                      <a:pt x="37" y="13"/>
                      <a:pt x="28" y="20"/>
                      <a:pt x="16" y="22"/>
                    </a:cubicBezTo>
                    <a:cubicBezTo>
                      <a:pt x="9" y="23"/>
                      <a:pt x="9" y="23"/>
                      <a:pt x="6" y="16"/>
                    </a:cubicBezTo>
                    <a:cubicBezTo>
                      <a:pt x="4" y="11"/>
                      <a:pt x="0" y="5"/>
                      <a:pt x="1" y="0"/>
                    </a:cubicBezTo>
                  </a:path>
                </a:pathLst>
              </a:custGeom>
              <a:solidFill>
                <a:srgbClr val="C0CA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067" name="Freeform 667"/>
              <p:cNvSpPr>
                <a:spLocks/>
              </p:cNvSpPr>
              <p:nvPr/>
            </p:nvSpPr>
            <p:spPr bwMode="auto">
              <a:xfrm>
                <a:off x="2764" y="1078"/>
                <a:ext cx="71" cy="22"/>
              </a:xfrm>
              <a:custGeom>
                <a:avLst/>
                <a:gdLst>
                  <a:gd name="T0" fmla="*/ 0 w 32"/>
                  <a:gd name="T1" fmla="*/ 10 h 10"/>
                  <a:gd name="T2" fmla="*/ 32 w 32"/>
                  <a:gd name="T3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2" h="10">
                    <a:moveTo>
                      <a:pt x="0" y="10"/>
                    </a:moveTo>
                    <a:cubicBezTo>
                      <a:pt x="7" y="3"/>
                      <a:pt x="22" y="0"/>
                      <a:pt x="32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068" name="Freeform 668"/>
              <p:cNvSpPr>
                <a:spLocks/>
              </p:cNvSpPr>
              <p:nvPr/>
            </p:nvSpPr>
            <p:spPr bwMode="auto">
              <a:xfrm>
                <a:off x="2443" y="1235"/>
                <a:ext cx="56" cy="40"/>
              </a:xfrm>
              <a:custGeom>
                <a:avLst/>
                <a:gdLst>
                  <a:gd name="T0" fmla="*/ 0 w 25"/>
                  <a:gd name="T1" fmla="*/ 18 h 18"/>
                  <a:gd name="T2" fmla="*/ 25 w 25"/>
                  <a:gd name="T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5" h="18">
                    <a:moveTo>
                      <a:pt x="0" y="18"/>
                    </a:moveTo>
                    <a:cubicBezTo>
                      <a:pt x="6" y="10"/>
                      <a:pt x="16" y="5"/>
                      <a:pt x="2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069" name="Freeform 669"/>
              <p:cNvSpPr>
                <a:spLocks/>
              </p:cNvSpPr>
              <p:nvPr/>
            </p:nvSpPr>
            <p:spPr bwMode="auto">
              <a:xfrm>
                <a:off x="2420" y="1282"/>
                <a:ext cx="14" cy="16"/>
              </a:xfrm>
              <a:custGeom>
                <a:avLst/>
                <a:gdLst>
                  <a:gd name="T0" fmla="*/ 3 w 6"/>
                  <a:gd name="T1" fmla="*/ 0 h 7"/>
                  <a:gd name="T2" fmla="*/ 0 w 6"/>
                  <a:gd name="T3" fmla="*/ 7 h 7"/>
                  <a:gd name="T4" fmla="*/ 6 w 6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7">
                    <a:moveTo>
                      <a:pt x="3" y="0"/>
                    </a:moveTo>
                    <a:cubicBezTo>
                      <a:pt x="1" y="2"/>
                      <a:pt x="0" y="4"/>
                      <a:pt x="0" y="7"/>
                    </a:cubicBezTo>
                    <a:cubicBezTo>
                      <a:pt x="3" y="5"/>
                      <a:pt x="5" y="3"/>
                      <a:pt x="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070" name="Freeform 670"/>
              <p:cNvSpPr>
                <a:spLocks/>
              </p:cNvSpPr>
              <p:nvPr/>
            </p:nvSpPr>
            <p:spPr bwMode="auto">
              <a:xfrm>
                <a:off x="2743" y="1102"/>
                <a:ext cx="12" cy="9"/>
              </a:xfrm>
              <a:custGeom>
                <a:avLst/>
                <a:gdLst>
                  <a:gd name="T0" fmla="*/ 5 w 5"/>
                  <a:gd name="T1" fmla="*/ 0 h 4"/>
                  <a:gd name="T2" fmla="*/ 0 w 5"/>
                  <a:gd name="T3" fmla="*/ 4 h 4"/>
                  <a:gd name="T4" fmla="*/ 4 w 5"/>
                  <a:gd name="T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4">
                    <a:moveTo>
                      <a:pt x="5" y="0"/>
                    </a:moveTo>
                    <a:cubicBezTo>
                      <a:pt x="3" y="0"/>
                      <a:pt x="1" y="2"/>
                      <a:pt x="0" y="4"/>
                    </a:cubicBezTo>
                    <a:cubicBezTo>
                      <a:pt x="1" y="4"/>
                      <a:pt x="3" y="3"/>
                      <a:pt x="4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071" name="Freeform 671"/>
              <p:cNvSpPr>
                <a:spLocks/>
              </p:cNvSpPr>
              <p:nvPr/>
            </p:nvSpPr>
            <p:spPr bwMode="auto">
              <a:xfrm>
                <a:off x="2207" y="1425"/>
                <a:ext cx="14" cy="27"/>
              </a:xfrm>
              <a:custGeom>
                <a:avLst/>
                <a:gdLst>
                  <a:gd name="T0" fmla="*/ 3 w 6"/>
                  <a:gd name="T1" fmla="*/ 1 h 12"/>
                  <a:gd name="T2" fmla="*/ 6 w 6"/>
                  <a:gd name="T3" fmla="*/ 7 h 12"/>
                  <a:gd name="T4" fmla="*/ 1 w 6"/>
                  <a:gd name="T5" fmla="*/ 12 h 12"/>
                  <a:gd name="T6" fmla="*/ 1 w 6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3" y="1"/>
                    </a:moveTo>
                    <a:cubicBezTo>
                      <a:pt x="3" y="4"/>
                      <a:pt x="3" y="5"/>
                      <a:pt x="6" y="7"/>
                    </a:cubicBezTo>
                    <a:cubicBezTo>
                      <a:pt x="5" y="9"/>
                      <a:pt x="3" y="11"/>
                      <a:pt x="1" y="12"/>
                    </a:cubicBezTo>
                    <a:cubicBezTo>
                      <a:pt x="0" y="8"/>
                      <a:pt x="0" y="4"/>
                      <a:pt x="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072" name="Freeform 672"/>
              <p:cNvSpPr>
                <a:spLocks/>
              </p:cNvSpPr>
              <p:nvPr/>
            </p:nvSpPr>
            <p:spPr bwMode="auto">
              <a:xfrm>
                <a:off x="2232" y="1434"/>
                <a:ext cx="11" cy="5"/>
              </a:xfrm>
              <a:custGeom>
                <a:avLst/>
                <a:gdLst>
                  <a:gd name="T0" fmla="*/ 0 w 5"/>
                  <a:gd name="T1" fmla="*/ 2 h 2"/>
                  <a:gd name="T2" fmla="*/ 5 w 5"/>
                  <a:gd name="T3" fmla="*/ 0 h 2"/>
                  <a:gd name="T4" fmla="*/ 3 w 5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2"/>
                    </a:moveTo>
                    <a:cubicBezTo>
                      <a:pt x="1" y="0"/>
                      <a:pt x="3" y="0"/>
                      <a:pt x="5" y="0"/>
                    </a:cubicBezTo>
                    <a:cubicBezTo>
                      <a:pt x="4" y="1"/>
                      <a:pt x="3" y="0"/>
                      <a:pt x="3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073" name="Freeform 673"/>
              <p:cNvSpPr>
                <a:spLocks/>
              </p:cNvSpPr>
              <p:nvPr/>
            </p:nvSpPr>
            <p:spPr bwMode="auto">
              <a:xfrm>
                <a:off x="2088" y="3261"/>
                <a:ext cx="305" cy="635"/>
              </a:xfrm>
              <a:custGeom>
                <a:avLst/>
                <a:gdLst>
                  <a:gd name="T0" fmla="*/ 36 w 136"/>
                  <a:gd name="T1" fmla="*/ 37 h 283"/>
                  <a:gd name="T2" fmla="*/ 54 w 136"/>
                  <a:gd name="T3" fmla="*/ 48 h 283"/>
                  <a:gd name="T4" fmla="*/ 73 w 136"/>
                  <a:gd name="T5" fmla="*/ 54 h 283"/>
                  <a:gd name="T6" fmla="*/ 97 w 136"/>
                  <a:gd name="T7" fmla="*/ 85 h 283"/>
                  <a:gd name="T8" fmla="*/ 129 w 136"/>
                  <a:gd name="T9" fmla="*/ 108 h 283"/>
                  <a:gd name="T10" fmla="*/ 134 w 136"/>
                  <a:gd name="T11" fmla="*/ 179 h 283"/>
                  <a:gd name="T12" fmla="*/ 133 w 136"/>
                  <a:gd name="T13" fmla="*/ 253 h 283"/>
                  <a:gd name="T14" fmla="*/ 46 w 136"/>
                  <a:gd name="T15" fmla="*/ 270 h 283"/>
                  <a:gd name="T16" fmla="*/ 83 w 136"/>
                  <a:gd name="T17" fmla="*/ 257 h 283"/>
                  <a:gd name="T18" fmla="*/ 104 w 136"/>
                  <a:gd name="T19" fmla="*/ 225 h 283"/>
                  <a:gd name="T20" fmla="*/ 92 w 136"/>
                  <a:gd name="T21" fmla="*/ 142 h 283"/>
                  <a:gd name="T22" fmla="*/ 67 w 136"/>
                  <a:gd name="T23" fmla="*/ 94 h 283"/>
                  <a:gd name="T24" fmla="*/ 42 w 136"/>
                  <a:gd name="T25" fmla="*/ 73 h 283"/>
                  <a:gd name="T26" fmla="*/ 24 w 136"/>
                  <a:gd name="T27" fmla="*/ 58 h 283"/>
                  <a:gd name="T28" fmla="*/ 13 w 136"/>
                  <a:gd name="T29" fmla="*/ 96 h 283"/>
                  <a:gd name="T30" fmla="*/ 2 w 136"/>
                  <a:gd name="T31" fmla="*/ 19 h 283"/>
                  <a:gd name="T32" fmla="*/ 18 w 136"/>
                  <a:gd name="T33" fmla="*/ 21 h 283"/>
                  <a:gd name="T34" fmla="*/ 38 w 136"/>
                  <a:gd name="T35" fmla="*/ 37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6" h="283">
                    <a:moveTo>
                      <a:pt x="36" y="37"/>
                    </a:moveTo>
                    <a:cubicBezTo>
                      <a:pt x="42" y="39"/>
                      <a:pt x="48" y="45"/>
                      <a:pt x="54" y="48"/>
                    </a:cubicBezTo>
                    <a:cubicBezTo>
                      <a:pt x="60" y="51"/>
                      <a:pt x="66" y="52"/>
                      <a:pt x="73" y="54"/>
                    </a:cubicBezTo>
                    <a:cubicBezTo>
                      <a:pt x="90" y="59"/>
                      <a:pt x="88" y="71"/>
                      <a:pt x="97" y="85"/>
                    </a:cubicBezTo>
                    <a:cubicBezTo>
                      <a:pt x="104" y="96"/>
                      <a:pt x="126" y="95"/>
                      <a:pt x="129" y="108"/>
                    </a:cubicBezTo>
                    <a:cubicBezTo>
                      <a:pt x="131" y="116"/>
                      <a:pt x="132" y="149"/>
                      <a:pt x="134" y="179"/>
                    </a:cubicBezTo>
                    <a:cubicBezTo>
                      <a:pt x="135" y="211"/>
                      <a:pt x="136" y="240"/>
                      <a:pt x="133" y="253"/>
                    </a:cubicBezTo>
                    <a:cubicBezTo>
                      <a:pt x="127" y="283"/>
                      <a:pt x="67" y="272"/>
                      <a:pt x="46" y="270"/>
                    </a:cubicBezTo>
                    <a:cubicBezTo>
                      <a:pt x="53" y="275"/>
                      <a:pt x="75" y="261"/>
                      <a:pt x="83" y="257"/>
                    </a:cubicBezTo>
                    <a:cubicBezTo>
                      <a:pt x="96" y="250"/>
                      <a:pt x="103" y="239"/>
                      <a:pt x="104" y="225"/>
                    </a:cubicBezTo>
                    <a:cubicBezTo>
                      <a:pt x="105" y="196"/>
                      <a:pt x="97" y="169"/>
                      <a:pt x="92" y="142"/>
                    </a:cubicBezTo>
                    <a:cubicBezTo>
                      <a:pt x="88" y="121"/>
                      <a:pt x="83" y="107"/>
                      <a:pt x="67" y="94"/>
                    </a:cubicBezTo>
                    <a:cubicBezTo>
                      <a:pt x="58" y="87"/>
                      <a:pt x="49" y="81"/>
                      <a:pt x="42" y="73"/>
                    </a:cubicBezTo>
                    <a:cubicBezTo>
                      <a:pt x="38" y="69"/>
                      <a:pt x="30" y="56"/>
                      <a:pt x="24" y="58"/>
                    </a:cubicBezTo>
                    <a:cubicBezTo>
                      <a:pt x="13" y="61"/>
                      <a:pt x="15" y="88"/>
                      <a:pt x="13" y="96"/>
                    </a:cubicBezTo>
                    <a:cubicBezTo>
                      <a:pt x="13" y="69"/>
                      <a:pt x="5" y="45"/>
                      <a:pt x="2" y="19"/>
                    </a:cubicBezTo>
                    <a:cubicBezTo>
                      <a:pt x="0" y="0"/>
                      <a:pt x="10" y="10"/>
                      <a:pt x="18" y="21"/>
                    </a:cubicBezTo>
                    <a:cubicBezTo>
                      <a:pt x="24" y="29"/>
                      <a:pt x="30" y="31"/>
                      <a:pt x="38" y="37"/>
                    </a:cubicBezTo>
                  </a:path>
                </a:pathLst>
              </a:custGeom>
              <a:solidFill>
                <a:srgbClr val="2971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074" name="Freeform 674"/>
              <p:cNvSpPr>
                <a:spLocks/>
              </p:cNvSpPr>
              <p:nvPr/>
            </p:nvSpPr>
            <p:spPr bwMode="auto">
              <a:xfrm>
                <a:off x="2095" y="3362"/>
                <a:ext cx="128" cy="471"/>
              </a:xfrm>
              <a:custGeom>
                <a:avLst/>
                <a:gdLst>
                  <a:gd name="T0" fmla="*/ 2 w 57"/>
                  <a:gd name="T1" fmla="*/ 0 h 210"/>
                  <a:gd name="T2" fmla="*/ 5 w 57"/>
                  <a:gd name="T3" fmla="*/ 39 h 210"/>
                  <a:gd name="T4" fmla="*/ 9 w 57"/>
                  <a:gd name="T5" fmla="*/ 98 h 210"/>
                  <a:gd name="T6" fmla="*/ 15 w 57"/>
                  <a:gd name="T7" fmla="*/ 164 h 210"/>
                  <a:gd name="T8" fmla="*/ 18 w 57"/>
                  <a:gd name="T9" fmla="*/ 210 h 210"/>
                  <a:gd name="T10" fmla="*/ 15 w 57"/>
                  <a:gd name="T11" fmla="*/ 89 h 210"/>
                  <a:gd name="T12" fmla="*/ 57 w 57"/>
                  <a:gd name="T13" fmla="*/ 27 h 210"/>
                  <a:gd name="T14" fmla="*/ 15 w 57"/>
                  <a:gd name="T15" fmla="*/ 1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" h="210">
                    <a:moveTo>
                      <a:pt x="2" y="0"/>
                    </a:moveTo>
                    <a:cubicBezTo>
                      <a:pt x="0" y="13"/>
                      <a:pt x="4" y="27"/>
                      <a:pt x="5" y="39"/>
                    </a:cubicBezTo>
                    <a:cubicBezTo>
                      <a:pt x="6" y="59"/>
                      <a:pt x="7" y="78"/>
                      <a:pt x="9" y="98"/>
                    </a:cubicBezTo>
                    <a:cubicBezTo>
                      <a:pt x="11" y="120"/>
                      <a:pt x="14" y="142"/>
                      <a:pt x="15" y="164"/>
                    </a:cubicBezTo>
                    <a:cubicBezTo>
                      <a:pt x="15" y="179"/>
                      <a:pt x="13" y="196"/>
                      <a:pt x="18" y="210"/>
                    </a:cubicBezTo>
                    <a:cubicBezTo>
                      <a:pt x="16" y="170"/>
                      <a:pt x="13" y="129"/>
                      <a:pt x="15" y="89"/>
                    </a:cubicBezTo>
                    <a:cubicBezTo>
                      <a:pt x="16" y="56"/>
                      <a:pt x="19" y="29"/>
                      <a:pt x="57" y="27"/>
                    </a:cubicBezTo>
                    <a:cubicBezTo>
                      <a:pt x="46" y="14"/>
                      <a:pt x="26" y="12"/>
                      <a:pt x="15" y="1"/>
                    </a:cubicBezTo>
                  </a:path>
                </a:pathLst>
              </a:custGeom>
              <a:solidFill>
                <a:srgbClr val="2971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075" name="Freeform 675"/>
              <p:cNvSpPr>
                <a:spLocks/>
              </p:cNvSpPr>
              <p:nvPr/>
            </p:nvSpPr>
            <p:spPr bwMode="auto">
              <a:xfrm>
                <a:off x="2279" y="3391"/>
                <a:ext cx="110" cy="480"/>
              </a:xfrm>
              <a:custGeom>
                <a:avLst/>
                <a:gdLst>
                  <a:gd name="T0" fmla="*/ 45 w 49"/>
                  <a:gd name="T1" fmla="*/ 52 h 214"/>
                  <a:gd name="T2" fmla="*/ 46 w 49"/>
                  <a:gd name="T3" fmla="*/ 197 h 214"/>
                  <a:gd name="T4" fmla="*/ 5 w 49"/>
                  <a:gd name="T5" fmla="*/ 211 h 214"/>
                  <a:gd name="T6" fmla="*/ 4 w 49"/>
                  <a:gd name="T7" fmla="*/ 211 h 214"/>
                  <a:gd name="T8" fmla="*/ 36 w 49"/>
                  <a:gd name="T9" fmla="*/ 186 h 214"/>
                  <a:gd name="T10" fmla="*/ 30 w 49"/>
                  <a:gd name="T11" fmla="*/ 136 h 214"/>
                  <a:gd name="T12" fmla="*/ 19 w 49"/>
                  <a:gd name="T13" fmla="*/ 39 h 214"/>
                  <a:gd name="T14" fmla="*/ 0 w 49"/>
                  <a:gd name="T15" fmla="*/ 0 h 214"/>
                  <a:gd name="T16" fmla="*/ 7 w 49"/>
                  <a:gd name="T17" fmla="*/ 0 h 214"/>
                  <a:gd name="T18" fmla="*/ 27 w 49"/>
                  <a:gd name="T19" fmla="*/ 29 h 214"/>
                  <a:gd name="T20" fmla="*/ 46 w 49"/>
                  <a:gd name="T21" fmla="*/ 56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9" h="214">
                    <a:moveTo>
                      <a:pt x="45" y="52"/>
                    </a:moveTo>
                    <a:cubicBezTo>
                      <a:pt x="47" y="81"/>
                      <a:pt x="49" y="184"/>
                      <a:pt x="46" y="197"/>
                    </a:cubicBezTo>
                    <a:cubicBezTo>
                      <a:pt x="43" y="210"/>
                      <a:pt x="16" y="214"/>
                      <a:pt x="5" y="211"/>
                    </a:cubicBezTo>
                    <a:cubicBezTo>
                      <a:pt x="5" y="211"/>
                      <a:pt x="2" y="211"/>
                      <a:pt x="4" y="211"/>
                    </a:cubicBezTo>
                    <a:cubicBezTo>
                      <a:pt x="19" y="212"/>
                      <a:pt x="36" y="203"/>
                      <a:pt x="36" y="186"/>
                    </a:cubicBezTo>
                    <a:cubicBezTo>
                      <a:pt x="35" y="170"/>
                      <a:pt x="31" y="153"/>
                      <a:pt x="30" y="136"/>
                    </a:cubicBezTo>
                    <a:cubicBezTo>
                      <a:pt x="27" y="103"/>
                      <a:pt x="40" y="67"/>
                      <a:pt x="19" y="39"/>
                    </a:cubicBezTo>
                    <a:cubicBezTo>
                      <a:pt x="9" y="26"/>
                      <a:pt x="5" y="15"/>
                      <a:pt x="0" y="0"/>
                    </a:cubicBezTo>
                    <a:cubicBezTo>
                      <a:pt x="2" y="0"/>
                      <a:pt x="5" y="0"/>
                      <a:pt x="7" y="0"/>
                    </a:cubicBezTo>
                    <a:cubicBezTo>
                      <a:pt x="5" y="9"/>
                      <a:pt x="20" y="24"/>
                      <a:pt x="27" y="29"/>
                    </a:cubicBezTo>
                    <a:cubicBezTo>
                      <a:pt x="38" y="37"/>
                      <a:pt x="42" y="41"/>
                      <a:pt x="46" y="56"/>
                    </a:cubicBezTo>
                  </a:path>
                </a:pathLst>
              </a:custGeom>
              <a:solidFill>
                <a:srgbClr val="005D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076" name="Freeform 676"/>
              <p:cNvSpPr>
                <a:spLocks/>
              </p:cNvSpPr>
              <p:nvPr/>
            </p:nvSpPr>
            <p:spPr bwMode="auto">
              <a:xfrm>
                <a:off x="2149" y="3321"/>
                <a:ext cx="177" cy="130"/>
              </a:xfrm>
              <a:custGeom>
                <a:avLst/>
                <a:gdLst>
                  <a:gd name="T0" fmla="*/ 9 w 79"/>
                  <a:gd name="T1" fmla="*/ 5 h 58"/>
                  <a:gd name="T2" fmla="*/ 27 w 79"/>
                  <a:gd name="T3" fmla="*/ 13 h 58"/>
                  <a:gd name="T4" fmla="*/ 47 w 79"/>
                  <a:gd name="T5" fmla="*/ 24 h 58"/>
                  <a:gd name="T6" fmla="*/ 66 w 79"/>
                  <a:gd name="T7" fmla="*/ 25 h 58"/>
                  <a:gd name="T8" fmla="*/ 79 w 79"/>
                  <a:gd name="T9" fmla="*/ 58 h 58"/>
                  <a:gd name="T10" fmla="*/ 58 w 79"/>
                  <a:gd name="T11" fmla="*/ 40 h 58"/>
                  <a:gd name="T12" fmla="*/ 38 w 79"/>
                  <a:gd name="T13" fmla="*/ 32 h 58"/>
                  <a:gd name="T14" fmla="*/ 0 w 79"/>
                  <a:gd name="T15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9" h="58">
                    <a:moveTo>
                      <a:pt x="9" y="5"/>
                    </a:moveTo>
                    <a:cubicBezTo>
                      <a:pt x="14" y="9"/>
                      <a:pt x="21" y="10"/>
                      <a:pt x="27" y="13"/>
                    </a:cubicBezTo>
                    <a:cubicBezTo>
                      <a:pt x="34" y="16"/>
                      <a:pt x="40" y="22"/>
                      <a:pt x="47" y="24"/>
                    </a:cubicBezTo>
                    <a:cubicBezTo>
                      <a:pt x="53" y="25"/>
                      <a:pt x="60" y="24"/>
                      <a:pt x="66" y="25"/>
                    </a:cubicBezTo>
                    <a:cubicBezTo>
                      <a:pt x="68" y="35"/>
                      <a:pt x="74" y="49"/>
                      <a:pt x="79" y="58"/>
                    </a:cubicBezTo>
                    <a:cubicBezTo>
                      <a:pt x="73" y="53"/>
                      <a:pt x="63" y="46"/>
                      <a:pt x="58" y="40"/>
                    </a:cubicBezTo>
                    <a:cubicBezTo>
                      <a:pt x="50" y="33"/>
                      <a:pt x="48" y="35"/>
                      <a:pt x="38" y="32"/>
                    </a:cubicBezTo>
                    <a:cubicBezTo>
                      <a:pt x="22" y="29"/>
                      <a:pt x="12" y="10"/>
                      <a:pt x="0" y="0"/>
                    </a:cubicBezTo>
                  </a:path>
                </a:pathLst>
              </a:custGeom>
              <a:solidFill>
                <a:srgbClr val="005D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077" name="Freeform 677"/>
              <p:cNvSpPr>
                <a:spLocks/>
              </p:cNvSpPr>
              <p:nvPr/>
            </p:nvSpPr>
            <p:spPr bwMode="auto">
              <a:xfrm>
                <a:off x="2102" y="3285"/>
                <a:ext cx="89" cy="146"/>
              </a:xfrm>
              <a:custGeom>
                <a:avLst/>
                <a:gdLst>
                  <a:gd name="T0" fmla="*/ 2 w 40"/>
                  <a:gd name="T1" fmla="*/ 4 h 65"/>
                  <a:gd name="T2" fmla="*/ 11 w 40"/>
                  <a:gd name="T3" fmla="*/ 65 h 65"/>
                  <a:gd name="T4" fmla="*/ 13 w 40"/>
                  <a:gd name="T5" fmla="*/ 31 h 65"/>
                  <a:gd name="T6" fmla="*/ 40 w 40"/>
                  <a:gd name="T7" fmla="*/ 29 h 65"/>
                  <a:gd name="T8" fmla="*/ 0 w 40"/>
                  <a:gd name="T9" fmla="*/ 1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65">
                    <a:moveTo>
                      <a:pt x="2" y="4"/>
                    </a:moveTo>
                    <a:cubicBezTo>
                      <a:pt x="3" y="23"/>
                      <a:pt x="3" y="47"/>
                      <a:pt x="11" y="65"/>
                    </a:cubicBezTo>
                    <a:cubicBezTo>
                      <a:pt x="12" y="56"/>
                      <a:pt x="5" y="39"/>
                      <a:pt x="13" y="31"/>
                    </a:cubicBezTo>
                    <a:cubicBezTo>
                      <a:pt x="20" y="23"/>
                      <a:pt x="31" y="30"/>
                      <a:pt x="40" y="29"/>
                    </a:cubicBezTo>
                    <a:cubicBezTo>
                      <a:pt x="29" y="24"/>
                      <a:pt x="13" y="0"/>
                      <a:pt x="0" y="1"/>
                    </a:cubicBezTo>
                  </a:path>
                </a:pathLst>
              </a:custGeom>
              <a:solidFill>
                <a:srgbClr val="005D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078" name="Freeform 678"/>
              <p:cNvSpPr>
                <a:spLocks/>
              </p:cNvSpPr>
              <p:nvPr/>
            </p:nvSpPr>
            <p:spPr bwMode="auto">
              <a:xfrm>
                <a:off x="2146" y="3483"/>
                <a:ext cx="115" cy="379"/>
              </a:xfrm>
              <a:custGeom>
                <a:avLst/>
                <a:gdLst>
                  <a:gd name="T0" fmla="*/ 21 w 51"/>
                  <a:gd name="T1" fmla="*/ 1 h 169"/>
                  <a:gd name="T2" fmla="*/ 2 w 51"/>
                  <a:gd name="T3" fmla="*/ 32 h 169"/>
                  <a:gd name="T4" fmla="*/ 0 w 51"/>
                  <a:gd name="T5" fmla="*/ 93 h 169"/>
                  <a:gd name="T6" fmla="*/ 3 w 51"/>
                  <a:gd name="T7" fmla="*/ 137 h 169"/>
                  <a:gd name="T8" fmla="*/ 6 w 51"/>
                  <a:gd name="T9" fmla="*/ 157 h 169"/>
                  <a:gd name="T10" fmla="*/ 21 w 51"/>
                  <a:gd name="T11" fmla="*/ 158 h 169"/>
                  <a:gd name="T12" fmla="*/ 12 w 51"/>
                  <a:gd name="T13" fmla="*/ 105 h 169"/>
                  <a:gd name="T14" fmla="*/ 25 w 51"/>
                  <a:gd name="T15" fmla="*/ 52 h 169"/>
                  <a:gd name="T16" fmla="*/ 42 w 51"/>
                  <a:gd name="T17" fmla="*/ 59 h 169"/>
                  <a:gd name="T18" fmla="*/ 49 w 51"/>
                  <a:gd name="T19" fmla="*/ 41 h 169"/>
                  <a:gd name="T20" fmla="*/ 44 w 51"/>
                  <a:gd name="T21" fmla="*/ 16 h 169"/>
                  <a:gd name="T22" fmla="*/ 27 w 51"/>
                  <a:gd name="T23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1" h="169">
                    <a:moveTo>
                      <a:pt x="21" y="1"/>
                    </a:moveTo>
                    <a:cubicBezTo>
                      <a:pt x="1" y="1"/>
                      <a:pt x="3" y="14"/>
                      <a:pt x="2" y="32"/>
                    </a:cubicBezTo>
                    <a:cubicBezTo>
                      <a:pt x="1" y="52"/>
                      <a:pt x="0" y="73"/>
                      <a:pt x="0" y="93"/>
                    </a:cubicBezTo>
                    <a:cubicBezTo>
                      <a:pt x="0" y="108"/>
                      <a:pt x="2" y="123"/>
                      <a:pt x="3" y="137"/>
                    </a:cubicBezTo>
                    <a:cubicBezTo>
                      <a:pt x="3" y="143"/>
                      <a:pt x="3" y="152"/>
                      <a:pt x="6" y="157"/>
                    </a:cubicBezTo>
                    <a:cubicBezTo>
                      <a:pt x="10" y="165"/>
                      <a:pt x="13" y="161"/>
                      <a:pt x="21" y="158"/>
                    </a:cubicBezTo>
                    <a:cubicBezTo>
                      <a:pt x="11" y="169"/>
                      <a:pt x="12" y="111"/>
                      <a:pt x="12" y="105"/>
                    </a:cubicBezTo>
                    <a:cubicBezTo>
                      <a:pt x="12" y="92"/>
                      <a:pt x="10" y="59"/>
                      <a:pt x="25" y="52"/>
                    </a:cubicBezTo>
                    <a:cubicBezTo>
                      <a:pt x="34" y="48"/>
                      <a:pt x="35" y="58"/>
                      <a:pt x="42" y="59"/>
                    </a:cubicBezTo>
                    <a:cubicBezTo>
                      <a:pt x="51" y="61"/>
                      <a:pt x="49" y="48"/>
                      <a:pt x="49" y="41"/>
                    </a:cubicBezTo>
                    <a:cubicBezTo>
                      <a:pt x="48" y="33"/>
                      <a:pt x="47" y="22"/>
                      <a:pt x="44" y="16"/>
                    </a:cubicBezTo>
                    <a:cubicBezTo>
                      <a:pt x="40" y="9"/>
                      <a:pt x="31" y="7"/>
                      <a:pt x="27" y="0"/>
                    </a:cubicBezTo>
                  </a:path>
                </a:pathLst>
              </a:custGeom>
              <a:solidFill>
                <a:srgbClr val="7699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079" name="Freeform 679"/>
              <p:cNvSpPr>
                <a:spLocks/>
              </p:cNvSpPr>
              <p:nvPr/>
            </p:nvSpPr>
            <p:spPr bwMode="auto">
              <a:xfrm>
                <a:off x="2155" y="3514"/>
                <a:ext cx="57" cy="130"/>
              </a:xfrm>
              <a:custGeom>
                <a:avLst/>
                <a:gdLst>
                  <a:gd name="T0" fmla="*/ 11 w 25"/>
                  <a:gd name="T1" fmla="*/ 3 h 58"/>
                  <a:gd name="T2" fmla="*/ 5 w 25"/>
                  <a:gd name="T3" fmla="*/ 58 h 58"/>
                  <a:gd name="T4" fmla="*/ 25 w 25"/>
                  <a:gd name="T5" fmla="*/ 13 h 58"/>
                  <a:gd name="T6" fmla="*/ 20 w 25"/>
                  <a:gd name="T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58">
                    <a:moveTo>
                      <a:pt x="11" y="3"/>
                    </a:moveTo>
                    <a:cubicBezTo>
                      <a:pt x="2" y="12"/>
                      <a:pt x="0" y="47"/>
                      <a:pt x="5" y="58"/>
                    </a:cubicBezTo>
                    <a:cubicBezTo>
                      <a:pt x="9" y="44"/>
                      <a:pt x="3" y="15"/>
                      <a:pt x="25" y="13"/>
                    </a:cubicBezTo>
                    <a:cubicBezTo>
                      <a:pt x="25" y="8"/>
                      <a:pt x="22" y="4"/>
                      <a:pt x="20" y="0"/>
                    </a:cubicBezTo>
                  </a:path>
                </a:pathLst>
              </a:custGeom>
              <a:solidFill>
                <a:srgbClr val="A0B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080" name="Freeform 680"/>
              <p:cNvSpPr>
                <a:spLocks/>
              </p:cNvSpPr>
              <p:nvPr/>
            </p:nvSpPr>
            <p:spPr bwMode="auto">
              <a:xfrm>
                <a:off x="2169" y="3528"/>
                <a:ext cx="34" cy="38"/>
              </a:xfrm>
              <a:custGeom>
                <a:avLst/>
                <a:gdLst>
                  <a:gd name="T0" fmla="*/ 8 w 15"/>
                  <a:gd name="T1" fmla="*/ 1 h 17"/>
                  <a:gd name="T2" fmla="*/ 0 w 15"/>
                  <a:gd name="T3" fmla="*/ 17 h 17"/>
                  <a:gd name="T4" fmla="*/ 15 w 15"/>
                  <a:gd name="T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7">
                    <a:moveTo>
                      <a:pt x="8" y="1"/>
                    </a:moveTo>
                    <a:cubicBezTo>
                      <a:pt x="3" y="5"/>
                      <a:pt x="0" y="11"/>
                      <a:pt x="0" y="17"/>
                    </a:cubicBezTo>
                    <a:cubicBezTo>
                      <a:pt x="6" y="13"/>
                      <a:pt x="7" y="4"/>
                      <a:pt x="15" y="0"/>
                    </a:cubicBezTo>
                  </a:path>
                </a:pathLst>
              </a:custGeom>
              <a:solidFill>
                <a:srgbClr val="C0CA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081" name="Freeform 681"/>
              <p:cNvSpPr>
                <a:spLocks/>
              </p:cNvSpPr>
              <p:nvPr/>
            </p:nvSpPr>
            <p:spPr bwMode="auto">
              <a:xfrm>
                <a:off x="3365" y="2114"/>
                <a:ext cx="307" cy="117"/>
              </a:xfrm>
              <a:custGeom>
                <a:avLst/>
                <a:gdLst>
                  <a:gd name="T0" fmla="*/ 4 w 137"/>
                  <a:gd name="T1" fmla="*/ 9 h 52"/>
                  <a:gd name="T2" fmla="*/ 24 w 137"/>
                  <a:gd name="T3" fmla="*/ 25 h 52"/>
                  <a:gd name="T4" fmla="*/ 43 w 137"/>
                  <a:gd name="T5" fmla="*/ 37 h 52"/>
                  <a:gd name="T6" fmla="*/ 51 w 137"/>
                  <a:gd name="T7" fmla="*/ 43 h 52"/>
                  <a:gd name="T8" fmla="*/ 63 w 137"/>
                  <a:gd name="T9" fmla="*/ 45 h 52"/>
                  <a:gd name="T10" fmla="*/ 87 w 137"/>
                  <a:gd name="T11" fmla="*/ 47 h 52"/>
                  <a:gd name="T12" fmla="*/ 115 w 137"/>
                  <a:gd name="T13" fmla="*/ 48 h 52"/>
                  <a:gd name="T14" fmla="*/ 137 w 137"/>
                  <a:gd name="T15" fmla="*/ 46 h 52"/>
                  <a:gd name="T16" fmla="*/ 127 w 137"/>
                  <a:gd name="T17" fmla="*/ 44 h 52"/>
                  <a:gd name="T18" fmla="*/ 111 w 137"/>
                  <a:gd name="T19" fmla="*/ 39 h 52"/>
                  <a:gd name="T20" fmla="*/ 74 w 137"/>
                  <a:gd name="T21" fmla="*/ 36 h 52"/>
                  <a:gd name="T22" fmla="*/ 48 w 137"/>
                  <a:gd name="T23" fmla="*/ 25 h 52"/>
                  <a:gd name="T24" fmla="*/ 46 w 137"/>
                  <a:gd name="T25" fmla="*/ 14 h 52"/>
                  <a:gd name="T26" fmla="*/ 54 w 137"/>
                  <a:gd name="T27" fmla="*/ 8 h 52"/>
                  <a:gd name="T28" fmla="*/ 24 w 137"/>
                  <a:gd name="T29" fmla="*/ 5 h 52"/>
                  <a:gd name="T30" fmla="*/ 0 w 137"/>
                  <a:gd name="T31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7" h="52">
                    <a:moveTo>
                      <a:pt x="4" y="9"/>
                    </a:moveTo>
                    <a:cubicBezTo>
                      <a:pt x="10" y="16"/>
                      <a:pt x="16" y="20"/>
                      <a:pt x="24" y="25"/>
                    </a:cubicBezTo>
                    <a:cubicBezTo>
                      <a:pt x="30" y="28"/>
                      <a:pt x="37" y="32"/>
                      <a:pt x="43" y="37"/>
                    </a:cubicBezTo>
                    <a:cubicBezTo>
                      <a:pt x="46" y="40"/>
                      <a:pt x="47" y="42"/>
                      <a:pt x="51" y="43"/>
                    </a:cubicBezTo>
                    <a:cubicBezTo>
                      <a:pt x="55" y="44"/>
                      <a:pt x="59" y="45"/>
                      <a:pt x="63" y="45"/>
                    </a:cubicBezTo>
                    <a:cubicBezTo>
                      <a:pt x="71" y="47"/>
                      <a:pt x="79" y="47"/>
                      <a:pt x="87" y="47"/>
                    </a:cubicBezTo>
                    <a:cubicBezTo>
                      <a:pt x="97" y="47"/>
                      <a:pt x="106" y="48"/>
                      <a:pt x="115" y="48"/>
                    </a:cubicBezTo>
                    <a:cubicBezTo>
                      <a:pt x="124" y="48"/>
                      <a:pt x="130" y="52"/>
                      <a:pt x="137" y="46"/>
                    </a:cubicBezTo>
                    <a:cubicBezTo>
                      <a:pt x="134" y="48"/>
                      <a:pt x="130" y="46"/>
                      <a:pt x="127" y="44"/>
                    </a:cubicBezTo>
                    <a:cubicBezTo>
                      <a:pt x="122" y="42"/>
                      <a:pt x="117" y="40"/>
                      <a:pt x="111" y="39"/>
                    </a:cubicBezTo>
                    <a:cubicBezTo>
                      <a:pt x="99" y="38"/>
                      <a:pt x="86" y="38"/>
                      <a:pt x="74" y="36"/>
                    </a:cubicBezTo>
                    <a:cubicBezTo>
                      <a:pt x="67" y="35"/>
                      <a:pt x="52" y="31"/>
                      <a:pt x="48" y="25"/>
                    </a:cubicBezTo>
                    <a:cubicBezTo>
                      <a:pt x="46" y="22"/>
                      <a:pt x="45" y="17"/>
                      <a:pt x="46" y="14"/>
                    </a:cubicBezTo>
                    <a:cubicBezTo>
                      <a:pt x="47" y="8"/>
                      <a:pt x="52" y="12"/>
                      <a:pt x="54" y="8"/>
                    </a:cubicBezTo>
                    <a:cubicBezTo>
                      <a:pt x="49" y="2"/>
                      <a:pt x="32" y="7"/>
                      <a:pt x="24" y="5"/>
                    </a:cubicBezTo>
                    <a:cubicBezTo>
                      <a:pt x="17" y="3"/>
                      <a:pt x="7" y="0"/>
                      <a:pt x="0" y="4"/>
                    </a:cubicBezTo>
                  </a:path>
                </a:pathLst>
              </a:custGeom>
              <a:solidFill>
                <a:srgbClr val="B43A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082" name="Freeform 682"/>
              <p:cNvSpPr>
                <a:spLocks/>
              </p:cNvSpPr>
              <p:nvPr/>
            </p:nvSpPr>
            <p:spPr bwMode="auto">
              <a:xfrm>
                <a:off x="3367" y="2123"/>
                <a:ext cx="209" cy="92"/>
              </a:xfrm>
              <a:custGeom>
                <a:avLst/>
                <a:gdLst>
                  <a:gd name="T0" fmla="*/ 5 w 93"/>
                  <a:gd name="T1" fmla="*/ 5 h 41"/>
                  <a:gd name="T2" fmla="*/ 25 w 93"/>
                  <a:gd name="T3" fmla="*/ 20 h 41"/>
                  <a:gd name="T4" fmla="*/ 34 w 93"/>
                  <a:gd name="T5" fmla="*/ 27 h 41"/>
                  <a:gd name="T6" fmla="*/ 44 w 93"/>
                  <a:gd name="T7" fmla="*/ 32 h 41"/>
                  <a:gd name="T8" fmla="*/ 53 w 93"/>
                  <a:gd name="T9" fmla="*/ 37 h 41"/>
                  <a:gd name="T10" fmla="*/ 65 w 93"/>
                  <a:gd name="T11" fmla="*/ 38 h 41"/>
                  <a:gd name="T12" fmla="*/ 93 w 93"/>
                  <a:gd name="T13" fmla="*/ 41 h 41"/>
                  <a:gd name="T14" fmla="*/ 80 w 93"/>
                  <a:gd name="T15" fmla="*/ 38 h 41"/>
                  <a:gd name="T16" fmla="*/ 66 w 93"/>
                  <a:gd name="T17" fmla="*/ 36 h 41"/>
                  <a:gd name="T18" fmla="*/ 44 w 93"/>
                  <a:gd name="T19" fmla="*/ 28 h 41"/>
                  <a:gd name="T20" fmla="*/ 24 w 93"/>
                  <a:gd name="T21" fmla="*/ 14 h 41"/>
                  <a:gd name="T22" fmla="*/ 18 w 93"/>
                  <a:gd name="T23" fmla="*/ 6 h 41"/>
                  <a:gd name="T24" fmla="*/ 29 w 93"/>
                  <a:gd name="T25" fmla="*/ 3 h 41"/>
                  <a:gd name="T26" fmla="*/ 14 w 93"/>
                  <a:gd name="T27" fmla="*/ 1 h 41"/>
                  <a:gd name="T28" fmla="*/ 7 w 93"/>
                  <a:gd name="T29" fmla="*/ 2 h 41"/>
                  <a:gd name="T30" fmla="*/ 0 w 93"/>
                  <a:gd name="T31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3" h="41">
                    <a:moveTo>
                      <a:pt x="5" y="5"/>
                    </a:moveTo>
                    <a:cubicBezTo>
                      <a:pt x="7" y="12"/>
                      <a:pt x="19" y="16"/>
                      <a:pt x="25" y="20"/>
                    </a:cubicBezTo>
                    <a:cubicBezTo>
                      <a:pt x="28" y="23"/>
                      <a:pt x="30" y="25"/>
                      <a:pt x="34" y="27"/>
                    </a:cubicBezTo>
                    <a:cubicBezTo>
                      <a:pt x="37" y="29"/>
                      <a:pt x="42" y="30"/>
                      <a:pt x="44" y="32"/>
                    </a:cubicBezTo>
                    <a:cubicBezTo>
                      <a:pt x="48" y="35"/>
                      <a:pt x="48" y="36"/>
                      <a:pt x="53" y="37"/>
                    </a:cubicBezTo>
                    <a:cubicBezTo>
                      <a:pt x="57" y="38"/>
                      <a:pt x="61" y="38"/>
                      <a:pt x="65" y="38"/>
                    </a:cubicBezTo>
                    <a:cubicBezTo>
                      <a:pt x="74" y="38"/>
                      <a:pt x="83" y="41"/>
                      <a:pt x="93" y="41"/>
                    </a:cubicBezTo>
                    <a:cubicBezTo>
                      <a:pt x="89" y="41"/>
                      <a:pt x="84" y="39"/>
                      <a:pt x="80" y="38"/>
                    </a:cubicBezTo>
                    <a:cubicBezTo>
                      <a:pt x="75" y="38"/>
                      <a:pt x="71" y="38"/>
                      <a:pt x="66" y="36"/>
                    </a:cubicBezTo>
                    <a:cubicBezTo>
                      <a:pt x="58" y="34"/>
                      <a:pt x="51" y="33"/>
                      <a:pt x="44" y="28"/>
                    </a:cubicBezTo>
                    <a:cubicBezTo>
                      <a:pt x="38" y="23"/>
                      <a:pt x="30" y="20"/>
                      <a:pt x="24" y="14"/>
                    </a:cubicBezTo>
                    <a:cubicBezTo>
                      <a:pt x="23" y="13"/>
                      <a:pt x="18" y="8"/>
                      <a:pt x="18" y="6"/>
                    </a:cubicBezTo>
                    <a:cubicBezTo>
                      <a:pt x="19" y="4"/>
                      <a:pt x="27" y="3"/>
                      <a:pt x="29" y="3"/>
                    </a:cubicBezTo>
                    <a:cubicBezTo>
                      <a:pt x="24" y="0"/>
                      <a:pt x="19" y="1"/>
                      <a:pt x="14" y="1"/>
                    </a:cubicBezTo>
                    <a:cubicBezTo>
                      <a:pt x="12" y="2"/>
                      <a:pt x="9" y="2"/>
                      <a:pt x="7" y="2"/>
                    </a:cubicBezTo>
                    <a:cubicBezTo>
                      <a:pt x="5" y="1"/>
                      <a:pt x="3" y="0"/>
                      <a:pt x="0" y="0"/>
                    </a:cubicBezTo>
                  </a:path>
                </a:pathLst>
              </a:custGeom>
              <a:solidFill>
                <a:srgbClr val="9C33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083" name="Freeform 683"/>
              <p:cNvSpPr>
                <a:spLocks/>
              </p:cNvSpPr>
              <p:nvPr/>
            </p:nvSpPr>
            <p:spPr bwMode="auto">
              <a:xfrm>
                <a:off x="3475" y="2139"/>
                <a:ext cx="153" cy="54"/>
              </a:xfrm>
              <a:custGeom>
                <a:avLst/>
                <a:gdLst>
                  <a:gd name="T0" fmla="*/ 3 w 68"/>
                  <a:gd name="T1" fmla="*/ 13 h 24"/>
                  <a:gd name="T2" fmla="*/ 12 w 68"/>
                  <a:gd name="T3" fmla="*/ 0 h 24"/>
                  <a:gd name="T4" fmla="*/ 31 w 68"/>
                  <a:gd name="T5" fmla="*/ 2 h 24"/>
                  <a:gd name="T6" fmla="*/ 49 w 68"/>
                  <a:gd name="T7" fmla="*/ 5 h 24"/>
                  <a:gd name="T8" fmla="*/ 68 w 68"/>
                  <a:gd name="T9" fmla="*/ 7 h 24"/>
                  <a:gd name="T10" fmla="*/ 20 w 68"/>
                  <a:gd name="T11" fmla="*/ 12 h 24"/>
                  <a:gd name="T12" fmla="*/ 28 w 68"/>
                  <a:gd name="T13" fmla="*/ 17 h 24"/>
                  <a:gd name="T14" fmla="*/ 32 w 68"/>
                  <a:gd name="T15" fmla="*/ 22 h 24"/>
                  <a:gd name="T16" fmla="*/ 17 w 68"/>
                  <a:gd name="T17" fmla="*/ 19 h 24"/>
                  <a:gd name="T18" fmla="*/ 7 w 68"/>
                  <a:gd name="T19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24">
                    <a:moveTo>
                      <a:pt x="3" y="13"/>
                    </a:moveTo>
                    <a:cubicBezTo>
                      <a:pt x="0" y="7"/>
                      <a:pt x="6" y="0"/>
                      <a:pt x="12" y="0"/>
                    </a:cubicBezTo>
                    <a:cubicBezTo>
                      <a:pt x="18" y="0"/>
                      <a:pt x="24" y="2"/>
                      <a:pt x="31" y="2"/>
                    </a:cubicBezTo>
                    <a:cubicBezTo>
                      <a:pt x="37" y="2"/>
                      <a:pt x="43" y="4"/>
                      <a:pt x="49" y="5"/>
                    </a:cubicBezTo>
                    <a:cubicBezTo>
                      <a:pt x="55" y="6"/>
                      <a:pt x="63" y="5"/>
                      <a:pt x="68" y="7"/>
                    </a:cubicBezTo>
                    <a:cubicBezTo>
                      <a:pt x="62" y="8"/>
                      <a:pt x="19" y="1"/>
                      <a:pt x="20" y="12"/>
                    </a:cubicBezTo>
                    <a:cubicBezTo>
                      <a:pt x="20" y="16"/>
                      <a:pt x="25" y="17"/>
                      <a:pt x="28" y="17"/>
                    </a:cubicBezTo>
                    <a:cubicBezTo>
                      <a:pt x="31" y="18"/>
                      <a:pt x="39" y="20"/>
                      <a:pt x="32" y="22"/>
                    </a:cubicBezTo>
                    <a:cubicBezTo>
                      <a:pt x="28" y="24"/>
                      <a:pt x="21" y="20"/>
                      <a:pt x="17" y="19"/>
                    </a:cubicBezTo>
                    <a:cubicBezTo>
                      <a:pt x="14" y="18"/>
                      <a:pt x="10" y="18"/>
                      <a:pt x="7" y="15"/>
                    </a:cubicBezTo>
                  </a:path>
                </a:pathLst>
              </a:custGeom>
              <a:solidFill>
                <a:srgbClr val="CF57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084" name="Freeform 684"/>
              <p:cNvSpPr>
                <a:spLocks/>
              </p:cNvSpPr>
              <p:nvPr/>
            </p:nvSpPr>
            <p:spPr bwMode="auto">
              <a:xfrm>
                <a:off x="3493" y="2146"/>
                <a:ext cx="45" cy="13"/>
              </a:xfrm>
              <a:custGeom>
                <a:avLst/>
                <a:gdLst>
                  <a:gd name="T0" fmla="*/ 1 w 20"/>
                  <a:gd name="T1" fmla="*/ 1 h 6"/>
                  <a:gd name="T2" fmla="*/ 2 w 20"/>
                  <a:gd name="T3" fmla="*/ 6 h 6"/>
                  <a:gd name="T4" fmla="*/ 20 w 20"/>
                  <a:gd name="T5" fmla="*/ 2 h 6"/>
                  <a:gd name="T6" fmla="*/ 2 w 20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6">
                    <a:moveTo>
                      <a:pt x="1" y="1"/>
                    </a:moveTo>
                    <a:cubicBezTo>
                      <a:pt x="0" y="3"/>
                      <a:pt x="0" y="6"/>
                      <a:pt x="2" y="6"/>
                    </a:cubicBezTo>
                    <a:cubicBezTo>
                      <a:pt x="4" y="1"/>
                      <a:pt x="15" y="1"/>
                      <a:pt x="20" y="2"/>
                    </a:cubicBezTo>
                    <a:cubicBezTo>
                      <a:pt x="15" y="0"/>
                      <a:pt x="7" y="0"/>
                      <a:pt x="2" y="2"/>
                    </a:cubicBezTo>
                  </a:path>
                </a:pathLst>
              </a:custGeom>
              <a:solidFill>
                <a:srgbClr val="DA7D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085" name="Freeform 685"/>
              <p:cNvSpPr>
                <a:spLocks/>
              </p:cNvSpPr>
              <p:nvPr/>
            </p:nvSpPr>
            <p:spPr bwMode="auto">
              <a:xfrm>
                <a:off x="3500" y="2146"/>
                <a:ext cx="11" cy="4"/>
              </a:xfrm>
              <a:custGeom>
                <a:avLst/>
                <a:gdLst>
                  <a:gd name="T0" fmla="*/ 0 w 5"/>
                  <a:gd name="T1" fmla="*/ 2 h 2"/>
                  <a:gd name="T2" fmla="*/ 5 w 5"/>
                  <a:gd name="T3" fmla="*/ 1 h 2"/>
                  <a:gd name="T4" fmla="*/ 1 w 5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2"/>
                    </a:moveTo>
                    <a:cubicBezTo>
                      <a:pt x="1" y="1"/>
                      <a:pt x="3" y="1"/>
                      <a:pt x="5" y="1"/>
                    </a:cubicBezTo>
                    <a:cubicBezTo>
                      <a:pt x="4" y="0"/>
                      <a:pt x="1" y="0"/>
                      <a:pt x="1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086" name="Freeform 686"/>
              <p:cNvSpPr>
                <a:spLocks/>
              </p:cNvSpPr>
              <p:nvPr/>
            </p:nvSpPr>
            <p:spPr bwMode="auto">
              <a:xfrm>
                <a:off x="3401" y="2125"/>
                <a:ext cx="65" cy="36"/>
              </a:xfrm>
              <a:custGeom>
                <a:avLst/>
                <a:gdLst>
                  <a:gd name="T0" fmla="*/ 8 w 29"/>
                  <a:gd name="T1" fmla="*/ 2 h 16"/>
                  <a:gd name="T2" fmla="*/ 11 w 29"/>
                  <a:gd name="T3" fmla="*/ 16 h 16"/>
                  <a:gd name="T4" fmla="*/ 14 w 29"/>
                  <a:gd name="T5" fmla="*/ 3 h 16"/>
                  <a:gd name="T6" fmla="*/ 29 w 29"/>
                  <a:gd name="T7" fmla="*/ 3 h 16"/>
                  <a:gd name="T8" fmla="*/ 8 w 29"/>
                  <a:gd name="T9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6">
                    <a:moveTo>
                      <a:pt x="8" y="2"/>
                    </a:moveTo>
                    <a:cubicBezTo>
                      <a:pt x="0" y="4"/>
                      <a:pt x="8" y="13"/>
                      <a:pt x="11" y="16"/>
                    </a:cubicBezTo>
                    <a:cubicBezTo>
                      <a:pt x="8" y="9"/>
                      <a:pt x="6" y="5"/>
                      <a:pt x="14" y="3"/>
                    </a:cubicBezTo>
                    <a:cubicBezTo>
                      <a:pt x="19" y="2"/>
                      <a:pt x="24" y="5"/>
                      <a:pt x="29" y="3"/>
                    </a:cubicBezTo>
                    <a:cubicBezTo>
                      <a:pt x="24" y="0"/>
                      <a:pt x="13" y="1"/>
                      <a:pt x="8" y="3"/>
                    </a:cubicBezTo>
                  </a:path>
                </a:pathLst>
              </a:custGeom>
              <a:solidFill>
                <a:srgbClr val="9F4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087" name="Freeform 687"/>
              <p:cNvSpPr>
                <a:spLocks/>
              </p:cNvSpPr>
              <p:nvPr/>
            </p:nvSpPr>
            <p:spPr bwMode="auto">
              <a:xfrm>
                <a:off x="3554" y="2291"/>
                <a:ext cx="195" cy="140"/>
              </a:xfrm>
              <a:custGeom>
                <a:avLst/>
                <a:gdLst>
                  <a:gd name="T0" fmla="*/ 42 w 87"/>
                  <a:gd name="T1" fmla="*/ 47 h 62"/>
                  <a:gd name="T2" fmla="*/ 30 w 87"/>
                  <a:gd name="T3" fmla="*/ 10 h 62"/>
                  <a:gd name="T4" fmla="*/ 40 w 87"/>
                  <a:gd name="T5" fmla="*/ 7 h 62"/>
                  <a:gd name="T6" fmla="*/ 52 w 87"/>
                  <a:gd name="T7" fmla="*/ 8 h 62"/>
                  <a:gd name="T8" fmla="*/ 73 w 87"/>
                  <a:gd name="T9" fmla="*/ 7 h 62"/>
                  <a:gd name="T10" fmla="*/ 51 w 87"/>
                  <a:gd name="T11" fmla="*/ 5 h 62"/>
                  <a:gd name="T12" fmla="*/ 28 w 87"/>
                  <a:gd name="T13" fmla="*/ 4 h 62"/>
                  <a:gd name="T14" fmla="*/ 12 w 87"/>
                  <a:gd name="T15" fmla="*/ 1 h 62"/>
                  <a:gd name="T16" fmla="*/ 0 w 87"/>
                  <a:gd name="T17" fmla="*/ 0 h 62"/>
                  <a:gd name="T18" fmla="*/ 10 w 87"/>
                  <a:gd name="T19" fmla="*/ 18 h 62"/>
                  <a:gd name="T20" fmla="*/ 2 w 87"/>
                  <a:gd name="T21" fmla="*/ 51 h 62"/>
                  <a:gd name="T22" fmla="*/ 3 w 87"/>
                  <a:gd name="T23" fmla="*/ 51 h 62"/>
                  <a:gd name="T24" fmla="*/ 20 w 87"/>
                  <a:gd name="T25" fmla="*/ 55 h 62"/>
                  <a:gd name="T26" fmla="*/ 53 w 87"/>
                  <a:gd name="T27" fmla="*/ 57 h 62"/>
                  <a:gd name="T28" fmla="*/ 71 w 87"/>
                  <a:gd name="T29" fmla="*/ 59 h 62"/>
                  <a:gd name="T30" fmla="*/ 79 w 87"/>
                  <a:gd name="T31" fmla="*/ 60 h 62"/>
                  <a:gd name="T32" fmla="*/ 87 w 87"/>
                  <a:gd name="T33" fmla="*/ 62 h 62"/>
                  <a:gd name="T34" fmla="*/ 87 w 87"/>
                  <a:gd name="T35" fmla="*/ 62 h 62"/>
                  <a:gd name="T36" fmla="*/ 87 w 87"/>
                  <a:gd name="T37" fmla="*/ 61 h 62"/>
                  <a:gd name="T38" fmla="*/ 68 w 87"/>
                  <a:gd name="T39" fmla="*/ 54 h 62"/>
                  <a:gd name="T40" fmla="*/ 42 w 87"/>
                  <a:gd name="T41" fmla="*/ 47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7" h="62">
                    <a:moveTo>
                      <a:pt x="42" y="47"/>
                    </a:moveTo>
                    <a:cubicBezTo>
                      <a:pt x="33" y="41"/>
                      <a:pt x="11" y="16"/>
                      <a:pt x="30" y="10"/>
                    </a:cubicBezTo>
                    <a:cubicBezTo>
                      <a:pt x="33" y="9"/>
                      <a:pt x="37" y="7"/>
                      <a:pt x="40" y="7"/>
                    </a:cubicBezTo>
                    <a:cubicBezTo>
                      <a:pt x="44" y="7"/>
                      <a:pt x="48" y="8"/>
                      <a:pt x="52" y="8"/>
                    </a:cubicBezTo>
                    <a:cubicBezTo>
                      <a:pt x="59" y="8"/>
                      <a:pt x="67" y="9"/>
                      <a:pt x="73" y="7"/>
                    </a:cubicBezTo>
                    <a:cubicBezTo>
                      <a:pt x="66" y="7"/>
                      <a:pt x="59" y="6"/>
                      <a:pt x="51" y="5"/>
                    </a:cubicBezTo>
                    <a:cubicBezTo>
                      <a:pt x="44" y="5"/>
                      <a:pt x="36" y="4"/>
                      <a:pt x="28" y="4"/>
                    </a:cubicBezTo>
                    <a:cubicBezTo>
                      <a:pt x="23" y="4"/>
                      <a:pt x="17" y="2"/>
                      <a:pt x="12" y="1"/>
                    </a:cubicBezTo>
                    <a:cubicBezTo>
                      <a:pt x="8" y="0"/>
                      <a:pt x="4" y="0"/>
                      <a:pt x="0" y="0"/>
                    </a:cubicBezTo>
                    <a:cubicBezTo>
                      <a:pt x="4" y="6"/>
                      <a:pt x="8" y="12"/>
                      <a:pt x="10" y="18"/>
                    </a:cubicBezTo>
                    <a:cubicBezTo>
                      <a:pt x="16" y="36"/>
                      <a:pt x="11" y="45"/>
                      <a:pt x="2" y="51"/>
                    </a:cubicBezTo>
                    <a:cubicBezTo>
                      <a:pt x="2" y="51"/>
                      <a:pt x="3" y="51"/>
                      <a:pt x="3" y="51"/>
                    </a:cubicBezTo>
                    <a:cubicBezTo>
                      <a:pt x="9" y="54"/>
                      <a:pt x="13" y="55"/>
                      <a:pt x="20" y="55"/>
                    </a:cubicBezTo>
                    <a:cubicBezTo>
                      <a:pt x="31" y="55"/>
                      <a:pt x="42" y="57"/>
                      <a:pt x="53" y="57"/>
                    </a:cubicBezTo>
                    <a:cubicBezTo>
                      <a:pt x="59" y="58"/>
                      <a:pt x="65" y="58"/>
                      <a:pt x="71" y="59"/>
                    </a:cubicBezTo>
                    <a:cubicBezTo>
                      <a:pt x="73" y="59"/>
                      <a:pt x="76" y="60"/>
                      <a:pt x="79" y="60"/>
                    </a:cubicBezTo>
                    <a:cubicBezTo>
                      <a:pt x="80" y="60"/>
                      <a:pt x="86" y="62"/>
                      <a:pt x="87" y="62"/>
                    </a:cubicBezTo>
                    <a:cubicBezTo>
                      <a:pt x="87" y="62"/>
                      <a:pt x="87" y="62"/>
                      <a:pt x="87" y="62"/>
                    </a:cubicBezTo>
                    <a:cubicBezTo>
                      <a:pt x="87" y="61"/>
                      <a:pt x="87" y="61"/>
                      <a:pt x="87" y="61"/>
                    </a:cubicBezTo>
                    <a:cubicBezTo>
                      <a:pt x="84" y="57"/>
                      <a:pt x="74" y="55"/>
                      <a:pt x="68" y="54"/>
                    </a:cubicBezTo>
                    <a:cubicBezTo>
                      <a:pt x="59" y="53"/>
                      <a:pt x="50" y="52"/>
                      <a:pt x="42" y="47"/>
                    </a:cubicBezTo>
                  </a:path>
                </a:pathLst>
              </a:custGeom>
              <a:solidFill>
                <a:srgbClr val="B43A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088" name="Freeform 688"/>
              <p:cNvSpPr>
                <a:spLocks/>
              </p:cNvSpPr>
              <p:nvPr/>
            </p:nvSpPr>
            <p:spPr bwMode="auto">
              <a:xfrm>
                <a:off x="3574" y="2303"/>
                <a:ext cx="76" cy="107"/>
              </a:xfrm>
              <a:custGeom>
                <a:avLst/>
                <a:gdLst>
                  <a:gd name="T0" fmla="*/ 5 w 34"/>
                  <a:gd name="T1" fmla="*/ 17 h 48"/>
                  <a:gd name="T2" fmla="*/ 6 w 34"/>
                  <a:gd name="T3" fmla="*/ 34 h 48"/>
                  <a:gd name="T4" fmla="*/ 2 w 34"/>
                  <a:gd name="T5" fmla="*/ 41 h 48"/>
                  <a:gd name="T6" fmla="*/ 4 w 34"/>
                  <a:gd name="T7" fmla="*/ 45 h 48"/>
                  <a:gd name="T8" fmla="*/ 19 w 34"/>
                  <a:gd name="T9" fmla="*/ 47 h 48"/>
                  <a:gd name="T10" fmla="*/ 34 w 34"/>
                  <a:gd name="T11" fmla="*/ 48 h 48"/>
                  <a:gd name="T12" fmla="*/ 18 w 34"/>
                  <a:gd name="T13" fmla="*/ 40 h 48"/>
                  <a:gd name="T14" fmla="*/ 10 w 34"/>
                  <a:gd name="T15" fmla="*/ 27 h 48"/>
                  <a:gd name="T16" fmla="*/ 7 w 34"/>
                  <a:gd name="T17" fmla="*/ 15 h 48"/>
                  <a:gd name="T18" fmla="*/ 5 w 34"/>
                  <a:gd name="T19" fmla="*/ 8 h 48"/>
                  <a:gd name="T20" fmla="*/ 8 w 34"/>
                  <a:gd name="T21" fmla="*/ 1 h 48"/>
                  <a:gd name="T22" fmla="*/ 0 w 34"/>
                  <a:gd name="T23" fmla="*/ 2 h 48"/>
                  <a:gd name="T24" fmla="*/ 1 w 34"/>
                  <a:gd name="T25" fmla="*/ 8 h 48"/>
                  <a:gd name="T26" fmla="*/ 3 w 34"/>
                  <a:gd name="T27" fmla="*/ 1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" h="48">
                    <a:moveTo>
                      <a:pt x="5" y="17"/>
                    </a:moveTo>
                    <a:cubicBezTo>
                      <a:pt x="8" y="21"/>
                      <a:pt x="7" y="29"/>
                      <a:pt x="6" y="34"/>
                    </a:cubicBezTo>
                    <a:cubicBezTo>
                      <a:pt x="5" y="37"/>
                      <a:pt x="4" y="39"/>
                      <a:pt x="2" y="41"/>
                    </a:cubicBezTo>
                    <a:cubicBezTo>
                      <a:pt x="1" y="44"/>
                      <a:pt x="0" y="44"/>
                      <a:pt x="4" y="45"/>
                    </a:cubicBezTo>
                    <a:cubicBezTo>
                      <a:pt x="10" y="45"/>
                      <a:pt x="14" y="46"/>
                      <a:pt x="19" y="47"/>
                    </a:cubicBezTo>
                    <a:cubicBezTo>
                      <a:pt x="24" y="48"/>
                      <a:pt x="30" y="46"/>
                      <a:pt x="34" y="48"/>
                    </a:cubicBezTo>
                    <a:cubicBezTo>
                      <a:pt x="29" y="47"/>
                      <a:pt x="23" y="43"/>
                      <a:pt x="18" y="40"/>
                    </a:cubicBezTo>
                    <a:cubicBezTo>
                      <a:pt x="13" y="37"/>
                      <a:pt x="12" y="33"/>
                      <a:pt x="10" y="27"/>
                    </a:cubicBezTo>
                    <a:cubicBezTo>
                      <a:pt x="8" y="23"/>
                      <a:pt x="8" y="19"/>
                      <a:pt x="7" y="15"/>
                    </a:cubicBezTo>
                    <a:cubicBezTo>
                      <a:pt x="6" y="12"/>
                      <a:pt x="4" y="10"/>
                      <a:pt x="5" y="8"/>
                    </a:cubicBezTo>
                    <a:cubicBezTo>
                      <a:pt x="5" y="5"/>
                      <a:pt x="8" y="3"/>
                      <a:pt x="8" y="1"/>
                    </a:cubicBezTo>
                    <a:cubicBezTo>
                      <a:pt x="6" y="1"/>
                      <a:pt x="1" y="0"/>
                      <a:pt x="0" y="2"/>
                    </a:cubicBezTo>
                    <a:cubicBezTo>
                      <a:pt x="0" y="3"/>
                      <a:pt x="1" y="7"/>
                      <a:pt x="1" y="8"/>
                    </a:cubicBezTo>
                    <a:cubicBezTo>
                      <a:pt x="2" y="10"/>
                      <a:pt x="2" y="11"/>
                      <a:pt x="3" y="13"/>
                    </a:cubicBezTo>
                  </a:path>
                </a:pathLst>
              </a:custGeom>
              <a:solidFill>
                <a:srgbClr val="9C33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089" name="Freeform 689"/>
              <p:cNvSpPr>
                <a:spLocks/>
              </p:cNvSpPr>
              <p:nvPr/>
            </p:nvSpPr>
            <p:spPr bwMode="auto">
              <a:xfrm>
                <a:off x="3594" y="2406"/>
                <a:ext cx="101" cy="13"/>
              </a:xfrm>
              <a:custGeom>
                <a:avLst/>
                <a:gdLst>
                  <a:gd name="T0" fmla="*/ 6 w 45"/>
                  <a:gd name="T1" fmla="*/ 1 h 6"/>
                  <a:gd name="T2" fmla="*/ 13 w 45"/>
                  <a:gd name="T3" fmla="*/ 2 h 6"/>
                  <a:gd name="T4" fmla="*/ 24 w 45"/>
                  <a:gd name="T5" fmla="*/ 2 h 6"/>
                  <a:gd name="T6" fmla="*/ 45 w 45"/>
                  <a:gd name="T7" fmla="*/ 6 h 6"/>
                  <a:gd name="T8" fmla="*/ 35 w 45"/>
                  <a:gd name="T9" fmla="*/ 2 h 6"/>
                  <a:gd name="T10" fmla="*/ 25 w 45"/>
                  <a:gd name="T11" fmla="*/ 2 h 6"/>
                  <a:gd name="T12" fmla="*/ 14 w 45"/>
                  <a:gd name="T13" fmla="*/ 0 h 6"/>
                  <a:gd name="T14" fmla="*/ 7 w 45"/>
                  <a:gd name="T15" fmla="*/ 3 h 6"/>
                  <a:gd name="T16" fmla="*/ 0 w 45"/>
                  <a:gd name="T17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6">
                    <a:moveTo>
                      <a:pt x="6" y="1"/>
                    </a:moveTo>
                    <a:cubicBezTo>
                      <a:pt x="8" y="1"/>
                      <a:pt x="11" y="2"/>
                      <a:pt x="13" y="2"/>
                    </a:cubicBezTo>
                    <a:cubicBezTo>
                      <a:pt x="17" y="2"/>
                      <a:pt x="20" y="2"/>
                      <a:pt x="24" y="2"/>
                    </a:cubicBezTo>
                    <a:cubicBezTo>
                      <a:pt x="31" y="3"/>
                      <a:pt x="38" y="4"/>
                      <a:pt x="45" y="6"/>
                    </a:cubicBezTo>
                    <a:cubicBezTo>
                      <a:pt x="42" y="5"/>
                      <a:pt x="38" y="3"/>
                      <a:pt x="35" y="2"/>
                    </a:cubicBezTo>
                    <a:cubicBezTo>
                      <a:pt x="32" y="1"/>
                      <a:pt x="28" y="2"/>
                      <a:pt x="25" y="2"/>
                    </a:cubicBezTo>
                    <a:cubicBezTo>
                      <a:pt x="22" y="1"/>
                      <a:pt x="17" y="0"/>
                      <a:pt x="14" y="0"/>
                    </a:cubicBezTo>
                    <a:cubicBezTo>
                      <a:pt x="11" y="0"/>
                      <a:pt x="9" y="2"/>
                      <a:pt x="7" y="3"/>
                    </a:cubicBezTo>
                    <a:cubicBezTo>
                      <a:pt x="5" y="3"/>
                      <a:pt x="2" y="2"/>
                      <a:pt x="0" y="1"/>
                    </a:cubicBezTo>
                  </a:path>
                </a:pathLst>
              </a:custGeom>
              <a:solidFill>
                <a:srgbClr val="9F4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090" name="Freeform 690"/>
              <p:cNvSpPr>
                <a:spLocks/>
              </p:cNvSpPr>
              <p:nvPr/>
            </p:nvSpPr>
            <p:spPr bwMode="auto">
              <a:xfrm>
                <a:off x="3587" y="2303"/>
                <a:ext cx="43" cy="20"/>
              </a:xfrm>
              <a:custGeom>
                <a:avLst/>
                <a:gdLst>
                  <a:gd name="T0" fmla="*/ 1 w 19"/>
                  <a:gd name="T1" fmla="*/ 9 h 9"/>
                  <a:gd name="T2" fmla="*/ 6 w 19"/>
                  <a:gd name="T3" fmla="*/ 3 h 9"/>
                  <a:gd name="T4" fmla="*/ 12 w 19"/>
                  <a:gd name="T5" fmla="*/ 3 h 9"/>
                  <a:gd name="T6" fmla="*/ 19 w 19"/>
                  <a:gd name="T7" fmla="*/ 1 h 9"/>
                  <a:gd name="T8" fmla="*/ 9 w 19"/>
                  <a:gd name="T9" fmla="*/ 0 h 9"/>
                  <a:gd name="T10" fmla="*/ 0 w 19"/>
                  <a:gd name="T11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9">
                    <a:moveTo>
                      <a:pt x="1" y="9"/>
                    </a:moveTo>
                    <a:cubicBezTo>
                      <a:pt x="1" y="6"/>
                      <a:pt x="3" y="3"/>
                      <a:pt x="6" y="3"/>
                    </a:cubicBezTo>
                    <a:cubicBezTo>
                      <a:pt x="8" y="2"/>
                      <a:pt x="10" y="3"/>
                      <a:pt x="12" y="3"/>
                    </a:cubicBezTo>
                    <a:cubicBezTo>
                      <a:pt x="14" y="2"/>
                      <a:pt x="17" y="1"/>
                      <a:pt x="19" y="1"/>
                    </a:cubicBezTo>
                    <a:cubicBezTo>
                      <a:pt x="15" y="2"/>
                      <a:pt x="12" y="0"/>
                      <a:pt x="9" y="0"/>
                    </a:cubicBezTo>
                    <a:cubicBezTo>
                      <a:pt x="6" y="1"/>
                      <a:pt x="1" y="4"/>
                      <a:pt x="0" y="7"/>
                    </a:cubicBezTo>
                  </a:path>
                </a:pathLst>
              </a:custGeom>
              <a:solidFill>
                <a:srgbClr val="9F4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091" name="Freeform 691"/>
              <p:cNvSpPr>
                <a:spLocks/>
              </p:cNvSpPr>
              <p:nvPr/>
            </p:nvSpPr>
            <p:spPr bwMode="auto">
              <a:xfrm>
                <a:off x="3610" y="2312"/>
                <a:ext cx="128" cy="94"/>
              </a:xfrm>
              <a:custGeom>
                <a:avLst/>
                <a:gdLst>
                  <a:gd name="T0" fmla="*/ 49 w 57"/>
                  <a:gd name="T1" fmla="*/ 2 h 42"/>
                  <a:gd name="T2" fmla="*/ 39 w 57"/>
                  <a:gd name="T3" fmla="*/ 1 h 42"/>
                  <a:gd name="T4" fmla="*/ 25 w 57"/>
                  <a:gd name="T5" fmla="*/ 2 h 42"/>
                  <a:gd name="T6" fmla="*/ 7 w 57"/>
                  <a:gd name="T7" fmla="*/ 6 h 42"/>
                  <a:gd name="T8" fmla="*/ 12 w 57"/>
                  <a:gd name="T9" fmla="*/ 22 h 42"/>
                  <a:gd name="T10" fmla="*/ 28 w 57"/>
                  <a:gd name="T11" fmla="*/ 37 h 42"/>
                  <a:gd name="T12" fmla="*/ 41 w 57"/>
                  <a:gd name="T13" fmla="*/ 39 h 42"/>
                  <a:gd name="T14" fmla="*/ 53 w 57"/>
                  <a:gd name="T15" fmla="*/ 42 h 42"/>
                  <a:gd name="T16" fmla="*/ 42 w 57"/>
                  <a:gd name="T17" fmla="*/ 38 h 42"/>
                  <a:gd name="T18" fmla="*/ 28 w 57"/>
                  <a:gd name="T19" fmla="*/ 32 h 42"/>
                  <a:gd name="T20" fmla="*/ 26 w 57"/>
                  <a:gd name="T21" fmla="*/ 14 h 42"/>
                  <a:gd name="T22" fmla="*/ 43 w 57"/>
                  <a:gd name="T23" fmla="*/ 6 h 42"/>
                  <a:gd name="T24" fmla="*/ 51 w 57"/>
                  <a:gd name="T25" fmla="*/ 4 h 42"/>
                  <a:gd name="T26" fmla="*/ 57 w 57"/>
                  <a:gd name="T27" fmla="*/ 5 h 42"/>
                  <a:gd name="T28" fmla="*/ 56 w 57"/>
                  <a:gd name="T29" fmla="*/ 4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7" h="42">
                    <a:moveTo>
                      <a:pt x="49" y="2"/>
                    </a:moveTo>
                    <a:cubicBezTo>
                      <a:pt x="46" y="3"/>
                      <a:pt x="42" y="1"/>
                      <a:pt x="39" y="1"/>
                    </a:cubicBezTo>
                    <a:cubicBezTo>
                      <a:pt x="34" y="0"/>
                      <a:pt x="30" y="1"/>
                      <a:pt x="25" y="2"/>
                    </a:cubicBezTo>
                    <a:cubicBezTo>
                      <a:pt x="20" y="3"/>
                      <a:pt x="12" y="2"/>
                      <a:pt x="7" y="6"/>
                    </a:cubicBezTo>
                    <a:cubicBezTo>
                      <a:pt x="0" y="12"/>
                      <a:pt x="6" y="18"/>
                      <a:pt x="12" y="22"/>
                    </a:cubicBezTo>
                    <a:cubicBezTo>
                      <a:pt x="18" y="27"/>
                      <a:pt x="20" y="34"/>
                      <a:pt x="28" y="37"/>
                    </a:cubicBezTo>
                    <a:cubicBezTo>
                      <a:pt x="32" y="38"/>
                      <a:pt x="37" y="38"/>
                      <a:pt x="41" y="39"/>
                    </a:cubicBezTo>
                    <a:cubicBezTo>
                      <a:pt x="45" y="40"/>
                      <a:pt x="50" y="40"/>
                      <a:pt x="53" y="42"/>
                    </a:cubicBezTo>
                    <a:cubicBezTo>
                      <a:pt x="49" y="41"/>
                      <a:pt x="46" y="39"/>
                      <a:pt x="42" y="38"/>
                    </a:cubicBezTo>
                    <a:cubicBezTo>
                      <a:pt x="37" y="36"/>
                      <a:pt x="32" y="35"/>
                      <a:pt x="28" y="32"/>
                    </a:cubicBezTo>
                    <a:cubicBezTo>
                      <a:pt x="22" y="27"/>
                      <a:pt x="21" y="19"/>
                      <a:pt x="26" y="14"/>
                    </a:cubicBezTo>
                    <a:cubicBezTo>
                      <a:pt x="30" y="10"/>
                      <a:pt x="38" y="8"/>
                      <a:pt x="43" y="6"/>
                    </a:cubicBezTo>
                    <a:cubicBezTo>
                      <a:pt x="45" y="5"/>
                      <a:pt x="48" y="4"/>
                      <a:pt x="51" y="4"/>
                    </a:cubicBezTo>
                    <a:cubicBezTo>
                      <a:pt x="53" y="4"/>
                      <a:pt x="55" y="5"/>
                      <a:pt x="57" y="5"/>
                    </a:cubicBezTo>
                    <a:cubicBezTo>
                      <a:pt x="57" y="4"/>
                      <a:pt x="57" y="4"/>
                      <a:pt x="56" y="4"/>
                    </a:cubicBezTo>
                  </a:path>
                </a:pathLst>
              </a:custGeom>
              <a:solidFill>
                <a:srgbClr val="CF57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092" name="Freeform 692"/>
              <p:cNvSpPr>
                <a:spLocks/>
              </p:cNvSpPr>
              <p:nvPr/>
            </p:nvSpPr>
            <p:spPr bwMode="auto">
              <a:xfrm>
                <a:off x="3630" y="2318"/>
                <a:ext cx="65" cy="41"/>
              </a:xfrm>
              <a:custGeom>
                <a:avLst/>
                <a:gdLst>
                  <a:gd name="T0" fmla="*/ 7 w 29"/>
                  <a:gd name="T1" fmla="*/ 4 h 18"/>
                  <a:gd name="T2" fmla="*/ 0 w 29"/>
                  <a:gd name="T3" fmla="*/ 10 h 18"/>
                  <a:gd name="T4" fmla="*/ 8 w 29"/>
                  <a:gd name="T5" fmla="*/ 18 h 18"/>
                  <a:gd name="T6" fmla="*/ 6 w 29"/>
                  <a:gd name="T7" fmla="*/ 8 h 18"/>
                  <a:gd name="T8" fmla="*/ 13 w 29"/>
                  <a:gd name="T9" fmla="*/ 4 h 18"/>
                  <a:gd name="T10" fmla="*/ 29 w 29"/>
                  <a:gd name="T11" fmla="*/ 2 h 18"/>
                  <a:gd name="T12" fmla="*/ 19 w 29"/>
                  <a:gd name="T13" fmla="*/ 2 h 18"/>
                  <a:gd name="T14" fmla="*/ 7 w 29"/>
                  <a:gd name="T15" fmla="*/ 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18">
                    <a:moveTo>
                      <a:pt x="7" y="4"/>
                    </a:moveTo>
                    <a:cubicBezTo>
                      <a:pt x="4" y="3"/>
                      <a:pt x="0" y="6"/>
                      <a:pt x="0" y="10"/>
                    </a:cubicBezTo>
                    <a:cubicBezTo>
                      <a:pt x="0" y="14"/>
                      <a:pt x="6" y="16"/>
                      <a:pt x="8" y="18"/>
                    </a:cubicBezTo>
                    <a:cubicBezTo>
                      <a:pt x="6" y="16"/>
                      <a:pt x="5" y="11"/>
                      <a:pt x="6" y="8"/>
                    </a:cubicBezTo>
                    <a:cubicBezTo>
                      <a:pt x="7" y="6"/>
                      <a:pt x="10" y="5"/>
                      <a:pt x="13" y="4"/>
                    </a:cubicBezTo>
                    <a:cubicBezTo>
                      <a:pt x="17" y="3"/>
                      <a:pt x="26" y="5"/>
                      <a:pt x="29" y="2"/>
                    </a:cubicBezTo>
                    <a:cubicBezTo>
                      <a:pt x="26" y="0"/>
                      <a:pt x="22" y="2"/>
                      <a:pt x="19" y="2"/>
                    </a:cubicBezTo>
                    <a:cubicBezTo>
                      <a:pt x="15" y="3"/>
                      <a:pt x="11" y="3"/>
                      <a:pt x="7" y="3"/>
                    </a:cubicBezTo>
                  </a:path>
                </a:pathLst>
              </a:custGeom>
              <a:solidFill>
                <a:srgbClr val="DA7D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093" name="Freeform 693"/>
              <p:cNvSpPr>
                <a:spLocks/>
              </p:cNvSpPr>
              <p:nvPr/>
            </p:nvSpPr>
            <p:spPr bwMode="auto">
              <a:xfrm>
                <a:off x="3634" y="2327"/>
                <a:ext cx="14" cy="12"/>
              </a:xfrm>
              <a:custGeom>
                <a:avLst/>
                <a:gdLst>
                  <a:gd name="T0" fmla="*/ 2 w 6"/>
                  <a:gd name="T1" fmla="*/ 2 h 5"/>
                  <a:gd name="T2" fmla="*/ 0 w 6"/>
                  <a:gd name="T3" fmla="*/ 5 h 5"/>
                  <a:gd name="T4" fmla="*/ 6 w 6"/>
                  <a:gd name="T5" fmla="*/ 1 h 5"/>
                  <a:gd name="T6" fmla="*/ 5 w 6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5">
                    <a:moveTo>
                      <a:pt x="2" y="2"/>
                    </a:moveTo>
                    <a:cubicBezTo>
                      <a:pt x="1" y="3"/>
                      <a:pt x="1" y="4"/>
                      <a:pt x="0" y="5"/>
                    </a:cubicBezTo>
                    <a:cubicBezTo>
                      <a:pt x="3" y="5"/>
                      <a:pt x="2" y="1"/>
                      <a:pt x="6" y="1"/>
                    </a:cubicBezTo>
                    <a:cubicBezTo>
                      <a:pt x="6" y="0"/>
                      <a:pt x="6" y="0"/>
                      <a:pt x="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094" name="Freeform 694"/>
              <p:cNvSpPr>
                <a:spLocks/>
              </p:cNvSpPr>
              <p:nvPr/>
            </p:nvSpPr>
            <p:spPr bwMode="auto">
              <a:xfrm>
                <a:off x="3174" y="1998"/>
                <a:ext cx="86" cy="49"/>
              </a:xfrm>
              <a:custGeom>
                <a:avLst/>
                <a:gdLst>
                  <a:gd name="T0" fmla="*/ 0 w 38"/>
                  <a:gd name="T1" fmla="*/ 19 h 22"/>
                  <a:gd name="T2" fmla="*/ 25 w 38"/>
                  <a:gd name="T3" fmla="*/ 3 h 22"/>
                  <a:gd name="T4" fmla="*/ 36 w 38"/>
                  <a:gd name="T5" fmla="*/ 7 h 22"/>
                  <a:gd name="T6" fmla="*/ 36 w 38"/>
                  <a:gd name="T7" fmla="*/ 22 h 22"/>
                  <a:gd name="T8" fmla="*/ 20 w 38"/>
                  <a:gd name="T9" fmla="*/ 16 h 22"/>
                  <a:gd name="T10" fmla="*/ 2 w 38"/>
                  <a:gd name="T11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22">
                    <a:moveTo>
                      <a:pt x="0" y="19"/>
                    </a:moveTo>
                    <a:cubicBezTo>
                      <a:pt x="4" y="12"/>
                      <a:pt x="17" y="6"/>
                      <a:pt x="25" y="3"/>
                    </a:cubicBezTo>
                    <a:cubicBezTo>
                      <a:pt x="32" y="0"/>
                      <a:pt x="35" y="0"/>
                      <a:pt x="36" y="7"/>
                    </a:cubicBezTo>
                    <a:cubicBezTo>
                      <a:pt x="37" y="12"/>
                      <a:pt x="38" y="18"/>
                      <a:pt x="36" y="22"/>
                    </a:cubicBezTo>
                    <a:cubicBezTo>
                      <a:pt x="29" y="22"/>
                      <a:pt x="26" y="18"/>
                      <a:pt x="20" y="16"/>
                    </a:cubicBezTo>
                    <a:cubicBezTo>
                      <a:pt x="13" y="15"/>
                      <a:pt x="7" y="20"/>
                      <a:pt x="2" y="18"/>
                    </a:cubicBezTo>
                  </a:path>
                </a:pathLst>
              </a:custGeom>
              <a:solidFill>
                <a:srgbClr val="B43A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095" name="Freeform 695"/>
              <p:cNvSpPr>
                <a:spLocks/>
              </p:cNvSpPr>
              <p:nvPr/>
            </p:nvSpPr>
            <p:spPr bwMode="auto">
              <a:xfrm>
                <a:off x="3168" y="1995"/>
                <a:ext cx="89" cy="59"/>
              </a:xfrm>
              <a:custGeom>
                <a:avLst/>
                <a:gdLst>
                  <a:gd name="T0" fmla="*/ 0 w 40"/>
                  <a:gd name="T1" fmla="*/ 20 h 26"/>
                  <a:gd name="T2" fmla="*/ 29 w 40"/>
                  <a:gd name="T3" fmla="*/ 1 h 26"/>
                  <a:gd name="T4" fmla="*/ 39 w 40"/>
                  <a:gd name="T5" fmla="*/ 10 h 26"/>
                  <a:gd name="T6" fmla="*/ 37 w 40"/>
                  <a:gd name="T7" fmla="*/ 26 h 26"/>
                  <a:gd name="T8" fmla="*/ 20 w 40"/>
                  <a:gd name="T9" fmla="*/ 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6">
                    <a:moveTo>
                      <a:pt x="0" y="20"/>
                    </a:moveTo>
                    <a:cubicBezTo>
                      <a:pt x="1" y="12"/>
                      <a:pt x="22" y="2"/>
                      <a:pt x="29" y="1"/>
                    </a:cubicBezTo>
                    <a:cubicBezTo>
                      <a:pt x="37" y="0"/>
                      <a:pt x="38" y="2"/>
                      <a:pt x="39" y="10"/>
                    </a:cubicBezTo>
                    <a:cubicBezTo>
                      <a:pt x="39" y="15"/>
                      <a:pt x="40" y="22"/>
                      <a:pt x="37" y="26"/>
                    </a:cubicBezTo>
                    <a:cubicBezTo>
                      <a:pt x="36" y="15"/>
                      <a:pt x="34" y="4"/>
                      <a:pt x="20" y="8"/>
                    </a:cubicBezTo>
                  </a:path>
                </a:pathLst>
              </a:custGeom>
              <a:solidFill>
                <a:srgbClr val="9C33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096" name="Freeform 696"/>
              <p:cNvSpPr>
                <a:spLocks/>
              </p:cNvSpPr>
              <p:nvPr/>
            </p:nvSpPr>
            <p:spPr bwMode="auto">
              <a:xfrm>
                <a:off x="1727" y="2137"/>
                <a:ext cx="244" cy="92"/>
              </a:xfrm>
              <a:custGeom>
                <a:avLst/>
                <a:gdLst>
                  <a:gd name="T0" fmla="*/ 0 w 109"/>
                  <a:gd name="T1" fmla="*/ 20 h 41"/>
                  <a:gd name="T2" fmla="*/ 26 w 109"/>
                  <a:gd name="T3" fmla="*/ 31 h 41"/>
                  <a:gd name="T4" fmla="*/ 49 w 109"/>
                  <a:gd name="T5" fmla="*/ 34 h 41"/>
                  <a:gd name="T6" fmla="*/ 94 w 109"/>
                  <a:gd name="T7" fmla="*/ 40 h 41"/>
                  <a:gd name="T8" fmla="*/ 100 w 109"/>
                  <a:gd name="T9" fmla="*/ 20 h 41"/>
                  <a:gd name="T10" fmla="*/ 109 w 109"/>
                  <a:gd name="T11" fmla="*/ 4 h 41"/>
                  <a:gd name="T12" fmla="*/ 95 w 109"/>
                  <a:gd name="T13" fmla="*/ 2 h 41"/>
                  <a:gd name="T14" fmla="*/ 73 w 109"/>
                  <a:gd name="T15" fmla="*/ 1 h 41"/>
                  <a:gd name="T16" fmla="*/ 36 w 109"/>
                  <a:gd name="T17" fmla="*/ 0 h 41"/>
                  <a:gd name="T18" fmla="*/ 53 w 109"/>
                  <a:gd name="T19" fmla="*/ 3 h 41"/>
                  <a:gd name="T20" fmla="*/ 77 w 109"/>
                  <a:gd name="T21" fmla="*/ 7 h 41"/>
                  <a:gd name="T22" fmla="*/ 83 w 109"/>
                  <a:gd name="T23" fmla="*/ 26 h 41"/>
                  <a:gd name="T24" fmla="*/ 64 w 109"/>
                  <a:gd name="T25" fmla="*/ 26 h 41"/>
                  <a:gd name="T26" fmla="*/ 45 w 109"/>
                  <a:gd name="T27" fmla="*/ 27 h 41"/>
                  <a:gd name="T28" fmla="*/ 32 w 109"/>
                  <a:gd name="T29" fmla="*/ 26 h 41"/>
                  <a:gd name="T30" fmla="*/ 19 w 109"/>
                  <a:gd name="T31" fmla="*/ 2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9" h="41">
                    <a:moveTo>
                      <a:pt x="0" y="20"/>
                    </a:moveTo>
                    <a:cubicBezTo>
                      <a:pt x="1" y="30"/>
                      <a:pt x="19" y="29"/>
                      <a:pt x="26" y="31"/>
                    </a:cubicBezTo>
                    <a:cubicBezTo>
                      <a:pt x="34" y="32"/>
                      <a:pt x="41" y="33"/>
                      <a:pt x="49" y="34"/>
                    </a:cubicBezTo>
                    <a:cubicBezTo>
                      <a:pt x="64" y="37"/>
                      <a:pt x="79" y="41"/>
                      <a:pt x="94" y="40"/>
                    </a:cubicBezTo>
                    <a:cubicBezTo>
                      <a:pt x="96" y="33"/>
                      <a:pt x="99" y="27"/>
                      <a:pt x="100" y="20"/>
                    </a:cubicBezTo>
                    <a:cubicBezTo>
                      <a:pt x="102" y="14"/>
                      <a:pt x="106" y="9"/>
                      <a:pt x="109" y="4"/>
                    </a:cubicBezTo>
                    <a:cubicBezTo>
                      <a:pt x="105" y="3"/>
                      <a:pt x="99" y="3"/>
                      <a:pt x="95" y="2"/>
                    </a:cubicBezTo>
                    <a:cubicBezTo>
                      <a:pt x="88" y="1"/>
                      <a:pt x="81" y="0"/>
                      <a:pt x="73" y="1"/>
                    </a:cubicBezTo>
                    <a:cubicBezTo>
                      <a:pt x="61" y="1"/>
                      <a:pt x="49" y="0"/>
                      <a:pt x="36" y="0"/>
                    </a:cubicBezTo>
                    <a:cubicBezTo>
                      <a:pt x="41" y="3"/>
                      <a:pt x="48" y="3"/>
                      <a:pt x="53" y="3"/>
                    </a:cubicBezTo>
                    <a:cubicBezTo>
                      <a:pt x="61" y="5"/>
                      <a:pt x="69" y="4"/>
                      <a:pt x="77" y="7"/>
                    </a:cubicBezTo>
                    <a:cubicBezTo>
                      <a:pt x="82" y="9"/>
                      <a:pt x="89" y="22"/>
                      <a:pt x="83" y="26"/>
                    </a:cubicBezTo>
                    <a:cubicBezTo>
                      <a:pt x="79" y="29"/>
                      <a:pt x="68" y="26"/>
                      <a:pt x="64" y="26"/>
                    </a:cubicBezTo>
                    <a:cubicBezTo>
                      <a:pt x="58" y="26"/>
                      <a:pt x="52" y="26"/>
                      <a:pt x="45" y="27"/>
                    </a:cubicBezTo>
                    <a:cubicBezTo>
                      <a:pt x="41" y="28"/>
                      <a:pt x="37" y="27"/>
                      <a:pt x="32" y="26"/>
                    </a:cubicBezTo>
                    <a:cubicBezTo>
                      <a:pt x="28" y="26"/>
                      <a:pt x="23" y="27"/>
                      <a:pt x="19" y="26"/>
                    </a:cubicBezTo>
                  </a:path>
                </a:pathLst>
              </a:custGeom>
              <a:solidFill>
                <a:srgbClr val="B43A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097" name="Freeform 697"/>
              <p:cNvSpPr>
                <a:spLocks/>
              </p:cNvSpPr>
              <p:nvPr/>
            </p:nvSpPr>
            <p:spPr bwMode="auto">
              <a:xfrm>
                <a:off x="1756" y="2325"/>
                <a:ext cx="168" cy="97"/>
              </a:xfrm>
              <a:custGeom>
                <a:avLst/>
                <a:gdLst>
                  <a:gd name="T0" fmla="*/ 0 w 75"/>
                  <a:gd name="T1" fmla="*/ 37 h 43"/>
                  <a:gd name="T2" fmla="*/ 56 w 75"/>
                  <a:gd name="T3" fmla="*/ 40 h 43"/>
                  <a:gd name="T4" fmla="*/ 68 w 75"/>
                  <a:gd name="T5" fmla="*/ 41 h 43"/>
                  <a:gd name="T6" fmla="*/ 70 w 75"/>
                  <a:gd name="T7" fmla="*/ 28 h 43"/>
                  <a:gd name="T8" fmla="*/ 72 w 75"/>
                  <a:gd name="T9" fmla="*/ 13 h 43"/>
                  <a:gd name="T10" fmla="*/ 70 w 75"/>
                  <a:gd name="T11" fmla="*/ 3 h 43"/>
                  <a:gd name="T12" fmla="*/ 40 w 75"/>
                  <a:gd name="T13" fmla="*/ 3 h 43"/>
                  <a:gd name="T14" fmla="*/ 13 w 75"/>
                  <a:gd name="T15" fmla="*/ 2 h 43"/>
                  <a:gd name="T16" fmla="*/ 34 w 75"/>
                  <a:gd name="T17" fmla="*/ 4 h 43"/>
                  <a:gd name="T18" fmla="*/ 49 w 75"/>
                  <a:gd name="T19" fmla="*/ 9 h 43"/>
                  <a:gd name="T20" fmla="*/ 56 w 75"/>
                  <a:gd name="T21" fmla="*/ 27 h 43"/>
                  <a:gd name="T22" fmla="*/ 44 w 75"/>
                  <a:gd name="T23" fmla="*/ 26 h 43"/>
                  <a:gd name="T24" fmla="*/ 30 w 75"/>
                  <a:gd name="T25" fmla="*/ 28 h 43"/>
                  <a:gd name="T26" fmla="*/ 20 w 75"/>
                  <a:gd name="T27" fmla="*/ 32 h 43"/>
                  <a:gd name="T28" fmla="*/ 9 w 75"/>
                  <a:gd name="T29" fmla="*/ 3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3">
                    <a:moveTo>
                      <a:pt x="0" y="37"/>
                    </a:moveTo>
                    <a:cubicBezTo>
                      <a:pt x="18" y="35"/>
                      <a:pt x="39" y="35"/>
                      <a:pt x="56" y="40"/>
                    </a:cubicBezTo>
                    <a:cubicBezTo>
                      <a:pt x="60" y="41"/>
                      <a:pt x="65" y="43"/>
                      <a:pt x="68" y="41"/>
                    </a:cubicBezTo>
                    <a:cubicBezTo>
                      <a:pt x="72" y="38"/>
                      <a:pt x="70" y="32"/>
                      <a:pt x="70" y="28"/>
                    </a:cubicBezTo>
                    <a:cubicBezTo>
                      <a:pt x="71" y="23"/>
                      <a:pt x="72" y="18"/>
                      <a:pt x="72" y="13"/>
                    </a:cubicBezTo>
                    <a:cubicBezTo>
                      <a:pt x="73" y="8"/>
                      <a:pt x="75" y="5"/>
                      <a:pt x="70" y="3"/>
                    </a:cubicBezTo>
                    <a:cubicBezTo>
                      <a:pt x="61" y="0"/>
                      <a:pt x="49" y="2"/>
                      <a:pt x="40" y="3"/>
                    </a:cubicBezTo>
                    <a:cubicBezTo>
                      <a:pt x="31" y="4"/>
                      <a:pt x="22" y="3"/>
                      <a:pt x="13" y="2"/>
                    </a:cubicBezTo>
                    <a:cubicBezTo>
                      <a:pt x="20" y="4"/>
                      <a:pt x="27" y="2"/>
                      <a:pt x="34" y="4"/>
                    </a:cubicBezTo>
                    <a:cubicBezTo>
                      <a:pt x="39" y="5"/>
                      <a:pt x="44" y="7"/>
                      <a:pt x="49" y="9"/>
                    </a:cubicBezTo>
                    <a:cubicBezTo>
                      <a:pt x="54" y="11"/>
                      <a:pt x="67" y="23"/>
                      <a:pt x="56" y="27"/>
                    </a:cubicBezTo>
                    <a:cubicBezTo>
                      <a:pt x="52" y="28"/>
                      <a:pt x="48" y="26"/>
                      <a:pt x="44" y="26"/>
                    </a:cubicBezTo>
                    <a:cubicBezTo>
                      <a:pt x="39" y="26"/>
                      <a:pt x="34" y="27"/>
                      <a:pt x="30" y="28"/>
                    </a:cubicBezTo>
                    <a:cubicBezTo>
                      <a:pt x="26" y="30"/>
                      <a:pt x="24" y="31"/>
                      <a:pt x="20" y="32"/>
                    </a:cubicBezTo>
                    <a:cubicBezTo>
                      <a:pt x="16" y="32"/>
                      <a:pt x="12" y="32"/>
                      <a:pt x="9" y="33"/>
                    </a:cubicBezTo>
                  </a:path>
                </a:pathLst>
              </a:custGeom>
              <a:solidFill>
                <a:srgbClr val="B43A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098" name="Freeform 698"/>
              <p:cNvSpPr>
                <a:spLocks/>
              </p:cNvSpPr>
              <p:nvPr/>
            </p:nvSpPr>
            <p:spPr bwMode="auto">
              <a:xfrm>
                <a:off x="1864" y="2143"/>
                <a:ext cx="98" cy="92"/>
              </a:xfrm>
              <a:custGeom>
                <a:avLst/>
                <a:gdLst>
                  <a:gd name="T0" fmla="*/ 44 w 44"/>
                  <a:gd name="T1" fmla="*/ 5 h 41"/>
                  <a:gd name="T2" fmla="*/ 38 w 44"/>
                  <a:gd name="T3" fmla="*/ 20 h 41"/>
                  <a:gd name="T4" fmla="*/ 32 w 44"/>
                  <a:gd name="T5" fmla="*/ 35 h 41"/>
                  <a:gd name="T6" fmla="*/ 0 w 44"/>
                  <a:gd name="T7" fmla="*/ 32 h 41"/>
                  <a:gd name="T8" fmla="*/ 33 w 44"/>
                  <a:gd name="T9" fmla="*/ 23 h 41"/>
                  <a:gd name="T10" fmla="*/ 25 w 44"/>
                  <a:gd name="T11" fmla="*/ 0 h 41"/>
                  <a:gd name="T12" fmla="*/ 42 w 44"/>
                  <a:gd name="T13" fmla="*/ 1 h 41"/>
                  <a:gd name="T14" fmla="*/ 43 w 44"/>
                  <a:gd name="T15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" h="41">
                    <a:moveTo>
                      <a:pt x="44" y="5"/>
                    </a:moveTo>
                    <a:cubicBezTo>
                      <a:pt x="43" y="10"/>
                      <a:pt x="40" y="15"/>
                      <a:pt x="38" y="20"/>
                    </a:cubicBezTo>
                    <a:cubicBezTo>
                      <a:pt x="36" y="24"/>
                      <a:pt x="36" y="32"/>
                      <a:pt x="32" y="35"/>
                    </a:cubicBezTo>
                    <a:cubicBezTo>
                      <a:pt x="24" y="41"/>
                      <a:pt x="9" y="30"/>
                      <a:pt x="0" y="32"/>
                    </a:cubicBezTo>
                    <a:cubicBezTo>
                      <a:pt x="11" y="29"/>
                      <a:pt x="26" y="34"/>
                      <a:pt x="33" y="23"/>
                    </a:cubicBezTo>
                    <a:cubicBezTo>
                      <a:pt x="39" y="12"/>
                      <a:pt x="36" y="6"/>
                      <a:pt x="25" y="0"/>
                    </a:cubicBezTo>
                    <a:cubicBezTo>
                      <a:pt x="30" y="2"/>
                      <a:pt x="36" y="1"/>
                      <a:pt x="42" y="1"/>
                    </a:cubicBezTo>
                    <a:cubicBezTo>
                      <a:pt x="42" y="2"/>
                      <a:pt x="43" y="3"/>
                      <a:pt x="43" y="4"/>
                    </a:cubicBezTo>
                  </a:path>
                </a:pathLst>
              </a:custGeom>
              <a:solidFill>
                <a:srgbClr val="9C33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099" name="Freeform 699"/>
              <p:cNvSpPr>
                <a:spLocks/>
              </p:cNvSpPr>
              <p:nvPr/>
            </p:nvSpPr>
            <p:spPr bwMode="auto">
              <a:xfrm>
                <a:off x="1819" y="2334"/>
                <a:ext cx="105" cy="92"/>
              </a:xfrm>
              <a:custGeom>
                <a:avLst/>
                <a:gdLst>
                  <a:gd name="T0" fmla="*/ 4 w 47"/>
                  <a:gd name="T1" fmla="*/ 31 h 41"/>
                  <a:gd name="T2" fmla="*/ 44 w 47"/>
                  <a:gd name="T3" fmla="*/ 33 h 41"/>
                  <a:gd name="T4" fmla="*/ 47 w 47"/>
                  <a:gd name="T5" fmla="*/ 0 h 41"/>
                  <a:gd name="T6" fmla="*/ 35 w 47"/>
                  <a:gd name="T7" fmla="*/ 1 h 41"/>
                  <a:gd name="T8" fmla="*/ 41 w 47"/>
                  <a:gd name="T9" fmla="*/ 14 h 41"/>
                  <a:gd name="T10" fmla="*/ 39 w 47"/>
                  <a:gd name="T11" fmla="*/ 29 h 41"/>
                  <a:gd name="T12" fmla="*/ 21 w 47"/>
                  <a:gd name="T13" fmla="*/ 30 h 41"/>
                  <a:gd name="T14" fmla="*/ 0 w 47"/>
                  <a:gd name="T15" fmla="*/ 3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7" h="41">
                    <a:moveTo>
                      <a:pt x="4" y="31"/>
                    </a:moveTo>
                    <a:cubicBezTo>
                      <a:pt x="15" y="25"/>
                      <a:pt x="33" y="41"/>
                      <a:pt x="44" y="33"/>
                    </a:cubicBezTo>
                    <a:cubicBezTo>
                      <a:pt x="41" y="23"/>
                      <a:pt x="42" y="9"/>
                      <a:pt x="47" y="0"/>
                    </a:cubicBezTo>
                    <a:cubicBezTo>
                      <a:pt x="43" y="0"/>
                      <a:pt x="39" y="1"/>
                      <a:pt x="35" y="1"/>
                    </a:cubicBezTo>
                    <a:cubicBezTo>
                      <a:pt x="39" y="5"/>
                      <a:pt x="42" y="8"/>
                      <a:pt x="41" y="14"/>
                    </a:cubicBezTo>
                    <a:cubicBezTo>
                      <a:pt x="40" y="18"/>
                      <a:pt x="41" y="27"/>
                      <a:pt x="39" y="29"/>
                    </a:cubicBezTo>
                    <a:cubicBezTo>
                      <a:pt x="35" y="33"/>
                      <a:pt x="26" y="31"/>
                      <a:pt x="21" y="30"/>
                    </a:cubicBezTo>
                    <a:cubicBezTo>
                      <a:pt x="15" y="30"/>
                      <a:pt x="6" y="34"/>
                      <a:pt x="0" y="32"/>
                    </a:cubicBezTo>
                  </a:path>
                </a:pathLst>
              </a:custGeom>
              <a:solidFill>
                <a:srgbClr val="9C33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100" name="Freeform 700"/>
              <p:cNvSpPr>
                <a:spLocks/>
              </p:cNvSpPr>
              <p:nvPr/>
            </p:nvSpPr>
            <p:spPr bwMode="auto">
              <a:xfrm>
                <a:off x="1729" y="2334"/>
                <a:ext cx="135" cy="61"/>
              </a:xfrm>
              <a:custGeom>
                <a:avLst/>
                <a:gdLst>
                  <a:gd name="T0" fmla="*/ 9 w 60"/>
                  <a:gd name="T1" fmla="*/ 2 h 27"/>
                  <a:gd name="T2" fmla="*/ 15 w 60"/>
                  <a:gd name="T3" fmla="*/ 27 h 27"/>
                  <a:gd name="T4" fmla="*/ 16 w 60"/>
                  <a:gd name="T5" fmla="*/ 13 h 27"/>
                  <a:gd name="T6" fmla="*/ 29 w 60"/>
                  <a:gd name="T7" fmla="*/ 7 h 27"/>
                  <a:gd name="T8" fmla="*/ 47 w 60"/>
                  <a:gd name="T9" fmla="*/ 11 h 27"/>
                  <a:gd name="T10" fmla="*/ 60 w 60"/>
                  <a:gd name="T11" fmla="*/ 12 h 27"/>
                  <a:gd name="T12" fmla="*/ 16 w 60"/>
                  <a:gd name="T13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" h="27">
                    <a:moveTo>
                      <a:pt x="9" y="2"/>
                    </a:moveTo>
                    <a:cubicBezTo>
                      <a:pt x="0" y="7"/>
                      <a:pt x="7" y="24"/>
                      <a:pt x="15" y="27"/>
                    </a:cubicBezTo>
                    <a:cubicBezTo>
                      <a:pt x="16" y="22"/>
                      <a:pt x="13" y="18"/>
                      <a:pt x="16" y="13"/>
                    </a:cubicBezTo>
                    <a:cubicBezTo>
                      <a:pt x="18" y="9"/>
                      <a:pt x="25" y="7"/>
                      <a:pt x="29" y="7"/>
                    </a:cubicBezTo>
                    <a:cubicBezTo>
                      <a:pt x="35" y="8"/>
                      <a:pt x="41" y="11"/>
                      <a:pt x="47" y="11"/>
                    </a:cubicBezTo>
                    <a:cubicBezTo>
                      <a:pt x="51" y="12"/>
                      <a:pt x="56" y="11"/>
                      <a:pt x="60" y="12"/>
                    </a:cubicBezTo>
                    <a:cubicBezTo>
                      <a:pt x="50" y="0"/>
                      <a:pt x="28" y="9"/>
                      <a:pt x="16" y="2"/>
                    </a:cubicBezTo>
                  </a:path>
                </a:pathLst>
              </a:custGeom>
              <a:solidFill>
                <a:srgbClr val="CF57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101" name="Freeform 701"/>
              <p:cNvSpPr>
                <a:spLocks/>
              </p:cNvSpPr>
              <p:nvPr/>
            </p:nvSpPr>
            <p:spPr bwMode="auto">
              <a:xfrm>
                <a:off x="1716" y="2141"/>
                <a:ext cx="197" cy="54"/>
              </a:xfrm>
              <a:custGeom>
                <a:avLst/>
                <a:gdLst>
                  <a:gd name="T0" fmla="*/ 17 w 88"/>
                  <a:gd name="T1" fmla="*/ 0 h 24"/>
                  <a:gd name="T2" fmla="*/ 19 w 88"/>
                  <a:gd name="T3" fmla="*/ 19 h 24"/>
                  <a:gd name="T4" fmla="*/ 51 w 88"/>
                  <a:gd name="T5" fmla="*/ 8 h 24"/>
                  <a:gd name="T6" fmla="*/ 70 w 88"/>
                  <a:gd name="T7" fmla="*/ 11 h 24"/>
                  <a:gd name="T8" fmla="*/ 59 w 88"/>
                  <a:gd name="T9" fmla="*/ 22 h 24"/>
                  <a:gd name="T10" fmla="*/ 81 w 88"/>
                  <a:gd name="T11" fmla="*/ 23 h 24"/>
                  <a:gd name="T12" fmla="*/ 83 w 88"/>
                  <a:gd name="T13" fmla="*/ 11 h 24"/>
                  <a:gd name="T14" fmla="*/ 63 w 88"/>
                  <a:gd name="T15" fmla="*/ 4 h 24"/>
                  <a:gd name="T16" fmla="*/ 32 w 88"/>
                  <a:gd name="T1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8" h="24">
                    <a:moveTo>
                      <a:pt x="17" y="0"/>
                    </a:moveTo>
                    <a:cubicBezTo>
                      <a:pt x="0" y="0"/>
                      <a:pt x="5" y="21"/>
                      <a:pt x="19" y="19"/>
                    </a:cubicBezTo>
                    <a:cubicBezTo>
                      <a:pt x="11" y="3"/>
                      <a:pt x="43" y="8"/>
                      <a:pt x="51" y="8"/>
                    </a:cubicBezTo>
                    <a:cubicBezTo>
                      <a:pt x="57" y="9"/>
                      <a:pt x="65" y="8"/>
                      <a:pt x="70" y="11"/>
                    </a:cubicBezTo>
                    <a:cubicBezTo>
                      <a:pt x="78" y="17"/>
                      <a:pt x="65" y="22"/>
                      <a:pt x="59" y="22"/>
                    </a:cubicBezTo>
                    <a:cubicBezTo>
                      <a:pt x="63" y="24"/>
                      <a:pt x="76" y="24"/>
                      <a:pt x="81" y="23"/>
                    </a:cubicBezTo>
                    <a:cubicBezTo>
                      <a:pt x="86" y="21"/>
                      <a:pt x="88" y="15"/>
                      <a:pt x="83" y="11"/>
                    </a:cubicBezTo>
                    <a:cubicBezTo>
                      <a:pt x="78" y="6"/>
                      <a:pt x="69" y="5"/>
                      <a:pt x="63" y="4"/>
                    </a:cubicBezTo>
                    <a:cubicBezTo>
                      <a:pt x="53" y="2"/>
                      <a:pt x="43" y="2"/>
                      <a:pt x="32" y="0"/>
                    </a:cubicBezTo>
                  </a:path>
                </a:pathLst>
              </a:custGeom>
              <a:solidFill>
                <a:srgbClr val="CF57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102" name="Freeform 702"/>
              <p:cNvSpPr>
                <a:spLocks/>
              </p:cNvSpPr>
              <p:nvPr/>
            </p:nvSpPr>
            <p:spPr bwMode="auto">
              <a:xfrm>
                <a:off x="1734" y="2146"/>
                <a:ext cx="92" cy="27"/>
              </a:xfrm>
              <a:custGeom>
                <a:avLst/>
                <a:gdLst>
                  <a:gd name="T0" fmla="*/ 8 w 41"/>
                  <a:gd name="T1" fmla="*/ 2 h 12"/>
                  <a:gd name="T2" fmla="*/ 4 w 41"/>
                  <a:gd name="T3" fmla="*/ 11 h 12"/>
                  <a:gd name="T4" fmla="*/ 11 w 41"/>
                  <a:gd name="T5" fmla="*/ 4 h 12"/>
                  <a:gd name="T6" fmla="*/ 41 w 41"/>
                  <a:gd name="T7" fmla="*/ 5 h 12"/>
                  <a:gd name="T8" fmla="*/ 13 w 41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12">
                    <a:moveTo>
                      <a:pt x="8" y="2"/>
                    </a:moveTo>
                    <a:cubicBezTo>
                      <a:pt x="4" y="2"/>
                      <a:pt x="0" y="10"/>
                      <a:pt x="4" y="11"/>
                    </a:cubicBezTo>
                    <a:cubicBezTo>
                      <a:pt x="7" y="12"/>
                      <a:pt x="9" y="5"/>
                      <a:pt x="11" y="4"/>
                    </a:cubicBezTo>
                    <a:cubicBezTo>
                      <a:pt x="18" y="0"/>
                      <a:pt x="34" y="4"/>
                      <a:pt x="41" y="5"/>
                    </a:cubicBezTo>
                    <a:cubicBezTo>
                      <a:pt x="34" y="0"/>
                      <a:pt x="22" y="1"/>
                      <a:pt x="13" y="1"/>
                    </a:cubicBezTo>
                  </a:path>
                </a:pathLst>
              </a:custGeom>
              <a:solidFill>
                <a:srgbClr val="DA7D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103" name="Freeform 703"/>
              <p:cNvSpPr>
                <a:spLocks/>
              </p:cNvSpPr>
              <p:nvPr/>
            </p:nvSpPr>
            <p:spPr bwMode="auto">
              <a:xfrm>
                <a:off x="1740" y="2341"/>
                <a:ext cx="77" cy="31"/>
              </a:xfrm>
              <a:custGeom>
                <a:avLst/>
                <a:gdLst>
                  <a:gd name="T0" fmla="*/ 9 w 34"/>
                  <a:gd name="T1" fmla="*/ 2 h 14"/>
                  <a:gd name="T2" fmla="*/ 7 w 34"/>
                  <a:gd name="T3" fmla="*/ 14 h 14"/>
                  <a:gd name="T4" fmla="*/ 15 w 34"/>
                  <a:gd name="T5" fmla="*/ 5 h 14"/>
                  <a:gd name="T6" fmla="*/ 34 w 34"/>
                  <a:gd name="T7" fmla="*/ 5 h 14"/>
                  <a:gd name="T8" fmla="*/ 10 w 34"/>
                  <a:gd name="T9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4">
                    <a:moveTo>
                      <a:pt x="9" y="2"/>
                    </a:moveTo>
                    <a:cubicBezTo>
                      <a:pt x="3" y="3"/>
                      <a:pt x="0" y="13"/>
                      <a:pt x="7" y="14"/>
                    </a:cubicBezTo>
                    <a:cubicBezTo>
                      <a:pt x="7" y="8"/>
                      <a:pt x="8" y="5"/>
                      <a:pt x="15" y="5"/>
                    </a:cubicBezTo>
                    <a:cubicBezTo>
                      <a:pt x="21" y="5"/>
                      <a:pt x="28" y="5"/>
                      <a:pt x="34" y="5"/>
                    </a:cubicBezTo>
                    <a:cubicBezTo>
                      <a:pt x="25" y="3"/>
                      <a:pt x="20" y="0"/>
                      <a:pt x="10" y="3"/>
                    </a:cubicBezTo>
                  </a:path>
                </a:pathLst>
              </a:custGeom>
              <a:solidFill>
                <a:srgbClr val="DA7D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104" name="Freeform 704"/>
              <p:cNvSpPr>
                <a:spLocks/>
              </p:cNvSpPr>
              <p:nvPr/>
            </p:nvSpPr>
            <p:spPr bwMode="auto">
              <a:xfrm>
                <a:off x="1745" y="2148"/>
                <a:ext cx="22" cy="13"/>
              </a:xfrm>
              <a:custGeom>
                <a:avLst/>
                <a:gdLst>
                  <a:gd name="T0" fmla="*/ 2 w 10"/>
                  <a:gd name="T1" fmla="*/ 1 h 6"/>
                  <a:gd name="T2" fmla="*/ 2 w 10"/>
                  <a:gd name="T3" fmla="*/ 6 h 6"/>
                  <a:gd name="T4" fmla="*/ 10 w 10"/>
                  <a:gd name="T5" fmla="*/ 2 h 6"/>
                  <a:gd name="T6" fmla="*/ 7 w 10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6">
                    <a:moveTo>
                      <a:pt x="2" y="1"/>
                    </a:moveTo>
                    <a:cubicBezTo>
                      <a:pt x="0" y="2"/>
                      <a:pt x="0" y="4"/>
                      <a:pt x="2" y="6"/>
                    </a:cubicBezTo>
                    <a:cubicBezTo>
                      <a:pt x="5" y="4"/>
                      <a:pt x="7" y="2"/>
                      <a:pt x="10" y="2"/>
                    </a:cubicBezTo>
                    <a:cubicBezTo>
                      <a:pt x="10" y="1"/>
                      <a:pt x="9" y="1"/>
                      <a:pt x="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105" name="Freeform 705"/>
              <p:cNvSpPr>
                <a:spLocks/>
              </p:cNvSpPr>
              <p:nvPr/>
            </p:nvSpPr>
            <p:spPr bwMode="auto">
              <a:xfrm>
                <a:off x="1754" y="2348"/>
                <a:ext cx="15" cy="13"/>
              </a:xfrm>
              <a:custGeom>
                <a:avLst/>
                <a:gdLst>
                  <a:gd name="T0" fmla="*/ 4 w 7"/>
                  <a:gd name="T1" fmla="*/ 1 h 6"/>
                  <a:gd name="T2" fmla="*/ 0 w 7"/>
                  <a:gd name="T3" fmla="*/ 6 h 6"/>
                  <a:gd name="T4" fmla="*/ 0 w 7"/>
                  <a:gd name="T5" fmla="*/ 6 h 6"/>
                  <a:gd name="T6" fmla="*/ 7 w 7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4" y="1"/>
                    </a:moveTo>
                    <a:cubicBezTo>
                      <a:pt x="2" y="2"/>
                      <a:pt x="0" y="3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" y="5"/>
                      <a:pt x="4" y="0"/>
                      <a:pt x="7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106" name="Freeform 706"/>
              <p:cNvSpPr>
                <a:spLocks/>
              </p:cNvSpPr>
              <p:nvPr/>
            </p:nvSpPr>
            <p:spPr bwMode="auto">
              <a:xfrm>
                <a:off x="1778" y="2343"/>
                <a:ext cx="16" cy="11"/>
              </a:xfrm>
              <a:custGeom>
                <a:avLst/>
                <a:gdLst>
                  <a:gd name="T0" fmla="*/ 1 w 7"/>
                  <a:gd name="T1" fmla="*/ 4 h 5"/>
                  <a:gd name="T2" fmla="*/ 0 w 7"/>
                  <a:gd name="T3" fmla="*/ 4 h 5"/>
                  <a:gd name="T4" fmla="*/ 7 w 7"/>
                  <a:gd name="T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1" y="4"/>
                    </a:moveTo>
                    <a:cubicBezTo>
                      <a:pt x="1" y="4"/>
                      <a:pt x="0" y="5"/>
                      <a:pt x="0" y="4"/>
                    </a:cubicBezTo>
                    <a:cubicBezTo>
                      <a:pt x="2" y="0"/>
                      <a:pt x="5" y="1"/>
                      <a:pt x="7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107" name="Freeform 707"/>
              <p:cNvSpPr>
                <a:spLocks/>
              </p:cNvSpPr>
              <p:nvPr/>
            </p:nvSpPr>
            <p:spPr bwMode="auto">
              <a:xfrm>
                <a:off x="1783" y="2148"/>
                <a:ext cx="7" cy="2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0" y="0"/>
                      <a:pt x="1" y="0"/>
                      <a:pt x="3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108" name="Freeform 708"/>
              <p:cNvSpPr>
                <a:spLocks/>
              </p:cNvSpPr>
              <p:nvPr/>
            </p:nvSpPr>
            <p:spPr bwMode="auto">
              <a:xfrm>
                <a:off x="1817" y="2188"/>
                <a:ext cx="71" cy="14"/>
              </a:xfrm>
              <a:custGeom>
                <a:avLst/>
                <a:gdLst>
                  <a:gd name="T0" fmla="*/ 0 w 32"/>
                  <a:gd name="T1" fmla="*/ 1 h 6"/>
                  <a:gd name="T2" fmla="*/ 31 w 32"/>
                  <a:gd name="T3" fmla="*/ 1 h 6"/>
                  <a:gd name="T4" fmla="*/ 4 w 32"/>
                  <a:gd name="T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" h="6">
                    <a:moveTo>
                      <a:pt x="0" y="1"/>
                    </a:moveTo>
                    <a:cubicBezTo>
                      <a:pt x="3" y="3"/>
                      <a:pt x="32" y="6"/>
                      <a:pt x="31" y="1"/>
                    </a:cubicBezTo>
                    <a:cubicBezTo>
                      <a:pt x="22" y="5"/>
                      <a:pt x="13" y="0"/>
                      <a:pt x="4" y="2"/>
                    </a:cubicBezTo>
                  </a:path>
                </a:pathLst>
              </a:custGeom>
              <a:solidFill>
                <a:srgbClr val="A07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109" name="Freeform 709"/>
              <p:cNvSpPr>
                <a:spLocks/>
              </p:cNvSpPr>
              <p:nvPr/>
            </p:nvSpPr>
            <p:spPr bwMode="auto">
              <a:xfrm>
                <a:off x="1805" y="2379"/>
                <a:ext cx="63" cy="18"/>
              </a:xfrm>
              <a:custGeom>
                <a:avLst/>
                <a:gdLst>
                  <a:gd name="T0" fmla="*/ 0 w 28"/>
                  <a:gd name="T1" fmla="*/ 8 h 8"/>
                  <a:gd name="T2" fmla="*/ 16 w 28"/>
                  <a:gd name="T3" fmla="*/ 4 h 8"/>
                  <a:gd name="T4" fmla="*/ 28 w 28"/>
                  <a:gd name="T5" fmla="*/ 4 h 8"/>
                  <a:gd name="T6" fmla="*/ 5 w 28"/>
                  <a:gd name="T7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8">
                    <a:moveTo>
                      <a:pt x="0" y="8"/>
                    </a:moveTo>
                    <a:cubicBezTo>
                      <a:pt x="3" y="6"/>
                      <a:pt x="12" y="4"/>
                      <a:pt x="16" y="4"/>
                    </a:cubicBezTo>
                    <a:cubicBezTo>
                      <a:pt x="20" y="4"/>
                      <a:pt x="24" y="6"/>
                      <a:pt x="28" y="4"/>
                    </a:cubicBezTo>
                    <a:cubicBezTo>
                      <a:pt x="25" y="0"/>
                      <a:pt x="10" y="3"/>
                      <a:pt x="5" y="5"/>
                    </a:cubicBezTo>
                  </a:path>
                </a:pathLst>
              </a:custGeom>
              <a:solidFill>
                <a:srgbClr val="A07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110" name="Freeform 710"/>
              <p:cNvSpPr>
                <a:spLocks/>
              </p:cNvSpPr>
              <p:nvPr/>
            </p:nvSpPr>
            <p:spPr bwMode="auto">
              <a:xfrm>
                <a:off x="1904" y="2150"/>
                <a:ext cx="41" cy="74"/>
              </a:xfrm>
              <a:custGeom>
                <a:avLst/>
                <a:gdLst>
                  <a:gd name="T0" fmla="*/ 13 w 18"/>
                  <a:gd name="T1" fmla="*/ 5 h 33"/>
                  <a:gd name="T2" fmla="*/ 0 w 18"/>
                  <a:gd name="T3" fmla="*/ 28 h 33"/>
                  <a:gd name="T4" fmla="*/ 9 w 18"/>
                  <a:gd name="T5" fmla="*/ 17 h 33"/>
                  <a:gd name="T6" fmla="*/ 8 w 18"/>
                  <a:gd name="T7" fmla="*/ 3 h 33"/>
                  <a:gd name="T8" fmla="*/ 16 w 18"/>
                  <a:gd name="T9" fmla="*/ 8 h 33"/>
                  <a:gd name="T10" fmla="*/ 15 w 18"/>
                  <a:gd name="T11" fmla="*/ 19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33">
                    <a:moveTo>
                      <a:pt x="13" y="5"/>
                    </a:moveTo>
                    <a:cubicBezTo>
                      <a:pt x="16" y="12"/>
                      <a:pt x="11" y="33"/>
                      <a:pt x="0" y="28"/>
                    </a:cubicBezTo>
                    <a:cubicBezTo>
                      <a:pt x="3" y="24"/>
                      <a:pt x="7" y="23"/>
                      <a:pt x="9" y="17"/>
                    </a:cubicBezTo>
                    <a:cubicBezTo>
                      <a:pt x="10" y="14"/>
                      <a:pt x="7" y="5"/>
                      <a:pt x="8" y="3"/>
                    </a:cubicBezTo>
                    <a:cubicBezTo>
                      <a:pt x="11" y="0"/>
                      <a:pt x="15" y="5"/>
                      <a:pt x="16" y="8"/>
                    </a:cubicBezTo>
                    <a:cubicBezTo>
                      <a:pt x="18" y="11"/>
                      <a:pt x="17" y="15"/>
                      <a:pt x="15" y="19"/>
                    </a:cubicBezTo>
                  </a:path>
                </a:pathLst>
              </a:custGeom>
              <a:solidFill>
                <a:srgbClr val="9F4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111" name="Freeform 711"/>
              <p:cNvSpPr>
                <a:spLocks/>
              </p:cNvSpPr>
              <p:nvPr/>
            </p:nvSpPr>
            <p:spPr bwMode="auto">
              <a:xfrm>
                <a:off x="1879" y="2365"/>
                <a:ext cx="30" cy="43"/>
              </a:xfrm>
              <a:custGeom>
                <a:avLst/>
                <a:gdLst>
                  <a:gd name="T0" fmla="*/ 11 w 13"/>
                  <a:gd name="T1" fmla="*/ 3 h 19"/>
                  <a:gd name="T2" fmla="*/ 10 w 13"/>
                  <a:gd name="T3" fmla="*/ 14 h 19"/>
                  <a:gd name="T4" fmla="*/ 0 w 13"/>
                  <a:gd name="T5" fmla="*/ 16 h 19"/>
                  <a:gd name="T6" fmla="*/ 12 w 13"/>
                  <a:gd name="T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9">
                    <a:moveTo>
                      <a:pt x="11" y="3"/>
                    </a:moveTo>
                    <a:cubicBezTo>
                      <a:pt x="12" y="6"/>
                      <a:pt x="13" y="11"/>
                      <a:pt x="10" y="14"/>
                    </a:cubicBezTo>
                    <a:cubicBezTo>
                      <a:pt x="8" y="17"/>
                      <a:pt x="2" y="19"/>
                      <a:pt x="0" y="16"/>
                    </a:cubicBezTo>
                    <a:cubicBezTo>
                      <a:pt x="6" y="11"/>
                      <a:pt x="10" y="8"/>
                      <a:pt x="12" y="0"/>
                    </a:cubicBezTo>
                  </a:path>
                </a:pathLst>
              </a:custGeom>
              <a:solidFill>
                <a:srgbClr val="9F4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112" name="Freeform 712"/>
              <p:cNvSpPr>
                <a:spLocks/>
              </p:cNvSpPr>
              <p:nvPr/>
            </p:nvSpPr>
            <p:spPr bwMode="auto">
              <a:xfrm>
                <a:off x="2550" y="1816"/>
                <a:ext cx="1367" cy="410"/>
              </a:xfrm>
              <a:custGeom>
                <a:avLst/>
                <a:gdLst>
                  <a:gd name="T0" fmla="*/ 247 w 609"/>
                  <a:gd name="T1" fmla="*/ 168 h 183"/>
                  <a:gd name="T2" fmla="*/ 299 w 609"/>
                  <a:gd name="T3" fmla="*/ 70 h 183"/>
                  <a:gd name="T4" fmla="*/ 559 w 609"/>
                  <a:gd name="T5" fmla="*/ 43 h 183"/>
                  <a:gd name="T6" fmla="*/ 609 w 609"/>
                  <a:gd name="T7" fmla="*/ 1 h 183"/>
                  <a:gd name="T8" fmla="*/ 517 w 609"/>
                  <a:gd name="T9" fmla="*/ 32 h 183"/>
                  <a:gd name="T10" fmla="*/ 246 w 609"/>
                  <a:gd name="T11" fmla="*/ 53 h 183"/>
                  <a:gd name="T12" fmla="*/ 156 w 609"/>
                  <a:gd name="T13" fmla="*/ 139 h 183"/>
                  <a:gd name="T14" fmla="*/ 92 w 609"/>
                  <a:gd name="T15" fmla="*/ 78 h 183"/>
                  <a:gd name="T16" fmla="*/ 136 w 609"/>
                  <a:gd name="T17" fmla="*/ 1 h 183"/>
                  <a:gd name="T18" fmla="*/ 101 w 609"/>
                  <a:gd name="T19" fmla="*/ 7 h 183"/>
                  <a:gd name="T20" fmla="*/ 74 w 609"/>
                  <a:gd name="T21" fmla="*/ 70 h 183"/>
                  <a:gd name="T22" fmla="*/ 25 w 609"/>
                  <a:gd name="T23" fmla="*/ 139 h 183"/>
                  <a:gd name="T24" fmla="*/ 15 w 609"/>
                  <a:gd name="T25" fmla="*/ 171 h 183"/>
                  <a:gd name="T26" fmla="*/ 43 w 609"/>
                  <a:gd name="T27" fmla="*/ 167 h 183"/>
                  <a:gd name="T28" fmla="*/ 125 w 609"/>
                  <a:gd name="T29" fmla="*/ 163 h 183"/>
                  <a:gd name="T30" fmla="*/ 175 w 609"/>
                  <a:gd name="T31" fmla="*/ 174 h 183"/>
                  <a:gd name="T32" fmla="*/ 208 w 609"/>
                  <a:gd name="T33" fmla="*/ 165 h 183"/>
                  <a:gd name="T34" fmla="*/ 247 w 609"/>
                  <a:gd name="T35" fmla="*/ 168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09" h="183">
                    <a:moveTo>
                      <a:pt x="247" y="168"/>
                    </a:moveTo>
                    <a:cubicBezTo>
                      <a:pt x="254" y="112"/>
                      <a:pt x="258" y="87"/>
                      <a:pt x="299" y="70"/>
                    </a:cubicBezTo>
                    <a:cubicBezTo>
                      <a:pt x="340" y="53"/>
                      <a:pt x="526" y="46"/>
                      <a:pt x="559" y="43"/>
                    </a:cubicBezTo>
                    <a:cubicBezTo>
                      <a:pt x="592" y="40"/>
                      <a:pt x="607" y="45"/>
                      <a:pt x="609" y="1"/>
                    </a:cubicBezTo>
                    <a:cubicBezTo>
                      <a:pt x="606" y="26"/>
                      <a:pt x="575" y="32"/>
                      <a:pt x="517" y="32"/>
                    </a:cubicBezTo>
                    <a:cubicBezTo>
                      <a:pt x="459" y="32"/>
                      <a:pt x="297" y="9"/>
                      <a:pt x="246" y="53"/>
                    </a:cubicBezTo>
                    <a:cubicBezTo>
                      <a:pt x="195" y="97"/>
                      <a:pt x="218" y="128"/>
                      <a:pt x="156" y="139"/>
                    </a:cubicBezTo>
                    <a:cubicBezTo>
                      <a:pt x="94" y="150"/>
                      <a:pt x="83" y="113"/>
                      <a:pt x="92" y="78"/>
                    </a:cubicBezTo>
                    <a:cubicBezTo>
                      <a:pt x="101" y="43"/>
                      <a:pt x="118" y="9"/>
                      <a:pt x="136" y="1"/>
                    </a:cubicBezTo>
                    <a:cubicBezTo>
                      <a:pt x="120" y="3"/>
                      <a:pt x="107" y="0"/>
                      <a:pt x="101" y="7"/>
                    </a:cubicBezTo>
                    <a:cubicBezTo>
                      <a:pt x="95" y="14"/>
                      <a:pt x="74" y="70"/>
                      <a:pt x="74" y="70"/>
                    </a:cubicBezTo>
                    <a:cubicBezTo>
                      <a:pt x="74" y="70"/>
                      <a:pt x="49" y="114"/>
                      <a:pt x="25" y="139"/>
                    </a:cubicBezTo>
                    <a:cubicBezTo>
                      <a:pt x="0" y="164"/>
                      <a:pt x="15" y="171"/>
                      <a:pt x="15" y="171"/>
                    </a:cubicBezTo>
                    <a:cubicBezTo>
                      <a:pt x="15" y="171"/>
                      <a:pt x="29" y="172"/>
                      <a:pt x="43" y="167"/>
                    </a:cubicBezTo>
                    <a:cubicBezTo>
                      <a:pt x="57" y="162"/>
                      <a:pt x="97" y="167"/>
                      <a:pt x="125" y="163"/>
                    </a:cubicBezTo>
                    <a:cubicBezTo>
                      <a:pt x="153" y="159"/>
                      <a:pt x="161" y="165"/>
                      <a:pt x="175" y="174"/>
                    </a:cubicBezTo>
                    <a:cubicBezTo>
                      <a:pt x="189" y="183"/>
                      <a:pt x="197" y="171"/>
                      <a:pt x="208" y="165"/>
                    </a:cubicBezTo>
                    <a:cubicBezTo>
                      <a:pt x="219" y="159"/>
                      <a:pt x="244" y="163"/>
                      <a:pt x="247" y="168"/>
                    </a:cubicBezTo>
                  </a:path>
                </a:pathLst>
              </a:custGeom>
              <a:solidFill>
                <a:srgbClr val="375D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113" name="Freeform 713"/>
              <p:cNvSpPr>
                <a:spLocks/>
              </p:cNvSpPr>
              <p:nvPr/>
            </p:nvSpPr>
            <p:spPr bwMode="auto">
              <a:xfrm>
                <a:off x="2894" y="1735"/>
                <a:ext cx="361" cy="406"/>
              </a:xfrm>
              <a:custGeom>
                <a:avLst/>
                <a:gdLst>
                  <a:gd name="T0" fmla="*/ 109 w 161"/>
                  <a:gd name="T1" fmla="*/ 7 h 181"/>
                  <a:gd name="T2" fmla="*/ 155 w 161"/>
                  <a:gd name="T3" fmla="*/ 8 h 181"/>
                  <a:gd name="T4" fmla="*/ 157 w 161"/>
                  <a:gd name="T5" fmla="*/ 58 h 181"/>
                  <a:gd name="T6" fmla="*/ 152 w 161"/>
                  <a:gd name="T7" fmla="*/ 100 h 181"/>
                  <a:gd name="T8" fmla="*/ 132 w 161"/>
                  <a:gd name="T9" fmla="*/ 114 h 181"/>
                  <a:gd name="T10" fmla="*/ 112 w 161"/>
                  <a:gd name="T11" fmla="*/ 128 h 181"/>
                  <a:gd name="T12" fmla="*/ 101 w 161"/>
                  <a:gd name="T13" fmla="*/ 141 h 181"/>
                  <a:gd name="T14" fmla="*/ 88 w 161"/>
                  <a:gd name="T15" fmla="*/ 149 h 181"/>
                  <a:gd name="T16" fmla="*/ 64 w 161"/>
                  <a:gd name="T17" fmla="*/ 170 h 181"/>
                  <a:gd name="T18" fmla="*/ 41 w 161"/>
                  <a:gd name="T19" fmla="*/ 172 h 181"/>
                  <a:gd name="T20" fmla="*/ 18 w 161"/>
                  <a:gd name="T21" fmla="*/ 114 h 181"/>
                  <a:gd name="T22" fmla="*/ 8 w 161"/>
                  <a:gd name="T23" fmla="*/ 80 h 181"/>
                  <a:gd name="T24" fmla="*/ 0 w 161"/>
                  <a:gd name="T25" fmla="*/ 37 h 181"/>
                  <a:gd name="T26" fmla="*/ 19 w 161"/>
                  <a:gd name="T27" fmla="*/ 77 h 181"/>
                  <a:gd name="T28" fmla="*/ 44 w 161"/>
                  <a:gd name="T29" fmla="*/ 167 h 181"/>
                  <a:gd name="T30" fmla="*/ 93 w 161"/>
                  <a:gd name="T31" fmla="*/ 116 h 181"/>
                  <a:gd name="T32" fmla="*/ 118 w 161"/>
                  <a:gd name="T33" fmla="*/ 101 h 181"/>
                  <a:gd name="T34" fmla="*/ 135 w 161"/>
                  <a:gd name="T35" fmla="*/ 80 h 181"/>
                  <a:gd name="T36" fmla="*/ 141 w 161"/>
                  <a:gd name="T37" fmla="*/ 36 h 181"/>
                  <a:gd name="T38" fmla="*/ 122 w 161"/>
                  <a:gd name="T39" fmla="*/ 7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61" h="181">
                    <a:moveTo>
                      <a:pt x="109" y="7"/>
                    </a:moveTo>
                    <a:cubicBezTo>
                      <a:pt x="117" y="2"/>
                      <a:pt x="150" y="0"/>
                      <a:pt x="155" y="8"/>
                    </a:cubicBezTo>
                    <a:cubicBezTo>
                      <a:pt x="161" y="19"/>
                      <a:pt x="157" y="45"/>
                      <a:pt x="157" y="58"/>
                    </a:cubicBezTo>
                    <a:cubicBezTo>
                      <a:pt x="157" y="69"/>
                      <a:pt x="161" y="92"/>
                      <a:pt x="152" y="100"/>
                    </a:cubicBezTo>
                    <a:cubicBezTo>
                      <a:pt x="148" y="104"/>
                      <a:pt x="138" y="112"/>
                      <a:pt x="132" y="114"/>
                    </a:cubicBezTo>
                    <a:cubicBezTo>
                      <a:pt x="124" y="118"/>
                      <a:pt x="118" y="122"/>
                      <a:pt x="112" y="128"/>
                    </a:cubicBezTo>
                    <a:cubicBezTo>
                      <a:pt x="108" y="132"/>
                      <a:pt x="105" y="139"/>
                      <a:pt x="101" y="141"/>
                    </a:cubicBezTo>
                    <a:cubicBezTo>
                      <a:pt x="99" y="142"/>
                      <a:pt x="94" y="144"/>
                      <a:pt x="88" y="149"/>
                    </a:cubicBezTo>
                    <a:cubicBezTo>
                      <a:pt x="79" y="157"/>
                      <a:pt x="67" y="170"/>
                      <a:pt x="64" y="170"/>
                    </a:cubicBezTo>
                    <a:cubicBezTo>
                      <a:pt x="45" y="171"/>
                      <a:pt x="58" y="181"/>
                      <a:pt x="41" y="172"/>
                    </a:cubicBezTo>
                    <a:cubicBezTo>
                      <a:pt x="31" y="168"/>
                      <a:pt x="21" y="123"/>
                      <a:pt x="18" y="114"/>
                    </a:cubicBezTo>
                    <a:cubicBezTo>
                      <a:pt x="15" y="102"/>
                      <a:pt x="12" y="92"/>
                      <a:pt x="8" y="80"/>
                    </a:cubicBezTo>
                    <a:cubicBezTo>
                      <a:pt x="4" y="67"/>
                      <a:pt x="1" y="50"/>
                      <a:pt x="0" y="37"/>
                    </a:cubicBezTo>
                    <a:cubicBezTo>
                      <a:pt x="10" y="45"/>
                      <a:pt x="13" y="65"/>
                      <a:pt x="19" y="77"/>
                    </a:cubicBezTo>
                    <a:cubicBezTo>
                      <a:pt x="27" y="93"/>
                      <a:pt x="27" y="160"/>
                      <a:pt x="44" y="167"/>
                    </a:cubicBezTo>
                    <a:cubicBezTo>
                      <a:pt x="62" y="174"/>
                      <a:pt x="77" y="129"/>
                      <a:pt x="93" y="116"/>
                    </a:cubicBezTo>
                    <a:cubicBezTo>
                      <a:pt x="101" y="110"/>
                      <a:pt x="109" y="106"/>
                      <a:pt x="118" y="101"/>
                    </a:cubicBezTo>
                    <a:cubicBezTo>
                      <a:pt x="126" y="96"/>
                      <a:pt x="130" y="89"/>
                      <a:pt x="135" y="80"/>
                    </a:cubicBezTo>
                    <a:cubicBezTo>
                      <a:pt x="142" y="66"/>
                      <a:pt x="141" y="51"/>
                      <a:pt x="141" y="36"/>
                    </a:cubicBezTo>
                    <a:cubicBezTo>
                      <a:pt x="141" y="21"/>
                      <a:pt x="138" y="11"/>
                      <a:pt x="122" y="7"/>
                    </a:cubicBezTo>
                  </a:path>
                </a:pathLst>
              </a:custGeom>
              <a:solidFill>
                <a:srgbClr val="B15D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114" name="Freeform 714"/>
              <p:cNvSpPr>
                <a:spLocks/>
              </p:cNvSpPr>
              <p:nvPr/>
            </p:nvSpPr>
            <p:spPr bwMode="auto">
              <a:xfrm>
                <a:off x="3091" y="1899"/>
                <a:ext cx="714" cy="294"/>
              </a:xfrm>
              <a:custGeom>
                <a:avLst/>
                <a:gdLst>
                  <a:gd name="T0" fmla="*/ 6 w 318"/>
                  <a:gd name="T1" fmla="*/ 131 h 131"/>
                  <a:gd name="T2" fmla="*/ 58 w 318"/>
                  <a:gd name="T3" fmla="*/ 33 h 131"/>
                  <a:gd name="T4" fmla="*/ 318 w 318"/>
                  <a:gd name="T5" fmla="*/ 6 h 131"/>
                  <a:gd name="T6" fmla="*/ 41 w 318"/>
                  <a:gd name="T7" fmla="*/ 22 h 131"/>
                  <a:gd name="T8" fmla="*/ 6 w 318"/>
                  <a:gd name="T9" fmla="*/ 131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8" h="131">
                    <a:moveTo>
                      <a:pt x="6" y="131"/>
                    </a:moveTo>
                    <a:cubicBezTo>
                      <a:pt x="13" y="75"/>
                      <a:pt x="17" y="50"/>
                      <a:pt x="58" y="33"/>
                    </a:cubicBezTo>
                    <a:cubicBezTo>
                      <a:pt x="99" y="16"/>
                      <a:pt x="285" y="9"/>
                      <a:pt x="318" y="6"/>
                    </a:cubicBezTo>
                    <a:cubicBezTo>
                      <a:pt x="241" y="4"/>
                      <a:pt x="77" y="0"/>
                      <a:pt x="41" y="22"/>
                    </a:cubicBezTo>
                    <a:cubicBezTo>
                      <a:pt x="5" y="43"/>
                      <a:pt x="0" y="95"/>
                      <a:pt x="6" y="131"/>
                    </a:cubicBezTo>
                  </a:path>
                </a:pathLst>
              </a:custGeom>
              <a:solidFill>
                <a:srgbClr val="004A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115" name="Freeform 715"/>
              <p:cNvSpPr>
                <a:spLocks/>
              </p:cNvSpPr>
              <p:nvPr/>
            </p:nvSpPr>
            <p:spPr bwMode="auto">
              <a:xfrm>
                <a:off x="3111" y="1928"/>
                <a:ext cx="140" cy="126"/>
              </a:xfrm>
              <a:custGeom>
                <a:avLst/>
                <a:gdLst>
                  <a:gd name="T0" fmla="*/ 49 w 62"/>
                  <a:gd name="T1" fmla="*/ 20 h 56"/>
                  <a:gd name="T2" fmla="*/ 61 w 62"/>
                  <a:gd name="T3" fmla="*/ 17 h 56"/>
                  <a:gd name="T4" fmla="*/ 62 w 62"/>
                  <a:gd name="T5" fmla="*/ 0 h 56"/>
                  <a:gd name="T6" fmla="*/ 32 w 62"/>
                  <a:gd name="T7" fmla="*/ 9 h 56"/>
                  <a:gd name="T8" fmla="*/ 0 w 62"/>
                  <a:gd name="T9" fmla="*/ 55 h 56"/>
                  <a:gd name="T10" fmla="*/ 4 w 62"/>
                  <a:gd name="T11" fmla="*/ 55 h 56"/>
                  <a:gd name="T12" fmla="*/ 15 w 62"/>
                  <a:gd name="T13" fmla="*/ 42 h 56"/>
                  <a:gd name="T14" fmla="*/ 28 w 62"/>
                  <a:gd name="T15" fmla="*/ 32 h 56"/>
                  <a:gd name="T16" fmla="*/ 49 w 62"/>
                  <a:gd name="T17" fmla="*/ 2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" h="56">
                    <a:moveTo>
                      <a:pt x="49" y="20"/>
                    </a:moveTo>
                    <a:cubicBezTo>
                      <a:pt x="52" y="19"/>
                      <a:pt x="56" y="18"/>
                      <a:pt x="61" y="17"/>
                    </a:cubicBezTo>
                    <a:cubicBezTo>
                      <a:pt x="62" y="12"/>
                      <a:pt x="62" y="6"/>
                      <a:pt x="62" y="0"/>
                    </a:cubicBezTo>
                    <a:cubicBezTo>
                      <a:pt x="49" y="2"/>
                      <a:pt x="39" y="5"/>
                      <a:pt x="32" y="9"/>
                    </a:cubicBezTo>
                    <a:cubicBezTo>
                      <a:pt x="15" y="19"/>
                      <a:pt x="5" y="36"/>
                      <a:pt x="0" y="55"/>
                    </a:cubicBezTo>
                    <a:cubicBezTo>
                      <a:pt x="1" y="56"/>
                      <a:pt x="3" y="55"/>
                      <a:pt x="4" y="55"/>
                    </a:cubicBezTo>
                    <a:cubicBezTo>
                      <a:pt x="8" y="53"/>
                      <a:pt x="11" y="46"/>
                      <a:pt x="15" y="42"/>
                    </a:cubicBezTo>
                    <a:cubicBezTo>
                      <a:pt x="19" y="38"/>
                      <a:pt x="23" y="35"/>
                      <a:pt x="28" y="32"/>
                    </a:cubicBezTo>
                    <a:cubicBezTo>
                      <a:pt x="34" y="28"/>
                      <a:pt x="41" y="24"/>
                      <a:pt x="49" y="20"/>
                    </a:cubicBezTo>
                  </a:path>
                </a:pathLst>
              </a:custGeom>
              <a:solidFill>
                <a:srgbClr val="AF39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116" name="Freeform 716"/>
              <p:cNvSpPr>
                <a:spLocks/>
              </p:cNvSpPr>
              <p:nvPr/>
            </p:nvSpPr>
            <p:spPr bwMode="auto">
              <a:xfrm>
                <a:off x="2782" y="1688"/>
                <a:ext cx="1065" cy="222"/>
              </a:xfrm>
              <a:custGeom>
                <a:avLst/>
                <a:gdLst>
                  <a:gd name="T0" fmla="*/ 206 w 475"/>
                  <a:gd name="T1" fmla="*/ 24 h 99"/>
                  <a:gd name="T2" fmla="*/ 475 w 475"/>
                  <a:gd name="T3" fmla="*/ 17 h 99"/>
                  <a:gd name="T4" fmla="*/ 116 w 475"/>
                  <a:gd name="T5" fmla="*/ 51 h 99"/>
                  <a:gd name="T6" fmla="*/ 0 w 475"/>
                  <a:gd name="T7" fmla="*/ 99 h 99"/>
                  <a:gd name="T8" fmla="*/ 2 w 475"/>
                  <a:gd name="T9" fmla="*/ 68 h 99"/>
                  <a:gd name="T10" fmla="*/ 61 w 475"/>
                  <a:gd name="T11" fmla="*/ 54 h 99"/>
                  <a:gd name="T12" fmla="*/ 206 w 475"/>
                  <a:gd name="T13" fmla="*/ 24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5" h="99">
                    <a:moveTo>
                      <a:pt x="206" y="24"/>
                    </a:moveTo>
                    <a:cubicBezTo>
                      <a:pt x="245" y="16"/>
                      <a:pt x="443" y="0"/>
                      <a:pt x="475" y="17"/>
                    </a:cubicBezTo>
                    <a:cubicBezTo>
                      <a:pt x="435" y="9"/>
                      <a:pt x="196" y="22"/>
                      <a:pt x="116" y="51"/>
                    </a:cubicBezTo>
                    <a:cubicBezTo>
                      <a:pt x="36" y="80"/>
                      <a:pt x="11" y="74"/>
                      <a:pt x="0" y="99"/>
                    </a:cubicBez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42" y="60"/>
                      <a:pt x="61" y="54"/>
                    </a:cubicBezTo>
                    <a:cubicBezTo>
                      <a:pt x="80" y="47"/>
                      <a:pt x="150" y="30"/>
                      <a:pt x="206" y="24"/>
                    </a:cubicBezTo>
                  </a:path>
                </a:pathLst>
              </a:custGeom>
              <a:solidFill>
                <a:srgbClr val="375D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117" name="Freeform 717"/>
              <p:cNvSpPr>
                <a:spLocks/>
              </p:cNvSpPr>
              <p:nvPr/>
            </p:nvSpPr>
            <p:spPr bwMode="auto">
              <a:xfrm>
                <a:off x="2313" y="1230"/>
                <a:ext cx="926" cy="884"/>
              </a:xfrm>
              <a:custGeom>
                <a:avLst/>
                <a:gdLst>
                  <a:gd name="T0" fmla="*/ 6 w 413"/>
                  <a:gd name="T1" fmla="*/ 222 h 394"/>
                  <a:gd name="T2" fmla="*/ 2 w 413"/>
                  <a:gd name="T3" fmla="*/ 287 h 394"/>
                  <a:gd name="T4" fmla="*/ 9 w 413"/>
                  <a:gd name="T5" fmla="*/ 318 h 394"/>
                  <a:gd name="T6" fmla="*/ 29 w 413"/>
                  <a:gd name="T7" fmla="*/ 342 h 394"/>
                  <a:gd name="T8" fmla="*/ 37 w 413"/>
                  <a:gd name="T9" fmla="*/ 354 h 394"/>
                  <a:gd name="T10" fmla="*/ 49 w 413"/>
                  <a:gd name="T11" fmla="*/ 363 h 394"/>
                  <a:gd name="T12" fmla="*/ 77 w 413"/>
                  <a:gd name="T13" fmla="*/ 373 h 394"/>
                  <a:gd name="T14" fmla="*/ 107 w 413"/>
                  <a:gd name="T15" fmla="*/ 389 h 394"/>
                  <a:gd name="T16" fmla="*/ 120 w 413"/>
                  <a:gd name="T17" fmla="*/ 388 h 394"/>
                  <a:gd name="T18" fmla="*/ 133 w 413"/>
                  <a:gd name="T19" fmla="*/ 379 h 394"/>
                  <a:gd name="T20" fmla="*/ 177 w 413"/>
                  <a:gd name="T21" fmla="*/ 321 h 394"/>
                  <a:gd name="T22" fmla="*/ 197 w 413"/>
                  <a:gd name="T23" fmla="*/ 261 h 394"/>
                  <a:gd name="T24" fmla="*/ 220 w 413"/>
                  <a:gd name="T25" fmla="*/ 235 h 394"/>
                  <a:gd name="T26" fmla="*/ 250 w 413"/>
                  <a:gd name="T27" fmla="*/ 236 h 394"/>
                  <a:gd name="T28" fmla="*/ 259 w 413"/>
                  <a:gd name="T29" fmla="*/ 248 h 394"/>
                  <a:gd name="T30" fmla="*/ 274 w 413"/>
                  <a:gd name="T31" fmla="*/ 245 h 394"/>
                  <a:gd name="T32" fmla="*/ 302 w 413"/>
                  <a:gd name="T33" fmla="*/ 233 h 394"/>
                  <a:gd name="T34" fmla="*/ 376 w 413"/>
                  <a:gd name="T35" fmla="*/ 218 h 394"/>
                  <a:gd name="T36" fmla="*/ 407 w 413"/>
                  <a:gd name="T37" fmla="*/ 212 h 394"/>
                  <a:gd name="T38" fmla="*/ 407 w 413"/>
                  <a:gd name="T39" fmla="*/ 181 h 394"/>
                  <a:gd name="T40" fmla="*/ 338 w 413"/>
                  <a:gd name="T41" fmla="*/ 72 h 394"/>
                  <a:gd name="T42" fmla="*/ 294 w 413"/>
                  <a:gd name="T43" fmla="*/ 37 h 394"/>
                  <a:gd name="T44" fmla="*/ 257 w 413"/>
                  <a:gd name="T45" fmla="*/ 0 h 394"/>
                  <a:gd name="T46" fmla="*/ 269 w 413"/>
                  <a:gd name="T47" fmla="*/ 36 h 394"/>
                  <a:gd name="T48" fmla="*/ 303 w 413"/>
                  <a:gd name="T49" fmla="*/ 87 h 394"/>
                  <a:gd name="T50" fmla="*/ 288 w 413"/>
                  <a:gd name="T51" fmla="*/ 149 h 394"/>
                  <a:gd name="T52" fmla="*/ 228 w 413"/>
                  <a:gd name="T53" fmla="*/ 153 h 394"/>
                  <a:gd name="T54" fmla="*/ 154 w 413"/>
                  <a:gd name="T55" fmla="*/ 245 h 394"/>
                  <a:gd name="T56" fmla="*/ 113 w 413"/>
                  <a:gd name="T57" fmla="*/ 334 h 394"/>
                  <a:gd name="T58" fmla="*/ 64 w 413"/>
                  <a:gd name="T59" fmla="*/ 337 h 394"/>
                  <a:gd name="T60" fmla="*/ 30 w 413"/>
                  <a:gd name="T61" fmla="*/ 301 h 394"/>
                  <a:gd name="T62" fmla="*/ 29 w 413"/>
                  <a:gd name="T63" fmla="*/ 170 h 394"/>
                  <a:gd name="T64" fmla="*/ 43 w 413"/>
                  <a:gd name="T65" fmla="*/ 139 h 394"/>
                  <a:gd name="T66" fmla="*/ 54 w 413"/>
                  <a:gd name="T67" fmla="*/ 118 h 394"/>
                  <a:gd name="T68" fmla="*/ 39 w 413"/>
                  <a:gd name="T69" fmla="*/ 139 h 394"/>
                  <a:gd name="T70" fmla="*/ 24 w 413"/>
                  <a:gd name="T71" fmla="*/ 167 h 394"/>
                  <a:gd name="T72" fmla="*/ 10 w 413"/>
                  <a:gd name="T73" fmla="*/ 213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13" h="394">
                    <a:moveTo>
                      <a:pt x="6" y="222"/>
                    </a:moveTo>
                    <a:cubicBezTo>
                      <a:pt x="0" y="242"/>
                      <a:pt x="1" y="265"/>
                      <a:pt x="2" y="287"/>
                    </a:cubicBezTo>
                    <a:cubicBezTo>
                      <a:pt x="3" y="297"/>
                      <a:pt x="4" y="308"/>
                      <a:pt x="9" y="318"/>
                    </a:cubicBezTo>
                    <a:cubicBezTo>
                      <a:pt x="14" y="327"/>
                      <a:pt x="23" y="334"/>
                      <a:pt x="29" y="342"/>
                    </a:cubicBezTo>
                    <a:cubicBezTo>
                      <a:pt x="33" y="346"/>
                      <a:pt x="34" y="351"/>
                      <a:pt x="37" y="354"/>
                    </a:cubicBezTo>
                    <a:cubicBezTo>
                      <a:pt x="40" y="358"/>
                      <a:pt x="45" y="360"/>
                      <a:pt x="49" y="363"/>
                    </a:cubicBezTo>
                    <a:cubicBezTo>
                      <a:pt x="58" y="370"/>
                      <a:pt x="66" y="370"/>
                      <a:pt x="77" y="373"/>
                    </a:cubicBezTo>
                    <a:cubicBezTo>
                      <a:pt x="88" y="376"/>
                      <a:pt x="99" y="380"/>
                      <a:pt x="107" y="389"/>
                    </a:cubicBezTo>
                    <a:cubicBezTo>
                      <a:pt x="113" y="394"/>
                      <a:pt x="113" y="393"/>
                      <a:pt x="120" y="388"/>
                    </a:cubicBezTo>
                    <a:cubicBezTo>
                      <a:pt x="124" y="386"/>
                      <a:pt x="129" y="383"/>
                      <a:pt x="133" y="379"/>
                    </a:cubicBezTo>
                    <a:cubicBezTo>
                      <a:pt x="149" y="362"/>
                      <a:pt x="166" y="341"/>
                      <a:pt x="177" y="321"/>
                    </a:cubicBezTo>
                    <a:cubicBezTo>
                      <a:pt x="187" y="301"/>
                      <a:pt x="190" y="281"/>
                      <a:pt x="197" y="261"/>
                    </a:cubicBezTo>
                    <a:cubicBezTo>
                      <a:pt x="201" y="250"/>
                      <a:pt x="208" y="240"/>
                      <a:pt x="220" y="235"/>
                    </a:cubicBezTo>
                    <a:cubicBezTo>
                      <a:pt x="229" y="232"/>
                      <a:pt x="243" y="229"/>
                      <a:pt x="250" y="236"/>
                    </a:cubicBezTo>
                    <a:cubicBezTo>
                      <a:pt x="253" y="240"/>
                      <a:pt x="254" y="246"/>
                      <a:pt x="259" y="248"/>
                    </a:cubicBezTo>
                    <a:cubicBezTo>
                      <a:pt x="262" y="249"/>
                      <a:pt x="270" y="246"/>
                      <a:pt x="274" y="245"/>
                    </a:cubicBezTo>
                    <a:cubicBezTo>
                      <a:pt x="283" y="241"/>
                      <a:pt x="292" y="236"/>
                      <a:pt x="302" y="233"/>
                    </a:cubicBezTo>
                    <a:cubicBezTo>
                      <a:pt x="326" y="227"/>
                      <a:pt x="352" y="222"/>
                      <a:pt x="376" y="218"/>
                    </a:cubicBezTo>
                    <a:cubicBezTo>
                      <a:pt x="384" y="217"/>
                      <a:pt x="402" y="218"/>
                      <a:pt x="407" y="212"/>
                    </a:cubicBezTo>
                    <a:cubicBezTo>
                      <a:pt x="413" y="205"/>
                      <a:pt x="409" y="189"/>
                      <a:pt x="407" y="181"/>
                    </a:cubicBezTo>
                    <a:cubicBezTo>
                      <a:pt x="399" y="138"/>
                      <a:pt x="374" y="99"/>
                      <a:pt x="338" y="72"/>
                    </a:cubicBezTo>
                    <a:cubicBezTo>
                      <a:pt x="323" y="60"/>
                      <a:pt x="310" y="47"/>
                      <a:pt x="294" y="37"/>
                    </a:cubicBezTo>
                    <a:cubicBezTo>
                      <a:pt x="282" y="29"/>
                      <a:pt x="261" y="15"/>
                      <a:pt x="257" y="0"/>
                    </a:cubicBezTo>
                    <a:cubicBezTo>
                      <a:pt x="254" y="15"/>
                      <a:pt x="259" y="25"/>
                      <a:pt x="269" y="36"/>
                    </a:cubicBezTo>
                    <a:cubicBezTo>
                      <a:pt x="283" y="53"/>
                      <a:pt x="295" y="66"/>
                      <a:pt x="303" y="87"/>
                    </a:cubicBezTo>
                    <a:cubicBezTo>
                      <a:pt x="311" y="109"/>
                      <a:pt x="313" y="138"/>
                      <a:pt x="288" y="149"/>
                    </a:cubicBezTo>
                    <a:cubicBezTo>
                      <a:pt x="269" y="158"/>
                      <a:pt x="248" y="151"/>
                      <a:pt x="228" y="153"/>
                    </a:cubicBezTo>
                    <a:cubicBezTo>
                      <a:pt x="185" y="158"/>
                      <a:pt x="150" y="203"/>
                      <a:pt x="154" y="245"/>
                    </a:cubicBezTo>
                    <a:cubicBezTo>
                      <a:pt x="157" y="279"/>
                      <a:pt x="149" y="321"/>
                      <a:pt x="113" y="334"/>
                    </a:cubicBezTo>
                    <a:cubicBezTo>
                      <a:pt x="99" y="339"/>
                      <a:pt x="79" y="341"/>
                      <a:pt x="64" y="337"/>
                    </a:cubicBezTo>
                    <a:cubicBezTo>
                      <a:pt x="49" y="333"/>
                      <a:pt x="36" y="315"/>
                      <a:pt x="30" y="301"/>
                    </a:cubicBezTo>
                    <a:cubicBezTo>
                      <a:pt x="12" y="262"/>
                      <a:pt x="16" y="210"/>
                      <a:pt x="29" y="170"/>
                    </a:cubicBezTo>
                    <a:cubicBezTo>
                      <a:pt x="33" y="159"/>
                      <a:pt x="37" y="149"/>
                      <a:pt x="43" y="139"/>
                    </a:cubicBezTo>
                    <a:cubicBezTo>
                      <a:pt x="46" y="132"/>
                      <a:pt x="53" y="126"/>
                      <a:pt x="54" y="118"/>
                    </a:cubicBezTo>
                    <a:cubicBezTo>
                      <a:pt x="50" y="126"/>
                      <a:pt x="43" y="132"/>
                      <a:pt x="39" y="139"/>
                    </a:cubicBezTo>
                    <a:cubicBezTo>
                      <a:pt x="34" y="149"/>
                      <a:pt x="28" y="157"/>
                      <a:pt x="24" y="167"/>
                    </a:cubicBezTo>
                    <a:cubicBezTo>
                      <a:pt x="17" y="182"/>
                      <a:pt x="15" y="198"/>
                      <a:pt x="10" y="213"/>
                    </a:cubicBezTo>
                  </a:path>
                </a:pathLst>
              </a:custGeom>
              <a:solidFill>
                <a:srgbClr val="B43A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118" name="Freeform 718"/>
              <p:cNvSpPr>
                <a:spLocks/>
              </p:cNvSpPr>
              <p:nvPr/>
            </p:nvSpPr>
            <p:spPr bwMode="auto">
              <a:xfrm>
                <a:off x="2501" y="1302"/>
                <a:ext cx="747" cy="801"/>
              </a:xfrm>
              <a:custGeom>
                <a:avLst/>
                <a:gdLst>
                  <a:gd name="T0" fmla="*/ 202 w 333"/>
                  <a:gd name="T1" fmla="*/ 0 h 357"/>
                  <a:gd name="T2" fmla="*/ 308 w 333"/>
                  <a:gd name="T3" fmla="*/ 104 h 357"/>
                  <a:gd name="T4" fmla="*/ 318 w 333"/>
                  <a:gd name="T5" fmla="*/ 182 h 357"/>
                  <a:gd name="T6" fmla="*/ 218 w 333"/>
                  <a:gd name="T7" fmla="*/ 201 h 357"/>
                  <a:gd name="T8" fmla="*/ 176 w 333"/>
                  <a:gd name="T9" fmla="*/ 215 h 357"/>
                  <a:gd name="T10" fmla="*/ 142 w 333"/>
                  <a:gd name="T11" fmla="*/ 204 h 357"/>
                  <a:gd name="T12" fmla="*/ 112 w 333"/>
                  <a:gd name="T13" fmla="*/ 239 h 357"/>
                  <a:gd name="T14" fmla="*/ 64 w 333"/>
                  <a:gd name="T15" fmla="*/ 329 h 357"/>
                  <a:gd name="T16" fmla="*/ 29 w 333"/>
                  <a:gd name="T17" fmla="*/ 357 h 357"/>
                  <a:gd name="T18" fmla="*/ 0 w 333"/>
                  <a:gd name="T19" fmla="*/ 341 h 357"/>
                  <a:gd name="T20" fmla="*/ 44 w 333"/>
                  <a:gd name="T21" fmla="*/ 331 h 357"/>
                  <a:gd name="T22" fmla="*/ 89 w 333"/>
                  <a:gd name="T23" fmla="*/ 269 h 357"/>
                  <a:gd name="T24" fmla="*/ 145 w 333"/>
                  <a:gd name="T25" fmla="*/ 177 h 357"/>
                  <a:gd name="T26" fmla="*/ 220 w 333"/>
                  <a:gd name="T27" fmla="*/ 185 h 357"/>
                  <a:gd name="T28" fmla="*/ 287 w 333"/>
                  <a:gd name="T29" fmla="*/ 153 h 357"/>
                  <a:gd name="T30" fmla="*/ 202 w 333"/>
                  <a:gd name="T31" fmla="*/ 0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33" h="357">
                    <a:moveTo>
                      <a:pt x="202" y="0"/>
                    </a:moveTo>
                    <a:cubicBezTo>
                      <a:pt x="228" y="7"/>
                      <a:pt x="284" y="45"/>
                      <a:pt x="308" y="104"/>
                    </a:cubicBezTo>
                    <a:cubicBezTo>
                      <a:pt x="332" y="163"/>
                      <a:pt x="333" y="178"/>
                      <a:pt x="318" y="182"/>
                    </a:cubicBezTo>
                    <a:cubicBezTo>
                      <a:pt x="302" y="186"/>
                      <a:pt x="249" y="191"/>
                      <a:pt x="218" y="201"/>
                    </a:cubicBezTo>
                    <a:cubicBezTo>
                      <a:pt x="187" y="211"/>
                      <a:pt x="181" y="217"/>
                      <a:pt x="176" y="215"/>
                    </a:cubicBezTo>
                    <a:cubicBezTo>
                      <a:pt x="172" y="213"/>
                      <a:pt x="162" y="198"/>
                      <a:pt x="142" y="204"/>
                    </a:cubicBezTo>
                    <a:cubicBezTo>
                      <a:pt x="123" y="210"/>
                      <a:pt x="119" y="213"/>
                      <a:pt x="112" y="239"/>
                    </a:cubicBezTo>
                    <a:cubicBezTo>
                      <a:pt x="104" y="264"/>
                      <a:pt x="84" y="312"/>
                      <a:pt x="64" y="329"/>
                    </a:cubicBezTo>
                    <a:cubicBezTo>
                      <a:pt x="44" y="345"/>
                      <a:pt x="32" y="357"/>
                      <a:pt x="29" y="357"/>
                    </a:cubicBezTo>
                    <a:cubicBezTo>
                      <a:pt x="26" y="356"/>
                      <a:pt x="11" y="343"/>
                      <a:pt x="0" y="341"/>
                    </a:cubicBezTo>
                    <a:cubicBezTo>
                      <a:pt x="23" y="339"/>
                      <a:pt x="30" y="347"/>
                      <a:pt x="44" y="331"/>
                    </a:cubicBezTo>
                    <a:cubicBezTo>
                      <a:pt x="59" y="314"/>
                      <a:pt x="80" y="308"/>
                      <a:pt x="89" y="269"/>
                    </a:cubicBezTo>
                    <a:cubicBezTo>
                      <a:pt x="98" y="231"/>
                      <a:pt x="104" y="186"/>
                      <a:pt x="145" y="177"/>
                    </a:cubicBezTo>
                    <a:cubicBezTo>
                      <a:pt x="191" y="167"/>
                      <a:pt x="188" y="193"/>
                      <a:pt x="220" y="185"/>
                    </a:cubicBezTo>
                    <a:cubicBezTo>
                      <a:pt x="253" y="176"/>
                      <a:pt x="276" y="180"/>
                      <a:pt x="287" y="153"/>
                    </a:cubicBezTo>
                    <a:cubicBezTo>
                      <a:pt x="298" y="125"/>
                      <a:pt x="278" y="38"/>
                      <a:pt x="202" y="0"/>
                    </a:cubicBezTo>
                  </a:path>
                </a:pathLst>
              </a:custGeom>
              <a:solidFill>
                <a:srgbClr val="9C33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119" name="Freeform 719"/>
              <p:cNvSpPr>
                <a:spLocks/>
              </p:cNvSpPr>
              <p:nvPr/>
            </p:nvSpPr>
            <p:spPr bwMode="auto">
              <a:xfrm>
                <a:off x="2315" y="1766"/>
                <a:ext cx="74" cy="245"/>
              </a:xfrm>
              <a:custGeom>
                <a:avLst/>
                <a:gdLst>
                  <a:gd name="T0" fmla="*/ 4 w 33"/>
                  <a:gd name="T1" fmla="*/ 58 h 109"/>
                  <a:gd name="T2" fmla="*/ 11 w 33"/>
                  <a:gd name="T3" fmla="*/ 88 h 109"/>
                  <a:gd name="T4" fmla="*/ 22 w 33"/>
                  <a:gd name="T5" fmla="*/ 98 h 109"/>
                  <a:gd name="T6" fmla="*/ 29 w 33"/>
                  <a:gd name="T7" fmla="*/ 109 h 109"/>
                  <a:gd name="T8" fmla="*/ 24 w 33"/>
                  <a:gd name="T9" fmla="*/ 94 h 109"/>
                  <a:gd name="T10" fmla="*/ 13 w 33"/>
                  <a:gd name="T11" fmla="*/ 65 h 109"/>
                  <a:gd name="T12" fmla="*/ 7 w 33"/>
                  <a:gd name="T13" fmla="*/ 26 h 109"/>
                  <a:gd name="T14" fmla="*/ 8 w 33"/>
                  <a:gd name="T15" fmla="*/ 0 h 109"/>
                  <a:gd name="T16" fmla="*/ 3 w 33"/>
                  <a:gd name="T17" fmla="*/ 52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109">
                    <a:moveTo>
                      <a:pt x="4" y="58"/>
                    </a:moveTo>
                    <a:cubicBezTo>
                      <a:pt x="3" y="66"/>
                      <a:pt x="6" y="81"/>
                      <a:pt x="11" y="88"/>
                    </a:cubicBezTo>
                    <a:cubicBezTo>
                      <a:pt x="14" y="93"/>
                      <a:pt x="18" y="94"/>
                      <a:pt x="22" y="98"/>
                    </a:cubicBezTo>
                    <a:cubicBezTo>
                      <a:pt x="26" y="101"/>
                      <a:pt x="26" y="105"/>
                      <a:pt x="29" y="109"/>
                    </a:cubicBezTo>
                    <a:cubicBezTo>
                      <a:pt x="33" y="104"/>
                      <a:pt x="26" y="99"/>
                      <a:pt x="24" y="94"/>
                    </a:cubicBezTo>
                    <a:cubicBezTo>
                      <a:pt x="19" y="85"/>
                      <a:pt x="16" y="74"/>
                      <a:pt x="13" y="65"/>
                    </a:cubicBezTo>
                    <a:cubicBezTo>
                      <a:pt x="8" y="52"/>
                      <a:pt x="7" y="40"/>
                      <a:pt x="7" y="26"/>
                    </a:cubicBezTo>
                    <a:cubicBezTo>
                      <a:pt x="7" y="18"/>
                      <a:pt x="11" y="8"/>
                      <a:pt x="8" y="0"/>
                    </a:cubicBezTo>
                    <a:cubicBezTo>
                      <a:pt x="0" y="13"/>
                      <a:pt x="3" y="37"/>
                      <a:pt x="3" y="52"/>
                    </a:cubicBezTo>
                  </a:path>
                </a:pathLst>
              </a:custGeom>
              <a:solidFill>
                <a:srgbClr val="9C33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120" name="Freeform 720"/>
              <p:cNvSpPr>
                <a:spLocks/>
              </p:cNvSpPr>
              <p:nvPr/>
            </p:nvSpPr>
            <p:spPr bwMode="auto">
              <a:xfrm>
                <a:off x="2797" y="817"/>
                <a:ext cx="115" cy="187"/>
              </a:xfrm>
              <a:custGeom>
                <a:avLst/>
                <a:gdLst>
                  <a:gd name="T0" fmla="*/ 50 w 51"/>
                  <a:gd name="T1" fmla="*/ 2 h 83"/>
                  <a:gd name="T2" fmla="*/ 47 w 51"/>
                  <a:gd name="T3" fmla="*/ 31 h 83"/>
                  <a:gd name="T4" fmla="*/ 44 w 51"/>
                  <a:gd name="T5" fmla="*/ 59 h 83"/>
                  <a:gd name="T6" fmla="*/ 30 w 51"/>
                  <a:gd name="T7" fmla="*/ 78 h 83"/>
                  <a:gd name="T8" fmla="*/ 0 w 51"/>
                  <a:gd name="T9" fmla="*/ 83 h 83"/>
                  <a:gd name="T10" fmla="*/ 37 w 51"/>
                  <a:gd name="T11" fmla="*/ 45 h 83"/>
                  <a:gd name="T12" fmla="*/ 42 w 51"/>
                  <a:gd name="T13" fmla="*/ 21 h 83"/>
                  <a:gd name="T14" fmla="*/ 49 w 51"/>
                  <a:gd name="T15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" h="83">
                    <a:moveTo>
                      <a:pt x="50" y="2"/>
                    </a:moveTo>
                    <a:cubicBezTo>
                      <a:pt x="51" y="11"/>
                      <a:pt x="48" y="21"/>
                      <a:pt x="47" y="31"/>
                    </a:cubicBezTo>
                    <a:cubicBezTo>
                      <a:pt x="46" y="40"/>
                      <a:pt x="46" y="50"/>
                      <a:pt x="44" y="59"/>
                    </a:cubicBezTo>
                    <a:cubicBezTo>
                      <a:pt x="43" y="69"/>
                      <a:pt x="41" y="75"/>
                      <a:pt x="30" y="78"/>
                    </a:cubicBezTo>
                    <a:cubicBezTo>
                      <a:pt x="21" y="81"/>
                      <a:pt x="10" y="80"/>
                      <a:pt x="0" y="83"/>
                    </a:cubicBezTo>
                    <a:cubicBezTo>
                      <a:pt x="18" y="78"/>
                      <a:pt x="33" y="63"/>
                      <a:pt x="37" y="45"/>
                    </a:cubicBezTo>
                    <a:cubicBezTo>
                      <a:pt x="39" y="37"/>
                      <a:pt x="41" y="29"/>
                      <a:pt x="42" y="21"/>
                    </a:cubicBezTo>
                    <a:cubicBezTo>
                      <a:pt x="44" y="14"/>
                      <a:pt x="50" y="7"/>
                      <a:pt x="49" y="0"/>
                    </a:cubicBezTo>
                  </a:path>
                </a:pathLst>
              </a:custGeom>
              <a:solidFill>
                <a:srgbClr val="B43A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121" name="Freeform 721"/>
              <p:cNvSpPr>
                <a:spLocks/>
              </p:cNvSpPr>
              <p:nvPr/>
            </p:nvSpPr>
            <p:spPr bwMode="auto">
              <a:xfrm>
                <a:off x="2627" y="853"/>
                <a:ext cx="85" cy="220"/>
              </a:xfrm>
              <a:custGeom>
                <a:avLst/>
                <a:gdLst>
                  <a:gd name="T0" fmla="*/ 34 w 38"/>
                  <a:gd name="T1" fmla="*/ 0 h 98"/>
                  <a:gd name="T2" fmla="*/ 32 w 38"/>
                  <a:gd name="T3" fmla="*/ 61 h 98"/>
                  <a:gd name="T4" fmla="*/ 29 w 38"/>
                  <a:gd name="T5" fmla="*/ 87 h 98"/>
                  <a:gd name="T6" fmla="*/ 15 w 38"/>
                  <a:gd name="T7" fmla="*/ 91 h 98"/>
                  <a:gd name="T8" fmla="*/ 2 w 38"/>
                  <a:gd name="T9" fmla="*/ 98 h 98"/>
                  <a:gd name="T10" fmla="*/ 2 w 38"/>
                  <a:gd name="T11" fmla="*/ 76 h 98"/>
                  <a:gd name="T12" fmla="*/ 3 w 38"/>
                  <a:gd name="T13" fmla="*/ 53 h 98"/>
                  <a:gd name="T14" fmla="*/ 6 w 38"/>
                  <a:gd name="T15" fmla="*/ 78 h 98"/>
                  <a:gd name="T16" fmla="*/ 22 w 38"/>
                  <a:gd name="T17" fmla="*/ 76 h 98"/>
                  <a:gd name="T18" fmla="*/ 26 w 38"/>
                  <a:gd name="T19" fmla="*/ 57 h 98"/>
                  <a:gd name="T20" fmla="*/ 32 w 38"/>
                  <a:gd name="T21" fmla="*/ 25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" h="98">
                    <a:moveTo>
                      <a:pt x="34" y="0"/>
                    </a:moveTo>
                    <a:cubicBezTo>
                      <a:pt x="34" y="20"/>
                      <a:pt x="30" y="41"/>
                      <a:pt x="32" y="61"/>
                    </a:cubicBezTo>
                    <a:cubicBezTo>
                      <a:pt x="33" y="70"/>
                      <a:pt x="38" y="82"/>
                      <a:pt x="29" y="87"/>
                    </a:cubicBezTo>
                    <a:cubicBezTo>
                      <a:pt x="25" y="89"/>
                      <a:pt x="20" y="89"/>
                      <a:pt x="15" y="91"/>
                    </a:cubicBezTo>
                    <a:cubicBezTo>
                      <a:pt x="11" y="93"/>
                      <a:pt x="6" y="96"/>
                      <a:pt x="2" y="98"/>
                    </a:cubicBezTo>
                    <a:cubicBezTo>
                      <a:pt x="1" y="91"/>
                      <a:pt x="2" y="83"/>
                      <a:pt x="2" y="76"/>
                    </a:cubicBezTo>
                    <a:cubicBezTo>
                      <a:pt x="2" y="69"/>
                      <a:pt x="0" y="59"/>
                      <a:pt x="3" y="53"/>
                    </a:cubicBezTo>
                    <a:cubicBezTo>
                      <a:pt x="4" y="60"/>
                      <a:pt x="3" y="72"/>
                      <a:pt x="6" y="78"/>
                    </a:cubicBezTo>
                    <a:cubicBezTo>
                      <a:pt x="10" y="85"/>
                      <a:pt x="17" y="80"/>
                      <a:pt x="22" y="76"/>
                    </a:cubicBezTo>
                    <a:cubicBezTo>
                      <a:pt x="26" y="71"/>
                      <a:pt x="25" y="63"/>
                      <a:pt x="26" y="57"/>
                    </a:cubicBezTo>
                    <a:cubicBezTo>
                      <a:pt x="27" y="47"/>
                      <a:pt x="26" y="33"/>
                      <a:pt x="32" y="25"/>
                    </a:cubicBezTo>
                  </a:path>
                </a:pathLst>
              </a:custGeom>
              <a:solidFill>
                <a:srgbClr val="B43A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122" name="Freeform 722"/>
              <p:cNvSpPr>
                <a:spLocks/>
              </p:cNvSpPr>
              <p:nvPr/>
            </p:nvSpPr>
            <p:spPr bwMode="auto">
              <a:xfrm>
                <a:off x="2786" y="905"/>
                <a:ext cx="106" cy="112"/>
              </a:xfrm>
              <a:custGeom>
                <a:avLst/>
                <a:gdLst>
                  <a:gd name="T0" fmla="*/ 8 w 47"/>
                  <a:gd name="T1" fmla="*/ 4 h 50"/>
                  <a:gd name="T2" fmla="*/ 4 w 47"/>
                  <a:gd name="T3" fmla="*/ 33 h 50"/>
                  <a:gd name="T4" fmla="*/ 11 w 47"/>
                  <a:gd name="T5" fmla="*/ 48 h 50"/>
                  <a:gd name="T6" fmla="*/ 30 w 47"/>
                  <a:gd name="T7" fmla="*/ 42 h 50"/>
                  <a:gd name="T8" fmla="*/ 46 w 47"/>
                  <a:gd name="T9" fmla="*/ 31 h 50"/>
                  <a:gd name="T10" fmla="*/ 32 w 47"/>
                  <a:gd name="T11" fmla="*/ 38 h 50"/>
                  <a:gd name="T12" fmla="*/ 17 w 47"/>
                  <a:gd name="T13" fmla="*/ 39 h 50"/>
                  <a:gd name="T14" fmla="*/ 13 w 47"/>
                  <a:gd name="T15" fmla="*/ 17 h 50"/>
                  <a:gd name="T16" fmla="*/ 13 w 47"/>
                  <a:gd name="T1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50">
                    <a:moveTo>
                      <a:pt x="8" y="4"/>
                    </a:moveTo>
                    <a:cubicBezTo>
                      <a:pt x="8" y="13"/>
                      <a:pt x="6" y="24"/>
                      <a:pt x="4" y="33"/>
                    </a:cubicBezTo>
                    <a:cubicBezTo>
                      <a:pt x="2" y="41"/>
                      <a:pt x="0" y="50"/>
                      <a:pt x="11" y="48"/>
                    </a:cubicBezTo>
                    <a:cubicBezTo>
                      <a:pt x="17" y="46"/>
                      <a:pt x="24" y="43"/>
                      <a:pt x="30" y="42"/>
                    </a:cubicBezTo>
                    <a:cubicBezTo>
                      <a:pt x="35" y="40"/>
                      <a:pt x="47" y="39"/>
                      <a:pt x="46" y="31"/>
                    </a:cubicBezTo>
                    <a:cubicBezTo>
                      <a:pt x="42" y="31"/>
                      <a:pt x="37" y="36"/>
                      <a:pt x="32" y="38"/>
                    </a:cubicBezTo>
                    <a:cubicBezTo>
                      <a:pt x="27" y="39"/>
                      <a:pt x="22" y="39"/>
                      <a:pt x="17" y="39"/>
                    </a:cubicBezTo>
                    <a:cubicBezTo>
                      <a:pt x="14" y="32"/>
                      <a:pt x="14" y="25"/>
                      <a:pt x="13" y="17"/>
                    </a:cubicBezTo>
                    <a:cubicBezTo>
                      <a:pt x="12" y="11"/>
                      <a:pt x="11" y="6"/>
                      <a:pt x="13" y="0"/>
                    </a:cubicBezTo>
                  </a:path>
                </a:pathLst>
              </a:custGeom>
              <a:solidFill>
                <a:srgbClr val="B43A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123" name="Freeform 723"/>
              <p:cNvSpPr>
                <a:spLocks/>
              </p:cNvSpPr>
              <p:nvPr/>
            </p:nvSpPr>
            <p:spPr bwMode="auto">
              <a:xfrm>
                <a:off x="2371" y="952"/>
                <a:ext cx="123" cy="240"/>
              </a:xfrm>
              <a:custGeom>
                <a:avLst/>
                <a:gdLst>
                  <a:gd name="T0" fmla="*/ 0 w 55"/>
                  <a:gd name="T1" fmla="*/ 20 h 107"/>
                  <a:gd name="T2" fmla="*/ 12 w 55"/>
                  <a:gd name="T3" fmla="*/ 97 h 107"/>
                  <a:gd name="T4" fmla="*/ 19 w 55"/>
                  <a:gd name="T5" fmla="*/ 107 h 107"/>
                  <a:gd name="T6" fmla="*/ 31 w 55"/>
                  <a:gd name="T7" fmla="*/ 100 h 107"/>
                  <a:gd name="T8" fmla="*/ 54 w 55"/>
                  <a:gd name="T9" fmla="*/ 81 h 107"/>
                  <a:gd name="T10" fmla="*/ 49 w 55"/>
                  <a:gd name="T11" fmla="*/ 43 h 107"/>
                  <a:gd name="T12" fmla="*/ 40 w 55"/>
                  <a:gd name="T13" fmla="*/ 0 h 107"/>
                  <a:gd name="T14" fmla="*/ 31 w 55"/>
                  <a:gd name="T15" fmla="*/ 31 h 107"/>
                  <a:gd name="T16" fmla="*/ 34 w 55"/>
                  <a:gd name="T17" fmla="*/ 75 h 107"/>
                  <a:gd name="T18" fmla="*/ 27 w 55"/>
                  <a:gd name="T19" fmla="*/ 85 h 107"/>
                  <a:gd name="T20" fmla="*/ 17 w 55"/>
                  <a:gd name="T21" fmla="*/ 67 h 107"/>
                  <a:gd name="T22" fmla="*/ 11 w 55"/>
                  <a:gd name="T23" fmla="*/ 52 h 107"/>
                  <a:gd name="T24" fmla="*/ 3 w 55"/>
                  <a:gd name="T25" fmla="*/ 32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" h="107">
                    <a:moveTo>
                      <a:pt x="0" y="20"/>
                    </a:moveTo>
                    <a:cubicBezTo>
                      <a:pt x="0" y="46"/>
                      <a:pt x="5" y="73"/>
                      <a:pt x="12" y="97"/>
                    </a:cubicBezTo>
                    <a:cubicBezTo>
                      <a:pt x="13" y="101"/>
                      <a:pt x="13" y="106"/>
                      <a:pt x="19" y="107"/>
                    </a:cubicBezTo>
                    <a:cubicBezTo>
                      <a:pt x="24" y="107"/>
                      <a:pt x="27" y="102"/>
                      <a:pt x="31" y="100"/>
                    </a:cubicBezTo>
                    <a:cubicBezTo>
                      <a:pt x="38" y="94"/>
                      <a:pt x="53" y="90"/>
                      <a:pt x="54" y="81"/>
                    </a:cubicBezTo>
                    <a:cubicBezTo>
                      <a:pt x="55" y="69"/>
                      <a:pt x="51" y="55"/>
                      <a:pt x="49" y="43"/>
                    </a:cubicBezTo>
                    <a:cubicBezTo>
                      <a:pt x="47" y="31"/>
                      <a:pt x="47" y="10"/>
                      <a:pt x="40" y="0"/>
                    </a:cubicBezTo>
                    <a:cubicBezTo>
                      <a:pt x="36" y="10"/>
                      <a:pt x="30" y="20"/>
                      <a:pt x="31" y="31"/>
                    </a:cubicBezTo>
                    <a:cubicBezTo>
                      <a:pt x="32" y="46"/>
                      <a:pt x="34" y="60"/>
                      <a:pt x="34" y="75"/>
                    </a:cubicBezTo>
                    <a:cubicBezTo>
                      <a:pt x="33" y="79"/>
                      <a:pt x="32" y="87"/>
                      <a:pt x="27" y="85"/>
                    </a:cubicBezTo>
                    <a:cubicBezTo>
                      <a:pt x="22" y="84"/>
                      <a:pt x="20" y="71"/>
                      <a:pt x="17" y="67"/>
                    </a:cubicBezTo>
                    <a:cubicBezTo>
                      <a:pt x="12" y="61"/>
                      <a:pt x="13" y="60"/>
                      <a:pt x="11" y="52"/>
                    </a:cubicBezTo>
                    <a:cubicBezTo>
                      <a:pt x="9" y="44"/>
                      <a:pt x="2" y="40"/>
                      <a:pt x="3" y="32"/>
                    </a:cubicBezTo>
                  </a:path>
                </a:pathLst>
              </a:custGeom>
              <a:solidFill>
                <a:srgbClr val="B43A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124" name="Freeform 724"/>
              <p:cNvSpPr>
                <a:spLocks/>
              </p:cNvSpPr>
              <p:nvPr/>
            </p:nvSpPr>
            <p:spPr bwMode="auto">
              <a:xfrm>
                <a:off x="2465" y="1351"/>
                <a:ext cx="142" cy="106"/>
              </a:xfrm>
              <a:custGeom>
                <a:avLst/>
                <a:gdLst>
                  <a:gd name="T0" fmla="*/ 0 w 63"/>
                  <a:gd name="T1" fmla="*/ 39 h 47"/>
                  <a:gd name="T2" fmla="*/ 20 w 63"/>
                  <a:gd name="T3" fmla="*/ 17 h 47"/>
                  <a:gd name="T4" fmla="*/ 42 w 63"/>
                  <a:gd name="T5" fmla="*/ 0 h 47"/>
                  <a:gd name="T6" fmla="*/ 63 w 63"/>
                  <a:gd name="T7" fmla="*/ 11 h 47"/>
                  <a:gd name="T8" fmla="*/ 36 w 63"/>
                  <a:gd name="T9" fmla="*/ 20 h 47"/>
                  <a:gd name="T10" fmla="*/ 19 w 63"/>
                  <a:gd name="T11" fmla="*/ 30 h 47"/>
                  <a:gd name="T12" fmla="*/ 1 w 63"/>
                  <a:gd name="T1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" h="47">
                    <a:moveTo>
                      <a:pt x="0" y="39"/>
                    </a:moveTo>
                    <a:cubicBezTo>
                      <a:pt x="7" y="33"/>
                      <a:pt x="14" y="24"/>
                      <a:pt x="20" y="17"/>
                    </a:cubicBezTo>
                    <a:cubicBezTo>
                      <a:pt x="27" y="11"/>
                      <a:pt x="33" y="4"/>
                      <a:pt x="42" y="0"/>
                    </a:cubicBezTo>
                    <a:cubicBezTo>
                      <a:pt x="49" y="7"/>
                      <a:pt x="51" y="19"/>
                      <a:pt x="63" y="11"/>
                    </a:cubicBezTo>
                    <a:cubicBezTo>
                      <a:pt x="56" y="28"/>
                      <a:pt x="47" y="15"/>
                      <a:pt x="36" y="20"/>
                    </a:cubicBezTo>
                    <a:cubicBezTo>
                      <a:pt x="29" y="23"/>
                      <a:pt x="25" y="27"/>
                      <a:pt x="19" y="30"/>
                    </a:cubicBezTo>
                    <a:cubicBezTo>
                      <a:pt x="12" y="34"/>
                      <a:pt x="3" y="38"/>
                      <a:pt x="1" y="47"/>
                    </a:cubicBezTo>
                  </a:path>
                </a:pathLst>
              </a:custGeom>
              <a:solidFill>
                <a:srgbClr val="B43A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125" name="Freeform 725"/>
              <p:cNvSpPr>
                <a:spLocks/>
              </p:cNvSpPr>
              <p:nvPr/>
            </p:nvSpPr>
            <p:spPr bwMode="auto">
              <a:xfrm>
                <a:off x="2613" y="1237"/>
                <a:ext cx="124" cy="126"/>
              </a:xfrm>
              <a:custGeom>
                <a:avLst/>
                <a:gdLst>
                  <a:gd name="T0" fmla="*/ 0 w 55"/>
                  <a:gd name="T1" fmla="*/ 56 h 56"/>
                  <a:gd name="T2" fmla="*/ 4 w 55"/>
                  <a:gd name="T3" fmla="*/ 37 h 56"/>
                  <a:gd name="T4" fmla="*/ 11 w 55"/>
                  <a:gd name="T5" fmla="*/ 22 h 56"/>
                  <a:gd name="T6" fmla="*/ 46 w 55"/>
                  <a:gd name="T7" fmla="*/ 0 h 56"/>
                  <a:gd name="T8" fmla="*/ 47 w 55"/>
                  <a:gd name="T9" fmla="*/ 12 h 56"/>
                  <a:gd name="T10" fmla="*/ 55 w 55"/>
                  <a:gd name="T11" fmla="*/ 20 h 56"/>
                  <a:gd name="T12" fmla="*/ 25 w 55"/>
                  <a:gd name="T13" fmla="*/ 26 h 56"/>
                  <a:gd name="T14" fmla="*/ 15 w 55"/>
                  <a:gd name="T15" fmla="*/ 40 h 56"/>
                  <a:gd name="T16" fmla="*/ 2 w 55"/>
                  <a:gd name="T17" fmla="*/ 5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56">
                    <a:moveTo>
                      <a:pt x="0" y="56"/>
                    </a:moveTo>
                    <a:cubicBezTo>
                      <a:pt x="4" y="50"/>
                      <a:pt x="3" y="44"/>
                      <a:pt x="4" y="37"/>
                    </a:cubicBezTo>
                    <a:cubicBezTo>
                      <a:pt x="5" y="32"/>
                      <a:pt x="8" y="26"/>
                      <a:pt x="11" y="22"/>
                    </a:cubicBezTo>
                    <a:cubicBezTo>
                      <a:pt x="17" y="12"/>
                      <a:pt x="35" y="5"/>
                      <a:pt x="46" y="0"/>
                    </a:cubicBezTo>
                    <a:cubicBezTo>
                      <a:pt x="48" y="4"/>
                      <a:pt x="45" y="8"/>
                      <a:pt x="47" y="12"/>
                    </a:cubicBezTo>
                    <a:cubicBezTo>
                      <a:pt x="49" y="16"/>
                      <a:pt x="54" y="17"/>
                      <a:pt x="55" y="20"/>
                    </a:cubicBezTo>
                    <a:cubicBezTo>
                      <a:pt x="44" y="20"/>
                      <a:pt x="35" y="16"/>
                      <a:pt x="25" y="26"/>
                    </a:cubicBezTo>
                    <a:cubicBezTo>
                      <a:pt x="21" y="30"/>
                      <a:pt x="19" y="36"/>
                      <a:pt x="15" y="40"/>
                    </a:cubicBezTo>
                    <a:cubicBezTo>
                      <a:pt x="11" y="45"/>
                      <a:pt x="5" y="47"/>
                      <a:pt x="2" y="52"/>
                    </a:cubicBezTo>
                  </a:path>
                </a:pathLst>
              </a:custGeom>
              <a:solidFill>
                <a:srgbClr val="B43A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126" name="Freeform 726"/>
              <p:cNvSpPr>
                <a:spLocks/>
              </p:cNvSpPr>
              <p:nvPr/>
            </p:nvSpPr>
            <p:spPr bwMode="auto">
              <a:xfrm>
                <a:off x="2730" y="1172"/>
                <a:ext cx="213" cy="132"/>
              </a:xfrm>
              <a:custGeom>
                <a:avLst/>
                <a:gdLst>
                  <a:gd name="T0" fmla="*/ 5 w 95"/>
                  <a:gd name="T1" fmla="*/ 26 h 59"/>
                  <a:gd name="T2" fmla="*/ 68 w 95"/>
                  <a:gd name="T3" fmla="*/ 0 h 59"/>
                  <a:gd name="T4" fmla="*/ 95 w 95"/>
                  <a:gd name="T5" fmla="*/ 58 h 59"/>
                  <a:gd name="T6" fmla="*/ 73 w 95"/>
                  <a:gd name="T7" fmla="*/ 45 h 59"/>
                  <a:gd name="T8" fmla="*/ 56 w 95"/>
                  <a:gd name="T9" fmla="*/ 25 h 59"/>
                  <a:gd name="T10" fmla="*/ 28 w 95"/>
                  <a:gd name="T11" fmla="*/ 26 h 59"/>
                  <a:gd name="T12" fmla="*/ 6 w 95"/>
                  <a:gd name="T13" fmla="*/ 38 h 59"/>
                  <a:gd name="T14" fmla="*/ 5 w 95"/>
                  <a:gd name="T15" fmla="*/ 2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5" h="59">
                    <a:moveTo>
                      <a:pt x="5" y="26"/>
                    </a:moveTo>
                    <a:cubicBezTo>
                      <a:pt x="25" y="15"/>
                      <a:pt x="46" y="5"/>
                      <a:pt x="68" y="0"/>
                    </a:cubicBezTo>
                    <a:cubicBezTo>
                      <a:pt x="70" y="21"/>
                      <a:pt x="80" y="43"/>
                      <a:pt x="95" y="58"/>
                    </a:cubicBezTo>
                    <a:cubicBezTo>
                      <a:pt x="88" y="59"/>
                      <a:pt x="77" y="51"/>
                      <a:pt x="73" y="45"/>
                    </a:cubicBezTo>
                    <a:cubicBezTo>
                      <a:pt x="67" y="37"/>
                      <a:pt x="67" y="27"/>
                      <a:pt x="56" y="25"/>
                    </a:cubicBezTo>
                    <a:cubicBezTo>
                      <a:pt x="46" y="22"/>
                      <a:pt x="37" y="26"/>
                      <a:pt x="28" y="26"/>
                    </a:cubicBezTo>
                    <a:cubicBezTo>
                      <a:pt x="18" y="26"/>
                      <a:pt x="9" y="27"/>
                      <a:pt x="6" y="38"/>
                    </a:cubicBezTo>
                    <a:cubicBezTo>
                      <a:pt x="0" y="35"/>
                      <a:pt x="2" y="31"/>
                      <a:pt x="5" y="26"/>
                    </a:cubicBezTo>
                  </a:path>
                </a:pathLst>
              </a:custGeom>
              <a:solidFill>
                <a:srgbClr val="B43A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127" name="Freeform 727"/>
              <p:cNvSpPr>
                <a:spLocks/>
              </p:cNvSpPr>
              <p:nvPr/>
            </p:nvSpPr>
            <p:spPr bwMode="auto">
              <a:xfrm>
                <a:off x="2782" y="1172"/>
                <a:ext cx="112" cy="65"/>
              </a:xfrm>
              <a:custGeom>
                <a:avLst/>
                <a:gdLst>
                  <a:gd name="T0" fmla="*/ 0 w 50"/>
                  <a:gd name="T1" fmla="*/ 16 h 29"/>
                  <a:gd name="T2" fmla="*/ 38 w 50"/>
                  <a:gd name="T3" fmla="*/ 2 h 29"/>
                  <a:gd name="T4" fmla="*/ 44 w 50"/>
                  <a:gd name="T5" fmla="*/ 3 h 29"/>
                  <a:gd name="T6" fmla="*/ 46 w 50"/>
                  <a:gd name="T7" fmla="*/ 11 h 29"/>
                  <a:gd name="T8" fmla="*/ 50 w 50"/>
                  <a:gd name="T9" fmla="*/ 29 h 29"/>
                  <a:gd name="T10" fmla="*/ 39 w 50"/>
                  <a:gd name="T11" fmla="*/ 13 h 29"/>
                  <a:gd name="T12" fmla="*/ 22 w 50"/>
                  <a:gd name="T13" fmla="*/ 1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29">
                    <a:moveTo>
                      <a:pt x="0" y="16"/>
                    </a:moveTo>
                    <a:cubicBezTo>
                      <a:pt x="12" y="16"/>
                      <a:pt x="25" y="4"/>
                      <a:pt x="38" y="2"/>
                    </a:cubicBezTo>
                    <a:cubicBezTo>
                      <a:pt x="42" y="1"/>
                      <a:pt x="41" y="0"/>
                      <a:pt x="44" y="3"/>
                    </a:cubicBezTo>
                    <a:cubicBezTo>
                      <a:pt x="46" y="5"/>
                      <a:pt x="46" y="9"/>
                      <a:pt x="46" y="11"/>
                    </a:cubicBezTo>
                    <a:cubicBezTo>
                      <a:pt x="47" y="18"/>
                      <a:pt x="47" y="23"/>
                      <a:pt x="50" y="29"/>
                    </a:cubicBezTo>
                    <a:cubicBezTo>
                      <a:pt x="41" y="26"/>
                      <a:pt x="43" y="18"/>
                      <a:pt x="39" y="13"/>
                    </a:cubicBezTo>
                    <a:cubicBezTo>
                      <a:pt x="35" y="7"/>
                      <a:pt x="28" y="13"/>
                      <a:pt x="22" y="13"/>
                    </a:cubicBezTo>
                  </a:path>
                </a:pathLst>
              </a:custGeom>
              <a:solidFill>
                <a:srgbClr val="9C33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128" name="Freeform 728"/>
              <p:cNvSpPr>
                <a:spLocks/>
              </p:cNvSpPr>
              <p:nvPr/>
            </p:nvSpPr>
            <p:spPr bwMode="auto">
              <a:xfrm>
                <a:off x="2654" y="1239"/>
                <a:ext cx="78" cy="38"/>
              </a:xfrm>
              <a:custGeom>
                <a:avLst/>
                <a:gdLst>
                  <a:gd name="T0" fmla="*/ 0 w 35"/>
                  <a:gd name="T1" fmla="*/ 17 h 17"/>
                  <a:gd name="T2" fmla="*/ 24 w 35"/>
                  <a:gd name="T3" fmla="*/ 3 h 17"/>
                  <a:gd name="T4" fmla="*/ 35 w 35"/>
                  <a:gd name="T5" fmla="*/ 15 h 17"/>
                  <a:gd name="T6" fmla="*/ 14 w 35"/>
                  <a:gd name="T7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17">
                    <a:moveTo>
                      <a:pt x="0" y="17"/>
                    </a:moveTo>
                    <a:cubicBezTo>
                      <a:pt x="6" y="13"/>
                      <a:pt x="16" y="6"/>
                      <a:pt x="24" y="3"/>
                    </a:cubicBezTo>
                    <a:cubicBezTo>
                      <a:pt x="32" y="0"/>
                      <a:pt x="33" y="8"/>
                      <a:pt x="35" y="15"/>
                    </a:cubicBezTo>
                    <a:cubicBezTo>
                      <a:pt x="26" y="11"/>
                      <a:pt x="24" y="6"/>
                      <a:pt x="14" y="9"/>
                    </a:cubicBezTo>
                  </a:path>
                </a:pathLst>
              </a:custGeom>
              <a:solidFill>
                <a:srgbClr val="9C33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129" name="Freeform 729"/>
              <p:cNvSpPr>
                <a:spLocks/>
              </p:cNvSpPr>
              <p:nvPr/>
            </p:nvSpPr>
            <p:spPr bwMode="auto">
              <a:xfrm>
                <a:off x="2501" y="1345"/>
                <a:ext cx="79" cy="58"/>
              </a:xfrm>
              <a:custGeom>
                <a:avLst/>
                <a:gdLst>
                  <a:gd name="T0" fmla="*/ 0 w 35"/>
                  <a:gd name="T1" fmla="*/ 26 h 26"/>
                  <a:gd name="T2" fmla="*/ 27 w 35"/>
                  <a:gd name="T3" fmla="*/ 2 h 26"/>
                  <a:gd name="T4" fmla="*/ 35 w 35"/>
                  <a:gd name="T5" fmla="*/ 16 h 26"/>
                  <a:gd name="T6" fmla="*/ 25 w 35"/>
                  <a:gd name="T7" fmla="*/ 9 h 26"/>
                  <a:gd name="T8" fmla="*/ 16 w 35"/>
                  <a:gd name="T9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6">
                    <a:moveTo>
                      <a:pt x="0" y="26"/>
                    </a:moveTo>
                    <a:cubicBezTo>
                      <a:pt x="1" y="19"/>
                      <a:pt x="19" y="0"/>
                      <a:pt x="27" y="2"/>
                    </a:cubicBezTo>
                    <a:cubicBezTo>
                      <a:pt x="29" y="6"/>
                      <a:pt x="32" y="12"/>
                      <a:pt x="35" y="16"/>
                    </a:cubicBezTo>
                    <a:cubicBezTo>
                      <a:pt x="33" y="15"/>
                      <a:pt x="27" y="10"/>
                      <a:pt x="25" y="9"/>
                    </a:cubicBezTo>
                    <a:cubicBezTo>
                      <a:pt x="21" y="9"/>
                      <a:pt x="19" y="11"/>
                      <a:pt x="16" y="13"/>
                    </a:cubicBezTo>
                  </a:path>
                </a:pathLst>
              </a:custGeom>
              <a:solidFill>
                <a:srgbClr val="9C33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130" name="Freeform 730"/>
              <p:cNvSpPr>
                <a:spLocks/>
              </p:cNvSpPr>
              <p:nvPr/>
            </p:nvSpPr>
            <p:spPr bwMode="auto">
              <a:xfrm>
                <a:off x="2440" y="1001"/>
                <a:ext cx="54" cy="173"/>
              </a:xfrm>
              <a:custGeom>
                <a:avLst/>
                <a:gdLst>
                  <a:gd name="T0" fmla="*/ 13 w 24"/>
                  <a:gd name="T1" fmla="*/ 0 h 77"/>
                  <a:gd name="T2" fmla="*/ 22 w 24"/>
                  <a:gd name="T3" fmla="*/ 49 h 77"/>
                  <a:gd name="T4" fmla="*/ 18 w 24"/>
                  <a:gd name="T5" fmla="*/ 66 h 77"/>
                  <a:gd name="T6" fmla="*/ 0 w 24"/>
                  <a:gd name="T7" fmla="*/ 77 h 77"/>
                  <a:gd name="T8" fmla="*/ 14 w 24"/>
                  <a:gd name="T9" fmla="*/ 61 h 77"/>
                  <a:gd name="T10" fmla="*/ 15 w 24"/>
                  <a:gd name="T11" fmla="*/ 33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77">
                    <a:moveTo>
                      <a:pt x="13" y="0"/>
                    </a:moveTo>
                    <a:cubicBezTo>
                      <a:pt x="17" y="15"/>
                      <a:pt x="20" y="33"/>
                      <a:pt x="22" y="49"/>
                    </a:cubicBezTo>
                    <a:cubicBezTo>
                      <a:pt x="23" y="57"/>
                      <a:pt x="24" y="61"/>
                      <a:pt x="18" y="66"/>
                    </a:cubicBezTo>
                    <a:cubicBezTo>
                      <a:pt x="13" y="70"/>
                      <a:pt x="6" y="74"/>
                      <a:pt x="0" y="77"/>
                    </a:cubicBezTo>
                    <a:cubicBezTo>
                      <a:pt x="5" y="72"/>
                      <a:pt x="12" y="67"/>
                      <a:pt x="14" y="61"/>
                    </a:cubicBezTo>
                    <a:cubicBezTo>
                      <a:pt x="18" y="52"/>
                      <a:pt x="15" y="42"/>
                      <a:pt x="15" y="33"/>
                    </a:cubicBezTo>
                  </a:path>
                </a:pathLst>
              </a:custGeom>
              <a:solidFill>
                <a:srgbClr val="9C33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131" name="Freeform 731"/>
              <p:cNvSpPr>
                <a:spLocks/>
              </p:cNvSpPr>
              <p:nvPr/>
            </p:nvSpPr>
            <p:spPr bwMode="auto">
              <a:xfrm>
                <a:off x="2654" y="918"/>
                <a:ext cx="54" cy="137"/>
              </a:xfrm>
              <a:custGeom>
                <a:avLst/>
                <a:gdLst>
                  <a:gd name="T0" fmla="*/ 20 w 24"/>
                  <a:gd name="T1" fmla="*/ 0 h 61"/>
                  <a:gd name="T2" fmla="*/ 23 w 24"/>
                  <a:gd name="T3" fmla="*/ 41 h 61"/>
                  <a:gd name="T4" fmla="*/ 18 w 24"/>
                  <a:gd name="T5" fmla="*/ 57 h 61"/>
                  <a:gd name="T6" fmla="*/ 0 w 24"/>
                  <a:gd name="T7" fmla="*/ 61 h 61"/>
                  <a:gd name="T8" fmla="*/ 20 w 24"/>
                  <a:gd name="T9" fmla="*/ 3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61">
                    <a:moveTo>
                      <a:pt x="20" y="0"/>
                    </a:moveTo>
                    <a:cubicBezTo>
                      <a:pt x="20" y="14"/>
                      <a:pt x="22" y="27"/>
                      <a:pt x="23" y="41"/>
                    </a:cubicBezTo>
                    <a:cubicBezTo>
                      <a:pt x="23" y="49"/>
                      <a:pt x="24" y="53"/>
                      <a:pt x="18" y="57"/>
                    </a:cubicBezTo>
                    <a:cubicBezTo>
                      <a:pt x="12" y="61"/>
                      <a:pt x="6" y="61"/>
                      <a:pt x="0" y="61"/>
                    </a:cubicBezTo>
                    <a:cubicBezTo>
                      <a:pt x="15" y="61"/>
                      <a:pt x="17" y="45"/>
                      <a:pt x="20" y="34"/>
                    </a:cubicBezTo>
                  </a:path>
                </a:pathLst>
              </a:custGeom>
              <a:solidFill>
                <a:srgbClr val="9C33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132" name="Freeform 732"/>
              <p:cNvSpPr>
                <a:spLocks/>
              </p:cNvSpPr>
              <p:nvPr/>
            </p:nvSpPr>
            <p:spPr bwMode="auto">
              <a:xfrm>
                <a:off x="2856" y="860"/>
                <a:ext cx="49" cy="135"/>
              </a:xfrm>
              <a:custGeom>
                <a:avLst/>
                <a:gdLst>
                  <a:gd name="T0" fmla="*/ 22 w 22"/>
                  <a:gd name="T1" fmla="*/ 0 h 60"/>
                  <a:gd name="T2" fmla="*/ 16 w 22"/>
                  <a:gd name="T3" fmla="*/ 36 h 60"/>
                  <a:gd name="T4" fmla="*/ 14 w 22"/>
                  <a:gd name="T5" fmla="*/ 54 h 60"/>
                  <a:gd name="T6" fmla="*/ 0 w 22"/>
                  <a:gd name="T7" fmla="*/ 60 h 60"/>
                  <a:gd name="T8" fmla="*/ 15 w 22"/>
                  <a:gd name="T9" fmla="*/ 2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0">
                    <a:moveTo>
                      <a:pt x="22" y="0"/>
                    </a:moveTo>
                    <a:cubicBezTo>
                      <a:pt x="19" y="12"/>
                      <a:pt x="17" y="24"/>
                      <a:pt x="16" y="36"/>
                    </a:cubicBezTo>
                    <a:cubicBezTo>
                      <a:pt x="15" y="41"/>
                      <a:pt x="16" y="50"/>
                      <a:pt x="14" y="54"/>
                    </a:cubicBezTo>
                    <a:cubicBezTo>
                      <a:pt x="11" y="57"/>
                      <a:pt x="4" y="58"/>
                      <a:pt x="0" y="60"/>
                    </a:cubicBezTo>
                    <a:cubicBezTo>
                      <a:pt x="11" y="51"/>
                      <a:pt x="10" y="41"/>
                      <a:pt x="15" y="28"/>
                    </a:cubicBezTo>
                  </a:path>
                </a:pathLst>
              </a:custGeom>
              <a:solidFill>
                <a:srgbClr val="9C33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133" name="Freeform 733"/>
              <p:cNvSpPr>
                <a:spLocks/>
              </p:cNvSpPr>
              <p:nvPr/>
            </p:nvSpPr>
            <p:spPr bwMode="auto">
              <a:xfrm>
                <a:off x="2869" y="1437"/>
                <a:ext cx="296" cy="303"/>
              </a:xfrm>
              <a:custGeom>
                <a:avLst/>
                <a:gdLst>
                  <a:gd name="T0" fmla="*/ 104 w 132"/>
                  <a:gd name="T1" fmla="*/ 0 h 135"/>
                  <a:gd name="T2" fmla="*/ 122 w 132"/>
                  <a:gd name="T3" fmla="*/ 35 h 135"/>
                  <a:gd name="T4" fmla="*/ 126 w 132"/>
                  <a:gd name="T5" fmla="*/ 55 h 135"/>
                  <a:gd name="T6" fmla="*/ 131 w 132"/>
                  <a:gd name="T7" fmla="*/ 72 h 135"/>
                  <a:gd name="T8" fmla="*/ 121 w 132"/>
                  <a:gd name="T9" fmla="*/ 104 h 135"/>
                  <a:gd name="T10" fmla="*/ 88 w 132"/>
                  <a:gd name="T11" fmla="*/ 118 h 135"/>
                  <a:gd name="T12" fmla="*/ 61 w 132"/>
                  <a:gd name="T13" fmla="*/ 127 h 135"/>
                  <a:gd name="T14" fmla="*/ 37 w 132"/>
                  <a:gd name="T15" fmla="*/ 133 h 135"/>
                  <a:gd name="T16" fmla="*/ 23 w 132"/>
                  <a:gd name="T17" fmla="*/ 118 h 135"/>
                  <a:gd name="T18" fmla="*/ 0 w 132"/>
                  <a:gd name="T19" fmla="*/ 115 h 135"/>
                  <a:gd name="T20" fmla="*/ 33 w 132"/>
                  <a:gd name="T21" fmla="*/ 117 h 135"/>
                  <a:gd name="T22" fmla="*/ 68 w 132"/>
                  <a:gd name="T23" fmla="*/ 115 h 135"/>
                  <a:gd name="T24" fmla="*/ 102 w 132"/>
                  <a:gd name="T25" fmla="*/ 98 h 135"/>
                  <a:gd name="T26" fmla="*/ 117 w 132"/>
                  <a:gd name="T27" fmla="*/ 67 h 135"/>
                  <a:gd name="T28" fmla="*/ 113 w 132"/>
                  <a:gd name="T29" fmla="*/ 18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2" h="135">
                    <a:moveTo>
                      <a:pt x="104" y="0"/>
                    </a:moveTo>
                    <a:cubicBezTo>
                      <a:pt x="113" y="8"/>
                      <a:pt x="118" y="24"/>
                      <a:pt x="122" y="35"/>
                    </a:cubicBezTo>
                    <a:cubicBezTo>
                      <a:pt x="124" y="42"/>
                      <a:pt x="125" y="48"/>
                      <a:pt x="126" y="55"/>
                    </a:cubicBezTo>
                    <a:cubicBezTo>
                      <a:pt x="127" y="61"/>
                      <a:pt x="130" y="66"/>
                      <a:pt x="131" y="72"/>
                    </a:cubicBezTo>
                    <a:cubicBezTo>
                      <a:pt x="132" y="83"/>
                      <a:pt x="130" y="96"/>
                      <a:pt x="121" y="104"/>
                    </a:cubicBezTo>
                    <a:cubicBezTo>
                      <a:pt x="113" y="111"/>
                      <a:pt x="98" y="115"/>
                      <a:pt x="88" y="118"/>
                    </a:cubicBezTo>
                    <a:cubicBezTo>
                      <a:pt x="79" y="121"/>
                      <a:pt x="70" y="124"/>
                      <a:pt x="61" y="127"/>
                    </a:cubicBezTo>
                    <a:cubicBezTo>
                      <a:pt x="55" y="129"/>
                      <a:pt x="43" y="135"/>
                      <a:pt x="37" y="133"/>
                    </a:cubicBezTo>
                    <a:cubicBezTo>
                      <a:pt x="30" y="132"/>
                      <a:pt x="30" y="121"/>
                      <a:pt x="23" y="118"/>
                    </a:cubicBezTo>
                    <a:cubicBezTo>
                      <a:pt x="17" y="116"/>
                      <a:pt x="4" y="119"/>
                      <a:pt x="0" y="115"/>
                    </a:cubicBezTo>
                    <a:cubicBezTo>
                      <a:pt x="12" y="109"/>
                      <a:pt x="20" y="113"/>
                      <a:pt x="33" y="117"/>
                    </a:cubicBezTo>
                    <a:cubicBezTo>
                      <a:pt x="44" y="120"/>
                      <a:pt x="56" y="119"/>
                      <a:pt x="68" y="115"/>
                    </a:cubicBezTo>
                    <a:cubicBezTo>
                      <a:pt x="80" y="111"/>
                      <a:pt x="90" y="104"/>
                      <a:pt x="102" y="98"/>
                    </a:cubicBezTo>
                    <a:cubicBezTo>
                      <a:pt x="117" y="90"/>
                      <a:pt x="115" y="83"/>
                      <a:pt x="117" y="67"/>
                    </a:cubicBezTo>
                    <a:cubicBezTo>
                      <a:pt x="120" y="53"/>
                      <a:pt x="117" y="33"/>
                      <a:pt x="113" y="18"/>
                    </a:cubicBezTo>
                  </a:path>
                </a:pathLst>
              </a:custGeom>
              <a:solidFill>
                <a:srgbClr val="8C3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134" name="Freeform 734"/>
              <p:cNvSpPr>
                <a:spLocks/>
              </p:cNvSpPr>
              <p:nvPr/>
            </p:nvSpPr>
            <p:spPr bwMode="auto">
              <a:xfrm>
                <a:off x="2591" y="1710"/>
                <a:ext cx="200" cy="335"/>
              </a:xfrm>
              <a:custGeom>
                <a:avLst/>
                <a:gdLst>
                  <a:gd name="T0" fmla="*/ 70 w 89"/>
                  <a:gd name="T1" fmla="*/ 20 h 149"/>
                  <a:gd name="T2" fmla="*/ 51 w 89"/>
                  <a:gd name="T3" fmla="*/ 87 h 149"/>
                  <a:gd name="T4" fmla="*/ 12 w 89"/>
                  <a:gd name="T5" fmla="*/ 141 h 149"/>
                  <a:gd name="T6" fmla="*/ 0 w 89"/>
                  <a:gd name="T7" fmla="*/ 149 h 149"/>
                  <a:gd name="T8" fmla="*/ 17 w 89"/>
                  <a:gd name="T9" fmla="*/ 131 h 149"/>
                  <a:gd name="T10" fmla="*/ 37 w 89"/>
                  <a:gd name="T11" fmla="*/ 107 h 149"/>
                  <a:gd name="T12" fmla="*/ 46 w 89"/>
                  <a:gd name="T13" fmla="*/ 61 h 149"/>
                  <a:gd name="T14" fmla="*/ 60 w 89"/>
                  <a:gd name="T15" fmla="*/ 14 h 149"/>
                  <a:gd name="T16" fmla="*/ 89 w 89"/>
                  <a:gd name="T17" fmla="*/ 0 h 149"/>
                  <a:gd name="T18" fmla="*/ 64 w 89"/>
                  <a:gd name="T19" fmla="*/ 23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9" h="149">
                    <a:moveTo>
                      <a:pt x="70" y="20"/>
                    </a:moveTo>
                    <a:cubicBezTo>
                      <a:pt x="53" y="38"/>
                      <a:pt x="55" y="65"/>
                      <a:pt x="51" y="87"/>
                    </a:cubicBezTo>
                    <a:cubicBezTo>
                      <a:pt x="47" y="109"/>
                      <a:pt x="29" y="128"/>
                      <a:pt x="12" y="141"/>
                    </a:cubicBezTo>
                    <a:cubicBezTo>
                      <a:pt x="8" y="144"/>
                      <a:pt x="4" y="147"/>
                      <a:pt x="0" y="149"/>
                    </a:cubicBezTo>
                    <a:cubicBezTo>
                      <a:pt x="6" y="148"/>
                      <a:pt x="13" y="136"/>
                      <a:pt x="17" y="131"/>
                    </a:cubicBezTo>
                    <a:cubicBezTo>
                      <a:pt x="24" y="123"/>
                      <a:pt x="32" y="117"/>
                      <a:pt x="37" y="107"/>
                    </a:cubicBezTo>
                    <a:cubicBezTo>
                      <a:pt x="45" y="92"/>
                      <a:pt x="44" y="78"/>
                      <a:pt x="46" y="61"/>
                    </a:cubicBezTo>
                    <a:cubicBezTo>
                      <a:pt x="48" y="46"/>
                      <a:pt x="51" y="26"/>
                      <a:pt x="60" y="14"/>
                    </a:cubicBezTo>
                    <a:cubicBezTo>
                      <a:pt x="69" y="3"/>
                      <a:pt x="78" y="4"/>
                      <a:pt x="89" y="0"/>
                    </a:cubicBezTo>
                    <a:cubicBezTo>
                      <a:pt x="80" y="7"/>
                      <a:pt x="70" y="13"/>
                      <a:pt x="64" y="23"/>
                    </a:cubicBezTo>
                  </a:path>
                </a:pathLst>
              </a:custGeom>
              <a:solidFill>
                <a:srgbClr val="9F4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135" name="Freeform 735"/>
              <p:cNvSpPr>
                <a:spLocks/>
              </p:cNvSpPr>
              <p:nvPr/>
            </p:nvSpPr>
            <p:spPr bwMode="auto">
              <a:xfrm>
                <a:off x="2930" y="1372"/>
                <a:ext cx="215" cy="338"/>
              </a:xfrm>
              <a:custGeom>
                <a:avLst/>
                <a:gdLst>
                  <a:gd name="T0" fmla="*/ 53 w 96"/>
                  <a:gd name="T1" fmla="*/ 0 h 151"/>
                  <a:gd name="T2" fmla="*/ 76 w 96"/>
                  <a:gd name="T3" fmla="*/ 46 h 151"/>
                  <a:gd name="T4" fmla="*/ 83 w 96"/>
                  <a:gd name="T5" fmla="*/ 72 h 151"/>
                  <a:gd name="T6" fmla="*/ 78 w 96"/>
                  <a:gd name="T7" fmla="*/ 95 h 151"/>
                  <a:gd name="T8" fmla="*/ 12 w 96"/>
                  <a:gd name="T9" fmla="*/ 140 h 151"/>
                  <a:gd name="T10" fmla="*/ 2 w 96"/>
                  <a:gd name="T11" fmla="*/ 145 h 151"/>
                  <a:gd name="T12" fmla="*/ 20 w 96"/>
                  <a:gd name="T13" fmla="*/ 148 h 151"/>
                  <a:gd name="T14" fmla="*/ 44 w 96"/>
                  <a:gd name="T15" fmla="*/ 144 h 151"/>
                  <a:gd name="T16" fmla="*/ 59 w 96"/>
                  <a:gd name="T17" fmla="*/ 134 h 151"/>
                  <a:gd name="T18" fmla="*/ 90 w 96"/>
                  <a:gd name="T19" fmla="*/ 112 h 151"/>
                  <a:gd name="T20" fmla="*/ 94 w 96"/>
                  <a:gd name="T21" fmla="*/ 68 h 151"/>
                  <a:gd name="T22" fmla="*/ 88 w 96"/>
                  <a:gd name="T23" fmla="*/ 42 h 151"/>
                  <a:gd name="T24" fmla="*/ 83 w 96"/>
                  <a:gd name="T25" fmla="*/ 28 h 151"/>
                  <a:gd name="T26" fmla="*/ 67 w 96"/>
                  <a:gd name="T27" fmla="*/ 1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6" h="151">
                    <a:moveTo>
                      <a:pt x="53" y="0"/>
                    </a:moveTo>
                    <a:cubicBezTo>
                      <a:pt x="67" y="6"/>
                      <a:pt x="71" y="33"/>
                      <a:pt x="76" y="46"/>
                    </a:cubicBezTo>
                    <a:cubicBezTo>
                      <a:pt x="78" y="54"/>
                      <a:pt x="83" y="63"/>
                      <a:pt x="83" y="72"/>
                    </a:cubicBezTo>
                    <a:cubicBezTo>
                      <a:pt x="82" y="79"/>
                      <a:pt x="80" y="87"/>
                      <a:pt x="78" y="95"/>
                    </a:cubicBezTo>
                    <a:cubicBezTo>
                      <a:pt x="71" y="120"/>
                      <a:pt x="37" y="140"/>
                      <a:pt x="12" y="140"/>
                    </a:cubicBezTo>
                    <a:cubicBezTo>
                      <a:pt x="8" y="140"/>
                      <a:pt x="0" y="138"/>
                      <a:pt x="2" y="145"/>
                    </a:cubicBezTo>
                    <a:cubicBezTo>
                      <a:pt x="4" y="151"/>
                      <a:pt x="16" y="148"/>
                      <a:pt x="20" y="148"/>
                    </a:cubicBezTo>
                    <a:cubicBezTo>
                      <a:pt x="27" y="148"/>
                      <a:pt x="37" y="148"/>
                      <a:pt x="44" y="144"/>
                    </a:cubicBezTo>
                    <a:cubicBezTo>
                      <a:pt x="49" y="141"/>
                      <a:pt x="54" y="137"/>
                      <a:pt x="59" y="134"/>
                    </a:cubicBezTo>
                    <a:cubicBezTo>
                      <a:pt x="71" y="127"/>
                      <a:pt x="85" y="126"/>
                      <a:pt x="90" y="112"/>
                    </a:cubicBezTo>
                    <a:cubicBezTo>
                      <a:pt x="96" y="97"/>
                      <a:pt x="96" y="84"/>
                      <a:pt x="94" y="68"/>
                    </a:cubicBezTo>
                    <a:cubicBezTo>
                      <a:pt x="93" y="59"/>
                      <a:pt x="92" y="51"/>
                      <a:pt x="88" y="42"/>
                    </a:cubicBezTo>
                    <a:cubicBezTo>
                      <a:pt x="86" y="37"/>
                      <a:pt x="85" y="33"/>
                      <a:pt x="83" y="28"/>
                    </a:cubicBezTo>
                    <a:cubicBezTo>
                      <a:pt x="79" y="22"/>
                      <a:pt x="73" y="20"/>
                      <a:pt x="67" y="16"/>
                    </a:cubicBezTo>
                  </a:path>
                </a:pathLst>
              </a:custGeom>
              <a:solidFill>
                <a:srgbClr val="9F4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136" name="Freeform 736"/>
              <p:cNvSpPr>
                <a:spLocks/>
              </p:cNvSpPr>
              <p:nvPr/>
            </p:nvSpPr>
            <p:spPr bwMode="auto">
              <a:xfrm>
                <a:off x="3168" y="1542"/>
                <a:ext cx="69" cy="175"/>
              </a:xfrm>
              <a:custGeom>
                <a:avLst/>
                <a:gdLst>
                  <a:gd name="T0" fmla="*/ 22 w 31"/>
                  <a:gd name="T1" fmla="*/ 32 h 78"/>
                  <a:gd name="T2" fmla="*/ 28 w 31"/>
                  <a:gd name="T3" fmla="*/ 68 h 78"/>
                  <a:gd name="T4" fmla="*/ 16 w 31"/>
                  <a:gd name="T5" fmla="*/ 76 h 78"/>
                  <a:gd name="T6" fmla="*/ 0 w 31"/>
                  <a:gd name="T7" fmla="*/ 78 h 78"/>
                  <a:gd name="T8" fmla="*/ 19 w 31"/>
                  <a:gd name="T9" fmla="*/ 66 h 78"/>
                  <a:gd name="T10" fmla="*/ 17 w 31"/>
                  <a:gd name="T11" fmla="*/ 46 h 78"/>
                  <a:gd name="T12" fmla="*/ 15 w 31"/>
                  <a:gd name="T13" fmla="*/ 25 h 78"/>
                  <a:gd name="T14" fmla="*/ 11 w 31"/>
                  <a:gd name="T1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78">
                    <a:moveTo>
                      <a:pt x="22" y="32"/>
                    </a:moveTo>
                    <a:cubicBezTo>
                      <a:pt x="25" y="41"/>
                      <a:pt x="31" y="58"/>
                      <a:pt x="28" y="68"/>
                    </a:cubicBezTo>
                    <a:cubicBezTo>
                      <a:pt x="26" y="74"/>
                      <a:pt x="23" y="73"/>
                      <a:pt x="16" y="76"/>
                    </a:cubicBezTo>
                    <a:cubicBezTo>
                      <a:pt x="10" y="78"/>
                      <a:pt x="5" y="76"/>
                      <a:pt x="0" y="78"/>
                    </a:cubicBezTo>
                    <a:cubicBezTo>
                      <a:pt x="7" y="78"/>
                      <a:pt x="16" y="72"/>
                      <a:pt x="19" y="66"/>
                    </a:cubicBezTo>
                    <a:cubicBezTo>
                      <a:pt x="23" y="59"/>
                      <a:pt x="17" y="54"/>
                      <a:pt x="17" y="46"/>
                    </a:cubicBezTo>
                    <a:cubicBezTo>
                      <a:pt x="16" y="39"/>
                      <a:pt x="16" y="33"/>
                      <a:pt x="15" y="25"/>
                    </a:cubicBezTo>
                    <a:cubicBezTo>
                      <a:pt x="13" y="18"/>
                      <a:pt x="9" y="7"/>
                      <a:pt x="11" y="0"/>
                    </a:cubicBezTo>
                  </a:path>
                </a:pathLst>
              </a:custGeom>
              <a:solidFill>
                <a:srgbClr val="8932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137" name="Freeform 737"/>
              <p:cNvSpPr>
                <a:spLocks/>
              </p:cNvSpPr>
              <p:nvPr/>
            </p:nvSpPr>
            <p:spPr bwMode="auto">
              <a:xfrm>
                <a:off x="2784" y="1722"/>
                <a:ext cx="146" cy="62"/>
              </a:xfrm>
              <a:custGeom>
                <a:avLst/>
                <a:gdLst>
                  <a:gd name="T0" fmla="*/ 0 w 65"/>
                  <a:gd name="T1" fmla="*/ 24 h 28"/>
                  <a:gd name="T2" fmla="*/ 37 w 65"/>
                  <a:gd name="T3" fmla="*/ 14 h 28"/>
                  <a:gd name="T4" fmla="*/ 48 w 65"/>
                  <a:gd name="T5" fmla="*/ 24 h 28"/>
                  <a:gd name="T6" fmla="*/ 65 w 65"/>
                  <a:gd name="T7" fmla="*/ 20 h 28"/>
                  <a:gd name="T8" fmla="*/ 50 w 65"/>
                  <a:gd name="T9" fmla="*/ 18 h 28"/>
                  <a:gd name="T10" fmla="*/ 40 w 65"/>
                  <a:gd name="T11" fmla="*/ 8 h 28"/>
                  <a:gd name="T12" fmla="*/ 8 w 65"/>
                  <a:gd name="T13" fmla="*/ 1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28">
                    <a:moveTo>
                      <a:pt x="0" y="24"/>
                    </a:moveTo>
                    <a:cubicBezTo>
                      <a:pt x="6" y="15"/>
                      <a:pt x="27" y="10"/>
                      <a:pt x="37" y="14"/>
                    </a:cubicBezTo>
                    <a:cubicBezTo>
                      <a:pt x="41" y="17"/>
                      <a:pt x="44" y="22"/>
                      <a:pt x="48" y="24"/>
                    </a:cubicBezTo>
                    <a:cubicBezTo>
                      <a:pt x="55" y="28"/>
                      <a:pt x="59" y="20"/>
                      <a:pt x="65" y="20"/>
                    </a:cubicBezTo>
                    <a:cubicBezTo>
                      <a:pt x="62" y="21"/>
                      <a:pt x="54" y="19"/>
                      <a:pt x="50" y="18"/>
                    </a:cubicBezTo>
                    <a:cubicBezTo>
                      <a:pt x="45" y="16"/>
                      <a:pt x="44" y="12"/>
                      <a:pt x="40" y="8"/>
                    </a:cubicBezTo>
                    <a:cubicBezTo>
                      <a:pt x="30" y="0"/>
                      <a:pt x="15" y="7"/>
                      <a:pt x="8" y="15"/>
                    </a:cubicBezTo>
                  </a:path>
                </a:pathLst>
              </a:custGeom>
              <a:solidFill>
                <a:srgbClr val="8932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138" name="Freeform 738"/>
              <p:cNvSpPr>
                <a:spLocks/>
              </p:cNvSpPr>
              <p:nvPr/>
            </p:nvSpPr>
            <p:spPr bwMode="auto">
              <a:xfrm>
                <a:off x="3197" y="1677"/>
                <a:ext cx="29" cy="33"/>
              </a:xfrm>
              <a:custGeom>
                <a:avLst/>
                <a:gdLst>
                  <a:gd name="T0" fmla="*/ 13 w 13"/>
                  <a:gd name="T1" fmla="*/ 0 h 15"/>
                  <a:gd name="T2" fmla="*/ 0 w 13"/>
                  <a:gd name="T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" h="15">
                    <a:moveTo>
                      <a:pt x="13" y="0"/>
                    </a:moveTo>
                    <a:cubicBezTo>
                      <a:pt x="13" y="10"/>
                      <a:pt x="12" y="14"/>
                      <a:pt x="0" y="15"/>
                    </a:cubicBezTo>
                  </a:path>
                </a:pathLst>
              </a:custGeom>
              <a:solidFill>
                <a:srgbClr val="6300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139" name="Freeform 739"/>
              <p:cNvSpPr>
                <a:spLocks/>
              </p:cNvSpPr>
              <p:nvPr/>
            </p:nvSpPr>
            <p:spPr bwMode="auto">
              <a:xfrm>
                <a:off x="2842" y="1170"/>
                <a:ext cx="45" cy="36"/>
              </a:xfrm>
              <a:custGeom>
                <a:avLst/>
                <a:gdLst>
                  <a:gd name="T0" fmla="*/ 0 w 20"/>
                  <a:gd name="T1" fmla="*/ 6 h 16"/>
                  <a:gd name="T2" fmla="*/ 19 w 20"/>
                  <a:gd name="T3" fmla="*/ 0 h 16"/>
                  <a:gd name="T4" fmla="*/ 19 w 20"/>
                  <a:gd name="T5" fmla="*/ 16 h 16"/>
                  <a:gd name="T6" fmla="*/ 8 w 20"/>
                  <a:gd name="T7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16">
                    <a:moveTo>
                      <a:pt x="0" y="6"/>
                    </a:moveTo>
                    <a:cubicBezTo>
                      <a:pt x="6" y="6"/>
                      <a:pt x="12" y="1"/>
                      <a:pt x="19" y="0"/>
                    </a:cubicBezTo>
                    <a:cubicBezTo>
                      <a:pt x="20" y="4"/>
                      <a:pt x="20" y="12"/>
                      <a:pt x="19" y="16"/>
                    </a:cubicBezTo>
                    <a:cubicBezTo>
                      <a:pt x="19" y="11"/>
                      <a:pt x="15" y="1"/>
                      <a:pt x="8" y="4"/>
                    </a:cubicBezTo>
                  </a:path>
                </a:pathLst>
              </a:custGeom>
              <a:solidFill>
                <a:srgbClr val="8C3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140" name="Freeform 740"/>
              <p:cNvSpPr>
                <a:spLocks/>
              </p:cNvSpPr>
              <p:nvPr/>
            </p:nvSpPr>
            <p:spPr bwMode="auto">
              <a:xfrm>
                <a:off x="2690" y="1237"/>
                <a:ext cx="38" cy="27"/>
              </a:xfrm>
              <a:custGeom>
                <a:avLst/>
                <a:gdLst>
                  <a:gd name="T0" fmla="*/ 0 w 17"/>
                  <a:gd name="T1" fmla="*/ 7 h 12"/>
                  <a:gd name="T2" fmla="*/ 15 w 17"/>
                  <a:gd name="T3" fmla="*/ 0 h 12"/>
                  <a:gd name="T4" fmla="*/ 17 w 17"/>
                  <a:gd name="T5" fmla="*/ 12 h 12"/>
                  <a:gd name="T6" fmla="*/ 6 w 17"/>
                  <a:gd name="T7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12">
                    <a:moveTo>
                      <a:pt x="0" y="7"/>
                    </a:moveTo>
                    <a:cubicBezTo>
                      <a:pt x="2" y="7"/>
                      <a:pt x="10" y="1"/>
                      <a:pt x="15" y="0"/>
                    </a:cubicBezTo>
                    <a:cubicBezTo>
                      <a:pt x="16" y="4"/>
                      <a:pt x="15" y="8"/>
                      <a:pt x="17" y="12"/>
                    </a:cubicBezTo>
                    <a:cubicBezTo>
                      <a:pt x="13" y="11"/>
                      <a:pt x="10" y="4"/>
                      <a:pt x="6" y="7"/>
                    </a:cubicBezTo>
                  </a:path>
                </a:pathLst>
              </a:custGeom>
              <a:solidFill>
                <a:srgbClr val="8C3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141" name="Freeform 741"/>
              <p:cNvSpPr>
                <a:spLocks/>
              </p:cNvSpPr>
              <p:nvPr/>
            </p:nvSpPr>
            <p:spPr bwMode="auto">
              <a:xfrm>
                <a:off x="2384" y="1244"/>
                <a:ext cx="584" cy="693"/>
              </a:xfrm>
              <a:custGeom>
                <a:avLst/>
                <a:gdLst>
                  <a:gd name="T0" fmla="*/ 24 w 260"/>
                  <a:gd name="T1" fmla="*/ 128 h 309"/>
                  <a:gd name="T2" fmla="*/ 4 w 260"/>
                  <a:gd name="T3" fmla="*/ 175 h 309"/>
                  <a:gd name="T4" fmla="*/ 1 w 260"/>
                  <a:gd name="T5" fmla="*/ 232 h 309"/>
                  <a:gd name="T6" fmla="*/ 20 w 260"/>
                  <a:gd name="T7" fmla="*/ 287 h 309"/>
                  <a:gd name="T8" fmla="*/ 69 w 260"/>
                  <a:gd name="T9" fmla="*/ 302 h 309"/>
                  <a:gd name="T10" fmla="*/ 111 w 260"/>
                  <a:gd name="T11" fmla="*/ 185 h 309"/>
                  <a:gd name="T12" fmla="*/ 198 w 260"/>
                  <a:gd name="T13" fmla="*/ 119 h 309"/>
                  <a:gd name="T14" fmla="*/ 251 w 260"/>
                  <a:gd name="T15" fmla="*/ 102 h 309"/>
                  <a:gd name="T16" fmla="*/ 236 w 260"/>
                  <a:gd name="T17" fmla="*/ 49 h 309"/>
                  <a:gd name="T18" fmla="*/ 216 w 260"/>
                  <a:gd name="T19" fmla="*/ 35 h 309"/>
                  <a:gd name="T20" fmla="*/ 205 w 260"/>
                  <a:gd name="T21" fmla="*/ 14 h 309"/>
                  <a:gd name="T22" fmla="*/ 189 w 260"/>
                  <a:gd name="T23" fmla="*/ 3 h 309"/>
                  <a:gd name="T24" fmla="*/ 183 w 260"/>
                  <a:gd name="T25" fmla="*/ 21 h 309"/>
                  <a:gd name="T26" fmla="*/ 171 w 260"/>
                  <a:gd name="T27" fmla="*/ 39 h 309"/>
                  <a:gd name="T28" fmla="*/ 157 w 260"/>
                  <a:gd name="T29" fmla="*/ 40 h 309"/>
                  <a:gd name="T30" fmla="*/ 133 w 260"/>
                  <a:gd name="T31" fmla="*/ 54 h 309"/>
                  <a:gd name="T32" fmla="*/ 108 w 260"/>
                  <a:gd name="T33" fmla="*/ 79 h 309"/>
                  <a:gd name="T34" fmla="*/ 71 w 260"/>
                  <a:gd name="T35" fmla="*/ 89 h 309"/>
                  <a:gd name="T36" fmla="*/ 24 w 260"/>
                  <a:gd name="T37" fmla="*/ 127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60" h="309">
                    <a:moveTo>
                      <a:pt x="24" y="128"/>
                    </a:moveTo>
                    <a:cubicBezTo>
                      <a:pt x="13" y="139"/>
                      <a:pt x="8" y="161"/>
                      <a:pt x="4" y="175"/>
                    </a:cubicBezTo>
                    <a:cubicBezTo>
                      <a:pt x="0" y="194"/>
                      <a:pt x="0" y="213"/>
                      <a:pt x="1" y="232"/>
                    </a:cubicBezTo>
                    <a:cubicBezTo>
                      <a:pt x="2" y="252"/>
                      <a:pt x="6" y="272"/>
                      <a:pt x="20" y="287"/>
                    </a:cubicBezTo>
                    <a:cubicBezTo>
                      <a:pt x="32" y="299"/>
                      <a:pt x="52" y="309"/>
                      <a:pt x="69" y="302"/>
                    </a:cubicBezTo>
                    <a:cubicBezTo>
                      <a:pt x="114" y="285"/>
                      <a:pt x="96" y="220"/>
                      <a:pt x="111" y="185"/>
                    </a:cubicBezTo>
                    <a:cubicBezTo>
                      <a:pt x="127" y="149"/>
                      <a:pt x="157" y="119"/>
                      <a:pt x="198" y="119"/>
                    </a:cubicBezTo>
                    <a:cubicBezTo>
                      <a:pt x="213" y="119"/>
                      <a:pt x="242" y="118"/>
                      <a:pt x="251" y="102"/>
                    </a:cubicBezTo>
                    <a:cubicBezTo>
                      <a:pt x="260" y="85"/>
                      <a:pt x="247" y="61"/>
                      <a:pt x="236" y="49"/>
                    </a:cubicBezTo>
                    <a:cubicBezTo>
                      <a:pt x="230" y="43"/>
                      <a:pt x="222" y="40"/>
                      <a:pt x="216" y="35"/>
                    </a:cubicBezTo>
                    <a:cubicBezTo>
                      <a:pt x="210" y="29"/>
                      <a:pt x="208" y="21"/>
                      <a:pt x="205" y="14"/>
                    </a:cubicBezTo>
                    <a:cubicBezTo>
                      <a:pt x="203" y="10"/>
                      <a:pt x="195" y="0"/>
                      <a:pt x="189" y="3"/>
                    </a:cubicBezTo>
                    <a:cubicBezTo>
                      <a:pt x="185" y="6"/>
                      <a:pt x="185" y="16"/>
                      <a:pt x="183" y="21"/>
                    </a:cubicBezTo>
                    <a:cubicBezTo>
                      <a:pt x="181" y="27"/>
                      <a:pt x="177" y="34"/>
                      <a:pt x="171" y="39"/>
                    </a:cubicBezTo>
                    <a:cubicBezTo>
                      <a:pt x="166" y="44"/>
                      <a:pt x="163" y="43"/>
                      <a:pt x="157" y="40"/>
                    </a:cubicBezTo>
                    <a:cubicBezTo>
                      <a:pt x="144" y="35"/>
                      <a:pt x="136" y="42"/>
                      <a:pt x="133" y="54"/>
                    </a:cubicBezTo>
                    <a:cubicBezTo>
                      <a:pt x="129" y="68"/>
                      <a:pt x="122" y="76"/>
                      <a:pt x="108" y="79"/>
                    </a:cubicBezTo>
                    <a:cubicBezTo>
                      <a:pt x="95" y="82"/>
                      <a:pt x="83" y="86"/>
                      <a:pt x="71" y="89"/>
                    </a:cubicBezTo>
                    <a:cubicBezTo>
                      <a:pt x="51" y="93"/>
                      <a:pt x="34" y="109"/>
                      <a:pt x="24" y="127"/>
                    </a:cubicBezTo>
                  </a:path>
                </a:pathLst>
              </a:custGeom>
              <a:solidFill>
                <a:srgbClr val="D65D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142" name="Freeform 742"/>
              <p:cNvSpPr>
                <a:spLocks/>
              </p:cNvSpPr>
              <p:nvPr/>
            </p:nvSpPr>
            <p:spPr bwMode="auto">
              <a:xfrm>
                <a:off x="2423" y="1396"/>
                <a:ext cx="455" cy="460"/>
              </a:xfrm>
              <a:custGeom>
                <a:avLst/>
                <a:gdLst>
                  <a:gd name="T0" fmla="*/ 39 w 203"/>
                  <a:gd name="T1" fmla="*/ 51 h 205"/>
                  <a:gd name="T2" fmla="*/ 6 w 203"/>
                  <a:gd name="T3" fmla="*/ 131 h 205"/>
                  <a:gd name="T4" fmla="*/ 24 w 203"/>
                  <a:gd name="T5" fmla="*/ 200 h 205"/>
                  <a:gd name="T6" fmla="*/ 54 w 203"/>
                  <a:gd name="T7" fmla="*/ 161 h 205"/>
                  <a:gd name="T8" fmla="*/ 66 w 203"/>
                  <a:gd name="T9" fmla="*/ 97 h 205"/>
                  <a:gd name="T10" fmla="*/ 164 w 203"/>
                  <a:gd name="T11" fmla="*/ 25 h 205"/>
                  <a:gd name="T12" fmla="*/ 196 w 203"/>
                  <a:gd name="T13" fmla="*/ 13 h 205"/>
                  <a:gd name="T14" fmla="*/ 185 w 203"/>
                  <a:gd name="T15" fmla="*/ 0 h 205"/>
                  <a:gd name="T16" fmla="*/ 135 w 203"/>
                  <a:gd name="T17" fmla="*/ 12 h 205"/>
                  <a:gd name="T18" fmla="*/ 80 w 203"/>
                  <a:gd name="T19" fmla="*/ 26 h 205"/>
                  <a:gd name="T20" fmla="*/ 39 w 203"/>
                  <a:gd name="T21" fmla="*/ 51 h 205"/>
                  <a:gd name="T22" fmla="*/ 29 w 203"/>
                  <a:gd name="T23" fmla="*/ 72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3" h="205">
                    <a:moveTo>
                      <a:pt x="39" y="51"/>
                    </a:moveTo>
                    <a:cubicBezTo>
                      <a:pt x="11" y="75"/>
                      <a:pt x="8" y="111"/>
                      <a:pt x="6" y="131"/>
                    </a:cubicBezTo>
                    <a:cubicBezTo>
                      <a:pt x="4" y="148"/>
                      <a:pt x="0" y="194"/>
                      <a:pt x="24" y="200"/>
                    </a:cubicBezTo>
                    <a:cubicBezTo>
                      <a:pt x="46" y="205"/>
                      <a:pt x="52" y="177"/>
                      <a:pt x="54" y="161"/>
                    </a:cubicBezTo>
                    <a:cubicBezTo>
                      <a:pt x="58" y="140"/>
                      <a:pt x="58" y="118"/>
                      <a:pt x="66" y="97"/>
                    </a:cubicBezTo>
                    <a:cubicBezTo>
                      <a:pt x="83" y="52"/>
                      <a:pt x="121" y="36"/>
                      <a:pt x="164" y="25"/>
                    </a:cubicBezTo>
                    <a:cubicBezTo>
                      <a:pt x="172" y="23"/>
                      <a:pt x="191" y="21"/>
                      <a:pt x="196" y="13"/>
                    </a:cubicBezTo>
                    <a:cubicBezTo>
                      <a:pt x="203" y="2"/>
                      <a:pt x="192" y="0"/>
                      <a:pt x="185" y="0"/>
                    </a:cubicBezTo>
                    <a:cubicBezTo>
                      <a:pt x="168" y="1"/>
                      <a:pt x="152" y="9"/>
                      <a:pt x="135" y="12"/>
                    </a:cubicBezTo>
                    <a:cubicBezTo>
                      <a:pt x="115" y="16"/>
                      <a:pt x="98" y="15"/>
                      <a:pt x="80" y="26"/>
                    </a:cubicBezTo>
                    <a:cubicBezTo>
                      <a:pt x="70" y="31"/>
                      <a:pt x="47" y="43"/>
                      <a:pt x="39" y="51"/>
                    </a:cubicBezTo>
                    <a:cubicBezTo>
                      <a:pt x="31" y="59"/>
                      <a:pt x="36" y="64"/>
                      <a:pt x="29" y="72"/>
                    </a:cubicBezTo>
                  </a:path>
                </a:pathLst>
              </a:custGeom>
              <a:solidFill>
                <a:srgbClr val="D670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143" name="Freeform 743"/>
              <p:cNvSpPr>
                <a:spLocks/>
              </p:cNvSpPr>
              <p:nvPr/>
            </p:nvSpPr>
            <p:spPr bwMode="auto">
              <a:xfrm>
                <a:off x="2627" y="1369"/>
                <a:ext cx="235" cy="113"/>
              </a:xfrm>
              <a:custGeom>
                <a:avLst/>
                <a:gdLst>
                  <a:gd name="T0" fmla="*/ 105 w 105"/>
                  <a:gd name="T1" fmla="*/ 15 h 50"/>
                  <a:gd name="T2" fmla="*/ 88 w 105"/>
                  <a:gd name="T3" fmla="*/ 5 h 50"/>
                  <a:gd name="T4" fmla="*/ 77 w 105"/>
                  <a:gd name="T5" fmla="*/ 13 h 50"/>
                  <a:gd name="T6" fmla="*/ 63 w 105"/>
                  <a:gd name="T7" fmla="*/ 13 h 50"/>
                  <a:gd name="T8" fmla="*/ 0 w 105"/>
                  <a:gd name="T9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0">
                    <a:moveTo>
                      <a:pt x="105" y="15"/>
                    </a:moveTo>
                    <a:cubicBezTo>
                      <a:pt x="98" y="9"/>
                      <a:pt x="99" y="0"/>
                      <a:pt x="88" y="5"/>
                    </a:cubicBezTo>
                    <a:cubicBezTo>
                      <a:pt x="84" y="6"/>
                      <a:pt x="81" y="11"/>
                      <a:pt x="77" y="13"/>
                    </a:cubicBezTo>
                    <a:cubicBezTo>
                      <a:pt x="73" y="14"/>
                      <a:pt x="67" y="13"/>
                      <a:pt x="63" y="13"/>
                    </a:cubicBezTo>
                    <a:cubicBezTo>
                      <a:pt x="40" y="15"/>
                      <a:pt x="19" y="38"/>
                      <a:pt x="0" y="50"/>
                    </a:cubicBezTo>
                  </a:path>
                </a:pathLst>
              </a:custGeom>
              <a:solidFill>
                <a:srgbClr val="D670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144" name="Freeform 744"/>
              <p:cNvSpPr>
                <a:spLocks/>
              </p:cNvSpPr>
              <p:nvPr/>
            </p:nvSpPr>
            <p:spPr bwMode="auto">
              <a:xfrm>
                <a:off x="2465" y="1484"/>
                <a:ext cx="153" cy="247"/>
              </a:xfrm>
              <a:custGeom>
                <a:avLst/>
                <a:gdLst>
                  <a:gd name="T0" fmla="*/ 24 w 68"/>
                  <a:gd name="T1" fmla="*/ 29 h 110"/>
                  <a:gd name="T2" fmla="*/ 4 w 68"/>
                  <a:gd name="T3" fmla="*/ 82 h 110"/>
                  <a:gd name="T4" fmla="*/ 12 w 68"/>
                  <a:gd name="T5" fmla="*/ 105 h 110"/>
                  <a:gd name="T6" fmla="*/ 22 w 68"/>
                  <a:gd name="T7" fmla="*/ 78 h 110"/>
                  <a:gd name="T8" fmla="*/ 39 w 68"/>
                  <a:gd name="T9" fmla="*/ 30 h 110"/>
                  <a:gd name="T10" fmla="*/ 52 w 68"/>
                  <a:gd name="T11" fmla="*/ 15 h 110"/>
                  <a:gd name="T12" fmla="*/ 68 w 68"/>
                  <a:gd name="T13" fmla="*/ 2 h 110"/>
                  <a:gd name="T14" fmla="*/ 28 w 68"/>
                  <a:gd name="T15" fmla="*/ 26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8" h="110">
                    <a:moveTo>
                      <a:pt x="24" y="29"/>
                    </a:moveTo>
                    <a:cubicBezTo>
                      <a:pt x="17" y="48"/>
                      <a:pt x="6" y="62"/>
                      <a:pt x="4" y="82"/>
                    </a:cubicBezTo>
                    <a:cubicBezTo>
                      <a:pt x="3" y="89"/>
                      <a:pt x="0" y="110"/>
                      <a:pt x="12" y="105"/>
                    </a:cubicBezTo>
                    <a:cubicBezTo>
                      <a:pt x="18" y="101"/>
                      <a:pt x="20" y="85"/>
                      <a:pt x="22" y="78"/>
                    </a:cubicBezTo>
                    <a:cubicBezTo>
                      <a:pt x="26" y="62"/>
                      <a:pt x="31" y="45"/>
                      <a:pt x="39" y="30"/>
                    </a:cubicBezTo>
                    <a:cubicBezTo>
                      <a:pt x="42" y="24"/>
                      <a:pt x="46" y="19"/>
                      <a:pt x="52" y="15"/>
                    </a:cubicBezTo>
                    <a:cubicBezTo>
                      <a:pt x="57" y="11"/>
                      <a:pt x="66" y="9"/>
                      <a:pt x="68" y="2"/>
                    </a:cubicBezTo>
                    <a:cubicBezTo>
                      <a:pt x="54" y="0"/>
                      <a:pt x="35" y="15"/>
                      <a:pt x="28" y="26"/>
                    </a:cubicBezTo>
                  </a:path>
                </a:pathLst>
              </a:custGeom>
              <a:solidFill>
                <a:srgbClr val="EE7E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145" name="Freeform 745"/>
              <p:cNvSpPr>
                <a:spLocks/>
              </p:cNvSpPr>
              <p:nvPr/>
            </p:nvSpPr>
            <p:spPr bwMode="auto">
              <a:xfrm>
                <a:off x="2483" y="1603"/>
                <a:ext cx="25" cy="69"/>
              </a:xfrm>
              <a:custGeom>
                <a:avLst/>
                <a:gdLst>
                  <a:gd name="T0" fmla="*/ 1 w 11"/>
                  <a:gd name="T1" fmla="*/ 24 h 31"/>
                  <a:gd name="T2" fmla="*/ 2 w 11"/>
                  <a:gd name="T3" fmla="*/ 31 h 31"/>
                  <a:gd name="T4" fmla="*/ 5 w 11"/>
                  <a:gd name="T5" fmla="*/ 15 h 31"/>
                  <a:gd name="T6" fmla="*/ 11 w 11"/>
                  <a:gd name="T7" fmla="*/ 0 h 31"/>
                  <a:gd name="T8" fmla="*/ 3 w 11"/>
                  <a:gd name="T9" fmla="*/ 1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31">
                    <a:moveTo>
                      <a:pt x="1" y="24"/>
                    </a:moveTo>
                    <a:cubicBezTo>
                      <a:pt x="0" y="26"/>
                      <a:pt x="1" y="30"/>
                      <a:pt x="2" y="31"/>
                    </a:cubicBezTo>
                    <a:cubicBezTo>
                      <a:pt x="5" y="27"/>
                      <a:pt x="4" y="20"/>
                      <a:pt x="5" y="15"/>
                    </a:cubicBezTo>
                    <a:cubicBezTo>
                      <a:pt x="6" y="10"/>
                      <a:pt x="11" y="5"/>
                      <a:pt x="11" y="0"/>
                    </a:cubicBezTo>
                    <a:cubicBezTo>
                      <a:pt x="8" y="4"/>
                      <a:pt x="4" y="8"/>
                      <a:pt x="3" y="1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146" name="Freeform 746"/>
              <p:cNvSpPr>
                <a:spLocks/>
              </p:cNvSpPr>
              <p:nvPr/>
            </p:nvSpPr>
            <p:spPr bwMode="auto">
              <a:xfrm>
                <a:off x="2508" y="1573"/>
                <a:ext cx="13" cy="18"/>
              </a:xfrm>
              <a:custGeom>
                <a:avLst/>
                <a:gdLst>
                  <a:gd name="T0" fmla="*/ 2 w 6"/>
                  <a:gd name="T1" fmla="*/ 8 h 8"/>
                  <a:gd name="T2" fmla="*/ 6 w 6"/>
                  <a:gd name="T3" fmla="*/ 0 h 8"/>
                  <a:gd name="T4" fmla="*/ 2 w 6"/>
                  <a:gd name="T5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8">
                    <a:moveTo>
                      <a:pt x="2" y="8"/>
                    </a:moveTo>
                    <a:cubicBezTo>
                      <a:pt x="3" y="7"/>
                      <a:pt x="5" y="3"/>
                      <a:pt x="6" y="0"/>
                    </a:cubicBezTo>
                    <a:cubicBezTo>
                      <a:pt x="4" y="1"/>
                      <a:pt x="0" y="4"/>
                      <a:pt x="2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147" name="Freeform 747"/>
              <p:cNvSpPr>
                <a:spLocks/>
              </p:cNvSpPr>
              <p:nvPr/>
            </p:nvSpPr>
            <p:spPr bwMode="auto">
              <a:xfrm>
                <a:off x="2526" y="1558"/>
                <a:ext cx="4" cy="4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1" y="1"/>
                      <a:pt x="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148" name="Freeform 748"/>
              <p:cNvSpPr>
                <a:spLocks/>
              </p:cNvSpPr>
              <p:nvPr/>
            </p:nvSpPr>
            <p:spPr bwMode="auto">
              <a:xfrm>
                <a:off x="2485" y="1688"/>
                <a:ext cx="12" cy="18"/>
              </a:xfrm>
              <a:custGeom>
                <a:avLst/>
                <a:gdLst>
                  <a:gd name="T0" fmla="*/ 1 w 5"/>
                  <a:gd name="T1" fmla="*/ 4 h 8"/>
                  <a:gd name="T2" fmla="*/ 0 w 5"/>
                  <a:gd name="T3" fmla="*/ 8 h 8"/>
                  <a:gd name="T4" fmla="*/ 2 w 5"/>
                  <a:gd name="T5" fmla="*/ 4 h 8"/>
                  <a:gd name="T6" fmla="*/ 4 w 5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8">
                    <a:moveTo>
                      <a:pt x="1" y="4"/>
                    </a:moveTo>
                    <a:cubicBezTo>
                      <a:pt x="0" y="6"/>
                      <a:pt x="0" y="7"/>
                      <a:pt x="0" y="8"/>
                    </a:cubicBezTo>
                    <a:cubicBezTo>
                      <a:pt x="3" y="8"/>
                      <a:pt x="5" y="5"/>
                      <a:pt x="2" y="4"/>
                    </a:cubicBezTo>
                    <a:cubicBezTo>
                      <a:pt x="2" y="3"/>
                      <a:pt x="3" y="1"/>
                      <a:pt x="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149" name="Freeform 749"/>
              <p:cNvSpPr>
                <a:spLocks/>
              </p:cNvSpPr>
              <p:nvPr/>
            </p:nvSpPr>
            <p:spPr bwMode="auto">
              <a:xfrm>
                <a:off x="2308" y="1818"/>
                <a:ext cx="411" cy="173"/>
              </a:xfrm>
              <a:custGeom>
                <a:avLst/>
                <a:gdLst>
                  <a:gd name="T0" fmla="*/ 0 w 183"/>
                  <a:gd name="T1" fmla="*/ 0 h 77"/>
                  <a:gd name="T2" fmla="*/ 173 w 183"/>
                  <a:gd name="T3" fmla="*/ 6 h 77"/>
                  <a:gd name="T4" fmla="*/ 183 w 183"/>
                  <a:gd name="T5" fmla="*/ 6 h 77"/>
                  <a:gd name="T6" fmla="*/ 178 w 183"/>
                  <a:gd name="T7" fmla="*/ 40 h 77"/>
                  <a:gd name="T8" fmla="*/ 158 w 183"/>
                  <a:gd name="T9" fmla="*/ 77 h 77"/>
                  <a:gd name="T10" fmla="*/ 163 w 183"/>
                  <a:gd name="T11" fmla="*/ 30 h 77"/>
                  <a:gd name="T12" fmla="*/ 120 w 183"/>
                  <a:gd name="T13" fmla="*/ 16 h 77"/>
                  <a:gd name="T14" fmla="*/ 25 w 183"/>
                  <a:gd name="T15" fmla="*/ 2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3" h="77">
                    <a:moveTo>
                      <a:pt x="0" y="0"/>
                    </a:moveTo>
                    <a:cubicBezTo>
                      <a:pt x="58" y="0"/>
                      <a:pt x="115" y="9"/>
                      <a:pt x="173" y="6"/>
                    </a:cubicBezTo>
                    <a:cubicBezTo>
                      <a:pt x="176" y="5"/>
                      <a:pt x="180" y="6"/>
                      <a:pt x="183" y="6"/>
                    </a:cubicBezTo>
                    <a:cubicBezTo>
                      <a:pt x="182" y="18"/>
                      <a:pt x="183" y="27"/>
                      <a:pt x="178" y="40"/>
                    </a:cubicBezTo>
                    <a:cubicBezTo>
                      <a:pt x="173" y="54"/>
                      <a:pt x="166" y="64"/>
                      <a:pt x="158" y="77"/>
                    </a:cubicBezTo>
                    <a:cubicBezTo>
                      <a:pt x="165" y="64"/>
                      <a:pt x="173" y="44"/>
                      <a:pt x="163" y="30"/>
                    </a:cubicBezTo>
                    <a:cubicBezTo>
                      <a:pt x="154" y="17"/>
                      <a:pt x="134" y="17"/>
                      <a:pt x="120" y="16"/>
                    </a:cubicBezTo>
                    <a:cubicBezTo>
                      <a:pt x="88" y="14"/>
                      <a:pt x="56" y="10"/>
                      <a:pt x="25" y="2"/>
                    </a:cubicBezTo>
                  </a:path>
                </a:pathLst>
              </a:custGeom>
              <a:solidFill>
                <a:srgbClr val="005D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150" name="Freeform 750"/>
              <p:cNvSpPr>
                <a:spLocks/>
              </p:cNvSpPr>
              <p:nvPr/>
            </p:nvSpPr>
            <p:spPr bwMode="auto">
              <a:xfrm>
                <a:off x="2317" y="1843"/>
                <a:ext cx="245" cy="255"/>
              </a:xfrm>
              <a:custGeom>
                <a:avLst/>
                <a:gdLst>
                  <a:gd name="T0" fmla="*/ 7 w 109"/>
                  <a:gd name="T1" fmla="*/ 38 h 114"/>
                  <a:gd name="T2" fmla="*/ 10 w 109"/>
                  <a:gd name="T3" fmla="*/ 56 h 114"/>
                  <a:gd name="T4" fmla="*/ 25 w 109"/>
                  <a:gd name="T5" fmla="*/ 64 h 114"/>
                  <a:gd name="T6" fmla="*/ 41 w 109"/>
                  <a:gd name="T7" fmla="*/ 77 h 114"/>
                  <a:gd name="T8" fmla="*/ 48 w 109"/>
                  <a:gd name="T9" fmla="*/ 89 h 114"/>
                  <a:gd name="T10" fmla="*/ 79 w 109"/>
                  <a:gd name="T11" fmla="*/ 98 h 114"/>
                  <a:gd name="T12" fmla="*/ 96 w 109"/>
                  <a:gd name="T13" fmla="*/ 103 h 114"/>
                  <a:gd name="T14" fmla="*/ 109 w 109"/>
                  <a:gd name="T15" fmla="*/ 105 h 114"/>
                  <a:gd name="T16" fmla="*/ 91 w 109"/>
                  <a:gd name="T17" fmla="*/ 94 h 114"/>
                  <a:gd name="T18" fmla="*/ 72 w 109"/>
                  <a:gd name="T19" fmla="*/ 88 h 114"/>
                  <a:gd name="T20" fmla="*/ 36 w 109"/>
                  <a:gd name="T21" fmla="*/ 65 h 114"/>
                  <a:gd name="T22" fmla="*/ 9 w 109"/>
                  <a:gd name="T23" fmla="*/ 37 h 114"/>
                  <a:gd name="T24" fmla="*/ 1 w 109"/>
                  <a:gd name="T25" fmla="*/ 19 h 114"/>
                  <a:gd name="T26" fmla="*/ 0 w 109"/>
                  <a:gd name="T27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114">
                    <a:moveTo>
                      <a:pt x="7" y="38"/>
                    </a:moveTo>
                    <a:cubicBezTo>
                      <a:pt x="7" y="43"/>
                      <a:pt x="7" y="52"/>
                      <a:pt x="10" y="56"/>
                    </a:cubicBezTo>
                    <a:cubicBezTo>
                      <a:pt x="13" y="61"/>
                      <a:pt x="20" y="61"/>
                      <a:pt x="25" y="64"/>
                    </a:cubicBezTo>
                    <a:cubicBezTo>
                      <a:pt x="30" y="68"/>
                      <a:pt x="37" y="73"/>
                      <a:pt x="41" y="77"/>
                    </a:cubicBezTo>
                    <a:cubicBezTo>
                      <a:pt x="44" y="81"/>
                      <a:pt x="45" y="85"/>
                      <a:pt x="48" y="89"/>
                    </a:cubicBezTo>
                    <a:cubicBezTo>
                      <a:pt x="57" y="98"/>
                      <a:pt x="68" y="98"/>
                      <a:pt x="79" y="98"/>
                    </a:cubicBezTo>
                    <a:cubicBezTo>
                      <a:pt x="85" y="98"/>
                      <a:pt x="91" y="99"/>
                      <a:pt x="96" y="103"/>
                    </a:cubicBezTo>
                    <a:cubicBezTo>
                      <a:pt x="100" y="105"/>
                      <a:pt x="106" y="114"/>
                      <a:pt x="109" y="105"/>
                    </a:cubicBezTo>
                    <a:cubicBezTo>
                      <a:pt x="103" y="106"/>
                      <a:pt x="96" y="97"/>
                      <a:pt x="91" y="94"/>
                    </a:cubicBezTo>
                    <a:cubicBezTo>
                      <a:pt x="85" y="91"/>
                      <a:pt x="79" y="89"/>
                      <a:pt x="72" y="88"/>
                    </a:cubicBezTo>
                    <a:cubicBezTo>
                      <a:pt x="57" y="84"/>
                      <a:pt x="49" y="74"/>
                      <a:pt x="36" y="65"/>
                    </a:cubicBezTo>
                    <a:cubicBezTo>
                      <a:pt x="26" y="57"/>
                      <a:pt x="15" y="49"/>
                      <a:pt x="9" y="37"/>
                    </a:cubicBezTo>
                    <a:cubicBezTo>
                      <a:pt x="6" y="31"/>
                      <a:pt x="2" y="25"/>
                      <a:pt x="1" y="19"/>
                    </a:cubicBezTo>
                    <a:cubicBezTo>
                      <a:pt x="0" y="12"/>
                      <a:pt x="3" y="5"/>
                      <a:pt x="0" y="0"/>
                    </a:cubicBezTo>
                  </a:path>
                </a:pathLst>
              </a:custGeom>
              <a:solidFill>
                <a:srgbClr val="003C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151" name="Freeform 751"/>
              <p:cNvSpPr>
                <a:spLocks/>
              </p:cNvSpPr>
              <p:nvPr/>
            </p:nvSpPr>
            <p:spPr bwMode="auto">
              <a:xfrm>
                <a:off x="2322" y="1829"/>
                <a:ext cx="249" cy="115"/>
              </a:xfrm>
              <a:custGeom>
                <a:avLst/>
                <a:gdLst>
                  <a:gd name="T0" fmla="*/ 6 w 111"/>
                  <a:gd name="T1" fmla="*/ 7 h 51"/>
                  <a:gd name="T2" fmla="*/ 23 w 111"/>
                  <a:gd name="T3" fmla="*/ 51 h 51"/>
                  <a:gd name="T4" fmla="*/ 16 w 111"/>
                  <a:gd name="T5" fmla="*/ 23 h 51"/>
                  <a:gd name="T6" fmla="*/ 41 w 111"/>
                  <a:gd name="T7" fmla="*/ 11 h 51"/>
                  <a:gd name="T8" fmla="*/ 78 w 111"/>
                  <a:gd name="T9" fmla="*/ 12 h 51"/>
                  <a:gd name="T10" fmla="*/ 111 w 111"/>
                  <a:gd name="T11" fmla="*/ 12 h 51"/>
                  <a:gd name="T12" fmla="*/ 78 w 111"/>
                  <a:gd name="T13" fmla="*/ 9 h 51"/>
                  <a:gd name="T14" fmla="*/ 49 w 111"/>
                  <a:gd name="T15" fmla="*/ 3 h 51"/>
                  <a:gd name="T16" fmla="*/ 26 w 111"/>
                  <a:gd name="T17" fmla="*/ 1 h 51"/>
                  <a:gd name="T18" fmla="*/ 5 w 111"/>
                  <a:gd name="T19" fmla="*/ 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1" h="51">
                    <a:moveTo>
                      <a:pt x="6" y="7"/>
                    </a:moveTo>
                    <a:cubicBezTo>
                      <a:pt x="0" y="25"/>
                      <a:pt x="14" y="38"/>
                      <a:pt x="23" y="51"/>
                    </a:cubicBezTo>
                    <a:cubicBezTo>
                      <a:pt x="21" y="42"/>
                      <a:pt x="12" y="32"/>
                      <a:pt x="16" y="23"/>
                    </a:cubicBezTo>
                    <a:cubicBezTo>
                      <a:pt x="20" y="14"/>
                      <a:pt x="32" y="12"/>
                      <a:pt x="41" y="11"/>
                    </a:cubicBezTo>
                    <a:cubicBezTo>
                      <a:pt x="53" y="10"/>
                      <a:pt x="66" y="11"/>
                      <a:pt x="78" y="12"/>
                    </a:cubicBezTo>
                    <a:cubicBezTo>
                      <a:pt x="88" y="13"/>
                      <a:pt x="101" y="14"/>
                      <a:pt x="111" y="12"/>
                    </a:cubicBezTo>
                    <a:cubicBezTo>
                      <a:pt x="98" y="10"/>
                      <a:pt x="88" y="10"/>
                      <a:pt x="78" y="9"/>
                    </a:cubicBezTo>
                    <a:cubicBezTo>
                      <a:pt x="68" y="8"/>
                      <a:pt x="58" y="5"/>
                      <a:pt x="49" y="3"/>
                    </a:cubicBezTo>
                    <a:cubicBezTo>
                      <a:pt x="41" y="2"/>
                      <a:pt x="34" y="1"/>
                      <a:pt x="26" y="1"/>
                    </a:cubicBezTo>
                    <a:cubicBezTo>
                      <a:pt x="20" y="1"/>
                      <a:pt x="11" y="0"/>
                      <a:pt x="5" y="2"/>
                    </a:cubicBezTo>
                  </a:path>
                </a:pathLst>
              </a:custGeom>
              <a:solidFill>
                <a:srgbClr val="5B72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152" name="Freeform 752"/>
              <p:cNvSpPr>
                <a:spLocks/>
              </p:cNvSpPr>
              <p:nvPr/>
            </p:nvSpPr>
            <p:spPr bwMode="auto">
              <a:xfrm>
                <a:off x="2382" y="1858"/>
                <a:ext cx="292" cy="216"/>
              </a:xfrm>
              <a:custGeom>
                <a:avLst/>
                <a:gdLst>
                  <a:gd name="T0" fmla="*/ 0 w 130"/>
                  <a:gd name="T1" fmla="*/ 38 h 96"/>
                  <a:gd name="T2" fmla="*/ 14 w 130"/>
                  <a:gd name="T3" fmla="*/ 52 h 96"/>
                  <a:gd name="T4" fmla="*/ 33 w 130"/>
                  <a:gd name="T5" fmla="*/ 65 h 96"/>
                  <a:gd name="T6" fmla="*/ 47 w 130"/>
                  <a:gd name="T7" fmla="*/ 76 h 96"/>
                  <a:gd name="T8" fmla="*/ 63 w 130"/>
                  <a:gd name="T9" fmla="*/ 81 h 96"/>
                  <a:gd name="T10" fmla="*/ 78 w 130"/>
                  <a:gd name="T11" fmla="*/ 91 h 96"/>
                  <a:gd name="T12" fmla="*/ 92 w 130"/>
                  <a:gd name="T13" fmla="*/ 89 h 96"/>
                  <a:gd name="T14" fmla="*/ 115 w 130"/>
                  <a:gd name="T15" fmla="*/ 63 h 96"/>
                  <a:gd name="T16" fmla="*/ 126 w 130"/>
                  <a:gd name="T17" fmla="*/ 23 h 96"/>
                  <a:gd name="T18" fmla="*/ 86 w 130"/>
                  <a:gd name="T19" fmla="*/ 5 h 96"/>
                  <a:gd name="T20" fmla="*/ 104 w 130"/>
                  <a:gd name="T21" fmla="*/ 18 h 96"/>
                  <a:gd name="T22" fmla="*/ 102 w 130"/>
                  <a:gd name="T23" fmla="*/ 56 h 96"/>
                  <a:gd name="T24" fmla="*/ 52 w 130"/>
                  <a:gd name="T25" fmla="*/ 6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0" h="96">
                    <a:moveTo>
                      <a:pt x="0" y="38"/>
                    </a:moveTo>
                    <a:cubicBezTo>
                      <a:pt x="0" y="46"/>
                      <a:pt x="8" y="48"/>
                      <a:pt x="14" y="52"/>
                    </a:cubicBezTo>
                    <a:cubicBezTo>
                      <a:pt x="21" y="56"/>
                      <a:pt x="26" y="61"/>
                      <a:pt x="33" y="65"/>
                    </a:cubicBezTo>
                    <a:cubicBezTo>
                      <a:pt x="37" y="69"/>
                      <a:pt x="42" y="73"/>
                      <a:pt x="47" y="76"/>
                    </a:cubicBezTo>
                    <a:cubicBezTo>
                      <a:pt x="52" y="79"/>
                      <a:pt x="57" y="79"/>
                      <a:pt x="63" y="81"/>
                    </a:cubicBezTo>
                    <a:cubicBezTo>
                      <a:pt x="70" y="83"/>
                      <a:pt x="73" y="87"/>
                      <a:pt x="78" y="91"/>
                    </a:cubicBezTo>
                    <a:cubicBezTo>
                      <a:pt x="84" y="96"/>
                      <a:pt x="87" y="94"/>
                      <a:pt x="92" y="89"/>
                    </a:cubicBezTo>
                    <a:cubicBezTo>
                      <a:pt x="101" y="82"/>
                      <a:pt x="109" y="72"/>
                      <a:pt x="115" y="63"/>
                    </a:cubicBezTo>
                    <a:cubicBezTo>
                      <a:pt x="123" y="51"/>
                      <a:pt x="130" y="37"/>
                      <a:pt x="126" y="23"/>
                    </a:cubicBezTo>
                    <a:cubicBezTo>
                      <a:pt x="122" y="7"/>
                      <a:pt x="101" y="0"/>
                      <a:pt x="86" y="5"/>
                    </a:cubicBezTo>
                    <a:cubicBezTo>
                      <a:pt x="94" y="8"/>
                      <a:pt x="101" y="9"/>
                      <a:pt x="104" y="18"/>
                    </a:cubicBezTo>
                    <a:cubicBezTo>
                      <a:pt x="107" y="29"/>
                      <a:pt x="105" y="45"/>
                      <a:pt x="102" y="56"/>
                    </a:cubicBezTo>
                    <a:cubicBezTo>
                      <a:pt x="95" y="77"/>
                      <a:pt x="69" y="69"/>
                      <a:pt x="52" y="68"/>
                    </a:cubicBezTo>
                  </a:path>
                </a:pathLst>
              </a:custGeom>
              <a:solidFill>
                <a:srgbClr val="AC76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153" name="Freeform 753"/>
              <p:cNvSpPr>
                <a:spLocks/>
              </p:cNvSpPr>
              <p:nvPr/>
            </p:nvSpPr>
            <p:spPr bwMode="auto">
              <a:xfrm>
                <a:off x="2378" y="943"/>
                <a:ext cx="53" cy="159"/>
              </a:xfrm>
              <a:custGeom>
                <a:avLst/>
                <a:gdLst>
                  <a:gd name="T0" fmla="*/ 0 w 24"/>
                  <a:gd name="T1" fmla="*/ 17 h 71"/>
                  <a:gd name="T2" fmla="*/ 11 w 24"/>
                  <a:gd name="T3" fmla="*/ 46 h 71"/>
                  <a:gd name="T4" fmla="*/ 24 w 24"/>
                  <a:gd name="T5" fmla="*/ 71 h 71"/>
                  <a:gd name="T6" fmla="*/ 13 w 24"/>
                  <a:gd name="T7" fmla="*/ 31 h 71"/>
                  <a:gd name="T8" fmla="*/ 24 w 24"/>
                  <a:gd name="T9" fmla="*/ 5 h 71"/>
                  <a:gd name="T10" fmla="*/ 7 w 24"/>
                  <a:gd name="T11" fmla="*/ 4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71">
                    <a:moveTo>
                      <a:pt x="0" y="17"/>
                    </a:moveTo>
                    <a:cubicBezTo>
                      <a:pt x="1" y="26"/>
                      <a:pt x="7" y="38"/>
                      <a:pt x="11" y="46"/>
                    </a:cubicBezTo>
                    <a:cubicBezTo>
                      <a:pt x="15" y="53"/>
                      <a:pt x="18" y="66"/>
                      <a:pt x="24" y="71"/>
                    </a:cubicBezTo>
                    <a:cubicBezTo>
                      <a:pt x="18" y="58"/>
                      <a:pt x="13" y="45"/>
                      <a:pt x="13" y="31"/>
                    </a:cubicBezTo>
                    <a:cubicBezTo>
                      <a:pt x="13" y="19"/>
                      <a:pt x="17" y="14"/>
                      <a:pt x="24" y="5"/>
                    </a:cubicBezTo>
                    <a:cubicBezTo>
                      <a:pt x="19" y="0"/>
                      <a:pt x="12" y="0"/>
                      <a:pt x="7" y="4"/>
                    </a:cubicBezTo>
                  </a:path>
                </a:pathLst>
              </a:custGeom>
              <a:solidFill>
                <a:srgbClr val="CF57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154" name="Freeform 754"/>
              <p:cNvSpPr>
                <a:spLocks/>
              </p:cNvSpPr>
              <p:nvPr/>
            </p:nvSpPr>
            <p:spPr bwMode="auto">
              <a:xfrm>
                <a:off x="2631" y="838"/>
                <a:ext cx="56" cy="161"/>
              </a:xfrm>
              <a:custGeom>
                <a:avLst/>
                <a:gdLst>
                  <a:gd name="T0" fmla="*/ 22 w 25"/>
                  <a:gd name="T1" fmla="*/ 0 h 72"/>
                  <a:gd name="T2" fmla="*/ 7 w 25"/>
                  <a:gd name="T3" fmla="*/ 3 h 72"/>
                  <a:gd name="T4" fmla="*/ 2 w 25"/>
                  <a:gd name="T5" fmla="*/ 18 h 72"/>
                  <a:gd name="T6" fmla="*/ 4 w 25"/>
                  <a:gd name="T7" fmla="*/ 51 h 72"/>
                  <a:gd name="T8" fmla="*/ 11 w 25"/>
                  <a:gd name="T9" fmla="*/ 72 h 72"/>
                  <a:gd name="T10" fmla="*/ 12 w 25"/>
                  <a:gd name="T11" fmla="*/ 21 h 72"/>
                  <a:gd name="T12" fmla="*/ 21 w 25"/>
                  <a:gd name="T13" fmla="*/ 10 h 72"/>
                  <a:gd name="T14" fmla="*/ 25 w 25"/>
                  <a:gd name="T15" fmla="*/ 5 h 72"/>
                  <a:gd name="T16" fmla="*/ 25 w 25"/>
                  <a:gd name="T17" fmla="*/ 1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72">
                    <a:moveTo>
                      <a:pt x="22" y="0"/>
                    </a:moveTo>
                    <a:cubicBezTo>
                      <a:pt x="17" y="0"/>
                      <a:pt x="12" y="1"/>
                      <a:pt x="7" y="3"/>
                    </a:cubicBezTo>
                    <a:cubicBezTo>
                      <a:pt x="0" y="7"/>
                      <a:pt x="2" y="10"/>
                      <a:pt x="2" y="18"/>
                    </a:cubicBezTo>
                    <a:cubicBezTo>
                      <a:pt x="3" y="29"/>
                      <a:pt x="3" y="40"/>
                      <a:pt x="4" y="51"/>
                    </a:cubicBezTo>
                    <a:cubicBezTo>
                      <a:pt x="5" y="57"/>
                      <a:pt x="6" y="69"/>
                      <a:pt x="11" y="72"/>
                    </a:cubicBezTo>
                    <a:cubicBezTo>
                      <a:pt x="11" y="55"/>
                      <a:pt x="5" y="37"/>
                      <a:pt x="12" y="21"/>
                    </a:cubicBezTo>
                    <a:cubicBezTo>
                      <a:pt x="14" y="16"/>
                      <a:pt x="18" y="14"/>
                      <a:pt x="21" y="10"/>
                    </a:cubicBezTo>
                    <a:cubicBezTo>
                      <a:pt x="23" y="8"/>
                      <a:pt x="24" y="7"/>
                      <a:pt x="25" y="5"/>
                    </a:cubicBezTo>
                    <a:cubicBezTo>
                      <a:pt x="25" y="3"/>
                      <a:pt x="23" y="3"/>
                      <a:pt x="25" y="1"/>
                    </a:cubicBezTo>
                  </a:path>
                </a:pathLst>
              </a:custGeom>
              <a:solidFill>
                <a:srgbClr val="CF57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155" name="Freeform 755"/>
              <p:cNvSpPr>
                <a:spLocks/>
              </p:cNvSpPr>
              <p:nvPr/>
            </p:nvSpPr>
            <p:spPr bwMode="auto">
              <a:xfrm>
                <a:off x="2817" y="793"/>
                <a:ext cx="81" cy="155"/>
              </a:xfrm>
              <a:custGeom>
                <a:avLst/>
                <a:gdLst>
                  <a:gd name="T0" fmla="*/ 31 w 36"/>
                  <a:gd name="T1" fmla="*/ 6 h 69"/>
                  <a:gd name="T2" fmla="*/ 2 w 36"/>
                  <a:gd name="T3" fmla="*/ 14 h 69"/>
                  <a:gd name="T4" fmla="*/ 1 w 36"/>
                  <a:gd name="T5" fmla="*/ 44 h 69"/>
                  <a:gd name="T6" fmla="*/ 4 w 36"/>
                  <a:gd name="T7" fmla="*/ 69 h 69"/>
                  <a:gd name="T8" fmla="*/ 5 w 36"/>
                  <a:gd name="T9" fmla="*/ 49 h 69"/>
                  <a:gd name="T10" fmla="*/ 13 w 36"/>
                  <a:gd name="T11" fmla="*/ 19 h 69"/>
                  <a:gd name="T12" fmla="*/ 24 w 36"/>
                  <a:gd name="T13" fmla="*/ 8 h 69"/>
                  <a:gd name="T14" fmla="*/ 36 w 36"/>
                  <a:gd name="T15" fmla="*/ 6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69">
                    <a:moveTo>
                      <a:pt x="31" y="6"/>
                    </a:moveTo>
                    <a:cubicBezTo>
                      <a:pt x="21" y="0"/>
                      <a:pt x="5" y="2"/>
                      <a:pt x="2" y="14"/>
                    </a:cubicBezTo>
                    <a:cubicBezTo>
                      <a:pt x="0" y="23"/>
                      <a:pt x="0" y="35"/>
                      <a:pt x="1" y="44"/>
                    </a:cubicBezTo>
                    <a:cubicBezTo>
                      <a:pt x="1" y="52"/>
                      <a:pt x="0" y="62"/>
                      <a:pt x="4" y="69"/>
                    </a:cubicBezTo>
                    <a:cubicBezTo>
                      <a:pt x="7" y="64"/>
                      <a:pt x="5" y="55"/>
                      <a:pt x="5" y="49"/>
                    </a:cubicBezTo>
                    <a:cubicBezTo>
                      <a:pt x="5" y="38"/>
                      <a:pt x="6" y="28"/>
                      <a:pt x="13" y="19"/>
                    </a:cubicBezTo>
                    <a:cubicBezTo>
                      <a:pt x="16" y="14"/>
                      <a:pt x="19" y="10"/>
                      <a:pt x="24" y="8"/>
                    </a:cubicBezTo>
                    <a:cubicBezTo>
                      <a:pt x="28" y="7"/>
                      <a:pt x="33" y="8"/>
                      <a:pt x="36" y="6"/>
                    </a:cubicBezTo>
                  </a:path>
                </a:pathLst>
              </a:custGeom>
              <a:solidFill>
                <a:srgbClr val="CF57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156" name="Freeform 756"/>
              <p:cNvSpPr>
                <a:spLocks/>
              </p:cNvSpPr>
              <p:nvPr/>
            </p:nvSpPr>
            <p:spPr bwMode="auto">
              <a:xfrm>
                <a:off x="2382" y="950"/>
                <a:ext cx="38" cy="58"/>
              </a:xfrm>
              <a:custGeom>
                <a:avLst/>
                <a:gdLst>
                  <a:gd name="T0" fmla="*/ 10 w 17"/>
                  <a:gd name="T1" fmla="*/ 4 h 26"/>
                  <a:gd name="T2" fmla="*/ 6 w 17"/>
                  <a:gd name="T3" fmla="*/ 26 h 26"/>
                  <a:gd name="T4" fmla="*/ 17 w 17"/>
                  <a:gd name="T5" fmla="*/ 2 h 26"/>
                  <a:gd name="T6" fmla="*/ 17 w 17"/>
                  <a:gd name="T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26">
                    <a:moveTo>
                      <a:pt x="10" y="4"/>
                    </a:moveTo>
                    <a:cubicBezTo>
                      <a:pt x="0" y="5"/>
                      <a:pt x="3" y="20"/>
                      <a:pt x="6" y="26"/>
                    </a:cubicBezTo>
                    <a:cubicBezTo>
                      <a:pt x="6" y="19"/>
                      <a:pt x="7" y="3"/>
                      <a:pt x="17" y="2"/>
                    </a:cubicBezTo>
                    <a:cubicBezTo>
                      <a:pt x="15" y="1"/>
                      <a:pt x="17" y="1"/>
                      <a:pt x="17" y="0"/>
                    </a:cubicBezTo>
                  </a:path>
                </a:pathLst>
              </a:custGeom>
              <a:solidFill>
                <a:srgbClr val="DA7D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157" name="Freeform 757"/>
              <p:cNvSpPr>
                <a:spLocks/>
              </p:cNvSpPr>
              <p:nvPr/>
            </p:nvSpPr>
            <p:spPr bwMode="auto">
              <a:xfrm>
                <a:off x="2640" y="844"/>
                <a:ext cx="36" cy="72"/>
              </a:xfrm>
              <a:custGeom>
                <a:avLst/>
                <a:gdLst>
                  <a:gd name="T0" fmla="*/ 14 w 16"/>
                  <a:gd name="T1" fmla="*/ 1 h 32"/>
                  <a:gd name="T2" fmla="*/ 3 w 16"/>
                  <a:gd name="T3" fmla="*/ 8 h 32"/>
                  <a:gd name="T4" fmla="*/ 3 w 16"/>
                  <a:gd name="T5" fmla="*/ 32 h 32"/>
                  <a:gd name="T6" fmla="*/ 16 w 16"/>
                  <a:gd name="T7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2">
                    <a:moveTo>
                      <a:pt x="14" y="1"/>
                    </a:moveTo>
                    <a:cubicBezTo>
                      <a:pt x="6" y="1"/>
                      <a:pt x="4" y="0"/>
                      <a:pt x="3" y="8"/>
                    </a:cubicBezTo>
                    <a:cubicBezTo>
                      <a:pt x="2" y="16"/>
                      <a:pt x="0" y="25"/>
                      <a:pt x="3" y="32"/>
                    </a:cubicBezTo>
                    <a:cubicBezTo>
                      <a:pt x="0" y="22"/>
                      <a:pt x="4" y="4"/>
                      <a:pt x="16" y="3"/>
                    </a:cubicBezTo>
                  </a:path>
                </a:pathLst>
              </a:custGeom>
              <a:solidFill>
                <a:srgbClr val="DA7D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158" name="Freeform 758"/>
              <p:cNvSpPr>
                <a:spLocks/>
              </p:cNvSpPr>
              <p:nvPr/>
            </p:nvSpPr>
            <p:spPr bwMode="auto">
              <a:xfrm>
                <a:off x="2817" y="802"/>
                <a:ext cx="50" cy="74"/>
              </a:xfrm>
              <a:custGeom>
                <a:avLst/>
                <a:gdLst>
                  <a:gd name="T0" fmla="*/ 22 w 22"/>
                  <a:gd name="T1" fmla="*/ 1 h 33"/>
                  <a:gd name="T2" fmla="*/ 6 w 22"/>
                  <a:gd name="T3" fmla="*/ 6 h 33"/>
                  <a:gd name="T4" fmla="*/ 3 w 22"/>
                  <a:gd name="T5" fmla="*/ 33 h 33"/>
                  <a:gd name="T6" fmla="*/ 8 w 22"/>
                  <a:gd name="T7" fmla="*/ 11 h 33"/>
                  <a:gd name="T8" fmla="*/ 22 w 22"/>
                  <a:gd name="T9" fmla="*/ 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33">
                    <a:moveTo>
                      <a:pt x="22" y="1"/>
                    </a:moveTo>
                    <a:cubicBezTo>
                      <a:pt x="15" y="1"/>
                      <a:pt x="9" y="0"/>
                      <a:pt x="6" y="6"/>
                    </a:cubicBezTo>
                    <a:cubicBezTo>
                      <a:pt x="2" y="12"/>
                      <a:pt x="0" y="27"/>
                      <a:pt x="3" y="33"/>
                    </a:cubicBezTo>
                    <a:cubicBezTo>
                      <a:pt x="6" y="26"/>
                      <a:pt x="4" y="18"/>
                      <a:pt x="8" y="11"/>
                    </a:cubicBezTo>
                    <a:cubicBezTo>
                      <a:pt x="11" y="7"/>
                      <a:pt x="18" y="4"/>
                      <a:pt x="22" y="2"/>
                    </a:cubicBezTo>
                  </a:path>
                </a:pathLst>
              </a:custGeom>
              <a:solidFill>
                <a:srgbClr val="DA7D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159" name="Freeform 759"/>
              <p:cNvSpPr>
                <a:spLocks/>
              </p:cNvSpPr>
              <p:nvPr/>
            </p:nvSpPr>
            <p:spPr bwMode="auto">
              <a:xfrm>
                <a:off x="2831" y="808"/>
                <a:ext cx="13" cy="25"/>
              </a:xfrm>
              <a:custGeom>
                <a:avLst/>
                <a:gdLst>
                  <a:gd name="T0" fmla="*/ 4 w 6"/>
                  <a:gd name="T1" fmla="*/ 3 h 11"/>
                  <a:gd name="T2" fmla="*/ 0 w 6"/>
                  <a:gd name="T3" fmla="*/ 11 h 11"/>
                  <a:gd name="T4" fmla="*/ 6 w 6"/>
                  <a:gd name="T5" fmla="*/ 2 h 11"/>
                  <a:gd name="T6" fmla="*/ 5 w 6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1">
                    <a:moveTo>
                      <a:pt x="4" y="3"/>
                    </a:moveTo>
                    <a:cubicBezTo>
                      <a:pt x="1" y="5"/>
                      <a:pt x="1" y="8"/>
                      <a:pt x="0" y="11"/>
                    </a:cubicBezTo>
                    <a:cubicBezTo>
                      <a:pt x="3" y="8"/>
                      <a:pt x="3" y="4"/>
                      <a:pt x="6" y="2"/>
                    </a:cubicBezTo>
                    <a:cubicBezTo>
                      <a:pt x="6" y="1"/>
                      <a:pt x="6" y="1"/>
                      <a:pt x="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160" name="Freeform 760"/>
              <p:cNvSpPr>
                <a:spLocks/>
              </p:cNvSpPr>
              <p:nvPr/>
            </p:nvSpPr>
            <p:spPr bwMode="auto">
              <a:xfrm>
                <a:off x="2853" y="806"/>
                <a:ext cx="9" cy="5"/>
              </a:xfrm>
              <a:custGeom>
                <a:avLst/>
                <a:gdLst>
                  <a:gd name="T0" fmla="*/ 1 w 4"/>
                  <a:gd name="T1" fmla="*/ 0 h 2"/>
                  <a:gd name="T2" fmla="*/ 1 w 4"/>
                  <a:gd name="T3" fmla="*/ 2 h 2"/>
                  <a:gd name="T4" fmla="*/ 4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1" y="0"/>
                      <a:pt x="0" y="1"/>
                      <a:pt x="1" y="2"/>
                    </a:cubicBezTo>
                    <a:cubicBezTo>
                      <a:pt x="2" y="1"/>
                      <a:pt x="4" y="0"/>
                      <a:pt x="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161" name="Freeform 761"/>
              <p:cNvSpPr>
                <a:spLocks/>
              </p:cNvSpPr>
              <p:nvPr/>
            </p:nvSpPr>
            <p:spPr bwMode="auto">
              <a:xfrm>
                <a:off x="2649" y="851"/>
                <a:ext cx="16" cy="14"/>
              </a:xfrm>
              <a:custGeom>
                <a:avLst/>
                <a:gdLst>
                  <a:gd name="T0" fmla="*/ 2 w 7"/>
                  <a:gd name="T1" fmla="*/ 1 h 6"/>
                  <a:gd name="T2" fmla="*/ 0 w 7"/>
                  <a:gd name="T3" fmla="*/ 6 h 6"/>
                  <a:gd name="T4" fmla="*/ 7 w 7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6">
                    <a:moveTo>
                      <a:pt x="2" y="1"/>
                    </a:moveTo>
                    <a:cubicBezTo>
                      <a:pt x="1" y="2"/>
                      <a:pt x="1" y="4"/>
                      <a:pt x="0" y="6"/>
                    </a:cubicBezTo>
                    <a:cubicBezTo>
                      <a:pt x="3" y="5"/>
                      <a:pt x="5" y="2"/>
                      <a:pt x="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162" name="Freeform 762"/>
              <p:cNvSpPr>
                <a:spLocks/>
              </p:cNvSpPr>
              <p:nvPr/>
            </p:nvSpPr>
            <p:spPr bwMode="auto">
              <a:xfrm>
                <a:off x="2667" y="849"/>
                <a:ext cx="9" cy="2"/>
              </a:xfrm>
              <a:custGeom>
                <a:avLst/>
                <a:gdLst>
                  <a:gd name="T0" fmla="*/ 2 w 4"/>
                  <a:gd name="T1" fmla="*/ 0 h 1"/>
                  <a:gd name="T2" fmla="*/ 4 w 4"/>
                  <a:gd name="T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" h="1">
                    <a:moveTo>
                      <a:pt x="2" y="0"/>
                    </a:moveTo>
                    <a:cubicBezTo>
                      <a:pt x="0" y="1"/>
                      <a:pt x="2" y="1"/>
                      <a:pt x="4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163" name="Freeform 763"/>
              <p:cNvSpPr>
                <a:spLocks/>
              </p:cNvSpPr>
              <p:nvPr/>
            </p:nvSpPr>
            <p:spPr bwMode="auto">
              <a:xfrm>
                <a:off x="2393" y="963"/>
                <a:ext cx="12" cy="18"/>
              </a:xfrm>
              <a:custGeom>
                <a:avLst/>
                <a:gdLst>
                  <a:gd name="T0" fmla="*/ 0 w 5"/>
                  <a:gd name="T1" fmla="*/ 2 h 8"/>
                  <a:gd name="T2" fmla="*/ 1 w 5"/>
                  <a:gd name="T3" fmla="*/ 8 h 8"/>
                  <a:gd name="T4" fmla="*/ 5 w 5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8">
                    <a:moveTo>
                      <a:pt x="0" y="2"/>
                    </a:moveTo>
                    <a:cubicBezTo>
                      <a:pt x="0" y="4"/>
                      <a:pt x="0" y="6"/>
                      <a:pt x="1" y="8"/>
                    </a:cubicBezTo>
                    <a:cubicBezTo>
                      <a:pt x="3" y="6"/>
                      <a:pt x="1" y="2"/>
                      <a:pt x="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164" name="Freeform 764"/>
              <p:cNvSpPr>
                <a:spLocks/>
              </p:cNvSpPr>
              <p:nvPr/>
            </p:nvSpPr>
            <p:spPr bwMode="auto">
              <a:xfrm>
                <a:off x="2405" y="959"/>
                <a:ext cx="6" cy="2"/>
              </a:xfrm>
              <a:custGeom>
                <a:avLst/>
                <a:gdLst>
                  <a:gd name="T0" fmla="*/ 1 w 3"/>
                  <a:gd name="T1" fmla="*/ 0 h 1"/>
                  <a:gd name="T2" fmla="*/ 1 w 3"/>
                  <a:gd name="T3" fmla="*/ 1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1" y="0"/>
                    </a:moveTo>
                    <a:cubicBezTo>
                      <a:pt x="1" y="0"/>
                      <a:pt x="0" y="0"/>
                      <a:pt x="1" y="1"/>
                    </a:cubicBezTo>
                    <a:cubicBezTo>
                      <a:pt x="3" y="1"/>
                      <a:pt x="3" y="0"/>
                      <a:pt x="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165" name="Freeform 765"/>
              <p:cNvSpPr>
                <a:spLocks/>
              </p:cNvSpPr>
              <p:nvPr/>
            </p:nvSpPr>
            <p:spPr bwMode="auto">
              <a:xfrm>
                <a:off x="2391" y="992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2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1" y="2"/>
                      <a:pt x="2" y="1"/>
                      <a:pt x="2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166" name="Freeform 766"/>
              <p:cNvSpPr>
                <a:spLocks/>
              </p:cNvSpPr>
              <p:nvPr/>
            </p:nvSpPr>
            <p:spPr bwMode="auto">
              <a:xfrm>
                <a:off x="2642" y="874"/>
                <a:ext cx="7" cy="6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2 h 3"/>
                  <a:gd name="T4" fmla="*/ 3 w 3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3"/>
                      <a:pt x="2" y="2"/>
                      <a:pt x="3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167" name="Freeform 767"/>
              <p:cNvSpPr>
                <a:spLocks/>
              </p:cNvSpPr>
              <p:nvPr/>
            </p:nvSpPr>
            <p:spPr bwMode="auto">
              <a:xfrm>
                <a:off x="2820" y="840"/>
                <a:ext cx="6" cy="16"/>
              </a:xfrm>
              <a:custGeom>
                <a:avLst/>
                <a:gdLst>
                  <a:gd name="T0" fmla="*/ 3 w 3"/>
                  <a:gd name="T1" fmla="*/ 0 h 7"/>
                  <a:gd name="T2" fmla="*/ 3 w 3"/>
                  <a:gd name="T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" h="7">
                    <a:moveTo>
                      <a:pt x="3" y="0"/>
                    </a:moveTo>
                    <a:cubicBezTo>
                      <a:pt x="2" y="2"/>
                      <a:pt x="0" y="5"/>
                      <a:pt x="3" y="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168" name="Freeform 768"/>
              <p:cNvSpPr>
                <a:spLocks/>
              </p:cNvSpPr>
              <p:nvPr/>
            </p:nvSpPr>
            <p:spPr bwMode="auto">
              <a:xfrm>
                <a:off x="2802" y="874"/>
                <a:ext cx="42" cy="123"/>
              </a:xfrm>
              <a:custGeom>
                <a:avLst/>
                <a:gdLst>
                  <a:gd name="T0" fmla="*/ 6 w 19"/>
                  <a:gd name="T1" fmla="*/ 14 h 55"/>
                  <a:gd name="T2" fmla="*/ 19 w 19"/>
                  <a:gd name="T3" fmla="*/ 47 h 55"/>
                  <a:gd name="T4" fmla="*/ 8 w 19"/>
                  <a:gd name="T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55">
                    <a:moveTo>
                      <a:pt x="6" y="14"/>
                    </a:moveTo>
                    <a:cubicBezTo>
                      <a:pt x="7" y="27"/>
                      <a:pt x="0" y="54"/>
                      <a:pt x="19" y="47"/>
                    </a:cubicBezTo>
                    <a:cubicBezTo>
                      <a:pt x="6" y="55"/>
                      <a:pt x="8" y="7"/>
                      <a:pt x="8" y="0"/>
                    </a:cubicBezTo>
                  </a:path>
                </a:pathLst>
              </a:custGeom>
              <a:solidFill>
                <a:srgbClr val="9F4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169" name="Freeform 769"/>
              <p:cNvSpPr>
                <a:spLocks/>
              </p:cNvSpPr>
              <p:nvPr/>
            </p:nvSpPr>
            <p:spPr bwMode="auto">
              <a:xfrm>
                <a:off x="2631" y="974"/>
                <a:ext cx="54" cy="63"/>
              </a:xfrm>
              <a:custGeom>
                <a:avLst/>
                <a:gdLst>
                  <a:gd name="T0" fmla="*/ 3 w 24"/>
                  <a:gd name="T1" fmla="*/ 0 h 28"/>
                  <a:gd name="T2" fmla="*/ 7 w 24"/>
                  <a:gd name="T3" fmla="*/ 28 h 28"/>
                  <a:gd name="T4" fmla="*/ 19 w 24"/>
                  <a:gd name="T5" fmla="*/ 24 h 28"/>
                  <a:gd name="T6" fmla="*/ 24 w 24"/>
                  <a:gd name="T7" fmla="*/ 12 h 28"/>
                  <a:gd name="T8" fmla="*/ 14 w 24"/>
                  <a:gd name="T9" fmla="*/ 23 h 28"/>
                  <a:gd name="T10" fmla="*/ 6 w 24"/>
                  <a:gd name="T11" fmla="*/ 9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8">
                    <a:moveTo>
                      <a:pt x="3" y="0"/>
                    </a:moveTo>
                    <a:cubicBezTo>
                      <a:pt x="0" y="4"/>
                      <a:pt x="2" y="25"/>
                      <a:pt x="7" y="28"/>
                    </a:cubicBezTo>
                    <a:cubicBezTo>
                      <a:pt x="8" y="28"/>
                      <a:pt x="17" y="25"/>
                      <a:pt x="19" y="24"/>
                    </a:cubicBezTo>
                    <a:cubicBezTo>
                      <a:pt x="23" y="21"/>
                      <a:pt x="24" y="17"/>
                      <a:pt x="24" y="12"/>
                    </a:cubicBezTo>
                    <a:cubicBezTo>
                      <a:pt x="23" y="15"/>
                      <a:pt x="18" y="23"/>
                      <a:pt x="14" y="23"/>
                    </a:cubicBezTo>
                    <a:cubicBezTo>
                      <a:pt x="10" y="23"/>
                      <a:pt x="7" y="12"/>
                      <a:pt x="6" y="9"/>
                    </a:cubicBezTo>
                  </a:path>
                </a:pathLst>
              </a:custGeom>
              <a:solidFill>
                <a:srgbClr val="9F4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170" name="Freeform 770"/>
              <p:cNvSpPr>
                <a:spLocks/>
              </p:cNvSpPr>
              <p:nvPr/>
            </p:nvSpPr>
            <p:spPr bwMode="auto">
              <a:xfrm>
                <a:off x="2384" y="1049"/>
                <a:ext cx="79" cy="103"/>
              </a:xfrm>
              <a:custGeom>
                <a:avLst/>
                <a:gdLst>
                  <a:gd name="T0" fmla="*/ 2 w 35"/>
                  <a:gd name="T1" fmla="*/ 8 h 46"/>
                  <a:gd name="T2" fmla="*/ 8 w 35"/>
                  <a:gd name="T3" fmla="*/ 30 h 46"/>
                  <a:gd name="T4" fmla="*/ 19 w 35"/>
                  <a:gd name="T5" fmla="*/ 46 h 46"/>
                  <a:gd name="T6" fmla="*/ 31 w 35"/>
                  <a:gd name="T7" fmla="*/ 32 h 46"/>
                  <a:gd name="T8" fmla="*/ 30 w 35"/>
                  <a:gd name="T9" fmla="*/ 0 h 46"/>
                  <a:gd name="T10" fmla="*/ 30 w 35"/>
                  <a:gd name="T11" fmla="*/ 20 h 46"/>
                  <a:gd name="T12" fmla="*/ 27 w 35"/>
                  <a:gd name="T13" fmla="*/ 37 h 46"/>
                  <a:gd name="T14" fmla="*/ 11 w 35"/>
                  <a:gd name="T15" fmla="*/ 2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" h="46">
                    <a:moveTo>
                      <a:pt x="2" y="8"/>
                    </a:moveTo>
                    <a:cubicBezTo>
                      <a:pt x="0" y="12"/>
                      <a:pt x="7" y="25"/>
                      <a:pt x="8" y="30"/>
                    </a:cubicBezTo>
                    <a:cubicBezTo>
                      <a:pt x="10" y="35"/>
                      <a:pt x="12" y="46"/>
                      <a:pt x="19" y="46"/>
                    </a:cubicBezTo>
                    <a:cubicBezTo>
                      <a:pt x="26" y="46"/>
                      <a:pt x="31" y="38"/>
                      <a:pt x="31" y="32"/>
                    </a:cubicBezTo>
                    <a:cubicBezTo>
                      <a:pt x="32" y="25"/>
                      <a:pt x="35" y="5"/>
                      <a:pt x="30" y="0"/>
                    </a:cubicBezTo>
                    <a:cubicBezTo>
                      <a:pt x="29" y="6"/>
                      <a:pt x="30" y="13"/>
                      <a:pt x="30" y="20"/>
                    </a:cubicBezTo>
                    <a:cubicBezTo>
                      <a:pt x="29" y="24"/>
                      <a:pt x="29" y="34"/>
                      <a:pt x="27" y="37"/>
                    </a:cubicBezTo>
                    <a:cubicBezTo>
                      <a:pt x="20" y="45"/>
                      <a:pt x="11" y="27"/>
                      <a:pt x="11" y="22"/>
                    </a:cubicBezTo>
                  </a:path>
                </a:pathLst>
              </a:custGeom>
              <a:solidFill>
                <a:srgbClr val="9F4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171" name="Freeform 771"/>
              <p:cNvSpPr>
                <a:spLocks/>
              </p:cNvSpPr>
              <p:nvPr/>
            </p:nvSpPr>
            <p:spPr bwMode="auto">
              <a:xfrm>
                <a:off x="2853" y="865"/>
                <a:ext cx="41" cy="130"/>
              </a:xfrm>
              <a:custGeom>
                <a:avLst/>
                <a:gdLst>
                  <a:gd name="T0" fmla="*/ 18 w 18"/>
                  <a:gd name="T1" fmla="*/ 0 h 58"/>
                  <a:gd name="T2" fmla="*/ 12 w 18"/>
                  <a:gd name="T3" fmla="*/ 30 h 58"/>
                  <a:gd name="T4" fmla="*/ 0 w 18"/>
                  <a:gd name="T5" fmla="*/ 48 h 58"/>
                  <a:gd name="T6" fmla="*/ 10 w 18"/>
                  <a:gd name="T7" fmla="*/ 31 h 58"/>
                  <a:gd name="T8" fmla="*/ 17 w 18"/>
                  <a:gd name="T9" fmla="*/ 5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58">
                    <a:moveTo>
                      <a:pt x="18" y="0"/>
                    </a:moveTo>
                    <a:cubicBezTo>
                      <a:pt x="14" y="9"/>
                      <a:pt x="14" y="20"/>
                      <a:pt x="12" y="30"/>
                    </a:cubicBezTo>
                    <a:cubicBezTo>
                      <a:pt x="11" y="33"/>
                      <a:pt x="5" y="58"/>
                      <a:pt x="0" y="48"/>
                    </a:cubicBezTo>
                    <a:cubicBezTo>
                      <a:pt x="3" y="41"/>
                      <a:pt x="8" y="38"/>
                      <a:pt x="10" y="31"/>
                    </a:cubicBezTo>
                    <a:cubicBezTo>
                      <a:pt x="12" y="22"/>
                      <a:pt x="15" y="14"/>
                      <a:pt x="17" y="5"/>
                    </a:cubicBezTo>
                  </a:path>
                </a:pathLst>
              </a:custGeom>
              <a:solidFill>
                <a:srgbClr val="8C3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172" name="Freeform 772"/>
              <p:cNvSpPr>
                <a:spLocks/>
              </p:cNvSpPr>
              <p:nvPr/>
            </p:nvSpPr>
            <p:spPr bwMode="auto">
              <a:xfrm>
                <a:off x="2656" y="1008"/>
                <a:ext cx="38" cy="45"/>
              </a:xfrm>
              <a:custGeom>
                <a:avLst/>
                <a:gdLst>
                  <a:gd name="T0" fmla="*/ 17 w 17"/>
                  <a:gd name="T1" fmla="*/ 1 h 20"/>
                  <a:gd name="T2" fmla="*/ 13 w 17"/>
                  <a:gd name="T3" fmla="*/ 16 h 20"/>
                  <a:gd name="T4" fmla="*/ 0 w 17"/>
                  <a:gd name="T5" fmla="*/ 20 h 20"/>
                  <a:gd name="T6" fmla="*/ 15 w 17"/>
                  <a:gd name="T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20">
                    <a:moveTo>
                      <a:pt x="17" y="1"/>
                    </a:moveTo>
                    <a:cubicBezTo>
                      <a:pt x="17" y="5"/>
                      <a:pt x="16" y="13"/>
                      <a:pt x="13" y="16"/>
                    </a:cubicBezTo>
                    <a:cubicBezTo>
                      <a:pt x="10" y="19"/>
                      <a:pt x="5" y="20"/>
                      <a:pt x="0" y="20"/>
                    </a:cubicBezTo>
                    <a:cubicBezTo>
                      <a:pt x="2" y="11"/>
                      <a:pt x="15" y="11"/>
                      <a:pt x="15" y="0"/>
                    </a:cubicBezTo>
                  </a:path>
                </a:pathLst>
              </a:custGeom>
              <a:solidFill>
                <a:srgbClr val="8C3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173" name="Freeform 773"/>
              <p:cNvSpPr>
                <a:spLocks/>
              </p:cNvSpPr>
              <p:nvPr/>
            </p:nvSpPr>
            <p:spPr bwMode="auto">
              <a:xfrm>
                <a:off x="2452" y="1093"/>
                <a:ext cx="29" cy="68"/>
              </a:xfrm>
              <a:custGeom>
                <a:avLst/>
                <a:gdLst>
                  <a:gd name="T0" fmla="*/ 12 w 13"/>
                  <a:gd name="T1" fmla="*/ 0 h 30"/>
                  <a:gd name="T2" fmla="*/ 11 w 13"/>
                  <a:gd name="T3" fmla="*/ 20 h 30"/>
                  <a:gd name="T4" fmla="*/ 0 w 13"/>
                  <a:gd name="T5" fmla="*/ 30 h 30"/>
                  <a:gd name="T6" fmla="*/ 10 w 13"/>
                  <a:gd name="T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0">
                    <a:moveTo>
                      <a:pt x="12" y="0"/>
                    </a:moveTo>
                    <a:cubicBezTo>
                      <a:pt x="12" y="6"/>
                      <a:pt x="13" y="15"/>
                      <a:pt x="11" y="20"/>
                    </a:cubicBezTo>
                    <a:cubicBezTo>
                      <a:pt x="9" y="24"/>
                      <a:pt x="4" y="27"/>
                      <a:pt x="0" y="30"/>
                    </a:cubicBezTo>
                    <a:cubicBezTo>
                      <a:pt x="5" y="20"/>
                      <a:pt x="6" y="10"/>
                      <a:pt x="10" y="0"/>
                    </a:cubicBezTo>
                  </a:path>
                </a:pathLst>
              </a:custGeom>
              <a:solidFill>
                <a:srgbClr val="8C3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174" name="Freeform 774"/>
              <p:cNvSpPr>
                <a:spLocks/>
              </p:cNvSpPr>
              <p:nvPr/>
            </p:nvSpPr>
            <p:spPr bwMode="auto">
              <a:xfrm>
                <a:off x="2649" y="860"/>
                <a:ext cx="27" cy="70"/>
              </a:xfrm>
              <a:custGeom>
                <a:avLst/>
                <a:gdLst>
                  <a:gd name="T0" fmla="*/ 4 w 12"/>
                  <a:gd name="T1" fmla="*/ 6 h 31"/>
                  <a:gd name="T2" fmla="*/ 5 w 12"/>
                  <a:gd name="T3" fmla="*/ 31 h 31"/>
                  <a:gd name="T4" fmla="*/ 5 w 12"/>
                  <a:gd name="T5" fmla="*/ 13 h 31"/>
                  <a:gd name="T6" fmla="*/ 12 w 12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1">
                    <a:moveTo>
                      <a:pt x="4" y="6"/>
                    </a:moveTo>
                    <a:cubicBezTo>
                      <a:pt x="2" y="14"/>
                      <a:pt x="0" y="24"/>
                      <a:pt x="5" y="31"/>
                    </a:cubicBezTo>
                    <a:cubicBezTo>
                      <a:pt x="5" y="25"/>
                      <a:pt x="3" y="19"/>
                      <a:pt x="5" y="13"/>
                    </a:cubicBezTo>
                    <a:cubicBezTo>
                      <a:pt x="6" y="8"/>
                      <a:pt x="10" y="5"/>
                      <a:pt x="12" y="0"/>
                    </a:cubicBezTo>
                  </a:path>
                </a:pathLst>
              </a:custGeom>
              <a:solidFill>
                <a:srgbClr val="B558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175" name="Freeform 775"/>
              <p:cNvSpPr>
                <a:spLocks/>
              </p:cNvSpPr>
              <p:nvPr/>
            </p:nvSpPr>
            <p:spPr bwMode="auto">
              <a:xfrm>
                <a:off x="2826" y="820"/>
                <a:ext cx="50" cy="62"/>
              </a:xfrm>
              <a:custGeom>
                <a:avLst/>
                <a:gdLst>
                  <a:gd name="T0" fmla="*/ 8 w 22"/>
                  <a:gd name="T1" fmla="*/ 5 h 28"/>
                  <a:gd name="T2" fmla="*/ 0 w 22"/>
                  <a:gd name="T3" fmla="*/ 28 h 28"/>
                  <a:gd name="T4" fmla="*/ 11 w 22"/>
                  <a:gd name="T5" fmla="*/ 9 h 28"/>
                  <a:gd name="T6" fmla="*/ 22 w 22"/>
                  <a:gd name="T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28">
                    <a:moveTo>
                      <a:pt x="8" y="5"/>
                    </a:moveTo>
                    <a:cubicBezTo>
                      <a:pt x="3" y="11"/>
                      <a:pt x="1" y="21"/>
                      <a:pt x="0" y="28"/>
                    </a:cubicBezTo>
                    <a:cubicBezTo>
                      <a:pt x="5" y="27"/>
                      <a:pt x="8" y="13"/>
                      <a:pt x="11" y="9"/>
                    </a:cubicBezTo>
                    <a:cubicBezTo>
                      <a:pt x="14" y="5"/>
                      <a:pt x="20" y="2"/>
                      <a:pt x="22" y="0"/>
                    </a:cubicBezTo>
                  </a:path>
                </a:pathLst>
              </a:custGeom>
              <a:solidFill>
                <a:srgbClr val="B558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176" name="Freeform 776"/>
              <p:cNvSpPr>
                <a:spLocks/>
              </p:cNvSpPr>
              <p:nvPr/>
            </p:nvSpPr>
            <p:spPr bwMode="auto">
              <a:xfrm>
                <a:off x="2402" y="990"/>
                <a:ext cx="9" cy="65"/>
              </a:xfrm>
              <a:custGeom>
                <a:avLst/>
                <a:gdLst>
                  <a:gd name="T0" fmla="*/ 4 w 4"/>
                  <a:gd name="T1" fmla="*/ 0 h 29"/>
                  <a:gd name="T2" fmla="*/ 4 w 4"/>
                  <a:gd name="T3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" h="29">
                    <a:moveTo>
                      <a:pt x="4" y="0"/>
                    </a:moveTo>
                    <a:cubicBezTo>
                      <a:pt x="1" y="7"/>
                      <a:pt x="0" y="23"/>
                      <a:pt x="4" y="29"/>
                    </a:cubicBezTo>
                  </a:path>
                </a:pathLst>
              </a:custGeom>
              <a:solidFill>
                <a:srgbClr val="B558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177" name="Freeform 777"/>
              <p:cNvSpPr>
                <a:spLocks/>
              </p:cNvSpPr>
              <p:nvPr/>
            </p:nvSpPr>
            <p:spPr bwMode="auto">
              <a:xfrm>
                <a:off x="2418" y="1502"/>
                <a:ext cx="103" cy="224"/>
              </a:xfrm>
              <a:custGeom>
                <a:avLst/>
                <a:gdLst>
                  <a:gd name="T0" fmla="*/ 20 w 46"/>
                  <a:gd name="T1" fmla="*/ 28 h 100"/>
                  <a:gd name="T2" fmla="*/ 7 w 46"/>
                  <a:gd name="T3" fmla="*/ 60 h 100"/>
                  <a:gd name="T4" fmla="*/ 8 w 46"/>
                  <a:gd name="T5" fmla="*/ 100 h 100"/>
                  <a:gd name="T6" fmla="*/ 9 w 46"/>
                  <a:gd name="T7" fmla="*/ 72 h 100"/>
                  <a:gd name="T8" fmla="*/ 22 w 46"/>
                  <a:gd name="T9" fmla="*/ 31 h 100"/>
                  <a:gd name="T10" fmla="*/ 36 w 46"/>
                  <a:gd name="T11" fmla="*/ 11 h 100"/>
                  <a:gd name="T12" fmla="*/ 46 w 46"/>
                  <a:gd name="T13" fmla="*/ 0 h 100"/>
                  <a:gd name="T14" fmla="*/ 27 w 46"/>
                  <a:gd name="T15" fmla="*/ 1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" h="100">
                    <a:moveTo>
                      <a:pt x="20" y="28"/>
                    </a:moveTo>
                    <a:cubicBezTo>
                      <a:pt x="13" y="36"/>
                      <a:pt x="9" y="49"/>
                      <a:pt x="7" y="60"/>
                    </a:cubicBezTo>
                    <a:cubicBezTo>
                      <a:pt x="5" y="69"/>
                      <a:pt x="0" y="93"/>
                      <a:pt x="8" y="100"/>
                    </a:cubicBezTo>
                    <a:cubicBezTo>
                      <a:pt x="10" y="91"/>
                      <a:pt x="8" y="81"/>
                      <a:pt x="9" y="72"/>
                    </a:cubicBezTo>
                    <a:cubicBezTo>
                      <a:pt x="11" y="58"/>
                      <a:pt x="17" y="44"/>
                      <a:pt x="22" y="31"/>
                    </a:cubicBezTo>
                    <a:cubicBezTo>
                      <a:pt x="26" y="24"/>
                      <a:pt x="30" y="17"/>
                      <a:pt x="36" y="11"/>
                    </a:cubicBezTo>
                    <a:cubicBezTo>
                      <a:pt x="39" y="8"/>
                      <a:pt x="44" y="5"/>
                      <a:pt x="46" y="0"/>
                    </a:cubicBezTo>
                    <a:cubicBezTo>
                      <a:pt x="39" y="0"/>
                      <a:pt x="32" y="7"/>
                      <a:pt x="27" y="10"/>
                    </a:cubicBezTo>
                  </a:path>
                </a:pathLst>
              </a:custGeom>
              <a:solidFill>
                <a:srgbClr val="E200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178" name="Freeform 778"/>
              <p:cNvSpPr>
                <a:spLocks/>
              </p:cNvSpPr>
              <p:nvPr/>
            </p:nvSpPr>
            <p:spPr bwMode="auto">
              <a:xfrm>
                <a:off x="2548" y="1466"/>
                <a:ext cx="211" cy="217"/>
              </a:xfrm>
              <a:custGeom>
                <a:avLst/>
                <a:gdLst>
                  <a:gd name="T0" fmla="*/ 40 w 94"/>
                  <a:gd name="T1" fmla="*/ 22 h 97"/>
                  <a:gd name="T2" fmla="*/ 19 w 94"/>
                  <a:gd name="T3" fmla="*/ 44 h 97"/>
                  <a:gd name="T4" fmla="*/ 6 w 94"/>
                  <a:gd name="T5" fmla="*/ 97 h 97"/>
                  <a:gd name="T6" fmla="*/ 15 w 94"/>
                  <a:gd name="T7" fmla="*/ 69 h 97"/>
                  <a:gd name="T8" fmla="*/ 36 w 94"/>
                  <a:gd name="T9" fmla="*/ 33 h 97"/>
                  <a:gd name="T10" fmla="*/ 94 w 94"/>
                  <a:gd name="T11" fmla="*/ 1 h 97"/>
                  <a:gd name="T12" fmla="*/ 85 w 94"/>
                  <a:gd name="T13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97">
                    <a:moveTo>
                      <a:pt x="40" y="22"/>
                    </a:moveTo>
                    <a:cubicBezTo>
                      <a:pt x="31" y="26"/>
                      <a:pt x="24" y="35"/>
                      <a:pt x="19" y="44"/>
                    </a:cubicBezTo>
                    <a:cubicBezTo>
                      <a:pt x="13" y="57"/>
                      <a:pt x="0" y="83"/>
                      <a:pt x="6" y="97"/>
                    </a:cubicBezTo>
                    <a:cubicBezTo>
                      <a:pt x="12" y="93"/>
                      <a:pt x="13" y="76"/>
                      <a:pt x="15" y="69"/>
                    </a:cubicBezTo>
                    <a:cubicBezTo>
                      <a:pt x="19" y="55"/>
                      <a:pt x="26" y="42"/>
                      <a:pt x="36" y="33"/>
                    </a:cubicBezTo>
                    <a:cubicBezTo>
                      <a:pt x="54" y="18"/>
                      <a:pt x="73" y="10"/>
                      <a:pt x="94" y="1"/>
                    </a:cubicBezTo>
                    <a:cubicBezTo>
                      <a:pt x="91" y="1"/>
                      <a:pt x="87" y="1"/>
                      <a:pt x="85" y="0"/>
                    </a:cubicBezTo>
                  </a:path>
                </a:pathLst>
              </a:custGeom>
              <a:solidFill>
                <a:srgbClr val="B558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179" name="Freeform 779"/>
              <p:cNvSpPr>
                <a:spLocks/>
              </p:cNvSpPr>
              <p:nvPr/>
            </p:nvSpPr>
            <p:spPr bwMode="auto">
              <a:xfrm>
                <a:off x="2636" y="1407"/>
                <a:ext cx="316" cy="261"/>
              </a:xfrm>
              <a:custGeom>
                <a:avLst/>
                <a:gdLst>
                  <a:gd name="T0" fmla="*/ 39 w 141"/>
                  <a:gd name="T1" fmla="*/ 57 h 116"/>
                  <a:gd name="T2" fmla="*/ 13 w 141"/>
                  <a:gd name="T3" fmla="*/ 76 h 116"/>
                  <a:gd name="T4" fmla="*/ 0 w 141"/>
                  <a:gd name="T5" fmla="*/ 116 h 116"/>
                  <a:gd name="T6" fmla="*/ 17 w 141"/>
                  <a:gd name="T7" fmla="*/ 82 h 116"/>
                  <a:gd name="T8" fmla="*/ 38 w 141"/>
                  <a:gd name="T9" fmla="*/ 74 h 116"/>
                  <a:gd name="T10" fmla="*/ 76 w 141"/>
                  <a:gd name="T11" fmla="*/ 51 h 116"/>
                  <a:gd name="T12" fmla="*/ 95 w 141"/>
                  <a:gd name="T13" fmla="*/ 54 h 116"/>
                  <a:gd name="T14" fmla="*/ 123 w 141"/>
                  <a:gd name="T15" fmla="*/ 49 h 116"/>
                  <a:gd name="T16" fmla="*/ 137 w 141"/>
                  <a:gd name="T17" fmla="*/ 42 h 116"/>
                  <a:gd name="T18" fmla="*/ 141 w 141"/>
                  <a:gd name="T19" fmla="*/ 16 h 116"/>
                  <a:gd name="T20" fmla="*/ 135 w 141"/>
                  <a:gd name="T21" fmla="*/ 0 h 116"/>
                  <a:gd name="T22" fmla="*/ 132 w 141"/>
                  <a:gd name="T23" fmla="*/ 27 h 116"/>
                  <a:gd name="T24" fmla="*/ 123 w 141"/>
                  <a:gd name="T25" fmla="*/ 34 h 116"/>
                  <a:gd name="T26" fmla="*/ 118 w 141"/>
                  <a:gd name="T27" fmla="*/ 43 h 116"/>
                  <a:gd name="T28" fmla="*/ 84 w 141"/>
                  <a:gd name="T29" fmla="*/ 46 h 116"/>
                  <a:gd name="T30" fmla="*/ 55 w 141"/>
                  <a:gd name="T31" fmla="*/ 52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1" h="116">
                    <a:moveTo>
                      <a:pt x="39" y="57"/>
                    </a:moveTo>
                    <a:cubicBezTo>
                      <a:pt x="30" y="62"/>
                      <a:pt x="20" y="67"/>
                      <a:pt x="13" y="76"/>
                    </a:cubicBezTo>
                    <a:cubicBezTo>
                      <a:pt x="2" y="88"/>
                      <a:pt x="4" y="101"/>
                      <a:pt x="0" y="116"/>
                    </a:cubicBezTo>
                    <a:cubicBezTo>
                      <a:pt x="6" y="105"/>
                      <a:pt x="7" y="91"/>
                      <a:pt x="17" y="82"/>
                    </a:cubicBezTo>
                    <a:cubicBezTo>
                      <a:pt x="23" y="77"/>
                      <a:pt x="31" y="78"/>
                      <a:pt x="38" y="74"/>
                    </a:cubicBezTo>
                    <a:cubicBezTo>
                      <a:pt x="50" y="68"/>
                      <a:pt x="60" y="52"/>
                      <a:pt x="76" y="51"/>
                    </a:cubicBezTo>
                    <a:cubicBezTo>
                      <a:pt x="82" y="51"/>
                      <a:pt x="89" y="54"/>
                      <a:pt x="95" y="54"/>
                    </a:cubicBezTo>
                    <a:cubicBezTo>
                      <a:pt x="105" y="54"/>
                      <a:pt x="114" y="51"/>
                      <a:pt x="123" y="49"/>
                    </a:cubicBezTo>
                    <a:cubicBezTo>
                      <a:pt x="128" y="48"/>
                      <a:pt x="134" y="48"/>
                      <a:pt x="137" y="42"/>
                    </a:cubicBezTo>
                    <a:cubicBezTo>
                      <a:pt x="140" y="36"/>
                      <a:pt x="141" y="23"/>
                      <a:pt x="141" y="16"/>
                    </a:cubicBezTo>
                    <a:cubicBezTo>
                      <a:pt x="141" y="10"/>
                      <a:pt x="139" y="5"/>
                      <a:pt x="135" y="0"/>
                    </a:cubicBezTo>
                    <a:cubicBezTo>
                      <a:pt x="138" y="7"/>
                      <a:pt x="138" y="22"/>
                      <a:pt x="132" y="27"/>
                    </a:cubicBezTo>
                    <a:cubicBezTo>
                      <a:pt x="129" y="30"/>
                      <a:pt x="125" y="30"/>
                      <a:pt x="123" y="34"/>
                    </a:cubicBezTo>
                    <a:cubicBezTo>
                      <a:pt x="120" y="37"/>
                      <a:pt x="122" y="40"/>
                      <a:pt x="118" y="43"/>
                    </a:cubicBezTo>
                    <a:cubicBezTo>
                      <a:pt x="109" y="47"/>
                      <a:pt x="94" y="43"/>
                      <a:pt x="84" y="46"/>
                    </a:cubicBezTo>
                    <a:cubicBezTo>
                      <a:pt x="74" y="49"/>
                      <a:pt x="65" y="47"/>
                      <a:pt x="55" y="52"/>
                    </a:cubicBezTo>
                  </a:path>
                </a:pathLst>
              </a:custGeom>
              <a:solidFill>
                <a:srgbClr val="E200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180" name="Freeform 780"/>
              <p:cNvSpPr>
                <a:spLocks/>
              </p:cNvSpPr>
              <p:nvPr/>
            </p:nvSpPr>
            <p:spPr bwMode="auto">
              <a:xfrm>
                <a:off x="2555" y="1255"/>
                <a:ext cx="231" cy="191"/>
              </a:xfrm>
              <a:custGeom>
                <a:avLst/>
                <a:gdLst>
                  <a:gd name="T0" fmla="*/ 39 w 103"/>
                  <a:gd name="T1" fmla="*/ 63 h 85"/>
                  <a:gd name="T2" fmla="*/ 50 w 103"/>
                  <a:gd name="T3" fmla="*/ 37 h 85"/>
                  <a:gd name="T4" fmla="*/ 57 w 103"/>
                  <a:gd name="T5" fmla="*/ 30 h 85"/>
                  <a:gd name="T6" fmla="*/ 67 w 103"/>
                  <a:gd name="T7" fmla="*/ 30 h 85"/>
                  <a:gd name="T8" fmla="*/ 76 w 103"/>
                  <a:gd name="T9" fmla="*/ 24 h 85"/>
                  <a:gd name="T10" fmla="*/ 86 w 103"/>
                  <a:gd name="T11" fmla="*/ 21 h 85"/>
                  <a:gd name="T12" fmla="*/ 102 w 103"/>
                  <a:gd name="T13" fmla="*/ 0 h 85"/>
                  <a:gd name="T14" fmla="*/ 98 w 103"/>
                  <a:gd name="T15" fmla="*/ 15 h 85"/>
                  <a:gd name="T16" fmla="*/ 96 w 103"/>
                  <a:gd name="T17" fmla="*/ 31 h 85"/>
                  <a:gd name="T18" fmla="*/ 87 w 103"/>
                  <a:gd name="T19" fmla="*/ 40 h 85"/>
                  <a:gd name="T20" fmla="*/ 71 w 103"/>
                  <a:gd name="T21" fmla="*/ 40 h 85"/>
                  <a:gd name="T22" fmla="*/ 46 w 103"/>
                  <a:gd name="T23" fmla="*/ 70 h 85"/>
                  <a:gd name="T24" fmla="*/ 29 w 103"/>
                  <a:gd name="T25" fmla="*/ 75 h 85"/>
                  <a:gd name="T26" fmla="*/ 4 w 103"/>
                  <a:gd name="T27" fmla="*/ 80 h 85"/>
                  <a:gd name="T28" fmla="*/ 0 w 103"/>
                  <a:gd name="T29" fmla="*/ 84 h 85"/>
                  <a:gd name="T30" fmla="*/ 34 w 103"/>
                  <a:gd name="T31" fmla="*/ 67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3" h="85">
                    <a:moveTo>
                      <a:pt x="39" y="63"/>
                    </a:moveTo>
                    <a:cubicBezTo>
                      <a:pt x="48" y="57"/>
                      <a:pt x="46" y="46"/>
                      <a:pt x="50" y="37"/>
                    </a:cubicBezTo>
                    <a:cubicBezTo>
                      <a:pt x="52" y="33"/>
                      <a:pt x="53" y="32"/>
                      <a:pt x="57" y="30"/>
                    </a:cubicBezTo>
                    <a:cubicBezTo>
                      <a:pt x="61" y="28"/>
                      <a:pt x="63" y="30"/>
                      <a:pt x="67" y="30"/>
                    </a:cubicBezTo>
                    <a:cubicBezTo>
                      <a:pt x="71" y="29"/>
                      <a:pt x="72" y="26"/>
                      <a:pt x="76" y="24"/>
                    </a:cubicBezTo>
                    <a:cubicBezTo>
                      <a:pt x="79" y="22"/>
                      <a:pt x="83" y="23"/>
                      <a:pt x="86" y="21"/>
                    </a:cubicBezTo>
                    <a:cubicBezTo>
                      <a:pt x="96" y="17"/>
                      <a:pt x="96" y="8"/>
                      <a:pt x="102" y="0"/>
                    </a:cubicBezTo>
                    <a:cubicBezTo>
                      <a:pt x="103" y="6"/>
                      <a:pt x="100" y="10"/>
                      <a:pt x="98" y="15"/>
                    </a:cubicBezTo>
                    <a:cubicBezTo>
                      <a:pt x="95" y="21"/>
                      <a:pt x="96" y="25"/>
                      <a:pt x="96" y="31"/>
                    </a:cubicBezTo>
                    <a:cubicBezTo>
                      <a:pt x="95" y="36"/>
                      <a:pt x="92" y="40"/>
                      <a:pt x="87" y="40"/>
                    </a:cubicBezTo>
                    <a:cubicBezTo>
                      <a:pt x="80" y="40"/>
                      <a:pt x="77" y="33"/>
                      <a:pt x="71" y="40"/>
                    </a:cubicBezTo>
                    <a:cubicBezTo>
                      <a:pt x="61" y="50"/>
                      <a:pt x="58" y="63"/>
                      <a:pt x="46" y="70"/>
                    </a:cubicBezTo>
                    <a:cubicBezTo>
                      <a:pt x="41" y="72"/>
                      <a:pt x="35" y="74"/>
                      <a:pt x="29" y="75"/>
                    </a:cubicBezTo>
                    <a:cubicBezTo>
                      <a:pt x="20" y="76"/>
                      <a:pt x="11" y="75"/>
                      <a:pt x="4" y="80"/>
                    </a:cubicBezTo>
                    <a:cubicBezTo>
                      <a:pt x="2" y="81"/>
                      <a:pt x="1" y="82"/>
                      <a:pt x="0" y="84"/>
                    </a:cubicBezTo>
                    <a:cubicBezTo>
                      <a:pt x="10" y="85"/>
                      <a:pt x="24" y="70"/>
                      <a:pt x="34" y="67"/>
                    </a:cubicBezTo>
                  </a:path>
                </a:pathLst>
              </a:custGeom>
              <a:solidFill>
                <a:srgbClr val="E200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181" name="Freeform 781"/>
              <p:cNvSpPr>
                <a:spLocks/>
              </p:cNvSpPr>
              <p:nvPr/>
            </p:nvSpPr>
            <p:spPr bwMode="auto">
              <a:xfrm>
                <a:off x="2384" y="1858"/>
                <a:ext cx="189" cy="126"/>
              </a:xfrm>
              <a:custGeom>
                <a:avLst/>
                <a:gdLst>
                  <a:gd name="T0" fmla="*/ 28 w 84"/>
                  <a:gd name="T1" fmla="*/ 5 h 56"/>
                  <a:gd name="T2" fmla="*/ 2 w 84"/>
                  <a:gd name="T3" fmla="*/ 13 h 56"/>
                  <a:gd name="T4" fmla="*/ 19 w 84"/>
                  <a:gd name="T5" fmla="*/ 37 h 56"/>
                  <a:gd name="T6" fmla="*/ 43 w 84"/>
                  <a:gd name="T7" fmla="*/ 52 h 56"/>
                  <a:gd name="T8" fmla="*/ 33 w 84"/>
                  <a:gd name="T9" fmla="*/ 20 h 56"/>
                  <a:gd name="T10" fmla="*/ 64 w 84"/>
                  <a:gd name="T11" fmla="*/ 16 h 56"/>
                  <a:gd name="T12" fmla="*/ 84 w 84"/>
                  <a:gd name="T13" fmla="*/ 14 h 56"/>
                  <a:gd name="T14" fmla="*/ 46 w 84"/>
                  <a:gd name="T15" fmla="*/ 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56">
                    <a:moveTo>
                      <a:pt x="28" y="5"/>
                    </a:moveTo>
                    <a:cubicBezTo>
                      <a:pt x="22" y="0"/>
                      <a:pt x="4" y="5"/>
                      <a:pt x="2" y="13"/>
                    </a:cubicBezTo>
                    <a:cubicBezTo>
                      <a:pt x="0" y="21"/>
                      <a:pt x="14" y="32"/>
                      <a:pt x="19" y="37"/>
                    </a:cubicBezTo>
                    <a:cubicBezTo>
                      <a:pt x="23" y="42"/>
                      <a:pt x="36" y="56"/>
                      <a:pt x="43" y="52"/>
                    </a:cubicBezTo>
                    <a:cubicBezTo>
                      <a:pt x="42" y="38"/>
                      <a:pt x="11" y="30"/>
                      <a:pt x="33" y="20"/>
                    </a:cubicBezTo>
                    <a:cubicBezTo>
                      <a:pt x="43" y="15"/>
                      <a:pt x="54" y="15"/>
                      <a:pt x="64" y="16"/>
                    </a:cubicBezTo>
                    <a:cubicBezTo>
                      <a:pt x="70" y="16"/>
                      <a:pt x="79" y="18"/>
                      <a:pt x="84" y="14"/>
                    </a:cubicBezTo>
                    <a:cubicBezTo>
                      <a:pt x="79" y="4"/>
                      <a:pt x="54" y="7"/>
                      <a:pt x="46" y="7"/>
                    </a:cubicBezTo>
                  </a:path>
                </a:pathLst>
              </a:custGeom>
              <a:solidFill>
                <a:srgbClr val="E200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182" name="Freeform 782"/>
              <p:cNvSpPr>
                <a:spLocks/>
              </p:cNvSpPr>
              <p:nvPr/>
            </p:nvSpPr>
            <p:spPr bwMode="auto">
              <a:xfrm>
                <a:off x="2764" y="1733"/>
                <a:ext cx="1142" cy="399"/>
              </a:xfrm>
              <a:custGeom>
                <a:avLst/>
                <a:gdLst>
                  <a:gd name="T0" fmla="*/ 30 w 509"/>
                  <a:gd name="T1" fmla="*/ 79 h 178"/>
                  <a:gd name="T2" fmla="*/ 17 w 509"/>
                  <a:gd name="T3" fmla="*/ 156 h 178"/>
                  <a:gd name="T4" fmla="*/ 105 w 509"/>
                  <a:gd name="T5" fmla="*/ 76 h 178"/>
                  <a:gd name="T6" fmla="*/ 356 w 509"/>
                  <a:gd name="T7" fmla="*/ 23 h 178"/>
                  <a:gd name="T8" fmla="*/ 491 w 509"/>
                  <a:gd name="T9" fmla="*/ 54 h 178"/>
                  <a:gd name="T10" fmla="*/ 475 w 509"/>
                  <a:gd name="T11" fmla="*/ 5 h 178"/>
                  <a:gd name="T12" fmla="*/ 193 w 509"/>
                  <a:gd name="T13" fmla="*/ 19 h 178"/>
                  <a:gd name="T14" fmla="*/ 30 w 509"/>
                  <a:gd name="T15" fmla="*/ 79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9" h="178">
                    <a:moveTo>
                      <a:pt x="30" y="79"/>
                    </a:moveTo>
                    <a:cubicBezTo>
                      <a:pt x="10" y="101"/>
                      <a:pt x="0" y="146"/>
                      <a:pt x="17" y="156"/>
                    </a:cubicBezTo>
                    <a:cubicBezTo>
                      <a:pt x="70" y="178"/>
                      <a:pt x="36" y="115"/>
                      <a:pt x="105" y="76"/>
                    </a:cubicBezTo>
                    <a:cubicBezTo>
                      <a:pt x="174" y="37"/>
                      <a:pt x="276" y="26"/>
                      <a:pt x="356" y="23"/>
                    </a:cubicBezTo>
                    <a:cubicBezTo>
                      <a:pt x="436" y="20"/>
                      <a:pt x="507" y="9"/>
                      <a:pt x="491" y="54"/>
                    </a:cubicBezTo>
                    <a:cubicBezTo>
                      <a:pt x="509" y="36"/>
                      <a:pt x="496" y="10"/>
                      <a:pt x="475" y="5"/>
                    </a:cubicBezTo>
                    <a:cubicBezTo>
                      <a:pt x="454" y="0"/>
                      <a:pt x="271" y="0"/>
                      <a:pt x="193" y="19"/>
                    </a:cubicBezTo>
                    <a:cubicBezTo>
                      <a:pt x="115" y="38"/>
                      <a:pt x="51" y="56"/>
                      <a:pt x="30" y="79"/>
                    </a:cubicBezTo>
                  </a:path>
                </a:pathLst>
              </a:custGeom>
              <a:solidFill>
                <a:srgbClr val="7E8B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183" name="Freeform 783"/>
              <p:cNvSpPr>
                <a:spLocks/>
              </p:cNvSpPr>
              <p:nvPr/>
            </p:nvSpPr>
            <p:spPr bwMode="auto">
              <a:xfrm>
                <a:off x="2802" y="1874"/>
                <a:ext cx="141" cy="157"/>
              </a:xfrm>
              <a:custGeom>
                <a:avLst/>
                <a:gdLst>
                  <a:gd name="T0" fmla="*/ 17 w 63"/>
                  <a:gd name="T1" fmla="*/ 24 h 70"/>
                  <a:gd name="T2" fmla="*/ 6 w 63"/>
                  <a:gd name="T3" fmla="*/ 69 h 70"/>
                  <a:gd name="T4" fmla="*/ 8 w 63"/>
                  <a:gd name="T5" fmla="*/ 70 h 70"/>
                  <a:gd name="T6" fmla="*/ 27 w 63"/>
                  <a:gd name="T7" fmla="*/ 25 h 70"/>
                  <a:gd name="T8" fmla="*/ 63 w 63"/>
                  <a:gd name="T9" fmla="*/ 0 h 70"/>
                  <a:gd name="T10" fmla="*/ 25 w 63"/>
                  <a:gd name="T11" fmla="*/ 13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70">
                    <a:moveTo>
                      <a:pt x="17" y="24"/>
                    </a:moveTo>
                    <a:cubicBezTo>
                      <a:pt x="3" y="34"/>
                      <a:pt x="0" y="55"/>
                      <a:pt x="6" y="69"/>
                    </a:cubicBezTo>
                    <a:cubicBezTo>
                      <a:pt x="7" y="69"/>
                      <a:pt x="7" y="70"/>
                      <a:pt x="8" y="70"/>
                    </a:cubicBezTo>
                    <a:cubicBezTo>
                      <a:pt x="16" y="55"/>
                      <a:pt x="13" y="39"/>
                      <a:pt x="27" y="25"/>
                    </a:cubicBezTo>
                    <a:cubicBezTo>
                      <a:pt x="37" y="16"/>
                      <a:pt x="49" y="4"/>
                      <a:pt x="63" y="0"/>
                    </a:cubicBezTo>
                    <a:cubicBezTo>
                      <a:pt x="50" y="0"/>
                      <a:pt x="35" y="6"/>
                      <a:pt x="25" y="13"/>
                    </a:cubicBezTo>
                  </a:path>
                </a:pathLst>
              </a:custGeom>
              <a:solidFill>
                <a:srgbClr val="B1B4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184" name="Freeform 784"/>
              <p:cNvSpPr>
                <a:spLocks/>
              </p:cNvSpPr>
              <p:nvPr/>
            </p:nvSpPr>
            <p:spPr bwMode="auto">
              <a:xfrm>
                <a:off x="3159" y="1742"/>
                <a:ext cx="466" cy="54"/>
              </a:xfrm>
              <a:custGeom>
                <a:avLst/>
                <a:gdLst>
                  <a:gd name="T0" fmla="*/ 0 w 208"/>
                  <a:gd name="T1" fmla="*/ 24 h 24"/>
                  <a:gd name="T2" fmla="*/ 208 w 208"/>
                  <a:gd name="T3" fmla="*/ 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08" h="24">
                    <a:moveTo>
                      <a:pt x="0" y="24"/>
                    </a:moveTo>
                    <a:cubicBezTo>
                      <a:pt x="36" y="16"/>
                      <a:pt x="118" y="0"/>
                      <a:pt x="208" y="5"/>
                    </a:cubicBezTo>
                  </a:path>
                </a:pathLst>
              </a:custGeom>
              <a:solidFill>
                <a:srgbClr val="B1B4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185" name="Freeform 785"/>
              <p:cNvSpPr>
                <a:spLocks/>
              </p:cNvSpPr>
              <p:nvPr/>
            </p:nvSpPr>
            <p:spPr bwMode="auto">
              <a:xfrm>
                <a:off x="3212" y="1757"/>
                <a:ext cx="140" cy="32"/>
              </a:xfrm>
              <a:custGeom>
                <a:avLst/>
                <a:gdLst>
                  <a:gd name="T0" fmla="*/ 0 w 62"/>
                  <a:gd name="T1" fmla="*/ 14 h 14"/>
                  <a:gd name="T2" fmla="*/ 62 w 62"/>
                  <a:gd name="T3" fmla="*/ 6 h 14"/>
                  <a:gd name="T4" fmla="*/ 44 w 62"/>
                  <a:gd name="T5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2" h="14">
                    <a:moveTo>
                      <a:pt x="0" y="14"/>
                    </a:moveTo>
                    <a:cubicBezTo>
                      <a:pt x="15" y="7"/>
                      <a:pt x="47" y="0"/>
                      <a:pt x="62" y="6"/>
                    </a:cubicBezTo>
                    <a:cubicBezTo>
                      <a:pt x="57" y="6"/>
                      <a:pt x="49" y="6"/>
                      <a:pt x="4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186" name="Freeform 786"/>
              <p:cNvSpPr>
                <a:spLocks/>
              </p:cNvSpPr>
              <p:nvPr/>
            </p:nvSpPr>
            <p:spPr bwMode="auto">
              <a:xfrm>
                <a:off x="2880" y="1863"/>
                <a:ext cx="74" cy="38"/>
              </a:xfrm>
              <a:custGeom>
                <a:avLst/>
                <a:gdLst>
                  <a:gd name="T0" fmla="*/ 33 w 33"/>
                  <a:gd name="T1" fmla="*/ 0 h 17"/>
                  <a:gd name="T2" fmla="*/ 4 w 33"/>
                  <a:gd name="T3" fmla="*/ 17 h 17"/>
                  <a:gd name="T4" fmla="*/ 26 w 33"/>
                  <a:gd name="T5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" h="17">
                    <a:moveTo>
                      <a:pt x="33" y="0"/>
                    </a:moveTo>
                    <a:cubicBezTo>
                      <a:pt x="27" y="2"/>
                      <a:pt x="0" y="8"/>
                      <a:pt x="4" y="17"/>
                    </a:cubicBezTo>
                    <a:cubicBezTo>
                      <a:pt x="8" y="8"/>
                      <a:pt x="19" y="11"/>
                      <a:pt x="26" y="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187" name="Freeform 787"/>
              <p:cNvSpPr>
                <a:spLocks/>
              </p:cNvSpPr>
              <p:nvPr/>
            </p:nvSpPr>
            <p:spPr bwMode="auto">
              <a:xfrm>
                <a:off x="2840" y="1917"/>
                <a:ext cx="31" cy="24"/>
              </a:xfrm>
              <a:custGeom>
                <a:avLst/>
                <a:gdLst>
                  <a:gd name="T0" fmla="*/ 13 w 14"/>
                  <a:gd name="T1" fmla="*/ 0 h 11"/>
                  <a:gd name="T2" fmla="*/ 0 w 14"/>
                  <a:gd name="T3" fmla="*/ 11 h 11"/>
                  <a:gd name="T4" fmla="*/ 14 w 14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1">
                    <a:moveTo>
                      <a:pt x="13" y="0"/>
                    </a:moveTo>
                    <a:cubicBezTo>
                      <a:pt x="7" y="0"/>
                      <a:pt x="3" y="6"/>
                      <a:pt x="0" y="11"/>
                    </a:cubicBezTo>
                    <a:cubicBezTo>
                      <a:pt x="5" y="9"/>
                      <a:pt x="9" y="4"/>
                      <a:pt x="1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188" name="Freeform 788"/>
              <p:cNvSpPr>
                <a:spLocks/>
              </p:cNvSpPr>
              <p:nvPr/>
            </p:nvSpPr>
            <p:spPr bwMode="auto">
              <a:xfrm>
                <a:off x="2970" y="1843"/>
                <a:ext cx="25" cy="11"/>
              </a:xfrm>
              <a:custGeom>
                <a:avLst/>
                <a:gdLst>
                  <a:gd name="T0" fmla="*/ 0 w 11"/>
                  <a:gd name="T1" fmla="*/ 5 h 5"/>
                  <a:gd name="T2" fmla="*/ 11 w 11"/>
                  <a:gd name="T3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1" h="5">
                    <a:moveTo>
                      <a:pt x="0" y="5"/>
                    </a:moveTo>
                    <a:cubicBezTo>
                      <a:pt x="2" y="1"/>
                      <a:pt x="6" y="0"/>
                      <a:pt x="11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189" name="Freeform 789"/>
              <p:cNvSpPr>
                <a:spLocks/>
              </p:cNvSpPr>
              <p:nvPr/>
            </p:nvSpPr>
            <p:spPr bwMode="auto">
              <a:xfrm>
                <a:off x="1545" y="1852"/>
                <a:ext cx="487" cy="137"/>
              </a:xfrm>
              <a:custGeom>
                <a:avLst/>
                <a:gdLst>
                  <a:gd name="T0" fmla="*/ 6 w 217"/>
                  <a:gd name="T1" fmla="*/ 14 h 61"/>
                  <a:gd name="T2" fmla="*/ 79 w 217"/>
                  <a:gd name="T3" fmla="*/ 54 h 61"/>
                  <a:gd name="T4" fmla="*/ 130 w 217"/>
                  <a:gd name="T5" fmla="*/ 56 h 61"/>
                  <a:gd name="T6" fmla="*/ 180 w 217"/>
                  <a:gd name="T7" fmla="*/ 56 h 61"/>
                  <a:gd name="T8" fmla="*/ 212 w 217"/>
                  <a:gd name="T9" fmla="*/ 60 h 61"/>
                  <a:gd name="T10" fmla="*/ 215 w 217"/>
                  <a:gd name="T11" fmla="*/ 31 h 61"/>
                  <a:gd name="T12" fmla="*/ 217 w 217"/>
                  <a:gd name="T13" fmla="*/ 0 h 61"/>
                  <a:gd name="T14" fmla="*/ 208 w 217"/>
                  <a:gd name="T15" fmla="*/ 23 h 61"/>
                  <a:gd name="T16" fmla="*/ 190 w 217"/>
                  <a:gd name="T17" fmla="*/ 34 h 61"/>
                  <a:gd name="T18" fmla="*/ 166 w 217"/>
                  <a:gd name="T19" fmla="*/ 41 h 61"/>
                  <a:gd name="T20" fmla="*/ 141 w 217"/>
                  <a:gd name="T21" fmla="*/ 39 h 61"/>
                  <a:gd name="T22" fmla="*/ 81 w 217"/>
                  <a:gd name="T23" fmla="*/ 38 h 61"/>
                  <a:gd name="T24" fmla="*/ 27 w 217"/>
                  <a:gd name="T25" fmla="*/ 33 h 61"/>
                  <a:gd name="T26" fmla="*/ 4 w 217"/>
                  <a:gd name="T27" fmla="*/ 9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7" h="61">
                    <a:moveTo>
                      <a:pt x="6" y="14"/>
                    </a:moveTo>
                    <a:cubicBezTo>
                      <a:pt x="0" y="60"/>
                      <a:pt x="49" y="51"/>
                      <a:pt x="79" y="54"/>
                    </a:cubicBezTo>
                    <a:cubicBezTo>
                      <a:pt x="96" y="55"/>
                      <a:pt x="112" y="56"/>
                      <a:pt x="130" y="56"/>
                    </a:cubicBezTo>
                    <a:cubicBezTo>
                      <a:pt x="146" y="56"/>
                      <a:pt x="164" y="55"/>
                      <a:pt x="180" y="56"/>
                    </a:cubicBezTo>
                    <a:cubicBezTo>
                      <a:pt x="190" y="58"/>
                      <a:pt x="201" y="61"/>
                      <a:pt x="212" y="60"/>
                    </a:cubicBezTo>
                    <a:cubicBezTo>
                      <a:pt x="215" y="51"/>
                      <a:pt x="216" y="41"/>
                      <a:pt x="215" y="31"/>
                    </a:cubicBezTo>
                    <a:cubicBezTo>
                      <a:pt x="214" y="20"/>
                      <a:pt x="217" y="11"/>
                      <a:pt x="217" y="0"/>
                    </a:cubicBezTo>
                    <a:cubicBezTo>
                      <a:pt x="210" y="4"/>
                      <a:pt x="211" y="17"/>
                      <a:pt x="208" y="23"/>
                    </a:cubicBezTo>
                    <a:cubicBezTo>
                      <a:pt x="204" y="33"/>
                      <a:pt x="200" y="33"/>
                      <a:pt x="190" y="34"/>
                    </a:cubicBezTo>
                    <a:cubicBezTo>
                      <a:pt x="180" y="35"/>
                      <a:pt x="175" y="39"/>
                      <a:pt x="166" y="41"/>
                    </a:cubicBezTo>
                    <a:cubicBezTo>
                      <a:pt x="157" y="44"/>
                      <a:pt x="149" y="40"/>
                      <a:pt x="141" y="39"/>
                    </a:cubicBezTo>
                    <a:cubicBezTo>
                      <a:pt x="122" y="36"/>
                      <a:pt x="100" y="40"/>
                      <a:pt x="81" y="38"/>
                    </a:cubicBezTo>
                    <a:cubicBezTo>
                      <a:pt x="65" y="37"/>
                      <a:pt x="42" y="40"/>
                      <a:pt x="27" y="33"/>
                    </a:cubicBezTo>
                    <a:cubicBezTo>
                      <a:pt x="15" y="28"/>
                      <a:pt x="8" y="20"/>
                      <a:pt x="4" y="9"/>
                    </a:cubicBezTo>
                  </a:path>
                </a:pathLst>
              </a:custGeom>
              <a:solidFill>
                <a:srgbClr val="375D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190" name="Freeform 790"/>
              <p:cNvSpPr>
                <a:spLocks/>
              </p:cNvSpPr>
              <p:nvPr/>
            </p:nvSpPr>
            <p:spPr bwMode="auto">
              <a:xfrm>
                <a:off x="1655" y="1798"/>
                <a:ext cx="375" cy="119"/>
              </a:xfrm>
              <a:custGeom>
                <a:avLst/>
                <a:gdLst>
                  <a:gd name="T0" fmla="*/ 0 w 167"/>
                  <a:gd name="T1" fmla="*/ 0 h 53"/>
                  <a:gd name="T2" fmla="*/ 85 w 167"/>
                  <a:gd name="T3" fmla="*/ 10 h 53"/>
                  <a:gd name="T4" fmla="*/ 126 w 167"/>
                  <a:gd name="T5" fmla="*/ 14 h 53"/>
                  <a:gd name="T6" fmla="*/ 166 w 167"/>
                  <a:gd name="T7" fmla="*/ 17 h 53"/>
                  <a:gd name="T8" fmla="*/ 160 w 167"/>
                  <a:gd name="T9" fmla="*/ 53 h 53"/>
                  <a:gd name="T10" fmla="*/ 145 w 167"/>
                  <a:gd name="T11" fmla="*/ 26 h 53"/>
                  <a:gd name="T12" fmla="*/ 106 w 167"/>
                  <a:gd name="T13" fmla="*/ 18 h 53"/>
                  <a:gd name="T14" fmla="*/ 36 w 167"/>
                  <a:gd name="T15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7" h="53">
                    <a:moveTo>
                      <a:pt x="0" y="0"/>
                    </a:moveTo>
                    <a:cubicBezTo>
                      <a:pt x="27" y="6"/>
                      <a:pt x="58" y="6"/>
                      <a:pt x="85" y="10"/>
                    </a:cubicBezTo>
                    <a:cubicBezTo>
                      <a:pt x="98" y="12"/>
                      <a:pt x="112" y="13"/>
                      <a:pt x="126" y="14"/>
                    </a:cubicBezTo>
                    <a:cubicBezTo>
                      <a:pt x="138" y="15"/>
                      <a:pt x="154" y="13"/>
                      <a:pt x="166" y="17"/>
                    </a:cubicBezTo>
                    <a:cubicBezTo>
                      <a:pt x="167" y="29"/>
                      <a:pt x="160" y="41"/>
                      <a:pt x="160" y="53"/>
                    </a:cubicBezTo>
                    <a:cubicBezTo>
                      <a:pt x="157" y="38"/>
                      <a:pt x="159" y="32"/>
                      <a:pt x="145" y="26"/>
                    </a:cubicBezTo>
                    <a:cubicBezTo>
                      <a:pt x="133" y="22"/>
                      <a:pt x="119" y="20"/>
                      <a:pt x="106" y="18"/>
                    </a:cubicBezTo>
                    <a:cubicBezTo>
                      <a:pt x="82" y="16"/>
                      <a:pt x="59" y="13"/>
                      <a:pt x="36" y="6"/>
                    </a:cubicBezTo>
                  </a:path>
                </a:pathLst>
              </a:custGeom>
              <a:solidFill>
                <a:srgbClr val="375D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191" name="Freeform 791"/>
              <p:cNvSpPr>
                <a:spLocks/>
              </p:cNvSpPr>
              <p:nvPr/>
            </p:nvSpPr>
            <p:spPr bwMode="auto">
              <a:xfrm>
                <a:off x="1563" y="1798"/>
                <a:ext cx="377" cy="90"/>
              </a:xfrm>
              <a:custGeom>
                <a:avLst/>
                <a:gdLst>
                  <a:gd name="T0" fmla="*/ 11 w 168"/>
                  <a:gd name="T1" fmla="*/ 7 h 40"/>
                  <a:gd name="T2" fmla="*/ 26 w 168"/>
                  <a:gd name="T3" fmla="*/ 40 h 40"/>
                  <a:gd name="T4" fmla="*/ 91 w 168"/>
                  <a:gd name="T5" fmla="*/ 33 h 40"/>
                  <a:gd name="T6" fmla="*/ 168 w 168"/>
                  <a:gd name="T7" fmla="*/ 40 h 40"/>
                  <a:gd name="T8" fmla="*/ 93 w 168"/>
                  <a:gd name="T9" fmla="*/ 21 h 40"/>
                  <a:gd name="T10" fmla="*/ 21 w 168"/>
                  <a:gd name="T11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8" h="40">
                    <a:moveTo>
                      <a:pt x="11" y="7"/>
                    </a:moveTo>
                    <a:cubicBezTo>
                      <a:pt x="0" y="18"/>
                      <a:pt x="10" y="40"/>
                      <a:pt x="26" y="40"/>
                    </a:cubicBezTo>
                    <a:cubicBezTo>
                      <a:pt x="29" y="11"/>
                      <a:pt x="74" y="34"/>
                      <a:pt x="91" y="33"/>
                    </a:cubicBezTo>
                    <a:cubicBezTo>
                      <a:pt x="119" y="30"/>
                      <a:pt x="141" y="33"/>
                      <a:pt x="168" y="40"/>
                    </a:cubicBezTo>
                    <a:cubicBezTo>
                      <a:pt x="146" y="25"/>
                      <a:pt x="119" y="24"/>
                      <a:pt x="93" y="21"/>
                    </a:cubicBezTo>
                    <a:cubicBezTo>
                      <a:pt x="70" y="19"/>
                      <a:pt x="43" y="0"/>
                      <a:pt x="21" y="6"/>
                    </a:cubicBezTo>
                  </a:path>
                </a:pathLst>
              </a:custGeom>
              <a:solidFill>
                <a:srgbClr val="7E8B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192" name="Freeform 792"/>
              <p:cNvSpPr>
                <a:spLocks/>
              </p:cNvSpPr>
              <p:nvPr/>
            </p:nvSpPr>
            <p:spPr bwMode="auto">
              <a:xfrm>
                <a:off x="1590" y="1823"/>
                <a:ext cx="123" cy="29"/>
              </a:xfrm>
              <a:custGeom>
                <a:avLst/>
                <a:gdLst>
                  <a:gd name="T0" fmla="*/ 5 w 55"/>
                  <a:gd name="T1" fmla="*/ 11 h 13"/>
                  <a:gd name="T2" fmla="*/ 3 w 55"/>
                  <a:gd name="T3" fmla="*/ 11 h 13"/>
                  <a:gd name="T4" fmla="*/ 26 w 55"/>
                  <a:gd name="T5" fmla="*/ 2 h 13"/>
                  <a:gd name="T6" fmla="*/ 55 w 55"/>
                  <a:gd name="T7" fmla="*/ 9 h 13"/>
                  <a:gd name="T8" fmla="*/ 0 w 55"/>
                  <a:gd name="T9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3">
                    <a:moveTo>
                      <a:pt x="5" y="11"/>
                    </a:moveTo>
                    <a:cubicBezTo>
                      <a:pt x="4" y="11"/>
                      <a:pt x="3" y="13"/>
                      <a:pt x="3" y="11"/>
                    </a:cubicBezTo>
                    <a:cubicBezTo>
                      <a:pt x="7" y="0"/>
                      <a:pt x="15" y="1"/>
                      <a:pt x="26" y="2"/>
                    </a:cubicBezTo>
                    <a:cubicBezTo>
                      <a:pt x="34" y="3"/>
                      <a:pt x="49" y="5"/>
                      <a:pt x="55" y="9"/>
                    </a:cubicBezTo>
                    <a:cubicBezTo>
                      <a:pt x="36" y="11"/>
                      <a:pt x="17" y="3"/>
                      <a:pt x="0" y="11"/>
                    </a:cubicBezTo>
                  </a:path>
                </a:pathLst>
              </a:custGeom>
              <a:solidFill>
                <a:srgbClr val="B1B4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193" name="Freeform 793"/>
              <p:cNvSpPr>
                <a:spLocks/>
              </p:cNvSpPr>
              <p:nvPr/>
            </p:nvSpPr>
            <p:spPr bwMode="auto">
              <a:xfrm>
                <a:off x="1617" y="1816"/>
                <a:ext cx="36" cy="18"/>
              </a:xfrm>
              <a:custGeom>
                <a:avLst/>
                <a:gdLst>
                  <a:gd name="T0" fmla="*/ 0 w 16"/>
                  <a:gd name="T1" fmla="*/ 8 h 8"/>
                  <a:gd name="T2" fmla="*/ 16 w 16"/>
                  <a:gd name="T3" fmla="*/ 8 h 8"/>
                  <a:gd name="T4" fmla="*/ 16 w 16"/>
                  <a:gd name="T5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8">
                    <a:moveTo>
                      <a:pt x="0" y="8"/>
                    </a:moveTo>
                    <a:cubicBezTo>
                      <a:pt x="7" y="6"/>
                      <a:pt x="12" y="0"/>
                      <a:pt x="16" y="8"/>
                    </a:cubicBezTo>
                    <a:cubicBezTo>
                      <a:pt x="14" y="8"/>
                      <a:pt x="16" y="8"/>
                      <a:pt x="16" y="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194" name="Freeform 794"/>
              <p:cNvSpPr>
                <a:spLocks/>
              </p:cNvSpPr>
              <p:nvPr/>
            </p:nvSpPr>
            <p:spPr bwMode="auto">
              <a:xfrm>
                <a:off x="1671" y="1834"/>
                <a:ext cx="11" cy="4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0" y="2"/>
                      <a:pt x="2" y="1"/>
                      <a:pt x="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195" name="Freeform 795"/>
              <p:cNvSpPr>
                <a:spLocks/>
              </p:cNvSpPr>
              <p:nvPr/>
            </p:nvSpPr>
            <p:spPr bwMode="auto">
              <a:xfrm>
                <a:off x="1662" y="1962"/>
                <a:ext cx="357" cy="31"/>
              </a:xfrm>
              <a:custGeom>
                <a:avLst/>
                <a:gdLst>
                  <a:gd name="T0" fmla="*/ 0 w 159"/>
                  <a:gd name="T1" fmla="*/ 3 h 14"/>
                  <a:gd name="T2" fmla="*/ 34 w 159"/>
                  <a:gd name="T3" fmla="*/ 5 h 14"/>
                  <a:gd name="T4" fmla="*/ 67 w 159"/>
                  <a:gd name="T5" fmla="*/ 9 h 14"/>
                  <a:gd name="T6" fmla="*/ 135 w 159"/>
                  <a:gd name="T7" fmla="*/ 10 h 14"/>
                  <a:gd name="T8" fmla="*/ 152 w 159"/>
                  <a:gd name="T9" fmla="*/ 13 h 14"/>
                  <a:gd name="T10" fmla="*/ 158 w 159"/>
                  <a:gd name="T11" fmla="*/ 0 h 14"/>
                  <a:gd name="T12" fmla="*/ 141 w 159"/>
                  <a:gd name="T13" fmla="*/ 3 h 14"/>
                  <a:gd name="T14" fmla="*/ 108 w 159"/>
                  <a:gd name="T15" fmla="*/ 2 h 14"/>
                  <a:gd name="T16" fmla="*/ 20 w 159"/>
                  <a:gd name="T17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9" h="14">
                    <a:moveTo>
                      <a:pt x="0" y="3"/>
                    </a:moveTo>
                    <a:cubicBezTo>
                      <a:pt x="11" y="2"/>
                      <a:pt x="23" y="5"/>
                      <a:pt x="34" y="5"/>
                    </a:cubicBezTo>
                    <a:cubicBezTo>
                      <a:pt x="45" y="6"/>
                      <a:pt x="56" y="7"/>
                      <a:pt x="67" y="9"/>
                    </a:cubicBezTo>
                    <a:cubicBezTo>
                      <a:pt x="89" y="12"/>
                      <a:pt x="113" y="8"/>
                      <a:pt x="135" y="10"/>
                    </a:cubicBezTo>
                    <a:cubicBezTo>
                      <a:pt x="140" y="11"/>
                      <a:pt x="148" y="14"/>
                      <a:pt x="152" y="13"/>
                    </a:cubicBezTo>
                    <a:cubicBezTo>
                      <a:pt x="159" y="12"/>
                      <a:pt x="156" y="6"/>
                      <a:pt x="158" y="0"/>
                    </a:cubicBezTo>
                    <a:cubicBezTo>
                      <a:pt x="156" y="11"/>
                      <a:pt x="149" y="6"/>
                      <a:pt x="141" y="3"/>
                    </a:cubicBezTo>
                    <a:cubicBezTo>
                      <a:pt x="131" y="0"/>
                      <a:pt x="119" y="2"/>
                      <a:pt x="108" y="2"/>
                    </a:cubicBezTo>
                    <a:cubicBezTo>
                      <a:pt x="79" y="3"/>
                      <a:pt x="49" y="2"/>
                      <a:pt x="20" y="2"/>
                    </a:cubicBezTo>
                  </a:path>
                </a:pathLst>
              </a:custGeom>
              <a:solidFill>
                <a:srgbClr val="004A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196" name="Freeform 796"/>
              <p:cNvSpPr>
                <a:spLocks/>
              </p:cNvSpPr>
              <p:nvPr/>
            </p:nvSpPr>
            <p:spPr bwMode="auto">
              <a:xfrm>
                <a:off x="2573" y="2146"/>
                <a:ext cx="161" cy="83"/>
              </a:xfrm>
              <a:custGeom>
                <a:avLst/>
                <a:gdLst>
                  <a:gd name="T0" fmla="*/ 9 w 72"/>
                  <a:gd name="T1" fmla="*/ 0 h 37"/>
                  <a:gd name="T2" fmla="*/ 1 w 72"/>
                  <a:gd name="T3" fmla="*/ 14 h 37"/>
                  <a:gd name="T4" fmla="*/ 13 w 72"/>
                  <a:gd name="T5" fmla="*/ 18 h 37"/>
                  <a:gd name="T6" fmla="*/ 24 w 72"/>
                  <a:gd name="T7" fmla="*/ 22 h 37"/>
                  <a:gd name="T8" fmla="*/ 30 w 72"/>
                  <a:gd name="T9" fmla="*/ 34 h 37"/>
                  <a:gd name="T10" fmla="*/ 36 w 72"/>
                  <a:gd name="T11" fmla="*/ 26 h 37"/>
                  <a:gd name="T12" fmla="*/ 47 w 72"/>
                  <a:gd name="T13" fmla="*/ 24 h 37"/>
                  <a:gd name="T14" fmla="*/ 53 w 72"/>
                  <a:gd name="T15" fmla="*/ 24 h 37"/>
                  <a:gd name="T16" fmla="*/ 56 w 72"/>
                  <a:gd name="T17" fmla="*/ 20 h 37"/>
                  <a:gd name="T18" fmla="*/ 69 w 72"/>
                  <a:gd name="T19" fmla="*/ 18 h 37"/>
                  <a:gd name="T20" fmla="*/ 72 w 72"/>
                  <a:gd name="T21" fmla="*/ 9 h 37"/>
                  <a:gd name="T22" fmla="*/ 43 w 72"/>
                  <a:gd name="T23" fmla="*/ 17 h 37"/>
                  <a:gd name="T24" fmla="*/ 21 w 72"/>
                  <a:gd name="T25" fmla="*/ 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2" h="37">
                    <a:moveTo>
                      <a:pt x="9" y="0"/>
                    </a:moveTo>
                    <a:cubicBezTo>
                      <a:pt x="6" y="3"/>
                      <a:pt x="0" y="10"/>
                      <a:pt x="1" y="14"/>
                    </a:cubicBezTo>
                    <a:cubicBezTo>
                      <a:pt x="3" y="22"/>
                      <a:pt x="8" y="18"/>
                      <a:pt x="13" y="18"/>
                    </a:cubicBezTo>
                    <a:cubicBezTo>
                      <a:pt x="18" y="19"/>
                      <a:pt x="20" y="18"/>
                      <a:pt x="24" y="22"/>
                    </a:cubicBezTo>
                    <a:cubicBezTo>
                      <a:pt x="26" y="24"/>
                      <a:pt x="29" y="34"/>
                      <a:pt x="30" y="34"/>
                    </a:cubicBezTo>
                    <a:cubicBezTo>
                      <a:pt x="39" y="37"/>
                      <a:pt x="34" y="27"/>
                      <a:pt x="36" y="26"/>
                    </a:cubicBezTo>
                    <a:cubicBezTo>
                      <a:pt x="42" y="19"/>
                      <a:pt x="44" y="24"/>
                      <a:pt x="47" y="24"/>
                    </a:cubicBezTo>
                    <a:cubicBezTo>
                      <a:pt x="49" y="24"/>
                      <a:pt x="49" y="25"/>
                      <a:pt x="53" y="24"/>
                    </a:cubicBezTo>
                    <a:cubicBezTo>
                      <a:pt x="54" y="24"/>
                      <a:pt x="54" y="20"/>
                      <a:pt x="56" y="20"/>
                    </a:cubicBezTo>
                    <a:cubicBezTo>
                      <a:pt x="61" y="17"/>
                      <a:pt x="64" y="15"/>
                      <a:pt x="69" y="18"/>
                    </a:cubicBezTo>
                    <a:cubicBezTo>
                      <a:pt x="71" y="16"/>
                      <a:pt x="72" y="13"/>
                      <a:pt x="72" y="9"/>
                    </a:cubicBezTo>
                    <a:cubicBezTo>
                      <a:pt x="62" y="15"/>
                      <a:pt x="54" y="18"/>
                      <a:pt x="43" y="17"/>
                    </a:cubicBezTo>
                    <a:cubicBezTo>
                      <a:pt x="37" y="17"/>
                      <a:pt x="16" y="15"/>
                      <a:pt x="21" y="5"/>
                    </a:cubicBezTo>
                  </a:path>
                </a:pathLst>
              </a:custGeom>
              <a:solidFill>
                <a:srgbClr val="004A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197" name="Freeform 797"/>
              <p:cNvSpPr>
                <a:spLocks/>
              </p:cNvSpPr>
              <p:nvPr/>
            </p:nvSpPr>
            <p:spPr bwMode="auto">
              <a:xfrm>
                <a:off x="2831" y="2141"/>
                <a:ext cx="271" cy="97"/>
              </a:xfrm>
              <a:custGeom>
                <a:avLst/>
                <a:gdLst>
                  <a:gd name="T0" fmla="*/ 0 w 121"/>
                  <a:gd name="T1" fmla="*/ 19 h 43"/>
                  <a:gd name="T2" fmla="*/ 43 w 121"/>
                  <a:gd name="T3" fmla="*/ 39 h 43"/>
                  <a:gd name="T4" fmla="*/ 57 w 121"/>
                  <a:gd name="T5" fmla="*/ 34 h 43"/>
                  <a:gd name="T6" fmla="*/ 67 w 121"/>
                  <a:gd name="T7" fmla="*/ 36 h 43"/>
                  <a:gd name="T8" fmla="*/ 77 w 121"/>
                  <a:gd name="T9" fmla="*/ 34 h 43"/>
                  <a:gd name="T10" fmla="*/ 93 w 121"/>
                  <a:gd name="T11" fmla="*/ 21 h 43"/>
                  <a:gd name="T12" fmla="*/ 121 w 121"/>
                  <a:gd name="T13" fmla="*/ 28 h 43"/>
                  <a:gd name="T14" fmla="*/ 121 w 121"/>
                  <a:gd name="T15" fmla="*/ 0 h 43"/>
                  <a:gd name="T16" fmla="*/ 108 w 121"/>
                  <a:gd name="T17" fmla="*/ 20 h 43"/>
                  <a:gd name="T18" fmla="*/ 87 w 121"/>
                  <a:gd name="T19" fmla="*/ 9 h 43"/>
                  <a:gd name="T20" fmla="*/ 76 w 121"/>
                  <a:gd name="T21" fmla="*/ 24 h 43"/>
                  <a:gd name="T22" fmla="*/ 59 w 121"/>
                  <a:gd name="T23" fmla="*/ 19 h 43"/>
                  <a:gd name="T24" fmla="*/ 51 w 121"/>
                  <a:gd name="T25" fmla="*/ 28 h 43"/>
                  <a:gd name="T26" fmla="*/ 46 w 121"/>
                  <a:gd name="T27" fmla="*/ 19 h 43"/>
                  <a:gd name="T28" fmla="*/ 18 w 121"/>
                  <a:gd name="T29" fmla="*/ 1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1" h="43">
                    <a:moveTo>
                      <a:pt x="0" y="19"/>
                    </a:moveTo>
                    <a:cubicBezTo>
                      <a:pt x="18" y="13"/>
                      <a:pt x="44" y="17"/>
                      <a:pt x="43" y="39"/>
                    </a:cubicBezTo>
                    <a:cubicBezTo>
                      <a:pt x="49" y="43"/>
                      <a:pt x="51" y="35"/>
                      <a:pt x="57" y="34"/>
                    </a:cubicBezTo>
                    <a:cubicBezTo>
                      <a:pt x="61" y="34"/>
                      <a:pt x="63" y="36"/>
                      <a:pt x="67" y="36"/>
                    </a:cubicBezTo>
                    <a:cubicBezTo>
                      <a:pt x="70" y="36"/>
                      <a:pt x="73" y="34"/>
                      <a:pt x="77" y="34"/>
                    </a:cubicBezTo>
                    <a:cubicBezTo>
                      <a:pt x="71" y="24"/>
                      <a:pt x="86" y="19"/>
                      <a:pt x="93" y="21"/>
                    </a:cubicBezTo>
                    <a:cubicBezTo>
                      <a:pt x="104" y="25"/>
                      <a:pt x="107" y="31"/>
                      <a:pt x="121" y="28"/>
                    </a:cubicBezTo>
                    <a:cubicBezTo>
                      <a:pt x="120" y="19"/>
                      <a:pt x="116" y="8"/>
                      <a:pt x="121" y="0"/>
                    </a:cubicBezTo>
                    <a:cubicBezTo>
                      <a:pt x="120" y="9"/>
                      <a:pt x="118" y="18"/>
                      <a:pt x="108" y="20"/>
                    </a:cubicBezTo>
                    <a:cubicBezTo>
                      <a:pt x="97" y="22"/>
                      <a:pt x="94" y="14"/>
                      <a:pt x="87" y="9"/>
                    </a:cubicBezTo>
                    <a:cubicBezTo>
                      <a:pt x="80" y="12"/>
                      <a:pt x="80" y="21"/>
                      <a:pt x="76" y="24"/>
                    </a:cubicBezTo>
                    <a:cubicBezTo>
                      <a:pt x="71" y="27"/>
                      <a:pt x="63" y="22"/>
                      <a:pt x="59" y="19"/>
                    </a:cubicBezTo>
                    <a:cubicBezTo>
                      <a:pt x="58" y="23"/>
                      <a:pt x="56" y="29"/>
                      <a:pt x="51" y="28"/>
                    </a:cubicBezTo>
                    <a:cubicBezTo>
                      <a:pt x="46" y="27"/>
                      <a:pt x="48" y="21"/>
                      <a:pt x="46" y="19"/>
                    </a:cubicBezTo>
                    <a:cubicBezTo>
                      <a:pt x="37" y="9"/>
                      <a:pt x="28" y="15"/>
                      <a:pt x="18" y="17"/>
                    </a:cubicBezTo>
                  </a:path>
                </a:pathLst>
              </a:custGeom>
              <a:solidFill>
                <a:srgbClr val="004A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198" name="Freeform 798"/>
              <p:cNvSpPr>
                <a:spLocks/>
              </p:cNvSpPr>
              <p:nvPr/>
            </p:nvSpPr>
            <p:spPr bwMode="auto">
              <a:xfrm>
                <a:off x="2936" y="1778"/>
                <a:ext cx="209" cy="60"/>
              </a:xfrm>
              <a:custGeom>
                <a:avLst/>
                <a:gdLst>
                  <a:gd name="T0" fmla="*/ 0 w 93"/>
                  <a:gd name="T1" fmla="*/ 27 h 27"/>
                  <a:gd name="T2" fmla="*/ 93 w 93"/>
                  <a:gd name="T3" fmla="*/ 0 h 27"/>
                  <a:gd name="T4" fmla="*/ 85 w 93"/>
                  <a:gd name="T5" fmla="*/ 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3" h="27">
                    <a:moveTo>
                      <a:pt x="0" y="27"/>
                    </a:moveTo>
                    <a:cubicBezTo>
                      <a:pt x="29" y="14"/>
                      <a:pt x="61" y="4"/>
                      <a:pt x="93" y="0"/>
                    </a:cubicBezTo>
                    <a:cubicBezTo>
                      <a:pt x="93" y="5"/>
                      <a:pt x="88" y="4"/>
                      <a:pt x="85" y="5"/>
                    </a:cubicBezTo>
                  </a:path>
                </a:pathLst>
              </a:custGeom>
              <a:solidFill>
                <a:srgbClr val="E200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199" name="Freeform 799"/>
              <p:cNvSpPr>
                <a:spLocks/>
              </p:cNvSpPr>
              <p:nvPr/>
            </p:nvSpPr>
            <p:spPr bwMode="auto">
              <a:xfrm>
                <a:off x="3087" y="2069"/>
                <a:ext cx="49" cy="97"/>
              </a:xfrm>
              <a:custGeom>
                <a:avLst/>
                <a:gdLst>
                  <a:gd name="T0" fmla="*/ 13 w 22"/>
                  <a:gd name="T1" fmla="*/ 5 h 43"/>
                  <a:gd name="T2" fmla="*/ 12 w 22"/>
                  <a:gd name="T3" fmla="*/ 43 h 43"/>
                  <a:gd name="T4" fmla="*/ 22 w 22"/>
                  <a:gd name="T5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43">
                    <a:moveTo>
                      <a:pt x="13" y="5"/>
                    </a:moveTo>
                    <a:cubicBezTo>
                      <a:pt x="0" y="9"/>
                      <a:pt x="5" y="35"/>
                      <a:pt x="12" y="43"/>
                    </a:cubicBezTo>
                    <a:cubicBezTo>
                      <a:pt x="8" y="30"/>
                      <a:pt x="20" y="13"/>
                      <a:pt x="22" y="0"/>
                    </a:cubicBezTo>
                  </a:path>
                </a:pathLst>
              </a:custGeom>
              <a:solidFill>
                <a:srgbClr val="AB5A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200" name="Freeform 800"/>
              <p:cNvSpPr>
                <a:spLocks/>
              </p:cNvSpPr>
              <p:nvPr/>
            </p:nvSpPr>
            <p:spPr bwMode="auto">
              <a:xfrm>
                <a:off x="2930" y="1966"/>
                <a:ext cx="186" cy="211"/>
              </a:xfrm>
              <a:custGeom>
                <a:avLst/>
                <a:gdLst>
                  <a:gd name="T0" fmla="*/ 2 w 83"/>
                  <a:gd name="T1" fmla="*/ 0 h 94"/>
                  <a:gd name="T2" fmla="*/ 2 w 83"/>
                  <a:gd name="T3" fmla="*/ 34 h 94"/>
                  <a:gd name="T4" fmla="*/ 7 w 83"/>
                  <a:gd name="T5" fmla="*/ 72 h 94"/>
                  <a:gd name="T6" fmla="*/ 24 w 83"/>
                  <a:gd name="T7" fmla="*/ 89 h 94"/>
                  <a:gd name="T8" fmla="*/ 52 w 83"/>
                  <a:gd name="T9" fmla="*/ 81 h 94"/>
                  <a:gd name="T10" fmla="*/ 66 w 83"/>
                  <a:gd name="T11" fmla="*/ 87 h 94"/>
                  <a:gd name="T12" fmla="*/ 64 w 83"/>
                  <a:gd name="T13" fmla="*/ 54 h 94"/>
                  <a:gd name="T14" fmla="*/ 81 w 83"/>
                  <a:gd name="T15" fmla="*/ 31 h 94"/>
                  <a:gd name="T16" fmla="*/ 28 w 83"/>
                  <a:gd name="T17" fmla="*/ 65 h 94"/>
                  <a:gd name="T18" fmla="*/ 13 w 83"/>
                  <a:gd name="T19" fmla="*/ 23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3" h="94">
                    <a:moveTo>
                      <a:pt x="2" y="0"/>
                    </a:moveTo>
                    <a:cubicBezTo>
                      <a:pt x="0" y="10"/>
                      <a:pt x="2" y="23"/>
                      <a:pt x="2" y="34"/>
                    </a:cubicBezTo>
                    <a:cubicBezTo>
                      <a:pt x="3" y="47"/>
                      <a:pt x="5" y="59"/>
                      <a:pt x="7" y="72"/>
                    </a:cubicBezTo>
                    <a:cubicBezTo>
                      <a:pt x="8" y="84"/>
                      <a:pt x="10" y="94"/>
                      <a:pt x="24" y="89"/>
                    </a:cubicBezTo>
                    <a:cubicBezTo>
                      <a:pt x="34" y="86"/>
                      <a:pt x="41" y="78"/>
                      <a:pt x="52" y="81"/>
                    </a:cubicBezTo>
                    <a:cubicBezTo>
                      <a:pt x="57" y="82"/>
                      <a:pt x="60" y="87"/>
                      <a:pt x="66" y="87"/>
                    </a:cubicBezTo>
                    <a:cubicBezTo>
                      <a:pt x="61" y="79"/>
                      <a:pt x="58" y="63"/>
                      <a:pt x="64" y="54"/>
                    </a:cubicBezTo>
                    <a:cubicBezTo>
                      <a:pt x="68" y="48"/>
                      <a:pt x="83" y="40"/>
                      <a:pt x="81" y="31"/>
                    </a:cubicBezTo>
                    <a:cubicBezTo>
                      <a:pt x="72" y="33"/>
                      <a:pt x="38" y="68"/>
                      <a:pt x="28" y="65"/>
                    </a:cubicBezTo>
                    <a:cubicBezTo>
                      <a:pt x="18" y="62"/>
                      <a:pt x="14" y="37"/>
                      <a:pt x="13" y="23"/>
                    </a:cubicBezTo>
                  </a:path>
                </a:pathLst>
              </a:custGeom>
              <a:solidFill>
                <a:srgbClr val="B15D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201" name="Freeform 801"/>
              <p:cNvSpPr>
                <a:spLocks/>
              </p:cNvSpPr>
              <p:nvPr/>
            </p:nvSpPr>
            <p:spPr bwMode="auto">
              <a:xfrm>
                <a:off x="2548" y="2027"/>
                <a:ext cx="272" cy="240"/>
              </a:xfrm>
              <a:custGeom>
                <a:avLst/>
                <a:gdLst>
                  <a:gd name="T0" fmla="*/ 0 w 121"/>
                  <a:gd name="T1" fmla="*/ 87 h 107"/>
                  <a:gd name="T2" fmla="*/ 10 w 121"/>
                  <a:gd name="T3" fmla="*/ 47 h 107"/>
                  <a:gd name="T4" fmla="*/ 23 w 121"/>
                  <a:gd name="T5" fmla="*/ 34 h 107"/>
                  <a:gd name="T6" fmla="*/ 55 w 121"/>
                  <a:gd name="T7" fmla="*/ 0 h 107"/>
                  <a:gd name="T8" fmla="*/ 46 w 121"/>
                  <a:gd name="T9" fmla="*/ 26 h 107"/>
                  <a:gd name="T10" fmla="*/ 52 w 121"/>
                  <a:gd name="T11" fmla="*/ 32 h 107"/>
                  <a:gd name="T12" fmla="*/ 56 w 121"/>
                  <a:gd name="T13" fmla="*/ 45 h 107"/>
                  <a:gd name="T14" fmla="*/ 65 w 121"/>
                  <a:gd name="T15" fmla="*/ 47 h 107"/>
                  <a:gd name="T16" fmla="*/ 76 w 121"/>
                  <a:gd name="T17" fmla="*/ 52 h 107"/>
                  <a:gd name="T18" fmla="*/ 88 w 121"/>
                  <a:gd name="T19" fmla="*/ 57 h 107"/>
                  <a:gd name="T20" fmla="*/ 98 w 121"/>
                  <a:gd name="T21" fmla="*/ 65 h 107"/>
                  <a:gd name="T22" fmla="*/ 107 w 121"/>
                  <a:gd name="T23" fmla="*/ 76 h 107"/>
                  <a:gd name="T24" fmla="*/ 110 w 121"/>
                  <a:gd name="T25" fmla="*/ 85 h 107"/>
                  <a:gd name="T26" fmla="*/ 121 w 121"/>
                  <a:gd name="T27" fmla="*/ 94 h 107"/>
                  <a:gd name="T28" fmla="*/ 117 w 121"/>
                  <a:gd name="T29" fmla="*/ 100 h 107"/>
                  <a:gd name="T30" fmla="*/ 95 w 121"/>
                  <a:gd name="T31" fmla="*/ 87 h 107"/>
                  <a:gd name="T32" fmla="*/ 83 w 121"/>
                  <a:gd name="T33" fmla="*/ 85 h 107"/>
                  <a:gd name="T34" fmla="*/ 72 w 121"/>
                  <a:gd name="T35" fmla="*/ 84 h 107"/>
                  <a:gd name="T36" fmla="*/ 56 w 121"/>
                  <a:gd name="T37" fmla="*/ 106 h 107"/>
                  <a:gd name="T38" fmla="*/ 33 w 121"/>
                  <a:gd name="T39" fmla="*/ 102 h 107"/>
                  <a:gd name="T40" fmla="*/ 17 w 121"/>
                  <a:gd name="T41" fmla="*/ 101 h 107"/>
                  <a:gd name="T42" fmla="*/ 7 w 121"/>
                  <a:gd name="T43" fmla="*/ 103 h 107"/>
                  <a:gd name="T44" fmla="*/ 7 w 121"/>
                  <a:gd name="T45" fmla="*/ 10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1" h="107">
                    <a:moveTo>
                      <a:pt x="0" y="87"/>
                    </a:moveTo>
                    <a:cubicBezTo>
                      <a:pt x="11" y="80"/>
                      <a:pt x="2" y="57"/>
                      <a:pt x="10" y="47"/>
                    </a:cubicBezTo>
                    <a:cubicBezTo>
                      <a:pt x="13" y="42"/>
                      <a:pt x="19" y="39"/>
                      <a:pt x="23" y="34"/>
                    </a:cubicBezTo>
                    <a:cubicBezTo>
                      <a:pt x="28" y="28"/>
                      <a:pt x="48" y="4"/>
                      <a:pt x="55" y="0"/>
                    </a:cubicBezTo>
                    <a:cubicBezTo>
                      <a:pt x="60" y="4"/>
                      <a:pt x="46" y="22"/>
                      <a:pt x="46" y="26"/>
                    </a:cubicBezTo>
                    <a:cubicBezTo>
                      <a:pt x="45" y="32"/>
                      <a:pt x="48" y="28"/>
                      <a:pt x="52" y="32"/>
                    </a:cubicBezTo>
                    <a:cubicBezTo>
                      <a:pt x="55" y="35"/>
                      <a:pt x="51" y="44"/>
                      <a:pt x="56" y="45"/>
                    </a:cubicBezTo>
                    <a:cubicBezTo>
                      <a:pt x="60" y="46"/>
                      <a:pt x="61" y="47"/>
                      <a:pt x="65" y="47"/>
                    </a:cubicBezTo>
                    <a:cubicBezTo>
                      <a:pt x="70" y="47"/>
                      <a:pt x="72" y="50"/>
                      <a:pt x="76" y="52"/>
                    </a:cubicBezTo>
                    <a:cubicBezTo>
                      <a:pt x="80" y="56"/>
                      <a:pt x="83" y="56"/>
                      <a:pt x="88" y="57"/>
                    </a:cubicBezTo>
                    <a:cubicBezTo>
                      <a:pt x="92" y="59"/>
                      <a:pt x="95" y="62"/>
                      <a:pt x="98" y="65"/>
                    </a:cubicBezTo>
                    <a:cubicBezTo>
                      <a:pt x="101" y="69"/>
                      <a:pt x="105" y="72"/>
                      <a:pt x="107" y="76"/>
                    </a:cubicBezTo>
                    <a:cubicBezTo>
                      <a:pt x="110" y="79"/>
                      <a:pt x="108" y="81"/>
                      <a:pt x="110" y="85"/>
                    </a:cubicBezTo>
                    <a:cubicBezTo>
                      <a:pt x="112" y="90"/>
                      <a:pt x="117" y="93"/>
                      <a:pt x="121" y="94"/>
                    </a:cubicBezTo>
                    <a:cubicBezTo>
                      <a:pt x="120" y="96"/>
                      <a:pt x="119" y="98"/>
                      <a:pt x="117" y="100"/>
                    </a:cubicBezTo>
                    <a:cubicBezTo>
                      <a:pt x="113" y="95"/>
                      <a:pt x="101" y="89"/>
                      <a:pt x="95" y="87"/>
                    </a:cubicBezTo>
                    <a:cubicBezTo>
                      <a:pt x="92" y="86"/>
                      <a:pt x="87" y="87"/>
                      <a:pt x="83" y="85"/>
                    </a:cubicBezTo>
                    <a:cubicBezTo>
                      <a:pt x="80" y="84"/>
                      <a:pt x="76" y="82"/>
                      <a:pt x="72" y="84"/>
                    </a:cubicBezTo>
                    <a:cubicBezTo>
                      <a:pt x="65" y="90"/>
                      <a:pt x="66" y="103"/>
                      <a:pt x="56" y="106"/>
                    </a:cubicBezTo>
                    <a:cubicBezTo>
                      <a:pt x="49" y="107"/>
                      <a:pt x="39" y="103"/>
                      <a:pt x="33" y="102"/>
                    </a:cubicBezTo>
                    <a:cubicBezTo>
                      <a:pt x="27" y="101"/>
                      <a:pt x="23" y="100"/>
                      <a:pt x="17" y="101"/>
                    </a:cubicBezTo>
                    <a:cubicBezTo>
                      <a:pt x="14" y="101"/>
                      <a:pt x="11" y="103"/>
                      <a:pt x="7" y="103"/>
                    </a:cubicBezTo>
                    <a:cubicBezTo>
                      <a:pt x="7" y="102"/>
                      <a:pt x="7" y="101"/>
                      <a:pt x="7" y="100"/>
                    </a:cubicBezTo>
                  </a:path>
                </a:pathLst>
              </a:custGeom>
              <a:solidFill>
                <a:srgbClr val="F5C9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202" name="Freeform 802"/>
              <p:cNvSpPr>
                <a:spLocks/>
              </p:cNvSpPr>
              <p:nvPr/>
            </p:nvSpPr>
            <p:spPr bwMode="auto">
              <a:xfrm>
                <a:off x="2577" y="2107"/>
                <a:ext cx="56" cy="79"/>
              </a:xfrm>
              <a:custGeom>
                <a:avLst/>
                <a:gdLst>
                  <a:gd name="T0" fmla="*/ 17 w 25"/>
                  <a:gd name="T1" fmla="*/ 0 h 35"/>
                  <a:gd name="T2" fmla="*/ 2 w 25"/>
                  <a:gd name="T3" fmla="*/ 15 h 35"/>
                  <a:gd name="T4" fmla="*/ 8 w 25"/>
                  <a:gd name="T5" fmla="*/ 35 h 35"/>
                  <a:gd name="T6" fmla="*/ 17 w 25"/>
                  <a:gd name="T7" fmla="*/ 12 h 35"/>
                  <a:gd name="T8" fmla="*/ 23 w 25"/>
                  <a:gd name="T9" fmla="*/ 11 h 35"/>
                  <a:gd name="T10" fmla="*/ 19 w 25"/>
                  <a:gd name="T11" fmla="*/ 7 h 35"/>
                  <a:gd name="T12" fmla="*/ 19 w 25"/>
                  <a:gd name="T13" fmla="*/ 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35">
                    <a:moveTo>
                      <a:pt x="17" y="0"/>
                    </a:moveTo>
                    <a:cubicBezTo>
                      <a:pt x="14" y="6"/>
                      <a:pt x="5" y="9"/>
                      <a:pt x="2" y="15"/>
                    </a:cubicBezTo>
                    <a:cubicBezTo>
                      <a:pt x="0" y="19"/>
                      <a:pt x="3" y="35"/>
                      <a:pt x="8" y="35"/>
                    </a:cubicBezTo>
                    <a:cubicBezTo>
                      <a:pt x="9" y="28"/>
                      <a:pt x="4" y="13"/>
                      <a:pt x="17" y="12"/>
                    </a:cubicBezTo>
                    <a:cubicBezTo>
                      <a:pt x="20" y="12"/>
                      <a:pt x="25" y="16"/>
                      <a:pt x="23" y="11"/>
                    </a:cubicBezTo>
                    <a:cubicBezTo>
                      <a:pt x="22" y="10"/>
                      <a:pt x="19" y="9"/>
                      <a:pt x="19" y="7"/>
                    </a:cubicBezTo>
                    <a:cubicBezTo>
                      <a:pt x="18" y="6"/>
                      <a:pt x="19" y="3"/>
                      <a:pt x="19" y="1"/>
                    </a:cubicBezTo>
                  </a:path>
                </a:pathLst>
              </a:custGeom>
              <a:solidFill>
                <a:srgbClr val="FAE2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203" name="Freeform 803"/>
              <p:cNvSpPr>
                <a:spLocks/>
              </p:cNvSpPr>
              <p:nvPr/>
            </p:nvSpPr>
            <p:spPr bwMode="auto">
              <a:xfrm>
                <a:off x="2620" y="2159"/>
                <a:ext cx="76" cy="65"/>
              </a:xfrm>
              <a:custGeom>
                <a:avLst/>
                <a:gdLst>
                  <a:gd name="T0" fmla="*/ 0 w 34"/>
                  <a:gd name="T1" fmla="*/ 9 h 29"/>
                  <a:gd name="T2" fmla="*/ 18 w 34"/>
                  <a:gd name="T3" fmla="*/ 1 h 29"/>
                  <a:gd name="T4" fmla="*/ 34 w 34"/>
                  <a:gd name="T5" fmla="*/ 8 h 29"/>
                  <a:gd name="T6" fmla="*/ 17 w 34"/>
                  <a:gd name="T7" fmla="*/ 10 h 29"/>
                  <a:gd name="T8" fmla="*/ 19 w 34"/>
                  <a:gd name="T9" fmla="*/ 25 h 29"/>
                  <a:gd name="T10" fmla="*/ 9 w 34"/>
                  <a:gd name="T11" fmla="*/ 23 h 29"/>
                  <a:gd name="T12" fmla="*/ 8 w 34"/>
                  <a:gd name="T13" fmla="*/ 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29">
                    <a:moveTo>
                      <a:pt x="0" y="9"/>
                    </a:moveTo>
                    <a:cubicBezTo>
                      <a:pt x="5" y="10"/>
                      <a:pt x="11" y="0"/>
                      <a:pt x="18" y="1"/>
                    </a:cubicBezTo>
                    <a:cubicBezTo>
                      <a:pt x="24" y="1"/>
                      <a:pt x="30" y="4"/>
                      <a:pt x="34" y="8"/>
                    </a:cubicBezTo>
                    <a:cubicBezTo>
                      <a:pt x="31" y="6"/>
                      <a:pt x="19" y="6"/>
                      <a:pt x="17" y="10"/>
                    </a:cubicBezTo>
                    <a:cubicBezTo>
                      <a:pt x="14" y="14"/>
                      <a:pt x="22" y="21"/>
                      <a:pt x="19" y="25"/>
                    </a:cubicBezTo>
                    <a:cubicBezTo>
                      <a:pt x="17" y="29"/>
                      <a:pt x="10" y="27"/>
                      <a:pt x="9" y="23"/>
                    </a:cubicBezTo>
                    <a:cubicBezTo>
                      <a:pt x="7" y="18"/>
                      <a:pt x="13" y="12"/>
                      <a:pt x="8" y="7"/>
                    </a:cubicBezTo>
                  </a:path>
                </a:pathLst>
              </a:custGeom>
              <a:solidFill>
                <a:srgbClr val="FAE2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204" name="Freeform 804"/>
              <p:cNvSpPr>
                <a:spLocks/>
              </p:cNvSpPr>
              <p:nvPr/>
            </p:nvSpPr>
            <p:spPr bwMode="auto">
              <a:xfrm>
                <a:off x="2642" y="2170"/>
                <a:ext cx="27" cy="38"/>
              </a:xfrm>
              <a:custGeom>
                <a:avLst/>
                <a:gdLst>
                  <a:gd name="T0" fmla="*/ 3 w 12"/>
                  <a:gd name="T1" fmla="*/ 5 h 17"/>
                  <a:gd name="T2" fmla="*/ 4 w 12"/>
                  <a:gd name="T3" fmla="*/ 17 h 17"/>
                  <a:gd name="T4" fmla="*/ 5 w 12"/>
                  <a:gd name="T5" fmla="*/ 4 h 17"/>
                  <a:gd name="T6" fmla="*/ 12 w 12"/>
                  <a:gd name="T7" fmla="*/ 0 h 17"/>
                  <a:gd name="T8" fmla="*/ 7 w 12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7">
                    <a:moveTo>
                      <a:pt x="3" y="5"/>
                    </a:moveTo>
                    <a:cubicBezTo>
                      <a:pt x="0" y="7"/>
                      <a:pt x="2" y="14"/>
                      <a:pt x="4" y="17"/>
                    </a:cubicBezTo>
                    <a:cubicBezTo>
                      <a:pt x="7" y="13"/>
                      <a:pt x="3" y="8"/>
                      <a:pt x="5" y="4"/>
                    </a:cubicBezTo>
                    <a:cubicBezTo>
                      <a:pt x="6" y="1"/>
                      <a:pt x="9" y="1"/>
                      <a:pt x="12" y="0"/>
                    </a:cubicBezTo>
                    <a:cubicBezTo>
                      <a:pt x="10" y="0"/>
                      <a:pt x="9" y="0"/>
                      <a:pt x="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205" name="Freeform 805"/>
              <p:cNvSpPr>
                <a:spLocks/>
              </p:cNvSpPr>
              <p:nvPr/>
            </p:nvSpPr>
            <p:spPr bwMode="auto">
              <a:xfrm>
                <a:off x="2690" y="2139"/>
                <a:ext cx="31" cy="40"/>
              </a:xfrm>
              <a:custGeom>
                <a:avLst/>
                <a:gdLst>
                  <a:gd name="T0" fmla="*/ 1 w 14"/>
                  <a:gd name="T1" fmla="*/ 18 h 18"/>
                  <a:gd name="T2" fmla="*/ 14 w 14"/>
                  <a:gd name="T3" fmla="*/ 16 h 18"/>
                  <a:gd name="T4" fmla="*/ 7 w 14"/>
                  <a:gd name="T5" fmla="*/ 4 h 18"/>
                  <a:gd name="T6" fmla="*/ 7 w 14"/>
                  <a:gd name="T7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8">
                    <a:moveTo>
                      <a:pt x="1" y="18"/>
                    </a:moveTo>
                    <a:cubicBezTo>
                      <a:pt x="5" y="17"/>
                      <a:pt x="9" y="16"/>
                      <a:pt x="14" y="16"/>
                    </a:cubicBezTo>
                    <a:cubicBezTo>
                      <a:pt x="12" y="12"/>
                      <a:pt x="5" y="9"/>
                      <a:pt x="7" y="4"/>
                    </a:cubicBezTo>
                    <a:cubicBezTo>
                      <a:pt x="0" y="0"/>
                      <a:pt x="9" y="14"/>
                      <a:pt x="7" y="16"/>
                    </a:cubicBezTo>
                  </a:path>
                </a:pathLst>
              </a:custGeom>
              <a:solidFill>
                <a:srgbClr val="ED99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206" name="Freeform 806"/>
              <p:cNvSpPr>
                <a:spLocks/>
              </p:cNvSpPr>
              <p:nvPr/>
            </p:nvSpPr>
            <p:spPr bwMode="auto">
              <a:xfrm>
                <a:off x="2645" y="2217"/>
                <a:ext cx="67" cy="63"/>
              </a:xfrm>
              <a:custGeom>
                <a:avLst/>
                <a:gdLst>
                  <a:gd name="T0" fmla="*/ 0 w 30"/>
                  <a:gd name="T1" fmla="*/ 12 h 28"/>
                  <a:gd name="T2" fmla="*/ 16 w 30"/>
                  <a:gd name="T3" fmla="*/ 14 h 28"/>
                  <a:gd name="T4" fmla="*/ 19 w 30"/>
                  <a:gd name="T5" fmla="*/ 28 h 28"/>
                  <a:gd name="T6" fmla="*/ 21 w 30"/>
                  <a:gd name="T7" fmla="*/ 18 h 28"/>
                  <a:gd name="T8" fmla="*/ 30 w 30"/>
                  <a:gd name="T9" fmla="*/ 14 h 28"/>
                  <a:gd name="T10" fmla="*/ 21 w 30"/>
                  <a:gd name="T11" fmla="*/ 15 h 28"/>
                  <a:gd name="T12" fmla="*/ 19 w 30"/>
                  <a:gd name="T13" fmla="*/ 8 h 28"/>
                  <a:gd name="T14" fmla="*/ 4 w 30"/>
                  <a:gd name="T15" fmla="*/ 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28">
                    <a:moveTo>
                      <a:pt x="0" y="12"/>
                    </a:moveTo>
                    <a:cubicBezTo>
                      <a:pt x="5" y="10"/>
                      <a:pt x="13" y="9"/>
                      <a:pt x="16" y="14"/>
                    </a:cubicBezTo>
                    <a:cubicBezTo>
                      <a:pt x="19" y="18"/>
                      <a:pt x="16" y="24"/>
                      <a:pt x="19" y="28"/>
                    </a:cubicBezTo>
                    <a:cubicBezTo>
                      <a:pt x="19" y="24"/>
                      <a:pt x="18" y="21"/>
                      <a:pt x="21" y="18"/>
                    </a:cubicBezTo>
                    <a:cubicBezTo>
                      <a:pt x="24" y="15"/>
                      <a:pt x="28" y="16"/>
                      <a:pt x="30" y="14"/>
                    </a:cubicBezTo>
                    <a:cubicBezTo>
                      <a:pt x="28" y="14"/>
                      <a:pt x="24" y="16"/>
                      <a:pt x="21" y="15"/>
                    </a:cubicBezTo>
                    <a:cubicBezTo>
                      <a:pt x="17" y="13"/>
                      <a:pt x="20" y="10"/>
                      <a:pt x="19" y="8"/>
                    </a:cubicBezTo>
                    <a:cubicBezTo>
                      <a:pt x="16" y="0"/>
                      <a:pt x="10" y="7"/>
                      <a:pt x="4" y="8"/>
                    </a:cubicBezTo>
                  </a:path>
                </a:pathLst>
              </a:custGeom>
              <a:solidFill>
                <a:srgbClr val="ED99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207" name="Freeform 807"/>
              <p:cNvSpPr>
                <a:spLocks/>
              </p:cNvSpPr>
              <p:nvPr/>
            </p:nvSpPr>
            <p:spPr bwMode="auto">
              <a:xfrm>
                <a:off x="2669" y="2233"/>
                <a:ext cx="14" cy="9"/>
              </a:xfrm>
              <a:custGeom>
                <a:avLst/>
                <a:gdLst>
                  <a:gd name="T0" fmla="*/ 0 w 6"/>
                  <a:gd name="T1" fmla="*/ 0 h 4"/>
                  <a:gd name="T2" fmla="*/ 5 w 6"/>
                  <a:gd name="T3" fmla="*/ 4 h 4"/>
                  <a:gd name="T4" fmla="*/ 6 w 6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cubicBezTo>
                      <a:pt x="2" y="1"/>
                      <a:pt x="3" y="3"/>
                      <a:pt x="5" y="4"/>
                    </a:cubicBezTo>
                    <a:cubicBezTo>
                      <a:pt x="5" y="3"/>
                      <a:pt x="6" y="1"/>
                      <a:pt x="6" y="0"/>
                    </a:cubicBezTo>
                  </a:path>
                </a:pathLst>
              </a:custGeom>
              <a:solidFill>
                <a:srgbClr val="E46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208" name="Freeform 808"/>
              <p:cNvSpPr>
                <a:spLocks/>
              </p:cNvSpPr>
              <p:nvPr/>
            </p:nvSpPr>
            <p:spPr bwMode="auto">
              <a:xfrm>
                <a:off x="2959" y="1713"/>
                <a:ext cx="206" cy="51"/>
              </a:xfrm>
              <a:custGeom>
                <a:avLst/>
                <a:gdLst>
                  <a:gd name="T0" fmla="*/ 0 w 92"/>
                  <a:gd name="T1" fmla="*/ 23 h 23"/>
                  <a:gd name="T2" fmla="*/ 92 w 92"/>
                  <a:gd name="T3" fmla="*/ 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2" h="23">
                    <a:moveTo>
                      <a:pt x="0" y="23"/>
                    </a:moveTo>
                    <a:cubicBezTo>
                      <a:pt x="23" y="8"/>
                      <a:pt x="64" y="0"/>
                      <a:pt x="92" y="1"/>
                    </a:cubicBezTo>
                  </a:path>
                </a:pathLst>
              </a:custGeom>
              <a:solidFill>
                <a:srgbClr val="EE7E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209" name="Freeform 809"/>
              <p:cNvSpPr>
                <a:spLocks/>
              </p:cNvSpPr>
              <p:nvPr/>
            </p:nvSpPr>
            <p:spPr bwMode="auto">
              <a:xfrm>
                <a:off x="2791" y="3651"/>
                <a:ext cx="406" cy="114"/>
              </a:xfrm>
              <a:custGeom>
                <a:avLst/>
                <a:gdLst>
                  <a:gd name="T0" fmla="*/ 66 w 181"/>
                  <a:gd name="T1" fmla="*/ 0 h 51"/>
                  <a:gd name="T2" fmla="*/ 59 w 181"/>
                  <a:gd name="T3" fmla="*/ 10 h 51"/>
                  <a:gd name="T4" fmla="*/ 69 w 181"/>
                  <a:gd name="T5" fmla="*/ 18 h 51"/>
                  <a:gd name="T6" fmla="*/ 96 w 181"/>
                  <a:gd name="T7" fmla="*/ 27 h 51"/>
                  <a:gd name="T8" fmla="*/ 125 w 181"/>
                  <a:gd name="T9" fmla="*/ 38 h 51"/>
                  <a:gd name="T10" fmla="*/ 139 w 181"/>
                  <a:gd name="T11" fmla="*/ 40 h 51"/>
                  <a:gd name="T12" fmla="*/ 157 w 181"/>
                  <a:gd name="T13" fmla="*/ 42 h 51"/>
                  <a:gd name="T14" fmla="*/ 181 w 181"/>
                  <a:gd name="T15" fmla="*/ 48 h 51"/>
                  <a:gd name="T16" fmla="*/ 153 w 181"/>
                  <a:gd name="T17" fmla="*/ 44 h 51"/>
                  <a:gd name="T18" fmla="*/ 125 w 181"/>
                  <a:gd name="T19" fmla="*/ 43 h 51"/>
                  <a:gd name="T20" fmla="*/ 72 w 181"/>
                  <a:gd name="T21" fmla="*/ 28 h 51"/>
                  <a:gd name="T22" fmla="*/ 39 w 181"/>
                  <a:gd name="T23" fmla="*/ 16 h 51"/>
                  <a:gd name="T24" fmla="*/ 0 w 181"/>
                  <a:gd name="T25" fmla="*/ 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1" h="51">
                    <a:moveTo>
                      <a:pt x="66" y="0"/>
                    </a:moveTo>
                    <a:cubicBezTo>
                      <a:pt x="63" y="2"/>
                      <a:pt x="58" y="5"/>
                      <a:pt x="59" y="10"/>
                    </a:cubicBezTo>
                    <a:cubicBezTo>
                      <a:pt x="60" y="13"/>
                      <a:pt x="66" y="16"/>
                      <a:pt x="69" y="18"/>
                    </a:cubicBezTo>
                    <a:cubicBezTo>
                      <a:pt x="78" y="26"/>
                      <a:pt x="85" y="24"/>
                      <a:pt x="96" y="27"/>
                    </a:cubicBezTo>
                    <a:cubicBezTo>
                      <a:pt x="106" y="30"/>
                      <a:pt x="115" y="35"/>
                      <a:pt x="125" y="38"/>
                    </a:cubicBezTo>
                    <a:cubicBezTo>
                      <a:pt x="130" y="40"/>
                      <a:pt x="134" y="39"/>
                      <a:pt x="139" y="40"/>
                    </a:cubicBezTo>
                    <a:cubicBezTo>
                      <a:pt x="144" y="40"/>
                      <a:pt x="152" y="41"/>
                      <a:pt x="157" y="42"/>
                    </a:cubicBezTo>
                    <a:cubicBezTo>
                      <a:pt x="166" y="43"/>
                      <a:pt x="172" y="46"/>
                      <a:pt x="181" y="48"/>
                    </a:cubicBezTo>
                    <a:cubicBezTo>
                      <a:pt x="172" y="51"/>
                      <a:pt x="161" y="46"/>
                      <a:pt x="153" y="44"/>
                    </a:cubicBezTo>
                    <a:cubicBezTo>
                      <a:pt x="144" y="43"/>
                      <a:pt x="134" y="44"/>
                      <a:pt x="125" y="43"/>
                    </a:cubicBezTo>
                    <a:cubicBezTo>
                      <a:pt x="107" y="40"/>
                      <a:pt x="90" y="35"/>
                      <a:pt x="72" y="28"/>
                    </a:cubicBezTo>
                    <a:cubicBezTo>
                      <a:pt x="61" y="23"/>
                      <a:pt x="51" y="18"/>
                      <a:pt x="39" y="16"/>
                    </a:cubicBezTo>
                    <a:cubicBezTo>
                      <a:pt x="28" y="14"/>
                      <a:pt x="9" y="9"/>
                      <a:pt x="0" y="2"/>
                    </a:cubicBezTo>
                  </a:path>
                </a:pathLst>
              </a:custGeom>
              <a:solidFill>
                <a:srgbClr val="F5C9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210" name="Freeform 810"/>
              <p:cNvSpPr>
                <a:spLocks/>
              </p:cNvSpPr>
              <p:nvPr/>
            </p:nvSpPr>
            <p:spPr bwMode="auto">
              <a:xfrm>
                <a:off x="3484" y="1762"/>
                <a:ext cx="363" cy="25"/>
              </a:xfrm>
              <a:custGeom>
                <a:avLst/>
                <a:gdLst>
                  <a:gd name="T0" fmla="*/ 0 w 162"/>
                  <a:gd name="T1" fmla="*/ 11 h 11"/>
                  <a:gd name="T2" fmla="*/ 79 w 162"/>
                  <a:gd name="T3" fmla="*/ 4 h 11"/>
                  <a:gd name="T4" fmla="*/ 162 w 162"/>
                  <a:gd name="T5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2" h="11">
                    <a:moveTo>
                      <a:pt x="0" y="11"/>
                    </a:moveTo>
                    <a:cubicBezTo>
                      <a:pt x="25" y="6"/>
                      <a:pt x="53" y="5"/>
                      <a:pt x="79" y="4"/>
                    </a:cubicBezTo>
                    <a:cubicBezTo>
                      <a:pt x="105" y="3"/>
                      <a:pt x="137" y="0"/>
                      <a:pt x="162" y="10"/>
                    </a:cubicBezTo>
                  </a:path>
                </a:pathLst>
              </a:custGeom>
              <a:solidFill>
                <a:srgbClr val="C79F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211" name="Freeform 811"/>
              <p:cNvSpPr>
                <a:spLocks/>
              </p:cNvSpPr>
              <p:nvPr/>
            </p:nvSpPr>
            <p:spPr bwMode="auto">
              <a:xfrm>
                <a:off x="2761" y="1968"/>
                <a:ext cx="74" cy="124"/>
              </a:xfrm>
              <a:custGeom>
                <a:avLst/>
                <a:gdLst>
                  <a:gd name="T0" fmla="*/ 17 w 33"/>
                  <a:gd name="T1" fmla="*/ 0 h 55"/>
                  <a:gd name="T2" fmla="*/ 33 w 33"/>
                  <a:gd name="T3" fmla="*/ 54 h 55"/>
                  <a:gd name="T4" fmla="*/ 11 w 33"/>
                  <a:gd name="T5" fmla="*/ 1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" h="55">
                    <a:moveTo>
                      <a:pt x="17" y="0"/>
                    </a:moveTo>
                    <a:cubicBezTo>
                      <a:pt x="0" y="15"/>
                      <a:pt x="6" y="55"/>
                      <a:pt x="33" y="54"/>
                    </a:cubicBezTo>
                    <a:cubicBezTo>
                      <a:pt x="17" y="50"/>
                      <a:pt x="7" y="34"/>
                      <a:pt x="11" y="18"/>
                    </a:cubicBezTo>
                  </a:path>
                </a:pathLst>
              </a:custGeom>
              <a:solidFill>
                <a:srgbClr val="C79F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212" name="Freeform 812"/>
              <p:cNvSpPr>
                <a:spLocks/>
              </p:cNvSpPr>
              <p:nvPr/>
            </p:nvSpPr>
            <p:spPr bwMode="auto">
              <a:xfrm>
                <a:off x="1704" y="1863"/>
                <a:ext cx="193" cy="38"/>
              </a:xfrm>
              <a:custGeom>
                <a:avLst/>
                <a:gdLst>
                  <a:gd name="T0" fmla="*/ 3 w 86"/>
                  <a:gd name="T1" fmla="*/ 1 h 17"/>
                  <a:gd name="T2" fmla="*/ 86 w 86"/>
                  <a:gd name="T3" fmla="*/ 5 h 17"/>
                  <a:gd name="T4" fmla="*/ 0 w 86"/>
                  <a:gd name="T5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6" h="17">
                    <a:moveTo>
                      <a:pt x="3" y="1"/>
                    </a:moveTo>
                    <a:cubicBezTo>
                      <a:pt x="30" y="0"/>
                      <a:pt x="61" y="1"/>
                      <a:pt x="86" y="5"/>
                    </a:cubicBezTo>
                    <a:cubicBezTo>
                      <a:pt x="68" y="2"/>
                      <a:pt x="12" y="17"/>
                      <a:pt x="0" y="1"/>
                    </a:cubicBezTo>
                  </a:path>
                </a:pathLst>
              </a:custGeom>
              <a:solidFill>
                <a:srgbClr val="C79F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213" name="Freeform 813"/>
              <p:cNvSpPr>
                <a:spLocks/>
              </p:cNvSpPr>
              <p:nvPr/>
            </p:nvSpPr>
            <p:spPr bwMode="auto">
              <a:xfrm>
                <a:off x="2160" y="1172"/>
                <a:ext cx="211" cy="179"/>
              </a:xfrm>
              <a:custGeom>
                <a:avLst/>
                <a:gdLst>
                  <a:gd name="T0" fmla="*/ 0 w 94"/>
                  <a:gd name="T1" fmla="*/ 0 h 80"/>
                  <a:gd name="T2" fmla="*/ 30 w 94"/>
                  <a:gd name="T3" fmla="*/ 61 h 80"/>
                  <a:gd name="T4" fmla="*/ 94 w 94"/>
                  <a:gd name="T5" fmla="*/ 61 h 80"/>
                  <a:gd name="T6" fmla="*/ 42 w 94"/>
                  <a:gd name="T7" fmla="*/ 62 h 80"/>
                  <a:gd name="T8" fmla="*/ 8 w 94"/>
                  <a:gd name="T9" fmla="*/ 22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80">
                    <a:moveTo>
                      <a:pt x="0" y="0"/>
                    </a:moveTo>
                    <a:cubicBezTo>
                      <a:pt x="5" y="21"/>
                      <a:pt x="15" y="44"/>
                      <a:pt x="30" y="61"/>
                    </a:cubicBezTo>
                    <a:cubicBezTo>
                      <a:pt x="45" y="80"/>
                      <a:pt x="77" y="80"/>
                      <a:pt x="94" y="61"/>
                    </a:cubicBezTo>
                    <a:cubicBezTo>
                      <a:pt x="77" y="65"/>
                      <a:pt x="58" y="72"/>
                      <a:pt x="42" y="62"/>
                    </a:cubicBezTo>
                    <a:cubicBezTo>
                      <a:pt x="31" y="55"/>
                      <a:pt x="6" y="35"/>
                      <a:pt x="8" y="22"/>
                    </a:cubicBezTo>
                  </a:path>
                </a:pathLst>
              </a:custGeom>
              <a:solidFill>
                <a:srgbClr val="B2B4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214" name="Freeform 814"/>
              <p:cNvSpPr>
                <a:spLocks/>
              </p:cNvSpPr>
              <p:nvPr/>
            </p:nvSpPr>
            <p:spPr bwMode="auto">
              <a:xfrm>
                <a:off x="2129" y="1490"/>
                <a:ext cx="175" cy="250"/>
              </a:xfrm>
              <a:custGeom>
                <a:avLst/>
                <a:gdLst>
                  <a:gd name="T0" fmla="*/ 40 w 78"/>
                  <a:gd name="T1" fmla="*/ 41 h 111"/>
                  <a:gd name="T2" fmla="*/ 20 w 78"/>
                  <a:gd name="T3" fmla="*/ 70 h 111"/>
                  <a:gd name="T4" fmla="*/ 0 w 78"/>
                  <a:gd name="T5" fmla="*/ 111 h 111"/>
                  <a:gd name="T6" fmla="*/ 41 w 78"/>
                  <a:gd name="T7" fmla="*/ 46 h 111"/>
                  <a:gd name="T8" fmla="*/ 78 w 78"/>
                  <a:gd name="T9" fmla="*/ 0 h 111"/>
                  <a:gd name="T10" fmla="*/ 35 w 78"/>
                  <a:gd name="T11" fmla="*/ 4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111">
                    <a:moveTo>
                      <a:pt x="40" y="41"/>
                    </a:moveTo>
                    <a:cubicBezTo>
                      <a:pt x="30" y="49"/>
                      <a:pt x="25" y="59"/>
                      <a:pt x="20" y="70"/>
                    </a:cubicBezTo>
                    <a:cubicBezTo>
                      <a:pt x="14" y="84"/>
                      <a:pt x="3" y="97"/>
                      <a:pt x="0" y="111"/>
                    </a:cubicBezTo>
                    <a:cubicBezTo>
                      <a:pt x="16" y="92"/>
                      <a:pt x="24" y="65"/>
                      <a:pt x="41" y="46"/>
                    </a:cubicBezTo>
                    <a:cubicBezTo>
                      <a:pt x="54" y="32"/>
                      <a:pt x="76" y="21"/>
                      <a:pt x="78" y="0"/>
                    </a:cubicBezTo>
                    <a:cubicBezTo>
                      <a:pt x="62" y="13"/>
                      <a:pt x="53" y="30"/>
                      <a:pt x="35" y="40"/>
                    </a:cubicBezTo>
                  </a:path>
                </a:pathLst>
              </a:custGeom>
              <a:solidFill>
                <a:srgbClr val="B2B4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215" name="Freeform 815"/>
              <p:cNvSpPr>
                <a:spLocks/>
              </p:cNvSpPr>
              <p:nvPr/>
            </p:nvSpPr>
            <p:spPr bwMode="auto">
              <a:xfrm>
                <a:off x="2158" y="3599"/>
                <a:ext cx="72" cy="171"/>
              </a:xfrm>
              <a:custGeom>
                <a:avLst/>
                <a:gdLst>
                  <a:gd name="T0" fmla="*/ 14 w 32"/>
                  <a:gd name="T1" fmla="*/ 6 h 76"/>
                  <a:gd name="T2" fmla="*/ 11 w 32"/>
                  <a:gd name="T3" fmla="*/ 76 h 76"/>
                  <a:gd name="T4" fmla="*/ 32 w 32"/>
                  <a:gd name="T5" fmla="*/ 5 h 76"/>
                  <a:gd name="T6" fmla="*/ 22 w 32"/>
                  <a:gd name="T7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76">
                    <a:moveTo>
                      <a:pt x="14" y="6"/>
                    </a:moveTo>
                    <a:cubicBezTo>
                      <a:pt x="0" y="17"/>
                      <a:pt x="5" y="62"/>
                      <a:pt x="11" y="76"/>
                    </a:cubicBezTo>
                    <a:cubicBezTo>
                      <a:pt x="5" y="61"/>
                      <a:pt x="9" y="3"/>
                      <a:pt x="32" y="5"/>
                    </a:cubicBezTo>
                    <a:cubicBezTo>
                      <a:pt x="29" y="2"/>
                      <a:pt x="26" y="1"/>
                      <a:pt x="22" y="0"/>
                    </a:cubicBezTo>
                  </a:path>
                </a:pathLst>
              </a:custGeom>
              <a:solidFill>
                <a:srgbClr val="B2B4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216" name="Freeform 816"/>
              <p:cNvSpPr>
                <a:spLocks/>
              </p:cNvSpPr>
              <p:nvPr/>
            </p:nvSpPr>
            <p:spPr bwMode="auto">
              <a:xfrm>
                <a:off x="2209" y="1594"/>
                <a:ext cx="61" cy="193"/>
              </a:xfrm>
              <a:custGeom>
                <a:avLst/>
                <a:gdLst>
                  <a:gd name="T0" fmla="*/ 22 w 27"/>
                  <a:gd name="T1" fmla="*/ 8 h 86"/>
                  <a:gd name="T2" fmla="*/ 12 w 27"/>
                  <a:gd name="T3" fmla="*/ 48 h 86"/>
                  <a:gd name="T4" fmla="*/ 10 w 27"/>
                  <a:gd name="T5" fmla="*/ 86 h 86"/>
                  <a:gd name="T6" fmla="*/ 27 w 27"/>
                  <a:gd name="T7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86">
                    <a:moveTo>
                      <a:pt x="22" y="8"/>
                    </a:moveTo>
                    <a:cubicBezTo>
                      <a:pt x="16" y="21"/>
                      <a:pt x="14" y="34"/>
                      <a:pt x="12" y="48"/>
                    </a:cubicBezTo>
                    <a:cubicBezTo>
                      <a:pt x="10" y="60"/>
                      <a:pt x="12" y="73"/>
                      <a:pt x="10" y="86"/>
                    </a:cubicBezTo>
                    <a:cubicBezTo>
                      <a:pt x="0" y="59"/>
                      <a:pt x="6" y="20"/>
                      <a:pt x="27" y="0"/>
                    </a:cubicBezTo>
                  </a:path>
                </a:pathLst>
              </a:custGeom>
              <a:solidFill>
                <a:srgbClr val="A684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217" name="Freeform 817"/>
              <p:cNvSpPr>
                <a:spLocks/>
              </p:cNvSpPr>
              <p:nvPr/>
            </p:nvSpPr>
            <p:spPr bwMode="auto">
              <a:xfrm>
                <a:off x="2326" y="3669"/>
                <a:ext cx="63" cy="188"/>
              </a:xfrm>
              <a:custGeom>
                <a:avLst/>
                <a:gdLst>
                  <a:gd name="T0" fmla="*/ 10 w 28"/>
                  <a:gd name="T1" fmla="*/ 0 h 84"/>
                  <a:gd name="T2" fmla="*/ 2 w 28"/>
                  <a:gd name="T3" fmla="*/ 84 h 84"/>
                  <a:gd name="T4" fmla="*/ 10 w 28"/>
                  <a:gd name="T5" fmla="*/ 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84">
                    <a:moveTo>
                      <a:pt x="10" y="0"/>
                    </a:moveTo>
                    <a:cubicBezTo>
                      <a:pt x="10" y="23"/>
                      <a:pt x="28" y="74"/>
                      <a:pt x="2" y="84"/>
                    </a:cubicBezTo>
                    <a:cubicBezTo>
                      <a:pt x="20" y="62"/>
                      <a:pt x="0" y="32"/>
                      <a:pt x="10" y="5"/>
                    </a:cubicBezTo>
                  </a:path>
                </a:pathLst>
              </a:custGeom>
              <a:solidFill>
                <a:srgbClr val="A684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218" name="Freeform 818"/>
              <p:cNvSpPr>
                <a:spLocks/>
              </p:cNvSpPr>
              <p:nvPr/>
            </p:nvSpPr>
            <p:spPr bwMode="auto">
              <a:xfrm>
                <a:off x="2216" y="2877"/>
                <a:ext cx="471" cy="601"/>
              </a:xfrm>
              <a:custGeom>
                <a:avLst/>
                <a:gdLst>
                  <a:gd name="T0" fmla="*/ 181 w 210"/>
                  <a:gd name="T1" fmla="*/ 143 h 268"/>
                  <a:gd name="T2" fmla="*/ 162 w 210"/>
                  <a:gd name="T3" fmla="*/ 134 h 268"/>
                  <a:gd name="T4" fmla="*/ 145 w 210"/>
                  <a:gd name="T5" fmla="*/ 111 h 268"/>
                  <a:gd name="T6" fmla="*/ 126 w 210"/>
                  <a:gd name="T7" fmla="*/ 109 h 268"/>
                  <a:gd name="T8" fmla="*/ 93 w 210"/>
                  <a:gd name="T9" fmla="*/ 93 h 268"/>
                  <a:gd name="T10" fmla="*/ 56 w 210"/>
                  <a:gd name="T11" fmla="*/ 29 h 268"/>
                  <a:gd name="T12" fmla="*/ 37 w 210"/>
                  <a:gd name="T13" fmla="*/ 12 h 268"/>
                  <a:gd name="T14" fmla="*/ 32 w 210"/>
                  <a:gd name="T15" fmla="*/ 4 h 268"/>
                  <a:gd name="T16" fmla="*/ 20 w 210"/>
                  <a:gd name="T17" fmla="*/ 2 h 268"/>
                  <a:gd name="T18" fmla="*/ 20 w 210"/>
                  <a:gd name="T19" fmla="*/ 11 h 268"/>
                  <a:gd name="T20" fmla="*/ 16 w 210"/>
                  <a:gd name="T21" fmla="*/ 29 h 268"/>
                  <a:gd name="T22" fmla="*/ 12 w 210"/>
                  <a:gd name="T23" fmla="*/ 60 h 268"/>
                  <a:gd name="T24" fmla="*/ 0 w 210"/>
                  <a:gd name="T25" fmla="*/ 106 h 268"/>
                  <a:gd name="T26" fmla="*/ 7 w 210"/>
                  <a:gd name="T27" fmla="*/ 138 h 268"/>
                  <a:gd name="T28" fmla="*/ 16 w 210"/>
                  <a:gd name="T29" fmla="*/ 168 h 268"/>
                  <a:gd name="T30" fmla="*/ 38 w 210"/>
                  <a:gd name="T31" fmla="*/ 223 h 268"/>
                  <a:gd name="T32" fmla="*/ 59 w 210"/>
                  <a:gd name="T33" fmla="*/ 264 h 268"/>
                  <a:gd name="T34" fmla="*/ 58 w 210"/>
                  <a:gd name="T35" fmla="*/ 244 h 268"/>
                  <a:gd name="T36" fmla="*/ 28 w 210"/>
                  <a:gd name="T37" fmla="*/ 165 h 268"/>
                  <a:gd name="T38" fmla="*/ 30 w 210"/>
                  <a:gd name="T39" fmla="*/ 161 h 268"/>
                  <a:gd name="T40" fmla="*/ 75 w 210"/>
                  <a:gd name="T41" fmla="*/ 201 h 268"/>
                  <a:gd name="T42" fmla="*/ 123 w 210"/>
                  <a:gd name="T43" fmla="*/ 233 h 268"/>
                  <a:gd name="T44" fmla="*/ 129 w 210"/>
                  <a:gd name="T45" fmla="*/ 233 h 268"/>
                  <a:gd name="T46" fmla="*/ 98 w 210"/>
                  <a:gd name="T47" fmla="*/ 202 h 268"/>
                  <a:gd name="T48" fmla="*/ 67 w 210"/>
                  <a:gd name="T49" fmla="*/ 180 h 268"/>
                  <a:gd name="T50" fmla="*/ 24 w 210"/>
                  <a:gd name="T51" fmla="*/ 145 h 268"/>
                  <a:gd name="T52" fmla="*/ 13 w 210"/>
                  <a:gd name="T53" fmla="*/ 117 h 268"/>
                  <a:gd name="T54" fmla="*/ 20 w 210"/>
                  <a:gd name="T55" fmla="*/ 76 h 268"/>
                  <a:gd name="T56" fmla="*/ 23 w 210"/>
                  <a:gd name="T57" fmla="*/ 47 h 268"/>
                  <a:gd name="T58" fmla="*/ 31 w 210"/>
                  <a:gd name="T59" fmla="*/ 23 h 268"/>
                  <a:gd name="T60" fmla="*/ 38 w 210"/>
                  <a:gd name="T61" fmla="*/ 23 h 268"/>
                  <a:gd name="T62" fmla="*/ 58 w 210"/>
                  <a:gd name="T63" fmla="*/ 72 h 268"/>
                  <a:gd name="T64" fmla="*/ 118 w 210"/>
                  <a:gd name="T65" fmla="*/ 119 h 268"/>
                  <a:gd name="T66" fmla="*/ 129 w 210"/>
                  <a:gd name="T67" fmla="*/ 119 h 268"/>
                  <a:gd name="T68" fmla="*/ 149 w 210"/>
                  <a:gd name="T69" fmla="*/ 126 h 268"/>
                  <a:gd name="T70" fmla="*/ 167 w 210"/>
                  <a:gd name="T71" fmla="*/ 146 h 268"/>
                  <a:gd name="T72" fmla="*/ 202 w 210"/>
                  <a:gd name="T73" fmla="*/ 164 h 268"/>
                  <a:gd name="T74" fmla="*/ 209 w 210"/>
                  <a:gd name="T75" fmla="*/ 162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10" h="268">
                    <a:moveTo>
                      <a:pt x="206" y="158"/>
                    </a:moveTo>
                    <a:cubicBezTo>
                      <a:pt x="198" y="154"/>
                      <a:pt x="190" y="146"/>
                      <a:pt x="181" y="143"/>
                    </a:cubicBezTo>
                    <a:cubicBezTo>
                      <a:pt x="176" y="141"/>
                      <a:pt x="172" y="140"/>
                      <a:pt x="169" y="140"/>
                    </a:cubicBezTo>
                    <a:cubicBezTo>
                      <a:pt x="166" y="139"/>
                      <a:pt x="164" y="138"/>
                      <a:pt x="162" y="134"/>
                    </a:cubicBezTo>
                    <a:cubicBezTo>
                      <a:pt x="159" y="131"/>
                      <a:pt x="158" y="127"/>
                      <a:pt x="155" y="124"/>
                    </a:cubicBezTo>
                    <a:cubicBezTo>
                      <a:pt x="153" y="120"/>
                      <a:pt x="151" y="113"/>
                      <a:pt x="145" y="111"/>
                    </a:cubicBezTo>
                    <a:cubicBezTo>
                      <a:pt x="139" y="109"/>
                      <a:pt x="134" y="109"/>
                      <a:pt x="129" y="109"/>
                    </a:cubicBezTo>
                    <a:cubicBezTo>
                      <a:pt x="128" y="109"/>
                      <a:pt x="127" y="109"/>
                      <a:pt x="126" y="109"/>
                    </a:cubicBezTo>
                    <a:cubicBezTo>
                      <a:pt x="124" y="109"/>
                      <a:pt x="121" y="109"/>
                      <a:pt x="119" y="109"/>
                    </a:cubicBezTo>
                    <a:cubicBezTo>
                      <a:pt x="112" y="108"/>
                      <a:pt x="104" y="99"/>
                      <a:pt x="93" y="93"/>
                    </a:cubicBezTo>
                    <a:cubicBezTo>
                      <a:pt x="80" y="88"/>
                      <a:pt x="72" y="81"/>
                      <a:pt x="67" y="69"/>
                    </a:cubicBezTo>
                    <a:cubicBezTo>
                      <a:pt x="62" y="57"/>
                      <a:pt x="62" y="43"/>
                      <a:pt x="56" y="29"/>
                    </a:cubicBezTo>
                    <a:cubicBezTo>
                      <a:pt x="54" y="22"/>
                      <a:pt x="49" y="17"/>
                      <a:pt x="42" y="14"/>
                    </a:cubicBezTo>
                    <a:cubicBezTo>
                      <a:pt x="40" y="13"/>
                      <a:pt x="39" y="12"/>
                      <a:pt x="37" y="12"/>
                    </a:cubicBezTo>
                    <a:cubicBezTo>
                      <a:pt x="36" y="12"/>
                      <a:pt x="32" y="10"/>
                      <a:pt x="32" y="5"/>
                    </a:cubicBezTo>
                    <a:cubicBezTo>
                      <a:pt x="32" y="5"/>
                      <a:pt x="32" y="5"/>
                      <a:pt x="32" y="4"/>
                    </a:cubicBezTo>
                    <a:cubicBezTo>
                      <a:pt x="27" y="4"/>
                      <a:pt x="23" y="3"/>
                      <a:pt x="20" y="0"/>
                    </a:cubicBezTo>
                    <a:cubicBezTo>
                      <a:pt x="20" y="1"/>
                      <a:pt x="20" y="2"/>
                      <a:pt x="20" y="2"/>
                    </a:cubicBezTo>
                    <a:cubicBezTo>
                      <a:pt x="20" y="5"/>
                      <a:pt x="20" y="8"/>
                      <a:pt x="20" y="11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19" y="11"/>
                      <a:pt x="19" y="12"/>
                      <a:pt x="20" y="13"/>
                    </a:cubicBezTo>
                    <a:cubicBezTo>
                      <a:pt x="20" y="19"/>
                      <a:pt x="19" y="24"/>
                      <a:pt x="16" y="29"/>
                    </a:cubicBezTo>
                    <a:cubicBezTo>
                      <a:pt x="12" y="35"/>
                      <a:pt x="11" y="42"/>
                      <a:pt x="11" y="47"/>
                    </a:cubicBezTo>
                    <a:cubicBezTo>
                      <a:pt x="11" y="52"/>
                      <a:pt x="12" y="56"/>
                      <a:pt x="12" y="60"/>
                    </a:cubicBezTo>
                    <a:cubicBezTo>
                      <a:pt x="12" y="64"/>
                      <a:pt x="12" y="67"/>
                      <a:pt x="10" y="71"/>
                    </a:cubicBezTo>
                    <a:cubicBezTo>
                      <a:pt x="4" y="82"/>
                      <a:pt x="0" y="93"/>
                      <a:pt x="0" y="106"/>
                    </a:cubicBezTo>
                    <a:cubicBezTo>
                      <a:pt x="0" y="110"/>
                      <a:pt x="1" y="115"/>
                      <a:pt x="2" y="120"/>
                    </a:cubicBezTo>
                    <a:cubicBezTo>
                      <a:pt x="3" y="126"/>
                      <a:pt x="5" y="132"/>
                      <a:pt x="7" y="138"/>
                    </a:cubicBezTo>
                    <a:cubicBezTo>
                      <a:pt x="7" y="138"/>
                      <a:pt x="7" y="138"/>
                      <a:pt x="7" y="139"/>
                    </a:cubicBezTo>
                    <a:cubicBezTo>
                      <a:pt x="11" y="148"/>
                      <a:pt x="14" y="158"/>
                      <a:pt x="16" y="168"/>
                    </a:cubicBezTo>
                    <a:cubicBezTo>
                      <a:pt x="19" y="182"/>
                      <a:pt x="20" y="198"/>
                      <a:pt x="31" y="213"/>
                    </a:cubicBezTo>
                    <a:cubicBezTo>
                      <a:pt x="34" y="216"/>
                      <a:pt x="36" y="220"/>
                      <a:pt x="38" y="223"/>
                    </a:cubicBezTo>
                    <a:cubicBezTo>
                      <a:pt x="39" y="223"/>
                      <a:pt x="50" y="238"/>
                      <a:pt x="52" y="248"/>
                    </a:cubicBezTo>
                    <a:cubicBezTo>
                      <a:pt x="53" y="252"/>
                      <a:pt x="56" y="261"/>
                      <a:pt x="59" y="264"/>
                    </a:cubicBezTo>
                    <a:cubicBezTo>
                      <a:pt x="63" y="268"/>
                      <a:pt x="67" y="266"/>
                      <a:pt x="70" y="267"/>
                    </a:cubicBezTo>
                    <a:cubicBezTo>
                      <a:pt x="65" y="264"/>
                      <a:pt x="59" y="251"/>
                      <a:pt x="58" y="244"/>
                    </a:cubicBezTo>
                    <a:cubicBezTo>
                      <a:pt x="53" y="230"/>
                      <a:pt x="46" y="218"/>
                      <a:pt x="38" y="206"/>
                    </a:cubicBezTo>
                    <a:cubicBezTo>
                      <a:pt x="30" y="195"/>
                      <a:pt x="31" y="181"/>
                      <a:pt x="28" y="165"/>
                    </a:cubicBezTo>
                    <a:cubicBezTo>
                      <a:pt x="27" y="163"/>
                      <a:pt x="27" y="162"/>
                      <a:pt x="26" y="160"/>
                    </a:cubicBezTo>
                    <a:cubicBezTo>
                      <a:pt x="28" y="160"/>
                      <a:pt x="29" y="161"/>
                      <a:pt x="30" y="161"/>
                    </a:cubicBezTo>
                    <a:cubicBezTo>
                      <a:pt x="44" y="166"/>
                      <a:pt x="51" y="172"/>
                      <a:pt x="58" y="184"/>
                    </a:cubicBezTo>
                    <a:cubicBezTo>
                      <a:pt x="63" y="193"/>
                      <a:pt x="69" y="198"/>
                      <a:pt x="75" y="201"/>
                    </a:cubicBezTo>
                    <a:cubicBezTo>
                      <a:pt x="81" y="205"/>
                      <a:pt x="89" y="205"/>
                      <a:pt x="96" y="208"/>
                    </a:cubicBezTo>
                    <a:cubicBezTo>
                      <a:pt x="108" y="213"/>
                      <a:pt x="112" y="223"/>
                      <a:pt x="123" y="233"/>
                    </a:cubicBezTo>
                    <a:cubicBezTo>
                      <a:pt x="124" y="234"/>
                      <a:pt x="125" y="234"/>
                      <a:pt x="127" y="234"/>
                    </a:cubicBezTo>
                    <a:cubicBezTo>
                      <a:pt x="128" y="234"/>
                      <a:pt x="128" y="234"/>
                      <a:pt x="129" y="233"/>
                    </a:cubicBezTo>
                    <a:cubicBezTo>
                      <a:pt x="131" y="231"/>
                      <a:pt x="130" y="229"/>
                      <a:pt x="128" y="227"/>
                    </a:cubicBezTo>
                    <a:cubicBezTo>
                      <a:pt x="118" y="219"/>
                      <a:pt x="112" y="208"/>
                      <a:pt x="98" y="202"/>
                    </a:cubicBezTo>
                    <a:cubicBezTo>
                      <a:pt x="90" y="198"/>
                      <a:pt x="84" y="195"/>
                      <a:pt x="80" y="193"/>
                    </a:cubicBezTo>
                    <a:cubicBezTo>
                      <a:pt x="75" y="190"/>
                      <a:pt x="71" y="187"/>
                      <a:pt x="67" y="180"/>
                    </a:cubicBezTo>
                    <a:cubicBezTo>
                      <a:pt x="59" y="166"/>
                      <a:pt x="49" y="157"/>
                      <a:pt x="33" y="152"/>
                    </a:cubicBezTo>
                    <a:cubicBezTo>
                      <a:pt x="28" y="150"/>
                      <a:pt x="26" y="148"/>
                      <a:pt x="24" y="145"/>
                    </a:cubicBezTo>
                    <a:cubicBezTo>
                      <a:pt x="23" y="144"/>
                      <a:pt x="22" y="141"/>
                      <a:pt x="20" y="139"/>
                    </a:cubicBezTo>
                    <a:cubicBezTo>
                      <a:pt x="18" y="132"/>
                      <a:pt x="15" y="124"/>
                      <a:pt x="13" y="117"/>
                    </a:cubicBezTo>
                    <a:cubicBezTo>
                      <a:pt x="13" y="113"/>
                      <a:pt x="12" y="110"/>
                      <a:pt x="12" y="106"/>
                    </a:cubicBezTo>
                    <a:cubicBezTo>
                      <a:pt x="12" y="96"/>
                      <a:pt x="15" y="87"/>
                      <a:pt x="20" y="76"/>
                    </a:cubicBezTo>
                    <a:cubicBezTo>
                      <a:pt x="23" y="70"/>
                      <a:pt x="24" y="65"/>
                      <a:pt x="24" y="60"/>
                    </a:cubicBezTo>
                    <a:cubicBezTo>
                      <a:pt x="24" y="55"/>
                      <a:pt x="23" y="51"/>
                      <a:pt x="23" y="47"/>
                    </a:cubicBezTo>
                    <a:cubicBezTo>
                      <a:pt x="23" y="43"/>
                      <a:pt x="24" y="39"/>
                      <a:pt x="26" y="35"/>
                    </a:cubicBezTo>
                    <a:cubicBezTo>
                      <a:pt x="29" y="31"/>
                      <a:pt x="30" y="27"/>
                      <a:pt x="31" y="23"/>
                    </a:cubicBezTo>
                    <a:cubicBezTo>
                      <a:pt x="31" y="22"/>
                      <a:pt x="33" y="21"/>
                      <a:pt x="33" y="21"/>
                    </a:cubicBezTo>
                    <a:cubicBezTo>
                      <a:pt x="35" y="22"/>
                      <a:pt x="37" y="22"/>
                      <a:pt x="38" y="23"/>
                    </a:cubicBezTo>
                    <a:cubicBezTo>
                      <a:pt x="43" y="26"/>
                      <a:pt x="45" y="27"/>
                      <a:pt x="47" y="32"/>
                    </a:cubicBezTo>
                    <a:cubicBezTo>
                      <a:pt x="52" y="44"/>
                      <a:pt x="52" y="59"/>
                      <a:pt x="58" y="72"/>
                    </a:cubicBezTo>
                    <a:cubicBezTo>
                      <a:pt x="63" y="88"/>
                      <a:pt x="75" y="96"/>
                      <a:pt x="88" y="102"/>
                    </a:cubicBezTo>
                    <a:cubicBezTo>
                      <a:pt x="97" y="106"/>
                      <a:pt x="105" y="117"/>
                      <a:pt x="118" y="119"/>
                    </a:cubicBezTo>
                    <a:cubicBezTo>
                      <a:pt x="121" y="119"/>
                      <a:pt x="124" y="119"/>
                      <a:pt x="126" y="119"/>
                    </a:cubicBezTo>
                    <a:cubicBezTo>
                      <a:pt x="127" y="119"/>
                      <a:pt x="128" y="119"/>
                      <a:pt x="129" y="119"/>
                    </a:cubicBezTo>
                    <a:cubicBezTo>
                      <a:pt x="134" y="119"/>
                      <a:pt x="138" y="120"/>
                      <a:pt x="141" y="121"/>
                    </a:cubicBezTo>
                    <a:cubicBezTo>
                      <a:pt x="145" y="122"/>
                      <a:pt x="147" y="124"/>
                      <a:pt x="149" y="126"/>
                    </a:cubicBezTo>
                    <a:cubicBezTo>
                      <a:pt x="150" y="129"/>
                      <a:pt x="152" y="133"/>
                      <a:pt x="155" y="137"/>
                    </a:cubicBezTo>
                    <a:cubicBezTo>
                      <a:pt x="159" y="142"/>
                      <a:pt x="163" y="145"/>
                      <a:pt x="167" y="146"/>
                    </a:cubicBezTo>
                    <a:cubicBezTo>
                      <a:pt x="171" y="147"/>
                      <a:pt x="174" y="148"/>
                      <a:pt x="178" y="149"/>
                    </a:cubicBezTo>
                    <a:cubicBezTo>
                      <a:pt x="185" y="152"/>
                      <a:pt x="193" y="159"/>
                      <a:pt x="202" y="164"/>
                    </a:cubicBezTo>
                    <a:cubicBezTo>
                      <a:pt x="203" y="164"/>
                      <a:pt x="204" y="164"/>
                      <a:pt x="204" y="164"/>
                    </a:cubicBezTo>
                    <a:cubicBezTo>
                      <a:pt x="206" y="164"/>
                      <a:pt x="208" y="163"/>
                      <a:pt x="209" y="162"/>
                    </a:cubicBezTo>
                    <a:cubicBezTo>
                      <a:pt x="210" y="159"/>
                      <a:pt x="208" y="159"/>
                      <a:pt x="206" y="158"/>
                    </a:cubicBezTo>
                  </a:path>
                </a:pathLst>
              </a:custGeom>
              <a:solidFill>
                <a:srgbClr val="CA4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219" name="Freeform 819"/>
              <p:cNvSpPr>
                <a:spLocks/>
              </p:cNvSpPr>
              <p:nvPr/>
            </p:nvSpPr>
            <p:spPr bwMode="auto">
              <a:xfrm>
                <a:off x="2281" y="2413"/>
                <a:ext cx="265" cy="500"/>
              </a:xfrm>
              <a:custGeom>
                <a:avLst/>
                <a:gdLst>
                  <a:gd name="T0" fmla="*/ 3 w 118"/>
                  <a:gd name="T1" fmla="*/ 171 h 223"/>
                  <a:gd name="T2" fmla="*/ 13 w 118"/>
                  <a:gd name="T3" fmla="*/ 174 h 223"/>
                  <a:gd name="T4" fmla="*/ 27 w 118"/>
                  <a:gd name="T5" fmla="*/ 143 h 223"/>
                  <a:gd name="T6" fmla="*/ 30 w 118"/>
                  <a:gd name="T7" fmla="*/ 136 h 223"/>
                  <a:gd name="T8" fmla="*/ 33 w 118"/>
                  <a:gd name="T9" fmla="*/ 135 h 223"/>
                  <a:gd name="T10" fmla="*/ 37 w 118"/>
                  <a:gd name="T11" fmla="*/ 141 h 223"/>
                  <a:gd name="T12" fmla="*/ 40 w 118"/>
                  <a:gd name="T13" fmla="*/ 159 h 223"/>
                  <a:gd name="T14" fmla="*/ 40 w 118"/>
                  <a:gd name="T15" fmla="*/ 173 h 223"/>
                  <a:gd name="T16" fmla="*/ 40 w 118"/>
                  <a:gd name="T17" fmla="*/ 174 h 223"/>
                  <a:gd name="T18" fmla="*/ 45 w 118"/>
                  <a:gd name="T19" fmla="*/ 190 h 223"/>
                  <a:gd name="T20" fmla="*/ 51 w 118"/>
                  <a:gd name="T21" fmla="*/ 202 h 223"/>
                  <a:gd name="T22" fmla="*/ 60 w 118"/>
                  <a:gd name="T23" fmla="*/ 209 h 223"/>
                  <a:gd name="T24" fmla="*/ 66 w 118"/>
                  <a:gd name="T25" fmla="*/ 210 h 223"/>
                  <a:gd name="T26" fmla="*/ 75 w 118"/>
                  <a:gd name="T27" fmla="*/ 220 h 223"/>
                  <a:gd name="T28" fmla="*/ 78 w 118"/>
                  <a:gd name="T29" fmla="*/ 223 h 223"/>
                  <a:gd name="T30" fmla="*/ 81 w 118"/>
                  <a:gd name="T31" fmla="*/ 221 h 223"/>
                  <a:gd name="T32" fmla="*/ 81 w 118"/>
                  <a:gd name="T33" fmla="*/ 214 h 223"/>
                  <a:gd name="T34" fmla="*/ 69 w 118"/>
                  <a:gd name="T35" fmla="*/ 203 h 223"/>
                  <a:gd name="T36" fmla="*/ 61 w 118"/>
                  <a:gd name="T37" fmla="*/ 200 h 223"/>
                  <a:gd name="T38" fmla="*/ 58 w 118"/>
                  <a:gd name="T39" fmla="*/ 198 h 223"/>
                  <a:gd name="T40" fmla="*/ 54 w 118"/>
                  <a:gd name="T41" fmla="*/ 185 h 223"/>
                  <a:gd name="T42" fmla="*/ 50 w 118"/>
                  <a:gd name="T43" fmla="*/ 174 h 223"/>
                  <a:gd name="T44" fmla="*/ 50 w 118"/>
                  <a:gd name="T45" fmla="*/ 173 h 223"/>
                  <a:gd name="T46" fmla="*/ 50 w 118"/>
                  <a:gd name="T47" fmla="*/ 159 h 223"/>
                  <a:gd name="T48" fmla="*/ 45 w 118"/>
                  <a:gd name="T49" fmla="*/ 136 h 223"/>
                  <a:gd name="T50" fmla="*/ 40 w 118"/>
                  <a:gd name="T51" fmla="*/ 126 h 223"/>
                  <a:gd name="T52" fmla="*/ 38 w 118"/>
                  <a:gd name="T53" fmla="*/ 119 h 223"/>
                  <a:gd name="T54" fmla="*/ 38 w 118"/>
                  <a:gd name="T55" fmla="*/ 116 h 223"/>
                  <a:gd name="T56" fmla="*/ 45 w 118"/>
                  <a:gd name="T57" fmla="*/ 100 h 223"/>
                  <a:gd name="T58" fmla="*/ 50 w 118"/>
                  <a:gd name="T59" fmla="*/ 84 h 223"/>
                  <a:gd name="T60" fmla="*/ 52 w 118"/>
                  <a:gd name="T61" fmla="*/ 84 h 223"/>
                  <a:gd name="T62" fmla="*/ 59 w 118"/>
                  <a:gd name="T63" fmla="*/ 100 h 223"/>
                  <a:gd name="T64" fmla="*/ 70 w 118"/>
                  <a:gd name="T65" fmla="*/ 111 h 223"/>
                  <a:gd name="T66" fmla="*/ 84 w 118"/>
                  <a:gd name="T67" fmla="*/ 115 h 223"/>
                  <a:gd name="T68" fmla="*/ 96 w 118"/>
                  <a:gd name="T69" fmla="*/ 120 h 223"/>
                  <a:gd name="T70" fmla="*/ 110 w 118"/>
                  <a:gd name="T71" fmla="*/ 130 h 223"/>
                  <a:gd name="T72" fmla="*/ 112 w 118"/>
                  <a:gd name="T73" fmla="*/ 131 h 223"/>
                  <a:gd name="T74" fmla="*/ 117 w 118"/>
                  <a:gd name="T75" fmla="*/ 128 h 223"/>
                  <a:gd name="T76" fmla="*/ 113 w 118"/>
                  <a:gd name="T77" fmla="*/ 124 h 223"/>
                  <a:gd name="T78" fmla="*/ 102 w 118"/>
                  <a:gd name="T79" fmla="*/ 115 h 223"/>
                  <a:gd name="T80" fmla="*/ 85 w 118"/>
                  <a:gd name="T81" fmla="*/ 105 h 223"/>
                  <a:gd name="T82" fmla="*/ 74 w 118"/>
                  <a:gd name="T83" fmla="*/ 102 h 223"/>
                  <a:gd name="T84" fmla="*/ 68 w 118"/>
                  <a:gd name="T85" fmla="*/ 94 h 223"/>
                  <a:gd name="T86" fmla="*/ 60 w 118"/>
                  <a:gd name="T87" fmla="*/ 73 h 223"/>
                  <a:gd name="T88" fmla="*/ 60 w 118"/>
                  <a:gd name="T89" fmla="*/ 68 h 223"/>
                  <a:gd name="T90" fmla="*/ 70 w 118"/>
                  <a:gd name="T91" fmla="*/ 43 h 223"/>
                  <a:gd name="T92" fmla="*/ 73 w 118"/>
                  <a:gd name="T93" fmla="*/ 0 h 223"/>
                  <a:gd name="T94" fmla="*/ 55 w 118"/>
                  <a:gd name="T95" fmla="*/ 39 h 223"/>
                  <a:gd name="T96" fmla="*/ 51 w 118"/>
                  <a:gd name="T97" fmla="*/ 45 h 223"/>
                  <a:gd name="T98" fmla="*/ 31 w 118"/>
                  <a:gd name="T99" fmla="*/ 92 h 223"/>
                  <a:gd name="T100" fmla="*/ 15 w 118"/>
                  <a:gd name="T101" fmla="*/ 136 h 223"/>
                  <a:gd name="T102" fmla="*/ 0 w 118"/>
                  <a:gd name="T103" fmla="*/ 171 h 223"/>
                  <a:gd name="T104" fmla="*/ 3 w 118"/>
                  <a:gd name="T105" fmla="*/ 171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18" h="223">
                    <a:moveTo>
                      <a:pt x="3" y="171"/>
                    </a:moveTo>
                    <a:cubicBezTo>
                      <a:pt x="7" y="171"/>
                      <a:pt x="10" y="172"/>
                      <a:pt x="13" y="174"/>
                    </a:cubicBezTo>
                    <a:cubicBezTo>
                      <a:pt x="18" y="164"/>
                      <a:pt x="24" y="153"/>
                      <a:pt x="27" y="143"/>
                    </a:cubicBezTo>
                    <a:cubicBezTo>
                      <a:pt x="28" y="141"/>
                      <a:pt x="29" y="138"/>
                      <a:pt x="30" y="136"/>
                    </a:cubicBezTo>
                    <a:cubicBezTo>
                      <a:pt x="30" y="134"/>
                      <a:pt x="33" y="134"/>
                      <a:pt x="33" y="135"/>
                    </a:cubicBezTo>
                    <a:cubicBezTo>
                      <a:pt x="34" y="136"/>
                      <a:pt x="35" y="138"/>
                      <a:pt x="37" y="141"/>
                    </a:cubicBezTo>
                    <a:cubicBezTo>
                      <a:pt x="39" y="146"/>
                      <a:pt x="40" y="152"/>
                      <a:pt x="40" y="159"/>
                    </a:cubicBezTo>
                    <a:cubicBezTo>
                      <a:pt x="40" y="164"/>
                      <a:pt x="40" y="169"/>
                      <a:pt x="40" y="173"/>
                    </a:cubicBezTo>
                    <a:cubicBezTo>
                      <a:pt x="40" y="174"/>
                      <a:pt x="40" y="174"/>
                      <a:pt x="40" y="174"/>
                    </a:cubicBezTo>
                    <a:cubicBezTo>
                      <a:pt x="40" y="182"/>
                      <a:pt x="43" y="186"/>
                      <a:pt x="45" y="190"/>
                    </a:cubicBezTo>
                    <a:cubicBezTo>
                      <a:pt x="47" y="192"/>
                      <a:pt x="48" y="196"/>
                      <a:pt x="51" y="202"/>
                    </a:cubicBezTo>
                    <a:cubicBezTo>
                      <a:pt x="53" y="206"/>
                      <a:pt x="57" y="208"/>
                      <a:pt x="60" y="209"/>
                    </a:cubicBezTo>
                    <a:cubicBezTo>
                      <a:pt x="63" y="209"/>
                      <a:pt x="65" y="210"/>
                      <a:pt x="66" y="210"/>
                    </a:cubicBezTo>
                    <a:cubicBezTo>
                      <a:pt x="69" y="211"/>
                      <a:pt x="72" y="216"/>
                      <a:pt x="75" y="220"/>
                    </a:cubicBezTo>
                    <a:cubicBezTo>
                      <a:pt x="76" y="221"/>
                      <a:pt x="76" y="223"/>
                      <a:pt x="78" y="223"/>
                    </a:cubicBezTo>
                    <a:cubicBezTo>
                      <a:pt x="79" y="223"/>
                      <a:pt x="80" y="222"/>
                      <a:pt x="81" y="221"/>
                    </a:cubicBezTo>
                    <a:cubicBezTo>
                      <a:pt x="83" y="220"/>
                      <a:pt x="83" y="216"/>
                      <a:pt x="81" y="214"/>
                    </a:cubicBezTo>
                    <a:cubicBezTo>
                      <a:pt x="78" y="211"/>
                      <a:pt x="75" y="206"/>
                      <a:pt x="69" y="203"/>
                    </a:cubicBezTo>
                    <a:cubicBezTo>
                      <a:pt x="66" y="201"/>
                      <a:pt x="63" y="201"/>
                      <a:pt x="61" y="200"/>
                    </a:cubicBezTo>
                    <a:cubicBezTo>
                      <a:pt x="59" y="200"/>
                      <a:pt x="59" y="199"/>
                      <a:pt x="58" y="198"/>
                    </a:cubicBezTo>
                    <a:cubicBezTo>
                      <a:pt x="57" y="197"/>
                      <a:pt x="57" y="191"/>
                      <a:pt x="54" y="185"/>
                    </a:cubicBezTo>
                    <a:cubicBezTo>
                      <a:pt x="51" y="180"/>
                      <a:pt x="50" y="179"/>
                      <a:pt x="50" y="174"/>
                    </a:cubicBezTo>
                    <a:cubicBezTo>
                      <a:pt x="50" y="174"/>
                      <a:pt x="50" y="174"/>
                      <a:pt x="50" y="173"/>
                    </a:cubicBezTo>
                    <a:cubicBezTo>
                      <a:pt x="50" y="169"/>
                      <a:pt x="50" y="164"/>
                      <a:pt x="50" y="159"/>
                    </a:cubicBezTo>
                    <a:cubicBezTo>
                      <a:pt x="50" y="152"/>
                      <a:pt x="49" y="144"/>
                      <a:pt x="45" y="136"/>
                    </a:cubicBezTo>
                    <a:cubicBezTo>
                      <a:pt x="43" y="132"/>
                      <a:pt x="41" y="128"/>
                      <a:pt x="40" y="126"/>
                    </a:cubicBezTo>
                    <a:cubicBezTo>
                      <a:pt x="39" y="123"/>
                      <a:pt x="38" y="122"/>
                      <a:pt x="38" y="119"/>
                    </a:cubicBezTo>
                    <a:cubicBezTo>
                      <a:pt x="38" y="118"/>
                      <a:pt x="38" y="117"/>
                      <a:pt x="38" y="116"/>
                    </a:cubicBezTo>
                    <a:cubicBezTo>
                      <a:pt x="41" y="111"/>
                      <a:pt x="43" y="106"/>
                      <a:pt x="45" y="100"/>
                    </a:cubicBezTo>
                    <a:cubicBezTo>
                      <a:pt x="46" y="95"/>
                      <a:pt x="48" y="89"/>
                      <a:pt x="50" y="84"/>
                    </a:cubicBezTo>
                    <a:cubicBezTo>
                      <a:pt x="50" y="83"/>
                      <a:pt x="51" y="83"/>
                      <a:pt x="52" y="84"/>
                    </a:cubicBezTo>
                    <a:cubicBezTo>
                      <a:pt x="53" y="90"/>
                      <a:pt x="56" y="94"/>
                      <a:pt x="59" y="100"/>
                    </a:cubicBezTo>
                    <a:cubicBezTo>
                      <a:pt x="62" y="105"/>
                      <a:pt x="65" y="109"/>
                      <a:pt x="70" y="111"/>
                    </a:cubicBezTo>
                    <a:cubicBezTo>
                      <a:pt x="74" y="113"/>
                      <a:pt x="78" y="114"/>
                      <a:pt x="84" y="115"/>
                    </a:cubicBezTo>
                    <a:cubicBezTo>
                      <a:pt x="90" y="115"/>
                      <a:pt x="92" y="117"/>
                      <a:pt x="96" y="120"/>
                    </a:cubicBezTo>
                    <a:cubicBezTo>
                      <a:pt x="99" y="123"/>
                      <a:pt x="103" y="127"/>
                      <a:pt x="110" y="130"/>
                    </a:cubicBezTo>
                    <a:cubicBezTo>
                      <a:pt x="111" y="131"/>
                      <a:pt x="111" y="131"/>
                      <a:pt x="112" y="131"/>
                    </a:cubicBezTo>
                    <a:cubicBezTo>
                      <a:pt x="114" y="131"/>
                      <a:pt x="116" y="130"/>
                      <a:pt x="117" y="128"/>
                    </a:cubicBezTo>
                    <a:cubicBezTo>
                      <a:pt x="118" y="125"/>
                      <a:pt x="116" y="125"/>
                      <a:pt x="113" y="124"/>
                    </a:cubicBezTo>
                    <a:cubicBezTo>
                      <a:pt x="109" y="122"/>
                      <a:pt x="106" y="119"/>
                      <a:pt x="102" y="115"/>
                    </a:cubicBezTo>
                    <a:cubicBezTo>
                      <a:pt x="98" y="112"/>
                      <a:pt x="93" y="105"/>
                      <a:pt x="85" y="105"/>
                    </a:cubicBezTo>
                    <a:cubicBezTo>
                      <a:pt x="80" y="104"/>
                      <a:pt x="77" y="103"/>
                      <a:pt x="74" y="102"/>
                    </a:cubicBezTo>
                    <a:cubicBezTo>
                      <a:pt x="72" y="101"/>
                      <a:pt x="70" y="99"/>
                      <a:pt x="68" y="94"/>
                    </a:cubicBezTo>
                    <a:cubicBezTo>
                      <a:pt x="62" y="85"/>
                      <a:pt x="60" y="81"/>
                      <a:pt x="60" y="73"/>
                    </a:cubicBezTo>
                    <a:cubicBezTo>
                      <a:pt x="60" y="72"/>
                      <a:pt x="60" y="70"/>
                      <a:pt x="60" y="68"/>
                    </a:cubicBezTo>
                    <a:cubicBezTo>
                      <a:pt x="61" y="64"/>
                      <a:pt x="68" y="46"/>
                      <a:pt x="70" y="43"/>
                    </a:cubicBezTo>
                    <a:cubicBezTo>
                      <a:pt x="73" y="33"/>
                      <a:pt x="73" y="18"/>
                      <a:pt x="73" y="0"/>
                    </a:cubicBezTo>
                    <a:cubicBezTo>
                      <a:pt x="68" y="13"/>
                      <a:pt x="63" y="27"/>
                      <a:pt x="55" y="39"/>
                    </a:cubicBezTo>
                    <a:cubicBezTo>
                      <a:pt x="54" y="41"/>
                      <a:pt x="53" y="43"/>
                      <a:pt x="51" y="45"/>
                    </a:cubicBezTo>
                    <a:cubicBezTo>
                      <a:pt x="45" y="61"/>
                      <a:pt x="35" y="80"/>
                      <a:pt x="31" y="92"/>
                    </a:cubicBezTo>
                    <a:cubicBezTo>
                      <a:pt x="27" y="107"/>
                      <a:pt x="20" y="119"/>
                      <a:pt x="15" y="136"/>
                    </a:cubicBezTo>
                    <a:cubicBezTo>
                      <a:pt x="13" y="146"/>
                      <a:pt x="6" y="159"/>
                      <a:pt x="0" y="171"/>
                    </a:cubicBezTo>
                    <a:cubicBezTo>
                      <a:pt x="1" y="171"/>
                      <a:pt x="2" y="171"/>
                      <a:pt x="3" y="171"/>
                    </a:cubicBezTo>
                  </a:path>
                </a:pathLst>
              </a:custGeom>
              <a:solidFill>
                <a:srgbClr val="CA4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220" name="Freeform 820"/>
              <p:cNvSpPr>
                <a:spLocks/>
              </p:cNvSpPr>
              <p:nvPr/>
            </p:nvSpPr>
            <p:spPr bwMode="auto">
              <a:xfrm>
                <a:off x="2797" y="3240"/>
                <a:ext cx="196" cy="66"/>
              </a:xfrm>
              <a:custGeom>
                <a:avLst/>
                <a:gdLst>
                  <a:gd name="T0" fmla="*/ 3 w 87"/>
                  <a:gd name="T1" fmla="*/ 11 h 29"/>
                  <a:gd name="T2" fmla="*/ 25 w 87"/>
                  <a:gd name="T3" fmla="*/ 13 h 29"/>
                  <a:gd name="T4" fmla="*/ 32 w 87"/>
                  <a:gd name="T5" fmla="*/ 13 h 29"/>
                  <a:gd name="T6" fmla="*/ 45 w 87"/>
                  <a:gd name="T7" fmla="*/ 14 h 29"/>
                  <a:gd name="T8" fmla="*/ 67 w 87"/>
                  <a:gd name="T9" fmla="*/ 29 h 29"/>
                  <a:gd name="T10" fmla="*/ 67 w 87"/>
                  <a:gd name="T11" fmla="*/ 27 h 29"/>
                  <a:gd name="T12" fmla="*/ 47 w 87"/>
                  <a:gd name="T13" fmla="*/ 11 h 29"/>
                  <a:gd name="T14" fmla="*/ 47 w 87"/>
                  <a:gd name="T15" fmla="*/ 10 h 29"/>
                  <a:gd name="T16" fmla="*/ 76 w 87"/>
                  <a:gd name="T17" fmla="*/ 2 h 29"/>
                  <a:gd name="T18" fmla="*/ 86 w 87"/>
                  <a:gd name="T19" fmla="*/ 4 h 29"/>
                  <a:gd name="T20" fmla="*/ 87 w 87"/>
                  <a:gd name="T21" fmla="*/ 2 h 29"/>
                  <a:gd name="T22" fmla="*/ 75 w 87"/>
                  <a:gd name="T23" fmla="*/ 0 h 29"/>
                  <a:gd name="T24" fmla="*/ 40 w 87"/>
                  <a:gd name="T25" fmla="*/ 7 h 29"/>
                  <a:gd name="T26" fmla="*/ 25 w 87"/>
                  <a:gd name="T27" fmla="*/ 9 h 29"/>
                  <a:gd name="T28" fmla="*/ 4 w 87"/>
                  <a:gd name="T29" fmla="*/ 6 h 29"/>
                  <a:gd name="T30" fmla="*/ 3 w 87"/>
                  <a:gd name="T31" fmla="*/ 1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7" h="29">
                    <a:moveTo>
                      <a:pt x="3" y="11"/>
                    </a:moveTo>
                    <a:cubicBezTo>
                      <a:pt x="10" y="12"/>
                      <a:pt x="18" y="13"/>
                      <a:pt x="25" y="13"/>
                    </a:cubicBezTo>
                    <a:cubicBezTo>
                      <a:pt x="26" y="13"/>
                      <a:pt x="31" y="13"/>
                      <a:pt x="32" y="13"/>
                    </a:cubicBezTo>
                    <a:cubicBezTo>
                      <a:pt x="36" y="13"/>
                      <a:pt x="41" y="13"/>
                      <a:pt x="45" y="14"/>
                    </a:cubicBezTo>
                    <a:cubicBezTo>
                      <a:pt x="53" y="16"/>
                      <a:pt x="57" y="25"/>
                      <a:pt x="67" y="29"/>
                    </a:cubicBezTo>
                    <a:cubicBezTo>
                      <a:pt x="67" y="27"/>
                      <a:pt x="67" y="27"/>
                      <a:pt x="67" y="27"/>
                    </a:cubicBezTo>
                    <a:cubicBezTo>
                      <a:pt x="60" y="25"/>
                      <a:pt x="56" y="14"/>
                      <a:pt x="47" y="11"/>
                    </a:cubicBezTo>
                    <a:cubicBezTo>
                      <a:pt x="47" y="11"/>
                      <a:pt x="47" y="10"/>
                      <a:pt x="47" y="10"/>
                    </a:cubicBezTo>
                    <a:cubicBezTo>
                      <a:pt x="56" y="7"/>
                      <a:pt x="67" y="2"/>
                      <a:pt x="76" y="2"/>
                    </a:cubicBezTo>
                    <a:cubicBezTo>
                      <a:pt x="80" y="2"/>
                      <a:pt x="83" y="2"/>
                      <a:pt x="86" y="4"/>
                    </a:cubicBezTo>
                    <a:cubicBezTo>
                      <a:pt x="87" y="2"/>
                      <a:pt x="87" y="2"/>
                      <a:pt x="87" y="2"/>
                    </a:cubicBezTo>
                    <a:cubicBezTo>
                      <a:pt x="83" y="0"/>
                      <a:pt x="79" y="0"/>
                      <a:pt x="75" y="0"/>
                    </a:cubicBezTo>
                    <a:cubicBezTo>
                      <a:pt x="63" y="0"/>
                      <a:pt x="50" y="5"/>
                      <a:pt x="40" y="7"/>
                    </a:cubicBezTo>
                    <a:cubicBezTo>
                      <a:pt x="35" y="8"/>
                      <a:pt x="30" y="9"/>
                      <a:pt x="25" y="9"/>
                    </a:cubicBezTo>
                    <a:cubicBezTo>
                      <a:pt x="18" y="9"/>
                      <a:pt x="11" y="8"/>
                      <a:pt x="4" y="6"/>
                    </a:cubicBezTo>
                    <a:cubicBezTo>
                      <a:pt x="1" y="5"/>
                      <a:pt x="0" y="10"/>
                      <a:pt x="3" y="11"/>
                    </a:cubicBezTo>
                  </a:path>
                </a:pathLst>
              </a:custGeom>
              <a:solidFill>
                <a:srgbClr val="CA4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221" name="Freeform 821"/>
              <p:cNvSpPr>
                <a:spLocks noEditPoints="1"/>
              </p:cNvSpPr>
              <p:nvPr/>
            </p:nvSpPr>
            <p:spPr bwMode="auto">
              <a:xfrm>
                <a:off x="2573" y="3449"/>
                <a:ext cx="1079" cy="272"/>
              </a:xfrm>
              <a:custGeom>
                <a:avLst/>
                <a:gdLst>
                  <a:gd name="T0" fmla="*/ 3 w 481"/>
                  <a:gd name="T1" fmla="*/ 6 h 121"/>
                  <a:gd name="T2" fmla="*/ 26 w 481"/>
                  <a:gd name="T3" fmla="*/ 24 h 121"/>
                  <a:gd name="T4" fmla="*/ 46 w 481"/>
                  <a:gd name="T5" fmla="*/ 52 h 121"/>
                  <a:gd name="T6" fmla="*/ 85 w 481"/>
                  <a:gd name="T7" fmla="*/ 66 h 121"/>
                  <a:gd name="T8" fmla="*/ 119 w 481"/>
                  <a:gd name="T9" fmla="*/ 82 h 121"/>
                  <a:gd name="T10" fmla="*/ 122 w 481"/>
                  <a:gd name="T11" fmla="*/ 81 h 121"/>
                  <a:gd name="T12" fmla="*/ 103 w 481"/>
                  <a:gd name="T13" fmla="*/ 66 h 121"/>
                  <a:gd name="T14" fmla="*/ 103 w 481"/>
                  <a:gd name="T15" fmla="*/ 64 h 121"/>
                  <a:gd name="T16" fmla="*/ 106 w 481"/>
                  <a:gd name="T17" fmla="*/ 64 h 121"/>
                  <a:gd name="T18" fmla="*/ 133 w 481"/>
                  <a:gd name="T19" fmla="*/ 62 h 121"/>
                  <a:gd name="T20" fmla="*/ 135 w 481"/>
                  <a:gd name="T21" fmla="*/ 62 h 121"/>
                  <a:gd name="T22" fmla="*/ 160 w 481"/>
                  <a:gd name="T23" fmla="*/ 64 h 121"/>
                  <a:gd name="T24" fmla="*/ 164 w 481"/>
                  <a:gd name="T25" fmla="*/ 64 h 121"/>
                  <a:gd name="T26" fmla="*/ 191 w 481"/>
                  <a:gd name="T27" fmla="*/ 55 h 121"/>
                  <a:gd name="T28" fmla="*/ 190 w 481"/>
                  <a:gd name="T29" fmla="*/ 53 h 121"/>
                  <a:gd name="T30" fmla="*/ 163 w 481"/>
                  <a:gd name="T31" fmla="*/ 61 h 121"/>
                  <a:gd name="T32" fmla="*/ 160 w 481"/>
                  <a:gd name="T33" fmla="*/ 61 h 121"/>
                  <a:gd name="T34" fmla="*/ 134 w 481"/>
                  <a:gd name="T35" fmla="*/ 58 h 121"/>
                  <a:gd name="T36" fmla="*/ 132 w 481"/>
                  <a:gd name="T37" fmla="*/ 58 h 121"/>
                  <a:gd name="T38" fmla="*/ 107 w 481"/>
                  <a:gd name="T39" fmla="*/ 60 h 121"/>
                  <a:gd name="T40" fmla="*/ 89 w 481"/>
                  <a:gd name="T41" fmla="*/ 60 h 121"/>
                  <a:gd name="T42" fmla="*/ 88 w 481"/>
                  <a:gd name="T43" fmla="*/ 60 h 121"/>
                  <a:gd name="T44" fmla="*/ 50 w 481"/>
                  <a:gd name="T45" fmla="*/ 47 h 121"/>
                  <a:gd name="T46" fmla="*/ 31 w 481"/>
                  <a:gd name="T47" fmla="*/ 20 h 121"/>
                  <a:gd name="T48" fmla="*/ 7 w 481"/>
                  <a:gd name="T49" fmla="*/ 2 h 121"/>
                  <a:gd name="T50" fmla="*/ 3 w 481"/>
                  <a:gd name="T51" fmla="*/ 6 h 121"/>
                  <a:gd name="T52" fmla="*/ 437 w 481"/>
                  <a:gd name="T53" fmla="*/ 17 h 121"/>
                  <a:gd name="T54" fmla="*/ 439 w 481"/>
                  <a:gd name="T55" fmla="*/ 28 h 121"/>
                  <a:gd name="T56" fmla="*/ 432 w 481"/>
                  <a:gd name="T57" fmla="*/ 68 h 121"/>
                  <a:gd name="T58" fmla="*/ 432 w 481"/>
                  <a:gd name="T59" fmla="*/ 73 h 121"/>
                  <a:gd name="T60" fmla="*/ 430 w 481"/>
                  <a:gd name="T61" fmla="*/ 87 h 121"/>
                  <a:gd name="T62" fmla="*/ 417 w 481"/>
                  <a:gd name="T63" fmla="*/ 106 h 121"/>
                  <a:gd name="T64" fmla="*/ 418 w 481"/>
                  <a:gd name="T65" fmla="*/ 107 h 121"/>
                  <a:gd name="T66" fmla="*/ 434 w 481"/>
                  <a:gd name="T67" fmla="*/ 88 h 121"/>
                  <a:gd name="T68" fmla="*/ 435 w 481"/>
                  <a:gd name="T69" fmla="*/ 86 h 121"/>
                  <a:gd name="T70" fmla="*/ 437 w 481"/>
                  <a:gd name="T71" fmla="*/ 86 h 121"/>
                  <a:gd name="T72" fmla="*/ 448 w 481"/>
                  <a:gd name="T73" fmla="*/ 103 h 121"/>
                  <a:gd name="T74" fmla="*/ 481 w 481"/>
                  <a:gd name="T75" fmla="*/ 121 h 121"/>
                  <a:gd name="T76" fmla="*/ 481 w 481"/>
                  <a:gd name="T77" fmla="*/ 119 h 121"/>
                  <a:gd name="T78" fmla="*/ 451 w 481"/>
                  <a:gd name="T79" fmla="*/ 102 h 121"/>
                  <a:gd name="T80" fmla="*/ 440 w 481"/>
                  <a:gd name="T81" fmla="*/ 76 h 121"/>
                  <a:gd name="T82" fmla="*/ 438 w 481"/>
                  <a:gd name="T83" fmla="*/ 68 h 121"/>
                  <a:gd name="T84" fmla="*/ 447 w 481"/>
                  <a:gd name="T85" fmla="*/ 28 h 121"/>
                  <a:gd name="T86" fmla="*/ 445 w 481"/>
                  <a:gd name="T87" fmla="*/ 15 h 121"/>
                  <a:gd name="T88" fmla="*/ 437 w 481"/>
                  <a:gd name="T89" fmla="*/ 17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81" h="121">
                    <a:moveTo>
                      <a:pt x="3" y="6"/>
                    </a:moveTo>
                    <a:cubicBezTo>
                      <a:pt x="10" y="13"/>
                      <a:pt x="20" y="17"/>
                      <a:pt x="26" y="24"/>
                    </a:cubicBezTo>
                    <a:cubicBezTo>
                      <a:pt x="33" y="32"/>
                      <a:pt x="37" y="44"/>
                      <a:pt x="46" y="52"/>
                    </a:cubicBezTo>
                    <a:cubicBezTo>
                      <a:pt x="58" y="62"/>
                      <a:pt x="72" y="63"/>
                      <a:pt x="85" y="66"/>
                    </a:cubicBezTo>
                    <a:cubicBezTo>
                      <a:pt x="96" y="67"/>
                      <a:pt x="111" y="73"/>
                      <a:pt x="119" y="82"/>
                    </a:cubicBezTo>
                    <a:cubicBezTo>
                      <a:pt x="122" y="81"/>
                      <a:pt x="122" y="81"/>
                      <a:pt x="122" y="81"/>
                    </a:cubicBezTo>
                    <a:cubicBezTo>
                      <a:pt x="116" y="75"/>
                      <a:pt x="110" y="70"/>
                      <a:pt x="103" y="66"/>
                    </a:cubicBezTo>
                    <a:cubicBezTo>
                      <a:pt x="103" y="65"/>
                      <a:pt x="103" y="64"/>
                      <a:pt x="103" y="64"/>
                    </a:cubicBezTo>
                    <a:cubicBezTo>
                      <a:pt x="104" y="64"/>
                      <a:pt x="105" y="64"/>
                      <a:pt x="106" y="64"/>
                    </a:cubicBezTo>
                    <a:cubicBezTo>
                      <a:pt x="115" y="63"/>
                      <a:pt x="124" y="62"/>
                      <a:pt x="133" y="62"/>
                    </a:cubicBezTo>
                    <a:cubicBezTo>
                      <a:pt x="133" y="62"/>
                      <a:pt x="134" y="62"/>
                      <a:pt x="135" y="62"/>
                    </a:cubicBezTo>
                    <a:cubicBezTo>
                      <a:pt x="143" y="62"/>
                      <a:pt x="151" y="64"/>
                      <a:pt x="160" y="64"/>
                    </a:cubicBezTo>
                    <a:cubicBezTo>
                      <a:pt x="162" y="64"/>
                      <a:pt x="163" y="64"/>
                      <a:pt x="164" y="64"/>
                    </a:cubicBezTo>
                    <a:cubicBezTo>
                      <a:pt x="175" y="63"/>
                      <a:pt x="183" y="59"/>
                      <a:pt x="191" y="55"/>
                    </a:cubicBezTo>
                    <a:cubicBezTo>
                      <a:pt x="190" y="53"/>
                      <a:pt x="190" y="53"/>
                      <a:pt x="190" y="53"/>
                    </a:cubicBezTo>
                    <a:cubicBezTo>
                      <a:pt x="181" y="56"/>
                      <a:pt x="172" y="60"/>
                      <a:pt x="163" y="61"/>
                    </a:cubicBezTo>
                    <a:cubicBezTo>
                      <a:pt x="162" y="61"/>
                      <a:pt x="161" y="61"/>
                      <a:pt x="160" y="61"/>
                    </a:cubicBezTo>
                    <a:cubicBezTo>
                      <a:pt x="152" y="61"/>
                      <a:pt x="143" y="59"/>
                      <a:pt x="134" y="58"/>
                    </a:cubicBezTo>
                    <a:cubicBezTo>
                      <a:pt x="134" y="58"/>
                      <a:pt x="133" y="58"/>
                      <a:pt x="132" y="58"/>
                    </a:cubicBezTo>
                    <a:cubicBezTo>
                      <a:pt x="123" y="58"/>
                      <a:pt x="116" y="58"/>
                      <a:pt x="107" y="60"/>
                    </a:cubicBezTo>
                    <a:cubicBezTo>
                      <a:pt x="101" y="60"/>
                      <a:pt x="98" y="61"/>
                      <a:pt x="89" y="60"/>
                    </a:cubicBezTo>
                    <a:cubicBezTo>
                      <a:pt x="89" y="60"/>
                      <a:pt x="88" y="60"/>
                      <a:pt x="88" y="60"/>
                    </a:cubicBezTo>
                    <a:cubicBezTo>
                      <a:pt x="74" y="57"/>
                      <a:pt x="60" y="57"/>
                      <a:pt x="50" y="47"/>
                    </a:cubicBezTo>
                    <a:cubicBezTo>
                      <a:pt x="43" y="41"/>
                      <a:pt x="39" y="29"/>
                      <a:pt x="31" y="20"/>
                    </a:cubicBezTo>
                    <a:cubicBezTo>
                      <a:pt x="23" y="12"/>
                      <a:pt x="13" y="8"/>
                      <a:pt x="7" y="2"/>
                    </a:cubicBezTo>
                    <a:cubicBezTo>
                      <a:pt x="5" y="0"/>
                      <a:pt x="0" y="3"/>
                      <a:pt x="3" y="6"/>
                    </a:cubicBezTo>
                    <a:moveTo>
                      <a:pt x="437" y="17"/>
                    </a:moveTo>
                    <a:cubicBezTo>
                      <a:pt x="439" y="21"/>
                      <a:pt x="439" y="24"/>
                      <a:pt x="439" y="28"/>
                    </a:cubicBezTo>
                    <a:cubicBezTo>
                      <a:pt x="439" y="40"/>
                      <a:pt x="433" y="54"/>
                      <a:pt x="432" y="68"/>
                    </a:cubicBezTo>
                    <a:cubicBezTo>
                      <a:pt x="432" y="69"/>
                      <a:pt x="432" y="73"/>
                      <a:pt x="432" y="73"/>
                    </a:cubicBezTo>
                    <a:cubicBezTo>
                      <a:pt x="431" y="78"/>
                      <a:pt x="431" y="83"/>
                      <a:pt x="430" y="87"/>
                    </a:cubicBezTo>
                    <a:cubicBezTo>
                      <a:pt x="428" y="94"/>
                      <a:pt x="424" y="99"/>
                      <a:pt x="417" y="106"/>
                    </a:cubicBezTo>
                    <a:cubicBezTo>
                      <a:pt x="418" y="107"/>
                      <a:pt x="418" y="107"/>
                      <a:pt x="418" y="107"/>
                    </a:cubicBezTo>
                    <a:cubicBezTo>
                      <a:pt x="423" y="101"/>
                      <a:pt x="431" y="98"/>
                      <a:pt x="434" y="88"/>
                    </a:cubicBezTo>
                    <a:cubicBezTo>
                      <a:pt x="435" y="87"/>
                      <a:pt x="435" y="87"/>
                      <a:pt x="435" y="86"/>
                    </a:cubicBezTo>
                    <a:cubicBezTo>
                      <a:pt x="435" y="83"/>
                      <a:pt x="437" y="85"/>
                      <a:pt x="437" y="86"/>
                    </a:cubicBezTo>
                    <a:cubicBezTo>
                      <a:pt x="440" y="92"/>
                      <a:pt x="444" y="98"/>
                      <a:pt x="448" y="103"/>
                    </a:cubicBezTo>
                    <a:cubicBezTo>
                      <a:pt x="456" y="114"/>
                      <a:pt x="467" y="120"/>
                      <a:pt x="481" y="121"/>
                    </a:cubicBezTo>
                    <a:cubicBezTo>
                      <a:pt x="481" y="119"/>
                      <a:pt x="481" y="119"/>
                      <a:pt x="481" y="119"/>
                    </a:cubicBezTo>
                    <a:cubicBezTo>
                      <a:pt x="468" y="118"/>
                      <a:pt x="458" y="112"/>
                      <a:pt x="451" y="102"/>
                    </a:cubicBezTo>
                    <a:cubicBezTo>
                      <a:pt x="446" y="95"/>
                      <a:pt x="442" y="84"/>
                      <a:pt x="440" y="76"/>
                    </a:cubicBezTo>
                    <a:cubicBezTo>
                      <a:pt x="439" y="74"/>
                      <a:pt x="438" y="71"/>
                      <a:pt x="438" y="68"/>
                    </a:cubicBezTo>
                    <a:cubicBezTo>
                      <a:pt x="438" y="56"/>
                      <a:pt x="447" y="42"/>
                      <a:pt x="447" y="28"/>
                    </a:cubicBezTo>
                    <a:cubicBezTo>
                      <a:pt x="447" y="24"/>
                      <a:pt x="446" y="19"/>
                      <a:pt x="445" y="15"/>
                    </a:cubicBezTo>
                    <a:cubicBezTo>
                      <a:pt x="443" y="11"/>
                      <a:pt x="436" y="14"/>
                      <a:pt x="437" y="17"/>
                    </a:cubicBezTo>
                  </a:path>
                </a:pathLst>
              </a:custGeom>
              <a:solidFill>
                <a:srgbClr val="CA4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222" name="Freeform 822"/>
              <p:cNvSpPr>
                <a:spLocks/>
              </p:cNvSpPr>
              <p:nvPr/>
            </p:nvSpPr>
            <p:spPr bwMode="auto">
              <a:xfrm>
                <a:off x="3248" y="2442"/>
                <a:ext cx="555" cy="1229"/>
              </a:xfrm>
              <a:custGeom>
                <a:avLst/>
                <a:gdLst>
                  <a:gd name="T0" fmla="*/ 247 w 247"/>
                  <a:gd name="T1" fmla="*/ 108 h 548"/>
                  <a:gd name="T2" fmla="*/ 150 w 247"/>
                  <a:gd name="T3" fmla="*/ 52 h 548"/>
                  <a:gd name="T4" fmla="*/ 115 w 247"/>
                  <a:gd name="T5" fmla="*/ 54 h 548"/>
                  <a:gd name="T6" fmla="*/ 82 w 247"/>
                  <a:gd name="T7" fmla="*/ 42 h 548"/>
                  <a:gd name="T8" fmla="*/ 90 w 247"/>
                  <a:gd name="T9" fmla="*/ 28 h 548"/>
                  <a:gd name="T10" fmla="*/ 168 w 247"/>
                  <a:gd name="T11" fmla="*/ 20 h 548"/>
                  <a:gd name="T12" fmla="*/ 144 w 247"/>
                  <a:gd name="T13" fmla="*/ 0 h 548"/>
                  <a:gd name="T14" fmla="*/ 68 w 247"/>
                  <a:gd name="T15" fmla="*/ 19 h 548"/>
                  <a:gd name="T16" fmla="*/ 17 w 247"/>
                  <a:gd name="T17" fmla="*/ 19 h 548"/>
                  <a:gd name="T18" fmla="*/ 1 w 247"/>
                  <a:gd name="T19" fmla="*/ 23 h 548"/>
                  <a:gd name="T20" fmla="*/ 75 w 247"/>
                  <a:gd name="T21" fmla="*/ 161 h 548"/>
                  <a:gd name="T22" fmla="*/ 106 w 247"/>
                  <a:gd name="T23" fmla="*/ 235 h 548"/>
                  <a:gd name="T24" fmla="*/ 95 w 247"/>
                  <a:gd name="T25" fmla="*/ 318 h 548"/>
                  <a:gd name="T26" fmla="*/ 83 w 247"/>
                  <a:gd name="T27" fmla="*/ 373 h 548"/>
                  <a:gd name="T28" fmla="*/ 80 w 247"/>
                  <a:gd name="T29" fmla="*/ 398 h 548"/>
                  <a:gd name="T30" fmla="*/ 87 w 247"/>
                  <a:gd name="T31" fmla="*/ 434 h 548"/>
                  <a:gd name="T32" fmla="*/ 67 w 247"/>
                  <a:gd name="T33" fmla="*/ 507 h 548"/>
                  <a:gd name="T34" fmla="*/ 69 w 247"/>
                  <a:gd name="T35" fmla="*/ 547 h 548"/>
                  <a:gd name="T36" fmla="*/ 78 w 247"/>
                  <a:gd name="T37" fmla="*/ 528 h 548"/>
                  <a:gd name="T38" fmla="*/ 76 w 247"/>
                  <a:gd name="T39" fmla="*/ 507 h 548"/>
                  <a:gd name="T40" fmla="*/ 96 w 247"/>
                  <a:gd name="T41" fmla="*/ 430 h 548"/>
                  <a:gd name="T42" fmla="*/ 94 w 247"/>
                  <a:gd name="T43" fmla="*/ 394 h 548"/>
                  <a:gd name="T44" fmla="*/ 123 w 247"/>
                  <a:gd name="T45" fmla="*/ 412 h 548"/>
                  <a:gd name="T46" fmla="*/ 135 w 247"/>
                  <a:gd name="T47" fmla="*/ 437 h 548"/>
                  <a:gd name="T48" fmla="*/ 117 w 247"/>
                  <a:gd name="T49" fmla="*/ 391 h 548"/>
                  <a:gd name="T50" fmla="*/ 98 w 247"/>
                  <a:gd name="T51" fmla="*/ 381 h 548"/>
                  <a:gd name="T52" fmla="*/ 94 w 247"/>
                  <a:gd name="T53" fmla="*/ 369 h 548"/>
                  <a:gd name="T54" fmla="*/ 107 w 247"/>
                  <a:gd name="T55" fmla="*/ 318 h 548"/>
                  <a:gd name="T56" fmla="*/ 118 w 247"/>
                  <a:gd name="T57" fmla="*/ 235 h 548"/>
                  <a:gd name="T58" fmla="*/ 89 w 247"/>
                  <a:gd name="T59" fmla="*/ 161 h 548"/>
                  <a:gd name="T60" fmla="*/ 123 w 247"/>
                  <a:gd name="T61" fmla="*/ 183 h 548"/>
                  <a:gd name="T62" fmla="*/ 176 w 247"/>
                  <a:gd name="T63" fmla="*/ 255 h 548"/>
                  <a:gd name="T64" fmla="*/ 224 w 247"/>
                  <a:gd name="T65" fmla="*/ 324 h 548"/>
                  <a:gd name="T66" fmla="*/ 233 w 247"/>
                  <a:gd name="T67" fmla="*/ 388 h 548"/>
                  <a:gd name="T68" fmla="*/ 231 w 247"/>
                  <a:gd name="T69" fmla="*/ 423 h 548"/>
                  <a:gd name="T70" fmla="*/ 246 w 247"/>
                  <a:gd name="T71" fmla="*/ 376 h 548"/>
                  <a:gd name="T72" fmla="*/ 224 w 247"/>
                  <a:gd name="T73" fmla="*/ 285 h 548"/>
                  <a:gd name="T74" fmla="*/ 179 w 247"/>
                  <a:gd name="T75" fmla="*/ 220 h 548"/>
                  <a:gd name="T76" fmla="*/ 107 w 247"/>
                  <a:gd name="T77" fmla="*/ 156 h 548"/>
                  <a:gd name="T78" fmla="*/ 50 w 247"/>
                  <a:gd name="T79" fmla="*/ 82 h 548"/>
                  <a:gd name="T80" fmla="*/ 39 w 247"/>
                  <a:gd name="T81" fmla="*/ 32 h 548"/>
                  <a:gd name="T82" fmla="*/ 62 w 247"/>
                  <a:gd name="T83" fmla="*/ 36 h 548"/>
                  <a:gd name="T84" fmla="*/ 95 w 247"/>
                  <a:gd name="T85" fmla="*/ 59 h 548"/>
                  <a:gd name="T86" fmla="*/ 112 w 247"/>
                  <a:gd name="T87" fmla="*/ 64 h 548"/>
                  <a:gd name="T88" fmla="*/ 153 w 247"/>
                  <a:gd name="T89" fmla="*/ 74 h 548"/>
                  <a:gd name="T90" fmla="*/ 183 w 247"/>
                  <a:gd name="T91" fmla="*/ 115 h 548"/>
                  <a:gd name="T92" fmla="*/ 207 w 247"/>
                  <a:gd name="T93" fmla="*/ 179 h 548"/>
                  <a:gd name="T94" fmla="*/ 214 w 247"/>
                  <a:gd name="T95" fmla="*/ 185 h 548"/>
                  <a:gd name="T96" fmla="*/ 196 w 247"/>
                  <a:gd name="T97" fmla="*/ 130 h 548"/>
                  <a:gd name="T98" fmla="*/ 170 w 247"/>
                  <a:gd name="T99" fmla="*/ 86 h 548"/>
                  <a:gd name="T100" fmla="*/ 182 w 247"/>
                  <a:gd name="T101" fmla="*/ 70 h 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7" h="548">
                    <a:moveTo>
                      <a:pt x="214" y="73"/>
                    </a:moveTo>
                    <a:cubicBezTo>
                      <a:pt x="230" y="80"/>
                      <a:pt x="242" y="91"/>
                      <a:pt x="243" y="106"/>
                    </a:cubicBezTo>
                    <a:cubicBezTo>
                      <a:pt x="243" y="109"/>
                      <a:pt x="247" y="111"/>
                      <a:pt x="247" y="108"/>
                    </a:cubicBezTo>
                    <a:cubicBezTo>
                      <a:pt x="246" y="87"/>
                      <a:pt x="230" y="75"/>
                      <a:pt x="216" y="66"/>
                    </a:cubicBezTo>
                    <a:cubicBezTo>
                      <a:pt x="204" y="60"/>
                      <a:pt x="194" y="60"/>
                      <a:pt x="183" y="60"/>
                    </a:cubicBezTo>
                    <a:cubicBezTo>
                      <a:pt x="173" y="60"/>
                      <a:pt x="164" y="53"/>
                      <a:pt x="150" y="52"/>
                    </a:cubicBezTo>
                    <a:cubicBezTo>
                      <a:pt x="149" y="52"/>
                      <a:pt x="148" y="52"/>
                      <a:pt x="148" y="52"/>
                    </a:cubicBezTo>
                    <a:cubicBezTo>
                      <a:pt x="139" y="53"/>
                      <a:pt x="131" y="54"/>
                      <a:pt x="123" y="54"/>
                    </a:cubicBezTo>
                    <a:cubicBezTo>
                      <a:pt x="120" y="54"/>
                      <a:pt x="118" y="54"/>
                      <a:pt x="115" y="54"/>
                    </a:cubicBezTo>
                    <a:cubicBezTo>
                      <a:pt x="114" y="54"/>
                      <a:pt x="114" y="54"/>
                      <a:pt x="113" y="54"/>
                    </a:cubicBezTo>
                    <a:cubicBezTo>
                      <a:pt x="108" y="53"/>
                      <a:pt x="103" y="52"/>
                      <a:pt x="99" y="50"/>
                    </a:cubicBezTo>
                    <a:cubicBezTo>
                      <a:pt x="95" y="48"/>
                      <a:pt x="88" y="45"/>
                      <a:pt x="82" y="42"/>
                    </a:cubicBezTo>
                    <a:cubicBezTo>
                      <a:pt x="78" y="40"/>
                      <a:pt x="75" y="37"/>
                      <a:pt x="73" y="35"/>
                    </a:cubicBezTo>
                    <a:cubicBezTo>
                      <a:pt x="70" y="32"/>
                      <a:pt x="73" y="30"/>
                      <a:pt x="75" y="30"/>
                    </a:cubicBezTo>
                    <a:cubicBezTo>
                      <a:pt x="80" y="30"/>
                      <a:pt x="85" y="29"/>
                      <a:pt x="90" y="28"/>
                    </a:cubicBezTo>
                    <a:cubicBezTo>
                      <a:pt x="102" y="25"/>
                      <a:pt x="113" y="19"/>
                      <a:pt x="123" y="16"/>
                    </a:cubicBezTo>
                    <a:cubicBezTo>
                      <a:pt x="130" y="14"/>
                      <a:pt x="138" y="12"/>
                      <a:pt x="144" y="12"/>
                    </a:cubicBezTo>
                    <a:cubicBezTo>
                      <a:pt x="153" y="12"/>
                      <a:pt x="161" y="14"/>
                      <a:pt x="168" y="20"/>
                    </a:cubicBezTo>
                    <a:cubicBezTo>
                      <a:pt x="173" y="25"/>
                      <a:pt x="177" y="26"/>
                      <a:pt x="181" y="32"/>
                    </a:cubicBezTo>
                    <a:cubicBezTo>
                      <a:pt x="184" y="25"/>
                      <a:pt x="182" y="16"/>
                      <a:pt x="176" y="11"/>
                    </a:cubicBezTo>
                    <a:cubicBezTo>
                      <a:pt x="166" y="3"/>
                      <a:pt x="155" y="0"/>
                      <a:pt x="144" y="0"/>
                    </a:cubicBezTo>
                    <a:cubicBezTo>
                      <a:pt x="136" y="0"/>
                      <a:pt x="127" y="2"/>
                      <a:pt x="119" y="4"/>
                    </a:cubicBezTo>
                    <a:cubicBezTo>
                      <a:pt x="107" y="8"/>
                      <a:pt x="97" y="14"/>
                      <a:pt x="87" y="16"/>
                    </a:cubicBezTo>
                    <a:cubicBezTo>
                      <a:pt x="81" y="17"/>
                      <a:pt x="75" y="18"/>
                      <a:pt x="68" y="19"/>
                    </a:cubicBezTo>
                    <a:cubicBezTo>
                      <a:pt x="60" y="19"/>
                      <a:pt x="53" y="20"/>
                      <a:pt x="45" y="20"/>
                    </a:cubicBezTo>
                    <a:cubicBezTo>
                      <a:pt x="39" y="21"/>
                      <a:pt x="32" y="21"/>
                      <a:pt x="26" y="20"/>
                    </a:cubicBezTo>
                    <a:cubicBezTo>
                      <a:pt x="23" y="20"/>
                      <a:pt x="20" y="20"/>
                      <a:pt x="17" y="19"/>
                    </a:cubicBezTo>
                    <a:cubicBezTo>
                      <a:pt x="17" y="18"/>
                      <a:pt x="15" y="19"/>
                      <a:pt x="15" y="18"/>
                    </a:cubicBezTo>
                    <a:cubicBezTo>
                      <a:pt x="13" y="15"/>
                      <a:pt x="11" y="15"/>
                      <a:pt x="8" y="16"/>
                    </a:cubicBezTo>
                    <a:cubicBezTo>
                      <a:pt x="4" y="17"/>
                      <a:pt x="0" y="20"/>
                      <a:pt x="1" y="23"/>
                    </a:cubicBezTo>
                    <a:cubicBezTo>
                      <a:pt x="7" y="41"/>
                      <a:pt x="20" y="61"/>
                      <a:pt x="37" y="91"/>
                    </a:cubicBezTo>
                    <a:cubicBezTo>
                      <a:pt x="44" y="105"/>
                      <a:pt x="54" y="116"/>
                      <a:pt x="62" y="128"/>
                    </a:cubicBezTo>
                    <a:cubicBezTo>
                      <a:pt x="69" y="137"/>
                      <a:pt x="74" y="149"/>
                      <a:pt x="75" y="161"/>
                    </a:cubicBezTo>
                    <a:cubicBezTo>
                      <a:pt x="77" y="175"/>
                      <a:pt x="84" y="187"/>
                      <a:pt x="90" y="198"/>
                    </a:cubicBezTo>
                    <a:cubicBezTo>
                      <a:pt x="97" y="209"/>
                      <a:pt x="104" y="218"/>
                      <a:pt x="106" y="229"/>
                    </a:cubicBezTo>
                    <a:cubicBezTo>
                      <a:pt x="106" y="231"/>
                      <a:pt x="106" y="233"/>
                      <a:pt x="106" y="235"/>
                    </a:cubicBezTo>
                    <a:cubicBezTo>
                      <a:pt x="107" y="253"/>
                      <a:pt x="92" y="272"/>
                      <a:pt x="92" y="295"/>
                    </a:cubicBezTo>
                    <a:cubicBezTo>
                      <a:pt x="92" y="298"/>
                      <a:pt x="92" y="300"/>
                      <a:pt x="93" y="303"/>
                    </a:cubicBezTo>
                    <a:cubicBezTo>
                      <a:pt x="94" y="310"/>
                      <a:pt x="95" y="315"/>
                      <a:pt x="95" y="318"/>
                    </a:cubicBezTo>
                    <a:cubicBezTo>
                      <a:pt x="95" y="322"/>
                      <a:pt x="94" y="325"/>
                      <a:pt x="91" y="331"/>
                    </a:cubicBezTo>
                    <a:cubicBezTo>
                      <a:pt x="85" y="340"/>
                      <a:pt x="80" y="348"/>
                      <a:pt x="80" y="358"/>
                    </a:cubicBezTo>
                    <a:cubicBezTo>
                      <a:pt x="80" y="363"/>
                      <a:pt x="81" y="368"/>
                      <a:pt x="83" y="373"/>
                    </a:cubicBezTo>
                    <a:cubicBezTo>
                      <a:pt x="85" y="377"/>
                      <a:pt x="86" y="380"/>
                      <a:pt x="86" y="383"/>
                    </a:cubicBezTo>
                    <a:cubicBezTo>
                      <a:pt x="86" y="383"/>
                      <a:pt x="86" y="384"/>
                      <a:pt x="85" y="385"/>
                    </a:cubicBezTo>
                    <a:cubicBezTo>
                      <a:pt x="85" y="388"/>
                      <a:pt x="83" y="390"/>
                      <a:pt x="80" y="398"/>
                    </a:cubicBezTo>
                    <a:cubicBezTo>
                      <a:pt x="79" y="401"/>
                      <a:pt x="79" y="403"/>
                      <a:pt x="79" y="405"/>
                    </a:cubicBezTo>
                    <a:cubicBezTo>
                      <a:pt x="79" y="418"/>
                      <a:pt x="87" y="425"/>
                      <a:pt x="87" y="431"/>
                    </a:cubicBezTo>
                    <a:cubicBezTo>
                      <a:pt x="87" y="432"/>
                      <a:pt x="87" y="433"/>
                      <a:pt x="87" y="434"/>
                    </a:cubicBezTo>
                    <a:cubicBezTo>
                      <a:pt x="87" y="445"/>
                      <a:pt x="77" y="462"/>
                      <a:pt x="73" y="475"/>
                    </a:cubicBezTo>
                    <a:cubicBezTo>
                      <a:pt x="71" y="485"/>
                      <a:pt x="67" y="495"/>
                      <a:pt x="67" y="507"/>
                    </a:cubicBezTo>
                    <a:cubicBezTo>
                      <a:pt x="67" y="507"/>
                      <a:pt x="67" y="507"/>
                      <a:pt x="67" y="507"/>
                    </a:cubicBezTo>
                    <a:cubicBezTo>
                      <a:pt x="67" y="514"/>
                      <a:pt x="69" y="522"/>
                      <a:pt x="69" y="528"/>
                    </a:cubicBezTo>
                    <a:cubicBezTo>
                      <a:pt x="69" y="533"/>
                      <a:pt x="68" y="537"/>
                      <a:pt x="67" y="539"/>
                    </a:cubicBezTo>
                    <a:cubicBezTo>
                      <a:pt x="65" y="542"/>
                      <a:pt x="66" y="546"/>
                      <a:pt x="69" y="547"/>
                    </a:cubicBezTo>
                    <a:cubicBezTo>
                      <a:pt x="70" y="548"/>
                      <a:pt x="71" y="548"/>
                      <a:pt x="72" y="548"/>
                    </a:cubicBezTo>
                    <a:cubicBezTo>
                      <a:pt x="74" y="548"/>
                      <a:pt x="73" y="547"/>
                      <a:pt x="74" y="545"/>
                    </a:cubicBezTo>
                    <a:cubicBezTo>
                      <a:pt x="77" y="540"/>
                      <a:pt x="78" y="534"/>
                      <a:pt x="78" y="528"/>
                    </a:cubicBezTo>
                    <a:cubicBezTo>
                      <a:pt x="78" y="520"/>
                      <a:pt x="76" y="512"/>
                      <a:pt x="76" y="507"/>
                    </a:cubicBezTo>
                    <a:cubicBezTo>
                      <a:pt x="76" y="507"/>
                      <a:pt x="76" y="507"/>
                      <a:pt x="76" y="507"/>
                    </a:cubicBezTo>
                    <a:cubicBezTo>
                      <a:pt x="76" y="507"/>
                      <a:pt x="76" y="507"/>
                      <a:pt x="76" y="507"/>
                    </a:cubicBezTo>
                    <a:cubicBezTo>
                      <a:pt x="76" y="497"/>
                      <a:pt x="79" y="489"/>
                      <a:pt x="82" y="478"/>
                    </a:cubicBezTo>
                    <a:cubicBezTo>
                      <a:pt x="85" y="467"/>
                      <a:pt x="96" y="451"/>
                      <a:pt x="96" y="435"/>
                    </a:cubicBezTo>
                    <a:cubicBezTo>
                      <a:pt x="96" y="434"/>
                      <a:pt x="96" y="432"/>
                      <a:pt x="96" y="430"/>
                    </a:cubicBezTo>
                    <a:cubicBezTo>
                      <a:pt x="94" y="419"/>
                      <a:pt x="87" y="412"/>
                      <a:pt x="88" y="406"/>
                    </a:cubicBezTo>
                    <a:cubicBezTo>
                      <a:pt x="88" y="405"/>
                      <a:pt x="88" y="404"/>
                      <a:pt x="88" y="403"/>
                    </a:cubicBezTo>
                    <a:cubicBezTo>
                      <a:pt x="89" y="401"/>
                      <a:pt x="91" y="398"/>
                      <a:pt x="94" y="394"/>
                    </a:cubicBezTo>
                    <a:cubicBezTo>
                      <a:pt x="95" y="393"/>
                      <a:pt x="97" y="393"/>
                      <a:pt x="98" y="394"/>
                    </a:cubicBezTo>
                    <a:cubicBezTo>
                      <a:pt x="103" y="396"/>
                      <a:pt x="111" y="397"/>
                      <a:pt x="113" y="399"/>
                    </a:cubicBezTo>
                    <a:cubicBezTo>
                      <a:pt x="120" y="402"/>
                      <a:pt x="121" y="406"/>
                      <a:pt x="123" y="412"/>
                    </a:cubicBezTo>
                    <a:cubicBezTo>
                      <a:pt x="124" y="419"/>
                      <a:pt x="125" y="426"/>
                      <a:pt x="130" y="434"/>
                    </a:cubicBezTo>
                    <a:cubicBezTo>
                      <a:pt x="131" y="436"/>
                      <a:pt x="131" y="438"/>
                      <a:pt x="132" y="438"/>
                    </a:cubicBezTo>
                    <a:cubicBezTo>
                      <a:pt x="133" y="438"/>
                      <a:pt x="134" y="437"/>
                      <a:pt x="135" y="437"/>
                    </a:cubicBezTo>
                    <a:cubicBezTo>
                      <a:pt x="137" y="436"/>
                      <a:pt x="138" y="432"/>
                      <a:pt x="137" y="430"/>
                    </a:cubicBezTo>
                    <a:cubicBezTo>
                      <a:pt x="133" y="425"/>
                      <a:pt x="133" y="418"/>
                      <a:pt x="131" y="411"/>
                    </a:cubicBezTo>
                    <a:cubicBezTo>
                      <a:pt x="129" y="404"/>
                      <a:pt x="126" y="396"/>
                      <a:pt x="117" y="391"/>
                    </a:cubicBezTo>
                    <a:cubicBezTo>
                      <a:pt x="112" y="388"/>
                      <a:pt x="107" y="387"/>
                      <a:pt x="103" y="385"/>
                    </a:cubicBezTo>
                    <a:cubicBezTo>
                      <a:pt x="101" y="384"/>
                      <a:pt x="100" y="383"/>
                      <a:pt x="100" y="383"/>
                    </a:cubicBezTo>
                    <a:cubicBezTo>
                      <a:pt x="99" y="382"/>
                      <a:pt x="98" y="382"/>
                      <a:pt x="98" y="381"/>
                    </a:cubicBezTo>
                    <a:cubicBezTo>
                      <a:pt x="98" y="381"/>
                      <a:pt x="98" y="381"/>
                      <a:pt x="98" y="381"/>
                    </a:cubicBezTo>
                    <a:cubicBezTo>
                      <a:pt x="98" y="380"/>
                      <a:pt x="97" y="378"/>
                      <a:pt x="97" y="377"/>
                    </a:cubicBezTo>
                    <a:cubicBezTo>
                      <a:pt x="96" y="374"/>
                      <a:pt x="95" y="371"/>
                      <a:pt x="94" y="369"/>
                    </a:cubicBezTo>
                    <a:cubicBezTo>
                      <a:pt x="93" y="364"/>
                      <a:pt x="92" y="361"/>
                      <a:pt x="92" y="358"/>
                    </a:cubicBezTo>
                    <a:cubicBezTo>
                      <a:pt x="92" y="352"/>
                      <a:pt x="95" y="346"/>
                      <a:pt x="101" y="337"/>
                    </a:cubicBezTo>
                    <a:cubicBezTo>
                      <a:pt x="105" y="330"/>
                      <a:pt x="107" y="324"/>
                      <a:pt x="107" y="318"/>
                    </a:cubicBezTo>
                    <a:cubicBezTo>
                      <a:pt x="107" y="312"/>
                      <a:pt x="105" y="307"/>
                      <a:pt x="104" y="301"/>
                    </a:cubicBezTo>
                    <a:cubicBezTo>
                      <a:pt x="104" y="299"/>
                      <a:pt x="104" y="297"/>
                      <a:pt x="104" y="295"/>
                    </a:cubicBezTo>
                    <a:cubicBezTo>
                      <a:pt x="104" y="277"/>
                      <a:pt x="118" y="258"/>
                      <a:pt x="118" y="235"/>
                    </a:cubicBezTo>
                    <a:cubicBezTo>
                      <a:pt x="118" y="232"/>
                      <a:pt x="118" y="230"/>
                      <a:pt x="118" y="228"/>
                    </a:cubicBezTo>
                    <a:cubicBezTo>
                      <a:pt x="116" y="213"/>
                      <a:pt x="109" y="201"/>
                      <a:pt x="102" y="190"/>
                    </a:cubicBezTo>
                    <a:cubicBezTo>
                      <a:pt x="96" y="180"/>
                      <a:pt x="91" y="171"/>
                      <a:pt x="89" y="161"/>
                    </a:cubicBezTo>
                    <a:cubicBezTo>
                      <a:pt x="89" y="160"/>
                      <a:pt x="90" y="158"/>
                      <a:pt x="91" y="158"/>
                    </a:cubicBezTo>
                    <a:cubicBezTo>
                      <a:pt x="94" y="161"/>
                      <a:pt x="97" y="163"/>
                      <a:pt x="98" y="165"/>
                    </a:cubicBezTo>
                    <a:cubicBezTo>
                      <a:pt x="106" y="171"/>
                      <a:pt x="114" y="178"/>
                      <a:pt x="123" y="183"/>
                    </a:cubicBezTo>
                    <a:cubicBezTo>
                      <a:pt x="135" y="188"/>
                      <a:pt x="145" y="192"/>
                      <a:pt x="153" y="199"/>
                    </a:cubicBezTo>
                    <a:cubicBezTo>
                      <a:pt x="162" y="205"/>
                      <a:pt x="165" y="213"/>
                      <a:pt x="168" y="223"/>
                    </a:cubicBezTo>
                    <a:cubicBezTo>
                      <a:pt x="170" y="232"/>
                      <a:pt x="171" y="244"/>
                      <a:pt x="176" y="255"/>
                    </a:cubicBezTo>
                    <a:cubicBezTo>
                      <a:pt x="182" y="266"/>
                      <a:pt x="192" y="270"/>
                      <a:pt x="197" y="275"/>
                    </a:cubicBezTo>
                    <a:cubicBezTo>
                      <a:pt x="203" y="280"/>
                      <a:pt x="209" y="286"/>
                      <a:pt x="214" y="293"/>
                    </a:cubicBezTo>
                    <a:cubicBezTo>
                      <a:pt x="222" y="302"/>
                      <a:pt x="222" y="310"/>
                      <a:pt x="224" y="324"/>
                    </a:cubicBezTo>
                    <a:cubicBezTo>
                      <a:pt x="226" y="336"/>
                      <a:pt x="230" y="348"/>
                      <a:pt x="232" y="359"/>
                    </a:cubicBezTo>
                    <a:cubicBezTo>
                      <a:pt x="233" y="365"/>
                      <a:pt x="234" y="371"/>
                      <a:pt x="234" y="376"/>
                    </a:cubicBezTo>
                    <a:cubicBezTo>
                      <a:pt x="234" y="380"/>
                      <a:pt x="233" y="384"/>
                      <a:pt x="233" y="388"/>
                    </a:cubicBezTo>
                    <a:cubicBezTo>
                      <a:pt x="230" y="400"/>
                      <a:pt x="231" y="406"/>
                      <a:pt x="226" y="414"/>
                    </a:cubicBezTo>
                    <a:cubicBezTo>
                      <a:pt x="224" y="417"/>
                      <a:pt x="225" y="421"/>
                      <a:pt x="228" y="422"/>
                    </a:cubicBezTo>
                    <a:cubicBezTo>
                      <a:pt x="229" y="423"/>
                      <a:pt x="230" y="423"/>
                      <a:pt x="231" y="423"/>
                    </a:cubicBezTo>
                    <a:cubicBezTo>
                      <a:pt x="233" y="423"/>
                      <a:pt x="235" y="422"/>
                      <a:pt x="236" y="421"/>
                    </a:cubicBezTo>
                    <a:cubicBezTo>
                      <a:pt x="244" y="409"/>
                      <a:pt x="242" y="400"/>
                      <a:pt x="244" y="391"/>
                    </a:cubicBezTo>
                    <a:cubicBezTo>
                      <a:pt x="245" y="386"/>
                      <a:pt x="246" y="381"/>
                      <a:pt x="246" y="376"/>
                    </a:cubicBezTo>
                    <a:cubicBezTo>
                      <a:pt x="246" y="370"/>
                      <a:pt x="245" y="363"/>
                      <a:pt x="244" y="357"/>
                    </a:cubicBezTo>
                    <a:cubicBezTo>
                      <a:pt x="241" y="345"/>
                      <a:pt x="238" y="333"/>
                      <a:pt x="236" y="323"/>
                    </a:cubicBezTo>
                    <a:cubicBezTo>
                      <a:pt x="234" y="310"/>
                      <a:pt x="234" y="298"/>
                      <a:pt x="224" y="285"/>
                    </a:cubicBezTo>
                    <a:cubicBezTo>
                      <a:pt x="218" y="278"/>
                      <a:pt x="212" y="272"/>
                      <a:pt x="205" y="266"/>
                    </a:cubicBezTo>
                    <a:cubicBezTo>
                      <a:pt x="197" y="260"/>
                      <a:pt x="190" y="257"/>
                      <a:pt x="187" y="250"/>
                    </a:cubicBezTo>
                    <a:cubicBezTo>
                      <a:pt x="183" y="241"/>
                      <a:pt x="182" y="230"/>
                      <a:pt x="179" y="220"/>
                    </a:cubicBezTo>
                    <a:cubicBezTo>
                      <a:pt x="177" y="209"/>
                      <a:pt x="172" y="198"/>
                      <a:pt x="161" y="189"/>
                    </a:cubicBezTo>
                    <a:cubicBezTo>
                      <a:pt x="150" y="181"/>
                      <a:pt x="139" y="177"/>
                      <a:pt x="128" y="172"/>
                    </a:cubicBezTo>
                    <a:cubicBezTo>
                      <a:pt x="121" y="168"/>
                      <a:pt x="113" y="162"/>
                      <a:pt x="107" y="156"/>
                    </a:cubicBezTo>
                    <a:cubicBezTo>
                      <a:pt x="103" y="153"/>
                      <a:pt x="97" y="148"/>
                      <a:pt x="91" y="142"/>
                    </a:cubicBezTo>
                    <a:cubicBezTo>
                      <a:pt x="88" y="139"/>
                      <a:pt x="78" y="123"/>
                      <a:pt x="75" y="119"/>
                    </a:cubicBezTo>
                    <a:cubicBezTo>
                      <a:pt x="66" y="106"/>
                      <a:pt x="57" y="95"/>
                      <a:pt x="50" y="82"/>
                    </a:cubicBezTo>
                    <a:cubicBezTo>
                      <a:pt x="42" y="67"/>
                      <a:pt x="33" y="53"/>
                      <a:pt x="26" y="38"/>
                    </a:cubicBezTo>
                    <a:cubicBezTo>
                      <a:pt x="24" y="34"/>
                      <a:pt x="26" y="33"/>
                      <a:pt x="27" y="33"/>
                    </a:cubicBezTo>
                    <a:cubicBezTo>
                      <a:pt x="31" y="32"/>
                      <a:pt x="36" y="32"/>
                      <a:pt x="39" y="32"/>
                    </a:cubicBezTo>
                    <a:cubicBezTo>
                      <a:pt x="45" y="33"/>
                      <a:pt x="54" y="33"/>
                      <a:pt x="60" y="32"/>
                    </a:cubicBezTo>
                    <a:cubicBezTo>
                      <a:pt x="61" y="32"/>
                      <a:pt x="61" y="32"/>
                      <a:pt x="61" y="32"/>
                    </a:cubicBezTo>
                    <a:cubicBezTo>
                      <a:pt x="62" y="33"/>
                      <a:pt x="62" y="35"/>
                      <a:pt x="62" y="36"/>
                    </a:cubicBezTo>
                    <a:cubicBezTo>
                      <a:pt x="62" y="36"/>
                      <a:pt x="62" y="36"/>
                      <a:pt x="62" y="36"/>
                    </a:cubicBezTo>
                    <a:cubicBezTo>
                      <a:pt x="65" y="43"/>
                      <a:pt x="71" y="47"/>
                      <a:pt x="77" y="51"/>
                    </a:cubicBezTo>
                    <a:cubicBezTo>
                      <a:pt x="84" y="54"/>
                      <a:pt x="91" y="57"/>
                      <a:pt x="95" y="59"/>
                    </a:cubicBezTo>
                    <a:cubicBezTo>
                      <a:pt x="100" y="62"/>
                      <a:pt x="106" y="63"/>
                      <a:pt x="112" y="64"/>
                    </a:cubicBezTo>
                    <a:cubicBezTo>
                      <a:pt x="112" y="64"/>
                      <a:pt x="112" y="64"/>
                      <a:pt x="112" y="64"/>
                    </a:cubicBezTo>
                    <a:cubicBezTo>
                      <a:pt x="112" y="64"/>
                      <a:pt x="112" y="64"/>
                      <a:pt x="112" y="64"/>
                    </a:cubicBezTo>
                    <a:cubicBezTo>
                      <a:pt x="115" y="64"/>
                      <a:pt x="118" y="64"/>
                      <a:pt x="121" y="64"/>
                    </a:cubicBezTo>
                    <a:cubicBezTo>
                      <a:pt x="121" y="64"/>
                      <a:pt x="122" y="64"/>
                      <a:pt x="123" y="64"/>
                    </a:cubicBezTo>
                    <a:cubicBezTo>
                      <a:pt x="134" y="65"/>
                      <a:pt x="148" y="69"/>
                      <a:pt x="153" y="74"/>
                    </a:cubicBezTo>
                    <a:cubicBezTo>
                      <a:pt x="157" y="78"/>
                      <a:pt x="158" y="82"/>
                      <a:pt x="160" y="89"/>
                    </a:cubicBezTo>
                    <a:cubicBezTo>
                      <a:pt x="163" y="97"/>
                      <a:pt x="167" y="101"/>
                      <a:pt x="173" y="105"/>
                    </a:cubicBezTo>
                    <a:cubicBezTo>
                      <a:pt x="179" y="109"/>
                      <a:pt x="182" y="112"/>
                      <a:pt x="183" y="115"/>
                    </a:cubicBezTo>
                    <a:cubicBezTo>
                      <a:pt x="185" y="119"/>
                      <a:pt x="186" y="124"/>
                      <a:pt x="186" y="131"/>
                    </a:cubicBezTo>
                    <a:cubicBezTo>
                      <a:pt x="188" y="148"/>
                      <a:pt x="203" y="157"/>
                      <a:pt x="206" y="168"/>
                    </a:cubicBezTo>
                    <a:cubicBezTo>
                      <a:pt x="206" y="171"/>
                      <a:pt x="207" y="175"/>
                      <a:pt x="207" y="179"/>
                    </a:cubicBezTo>
                    <a:cubicBezTo>
                      <a:pt x="207" y="181"/>
                      <a:pt x="206" y="183"/>
                      <a:pt x="207" y="184"/>
                    </a:cubicBezTo>
                    <a:cubicBezTo>
                      <a:pt x="207" y="187"/>
                      <a:pt x="206" y="190"/>
                      <a:pt x="209" y="190"/>
                    </a:cubicBezTo>
                    <a:cubicBezTo>
                      <a:pt x="212" y="190"/>
                      <a:pt x="214" y="187"/>
                      <a:pt x="214" y="185"/>
                    </a:cubicBezTo>
                    <a:cubicBezTo>
                      <a:pt x="214" y="183"/>
                      <a:pt x="214" y="181"/>
                      <a:pt x="214" y="179"/>
                    </a:cubicBezTo>
                    <a:cubicBezTo>
                      <a:pt x="214" y="175"/>
                      <a:pt x="214" y="171"/>
                      <a:pt x="213" y="166"/>
                    </a:cubicBezTo>
                    <a:cubicBezTo>
                      <a:pt x="208" y="150"/>
                      <a:pt x="196" y="141"/>
                      <a:pt x="196" y="130"/>
                    </a:cubicBezTo>
                    <a:cubicBezTo>
                      <a:pt x="196" y="123"/>
                      <a:pt x="195" y="117"/>
                      <a:pt x="193" y="111"/>
                    </a:cubicBezTo>
                    <a:cubicBezTo>
                      <a:pt x="190" y="105"/>
                      <a:pt x="185" y="101"/>
                      <a:pt x="179" y="96"/>
                    </a:cubicBezTo>
                    <a:cubicBezTo>
                      <a:pt x="173" y="92"/>
                      <a:pt x="172" y="92"/>
                      <a:pt x="170" y="86"/>
                    </a:cubicBezTo>
                    <a:cubicBezTo>
                      <a:pt x="168" y="80"/>
                      <a:pt x="167" y="73"/>
                      <a:pt x="160" y="67"/>
                    </a:cubicBezTo>
                    <a:cubicBezTo>
                      <a:pt x="158" y="65"/>
                      <a:pt x="156" y="64"/>
                      <a:pt x="153" y="62"/>
                    </a:cubicBezTo>
                    <a:cubicBezTo>
                      <a:pt x="162" y="64"/>
                      <a:pt x="170" y="69"/>
                      <a:pt x="182" y="70"/>
                    </a:cubicBezTo>
                    <a:cubicBezTo>
                      <a:pt x="194" y="70"/>
                      <a:pt x="203" y="69"/>
                      <a:pt x="214" y="73"/>
                    </a:cubicBezTo>
                  </a:path>
                </a:pathLst>
              </a:custGeom>
              <a:solidFill>
                <a:srgbClr val="CA4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223" name="Freeform 823"/>
              <p:cNvSpPr>
                <a:spLocks/>
              </p:cNvSpPr>
              <p:nvPr/>
            </p:nvSpPr>
            <p:spPr bwMode="auto">
              <a:xfrm>
                <a:off x="2427" y="2173"/>
                <a:ext cx="74" cy="103"/>
              </a:xfrm>
              <a:custGeom>
                <a:avLst/>
                <a:gdLst>
                  <a:gd name="T0" fmla="*/ 11 w 33"/>
                  <a:gd name="T1" fmla="*/ 11 h 46"/>
                  <a:gd name="T2" fmla="*/ 2 w 33"/>
                  <a:gd name="T3" fmla="*/ 30 h 46"/>
                  <a:gd name="T4" fmla="*/ 3 w 33"/>
                  <a:gd name="T5" fmla="*/ 39 h 46"/>
                  <a:gd name="T6" fmla="*/ 7 w 33"/>
                  <a:gd name="T7" fmla="*/ 42 h 46"/>
                  <a:gd name="T8" fmla="*/ 10 w 33"/>
                  <a:gd name="T9" fmla="*/ 46 h 46"/>
                  <a:gd name="T10" fmla="*/ 19 w 33"/>
                  <a:gd name="T11" fmla="*/ 19 h 46"/>
                  <a:gd name="T12" fmla="*/ 24 w 33"/>
                  <a:gd name="T13" fmla="*/ 32 h 46"/>
                  <a:gd name="T14" fmla="*/ 28 w 33"/>
                  <a:gd name="T15" fmla="*/ 3 h 46"/>
                  <a:gd name="T16" fmla="*/ 16 w 33"/>
                  <a:gd name="T17" fmla="*/ 1 h 46"/>
                  <a:gd name="T18" fmla="*/ 6 w 33"/>
                  <a:gd name="T19" fmla="*/ 16 h 46"/>
                  <a:gd name="T20" fmla="*/ 5 w 33"/>
                  <a:gd name="T21" fmla="*/ 18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" h="46">
                    <a:moveTo>
                      <a:pt x="11" y="11"/>
                    </a:moveTo>
                    <a:cubicBezTo>
                      <a:pt x="6" y="15"/>
                      <a:pt x="4" y="24"/>
                      <a:pt x="2" y="30"/>
                    </a:cubicBezTo>
                    <a:cubicBezTo>
                      <a:pt x="1" y="34"/>
                      <a:pt x="0" y="35"/>
                      <a:pt x="3" y="39"/>
                    </a:cubicBezTo>
                    <a:cubicBezTo>
                      <a:pt x="4" y="40"/>
                      <a:pt x="6" y="41"/>
                      <a:pt x="7" y="42"/>
                    </a:cubicBezTo>
                    <a:cubicBezTo>
                      <a:pt x="9" y="43"/>
                      <a:pt x="9" y="45"/>
                      <a:pt x="10" y="46"/>
                    </a:cubicBezTo>
                    <a:cubicBezTo>
                      <a:pt x="17" y="40"/>
                      <a:pt x="12" y="25"/>
                      <a:pt x="19" y="19"/>
                    </a:cubicBezTo>
                    <a:cubicBezTo>
                      <a:pt x="26" y="13"/>
                      <a:pt x="14" y="39"/>
                      <a:pt x="24" y="32"/>
                    </a:cubicBezTo>
                    <a:cubicBezTo>
                      <a:pt x="30" y="28"/>
                      <a:pt x="33" y="9"/>
                      <a:pt x="28" y="3"/>
                    </a:cubicBezTo>
                    <a:cubicBezTo>
                      <a:pt x="25" y="0"/>
                      <a:pt x="19" y="0"/>
                      <a:pt x="16" y="1"/>
                    </a:cubicBezTo>
                    <a:cubicBezTo>
                      <a:pt x="9" y="4"/>
                      <a:pt x="7" y="10"/>
                      <a:pt x="6" y="16"/>
                    </a:cubicBezTo>
                    <a:cubicBezTo>
                      <a:pt x="6" y="17"/>
                      <a:pt x="6" y="18"/>
                      <a:pt x="5" y="18"/>
                    </a:cubicBezTo>
                  </a:path>
                </a:pathLst>
              </a:custGeom>
              <a:solidFill>
                <a:srgbClr val="CA4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224" name="Freeform 824"/>
              <p:cNvSpPr>
                <a:spLocks/>
              </p:cNvSpPr>
              <p:nvPr/>
            </p:nvSpPr>
            <p:spPr bwMode="auto">
              <a:xfrm>
                <a:off x="2407" y="2278"/>
                <a:ext cx="42" cy="119"/>
              </a:xfrm>
              <a:custGeom>
                <a:avLst/>
                <a:gdLst>
                  <a:gd name="T0" fmla="*/ 19 w 19"/>
                  <a:gd name="T1" fmla="*/ 1 h 53"/>
                  <a:gd name="T2" fmla="*/ 17 w 19"/>
                  <a:gd name="T3" fmla="*/ 25 h 53"/>
                  <a:gd name="T4" fmla="*/ 15 w 19"/>
                  <a:gd name="T5" fmla="*/ 49 h 53"/>
                  <a:gd name="T6" fmla="*/ 6 w 19"/>
                  <a:gd name="T7" fmla="*/ 46 h 53"/>
                  <a:gd name="T8" fmla="*/ 10 w 19"/>
                  <a:gd name="T9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53">
                    <a:moveTo>
                      <a:pt x="19" y="1"/>
                    </a:moveTo>
                    <a:cubicBezTo>
                      <a:pt x="17" y="9"/>
                      <a:pt x="17" y="17"/>
                      <a:pt x="17" y="25"/>
                    </a:cubicBezTo>
                    <a:cubicBezTo>
                      <a:pt x="17" y="31"/>
                      <a:pt x="19" y="44"/>
                      <a:pt x="15" y="49"/>
                    </a:cubicBezTo>
                    <a:cubicBezTo>
                      <a:pt x="12" y="53"/>
                      <a:pt x="7" y="50"/>
                      <a:pt x="6" y="46"/>
                    </a:cubicBezTo>
                    <a:cubicBezTo>
                      <a:pt x="0" y="31"/>
                      <a:pt x="6" y="14"/>
                      <a:pt x="10" y="0"/>
                    </a:cubicBezTo>
                  </a:path>
                </a:pathLst>
              </a:custGeom>
              <a:solidFill>
                <a:srgbClr val="CA4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225" name="Freeform 825"/>
              <p:cNvSpPr>
                <a:spLocks/>
              </p:cNvSpPr>
              <p:nvPr/>
            </p:nvSpPr>
            <p:spPr bwMode="auto">
              <a:xfrm>
                <a:off x="2447" y="2195"/>
                <a:ext cx="20" cy="63"/>
              </a:xfrm>
              <a:custGeom>
                <a:avLst/>
                <a:gdLst>
                  <a:gd name="T0" fmla="*/ 3 w 9"/>
                  <a:gd name="T1" fmla="*/ 4 h 28"/>
                  <a:gd name="T2" fmla="*/ 8 w 9"/>
                  <a:gd name="T3" fmla="*/ 9 h 28"/>
                  <a:gd name="T4" fmla="*/ 1 w 9"/>
                  <a:gd name="T5" fmla="*/ 28 h 28"/>
                  <a:gd name="T6" fmla="*/ 4 w 9"/>
                  <a:gd name="T7" fmla="*/ 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28">
                    <a:moveTo>
                      <a:pt x="3" y="4"/>
                    </a:moveTo>
                    <a:cubicBezTo>
                      <a:pt x="8" y="0"/>
                      <a:pt x="9" y="6"/>
                      <a:pt x="8" y="9"/>
                    </a:cubicBezTo>
                    <a:cubicBezTo>
                      <a:pt x="6" y="16"/>
                      <a:pt x="0" y="21"/>
                      <a:pt x="1" y="28"/>
                    </a:cubicBezTo>
                    <a:cubicBezTo>
                      <a:pt x="4" y="24"/>
                      <a:pt x="5" y="9"/>
                      <a:pt x="4" y="5"/>
                    </a:cubicBezTo>
                  </a:path>
                </a:pathLst>
              </a:custGeom>
              <a:solidFill>
                <a:srgbClr val="9C33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226" name="Freeform 826"/>
              <p:cNvSpPr>
                <a:spLocks/>
              </p:cNvSpPr>
              <p:nvPr/>
            </p:nvSpPr>
            <p:spPr bwMode="auto">
              <a:xfrm>
                <a:off x="2501" y="2112"/>
                <a:ext cx="38" cy="101"/>
              </a:xfrm>
              <a:custGeom>
                <a:avLst/>
                <a:gdLst>
                  <a:gd name="T0" fmla="*/ 0 w 17"/>
                  <a:gd name="T1" fmla="*/ 0 h 45"/>
                  <a:gd name="T2" fmla="*/ 16 w 17"/>
                  <a:gd name="T3" fmla="*/ 16 h 45"/>
                  <a:gd name="T4" fmla="*/ 15 w 17"/>
                  <a:gd name="T5" fmla="*/ 31 h 45"/>
                  <a:gd name="T6" fmla="*/ 6 w 17"/>
                  <a:gd name="T7" fmla="*/ 45 h 45"/>
                  <a:gd name="T8" fmla="*/ 11 w 17"/>
                  <a:gd name="T9" fmla="*/ 19 h 45"/>
                  <a:gd name="T10" fmla="*/ 2 w 17"/>
                  <a:gd name="T11" fmla="*/ 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45">
                    <a:moveTo>
                      <a:pt x="0" y="0"/>
                    </a:moveTo>
                    <a:cubicBezTo>
                      <a:pt x="8" y="2"/>
                      <a:pt x="14" y="9"/>
                      <a:pt x="16" y="16"/>
                    </a:cubicBezTo>
                    <a:cubicBezTo>
                      <a:pt x="17" y="20"/>
                      <a:pt x="16" y="26"/>
                      <a:pt x="15" y="31"/>
                    </a:cubicBezTo>
                    <a:cubicBezTo>
                      <a:pt x="13" y="36"/>
                      <a:pt x="7" y="40"/>
                      <a:pt x="6" y="45"/>
                    </a:cubicBezTo>
                    <a:cubicBezTo>
                      <a:pt x="11" y="39"/>
                      <a:pt x="12" y="26"/>
                      <a:pt x="11" y="19"/>
                    </a:cubicBezTo>
                    <a:cubicBezTo>
                      <a:pt x="10" y="13"/>
                      <a:pt x="6" y="5"/>
                      <a:pt x="2" y="1"/>
                    </a:cubicBezTo>
                  </a:path>
                </a:pathLst>
              </a:custGeom>
              <a:solidFill>
                <a:srgbClr val="9C33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227" name="Freeform 827"/>
              <p:cNvSpPr>
                <a:spLocks/>
              </p:cNvSpPr>
              <p:nvPr/>
            </p:nvSpPr>
            <p:spPr bwMode="auto">
              <a:xfrm>
                <a:off x="2373" y="2446"/>
                <a:ext cx="67" cy="162"/>
              </a:xfrm>
              <a:custGeom>
                <a:avLst/>
                <a:gdLst>
                  <a:gd name="T0" fmla="*/ 6 w 30"/>
                  <a:gd name="T1" fmla="*/ 39 h 72"/>
                  <a:gd name="T2" fmla="*/ 21 w 30"/>
                  <a:gd name="T3" fmla="*/ 19 h 72"/>
                  <a:gd name="T4" fmla="*/ 29 w 30"/>
                  <a:gd name="T5" fmla="*/ 0 h 72"/>
                  <a:gd name="T6" fmla="*/ 21 w 30"/>
                  <a:gd name="T7" fmla="*/ 34 h 72"/>
                  <a:gd name="T8" fmla="*/ 15 w 30"/>
                  <a:gd name="T9" fmla="*/ 72 h 72"/>
                  <a:gd name="T10" fmla="*/ 13 w 30"/>
                  <a:gd name="T11" fmla="*/ 59 h 72"/>
                  <a:gd name="T12" fmla="*/ 12 w 30"/>
                  <a:gd name="T13" fmla="*/ 46 h 72"/>
                  <a:gd name="T14" fmla="*/ 0 w 30"/>
                  <a:gd name="T15" fmla="*/ 61 h 72"/>
                  <a:gd name="T16" fmla="*/ 7 w 30"/>
                  <a:gd name="T1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72">
                    <a:moveTo>
                      <a:pt x="6" y="39"/>
                    </a:moveTo>
                    <a:cubicBezTo>
                      <a:pt x="11" y="33"/>
                      <a:pt x="16" y="26"/>
                      <a:pt x="21" y="19"/>
                    </a:cubicBezTo>
                    <a:cubicBezTo>
                      <a:pt x="24" y="13"/>
                      <a:pt x="25" y="5"/>
                      <a:pt x="29" y="0"/>
                    </a:cubicBezTo>
                    <a:cubicBezTo>
                      <a:pt x="30" y="13"/>
                      <a:pt x="25" y="22"/>
                      <a:pt x="21" y="34"/>
                    </a:cubicBezTo>
                    <a:cubicBezTo>
                      <a:pt x="18" y="45"/>
                      <a:pt x="11" y="60"/>
                      <a:pt x="15" y="72"/>
                    </a:cubicBezTo>
                    <a:cubicBezTo>
                      <a:pt x="15" y="68"/>
                      <a:pt x="14" y="63"/>
                      <a:pt x="13" y="59"/>
                    </a:cubicBezTo>
                    <a:cubicBezTo>
                      <a:pt x="13" y="57"/>
                      <a:pt x="13" y="47"/>
                      <a:pt x="12" y="46"/>
                    </a:cubicBezTo>
                    <a:cubicBezTo>
                      <a:pt x="7" y="42"/>
                      <a:pt x="1" y="58"/>
                      <a:pt x="0" y="61"/>
                    </a:cubicBezTo>
                    <a:cubicBezTo>
                      <a:pt x="3" y="54"/>
                      <a:pt x="4" y="46"/>
                      <a:pt x="7" y="39"/>
                    </a:cubicBezTo>
                  </a:path>
                </a:pathLst>
              </a:custGeom>
              <a:solidFill>
                <a:srgbClr val="9C33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228" name="Freeform 828"/>
              <p:cNvSpPr>
                <a:spLocks/>
              </p:cNvSpPr>
              <p:nvPr/>
            </p:nvSpPr>
            <p:spPr bwMode="auto">
              <a:xfrm>
                <a:off x="2301" y="2742"/>
                <a:ext cx="29" cy="36"/>
              </a:xfrm>
              <a:custGeom>
                <a:avLst/>
                <a:gdLst>
                  <a:gd name="T0" fmla="*/ 0 w 13"/>
                  <a:gd name="T1" fmla="*/ 5 h 16"/>
                  <a:gd name="T2" fmla="*/ 13 w 13"/>
                  <a:gd name="T3" fmla="*/ 0 h 16"/>
                  <a:gd name="T4" fmla="*/ 5 w 13"/>
                  <a:gd name="T5" fmla="*/ 16 h 16"/>
                  <a:gd name="T6" fmla="*/ 0 w 13"/>
                  <a:gd name="T7" fmla="*/ 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6">
                    <a:moveTo>
                      <a:pt x="0" y="5"/>
                    </a:moveTo>
                    <a:cubicBezTo>
                      <a:pt x="4" y="3"/>
                      <a:pt x="9" y="0"/>
                      <a:pt x="13" y="0"/>
                    </a:cubicBezTo>
                    <a:cubicBezTo>
                      <a:pt x="12" y="5"/>
                      <a:pt x="7" y="10"/>
                      <a:pt x="5" y="16"/>
                    </a:cubicBezTo>
                    <a:cubicBezTo>
                      <a:pt x="6" y="12"/>
                      <a:pt x="5" y="7"/>
                      <a:pt x="0" y="6"/>
                    </a:cubicBezTo>
                  </a:path>
                </a:pathLst>
              </a:custGeom>
              <a:solidFill>
                <a:srgbClr val="9C33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229" name="Freeform 829"/>
              <p:cNvSpPr>
                <a:spLocks/>
              </p:cNvSpPr>
              <p:nvPr/>
            </p:nvSpPr>
            <p:spPr bwMode="auto">
              <a:xfrm>
                <a:off x="2241" y="2987"/>
                <a:ext cx="20" cy="61"/>
              </a:xfrm>
              <a:custGeom>
                <a:avLst/>
                <a:gdLst>
                  <a:gd name="T0" fmla="*/ 1 w 9"/>
                  <a:gd name="T1" fmla="*/ 0 h 27"/>
                  <a:gd name="T2" fmla="*/ 7 w 9"/>
                  <a:gd name="T3" fmla="*/ 14 h 27"/>
                  <a:gd name="T4" fmla="*/ 6 w 9"/>
                  <a:gd name="T5" fmla="*/ 27 h 27"/>
                  <a:gd name="T6" fmla="*/ 1 w 9"/>
                  <a:gd name="T7" fmla="*/ 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27">
                    <a:moveTo>
                      <a:pt x="1" y="0"/>
                    </a:moveTo>
                    <a:cubicBezTo>
                      <a:pt x="1" y="5"/>
                      <a:pt x="5" y="9"/>
                      <a:pt x="7" y="14"/>
                    </a:cubicBezTo>
                    <a:cubicBezTo>
                      <a:pt x="9" y="20"/>
                      <a:pt x="8" y="22"/>
                      <a:pt x="6" y="27"/>
                    </a:cubicBezTo>
                    <a:cubicBezTo>
                      <a:pt x="6" y="20"/>
                      <a:pt x="0" y="12"/>
                      <a:pt x="1" y="5"/>
                    </a:cubicBezTo>
                  </a:path>
                </a:pathLst>
              </a:custGeom>
              <a:solidFill>
                <a:srgbClr val="9C33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230" name="Freeform 830"/>
              <p:cNvSpPr>
                <a:spLocks/>
              </p:cNvSpPr>
              <p:nvPr/>
            </p:nvSpPr>
            <p:spPr bwMode="auto">
              <a:xfrm>
                <a:off x="2214" y="3117"/>
                <a:ext cx="27" cy="45"/>
              </a:xfrm>
              <a:custGeom>
                <a:avLst/>
                <a:gdLst>
                  <a:gd name="T0" fmla="*/ 1 w 12"/>
                  <a:gd name="T1" fmla="*/ 0 h 20"/>
                  <a:gd name="T2" fmla="*/ 9 w 12"/>
                  <a:gd name="T3" fmla="*/ 9 h 20"/>
                  <a:gd name="T4" fmla="*/ 12 w 12"/>
                  <a:gd name="T5" fmla="*/ 20 h 20"/>
                  <a:gd name="T6" fmla="*/ 3 w 12"/>
                  <a:gd name="T7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20">
                    <a:moveTo>
                      <a:pt x="1" y="0"/>
                    </a:moveTo>
                    <a:cubicBezTo>
                      <a:pt x="3" y="4"/>
                      <a:pt x="8" y="5"/>
                      <a:pt x="9" y="9"/>
                    </a:cubicBezTo>
                    <a:cubicBezTo>
                      <a:pt x="11" y="13"/>
                      <a:pt x="9" y="17"/>
                      <a:pt x="12" y="20"/>
                    </a:cubicBezTo>
                    <a:cubicBezTo>
                      <a:pt x="10" y="16"/>
                      <a:pt x="0" y="9"/>
                      <a:pt x="3" y="4"/>
                    </a:cubicBezTo>
                  </a:path>
                </a:pathLst>
              </a:custGeom>
              <a:solidFill>
                <a:srgbClr val="9C33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231" name="Freeform 831"/>
              <p:cNvSpPr>
                <a:spLocks/>
              </p:cNvSpPr>
              <p:nvPr/>
            </p:nvSpPr>
            <p:spPr bwMode="auto">
              <a:xfrm>
                <a:off x="2346" y="3034"/>
                <a:ext cx="25" cy="34"/>
              </a:xfrm>
              <a:custGeom>
                <a:avLst/>
                <a:gdLst>
                  <a:gd name="T0" fmla="*/ 0 w 11"/>
                  <a:gd name="T1" fmla="*/ 3 h 15"/>
                  <a:gd name="T2" fmla="*/ 7 w 11"/>
                  <a:gd name="T3" fmla="*/ 0 h 15"/>
                  <a:gd name="T4" fmla="*/ 11 w 11"/>
                  <a:gd name="T5" fmla="*/ 10 h 15"/>
                  <a:gd name="T6" fmla="*/ 8 w 11"/>
                  <a:gd name="T7" fmla="*/ 15 h 15"/>
                  <a:gd name="T8" fmla="*/ 3 w 11"/>
                  <a:gd name="T9" fmla="*/ 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5">
                    <a:moveTo>
                      <a:pt x="0" y="3"/>
                    </a:moveTo>
                    <a:cubicBezTo>
                      <a:pt x="3" y="2"/>
                      <a:pt x="5" y="1"/>
                      <a:pt x="7" y="0"/>
                    </a:cubicBezTo>
                    <a:cubicBezTo>
                      <a:pt x="8" y="4"/>
                      <a:pt x="9" y="7"/>
                      <a:pt x="11" y="10"/>
                    </a:cubicBezTo>
                    <a:cubicBezTo>
                      <a:pt x="8" y="10"/>
                      <a:pt x="6" y="13"/>
                      <a:pt x="8" y="15"/>
                    </a:cubicBezTo>
                    <a:cubicBezTo>
                      <a:pt x="6" y="12"/>
                      <a:pt x="2" y="8"/>
                      <a:pt x="3" y="5"/>
                    </a:cubicBezTo>
                  </a:path>
                </a:pathLst>
              </a:custGeom>
              <a:solidFill>
                <a:srgbClr val="9C33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232" name="Freeform 832"/>
              <p:cNvSpPr>
                <a:spLocks/>
              </p:cNvSpPr>
              <p:nvPr/>
            </p:nvSpPr>
            <p:spPr bwMode="auto">
              <a:xfrm>
                <a:off x="2371" y="2742"/>
                <a:ext cx="20" cy="23"/>
              </a:xfrm>
              <a:custGeom>
                <a:avLst/>
                <a:gdLst>
                  <a:gd name="T0" fmla="*/ 0 w 9"/>
                  <a:gd name="T1" fmla="*/ 1 h 10"/>
                  <a:gd name="T2" fmla="*/ 9 w 9"/>
                  <a:gd name="T3" fmla="*/ 10 h 10"/>
                  <a:gd name="T4" fmla="*/ 2 w 9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0">
                    <a:moveTo>
                      <a:pt x="0" y="1"/>
                    </a:moveTo>
                    <a:cubicBezTo>
                      <a:pt x="7" y="0"/>
                      <a:pt x="9" y="3"/>
                      <a:pt x="9" y="10"/>
                    </a:cubicBezTo>
                    <a:cubicBezTo>
                      <a:pt x="7" y="8"/>
                      <a:pt x="3" y="9"/>
                      <a:pt x="2" y="10"/>
                    </a:cubicBezTo>
                  </a:path>
                </a:pathLst>
              </a:custGeom>
              <a:solidFill>
                <a:srgbClr val="9C33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233" name="Freeform 833"/>
              <p:cNvSpPr>
                <a:spLocks/>
              </p:cNvSpPr>
              <p:nvPr/>
            </p:nvSpPr>
            <p:spPr bwMode="auto">
              <a:xfrm>
                <a:off x="2508" y="2684"/>
                <a:ext cx="22" cy="14"/>
              </a:xfrm>
              <a:custGeom>
                <a:avLst/>
                <a:gdLst>
                  <a:gd name="T0" fmla="*/ 0 w 10"/>
                  <a:gd name="T1" fmla="*/ 2 h 6"/>
                  <a:gd name="T2" fmla="*/ 10 w 10"/>
                  <a:gd name="T3" fmla="*/ 5 h 6"/>
                  <a:gd name="T4" fmla="*/ 7 w 10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6">
                    <a:moveTo>
                      <a:pt x="0" y="2"/>
                    </a:moveTo>
                    <a:cubicBezTo>
                      <a:pt x="4" y="0"/>
                      <a:pt x="7" y="0"/>
                      <a:pt x="10" y="5"/>
                    </a:cubicBezTo>
                    <a:cubicBezTo>
                      <a:pt x="9" y="5"/>
                      <a:pt x="7" y="6"/>
                      <a:pt x="7" y="6"/>
                    </a:cubicBezTo>
                  </a:path>
                </a:pathLst>
              </a:custGeom>
              <a:solidFill>
                <a:srgbClr val="9C33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234" name="Freeform 834"/>
              <p:cNvSpPr>
                <a:spLocks/>
              </p:cNvSpPr>
              <p:nvPr/>
            </p:nvSpPr>
            <p:spPr bwMode="auto">
              <a:xfrm>
                <a:off x="2355" y="2536"/>
                <a:ext cx="56" cy="137"/>
              </a:xfrm>
              <a:custGeom>
                <a:avLst/>
                <a:gdLst>
                  <a:gd name="T0" fmla="*/ 16 w 25"/>
                  <a:gd name="T1" fmla="*/ 23 h 61"/>
                  <a:gd name="T2" fmla="*/ 1 w 25"/>
                  <a:gd name="T3" fmla="*/ 61 h 61"/>
                  <a:gd name="T4" fmla="*/ 25 w 25"/>
                  <a:gd name="T5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" h="61">
                    <a:moveTo>
                      <a:pt x="16" y="23"/>
                    </a:moveTo>
                    <a:cubicBezTo>
                      <a:pt x="10" y="35"/>
                      <a:pt x="5" y="50"/>
                      <a:pt x="1" y="61"/>
                    </a:cubicBezTo>
                    <a:cubicBezTo>
                      <a:pt x="0" y="39"/>
                      <a:pt x="15" y="19"/>
                      <a:pt x="25" y="0"/>
                    </a:cubicBezTo>
                  </a:path>
                </a:pathLst>
              </a:custGeom>
              <a:solidFill>
                <a:srgbClr val="9C33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235" name="Freeform 835"/>
              <p:cNvSpPr>
                <a:spLocks/>
              </p:cNvSpPr>
              <p:nvPr/>
            </p:nvSpPr>
            <p:spPr bwMode="auto">
              <a:xfrm>
                <a:off x="3255" y="2475"/>
                <a:ext cx="54" cy="61"/>
              </a:xfrm>
              <a:custGeom>
                <a:avLst/>
                <a:gdLst>
                  <a:gd name="T0" fmla="*/ 0 w 24"/>
                  <a:gd name="T1" fmla="*/ 7 h 27"/>
                  <a:gd name="T2" fmla="*/ 24 w 24"/>
                  <a:gd name="T3" fmla="*/ 10 h 27"/>
                  <a:gd name="T4" fmla="*/ 19 w 24"/>
                  <a:gd name="T5" fmla="*/ 27 h 27"/>
                  <a:gd name="T6" fmla="*/ 5 w 24"/>
                  <a:gd name="T7" fmla="*/ 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27">
                    <a:moveTo>
                      <a:pt x="0" y="7"/>
                    </a:moveTo>
                    <a:cubicBezTo>
                      <a:pt x="2" y="0"/>
                      <a:pt x="18" y="9"/>
                      <a:pt x="24" y="10"/>
                    </a:cubicBezTo>
                    <a:cubicBezTo>
                      <a:pt x="16" y="12"/>
                      <a:pt x="14" y="17"/>
                      <a:pt x="19" y="27"/>
                    </a:cubicBezTo>
                    <a:cubicBezTo>
                      <a:pt x="16" y="19"/>
                      <a:pt x="8" y="13"/>
                      <a:pt x="5" y="6"/>
                    </a:cubicBezTo>
                  </a:path>
                </a:pathLst>
              </a:custGeom>
              <a:solidFill>
                <a:srgbClr val="9C33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236" name="Freeform 836"/>
              <p:cNvSpPr>
                <a:spLocks/>
              </p:cNvSpPr>
              <p:nvPr/>
            </p:nvSpPr>
            <p:spPr bwMode="auto">
              <a:xfrm>
                <a:off x="3594" y="2464"/>
                <a:ext cx="56" cy="34"/>
              </a:xfrm>
              <a:custGeom>
                <a:avLst/>
                <a:gdLst>
                  <a:gd name="T0" fmla="*/ 0 w 25"/>
                  <a:gd name="T1" fmla="*/ 1 h 15"/>
                  <a:gd name="T2" fmla="*/ 25 w 25"/>
                  <a:gd name="T3" fmla="*/ 15 h 15"/>
                  <a:gd name="T4" fmla="*/ 25 w 25"/>
                  <a:gd name="T5" fmla="*/ 15 h 15"/>
                  <a:gd name="T6" fmla="*/ 15 w 25"/>
                  <a:gd name="T7" fmla="*/ 2 h 15"/>
                  <a:gd name="T8" fmla="*/ 0 w 25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5">
                    <a:moveTo>
                      <a:pt x="0" y="1"/>
                    </a:moveTo>
                    <a:cubicBezTo>
                      <a:pt x="11" y="1"/>
                      <a:pt x="17" y="10"/>
                      <a:pt x="25" y="15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4" y="9"/>
                      <a:pt x="21" y="5"/>
                      <a:pt x="15" y="2"/>
                    </a:cubicBezTo>
                    <a:cubicBezTo>
                      <a:pt x="10" y="0"/>
                      <a:pt x="6" y="3"/>
                      <a:pt x="0" y="0"/>
                    </a:cubicBezTo>
                  </a:path>
                </a:pathLst>
              </a:custGeom>
              <a:solidFill>
                <a:srgbClr val="9C33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237" name="Freeform 837"/>
              <p:cNvSpPr>
                <a:spLocks/>
              </p:cNvSpPr>
              <p:nvPr/>
            </p:nvSpPr>
            <p:spPr bwMode="auto">
              <a:xfrm>
                <a:off x="3554" y="3487"/>
                <a:ext cx="15" cy="83"/>
              </a:xfrm>
              <a:custGeom>
                <a:avLst/>
                <a:gdLst>
                  <a:gd name="T0" fmla="*/ 6 w 7"/>
                  <a:gd name="T1" fmla="*/ 0 h 37"/>
                  <a:gd name="T2" fmla="*/ 6 w 7"/>
                  <a:gd name="T3" fmla="*/ 19 h 37"/>
                  <a:gd name="T4" fmla="*/ 0 w 7"/>
                  <a:gd name="T5" fmla="*/ 37 h 37"/>
                  <a:gd name="T6" fmla="*/ 3 w 7"/>
                  <a:gd name="T7" fmla="*/ 19 h 37"/>
                  <a:gd name="T8" fmla="*/ 3 w 7"/>
                  <a:gd name="T9" fmla="*/ 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7">
                    <a:moveTo>
                      <a:pt x="6" y="0"/>
                    </a:moveTo>
                    <a:cubicBezTo>
                      <a:pt x="6" y="7"/>
                      <a:pt x="7" y="12"/>
                      <a:pt x="6" y="19"/>
                    </a:cubicBezTo>
                    <a:cubicBezTo>
                      <a:pt x="5" y="25"/>
                      <a:pt x="0" y="31"/>
                      <a:pt x="0" y="37"/>
                    </a:cubicBezTo>
                    <a:cubicBezTo>
                      <a:pt x="4" y="32"/>
                      <a:pt x="2" y="25"/>
                      <a:pt x="3" y="19"/>
                    </a:cubicBezTo>
                    <a:cubicBezTo>
                      <a:pt x="3" y="13"/>
                      <a:pt x="5" y="8"/>
                      <a:pt x="3" y="3"/>
                    </a:cubicBezTo>
                  </a:path>
                </a:pathLst>
              </a:custGeom>
              <a:solidFill>
                <a:srgbClr val="9C33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238" name="Freeform 838"/>
              <p:cNvSpPr>
                <a:spLocks/>
              </p:cNvSpPr>
              <p:nvPr/>
            </p:nvSpPr>
            <p:spPr bwMode="auto">
              <a:xfrm>
                <a:off x="3762" y="3258"/>
                <a:ext cx="29" cy="135"/>
              </a:xfrm>
              <a:custGeom>
                <a:avLst/>
                <a:gdLst>
                  <a:gd name="T0" fmla="*/ 11 w 13"/>
                  <a:gd name="T1" fmla="*/ 0 h 60"/>
                  <a:gd name="T2" fmla="*/ 11 w 13"/>
                  <a:gd name="T3" fmla="*/ 34 h 60"/>
                  <a:gd name="T4" fmla="*/ 0 w 13"/>
                  <a:gd name="T5" fmla="*/ 55 h 60"/>
                  <a:gd name="T6" fmla="*/ 8 w 13"/>
                  <a:gd name="T7" fmla="*/ 38 h 60"/>
                  <a:gd name="T8" fmla="*/ 13 w 13"/>
                  <a:gd name="T9" fmla="*/ 7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60">
                    <a:moveTo>
                      <a:pt x="11" y="0"/>
                    </a:moveTo>
                    <a:cubicBezTo>
                      <a:pt x="13" y="11"/>
                      <a:pt x="12" y="23"/>
                      <a:pt x="11" y="34"/>
                    </a:cubicBezTo>
                    <a:cubicBezTo>
                      <a:pt x="10" y="38"/>
                      <a:pt x="9" y="60"/>
                      <a:pt x="0" y="55"/>
                    </a:cubicBezTo>
                    <a:cubicBezTo>
                      <a:pt x="3" y="48"/>
                      <a:pt x="7" y="45"/>
                      <a:pt x="8" y="38"/>
                    </a:cubicBezTo>
                    <a:cubicBezTo>
                      <a:pt x="9" y="28"/>
                      <a:pt x="13" y="17"/>
                      <a:pt x="13" y="7"/>
                    </a:cubicBezTo>
                  </a:path>
                </a:pathLst>
              </a:custGeom>
              <a:solidFill>
                <a:srgbClr val="9C33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239" name="Freeform 839"/>
              <p:cNvSpPr>
                <a:spLocks/>
              </p:cNvSpPr>
              <p:nvPr/>
            </p:nvSpPr>
            <p:spPr bwMode="auto">
              <a:xfrm>
                <a:off x="3457" y="3108"/>
                <a:ext cx="27" cy="112"/>
              </a:xfrm>
              <a:custGeom>
                <a:avLst/>
                <a:gdLst>
                  <a:gd name="T0" fmla="*/ 9 w 12"/>
                  <a:gd name="T1" fmla="*/ 2 h 50"/>
                  <a:gd name="T2" fmla="*/ 11 w 12"/>
                  <a:gd name="T3" fmla="*/ 28 h 50"/>
                  <a:gd name="T4" fmla="*/ 0 w 12"/>
                  <a:gd name="T5" fmla="*/ 50 h 50"/>
                  <a:gd name="T6" fmla="*/ 4 w 12"/>
                  <a:gd name="T7" fmla="*/ 37 h 50"/>
                  <a:gd name="T8" fmla="*/ 9 w 12"/>
                  <a:gd name="T9" fmla="*/ 26 h 50"/>
                  <a:gd name="T10" fmla="*/ 10 w 12"/>
                  <a:gd name="T11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50">
                    <a:moveTo>
                      <a:pt x="9" y="2"/>
                    </a:moveTo>
                    <a:cubicBezTo>
                      <a:pt x="10" y="10"/>
                      <a:pt x="12" y="20"/>
                      <a:pt x="11" y="28"/>
                    </a:cubicBezTo>
                    <a:cubicBezTo>
                      <a:pt x="9" y="36"/>
                      <a:pt x="3" y="43"/>
                      <a:pt x="0" y="50"/>
                    </a:cubicBezTo>
                    <a:cubicBezTo>
                      <a:pt x="2" y="46"/>
                      <a:pt x="2" y="42"/>
                      <a:pt x="4" y="37"/>
                    </a:cubicBezTo>
                    <a:cubicBezTo>
                      <a:pt x="6" y="34"/>
                      <a:pt x="9" y="30"/>
                      <a:pt x="9" y="26"/>
                    </a:cubicBezTo>
                    <a:cubicBezTo>
                      <a:pt x="11" y="17"/>
                      <a:pt x="7" y="8"/>
                      <a:pt x="10" y="0"/>
                    </a:cubicBezTo>
                  </a:path>
                </a:pathLst>
              </a:custGeom>
              <a:solidFill>
                <a:srgbClr val="9C33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240" name="Freeform 840"/>
              <p:cNvSpPr>
                <a:spLocks/>
              </p:cNvSpPr>
              <p:nvPr/>
            </p:nvSpPr>
            <p:spPr bwMode="auto">
              <a:xfrm>
                <a:off x="3331" y="2585"/>
                <a:ext cx="104" cy="162"/>
              </a:xfrm>
              <a:custGeom>
                <a:avLst/>
                <a:gdLst>
                  <a:gd name="T0" fmla="*/ 0 w 46"/>
                  <a:gd name="T1" fmla="*/ 0 h 72"/>
                  <a:gd name="T2" fmla="*/ 46 w 46"/>
                  <a:gd name="T3" fmla="*/ 72 h 72"/>
                  <a:gd name="T4" fmla="*/ 0 w 46"/>
                  <a:gd name="T5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" h="72">
                    <a:moveTo>
                      <a:pt x="0" y="0"/>
                    </a:moveTo>
                    <a:cubicBezTo>
                      <a:pt x="9" y="16"/>
                      <a:pt x="30" y="51"/>
                      <a:pt x="46" y="72"/>
                    </a:cubicBezTo>
                    <a:cubicBezTo>
                      <a:pt x="35" y="59"/>
                      <a:pt x="6" y="27"/>
                      <a:pt x="0" y="0"/>
                    </a:cubicBezTo>
                  </a:path>
                </a:pathLst>
              </a:custGeom>
              <a:solidFill>
                <a:srgbClr val="9C33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241" name="Freeform 841"/>
              <p:cNvSpPr>
                <a:spLocks/>
              </p:cNvSpPr>
              <p:nvPr/>
            </p:nvSpPr>
            <p:spPr bwMode="auto">
              <a:xfrm>
                <a:off x="3089" y="2031"/>
                <a:ext cx="505" cy="471"/>
              </a:xfrm>
              <a:custGeom>
                <a:avLst/>
                <a:gdLst>
                  <a:gd name="T0" fmla="*/ 149 w 225"/>
                  <a:gd name="T1" fmla="*/ 67 h 210"/>
                  <a:gd name="T2" fmla="*/ 93 w 225"/>
                  <a:gd name="T3" fmla="*/ 23 h 210"/>
                  <a:gd name="T4" fmla="*/ 26 w 225"/>
                  <a:gd name="T5" fmla="*/ 15 h 210"/>
                  <a:gd name="T6" fmla="*/ 13 w 225"/>
                  <a:gd name="T7" fmla="*/ 64 h 210"/>
                  <a:gd name="T8" fmla="*/ 12 w 225"/>
                  <a:gd name="T9" fmla="*/ 69 h 210"/>
                  <a:gd name="T10" fmla="*/ 13 w 225"/>
                  <a:gd name="T11" fmla="*/ 70 h 210"/>
                  <a:gd name="T12" fmla="*/ 13 w 225"/>
                  <a:gd name="T13" fmla="*/ 100 h 210"/>
                  <a:gd name="T14" fmla="*/ 4 w 225"/>
                  <a:gd name="T15" fmla="*/ 127 h 210"/>
                  <a:gd name="T16" fmla="*/ 9 w 225"/>
                  <a:gd name="T17" fmla="*/ 163 h 210"/>
                  <a:gd name="T18" fmla="*/ 31 w 225"/>
                  <a:gd name="T19" fmla="*/ 196 h 210"/>
                  <a:gd name="T20" fmla="*/ 69 w 225"/>
                  <a:gd name="T21" fmla="*/ 206 h 210"/>
                  <a:gd name="T22" fmla="*/ 72 w 225"/>
                  <a:gd name="T23" fmla="*/ 203 h 210"/>
                  <a:gd name="T24" fmla="*/ 79 w 225"/>
                  <a:gd name="T25" fmla="*/ 198 h 210"/>
                  <a:gd name="T26" fmla="*/ 85 w 225"/>
                  <a:gd name="T27" fmla="*/ 198 h 210"/>
                  <a:gd name="T28" fmla="*/ 91 w 225"/>
                  <a:gd name="T29" fmla="*/ 199 h 210"/>
                  <a:gd name="T30" fmla="*/ 105 w 225"/>
                  <a:gd name="T31" fmla="*/ 191 h 210"/>
                  <a:gd name="T32" fmla="*/ 134 w 225"/>
                  <a:gd name="T33" fmla="*/ 195 h 210"/>
                  <a:gd name="T34" fmla="*/ 168 w 225"/>
                  <a:gd name="T35" fmla="*/ 168 h 210"/>
                  <a:gd name="T36" fmla="*/ 196 w 225"/>
                  <a:gd name="T37" fmla="*/ 173 h 210"/>
                  <a:gd name="T38" fmla="*/ 217 w 225"/>
                  <a:gd name="T39" fmla="*/ 134 h 210"/>
                  <a:gd name="T40" fmla="*/ 149 w 225"/>
                  <a:gd name="T41" fmla="*/ 67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25" h="210">
                    <a:moveTo>
                      <a:pt x="149" y="67"/>
                    </a:moveTo>
                    <a:cubicBezTo>
                      <a:pt x="126" y="55"/>
                      <a:pt x="125" y="41"/>
                      <a:pt x="93" y="23"/>
                    </a:cubicBezTo>
                    <a:cubicBezTo>
                      <a:pt x="62" y="6"/>
                      <a:pt x="57" y="0"/>
                      <a:pt x="26" y="15"/>
                    </a:cubicBezTo>
                    <a:cubicBezTo>
                      <a:pt x="20" y="28"/>
                      <a:pt x="18" y="44"/>
                      <a:pt x="13" y="64"/>
                    </a:cubicBezTo>
                    <a:cubicBezTo>
                      <a:pt x="12" y="69"/>
                      <a:pt x="12" y="69"/>
                      <a:pt x="12" y="69"/>
                    </a:cubicBezTo>
                    <a:cubicBezTo>
                      <a:pt x="13" y="70"/>
                      <a:pt x="13" y="70"/>
                      <a:pt x="13" y="70"/>
                    </a:cubicBezTo>
                    <a:cubicBezTo>
                      <a:pt x="13" y="76"/>
                      <a:pt x="12" y="87"/>
                      <a:pt x="13" y="100"/>
                    </a:cubicBezTo>
                    <a:cubicBezTo>
                      <a:pt x="14" y="113"/>
                      <a:pt x="6" y="115"/>
                      <a:pt x="4" y="127"/>
                    </a:cubicBezTo>
                    <a:cubicBezTo>
                      <a:pt x="2" y="139"/>
                      <a:pt x="0" y="148"/>
                      <a:pt x="9" y="163"/>
                    </a:cubicBezTo>
                    <a:cubicBezTo>
                      <a:pt x="18" y="178"/>
                      <a:pt x="19" y="184"/>
                      <a:pt x="31" y="196"/>
                    </a:cubicBezTo>
                    <a:cubicBezTo>
                      <a:pt x="42" y="208"/>
                      <a:pt x="50" y="210"/>
                      <a:pt x="69" y="206"/>
                    </a:cubicBezTo>
                    <a:cubicBezTo>
                      <a:pt x="70" y="206"/>
                      <a:pt x="72" y="204"/>
                      <a:pt x="72" y="203"/>
                    </a:cubicBezTo>
                    <a:cubicBezTo>
                      <a:pt x="73" y="201"/>
                      <a:pt x="77" y="199"/>
                      <a:pt x="79" y="198"/>
                    </a:cubicBezTo>
                    <a:cubicBezTo>
                      <a:pt x="82" y="197"/>
                      <a:pt x="84" y="198"/>
                      <a:pt x="85" y="198"/>
                    </a:cubicBezTo>
                    <a:cubicBezTo>
                      <a:pt x="87" y="199"/>
                      <a:pt x="90" y="199"/>
                      <a:pt x="91" y="199"/>
                    </a:cubicBezTo>
                    <a:cubicBezTo>
                      <a:pt x="97" y="196"/>
                      <a:pt x="100" y="194"/>
                      <a:pt x="105" y="191"/>
                    </a:cubicBezTo>
                    <a:cubicBezTo>
                      <a:pt x="114" y="187"/>
                      <a:pt x="112" y="200"/>
                      <a:pt x="134" y="195"/>
                    </a:cubicBezTo>
                    <a:cubicBezTo>
                      <a:pt x="156" y="190"/>
                      <a:pt x="162" y="173"/>
                      <a:pt x="168" y="168"/>
                    </a:cubicBezTo>
                    <a:cubicBezTo>
                      <a:pt x="174" y="163"/>
                      <a:pt x="179" y="180"/>
                      <a:pt x="196" y="173"/>
                    </a:cubicBezTo>
                    <a:cubicBezTo>
                      <a:pt x="213" y="166"/>
                      <a:pt x="225" y="159"/>
                      <a:pt x="217" y="134"/>
                    </a:cubicBezTo>
                    <a:cubicBezTo>
                      <a:pt x="209" y="109"/>
                      <a:pt x="172" y="79"/>
                      <a:pt x="149" y="67"/>
                    </a:cubicBezTo>
                    <a:close/>
                  </a:path>
                </a:pathLst>
              </a:custGeom>
              <a:noFill/>
              <a:ln w="11113" cap="rnd">
                <a:solidFill>
                  <a:srgbClr val="490B0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242" name="Freeform 842"/>
              <p:cNvSpPr>
                <a:spLocks/>
              </p:cNvSpPr>
              <p:nvPr/>
            </p:nvSpPr>
            <p:spPr bwMode="auto">
              <a:xfrm>
                <a:off x="3168" y="2866"/>
                <a:ext cx="163" cy="76"/>
              </a:xfrm>
              <a:custGeom>
                <a:avLst/>
                <a:gdLst>
                  <a:gd name="T0" fmla="*/ 34 w 73"/>
                  <a:gd name="T1" fmla="*/ 0 h 34"/>
                  <a:gd name="T2" fmla="*/ 27 w 73"/>
                  <a:gd name="T3" fmla="*/ 19 h 34"/>
                  <a:gd name="T4" fmla="*/ 17 w 73"/>
                  <a:gd name="T5" fmla="*/ 20 h 34"/>
                  <a:gd name="T6" fmla="*/ 19 w 73"/>
                  <a:gd name="T7" fmla="*/ 28 h 34"/>
                  <a:gd name="T8" fmla="*/ 0 w 73"/>
                  <a:gd name="T9" fmla="*/ 31 h 34"/>
                  <a:gd name="T10" fmla="*/ 19 w 73"/>
                  <a:gd name="T11" fmla="*/ 34 h 34"/>
                  <a:gd name="T12" fmla="*/ 37 w 73"/>
                  <a:gd name="T13" fmla="*/ 26 h 34"/>
                  <a:gd name="T14" fmla="*/ 40 w 73"/>
                  <a:gd name="T15" fmla="*/ 28 h 34"/>
                  <a:gd name="T16" fmla="*/ 44 w 73"/>
                  <a:gd name="T17" fmla="*/ 26 h 34"/>
                  <a:gd name="T18" fmla="*/ 52 w 73"/>
                  <a:gd name="T19" fmla="*/ 31 h 34"/>
                  <a:gd name="T20" fmla="*/ 67 w 73"/>
                  <a:gd name="T21" fmla="*/ 23 h 34"/>
                  <a:gd name="T22" fmla="*/ 73 w 73"/>
                  <a:gd name="T23" fmla="*/ 25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3" h="34">
                    <a:moveTo>
                      <a:pt x="34" y="0"/>
                    </a:moveTo>
                    <a:cubicBezTo>
                      <a:pt x="33" y="6"/>
                      <a:pt x="35" y="19"/>
                      <a:pt x="27" y="19"/>
                    </a:cubicBezTo>
                    <a:cubicBezTo>
                      <a:pt x="20" y="19"/>
                      <a:pt x="13" y="10"/>
                      <a:pt x="17" y="20"/>
                    </a:cubicBezTo>
                    <a:cubicBezTo>
                      <a:pt x="18" y="24"/>
                      <a:pt x="23" y="25"/>
                      <a:pt x="19" y="28"/>
                    </a:cubicBezTo>
                    <a:cubicBezTo>
                      <a:pt x="17" y="30"/>
                      <a:pt x="3" y="31"/>
                      <a:pt x="0" y="31"/>
                    </a:cubicBezTo>
                    <a:cubicBezTo>
                      <a:pt x="6" y="27"/>
                      <a:pt x="13" y="34"/>
                      <a:pt x="19" y="34"/>
                    </a:cubicBezTo>
                    <a:cubicBezTo>
                      <a:pt x="27" y="33"/>
                      <a:pt x="30" y="28"/>
                      <a:pt x="37" y="26"/>
                    </a:cubicBezTo>
                    <a:cubicBezTo>
                      <a:pt x="37" y="26"/>
                      <a:pt x="39" y="28"/>
                      <a:pt x="40" y="28"/>
                    </a:cubicBezTo>
                    <a:cubicBezTo>
                      <a:pt x="41" y="28"/>
                      <a:pt x="42" y="25"/>
                      <a:pt x="44" y="26"/>
                    </a:cubicBezTo>
                    <a:cubicBezTo>
                      <a:pt x="47" y="26"/>
                      <a:pt x="49" y="30"/>
                      <a:pt x="52" y="31"/>
                    </a:cubicBezTo>
                    <a:cubicBezTo>
                      <a:pt x="59" y="34"/>
                      <a:pt x="64" y="29"/>
                      <a:pt x="67" y="23"/>
                    </a:cubicBezTo>
                    <a:cubicBezTo>
                      <a:pt x="69" y="25"/>
                      <a:pt x="71" y="25"/>
                      <a:pt x="73" y="25"/>
                    </a:cubicBezTo>
                  </a:path>
                </a:pathLst>
              </a:custGeom>
              <a:noFill/>
              <a:ln w="7938" cap="flat">
                <a:solidFill>
                  <a:srgbClr val="E6862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243" name="Freeform 843"/>
              <p:cNvSpPr>
                <a:spLocks/>
              </p:cNvSpPr>
              <p:nvPr/>
            </p:nvSpPr>
            <p:spPr bwMode="auto">
              <a:xfrm>
                <a:off x="3134" y="2949"/>
                <a:ext cx="152" cy="45"/>
              </a:xfrm>
              <a:custGeom>
                <a:avLst/>
                <a:gdLst>
                  <a:gd name="T0" fmla="*/ 5 w 68"/>
                  <a:gd name="T1" fmla="*/ 0 h 20"/>
                  <a:gd name="T2" fmla="*/ 4 w 68"/>
                  <a:gd name="T3" fmla="*/ 13 h 20"/>
                  <a:gd name="T4" fmla="*/ 18 w 68"/>
                  <a:gd name="T5" fmla="*/ 14 h 20"/>
                  <a:gd name="T6" fmla="*/ 25 w 68"/>
                  <a:gd name="T7" fmla="*/ 10 h 20"/>
                  <a:gd name="T8" fmla="*/ 32 w 68"/>
                  <a:gd name="T9" fmla="*/ 17 h 20"/>
                  <a:gd name="T10" fmla="*/ 45 w 68"/>
                  <a:gd name="T11" fmla="*/ 17 h 20"/>
                  <a:gd name="T12" fmla="*/ 47 w 68"/>
                  <a:gd name="T13" fmla="*/ 11 h 20"/>
                  <a:gd name="T14" fmla="*/ 52 w 68"/>
                  <a:gd name="T15" fmla="*/ 12 h 20"/>
                  <a:gd name="T16" fmla="*/ 68 w 68"/>
                  <a:gd name="T17" fmla="*/ 1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20">
                    <a:moveTo>
                      <a:pt x="5" y="0"/>
                    </a:moveTo>
                    <a:cubicBezTo>
                      <a:pt x="2" y="3"/>
                      <a:pt x="0" y="10"/>
                      <a:pt x="4" y="13"/>
                    </a:cubicBezTo>
                    <a:cubicBezTo>
                      <a:pt x="8" y="15"/>
                      <a:pt x="16" y="9"/>
                      <a:pt x="18" y="14"/>
                    </a:cubicBezTo>
                    <a:cubicBezTo>
                      <a:pt x="22" y="14"/>
                      <a:pt x="25" y="13"/>
                      <a:pt x="25" y="10"/>
                    </a:cubicBezTo>
                    <a:cubicBezTo>
                      <a:pt x="23" y="17"/>
                      <a:pt x="28" y="16"/>
                      <a:pt x="32" y="17"/>
                    </a:cubicBezTo>
                    <a:cubicBezTo>
                      <a:pt x="36" y="17"/>
                      <a:pt x="42" y="20"/>
                      <a:pt x="45" y="17"/>
                    </a:cubicBezTo>
                    <a:cubicBezTo>
                      <a:pt x="47" y="16"/>
                      <a:pt x="46" y="12"/>
                      <a:pt x="47" y="11"/>
                    </a:cubicBezTo>
                    <a:cubicBezTo>
                      <a:pt x="50" y="9"/>
                      <a:pt x="49" y="11"/>
                      <a:pt x="52" y="12"/>
                    </a:cubicBezTo>
                    <a:cubicBezTo>
                      <a:pt x="58" y="13"/>
                      <a:pt x="62" y="15"/>
                      <a:pt x="68" y="12"/>
                    </a:cubicBezTo>
                  </a:path>
                </a:pathLst>
              </a:custGeom>
              <a:noFill/>
              <a:ln w="7938" cap="flat">
                <a:solidFill>
                  <a:srgbClr val="E6862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244" name="Freeform 844"/>
              <p:cNvSpPr>
                <a:spLocks/>
              </p:cNvSpPr>
              <p:nvPr/>
            </p:nvSpPr>
            <p:spPr bwMode="auto">
              <a:xfrm>
                <a:off x="3215" y="3014"/>
                <a:ext cx="98" cy="40"/>
              </a:xfrm>
              <a:custGeom>
                <a:avLst/>
                <a:gdLst>
                  <a:gd name="T0" fmla="*/ 0 w 44"/>
                  <a:gd name="T1" fmla="*/ 14 h 18"/>
                  <a:gd name="T2" fmla="*/ 15 w 44"/>
                  <a:gd name="T3" fmla="*/ 11 h 18"/>
                  <a:gd name="T4" fmla="*/ 26 w 44"/>
                  <a:gd name="T5" fmla="*/ 14 h 18"/>
                  <a:gd name="T6" fmla="*/ 32 w 44"/>
                  <a:gd name="T7" fmla="*/ 3 h 18"/>
                  <a:gd name="T8" fmla="*/ 44 w 44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8">
                    <a:moveTo>
                      <a:pt x="0" y="14"/>
                    </a:moveTo>
                    <a:cubicBezTo>
                      <a:pt x="4" y="12"/>
                      <a:pt x="10" y="9"/>
                      <a:pt x="15" y="11"/>
                    </a:cubicBezTo>
                    <a:cubicBezTo>
                      <a:pt x="19" y="13"/>
                      <a:pt x="21" y="18"/>
                      <a:pt x="26" y="14"/>
                    </a:cubicBezTo>
                    <a:cubicBezTo>
                      <a:pt x="30" y="10"/>
                      <a:pt x="27" y="5"/>
                      <a:pt x="32" y="3"/>
                    </a:cubicBezTo>
                    <a:cubicBezTo>
                      <a:pt x="37" y="1"/>
                      <a:pt x="40" y="4"/>
                      <a:pt x="44" y="0"/>
                    </a:cubicBezTo>
                  </a:path>
                </a:pathLst>
              </a:custGeom>
              <a:noFill/>
              <a:ln w="7938" cap="flat">
                <a:solidFill>
                  <a:srgbClr val="E6862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245" name="Freeform 845"/>
              <p:cNvSpPr>
                <a:spLocks/>
              </p:cNvSpPr>
              <p:nvPr/>
            </p:nvSpPr>
            <p:spPr bwMode="auto">
              <a:xfrm>
                <a:off x="3273" y="2998"/>
                <a:ext cx="99" cy="83"/>
              </a:xfrm>
              <a:custGeom>
                <a:avLst/>
                <a:gdLst>
                  <a:gd name="T0" fmla="*/ 0 w 44"/>
                  <a:gd name="T1" fmla="*/ 30 h 37"/>
                  <a:gd name="T2" fmla="*/ 27 w 44"/>
                  <a:gd name="T3" fmla="*/ 33 h 37"/>
                  <a:gd name="T4" fmla="*/ 36 w 44"/>
                  <a:gd name="T5" fmla="*/ 8 h 37"/>
                  <a:gd name="T6" fmla="*/ 42 w 44"/>
                  <a:gd name="T7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37">
                    <a:moveTo>
                      <a:pt x="0" y="30"/>
                    </a:moveTo>
                    <a:cubicBezTo>
                      <a:pt x="4" y="37"/>
                      <a:pt x="20" y="37"/>
                      <a:pt x="27" y="33"/>
                    </a:cubicBezTo>
                    <a:cubicBezTo>
                      <a:pt x="36" y="28"/>
                      <a:pt x="33" y="17"/>
                      <a:pt x="36" y="8"/>
                    </a:cubicBezTo>
                    <a:cubicBezTo>
                      <a:pt x="42" y="10"/>
                      <a:pt x="44" y="4"/>
                      <a:pt x="42" y="0"/>
                    </a:cubicBezTo>
                  </a:path>
                </a:pathLst>
              </a:custGeom>
              <a:noFill/>
              <a:ln w="7938" cap="flat">
                <a:solidFill>
                  <a:srgbClr val="E6862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246" name="Freeform 846"/>
              <p:cNvSpPr>
                <a:spLocks/>
              </p:cNvSpPr>
              <p:nvPr/>
            </p:nvSpPr>
            <p:spPr bwMode="auto">
              <a:xfrm>
                <a:off x="3242" y="3133"/>
                <a:ext cx="65" cy="40"/>
              </a:xfrm>
              <a:custGeom>
                <a:avLst/>
                <a:gdLst>
                  <a:gd name="T0" fmla="*/ 0 w 29"/>
                  <a:gd name="T1" fmla="*/ 9 h 18"/>
                  <a:gd name="T2" fmla="*/ 9 w 29"/>
                  <a:gd name="T3" fmla="*/ 11 h 18"/>
                  <a:gd name="T4" fmla="*/ 20 w 29"/>
                  <a:gd name="T5" fmla="*/ 1 h 18"/>
                  <a:gd name="T6" fmla="*/ 29 w 29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18">
                    <a:moveTo>
                      <a:pt x="0" y="9"/>
                    </a:moveTo>
                    <a:cubicBezTo>
                      <a:pt x="0" y="16"/>
                      <a:pt x="6" y="14"/>
                      <a:pt x="9" y="11"/>
                    </a:cubicBezTo>
                    <a:cubicBezTo>
                      <a:pt x="14" y="18"/>
                      <a:pt x="20" y="5"/>
                      <a:pt x="20" y="1"/>
                    </a:cubicBezTo>
                    <a:cubicBezTo>
                      <a:pt x="23" y="0"/>
                      <a:pt x="27" y="1"/>
                      <a:pt x="29" y="0"/>
                    </a:cubicBezTo>
                  </a:path>
                </a:pathLst>
              </a:custGeom>
              <a:noFill/>
              <a:ln w="7938" cap="flat">
                <a:solidFill>
                  <a:srgbClr val="E6862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247" name="Freeform 847"/>
              <p:cNvSpPr>
                <a:spLocks/>
              </p:cNvSpPr>
              <p:nvPr/>
            </p:nvSpPr>
            <p:spPr bwMode="auto">
              <a:xfrm>
                <a:off x="3138" y="3341"/>
                <a:ext cx="54" cy="14"/>
              </a:xfrm>
              <a:custGeom>
                <a:avLst/>
                <a:gdLst>
                  <a:gd name="T0" fmla="*/ 0 w 24"/>
                  <a:gd name="T1" fmla="*/ 6 h 6"/>
                  <a:gd name="T2" fmla="*/ 9 w 24"/>
                  <a:gd name="T3" fmla="*/ 3 h 6"/>
                  <a:gd name="T4" fmla="*/ 13 w 24"/>
                  <a:gd name="T5" fmla="*/ 3 h 6"/>
                  <a:gd name="T6" fmla="*/ 17 w 24"/>
                  <a:gd name="T7" fmla="*/ 1 h 6"/>
                  <a:gd name="T8" fmla="*/ 24 w 2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6">
                    <a:moveTo>
                      <a:pt x="0" y="6"/>
                    </a:moveTo>
                    <a:cubicBezTo>
                      <a:pt x="1" y="6"/>
                      <a:pt x="7" y="3"/>
                      <a:pt x="9" y="3"/>
                    </a:cubicBezTo>
                    <a:cubicBezTo>
                      <a:pt x="9" y="3"/>
                      <a:pt x="12" y="4"/>
                      <a:pt x="13" y="3"/>
                    </a:cubicBezTo>
                    <a:cubicBezTo>
                      <a:pt x="14" y="3"/>
                      <a:pt x="16" y="2"/>
                      <a:pt x="17" y="1"/>
                    </a:cubicBezTo>
                    <a:cubicBezTo>
                      <a:pt x="19" y="5"/>
                      <a:pt x="23" y="4"/>
                      <a:pt x="24" y="0"/>
                    </a:cubicBezTo>
                  </a:path>
                </a:pathLst>
              </a:custGeom>
              <a:noFill/>
              <a:ln w="7938" cap="flat">
                <a:solidFill>
                  <a:srgbClr val="E6862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248" name="Freeform 848"/>
              <p:cNvSpPr>
                <a:spLocks/>
              </p:cNvSpPr>
              <p:nvPr/>
            </p:nvSpPr>
            <p:spPr bwMode="auto">
              <a:xfrm>
                <a:off x="3183" y="3364"/>
                <a:ext cx="126" cy="49"/>
              </a:xfrm>
              <a:custGeom>
                <a:avLst/>
                <a:gdLst>
                  <a:gd name="T0" fmla="*/ 0 w 56"/>
                  <a:gd name="T1" fmla="*/ 18 h 22"/>
                  <a:gd name="T2" fmla="*/ 34 w 56"/>
                  <a:gd name="T3" fmla="*/ 5 h 22"/>
                  <a:gd name="T4" fmla="*/ 34 w 56"/>
                  <a:gd name="T5" fmla="*/ 5 h 22"/>
                  <a:gd name="T6" fmla="*/ 36 w 56"/>
                  <a:gd name="T7" fmla="*/ 6 h 22"/>
                  <a:gd name="T8" fmla="*/ 36 w 56"/>
                  <a:gd name="T9" fmla="*/ 0 h 22"/>
                  <a:gd name="T10" fmla="*/ 39 w 56"/>
                  <a:gd name="T11" fmla="*/ 9 h 22"/>
                  <a:gd name="T12" fmla="*/ 47 w 56"/>
                  <a:gd name="T13" fmla="*/ 6 h 22"/>
                  <a:gd name="T14" fmla="*/ 56 w 56"/>
                  <a:gd name="T15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" h="22">
                    <a:moveTo>
                      <a:pt x="0" y="18"/>
                    </a:moveTo>
                    <a:cubicBezTo>
                      <a:pt x="12" y="17"/>
                      <a:pt x="32" y="22"/>
                      <a:pt x="34" y="5"/>
                    </a:cubicBezTo>
                    <a:cubicBezTo>
                      <a:pt x="34" y="5"/>
                      <a:pt x="34" y="5"/>
                      <a:pt x="34" y="5"/>
                    </a:cubicBezTo>
                    <a:cubicBezTo>
                      <a:pt x="34" y="5"/>
                      <a:pt x="36" y="6"/>
                      <a:pt x="36" y="6"/>
                    </a:cubicBezTo>
                    <a:cubicBezTo>
                      <a:pt x="36" y="3"/>
                      <a:pt x="37" y="3"/>
                      <a:pt x="36" y="0"/>
                    </a:cubicBezTo>
                    <a:cubicBezTo>
                      <a:pt x="37" y="3"/>
                      <a:pt x="37" y="7"/>
                      <a:pt x="39" y="9"/>
                    </a:cubicBezTo>
                    <a:cubicBezTo>
                      <a:pt x="42" y="10"/>
                      <a:pt x="46" y="8"/>
                      <a:pt x="47" y="6"/>
                    </a:cubicBezTo>
                    <a:cubicBezTo>
                      <a:pt x="50" y="7"/>
                      <a:pt x="54" y="5"/>
                      <a:pt x="56" y="4"/>
                    </a:cubicBezTo>
                  </a:path>
                </a:pathLst>
              </a:custGeom>
              <a:noFill/>
              <a:ln w="7938" cap="flat">
                <a:solidFill>
                  <a:srgbClr val="E6862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249" name="Freeform 849"/>
              <p:cNvSpPr>
                <a:spLocks/>
              </p:cNvSpPr>
              <p:nvPr/>
            </p:nvSpPr>
            <p:spPr bwMode="auto">
              <a:xfrm>
                <a:off x="3260" y="3236"/>
                <a:ext cx="80" cy="85"/>
              </a:xfrm>
              <a:custGeom>
                <a:avLst/>
                <a:gdLst>
                  <a:gd name="T0" fmla="*/ 0 w 36"/>
                  <a:gd name="T1" fmla="*/ 38 h 38"/>
                  <a:gd name="T2" fmla="*/ 9 w 36"/>
                  <a:gd name="T3" fmla="*/ 33 h 38"/>
                  <a:gd name="T4" fmla="*/ 21 w 36"/>
                  <a:gd name="T5" fmla="*/ 33 h 38"/>
                  <a:gd name="T6" fmla="*/ 18 w 36"/>
                  <a:gd name="T7" fmla="*/ 24 h 38"/>
                  <a:gd name="T8" fmla="*/ 21 w 36"/>
                  <a:gd name="T9" fmla="*/ 13 h 38"/>
                  <a:gd name="T10" fmla="*/ 21 w 36"/>
                  <a:gd name="T11" fmla="*/ 15 h 38"/>
                  <a:gd name="T12" fmla="*/ 36 w 36"/>
                  <a:gd name="T13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38">
                    <a:moveTo>
                      <a:pt x="0" y="38"/>
                    </a:moveTo>
                    <a:cubicBezTo>
                      <a:pt x="2" y="36"/>
                      <a:pt x="5" y="33"/>
                      <a:pt x="9" y="33"/>
                    </a:cubicBezTo>
                    <a:cubicBezTo>
                      <a:pt x="12" y="32"/>
                      <a:pt x="18" y="35"/>
                      <a:pt x="21" y="33"/>
                    </a:cubicBezTo>
                    <a:cubicBezTo>
                      <a:pt x="26" y="29"/>
                      <a:pt x="19" y="26"/>
                      <a:pt x="18" y="24"/>
                    </a:cubicBezTo>
                    <a:cubicBezTo>
                      <a:pt x="16" y="19"/>
                      <a:pt x="17" y="17"/>
                      <a:pt x="21" y="13"/>
                    </a:cubicBezTo>
                    <a:cubicBezTo>
                      <a:pt x="21" y="14"/>
                      <a:pt x="20" y="15"/>
                      <a:pt x="21" y="15"/>
                    </a:cubicBezTo>
                    <a:cubicBezTo>
                      <a:pt x="23" y="11"/>
                      <a:pt x="31" y="0"/>
                      <a:pt x="36" y="7"/>
                    </a:cubicBezTo>
                  </a:path>
                </a:pathLst>
              </a:custGeom>
              <a:noFill/>
              <a:ln w="7938" cap="flat">
                <a:solidFill>
                  <a:srgbClr val="E6862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250" name="Freeform 850"/>
              <p:cNvSpPr>
                <a:spLocks/>
              </p:cNvSpPr>
              <p:nvPr/>
            </p:nvSpPr>
            <p:spPr bwMode="auto">
              <a:xfrm>
                <a:off x="3177" y="2745"/>
                <a:ext cx="112" cy="51"/>
              </a:xfrm>
              <a:custGeom>
                <a:avLst/>
                <a:gdLst>
                  <a:gd name="T0" fmla="*/ 0 w 50"/>
                  <a:gd name="T1" fmla="*/ 8 h 23"/>
                  <a:gd name="T2" fmla="*/ 15 w 50"/>
                  <a:gd name="T3" fmla="*/ 1 h 23"/>
                  <a:gd name="T4" fmla="*/ 24 w 50"/>
                  <a:gd name="T5" fmla="*/ 5 h 23"/>
                  <a:gd name="T6" fmla="*/ 29 w 50"/>
                  <a:gd name="T7" fmla="*/ 16 h 23"/>
                  <a:gd name="T8" fmla="*/ 33 w 50"/>
                  <a:gd name="T9" fmla="*/ 23 h 23"/>
                  <a:gd name="T10" fmla="*/ 50 w 50"/>
                  <a:gd name="T11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23">
                    <a:moveTo>
                      <a:pt x="0" y="8"/>
                    </a:moveTo>
                    <a:cubicBezTo>
                      <a:pt x="3" y="6"/>
                      <a:pt x="10" y="0"/>
                      <a:pt x="15" y="1"/>
                    </a:cubicBezTo>
                    <a:cubicBezTo>
                      <a:pt x="19" y="2"/>
                      <a:pt x="19" y="8"/>
                      <a:pt x="24" y="5"/>
                    </a:cubicBezTo>
                    <a:cubicBezTo>
                      <a:pt x="26" y="9"/>
                      <a:pt x="24" y="15"/>
                      <a:pt x="29" y="16"/>
                    </a:cubicBezTo>
                    <a:cubicBezTo>
                      <a:pt x="30" y="18"/>
                      <a:pt x="31" y="21"/>
                      <a:pt x="33" y="23"/>
                    </a:cubicBezTo>
                    <a:cubicBezTo>
                      <a:pt x="38" y="20"/>
                      <a:pt x="47" y="16"/>
                      <a:pt x="50" y="23"/>
                    </a:cubicBezTo>
                  </a:path>
                </a:pathLst>
              </a:custGeom>
              <a:noFill/>
              <a:ln w="7938" cap="flat">
                <a:solidFill>
                  <a:srgbClr val="E6862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251" name="Freeform 851"/>
              <p:cNvSpPr>
                <a:spLocks/>
              </p:cNvSpPr>
              <p:nvPr/>
            </p:nvSpPr>
            <p:spPr bwMode="auto">
              <a:xfrm>
                <a:off x="3228" y="2668"/>
                <a:ext cx="54" cy="41"/>
              </a:xfrm>
              <a:custGeom>
                <a:avLst/>
                <a:gdLst>
                  <a:gd name="T0" fmla="*/ 4 w 24"/>
                  <a:gd name="T1" fmla="*/ 12 h 18"/>
                  <a:gd name="T2" fmla="*/ 10 w 24"/>
                  <a:gd name="T3" fmla="*/ 0 h 18"/>
                  <a:gd name="T4" fmla="*/ 23 w 24"/>
                  <a:gd name="T5" fmla="*/ 8 h 18"/>
                  <a:gd name="T6" fmla="*/ 24 w 24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8">
                    <a:moveTo>
                      <a:pt x="4" y="12"/>
                    </a:moveTo>
                    <a:cubicBezTo>
                      <a:pt x="0" y="7"/>
                      <a:pt x="3" y="0"/>
                      <a:pt x="10" y="0"/>
                    </a:cubicBezTo>
                    <a:cubicBezTo>
                      <a:pt x="14" y="1"/>
                      <a:pt x="20" y="5"/>
                      <a:pt x="23" y="8"/>
                    </a:cubicBezTo>
                    <a:cubicBezTo>
                      <a:pt x="21" y="11"/>
                      <a:pt x="18" y="18"/>
                      <a:pt x="24" y="18"/>
                    </a:cubicBezTo>
                  </a:path>
                </a:pathLst>
              </a:custGeom>
              <a:noFill/>
              <a:ln w="7938" cap="flat">
                <a:solidFill>
                  <a:srgbClr val="E6862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252" name="Freeform 852"/>
              <p:cNvSpPr>
                <a:spLocks/>
              </p:cNvSpPr>
              <p:nvPr/>
            </p:nvSpPr>
            <p:spPr bwMode="auto">
              <a:xfrm>
                <a:off x="3300" y="2722"/>
                <a:ext cx="27" cy="38"/>
              </a:xfrm>
              <a:custGeom>
                <a:avLst/>
                <a:gdLst>
                  <a:gd name="T0" fmla="*/ 1 w 12"/>
                  <a:gd name="T1" fmla="*/ 0 h 17"/>
                  <a:gd name="T2" fmla="*/ 2 w 12"/>
                  <a:gd name="T3" fmla="*/ 14 h 17"/>
                  <a:gd name="T4" fmla="*/ 6 w 12"/>
                  <a:gd name="T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7">
                    <a:moveTo>
                      <a:pt x="1" y="0"/>
                    </a:moveTo>
                    <a:cubicBezTo>
                      <a:pt x="0" y="5"/>
                      <a:pt x="12" y="8"/>
                      <a:pt x="2" y="14"/>
                    </a:cubicBezTo>
                    <a:cubicBezTo>
                      <a:pt x="4" y="15"/>
                      <a:pt x="5" y="16"/>
                      <a:pt x="6" y="17"/>
                    </a:cubicBezTo>
                  </a:path>
                </a:pathLst>
              </a:custGeom>
              <a:noFill/>
              <a:ln w="7938" cap="flat">
                <a:solidFill>
                  <a:srgbClr val="E6862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253" name="Freeform 853"/>
              <p:cNvSpPr>
                <a:spLocks/>
              </p:cNvSpPr>
              <p:nvPr/>
            </p:nvSpPr>
            <p:spPr bwMode="auto">
              <a:xfrm>
                <a:off x="3313" y="2803"/>
                <a:ext cx="23" cy="49"/>
              </a:xfrm>
              <a:custGeom>
                <a:avLst/>
                <a:gdLst>
                  <a:gd name="T0" fmla="*/ 0 w 10"/>
                  <a:gd name="T1" fmla="*/ 0 h 22"/>
                  <a:gd name="T2" fmla="*/ 7 w 10"/>
                  <a:gd name="T3" fmla="*/ 12 h 22"/>
                  <a:gd name="T4" fmla="*/ 10 w 10"/>
                  <a:gd name="T5" fmla="*/ 14 h 22"/>
                  <a:gd name="T6" fmla="*/ 6 w 10"/>
                  <a:gd name="T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22">
                    <a:moveTo>
                      <a:pt x="0" y="0"/>
                    </a:moveTo>
                    <a:cubicBezTo>
                      <a:pt x="8" y="2"/>
                      <a:pt x="9" y="5"/>
                      <a:pt x="7" y="12"/>
                    </a:cubicBezTo>
                    <a:cubicBezTo>
                      <a:pt x="8" y="13"/>
                      <a:pt x="9" y="14"/>
                      <a:pt x="10" y="14"/>
                    </a:cubicBezTo>
                    <a:cubicBezTo>
                      <a:pt x="7" y="16"/>
                      <a:pt x="3" y="18"/>
                      <a:pt x="6" y="22"/>
                    </a:cubicBezTo>
                  </a:path>
                </a:pathLst>
              </a:custGeom>
              <a:noFill/>
              <a:ln w="7938" cap="flat">
                <a:solidFill>
                  <a:srgbClr val="E6862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254" name="Freeform 854"/>
              <p:cNvSpPr>
                <a:spLocks/>
              </p:cNvSpPr>
              <p:nvPr/>
            </p:nvSpPr>
            <p:spPr bwMode="auto">
              <a:xfrm>
                <a:off x="3143" y="2511"/>
                <a:ext cx="87" cy="34"/>
              </a:xfrm>
              <a:custGeom>
                <a:avLst/>
                <a:gdLst>
                  <a:gd name="T0" fmla="*/ 0 w 39"/>
                  <a:gd name="T1" fmla="*/ 6 h 15"/>
                  <a:gd name="T2" fmla="*/ 10 w 39"/>
                  <a:gd name="T3" fmla="*/ 0 h 15"/>
                  <a:gd name="T4" fmla="*/ 22 w 39"/>
                  <a:gd name="T5" fmla="*/ 6 h 15"/>
                  <a:gd name="T6" fmla="*/ 36 w 39"/>
                  <a:gd name="T7" fmla="*/ 6 h 15"/>
                  <a:gd name="T8" fmla="*/ 38 w 39"/>
                  <a:gd name="T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15">
                    <a:moveTo>
                      <a:pt x="0" y="6"/>
                    </a:moveTo>
                    <a:cubicBezTo>
                      <a:pt x="3" y="4"/>
                      <a:pt x="7" y="2"/>
                      <a:pt x="10" y="0"/>
                    </a:cubicBezTo>
                    <a:cubicBezTo>
                      <a:pt x="14" y="6"/>
                      <a:pt x="15" y="7"/>
                      <a:pt x="22" y="6"/>
                    </a:cubicBezTo>
                    <a:cubicBezTo>
                      <a:pt x="24" y="12"/>
                      <a:pt x="32" y="8"/>
                      <a:pt x="36" y="6"/>
                    </a:cubicBezTo>
                    <a:cubicBezTo>
                      <a:pt x="37" y="9"/>
                      <a:pt x="39" y="13"/>
                      <a:pt x="38" y="15"/>
                    </a:cubicBezTo>
                  </a:path>
                </a:pathLst>
              </a:custGeom>
              <a:noFill/>
              <a:ln w="7938" cap="flat">
                <a:solidFill>
                  <a:srgbClr val="E6862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255" name="Freeform 855"/>
              <p:cNvSpPr>
                <a:spLocks/>
              </p:cNvSpPr>
              <p:nvPr/>
            </p:nvSpPr>
            <p:spPr bwMode="auto">
              <a:xfrm>
                <a:off x="3208" y="2565"/>
                <a:ext cx="29" cy="50"/>
              </a:xfrm>
              <a:custGeom>
                <a:avLst/>
                <a:gdLst>
                  <a:gd name="T0" fmla="*/ 11 w 13"/>
                  <a:gd name="T1" fmla="*/ 0 h 22"/>
                  <a:gd name="T2" fmla="*/ 12 w 13"/>
                  <a:gd name="T3" fmla="*/ 16 h 22"/>
                  <a:gd name="T4" fmla="*/ 10 w 13"/>
                  <a:gd name="T5" fmla="*/ 19 h 22"/>
                  <a:gd name="T6" fmla="*/ 13 w 13"/>
                  <a:gd name="T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22">
                    <a:moveTo>
                      <a:pt x="11" y="0"/>
                    </a:moveTo>
                    <a:cubicBezTo>
                      <a:pt x="6" y="4"/>
                      <a:pt x="0" y="17"/>
                      <a:pt x="12" y="16"/>
                    </a:cubicBezTo>
                    <a:cubicBezTo>
                      <a:pt x="11" y="17"/>
                      <a:pt x="12" y="18"/>
                      <a:pt x="10" y="19"/>
                    </a:cubicBezTo>
                    <a:cubicBezTo>
                      <a:pt x="11" y="20"/>
                      <a:pt x="12" y="22"/>
                      <a:pt x="13" y="22"/>
                    </a:cubicBezTo>
                  </a:path>
                </a:pathLst>
              </a:custGeom>
              <a:noFill/>
              <a:ln w="7938" cap="flat">
                <a:solidFill>
                  <a:srgbClr val="E6862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256" name="Freeform 856"/>
              <p:cNvSpPr>
                <a:spLocks/>
              </p:cNvSpPr>
              <p:nvPr/>
            </p:nvSpPr>
            <p:spPr bwMode="auto">
              <a:xfrm>
                <a:off x="3221" y="3207"/>
                <a:ext cx="56" cy="65"/>
              </a:xfrm>
              <a:custGeom>
                <a:avLst/>
                <a:gdLst>
                  <a:gd name="T0" fmla="*/ 3 w 25"/>
                  <a:gd name="T1" fmla="*/ 21 h 29"/>
                  <a:gd name="T2" fmla="*/ 8 w 25"/>
                  <a:gd name="T3" fmla="*/ 25 h 29"/>
                  <a:gd name="T4" fmla="*/ 9 w 25"/>
                  <a:gd name="T5" fmla="*/ 11 h 29"/>
                  <a:gd name="T6" fmla="*/ 13 w 25"/>
                  <a:gd name="T7" fmla="*/ 3 h 29"/>
                  <a:gd name="T8" fmla="*/ 25 w 25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9">
                    <a:moveTo>
                      <a:pt x="3" y="21"/>
                    </a:moveTo>
                    <a:cubicBezTo>
                      <a:pt x="0" y="26"/>
                      <a:pt x="4" y="29"/>
                      <a:pt x="8" y="25"/>
                    </a:cubicBezTo>
                    <a:cubicBezTo>
                      <a:pt x="10" y="22"/>
                      <a:pt x="9" y="15"/>
                      <a:pt x="9" y="11"/>
                    </a:cubicBezTo>
                    <a:cubicBezTo>
                      <a:pt x="15" y="13"/>
                      <a:pt x="11" y="5"/>
                      <a:pt x="13" y="3"/>
                    </a:cubicBezTo>
                    <a:cubicBezTo>
                      <a:pt x="16" y="8"/>
                      <a:pt x="23" y="4"/>
                      <a:pt x="25" y="0"/>
                    </a:cubicBezTo>
                  </a:path>
                </a:pathLst>
              </a:custGeom>
              <a:noFill/>
              <a:ln w="7938" cap="flat">
                <a:solidFill>
                  <a:srgbClr val="E6862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257" name="Freeform 857"/>
              <p:cNvSpPr>
                <a:spLocks/>
              </p:cNvSpPr>
              <p:nvPr/>
            </p:nvSpPr>
            <p:spPr bwMode="auto">
              <a:xfrm>
                <a:off x="3327" y="3088"/>
                <a:ext cx="49" cy="76"/>
              </a:xfrm>
              <a:custGeom>
                <a:avLst/>
                <a:gdLst>
                  <a:gd name="T0" fmla="*/ 22 w 22"/>
                  <a:gd name="T1" fmla="*/ 2 h 34"/>
                  <a:gd name="T2" fmla="*/ 12 w 22"/>
                  <a:gd name="T3" fmla="*/ 14 h 34"/>
                  <a:gd name="T4" fmla="*/ 3 w 22"/>
                  <a:gd name="T5" fmla="*/ 21 h 34"/>
                  <a:gd name="T6" fmla="*/ 0 w 22"/>
                  <a:gd name="T7" fmla="*/ 34 h 34"/>
                  <a:gd name="T8" fmla="*/ 5 w 22"/>
                  <a:gd name="T9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34">
                    <a:moveTo>
                      <a:pt x="22" y="2"/>
                    </a:moveTo>
                    <a:cubicBezTo>
                      <a:pt x="18" y="0"/>
                      <a:pt x="7" y="9"/>
                      <a:pt x="12" y="14"/>
                    </a:cubicBezTo>
                    <a:cubicBezTo>
                      <a:pt x="9" y="16"/>
                      <a:pt x="5" y="17"/>
                      <a:pt x="3" y="21"/>
                    </a:cubicBezTo>
                    <a:cubicBezTo>
                      <a:pt x="1" y="25"/>
                      <a:pt x="2" y="30"/>
                      <a:pt x="0" y="34"/>
                    </a:cubicBezTo>
                    <a:cubicBezTo>
                      <a:pt x="2" y="34"/>
                      <a:pt x="3" y="34"/>
                      <a:pt x="5" y="33"/>
                    </a:cubicBezTo>
                  </a:path>
                </a:pathLst>
              </a:custGeom>
              <a:noFill/>
              <a:ln w="7938" cap="flat">
                <a:solidFill>
                  <a:srgbClr val="E6862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258" name="Freeform 858"/>
              <p:cNvSpPr>
                <a:spLocks/>
              </p:cNvSpPr>
              <p:nvPr/>
            </p:nvSpPr>
            <p:spPr bwMode="auto">
              <a:xfrm>
                <a:off x="3215" y="3474"/>
                <a:ext cx="119" cy="38"/>
              </a:xfrm>
              <a:custGeom>
                <a:avLst/>
                <a:gdLst>
                  <a:gd name="T0" fmla="*/ 53 w 53"/>
                  <a:gd name="T1" fmla="*/ 0 h 17"/>
                  <a:gd name="T2" fmla="*/ 41 w 53"/>
                  <a:gd name="T3" fmla="*/ 7 h 17"/>
                  <a:gd name="T4" fmla="*/ 23 w 53"/>
                  <a:gd name="T5" fmla="*/ 12 h 17"/>
                  <a:gd name="T6" fmla="*/ 9 w 53"/>
                  <a:gd name="T7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17">
                    <a:moveTo>
                      <a:pt x="53" y="0"/>
                    </a:moveTo>
                    <a:cubicBezTo>
                      <a:pt x="48" y="0"/>
                      <a:pt x="28" y="0"/>
                      <a:pt x="41" y="7"/>
                    </a:cubicBezTo>
                    <a:cubicBezTo>
                      <a:pt x="38" y="9"/>
                      <a:pt x="26" y="12"/>
                      <a:pt x="23" y="12"/>
                    </a:cubicBezTo>
                    <a:cubicBezTo>
                      <a:pt x="21" y="12"/>
                      <a:pt x="0" y="9"/>
                      <a:pt x="9" y="17"/>
                    </a:cubicBezTo>
                  </a:path>
                </a:pathLst>
              </a:custGeom>
              <a:noFill/>
              <a:ln w="7938" cap="flat">
                <a:solidFill>
                  <a:srgbClr val="E6862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259" name="Freeform 859"/>
              <p:cNvSpPr>
                <a:spLocks/>
              </p:cNvSpPr>
              <p:nvPr/>
            </p:nvSpPr>
            <p:spPr bwMode="auto">
              <a:xfrm>
                <a:off x="3154" y="3568"/>
                <a:ext cx="119" cy="52"/>
              </a:xfrm>
              <a:custGeom>
                <a:avLst/>
                <a:gdLst>
                  <a:gd name="T0" fmla="*/ 15 w 53"/>
                  <a:gd name="T1" fmla="*/ 9 h 23"/>
                  <a:gd name="T2" fmla="*/ 11 w 53"/>
                  <a:gd name="T3" fmla="*/ 1 h 23"/>
                  <a:gd name="T4" fmla="*/ 20 w 53"/>
                  <a:gd name="T5" fmla="*/ 3 h 23"/>
                  <a:gd name="T6" fmla="*/ 29 w 53"/>
                  <a:gd name="T7" fmla="*/ 5 h 23"/>
                  <a:gd name="T8" fmla="*/ 37 w 53"/>
                  <a:gd name="T9" fmla="*/ 19 h 23"/>
                  <a:gd name="T10" fmla="*/ 45 w 53"/>
                  <a:gd name="T11" fmla="*/ 18 h 23"/>
                  <a:gd name="T12" fmla="*/ 53 w 53"/>
                  <a:gd name="T1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" h="23">
                    <a:moveTo>
                      <a:pt x="15" y="9"/>
                    </a:moveTo>
                    <a:cubicBezTo>
                      <a:pt x="9" y="7"/>
                      <a:pt x="0" y="2"/>
                      <a:pt x="11" y="1"/>
                    </a:cubicBezTo>
                    <a:cubicBezTo>
                      <a:pt x="15" y="0"/>
                      <a:pt x="17" y="2"/>
                      <a:pt x="20" y="3"/>
                    </a:cubicBezTo>
                    <a:cubicBezTo>
                      <a:pt x="23" y="4"/>
                      <a:pt x="26" y="4"/>
                      <a:pt x="29" y="5"/>
                    </a:cubicBezTo>
                    <a:cubicBezTo>
                      <a:pt x="38" y="8"/>
                      <a:pt x="30" y="15"/>
                      <a:pt x="37" y="19"/>
                    </a:cubicBezTo>
                    <a:cubicBezTo>
                      <a:pt x="40" y="21"/>
                      <a:pt x="42" y="18"/>
                      <a:pt x="45" y="18"/>
                    </a:cubicBezTo>
                    <a:cubicBezTo>
                      <a:pt x="48" y="19"/>
                      <a:pt x="51" y="21"/>
                      <a:pt x="53" y="23"/>
                    </a:cubicBezTo>
                  </a:path>
                </a:pathLst>
              </a:custGeom>
              <a:noFill/>
              <a:ln w="7938" cap="flat">
                <a:solidFill>
                  <a:srgbClr val="E6862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260" name="Freeform 860"/>
              <p:cNvSpPr>
                <a:spLocks/>
              </p:cNvSpPr>
              <p:nvPr/>
            </p:nvSpPr>
            <p:spPr bwMode="auto">
              <a:xfrm>
                <a:off x="3322" y="3656"/>
                <a:ext cx="36" cy="65"/>
              </a:xfrm>
              <a:custGeom>
                <a:avLst/>
                <a:gdLst>
                  <a:gd name="T0" fmla="*/ 14 w 16"/>
                  <a:gd name="T1" fmla="*/ 3 h 29"/>
                  <a:gd name="T2" fmla="*/ 2 w 16"/>
                  <a:gd name="T3" fmla="*/ 6 h 29"/>
                  <a:gd name="T4" fmla="*/ 8 w 16"/>
                  <a:gd name="T5" fmla="*/ 17 h 29"/>
                  <a:gd name="T6" fmla="*/ 13 w 16"/>
                  <a:gd name="T7" fmla="*/ 24 h 29"/>
                  <a:gd name="T8" fmla="*/ 14 w 16"/>
                  <a:gd name="T9" fmla="*/ 28 h 29"/>
                  <a:gd name="T10" fmla="*/ 16 w 16"/>
                  <a:gd name="T11" fmla="*/ 28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29">
                    <a:moveTo>
                      <a:pt x="14" y="3"/>
                    </a:moveTo>
                    <a:cubicBezTo>
                      <a:pt x="11" y="2"/>
                      <a:pt x="3" y="0"/>
                      <a:pt x="2" y="6"/>
                    </a:cubicBezTo>
                    <a:cubicBezTo>
                      <a:pt x="0" y="11"/>
                      <a:pt x="9" y="12"/>
                      <a:pt x="8" y="17"/>
                    </a:cubicBezTo>
                    <a:cubicBezTo>
                      <a:pt x="16" y="17"/>
                      <a:pt x="8" y="24"/>
                      <a:pt x="13" y="24"/>
                    </a:cubicBezTo>
                    <a:cubicBezTo>
                      <a:pt x="13" y="26"/>
                      <a:pt x="14" y="27"/>
                      <a:pt x="14" y="28"/>
                    </a:cubicBezTo>
                    <a:cubicBezTo>
                      <a:pt x="15" y="29"/>
                      <a:pt x="15" y="28"/>
                      <a:pt x="16" y="28"/>
                    </a:cubicBezTo>
                  </a:path>
                </a:pathLst>
              </a:custGeom>
              <a:noFill/>
              <a:ln w="7938" cap="flat">
                <a:solidFill>
                  <a:srgbClr val="E6862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261" name="Freeform 861"/>
              <p:cNvSpPr>
                <a:spLocks/>
              </p:cNvSpPr>
              <p:nvPr/>
            </p:nvSpPr>
            <p:spPr bwMode="auto">
              <a:xfrm>
                <a:off x="3387" y="3640"/>
                <a:ext cx="57" cy="31"/>
              </a:xfrm>
              <a:custGeom>
                <a:avLst/>
                <a:gdLst>
                  <a:gd name="T0" fmla="*/ 0 w 25"/>
                  <a:gd name="T1" fmla="*/ 0 h 14"/>
                  <a:gd name="T2" fmla="*/ 9 w 25"/>
                  <a:gd name="T3" fmla="*/ 13 h 14"/>
                  <a:gd name="T4" fmla="*/ 25 w 25"/>
                  <a:gd name="T5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" h="14">
                    <a:moveTo>
                      <a:pt x="0" y="0"/>
                    </a:moveTo>
                    <a:cubicBezTo>
                      <a:pt x="2" y="6"/>
                      <a:pt x="1" y="11"/>
                      <a:pt x="9" y="13"/>
                    </a:cubicBezTo>
                    <a:cubicBezTo>
                      <a:pt x="15" y="14"/>
                      <a:pt x="20" y="12"/>
                      <a:pt x="25" y="7"/>
                    </a:cubicBezTo>
                  </a:path>
                </a:pathLst>
              </a:custGeom>
              <a:noFill/>
              <a:ln w="7938" cap="flat">
                <a:solidFill>
                  <a:srgbClr val="E6862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262" name="Freeform 862"/>
              <p:cNvSpPr>
                <a:spLocks/>
              </p:cNvSpPr>
              <p:nvPr/>
            </p:nvSpPr>
            <p:spPr bwMode="auto">
              <a:xfrm>
                <a:off x="3446" y="3705"/>
                <a:ext cx="92" cy="18"/>
              </a:xfrm>
              <a:custGeom>
                <a:avLst/>
                <a:gdLst>
                  <a:gd name="T0" fmla="*/ 4 w 41"/>
                  <a:gd name="T1" fmla="*/ 0 h 8"/>
                  <a:gd name="T2" fmla="*/ 13 w 41"/>
                  <a:gd name="T3" fmla="*/ 7 h 8"/>
                  <a:gd name="T4" fmla="*/ 24 w 41"/>
                  <a:gd name="T5" fmla="*/ 8 h 8"/>
                  <a:gd name="T6" fmla="*/ 41 w 41"/>
                  <a:gd name="T7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" h="8">
                    <a:moveTo>
                      <a:pt x="4" y="0"/>
                    </a:moveTo>
                    <a:cubicBezTo>
                      <a:pt x="0" y="7"/>
                      <a:pt x="9" y="8"/>
                      <a:pt x="13" y="7"/>
                    </a:cubicBezTo>
                    <a:cubicBezTo>
                      <a:pt x="20" y="5"/>
                      <a:pt x="21" y="0"/>
                      <a:pt x="24" y="8"/>
                    </a:cubicBezTo>
                    <a:cubicBezTo>
                      <a:pt x="29" y="5"/>
                      <a:pt x="37" y="4"/>
                      <a:pt x="41" y="2"/>
                    </a:cubicBezTo>
                  </a:path>
                </a:pathLst>
              </a:custGeom>
              <a:noFill/>
              <a:ln w="7938" cap="flat">
                <a:solidFill>
                  <a:srgbClr val="E6862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263" name="Freeform 863"/>
              <p:cNvSpPr>
                <a:spLocks/>
              </p:cNvSpPr>
              <p:nvPr/>
            </p:nvSpPr>
            <p:spPr bwMode="auto">
              <a:xfrm>
                <a:off x="3567" y="3620"/>
                <a:ext cx="110" cy="78"/>
              </a:xfrm>
              <a:custGeom>
                <a:avLst/>
                <a:gdLst>
                  <a:gd name="T0" fmla="*/ 7 w 49"/>
                  <a:gd name="T1" fmla="*/ 0 h 35"/>
                  <a:gd name="T2" fmla="*/ 27 w 49"/>
                  <a:gd name="T3" fmla="*/ 17 h 35"/>
                  <a:gd name="T4" fmla="*/ 27 w 49"/>
                  <a:gd name="T5" fmla="*/ 17 h 35"/>
                  <a:gd name="T6" fmla="*/ 32 w 49"/>
                  <a:gd name="T7" fmla="*/ 32 h 35"/>
                  <a:gd name="T8" fmla="*/ 43 w 49"/>
                  <a:gd name="T9" fmla="*/ 25 h 35"/>
                  <a:gd name="T10" fmla="*/ 49 w 49"/>
                  <a:gd name="T11" fmla="*/ 2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" h="35">
                    <a:moveTo>
                      <a:pt x="7" y="0"/>
                    </a:moveTo>
                    <a:cubicBezTo>
                      <a:pt x="0" y="9"/>
                      <a:pt x="18" y="31"/>
                      <a:pt x="27" y="17"/>
                    </a:cubicBezTo>
                    <a:cubicBezTo>
                      <a:pt x="27" y="16"/>
                      <a:pt x="27" y="16"/>
                      <a:pt x="27" y="17"/>
                    </a:cubicBezTo>
                    <a:cubicBezTo>
                      <a:pt x="33" y="23"/>
                      <a:pt x="24" y="27"/>
                      <a:pt x="32" y="32"/>
                    </a:cubicBezTo>
                    <a:cubicBezTo>
                      <a:pt x="38" y="35"/>
                      <a:pt x="42" y="33"/>
                      <a:pt x="43" y="25"/>
                    </a:cubicBezTo>
                    <a:cubicBezTo>
                      <a:pt x="45" y="26"/>
                      <a:pt x="48" y="28"/>
                      <a:pt x="49" y="28"/>
                    </a:cubicBezTo>
                  </a:path>
                </a:pathLst>
              </a:custGeom>
              <a:noFill/>
              <a:ln w="7938" cap="flat">
                <a:solidFill>
                  <a:srgbClr val="E6862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264" name="Freeform 864"/>
              <p:cNvSpPr>
                <a:spLocks/>
              </p:cNvSpPr>
              <p:nvPr/>
            </p:nvSpPr>
            <p:spPr bwMode="auto">
              <a:xfrm>
                <a:off x="3704" y="3595"/>
                <a:ext cx="54" cy="92"/>
              </a:xfrm>
              <a:custGeom>
                <a:avLst/>
                <a:gdLst>
                  <a:gd name="T0" fmla="*/ 15 w 24"/>
                  <a:gd name="T1" fmla="*/ 7 h 41"/>
                  <a:gd name="T2" fmla="*/ 6 w 24"/>
                  <a:gd name="T3" fmla="*/ 13 h 41"/>
                  <a:gd name="T4" fmla="*/ 22 w 24"/>
                  <a:gd name="T5" fmla="*/ 14 h 41"/>
                  <a:gd name="T6" fmla="*/ 3 w 24"/>
                  <a:gd name="T7" fmla="*/ 37 h 41"/>
                  <a:gd name="T8" fmla="*/ 0 w 24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41">
                    <a:moveTo>
                      <a:pt x="15" y="7"/>
                    </a:moveTo>
                    <a:cubicBezTo>
                      <a:pt x="11" y="7"/>
                      <a:pt x="8" y="10"/>
                      <a:pt x="6" y="13"/>
                    </a:cubicBezTo>
                    <a:cubicBezTo>
                      <a:pt x="10" y="13"/>
                      <a:pt x="24" y="0"/>
                      <a:pt x="22" y="14"/>
                    </a:cubicBezTo>
                    <a:cubicBezTo>
                      <a:pt x="21" y="24"/>
                      <a:pt x="4" y="26"/>
                      <a:pt x="3" y="37"/>
                    </a:cubicBezTo>
                    <a:cubicBezTo>
                      <a:pt x="1" y="37"/>
                      <a:pt x="1" y="39"/>
                      <a:pt x="0" y="41"/>
                    </a:cubicBezTo>
                  </a:path>
                </a:pathLst>
              </a:custGeom>
              <a:noFill/>
              <a:ln w="7938" cap="flat">
                <a:solidFill>
                  <a:srgbClr val="E6862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265" name="Freeform 865"/>
              <p:cNvSpPr>
                <a:spLocks/>
              </p:cNvSpPr>
              <p:nvPr/>
            </p:nvSpPr>
            <p:spPr bwMode="auto">
              <a:xfrm>
                <a:off x="3592" y="3727"/>
                <a:ext cx="80" cy="23"/>
              </a:xfrm>
              <a:custGeom>
                <a:avLst/>
                <a:gdLst>
                  <a:gd name="T0" fmla="*/ 5 w 36"/>
                  <a:gd name="T1" fmla="*/ 0 h 10"/>
                  <a:gd name="T2" fmla="*/ 2 w 36"/>
                  <a:gd name="T3" fmla="*/ 6 h 10"/>
                  <a:gd name="T4" fmla="*/ 11 w 36"/>
                  <a:gd name="T5" fmla="*/ 7 h 10"/>
                  <a:gd name="T6" fmla="*/ 23 w 36"/>
                  <a:gd name="T7" fmla="*/ 9 h 10"/>
                  <a:gd name="T8" fmla="*/ 36 w 36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0">
                    <a:moveTo>
                      <a:pt x="5" y="0"/>
                    </a:moveTo>
                    <a:cubicBezTo>
                      <a:pt x="2" y="1"/>
                      <a:pt x="0" y="3"/>
                      <a:pt x="2" y="6"/>
                    </a:cubicBezTo>
                    <a:cubicBezTo>
                      <a:pt x="4" y="10"/>
                      <a:pt x="8" y="7"/>
                      <a:pt x="11" y="7"/>
                    </a:cubicBezTo>
                    <a:cubicBezTo>
                      <a:pt x="16" y="7"/>
                      <a:pt x="18" y="10"/>
                      <a:pt x="23" y="9"/>
                    </a:cubicBezTo>
                    <a:cubicBezTo>
                      <a:pt x="28" y="8"/>
                      <a:pt x="32" y="5"/>
                      <a:pt x="36" y="2"/>
                    </a:cubicBezTo>
                  </a:path>
                </a:pathLst>
              </a:custGeom>
              <a:noFill/>
              <a:ln w="7938" cap="flat">
                <a:solidFill>
                  <a:srgbClr val="E6862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266" name="Freeform 866"/>
              <p:cNvSpPr>
                <a:spLocks/>
              </p:cNvSpPr>
              <p:nvPr/>
            </p:nvSpPr>
            <p:spPr bwMode="auto">
              <a:xfrm>
                <a:off x="3643" y="3707"/>
                <a:ext cx="16" cy="27"/>
              </a:xfrm>
              <a:custGeom>
                <a:avLst/>
                <a:gdLst>
                  <a:gd name="T0" fmla="*/ 4 w 7"/>
                  <a:gd name="T1" fmla="*/ 0 h 12"/>
                  <a:gd name="T2" fmla="*/ 0 w 7"/>
                  <a:gd name="T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" h="12">
                    <a:moveTo>
                      <a:pt x="4" y="0"/>
                    </a:moveTo>
                    <a:cubicBezTo>
                      <a:pt x="7" y="4"/>
                      <a:pt x="2" y="9"/>
                      <a:pt x="0" y="12"/>
                    </a:cubicBezTo>
                  </a:path>
                </a:pathLst>
              </a:custGeom>
              <a:noFill/>
              <a:ln w="7938" cap="flat">
                <a:solidFill>
                  <a:srgbClr val="E6862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267" name="Freeform 867"/>
              <p:cNvSpPr>
                <a:spLocks/>
              </p:cNvSpPr>
              <p:nvPr/>
            </p:nvSpPr>
            <p:spPr bwMode="auto">
              <a:xfrm>
                <a:off x="3441" y="3458"/>
                <a:ext cx="29" cy="76"/>
              </a:xfrm>
              <a:custGeom>
                <a:avLst/>
                <a:gdLst>
                  <a:gd name="T0" fmla="*/ 13 w 13"/>
                  <a:gd name="T1" fmla="*/ 0 h 34"/>
                  <a:gd name="T2" fmla="*/ 10 w 13"/>
                  <a:gd name="T3" fmla="*/ 16 h 34"/>
                  <a:gd name="T4" fmla="*/ 4 w 13"/>
                  <a:gd name="T5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34">
                    <a:moveTo>
                      <a:pt x="13" y="0"/>
                    </a:moveTo>
                    <a:cubicBezTo>
                      <a:pt x="11" y="4"/>
                      <a:pt x="5" y="14"/>
                      <a:pt x="10" y="16"/>
                    </a:cubicBezTo>
                    <a:cubicBezTo>
                      <a:pt x="4" y="20"/>
                      <a:pt x="0" y="27"/>
                      <a:pt x="4" y="34"/>
                    </a:cubicBezTo>
                  </a:path>
                </a:pathLst>
              </a:custGeom>
              <a:noFill/>
              <a:ln w="7938" cap="flat">
                <a:solidFill>
                  <a:srgbClr val="E6862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268" name="Freeform 868"/>
              <p:cNvSpPr>
                <a:spLocks/>
              </p:cNvSpPr>
              <p:nvPr/>
            </p:nvSpPr>
            <p:spPr bwMode="auto">
              <a:xfrm>
                <a:off x="3439" y="3566"/>
                <a:ext cx="31" cy="54"/>
              </a:xfrm>
              <a:custGeom>
                <a:avLst/>
                <a:gdLst>
                  <a:gd name="T0" fmla="*/ 4 w 14"/>
                  <a:gd name="T1" fmla="*/ 0 h 24"/>
                  <a:gd name="T2" fmla="*/ 2 w 14"/>
                  <a:gd name="T3" fmla="*/ 10 h 24"/>
                  <a:gd name="T4" fmla="*/ 12 w 14"/>
                  <a:gd name="T5" fmla="*/ 14 h 24"/>
                  <a:gd name="T6" fmla="*/ 12 w 14"/>
                  <a:gd name="T7" fmla="*/ 24 h 24"/>
                  <a:gd name="T8" fmla="*/ 14 w 14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4">
                    <a:moveTo>
                      <a:pt x="4" y="0"/>
                    </a:moveTo>
                    <a:cubicBezTo>
                      <a:pt x="1" y="2"/>
                      <a:pt x="0" y="7"/>
                      <a:pt x="2" y="10"/>
                    </a:cubicBezTo>
                    <a:cubicBezTo>
                      <a:pt x="4" y="15"/>
                      <a:pt x="8" y="14"/>
                      <a:pt x="12" y="14"/>
                    </a:cubicBezTo>
                    <a:cubicBezTo>
                      <a:pt x="12" y="17"/>
                      <a:pt x="11" y="20"/>
                      <a:pt x="12" y="24"/>
                    </a:cubicBezTo>
                    <a:cubicBezTo>
                      <a:pt x="12" y="24"/>
                      <a:pt x="13" y="24"/>
                      <a:pt x="14" y="24"/>
                    </a:cubicBezTo>
                  </a:path>
                </a:pathLst>
              </a:custGeom>
              <a:noFill/>
              <a:ln w="7938" cap="flat">
                <a:solidFill>
                  <a:srgbClr val="E6862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269" name="Freeform 869"/>
              <p:cNvSpPr>
                <a:spLocks/>
              </p:cNvSpPr>
              <p:nvPr/>
            </p:nvSpPr>
            <p:spPr bwMode="auto">
              <a:xfrm>
                <a:off x="3529" y="3404"/>
                <a:ext cx="36" cy="36"/>
              </a:xfrm>
              <a:custGeom>
                <a:avLst/>
                <a:gdLst>
                  <a:gd name="T0" fmla="*/ 0 w 16"/>
                  <a:gd name="T1" fmla="*/ 6 h 16"/>
                  <a:gd name="T2" fmla="*/ 16 w 16"/>
                  <a:gd name="T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6" h="16">
                    <a:moveTo>
                      <a:pt x="0" y="6"/>
                    </a:moveTo>
                    <a:cubicBezTo>
                      <a:pt x="3" y="16"/>
                      <a:pt x="14" y="5"/>
                      <a:pt x="16" y="0"/>
                    </a:cubicBezTo>
                  </a:path>
                </a:pathLst>
              </a:custGeom>
              <a:noFill/>
              <a:ln w="7938" cap="flat">
                <a:solidFill>
                  <a:srgbClr val="E6862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270" name="Freeform 870"/>
              <p:cNvSpPr>
                <a:spLocks/>
              </p:cNvSpPr>
              <p:nvPr/>
            </p:nvSpPr>
            <p:spPr bwMode="auto">
              <a:xfrm>
                <a:off x="3524" y="3472"/>
                <a:ext cx="72" cy="15"/>
              </a:xfrm>
              <a:custGeom>
                <a:avLst/>
                <a:gdLst>
                  <a:gd name="T0" fmla="*/ 2 w 32"/>
                  <a:gd name="T1" fmla="*/ 0 h 7"/>
                  <a:gd name="T2" fmla="*/ 6 w 32"/>
                  <a:gd name="T3" fmla="*/ 6 h 7"/>
                  <a:gd name="T4" fmla="*/ 12 w 32"/>
                  <a:gd name="T5" fmla="*/ 4 h 7"/>
                  <a:gd name="T6" fmla="*/ 32 w 32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7">
                    <a:moveTo>
                      <a:pt x="2" y="0"/>
                    </a:moveTo>
                    <a:cubicBezTo>
                      <a:pt x="0" y="3"/>
                      <a:pt x="3" y="5"/>
                      <a:pt x="6" y="6"/>
                    </a:cubicBezTo>
                    <a:cubicBezTo>
                      <a:pt x="10" y="7"/>
                      <a:pt x="9" y="6"/>
                      <a:pt x="12" y="4"/>
                    </a:cubicBezTo>
                    <a:cubicBezTo>
                      <a:pt x="18" y="3"/>
                      <a:pt x="26" y="3"/>
                      <a:pt x="32" y="0"/>
                    </a:cubicBezTo>
                  </a:path>
                </a:pathLst>
              </a:custGeom>
              <a:noFill/>
              <a:ln w="7938" cap="flat">
                <a:solidFill>
                  <a:srgbClr val="E6862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271" name="Freeform 871"/>
              <p:cNvSpPr>
                <a:spLocks/>
              </p:cNvSpPr>
              <p:nvPr/>
            </p:nvSpPr>
            <p:spPr bwMode="auto">
              <a:xfrm>
                <a:off x="3610" y="3422"/>
                <a:ext cx="31" cy="41"/>
              </a:xfrm>
              <a:custGeom>
                <a:avLst/>
                <a:gdLst>
                  <a:gd name="T0" fmla="*/ 14 w 14"/>
                  <a:gd name="T1" fmla="*/ 0 h 18"/>
                  <a:gd name="T2" fmla="*/ 14 w 14"/>
                  <a:gd name="T3" fmla="*/ 8 h 18"/>
                  <a:gd name="T4" fmla="*/ 5 w 14"/>
                  <a:gd name="T5" fmla="*/ 11 h 18"/>
                  <a:gd name="T6" fmla="*/ 0 w 14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8">
                    <a:moveTo>
                      <a:pt x="14" y="0"/>
                    </a:moveTo>
                    <a:cubicBezTo>
                      <a:pt x="8" y="2"/>
                      <a:pt x="14" y="5"/>
                      <a:pt x="14" y="8"/>
                    </a:cubicBezTo>
                    <a:cubicBezTo>
                      <a:pt x="13" y="12"/>
                      <a:pt x="8" y="13"/>
                      <a:pt x="5" y="11"/>
                    </a:cubicBezTo>
                    <a:cubicBezTo>
                      <a:pt x="5" y="14"/>
                      <a:pt x="3" y="16"/>
                      <a:pt x="0" y="18"/>
                    </a:cubicBezTo>
                  </a:path>
                </a:pathLst>
              </a:custGeom>
              <a:noFill/>
              <a:ln w="7938" cap="flat">
                <a:solidFill>
                  <a:srgbClr val="E6862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272" name="Freeform 872"/>
              <p:cNvSpPr>
                <a:spLocks/>
              </p:cNvSpPr>
              <p:nvPr/>
            </p:nvSpPr>
            <p:spPr bwMode="auto">
              <a:xfrm>
                <a:off x="3655" y="3420"/>
                <a:ext cx="74" cy="65"/>
              </a:xfrm>
              <a:custGeom>
                <a:avLst/>
                <a:gdLst>
                  <a:gd name="T0" fmla="*/ 6 w 33"/>
                  <a:gd name="T1" fmla="*/ 14 h 29"/>
                  <a:gd name="T2" fmla="*/ 4 w 33"/>
                  <a:gd name="T3" fmla="*/ 27 h 29"/>
                  <a:gd name="T4" fmla="*/ 17 w 33"/>
                  <a:gd name="T5" fmla="*/ 23 h 29"/>
                  <a:gd name="T6" fmla="*/ 17 w 33"/>
                  <a:gd name="T7" fmla="*/ 25 h 29"/>
                  <a:gd name="T8" fmla="*/ 23 w 33"/>
                  <a:gd name="T9" fmla="*/ 11 h 29"/>
                  <a:gd name="T10" fmla="*/ 33 w 33"/>
                  <a:gd name="T1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29">
                    <a:moveTo>
                      <a:pt x="6" y="14"/>
                    </a:moveTo>
                    <a:cubicBezTo>
                      <a:pt x="7" y="16"/>
                      <a:pt x="0" y="23"/>
                      <a:pt x="4" y="27"/>
                    </a:cubicBezTo>
                    <a:cubicBezTo>
                      <a:pt x="6" y="29"/>
                      <a:pt x="14" y="24"/>
                      <a:pt x="17" y="23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25" y="22"/>
                      <a:pt x="21" y="17"/>
                      <a:pt x="23" y="11"/>
                    </a:cubicBezTo>
                    <a:cubicBezTo>
                      <a:pt x="25" y="6"/>
                      <a:pt x="31" y="5"/>
                      <a:pt x="33" y="0"/>
                    </a:cubicBezTo>
                  </a:path>
                </a:pathLst>
              </a:custGeom>
              <a:noFill/>
              <a:ln w="7938" cap="flat">
                <a:solidFill>
                  <a:srgbClr val="E6862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273" name="Freeform 873"/>
              <p:cNvSpPr>
                <a:spLocks/>
              </p:cNvSpPr>
              <p:nvPr/>
            </p:nvSpPr>
            <p:spPr bwMode="auto">
              <a:xfrm>
                <a:off x="3684" y="3364"/>
                <a:ext cx="42" cy="38"/>
              </a:xfrm>
              <a:custGeom>
                <a:avLst/>
                <a:gdLst>
                  <a:gd name="T0" fmla="*/ 2 w 19"/>
                  <a:gd name="T1" fmla="*/ 14 h 17"/>
                  <a:gd name="T2" fmla="*/ 0 w 19"/>
                  <a:gd name="T3" fmla="*/ 17 h 17"/>
                  <a:gd name="T4" fmla="*/ 7 w 19"/>
                  <a:gd name="T5" fmla="*/ 5 h 17"/>
                  <a:gd name="T6" fmla="*/ 19 w 19"/>
                  <a:gd name="T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17">
                    <a:moveTo>
                      <a:pt x="2" y="14"/>
                    </a:moveTo>
                    <a:cubicBezTo>
                      <a:pt x="1" y="15"/>
                      <a:pt x="1" y="16"/>
                      <a:pt x="0" y="17"/>
                    </a:cubicBezTo>
                    <a:cubicBezTo>
                      <a:pt x="2" y="12"/>
                      <a:pt x="2" y="7"/>
                      <a:pt x="7" y="5"/>
                    </a:cubicBezTo>
                    <a:cubicBezTo>
                      <a:pt x="10" y="3"/>
                      <a:pt x="18" y="5"/>
                      <a:pt x="19" y="0"/>
                    </a:cubicBezTo>
                  </a:path>
                </a:pathLst>
              </a:custGeom>
              <a:noFill/>
              <a:ln w="7938" cap="flat">
                <a:solidFill>
                  <a:srgbClr val="E6862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274" name="Freeform 874"/>
              <p:cNvSpPr>
                <a:spLocks/>
              </p:cNvSpPr>
              <p:nvPr/>
            </p:nvSpPr>
            <p:spPr bwMode="auto">
              <a:xfrm>
                <a:off x="3738" y="3353"/>
                <a:ext cx="53" cy="45"/>
              </a:xfrm>
              <a:custGeom>
                <a:avLst/>
                <a:gdLst>
                  <a:gd name="T0" fmla="*/ 9 w 24"/>
                  <a:gd name="T1" fmla="*/ 0 h 20"/>
                  <a:gd name="T2" fmla="*/ 24 w 24"/>
                  <a:gd name="T3" fmla="*/ 1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4" h="20">
                    <a:moveTo>
                      <a:pt x="9" y="0"/>
                    </a:moveTo>
                    <a:cubicBezTo>
                      <a:pt x="0" y="14"/>
                      <a:pt x="12" y="20"/>
                      <a:pt x="24" y="15"/>
                    </a:cubicBezTo>
                  </a:path>
                </a:pathLst>
              </a:custGeom>
              <a:noFill/>
              <a:ln w="7938" cap="flat">
                <a:solidFill>
                  <a:srgbClr val="E6862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275" name="Freeform 875"/>
              <p:cNvSpPr>
                <a:spLocks/>
              </p:cNvSpPr>
              <p:nvPr/>
            </p:nvSpPr>
            <p:spPr bwMode="auto">
              <a:xfrm>
                <a:off x="3699" y="3133"/>
                <a:ext cx="45" cy="105"/>
              </a:xfrm>
              <a:custGeom>
                <a:avLst/>
                <a:gdLst>
                  <a:gd name="T0" fmla="*/ 1 w 20"/>
                  <a:gd name="T1" fmla="*/ 0 h 47"/>
                  <a:gd name="T2" fmla="*/ 6 w 20"/>
                  <a:gd name="T3" fmla="*/ 21 h 47"/>
                  <a:gd name="T4" fmla="*/ 14 w 20"/>
                  <a:gd name="T5" fmla="*/ 35 h 47"/>
                  <a:gd name="T6" fmla="*/ 20 w 20"/>
                  <a:gd name="T7" fmla="*/ 4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47">
                    <a:moveTo>
                      <a:pt x="1" y="0"/>
                    </a:moveTo>
                    <a:cubicBezTo>
                      <a:pt x="0" y="8"/>
                      <a:pt x="5" y="14"/>
                      <a:pt x="6" y="21"/>
                    </a:cubicBezTo>
                    <a:cubicBezTo>
                      <a:pt x="13" y="19"/>
                      <a:pt x="11" y="30"/>
                      <a:pt x="14" y="35"/>
                    </a:cubicBezTo>
                    <a:cubicBezTo>
                      <a:pt x="1" y="40"/>
                      <a:pt x="17" y="47"/>
                      <a:pt x="20" y="43"/>
                    </a:cubicBezTo>
                  </a:path>
                </a:pathLst>
              </a:custGeom>
              <a:noFill/>
              <a:ln w="7938" cap="flat">
                <a:solidFill>
                  <a:srgbClr val="E6862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276" name="Freeform 876"/>
              <p:cNvSpPr>
                <a:spLocks/>
              </p:cNvSpPr>
              <p:nvPr/>
            </p:nvSpPr>
            <p:spPr bwMode="auto">
              <a:xfrm>
                <a:off x="3708" y="3014"/>
                <a:ext cx="68" cy="54"/>
              </a:xfrm>
              <a:custGeom>
                <a:avLst/>
                <a:gdLst>
                  <a:gd name="T0" fmla="*/ 0 w 30"/>
                  <a:gd name="T1" fmla="*/ 0 h 24"/>
                  <a:gd name="T2" fmla="*/ 3 w 30"/>
                  <a:gd name="T3" fmla="*/ 9 h 24"/>
                  <a:gd name="T4" fmla="*/ 10 w 30"/>
                  <a:gd name="T5" fmla="*/ 11 h 24"/>
                  <a:gd name="T6" fmla="*/ 15 w 30"/>
                  <a:gd name="T7" fmla="*/ 20 h 24"/>
                  <a:gd name="T8" fmla="*/ 30 w 30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4">
                    <a:moveTo>
                      <a:pt x="0" y="0"/>
                    </a:moveTo>
                    <a:cubicBezTo>
                      <a:pt x="0" y="3"/>
                      <a:pt x="1" y="7"/>
                      <a:pt x="3" y="9"/>
                    </a:cubicBezTo>
                    <a:cubicBezTo>
                      <a:pt x="5" y="11"/>
                      <a:pt x="8" y="10"/>
                      <a:pt x="10" y="11"/>
                    </a:cubicBezTo>
                    <a:cubicBezTo>
                      <a:pt x="13" y="13"/>
                      <a:pt x="12" y="17"/>
                      <a:pt x="15" y="20"/>
                    </a:cubicBezTo>
                    <a:cubicBezTo>
                      <a:pt x="19" y="23"/>
                      <a:pt x="25" y="21"/>
                      <a:pt x="30" y="24"/>
                    </a:cubicBezTo>
                  </a:path>
                </a:pathLst>
              </a:custGeom>
              <a:noFill/>
              <a:ln w="7938" cap="flat">
                <a:solidFill>
                  <a:srgbClr val="E6862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277" name="Freeform 877"/>
              <p:cNvSpPr>
                <a:spLocks/>
              </p:cNvSpPr>
              <p:nvPr/>
            </p:nvSpPr>
            <p:spPr bwMode="auto">
              <a:xfrm>
                <a:off x="3571" y="3095"/>
                <a:ext cx="30" cy="92"/>
              </a:xfrm>
              <a:custGeom>
                <a:avLst/>
                <a:gdLst>
                  <a:gd name="T0" fmla="*/ 7 w 13"/>
                  <a:gd name="T1" fmla="*/ 0 h 41"/>
                  <a:gd name="T2" fmla="*/ 4 w 13"/>
                  <a:gd name="T3" fmla="*/ 18 h 41"/>
                  <a:gd name="T4" fmla="*/ 8 w 13"/>
                  <a:gd name="T5" fmla="*/ 32 h 41"/>
                  <a:gd name="T6" fmla="*/ 11 w 13"/>
                  <a:gd name="T7" fmla="*/ 41 h 41"/>
                  <a:gd name="T8" fmla="*/ 13 w 13"/>
                  <a:gd name="T9" fmla="*/ 39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41">
                    <a:moveTo>
                      <a:pt x="7" y="0"/>
                    </a:moveTo>
                    <a:cubicBezTo>
                      <a:pt x="0" y="5"/>
                      <a:pt x="2" y="12"/>
                      <a:pt x="4" y="18"/>
                    </a:cubicBezTo>
                    <a:cubicBezTo>
                      <a:pt x="5" y="22"/>
                      <a:pt x="4" y="28"/>
                      <a:pt x="8" y="32"/>
                    </a:cubicBezTo>
                    <a:cubicBezTo>
                      <a:pt x="1" y="34"/>
                      <a:pt x="5" y="40"/>
                      <a:pt x="11" y="41"/>
                    </a:cubicBezTo>
                    <a:cubicBezTo>
                      <a:pt x="11" y="41"/>
                      <a:pt x="12" y="40"/>
                      <a:pt x="13" y="39"/>
                    </a:cubicBezTo>
                  </a:path>
                </a:pathLst>
              </a:custGeom>
              <a:noFill/>
              <a:ln w="7938" cap="flat">
                <a:solidFill>
                  <a:srgbClr val="E6862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278" name="Freeform 878"/>
              <p:cNvSpPr>
                <a:spLocks/>
              </p:cNvSpPr>
              <p:nvPr/>
            </p:nvSpPr>
            <p:spPr bwMode="auto">
              <a:xfrm>
                <a:off x="3601" y="3173"/>
                <a:ext cx="31" cy="52"/>
              </a:xfrm>
              <a:custGeom>
                <a:avLst/>
                <a:gdLst>
                  <a:gd name="T0" fmla="*/ 0 w 14"/>
                  <a:gd name="T1" fmla="*/ 16 h 23"/>
                  <a:gd name="T2" fmla="*/ 9 w 14"/>
                  <a:gd name="T3" fmla="*/ 15 h 23"/>
                  <a:gd name="T4" fmla="*/ 14 w 14"/>
                  <a:gd name="T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23">
                    <a:moveTo>
                      <a:pt x="0" y="16"/>
                    </a:moveTo>
                    <a:cubicBezTo>
                      <a:pt x="1" y="23"/>
                      <a:pt x="7" y="18"/>
                      <a:pt x="9" y="15"/>
                    </a:cubicBezTo>
                    <a:cubicBezTo>
                      <a:pt x="11" y="10"/>
                      <a:pt x="10" y="4"/>
                      <a:pt x="14" y="0"/>
                    </a:cubicBezTo>
                  </a:path>
                </a:pathLst>
              </a:custGeom>
              <a:noFill/>
              <a:ln w="7938" cap="flat">
                <a:solidFill>
                  <a:srgbClr val="E6862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279" name="Freeform 879"/>
              <p:cNvSpPr>
                <a:spLocks/>
              </p:cNvSpPr>
              <p:nvPr/>
            </p:nvSpPr>
            <p:spPr bwMode="auto">
              <a:xfrm>
                <a:off x="3556" y="3294"/>
                <a:ext cx="13" cy="68"/>
              </a:xfrm>
              <a:custGeom>
                <a:avLst/>
                <a:gdLst>
                  <a:gd name="T0" fmla="*/ 6 w 6"/>
                  <a:gd name="T1" fmla="*/ 0 h 30"/>
                  <a:gd name="T2" fmla="*/ 3 w 6"/>
                  <a:gd name="T3" fmla="*/ 16 h 30"/>
                  <a:gd name="T4" fmla="*/ 1 w 6"/>
                  <a:gd name="T5" fmla="*/ 24 h 30"/>
                  <a:gd name="T6" fmla="*/ 6 w 6"/>
                  <a:gd name="T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0">
                    <a:moveTo>
                      <a:pt x="6" y="0"/>
                    </a:moveTo>
                    <a:cubicBezTo>
                      <a:pt x="3" y="5"/>
                      <a:pt x="5" y="11"/>
                      <a:pt x="3" y="16"/>
                    </a:cubicBezTo>
                    <a:cubicBezTo>
                      <a:pt x="1" y="20"/>
                      <a:pt x="0" y="19"/>
                      <a:pt x="1" y="24"/>
                    </a:cubicBezTo>
                    <a:cubicBezTo>
                      <a:pt x="2" y="26"/>
                      <a:pt x="4" y="29"/>
                      <a:pt x="6" y="30"/>
                    </a:cubicBezTo>
                  </a:path>
                </a:pathLst>
              </a:custGeom>
              <a:noFill/>
              <a:ln w="7938" cap="flat">
                <a:solidFill>
                  <a:srgbClr val="E6862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280" name="Freeform 880"/>
              <p:cNvSpPr>
                <a:spLocks/>
              </p:cNvSpPr>
              <p:nvPr/>
            </p:nvSpPr>
            <p:spPr bwMode="auto">
              <a:xfrm>
                <a:off x="3589" y="3308"/>
                <a:ext cx="32" cy="45"/>
              </a:xfrm>
              <a:custGeom>
                <a:avLst/>
                <a:gdLst>
                  <a:gd name="T0" fmla="*/ 0 w 14"/>
                  <a:gd name="T1" fmla="*/ 20 h 20"/>
                  <a:gd name="T2" fmla="*/ 7 w 14"/>
                  <a:gd name="T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20">
                    <a:moveTo>
                      <a:pt x="0" y="20"/>
                    </a:moveTo>
                    <a:cubicBezTo>
                      <a:pt x="14" y="18"/>
                      <a:pt x="3" y="7"/>
                      <a:pt x="7" y="0"/>
                    </a:cubicBezTo>
                  </a:path>
                </a:pathLst>
              </a:custGeom>
              <a:noFill/>
              <a:ln w="7938" cap="flat">
                <a:solidFill>
                  <a:srgbClr val="E6862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281" name="Freeform 881"/>
              <p:cNvSpPr>
                <a:spLocks/>
              </p:cNvSpPr>
              <p:nvPr/>
            </p:nvSpPr>
            <p:spPr bwMode="auto">
              <a:xfrm>
                <a:off x="3486" y="3171"/>
                <a:ext cx="18" cy="101"/>
              </a:xfrm>
              <a:custGeom>
                <a:avLst/>
                <a:gdLst>
                  <a:gd name="T0" fmla="*/ 8 w 8"/>
                  <a:gd name="T1" fmla="*/ 0 h 45"/>
                  <a:gd name="T2" fmla="*/ 0 w 8"/>
                  <a:gd name="T3" fmla="*/ 25 h 45"/>
                  <a:gd name="T4" fmla="*/ 3 w 8"/>
                  <a:gd name="T5" fmla="*/ 35 h 45"/>
                  <a:gd name="T6" fmla="*/ 6 w 8"/>
                  <a:gd name="T7" fmla="*/ 39 h 45"/>
                  <a:gd name="T8" fmla="*/ 3 w 8"/>
                  <a:gd name="T9" fmla="*/ 44 h 45"/>
                  <a:gd name="T10" fmla="*/ 7 w 8"/>
                  <a:gd name="T11" fmla="*/ 4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45">
                    <a:moveTo>
                      <a:pt x="8" y="0"/>
                    </a:moveTo>
                    <a:cubicBezTo>
                      <a:pt x="3" y="8"/>
                      <a:pt x="0" y="16"/>
                      <a:pt x="0" y="25"/>
                    </a:cubicBezTo>
                    <a:cubicBezTo>
                      <a:pt x="1" y="30"/>
                      <a:pt x="1" y="31"/>
                      <a:pt x="3" y="35"/>
                    </a:cubicBezTo>
                    <a:cubicBezTo>
                      <a:pt x="5" y="38"/>
                      <a:pt x="5" y="35"/>
                      <a:pt x="6" y="39"/>
                    </a:cubicBezTo>
                    <a:cubicBezTo>
                      <a:pt x="6" y="40"/>
                      <a:pt x="4" y="43"/>
                      <a:pt x="3" y="44"/>
                    </a:cubicBezTo>
                    <a:cubicBezTo>
                      <a:pt x="4" y="44"/>
                      <a:pt x="6" y="45"/>
                      <a:pt x="7" y="44"/>
                    </a:cubicBezTo>
                  </a:path>
                </a:pathLst>
              </a:custGeom>
              <a:noFill/>
              <a:ln w="7938" cap="flat">
                <a:solidFill>
                  <a:srgbClr val="E6862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282" name="Freeform 882"/>
              <p:cNvSpPr>
                <a:spLocks/>
              </p:cNvSpPr>
              <p:nvPr/>
            </p:nvSpPr>
            <p:spPr bwMode="auto">
              <a:xfrm>
                <a:off x="3504" y="3009"/>
                <a:ext cx="34" cy="56"/>
              </a:xfrm>
              <a:custGeom>
                <a:avLst/>
                <a:gdLst>
                  <a:gd name="T0" fmla="*/ 15 w 15"/>
                  <a:gd name="T1" fmla="*/ 0 h 25"/>
                  <a:gd name="T2" fmla="*/ 3 w 15"/>
                  <a:gd name="T3" fmla="*/ 19 h 25"/>
                  <a:gd name="T4" fmla="*/ 14 w 15"/>
                  <a:gd name="T5" fmla="*/ 17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25">
                    <a:moveTo>
                      <a:pt x="15" y="0"/>
                    </a:moveTo>
                    <a:cubicBezTo>
                      <a:pt x="9" y="4"/>
                      <a:pt x="0" y="12"/>
                      <a:pt x="3" y="19"/>
                    </a:cubicBezTo>
                    <a:cubicBezTo>
                      <a:pt x="6" y="25"/>
                      <a:pt x="14" y="24"/>
                      <a:pt x="14" y="17"/>
                    </a:cubicBezTo>
                  </a:path>
                </a:pathLst>
              </a:custGeom>
              <a:noFill/>
              <a:ln w="7938" cap="flat">
                <a:solidFill>
                  <a:srgbClr val="E6862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283" name="Freeform 883"/>
              <p:cNvSpPr>
                <a:spLocks/>
              </p:cNvSpPr>
              <p:nvPr/>
            </p:nvSpPr>
            <p:spPr bwMode="auto">
              <a:xfrm>
                <a:off x="3531" y="2956"/>
                <a:ext cx="25" cy="78"/>
              </a:xfrm>
              <a:custGeom>
                <a:avLst/>
                <a:gdLst>
                  <a:gd name="T0" fmla="*/ 8 w 11"/>
                  <a:gd name="T1" fmla="*/ 35 h 35"/>
                  <a:gd name="T2" fmla="*/ 10 w 11"/>
                  <a:gd name="T3" fmla="*/ 18 h 35"/>
                  <a:gd name="T4" fmla="*/ 7 w 11"/>
                  <a:gd name="T5" fmla="*/ 8 h 35"/>
                  <a:gd name="T6" fmla="*/ 1 w 11"/>
                  <a:gd name="T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35">
                    <a:moveTo>
                      <a:pt x="8" y="35"/>
                    </a:moveTo>
                    <a:cubicBezTo>
                      <a:pt x="5" y="28"/>
                      <a:pt x="11" y="24"/>
                      <a:pt x="10" y="18"/>
                    </a:cubicBezTo>
                    <a:cubicBezTo>
                      <a:pt x="10" y="16"/>
                      <a:pt x="8" y="10"/>
                      <a:pt x="7" y="8"/>
                    </a:cubicBezTo>
                    <a:cubicBezTo>
                      <a:pt x="4" y="5"/>
                      <a:pt x="0" y="5"/>
                      <a:pt x="1" y="0"/>
                    </a:cubicBezTo>
                  </a:path>
                </a:pathLst>
              </a:custGeom>
              <a:noFill/>
              <a:ln w="7938" cap="flat">
                <a:solidFill>
                  <a:srgbClr val="E6862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284" name="Freeform 884"/>
              <p:cNvSpPr>
                <a:spLocks/>
              </p:cNvSpPr>
              <p:nvPr/>
            </p:nvSpPr>
            <p:spPr bwMode="auto">
              <a:xfrm>
                <a:off x="3549" y="2884"/>
                <a:ext cx="38" cy="63"/>
              </a:xfrm>
              <a:custGeom>
                <a:avLst/>
                <a:gdLst>
                  <a:gd name="T0" fmla="*/ 3 w 17"/>
                  <a:gd name="T1" fmla="*/ 0 h 28"/>
                  <a:gd name="T2" fmla="*/ 11 w 17"/>
                  <a:gd name="T3" fmla="*/ 16 h 28"/>
                  <a:gd name="T4" fmla="*/ 16 w 17"/>
                  <a:gd name="T5" fmla="*/ 20 h 28"/>
                  <a:gd name="T6" fmla="*/ 17 w 17"/>
                  <a:gd name="T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28">
                    <a:moveTo>
                      <a:pt x="3" y="0"/>
                    </a:moveTo>
                    <a:cubicBezTo>
                      <a:pt x="0" y="7"/>
                      <a:pt x="6" y="12"/>
                      <a:pt x="11" y="16"/>
                    </a:cubicBezTo>
                    <a:cubicBezTo>
                      <a:pt x="13" y="18"/>
                      <a:pt x="14" y="17"/>
                      <a:pt x="16" y="20"/>
                    </a:cubicBezTo>
                    <a:cubicBezTo>
                      <a:pt x="17" y="23"/>
                      <a:pt x="15" y="25"/>
                      <a:pt x="17" y="28"/>
                    </a:cubicBezTo>
                  </a:path>
                </a:pathLst>
              </a:custGeom>
              <a:noFill/>
              <a:ln w="7938" cap="flat">
                <a:solidFill>
                  <a:srgbClr val="E6862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285" name="Freeform 885"/>
              <p:cNvSpPr>
                <a:spLocks/>
              </p:cNvSpPr>
              <p:nvPr/>
            </p:nvSpPr>
            <p:spPr bwMode="auto">
              <a:xfrm>
                <a:off x="3527" y="2475"/>
                <a:ext cx="105" cy="57"/>
              </a:xfrm>
              <a:custGeom>
                <a:avLst/>
                <a:gdLst>
                  <a:gd name="T0" fmla="*/ 2 w 47"/>
                  <a:gd name="T1" fmla="*/ 8 h 25"/>
                  <a:gd name="T2" fmla="*/ 0 w 47"/>
                  <a:gd name="T3" fmla="*/ 9 h 25"/>
                  <a:gd name="T4" fmla="*/ 20 w 47"/>
                  <a:gd name="T5" fmla="*/ 1 h 25"/>
                  <a:gd name="T6" fmla="*/ 27 w 47"/>
                  <a:gd name="T7" fmla="*/ 2 h 25"/>
                  <a:gd name="T8" fmla="*/ 28 w 47"/>
                  <a:gd name="T9" fmla="*/ 6 h 25"/>
                  <a:gd name="T10" fmla="*/ 31 w 47"/>
                  <a:gd name="T11" fmla="*/ 6 h 25"/>
                  <a:gd name="T12" fmla="*/ 33 w 47"/>
                  <a:gd name="T13" fmla="*/ 12 h 25"/>
                  <a:gd name="T14" fmla="*/ 39 w 47"/>
                  <a:gd name="T15" fmla="*/ 14 h 25"/>
                  <a:gd name="T16" fmla="*/ 47 w 47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25">
                    <a:moveTo>
                      <a:pt x="2" y="8"/>
                    </a:moveTo>
                    <a:cubicBezTo>
                      <a:pt x="1" y="8"/>
                      <a:pt x="1" y="9"/>
                      <a:pt x="0" y="9"/>
                    </a:cubicBezTo>
                    <a:cubicBezTo>
                      <a:pt x="7" y="6"/>
                      <a:pt x="13" y="2"/>
                      <a:pt x="20" y="1"/>
                    </a:cubicBezTo>
                    <a:cubicBezTo>
                      <a:pt x="25" y="1"/>
                      <a:pt x="24" y="0"/>
                      <a:pt x="27" y="2"/>
                    </a:cubicBezTo>
                    <a:cubicBezTo>
                      <a:pt x="28" y="3"/>
                      <a:pt x="27" y="5"/>
                      <a:pt x="28" y="6"/>
                    </a:cubicBezTo>
                    <a:cubicBezTo>
                      <a:pt x="28" y="7"/>
                      <a:pt x="31" y="6"/>
                      <a:pt x="31" y="6"/>
                    </a:cubicBezTo>
                    <a:cubicBezTo>
                      <a:pt x="32" y="8"/>
                      <a:pt x="32" y="11"/>
                      <a:pt x="33" y="12"/>
                    </a:cubicBezTo>
                    <a:cubicBezTo>
                      <a:pt x="36" y="15"/>
                      <a:pt x="37" y="13"/>
                      <a:pt x="39" y="14"/>
                    </a:cubicBezTo>
                    <a:cubicBezTo>
                      <a:pt x="43" y="16"/>
                      <a:pt x="46" y="21"/>
                      <a:pt x="47" y="25"/>
                    </a:cubicBezTo>
                  </a:path>
                </a:pathLst>
              </a:custGeom>
              <a:noFill/>
              <a:ln w="7938" cap="flat">
                <a:solidFill>
                  <a:srgbClr val="E6862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286" name="Freeform 886"/>
              <p:cNvSpPr>
                <a:spLocks/>
              </p:cNvSpPr>
              <p:nvPr/>
            </p:nvSpPr>
            <p:spPr bwMode="auto">
              <a:xfrm>
                <a:off x="3547" y="2518"/>
                <a:ext cx="49" cy="27"/>
              </a:xfrm>
              <a:custGeom>
                <a:avLst/>
                <a:gdLst>
                  <a:gd name="T0" fmla="*/ 8 w 22"/>
                  <a:gd name="T1" fmla="*/ 0 h 12"/>
                  <a:gd name="T2" fmla="*/ 22 w 22"/>
                  <a:gd name="T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2" h="12">
                    <a:moveTo>
                      <a:pt x="8" y="0"/>
                    </a:moveTo>
                    <a:cubicBezTo>
                      <a:pt x="0" y="11"/>
                      <a:pt x="18" y="8"/>
                      <a:pt x="22" y="12"/>
                    </a:cubicBezTo>
                  </a:path>
                </a:pathLst>
              </a:custGeom>
              <a:noFill/>
              <a:ln w="7938" cap="flat">
                <a:solidFill>
                  <a:srgbClr val="E6862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287" name="Freeform 887"/>
              <p:cNvSpPr>
                <a:spLocks/>
              </p:cNvSpPr>
              <p:nvPr/>
            </p:nvSpPr>
            <p:spPr bwMode="auto">
              <a:xfrm>
                <a:off x="3417" y="2516"/>
                <a:ext cx="94" cy="31"/>
              </a:xfrm>
              <a:custGeom>
                <a:avLst/>
                <a:gdLst>
                  <a:gd name="T0" fmla="*/ 12 w 42"/>
                  <a:gd name="T1" fmla="*/ 0 h 14"/>
                  <a:gd name="T2" fmla="*/ 35 w 42"/>
                  <a:gd name="T3" fmla="*/ 10 h 14"/>
                  <a:gd name="T4" fmla="*/ 42 w 42"/>
                  <a:gd name="T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14">
                    <a:moveTo>
                      <a:pt x="12" y="0"/>
                    </a:moveTo>
                    <a:cubicBezTo>
                      <a:pt x="0" y="9"/>
                      <a:pt x="32" y="11"/>
                      <a:pt x="35" y="10"/>
                    </a:cubicBezTo>
                    <a:cubicBezTo>
                      <a:pt x="36" y="13"/>
                      <a:pt x="38" y="14"/>
                      <a:pt x="42" y="14"/>
                    </a:cubicBezTo>
                  </a:path>
                </a:pathLst>
              </a:custGeom>
              <a:noFill/>
              <a:ln w="7938" cap="flat">
                <a:solidFill>
                  <a:srgbClr val="E6862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288" name="Freeform 888"/>
              <p:cNvSpPr>
                <a:spLocks/>
              </p:cNvSpPr>
              <p:nvPr/>
            </p:nvSpPr>
            <p:spPr bwMode="auto">
              <a:xfrm>
                <a:off x="3390" y="2583"/>
                <a:ext cx="76" cy="76"/>
              </a:xfrm>
              <a:custGeom>
                <a:avLst/>
                <a:gdLst>
                  <a:gd name="T0" fmla="*/ 2 w 34"/>
                  <a:gd name="T1" fmla="*/ 0 h 34"/>
                  <a:gd name="T2" fmla="*/ 10 w 34"/>
                  <a:gd name="T3" fmla="*/ 21 h 34"/>
                  <a:gd name="T4" fmla="*/ 19 w 34"/>
                  <a:gd name="T5" fmla="*/ 25 h 34"/>
                  <a:gd name="T6" fmla="*/ 29 w 34"/>
                  <a:gd name="T7" fmla="*/ 27 h 34"/>
                  <a:gd name="T8" fmla="*/ 34 w 34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4">
                    <a:moveTo>
                      <a:pt x="2" y="0"/>
                    </a:moveTo>
                    <a:cubicBezTo>
                      <a:pt x="0" y="6"/>
                      <a:pt x="5" y="17"/>
                      <a:pt x="10" y="21"/>
                    </a:cubicBezTo>
                    <a:cubicBezTo>
                      <a:pt x="13" y="22"/>
                      <a:pt x="16" y="23"/>
                      <a:pt x="19" y="25"/>
                    </a:cubicBezTo>
                    <a:cubicBezTo>
                      <a:pt x="22" y="27"/>
                      <a:pt x="24" y="30"/>
                      <a:pt x="29" y="27"/>
                    </a:cubicBezTo>
                    <a:cubicBezTo>
                      <a:pt x="28" y="31"/>
                      <a:pt x="30" y="34"/>
                      <a:pt x="34" y="34"/>
                    </a:cubicBezTo>
                  </a:path>
                </a:pathLst>
              </a:custGeom>
              <a:noFill/>
              <a:ln w="7938" cap="flat">
                <a:solidFill>
                  <a:srgbClr val="E6862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289" name="Freeform 889"/>
              <p:cNvSpPr>
                <a:spLocks/>
              </p:cNvSpPr>
              <p:nvPr/>
            </p:nvSpPr>
            <p:spPr bwMode="auto">
              <a:xfrm>
                <a:off x="3488" y="2608"/>
                <a:ext cx="90" cy="105"/>
              </a:xfrm>
              <a:custGeom>
                <a:avLst/>
                <a:gdLst>
                  <a:gd name="T0" fmla="*/ 0 w 40"/>
                  <a:gd name="T1" fmla="*/ 0 h 47"/>
                  <a:gd name="T2" fmla="*/ 14 w 40"/>
                  <a:gd name="T3" fmla="*/ 11 h 47"/>
                  <a:gd name="T4" fmla="*/ 21 w 40"/>
                  <a:gd name="T5" fmla="*/ 28 h 47"/>
                  <a:gd name="T6" fmla="*/ 32 w 40"/>
                  <a:gd name="T7" fmla="*/ 35 h 47"/>
                  <a:gd name="T8" fmla="*/ 35 w 40"/>
                  <a:gd name="T9" fmla="*/ 41 h 47"/>
                  <a:gd name="T10" fmla="*/ 40 w 40"/>
                  <a:gd name="T11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47">
                    <a:moveTo>
                      <a:pt x="0" y="0"/>
                    </a:moveTo>
                    <a:cubicBezTo>
                      <a:pt x="7" y="0"/>
                      <a:pt x="13" y="4"/>
                      <a:pt x="14" y="11"/>
                    </a:cubicBezTo>
                    <a:cubicBezTo>
                      <a:pt x="16" y="19"/>
                      <a:pt x="14" y="22"/>
                      <a:pt x="21" y="28"/>
                    </a:cubicBezTo>
                    <a:cubicBezTo>
                      <a:pt x="25" y="32"/>
                      <a:pt x="29" y="32"/>
                      <a:pt x="32" y="35"/>
                    </a:cubicBezTo>
                    <a:cubicBezTo>
                      <a:pt x="33" y="36"/>
                      <a:pt x="34" y="40"/>
                      <a:pt x="35" y="41"/>
                    </a:cubicBezTo>
                    <a:cubicBezTo>
                      <a:pt x="37" y="43"/>
                      <a:pt x="40" y="42"/>
                      <a:pt x="40" y="47"/>
                    </a:cubicBezTo>
                  </a:path>
                </a:pathLst>
              </a:custGeom>
              <a:noFill/>
              <a:ln w="7938" cap="flat">
                <a:solidFill>
                  <a:srgbClr val="E6862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290" name="Freeform 890"/>
              <p:cNvSpPr>
                <a:spLocks/>
              </p:cNvSpPr>
              <p:nvPr/>
            </p:nvSpPr>
            <p:spPr bwMode="auto">
              <a:xfrm>
                <a:off x="3612" y="2763"/>
                <a:ext cx="45" cy="60"/>
              </a:xfrm>
              <a:custGeom>
                <a:avLst/>
                <a:gdLst>
                  <a:gd name="T0" fmla="*/ 1 w 20"/>
                  <a:gd name="T1" fmla="*/ 0 h 27"/>
                  <a:gd name="T2" fmla="*/ 18 w 20"/>
                  <a:gd name="T3" fmla="*/ 17 h 27"/>
                  <a:gd name="T4" fmla="*/ 20 w 20"/>
                  <a:gd name="T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" h="27">
                    <a:moveTo>
                      <a:pt x="1" y="0"/>
                    </a:moveTo>
                    <a:cubicBezTo>
                      <a:pt x="0" y="8"/>
                      <a:pt x="9" y="21"/>
                      <a:pt x="18" y="17"/>
                    </a:cubicBezTo>
                    <a:cubicBezTo>
                      <a:pt x="19" y="20"/>
                      <a:pt x="19" y="24"/>
                      <a:pt x="20" y="27"/>
                    </a:cubicBezTo>
                  </a:path>
                </a:pathLst>
              </a:custGeom>
              <a:noFill/>
              <a:ln w="7938" cap="flat">
                <a:solidFill>
                  <a:srgbClr val="E6862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291" name="Freeform 891"/>
              <p:cNvSpPr>
                <a:spLocks/>
              </p:cNvSpPr>
              <p:nvPr/>
            </p:nvSpPr>
            <p:spPr bwMode="auto">
              <a:xfrm>
                <a:off x="3657" y="2846"/>
                <a:ext cx="42" cy="67"/>
              </a:xfrm>
              <a:custGeom>
                <a:avLst/>
                <a:gdLst>
                  <a:gd name="T0" fmla="*/ 3 w 19"/>
                  <a:gd name="T1" fmla="*/ 0 h 30"/>
                  <a:gd name="T2" fmla="*/ 8 w 19"/>
                  <a:gd name="T3" fmla="*/ 19 h 30"/>
                  <a:gd name="T4" fmla="*/ 16 w 19"/>
                  <a:gd name="T5" fmla="*/ 27 h 30"/>
                  <a:gd name="T6" fmla="*/ 19 w 19"/>
                  <a:gd name="T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30">
                    <a:moveTo>
                      <a:pt x="3" y="0"/>
                    </a:moveTo>
                    <a:cubicBezTo>
                      <a:pt x="0" y="4"/>
                      <a:pt x="4" y="16"/>
                      <a:pt x="8" y="19"/>
                    </a:cubicBezTo>
                    <a:cubicBezTo>
                      <a:pt x="12" y="23"/>
                      <a:pt x="19" y="17"/>
                      <a:pt x="16" y="27"/>
                    </a:cubicBezTo>
                    <a:cubicBezTo>
                      <a:pt x="18" y="28"/>
                      <a:pt x="17" y="29"/>
                      <a:pt x="19" y="30"/>
                    </a:cubicBezTo>
                  </a:path>
                </a:pathLst>
              </a:custGeom>
              <a:noFill/>
              <a:ln w="7938" cap="flat">
                <a:solidFill>
                  <a:srgbClr val="E6862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292" name="Freeform 892"/>
              <p:cNvSpPr>
                <a:spLocks/>
              </p:cNvSpPr>
              <p:nvPr/>
            </p:nvSpPr>
            <p:spPr bwMode="auto">
              <a:xfrm>
                <a:off x="3690" y="2621"/>
                <a:ext cx="57" cy="38"/>
              </a:xfrm>
              <a:custGeom>
                <a:avLst/>
                <a:gdLst>
                  <a:gd name="T0" fmla="*/ 0 w 25"/>
                  <a:gd name="T1" fmla="*/ 4 h 17"/>
                  <a:gd name="T2" fmla="*/ 12 w 25"/>
                  <a:gd name="T3" fmla="*/ 2 h 17"/>
                  <a:gd name="T4" fmla="*/ 21 w 25"/>
                  <a:gd name="T5" fmla="*/ 9 h 17"/>
                  <a:gd name="T6" fmla="*/ 25 w 25"/>
                  <a:gd name="T7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17">
                    <a:moveTo>
                      <a:pt x="0" y="4"/>
                    </a:moveTo>
                    <a:cubicBezTo>
                      <a:pt x="2" y="2"/>
                      <a:pt x="9" y="0"/>
                      <a:pt x="12" y="2"/>
                    </a:cubicBezTo>
                    <a:cubicBezTo>
                      <a:pt x="16" y="4"/>
                      <a:pt x="14" y="10"/>
                      <a:pt x="21" y="9"/>
                    </a:cubicBezTo>
                    <a:cubicBezTo>
                      <a:pt x="19" y="13"/>
                      <a:pt x="21" y="15"/>
                      <a:pt x="25" y="17"/>
                    </a:cubicBezTo>
                  </a:path>
                </a:pathLst>
              </a:custGeom>
              <a:noFill/>
              <a:ln w="7938" cap="flat">
                <a:solidFill>
                  <a:srgbClr val="E6862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293" name="Freeform 893"/>
              <p:cNvSpPr>
                <a:spLocks/>
              </p:cNvSpPr>
              <p:nvPr/>
            </p:nvSpPr>
            <p:spPr bwMode="auto">
              <a:xfrm>
                <a:off x="3708" y="2666"/>
                <a:ext cx="65" cy="47"/>
              </a:xfrm>
              <a:custGeom>
                <a:avLst/>
                <a:gdLst>
                  <a:gd name="T0" fmla="*/ 0 w 29"/>
                  <a:gd name="T1" fmla="*/ 0 h 21"/>
                  <a:gd name="T2" fmla="*/ 22 w 29"/>
                  <a:gd name="T3" fmla="*/ 11 h 21"/>
                  <a:gd name="T4" fmla="*/ 24 w 29"/>
                  <a:gd name="T5" fmla="*/ 12 h 21"/>
                  <a:gd name="T6" fmla="*/ 29 w 29"/>
                  <a:gd name="T7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21">
                    <a:moveTo>
                      <a:pt x="0" y="0"/>
                    </a:moveTo>
                    <a:cubicBezTo>
                      <a:pt x="0" y="9"/>
                      <a:pt x="18" y="21"/>
                      <a:pt x="22" y="11"/>
                    </a:cubicBezTo>
                    <a:cubicBezTo>
                      <a:pt x="22" y="11"/>
                      <a:pt x="23" y="12"/>
                      <a:pt x="24" y="12"/>
                    </a:cubicBezTo>
                    <a:cubicBezTo>
                      <a:pt x="26" y="11"/>
                      <a:pt x="28" y="8"/>
                      <a:pt x="29" y="5"/>
                    </a:cubicBezTo>
                  </a:path>
                </a:pathLst>
              </a:custGeom>
              <a:noFill/>
              <a:ln w="7938" cap="flat">
                <a:solidFill>
                  <a:srgbClr val="E6862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294" name="Freeform 894"/>
              <p:cNvSpPr>
                <a:spLocks/>
              </p:cNvSpPr>
              <p:nvPr/>
            </p:nvSpPr>
            <p:spPr bwMode="auto">
              <a:xfrm>
                <a:off x="3699" y="2841"/>
                <a:ext cx="39" cy="32"/>
              </a:xfrm>
              <a:custGeom>
                <a:avLst/>
                <a:gdLst>
                  <a:gd name="T0" fmla="*/ 2 w 17"/>
                  <a:gd name="T1" fmla="*/ 0 h 14"/>
                  <a:gd name="T2" fmla="*/ 17 w 17"/>
                  <a:gd name="T3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" h="14">
                    <a:moveTo>
                      <a:pt x="2" y="0"/>
                    </a:moveTo>
                    <a:cubicBezTo>
                      <a:pt x="0" y="14"/>
                      <a:pt x="16" y="14"/>
                      <a:pt x="17" y="3"/>
                    </a:cubicBezTo>
                  </a:path>
                </a:pathLst>
              </a:custGeom>
              <a:noFill/>
              <a:ln w="7938" cap="flat">
                <a:solidFill>
                  <a:srgbClr val="E6862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295" name="Freeform 895"/>
              <p:cNvSpPr>
                <a:spLocks/>
              </p:cNvSpPr>
              <p:nvPr/>
            </p:nvSpPr>
            <p:spPr bwMode="auto">
              <a:xfrm>
                <a:off x="3401" y="2877"/>
                <a:ext cx="43" cy="83"/>
              </a:xfrm>
              <a:custGeom>
                <a:avLst/>
                <a:gdLst>
                  <a:gd name="T0" fmla="*/ 5 w 19"/>
                  <a:gd name="T1" fmla="*/ 0 h 37"/>
                  <a:gd name="T2" fmla="*/ 4 w 19"/>
                  <a:gd name="T3" fmla="*/ 23 h 37"/>
                  <a:gd name="T4" fmla="*/ 11 w 19"/>
                  <a:gd name="T5" fmla="*/ 29 h 37"/>
                  <a:gd name="T6" fmla="*/ 16 w 19"/>
                  <a:gd name="T7" fmla="*/ 31 h 37"/>
                  <a:gd name="T8" fmla="*/ 19 w 19"/>
                  <a:gd name="T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37">
                    <a:moveTo>
                      <a:pt x="5" y="0"/>
                    </a:moveTo>
                    <a:cubicBezTo>
                      <a:pt x="0" y="6"/>
                      <a:pt x="1" y="17"/>
                      <a:pt x="4" y="23"/>
                    </a:cubicBezTo>
                    <a:cubicBezTo>
                      <a:pt x="6" y="26"/>
                      <a:pt x="8" y="27"/>
                      <a:pt x="11" y="29"/>
                    </a:cubicBezTo>
                    <a:cubicBezTo>
                      <a:pt x="12" y="30"/>
                      <a:pt x="14" y="30"/>
                      <a:pt x="16" y="31"/>
                    </a:cubicBezTo>
                    <a:cubicBezTo>
                      <a:pt x="17" y="32"/>
                      <a:pt x="17" y="35"/>
                      <a:pt x="19" y="37"/>
                    </a:cubicBezTo>
                  </a:path>
                </a:pathLst>
              </a:custGeom>
              <a:noFill/>
              <a:ln w="7938" cap="flat">
                <a:solidFill>
                  <a:srgbClr val="E6862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296" name="Freeform 896"/>
              <p:cNvSpPr>
                <a:spLocks/>
              </p:cNvSpPr>
              <p:nvPr/>
            </p:nvSpPr>
            <p:spPr bwMode="auto">
              <a:xfrm>
                <a:off x="3457" y="2929"/>
                <a:ext cx="13" cy="69"/>
              </a:xfrm>
              <a:custGeom>
                <a:avLst/>
                <a:gdLst>
                  <a:gd name="T0" fmla="*/ 0 w 6"/>
                  <a:gd name="T1" fmla="*/ 0 h 31"/>
                  <a:gd name="T2" fmla="*/ 5 w 6"/>
                  <a:gd name="T3" fmla="*/ 15 h 31"/>
                  <a:gd name="T4" fmla="*/ 0 w 6"/>
                  <a:gd name="T5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31">
                    <a:moveTo>
                      <a:pt x="0" y="0"/>
                    </a:moveTo>
                    <a:cubicBezTo>
                      <a:pt x="2" y="6"/>
                      <a:pt x="6" y="7"/>
                      <a:pt x="5" y="15"/>
                    </a:cubicBezTo>
                    <a:cubicBezTo>
                      <a:pt x="4" y="21"/>
                      <a:pt x="2" y="26"/>
                      <a:pt x="0" y="31"/>
                    </a:cubicBezTo>
                  </a:path>
                </a:pathLst>
              </a:custGeom>
              <a:noFill/>
              <a:ln w="7938" cap="flat">
                <a:solidFill>
                  <a:srgbClr val="E6862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297" name="Freeform 897"/>
              <p:cNvSpPr>
                <a:spLocks/>
              </p:cNvSpPr>
              <p:nvPr/>
            </p:nvSpPr>
            <p:spPr bwMode="auto">
              <a:xfrm>
                <a:off x="3596" y="2680"/>
                <a:ext cx="25" cy="42"/>
              </a:xfrm>
              <a:custGeom>
                <a:avLst/>
                <a:gdLst>
                  <a:gd name="T0" fmla="*/ 0 w 11"/>
                  <a:gd name="T1" fmla="*/ 0 h 19"/>
                  <a:gd name="T2" fmla="*/ 11 w 11"/>
                  <a:gd name="T3" fmla="*/ 8 h 19"/>
                  <a:gd name="T4" fmla="*/ 9 w 11"/>
                  <a:gd name="T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9">
                    <a:moveTo>
                      <a:pt x="0" y="0"/>
                    </a:moveTo>
                    <a:cubicBezTo>
                      <a:pt x="4" y="4"/>
                      <a:pt x="5" y="8"/>
                      <a:pt x="11" y="8"/>
                    </a:cubicBezTo>
                    <a:cubicBezTo>
                      <a:pt x="7" y="12"/>
                      <a:pt x="8" y="14"/>
                      <a:pt x="9" y="19"/>
                    </a:cubicBezTo>
                  </a:path>
                </a:pathLst>
              </a:custGeom>
              <a:noFill/>
              <a:ln w="7938" cap="flat">
                <a:solidFill>
                  <a:srgbClr val="E6862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298" name="Freeform 898"/>
              <p:cNvSpPr>
                <a:spLocks/>
              </p:cNvSpPr>
              <p:nvPr/>
            </p:nvSpPr>
            <p:spPr bwMode="auto">
              <a:xfrm>
                <a:off x="3614" y="3023"/>
                <a:ext cx="23" cy="27"/>
              </a:xfrm>
              <a:custGeom>
                <a:avLst/>
                <a:gdLst>
                  <a:gd name="T0" fmla="*/ 0 w 10"/>
                  <a:gd name="T1" fmla="*/ 0 h 12"/>
                  <a:gd name="T2" fmla="*/ 1 w 10"/>
                  <a:gd name="T3" fmla="*/ 12 h 12"/>
                  <a:gd name="T4" fmla="*/ 10 w 10"/>
                  <a:gd name="T5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12">
                    <a:moveTo>
                      <a:pt x="0" y="0"/>
                    </a:moveTo>
                    <a:cubicBezTo>
                      <a:pt x="3" y="3"/>
                      <a:pt x="4" y="9"/>
                      <a:pt x="1" y="12"/>
                    </a:cubicBezTo>
                    <a:cubicBezTo>
                      <a:pt x="3" y="8"/>
                      <a:pt x="8" y="7"/>
                      <a:pt x="10" y="11"/>
                    </a:cubicBezTo>
                  </a:path>
                </a:pathLst>
              </a:custGeom>
              <a:noFill/>
              <a:ln w="7938" cap="flat">
                <a:solidFill>
                  <a:srgbClr val="E6862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299" name="Freeform 899"/>
              <p:cNvSpPr>
                <a:spLocks/>
              </p:cNvSpPr>
              <p:nvPr/>
            </p:nvSpPr>
            <p:spPr bwMode="auto">
              <a:xfrm>
                <a:off x="3500" y="3539"/>
                <a:ext cx="13" cy="36"/>
              </a:xfrm>
              <a:custGeom>
                <a:avLst/>
                <a:gdLst>
                  <a:gd name="T0" fmla="*/ 3 w 6"/>
                  <a:gd name="T1" fmla="*/ 0 h 16"/>
                  <a:gd name="T2" fmla="*/ 6 w 6"/>
                  <a:gd name="T3" fmla="*/ 7 h 16"/>
                  <a:gd name="T4" fmla="*/ 4 w 6"/>
                  <a:gd name="T5" fmla="*/ 9 h 16"/>
                  <a:gd name="T6" fmla="*/ 0 w 6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6">
                    <a:moveTo>
                      <a:pt x="3" y="0"/>
                    </a:moveTo>
                    <a:cubicBezTo>
                      <a:pt x="0" y="3"/>
                      <a:pt x="2" y="7"/>
                      <a:pt x="6" y="7"/>
                    </a:cubicBezTo>
                    <a:cubicBezTo>
                      <a:pt x="5" y="8"/>
                      <a:pt x="6" y="8"/>
                      <a:pt x="4" y="9"/>
                    </a:cubicBezTo>
                    <a:cubicBezTo>
                      <a:pt x="2" y="11"/>
                      <a:pt x="0" y="13"/>
                      <a:pt x="0" y="16"/>
                    </a:cubicBezTo>
                  </a:path>
                </a:pathLst>
              </a:custGeom>
              <a:noFill/>
              <a:ln w="7938" cap="flat">
                <a:solidFill>
                  <a:srgbClr val="E6862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300" name="Freeform 900"/>
              <p:cNvSpPr>
                <a:spLocks/>
              </p:cNvSpPr>
              <p:nvPr/>
            </p:nvSpPr>
            <p:spPr bwMode="auto">
              <a:xfrm>
                <a:off x="3293" y="3543"/>
                <a:ext cx="11" cy="21"/>
              </a:xfrm>
              <a:custGeom>
                <a:avLst/>
                <a:gdLst>
                  <a:gd name="T0" fmla="*/ 0 w 5"/>
                  <a:gd name="T1" fmla="*/ 0 h 9"/>
                  <a:gd name="T2" fmla="*/ 5 w 5"/>
                  <a:gd name="T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" h="9">
                    <a:moveTo>
                      <a:pt x="0" y="0"/>
                    </a:moveTo>
                    <a:cubicBezTo>
                      <a:pt x="3" y="2"/>
                      <a:pt x="4" y="5"/>
                      <a:pt x="5" y="9"/>
                    </a:cubicBezTo>
                  </a:path>
                </a:pathLst>
              </a:custGeom>
              <a:noFill/>
              <a:ln w="7938" cap="flat">
                <a:solidFill>
                  <a:srgbClr val="E6862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301" name="Freeform 901"/>
              <p:cNvSpPr>
                <a:spLocks/>
              </p:cNvSpPr>
              <p:nvPr/>
            </p:nvSpPr>
            <p:spPr bwMode="auto">
              <a:xfrm>
                <a:off x="3300" y="3543"/>
                <a:ext cx="13" cy="14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cubicBezTo>
                      <a:pt x="2" y="4"/>
                      <a:pt x="4" y="2"/>
                      <a:pt x="6" y="0"/>
                    </a:cubicBezTo>
                  </a:path>
                </a:pathLst>
              </a:custGeom>
              <a:noFill/>
              <a:ln w="7938" cap="flat">
                <a:solidFill>
                  <a:srgbClr val="E6862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302" name="Freeform 902"/>
              <p:cNvSpPr>
                <a:spLocks/>
              </p:cNvSpPr>
              <p:nvPr/>
            </p:nvSpPr>
            <p:spPr bwMode="auto">
              <a:xfrm>
                <a:off x="3358" y="3319"/>
                <a:ext cx="18" cy="81"/>
              </a:xfrm>
              <a:custGeom>
                <a:avLst/>
                <a:gdLst>
                  <a:gd name="T0" fmla="*/ 4 w 8"/>
                  <a:gd name="T1" fmla="*/ 0 h 36"/>
                  <a:gd name="T2" fmla="*/ 7 w 8"/>
                  <a:gd name="T3" fmla="*/ 8 h 36"/>
                  <a:gd name="T4" fmla="*/ 3 w 8"/>
                  <a:gd name="T5" fmla="*/ 19 h 36"/>
                  <a:gd name="T6" fmla="*/ 7 w 8"/>
                  <a:gd name="T7" fmla="*/ 26 h 36"/>
                  <a:gd name="T8" fmla="*/ 4 w 8"/>
                  <a:gd name="T9" fmla="*/ 36 h 36"/>
                  <a:gd name="T10" fmla="*/ 0 w 8"/>
                  <a:gd name="T11" fmla="*/ 3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36">
                    <a:moveTo>
                      <a:pt x="4" y="0"/>
                    </a:moveTo>
                    <a:cubicBezTo>
                      <a:pt x="4" y="1"/>
                      <a:pt x="7" y="5"/>
                      <a:pt x="7" y="8"/>
                    </a:cubicBezTo>
                    <a:cubicBezTo>
                      <a:pt x="7" y="12"/>
                      <a:pt x="3" y="15"/>
                      <a:pt x="3" y="19"/>
                    </a:cubicBezTo>
                    <a:cubicBezTo>
                      <a:pt x="4" y="23"/>
                      <a:pt x="7" y="22"/>
                      <a:pt x="7" y="26"/>
                    </a:cubicBezTo>
                    <a:cubicBezTo>
                      <a:pt x="8" y="29"/>
                      <a:pt x="4" y="34"/>
                      <a:pt x="4" y="36"/>
                    </a:cubicBezTo>
                    <a:cubicBezTo>
                      <a:pt x="2" y="35"/>
                      <a:pt x="1" y="35"/>
                      <a:pt x="0" y="34"/>
                    </a:cubicBezTo>
                  </a:path>
                </a:pathLst>
              </a:custGeom>
              <a:noFill/>
              <a:ln w="7938" cap="flat">
                <a:solidFill>
                  <a:srgbClr val="E6862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303" name="Freeform 903"/>
              <p:cNvSpPr>
                <a:spLocks/>
              </p:cNvSpPr>
              <p:nvPr/>
            </p:nvSpPr>
            <p:spPr bwMode="auto">
              <a:xfrm>
                <a:off x="2826" y="3620"/>
                <a:ext cx="27" cy="15"/>
              </a:xfrm>
              <a:custGeom>
                <a:avLst/>
                <a:gdLst>
                  <a:gd name="T0" fmla="*/ 0 w 12"/>
                  <a:gd name="T1" fmla="*/ 6 h 7"/>
                  <a:gd name="T2" fmla="*/ 11 w 12"/>
                  <a:gd name="T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" h="7">
                    <a:moveTo>
                      <a:pt x="0" y="6"/>
                    </a:moveTo>
                    <a:cubicBezTo>
                      <a:pt x="4" y="7"/>
                      <a:pt x="12" y="5"/>
                      <a:pt x="11" y="0"/>
                    </a:cubicBezTo>
                  </a:path>
                </a:pathLst>
              </a:custGeom>
              <a:noFill/>
              <a:ln w="7938" cap="flat">
                <a:solidFill>
                  <a:srgbClr val="E6862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304" name="Freeform 904"/>
              <p:cNvSpPr>
                <a:spLocks/>
              </p:cNvSpPr>
              <p:nvPr/>
            </p:nvSpPr>
            <p:spPr bwMode="auto">
              <a:xfrm>
                <a:off x="2773" y="3629"/>
                <a:ext cx="65" cy="22"/>
              </a:xfrm>
              <a:custGeom>
                <a:avLst/>
                <a:gdLst>
                  <a:gd name="T0" fmla="*/ 0 w 29"/>
                  <a:gd name="T1" fmla="*/ 5 h 10"/>
                  <a:gd name="T2" fmla="*/ 14 w 29"/>
                  <a:gd name="T3" fmla="*/ 2 h 10"/>
                  <a:gd name="T4" fmla="*/ 14 w 29"/>
                  <a:gd name="T5" fmla="*/ 1 h 10"/>
                  <a:gd name="T6" fmla="*/ 15 w 29"/>
                  <a:gd name="T7" fmla="*/ 0 h 10"/>
                  <a:gd name="T8" fmla="*/ 17 w 29"/>
                  <a:gd name="T9" fmla="*/ 2 h 10"/>
                  <a:gd name="T10" fmla="*/ 29 w 29"/>
                  <a:gd name="T1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10">
                    <a:moveTo>
                      <a:pt x="0" y="5"/>
                    </a:moveTo>
                    <a:cubicBezTo>
                      <a:pt x="5" y="7"/>
                      <a:pt x="10" y="4"/>
                      <a:pt x="14" y="2"/>
                    </a:cubicBezTo>
                    <a:cubicBezTo>
                      <a:pt x="15" y="2"/>
                      <a:pt x="14" y="1"/>
                      <a:pt x="14" y="1"/>
                    </a:cubicBezTo>
                    <a:cubicBezTo>
                      <a:pt x="14" y="1"/>
                      <a:pt x="15" y="0"/>
                      <a:pt x="15" y="0"/>
                    </a:cubicBezTo>
                    <a:cubicBezTo>
                      <a:pt x="15" y="0"/>
                      <a:pt x="16" y="1"/>
                      <a:pt x="17" y="2"/>
                    </a:cubicBezTo>
                    <a:cubicBezTo>
                      <a:pt x="13" y="8"/>
                      <a:pt x="25" y="9"/>
                      <a:pt x="29" y="10"/>
                    </a:cubicBezTo>
                  </a:path>
                </a:pathLst>
              </a:custGeom>
              <a:noFill/>
              <a:ln w="7938" cap="flat">
                <a:solidFill>
                  <a:srgbClr val="E6862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305" name="Freeform 905"/>
              <p:cNvSpPr>
                <a:spLocks/>
              </p:cNvSpPr>
              <p:nvPr/>
            </p:nvSpPr>
            <p:spPr bwMode="auto">
              <a:xfrm>
                <a:off x="2925" y="3597"/>
                <a:ext cx="97" cy="56"/>
              </a:xfrm>
              <a:custGeom>
                <a:avLst/>
                <a:gdLst>
                  <a:gd name="T0" fmla="*/ 5 w 43"/>
                  <a:gd name="T1" fmla="*/ 8 h 25"/>
                  <a:gd name="T2" fmla="*/ 17 w 43"/>
                  <a:gd name="T3" fmla="*/ 16 h 25"/>
                  <a:gd name="T4" fmla="*/ 31 w 43"/>
                  <a:gd name="T5" fmla="*/ 13 h 25"/>
                  <a:gd name="T6" fmla="*/ 41 w 43"/>
                  <a:gd name="T7" fmla="*/ 8 h 25"/>
                  <a:gd name="T8" fmla="*/ 43 w 43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25">
                    <a:moveTo>
                      <a:pt x="5" y="8"/>
                    </a:moveTo>
                    <a:cubicBezTo>
                      <a:pt x="0" y="17"/>
                      <a:pt x="13" y="25"/>
                      <a:pt x="17" y="16"/>
                    </a:cubicBezTo>
                    <a:cubicBezTo>
                      <a:pt x="20" y="21"/>
                      <a:pt x="28" y="17"/>
                      <a:pt x="31" y="13"/>
                    </a:cubicBezTo>
                    <a:cubicBezTo>
                      <a:pt x="33" y="11"/>
                      <a:pt x="34" y="0"/>
                      <a:pt x="41" y="8"/>
                    </a:cubicBezTo>
                    <a:cubicBezTo>
                      <a:pt x="41" y="7"/>
                      <a:pt x="42" y="6"/>
                      <a:pt x="43" y="6"/>
                    </a:cubicBezTo>
                  </a:path>
                </a:pathLst>
              </a:custGeom>
              <a:noFill/>
              <a:ln w="7938" cap="flat">
                <a:solidFill>
                  <a:srgbClr val="E6862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306" name="Freeform 906"/>
              <p:cNvSpPr>
                <a:spLocks/>
              </p:cNvSpPr>
              <p:nvPr/>
            </p:nvSpPr>
            <p:spPr bwMode="auto">
              <a:xfrm>
                <a:off x="2990" y="3557"/>
                <a:ext cx="16" cy="29"/>
              </a:xfrm>
              <a:custGeom>
                <a:avLst/>
                <a:gdLst>
                  <a:gd name="T0" fmla="*/ 0 w 7"/>
                  <a:gd name="T1" fmla="*/ 0 h 13"/>
                  <a:gd name="T2" fmla="*/ 6 w 7"/>
                  <a:gd name="T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" h="13">
                    <a:moveTo>
                      <a:pt x="0" y="0"/>
                    </a:moveTo>
                    <a:cubicBezTo>
                      <a:pt x="7" y="1"/>
                      <a:pt x="4" y="8"/>
                      <a:pt x="6" y="13"/>
                    </a:cubicBezTo>
                  </a:path>
                </a:pathLst>
              </a:custGeom>
              <a:noFill/>
              <a:ln w="7938" cap="flat">
                <a:solidFill>
                  <a:srgbClr val="E6862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307" name="Freeform 907"/>
              <p:cNvSpPr>
                <a:spLocks/>
              </p:cNvSpPr>
              <p:nvPr/>
            </p:nvSpPr>
            <p:spPr bwMode="auto">
              <a:xfrm>
                <a:off x="2939" y="3483"/>
                <a:ext cx="103" cy="49"/>
              </a:xfrm>
              <a:custGeom>
                <a:avLst/>
                <a:gdLst>
                  <a:gd name="T0" fmla="*/ 10 w 46"/>
                  <a:gd name="T1" fmla="*/ 3 h 22"/>
                  <a:gd name="T2" fmla="*/ 10 w 46"/>
                  <a:gd name="T3" fmla="*/ 9 h 22"/>
                  <a:gd name="T4" fmla="*/ 9 w 46"/>
                  <a:gd name="T5" fmla="*/ 21 h 22"/>
                  <a:gd name="T6" fmla="*/ 29 w 46"/>
                  <a:gd name="T7" fmla="*/ 16 h 22"/>
                  <a:gd name="T8" fmla="*/ 41 w 46"/>
                  <a:gd name="T9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2">
                    <a:moveTo>
                      <a:pt x="10" y="3"/>
                    </a:moveTo>
                    <a:cubicBezTo>
                      <a:pt x="4" y="0"/>
                      <a:pt x="0" y="11"/>
                      <a:pt x="10" y="9"/>
                    </a:cubicBezTo>
                    <a:cubicBezTo>
                      <a:pt x="11" y="13"/>
                      <a:pt x="9" y="17"/>
                      <a:pt x="9" y="21"/>
                    </a:cubicBezTo>
                    <a:cubicBezTo>
                      <a:pt x="17" y="22"/>
                      <a:pt x="22" y="19"/>
                      <a:pt x="29" y="16"/>
                    </a:cubicBezTo>
                    <a:cubicBezTo>
                      <a:pt x="32" y="15"/>
                      <a:pt x="46" y="13"/>
                      <a:pt x="41" y="21"/>
                    </a:cubicBezTo>
                  </a:path>
                </a:pathLst>
              </a:custGeom>
              <a:noFill/>
              <a:ln w="7938" cap="flat">
                <a:solidFill>
                  <a:srgbClr val="E6862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308" name="Freeform 908"/>
              <p:cNvSpPr>
                <a:spLocks/>
              </p:cNvSpPr>
              <p:nvPr/>
            </p:nvSpPr>
            <p:spPr bwMode="auto">
              <a:xfrm>
                <a:off x="3044" y="3528"/>
                <a:ext cx="61" cy="20"/>
              </a:xfrm>
              <a:custGeom>
                <a:avLst/>
                <a:gdLst>
                  <a:gd name="T0" fmla="*/ 6 w 27"/>
                  <a:gd name="T1" fmla="*/ 0 h 9"/>
                  <a:gd name="T2" fmla="*/ 10 w 27"/>
                  <a:gd name="T3" fmla="*/ 6 h 9"/>
                  <a:gd name="T4" fmla="*/ 27 w 27"/>
                  <a:gd name="T5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9">
                    <a:moveTo>
                      <a:pt x="6" y="0"/>
                    </a:moveTo>
                    <a:cubicBezTo>
                      <a:pt x="0" y="1"/>
                      <a:pt x="7" y="5"/>
                      <a:pt x="10" y="6"/>
                    </a:cubicBezTo>
                    <a:cubicBezTo>
                      <a:pt x="15" y="7"/>
                      <a:pt x="23" y="9"/>
                      <a:pt x="27" y="8"/>
                    </a:cubicBezTo>
                  </a:path>
                </a:pathLst>
              </a:custGeom>
              <a:noFill/>
              <a:ln w="7938" cap="flat">
                <a:solidFill>
                  <a:srgbClr val="E6862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309" name="Freeform 909"/>
              <p:cNvSpPr>
                <a:spLocks/>
              </p:cNvSpPr>
              <p:nvPr/>
            </p:nvSpPr>
            <p:spPr bwMode="auto">
              <a:xfrm>
                <a:off x="2611" y="3377"/>
                <a:ext cx="101" cy="65"/>
              </a:xfrm>
              <a:custGeom>
                <a:avLst/>
                <a:gdLst>
                  <a:gd name="T0" fmla="*/ 15 w 45"/>
                  <a:gd name="T1" fmla="*/ 1 h 29"/>
                  <a:gd name="T2" fmla="*/ 14 w 45"/>
                  <a:gd name="T3" fmla="*/ 0 h 29"/>
                  <a:gd name="T4" fmla="*/ 22 w 45"/>
                  <a:gd name="T5" fmla="*/ 13 h 29"/>
                  <a:gd name="T6" fmla="*/ 32 w 45"/>
                  <a:gd name="T7" fmla="*/ 20 h 29"/>
                  <a:gd name="T8" fmla="*/ 35 w 45"/>
                  <a:gd name="T9" fmla="*/ 27 h 29"/>
                  <a:gd name="T10" fmla="*/ 45 w 45"/>
                  <a:gd name="T11" fmla="*/ 28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29">
                    <a:moveTo>
                      <a:pt x="15" y="1"/>
                    </a:moveTo>
                    <a:cubicBezTo>
                      <a:pt x="14" y="1"/>
                      <a:pt x="15" y="0"/>
                      <a:pt x="14" y="0"/>
                    </a:cubicBezTo>
                    <a:cubicBezTo>
                      <a:pt x="0" y="7"/>
                      <a:pt x="12" y="13"/>
                      <a:pt x="22" y="13"/>
                    </a:cubicBezTo>
                    <a:cubicBezTo>
                      <a:pt x="17" y="18"/>
                      <a:pt x="30" y="27"/>
                      <a:pt x="32" y="20"/>
                    </a:cubicBezTo>
                    <a:cubicBezTo>
                      <a:pt x="34" y="22"/>
                      <a:pt x="33" y="26"/>
                      <a:pt x="35" y="27"/>
                    </a:cubicBezTo>
                    <a:cubicBezTo>
                      <a:pt x="37" y="29"/>
                      <a:pt x="43" y="28"/>
                      <a:pt x="45" y="28"/>
                    </a:cubicBezTo>
                  </a:path>
                </a:pathLst>
              </a:custGeom>
              <a:noFill/>
              <a:ln w="7938" cap="flat">
                <a:solidFill>
                  <a:srgbClr val="E6862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310" name="Freeform 910"/>
              <p:cNvSpPr>
                <a:spLocks/>
              </p:cNvSpPr>
              <p:nvPr/>
            </p:nvSpPr>
            <p:spPr bwMode="auto">
              <a:xfrm>
                <a:off x="2737" y="3393"/>
                <a:ext cx="65" cy="40"/>
              </a:xfrm>
              <a:custGeom>
                <a:avLst/>
                <a:gdLst>
                  <a:gd name="T0" fmla="*/ 0 w 29"/>
                  <a:gd name="T1" fmla="*/ 1 h 18"/>
                  <a:gd name="T2" fmla="*/ 18 w 29"/>
                  <a:gd name="T3" fmla="*/ 6 h 18"/>
                  <a:gd name="T4" fmla="*/ 29 w 29"/>
                  <a:gd name="T5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" h="18">
                    <a:moveTo>
                      <a:pt x="0" y="1"/>
                    </a:moveTo>
                    <a:cubicBezTo>
                      <a:pt x="6" y="1"/>
                      <a:pt x="13" y="0"/>
                      <a:pt x="18" y="6"/>
                    </a:cubicBezTo>
                    <a:cubicBezTo>
                      <a:pt x="21" y="10"/>
                      <a:pt x="20" y="18"/>
                      <a:pt x="29" y="17"/>
                    </a:cubicBezTo>
                  </a:path>
                </a:pathLst>
              </a:custGeom>
              <a:noFill/>
              <a:ln w="7938" cap="flat">
                <a:solidFill>
                  <a:srgbClr val="E6862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311" name="Freeform 911"/>
              <p:cNvSpPr>
                <a:spLocks/>
              </p:cNvSpPr>
              <p:nvPr/>
            </p:nvSpPr>
            <p:spPr bwMode="auto">
              <a:xfrm>
                <a:off x="2820" y="3431"/>
                <a:ext cx="63" cy="25"/>
              </a:xfrm>
              <a:custGeom>
                <a:avLst/>
                <a:gdLst>
                  <a:gd name="T0" fmla="*/ 0 w 28"/>
                  <a:gd name="T1" fmla="*/ 2 h 11"/>
                  <a:gd name="T2" fmla="*/ 13 w 28"/>
                  <a:gd name="T3" fmla="*/ 6 h 11"/>
                  <a:gd name="T4" fmla="*/ 21 w 28"/>
                  <a:gd name="T5" fmla="*/ 6 h 11"/>
                  <a:gd name="T6" fmla="*/ 28 w 28"/>
                  <a:gd name="T7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1">
                    <a:moveTo>
                      <a:pt x="0" y="2"/>
                    </a:moveTo>
                    <a:cubicBezTo>
                      <a:pt x="5" y="0"/>
                      <a:pt x="9" y="5"/>
                      <a:pt x="13" y="6"/>
                    </a:cubicBezTo>
                    <a:cubicBezTo>
                      <a:pt x="15" y="6"/>
                      <a:pt x="18" y="6"/>
                      <a:pt x="21" y="6"/>
                    </a:cubicBezTo>
                    <a:cubicBezTo>
                      <a:pt x="23" y="7"/>
                      <a:pt x="24" y="11"/>
                      <a:pt x="28" y="8"/>
                    </a:cubicBezTo>
                  </a:path>
                </a:pathLst>
              </a:custGeom>
              <a:noFill/>
              <a:ln w="7938" cap="flat">
                <a:solidFill>
                  <a:srgbClr val="E6862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312" name="Freeform 912"/>
              <p:cNvSpPr>
                <a:spLocks/>
              </p:cNvSpPr>
              <p:nvPr/>
            </p:nvSpPr>
            <p:spPr bwMode="auto">
              <a:xfrm>
                <a:off x="2658" y="3225"/>
                <a:ext cx="34" cy="27"/>
              </a:xfrm>
              <a:custGeom>
                <a:avLst/>
                <a:gdLst>
                  <a:gd name="T0" fmla="*/ 0 w 15"/>
                  <a:gd name="T1" fmla="*/ 12 h 12"/>
                  <a:gd name="T2" fmla="*/ 14 w 15"/>
                  <a:gd name="T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5" h="12">
                    <a:moveTo>
                      <a:pt x="0" y="12"/>
                    </a:moveTo>
                    <a:cubicBezTo>
                      <a:pt x="7" y="12"/>
                      <a:pt x="15" y="8"/>
                      <a:pt x="14" y="0"/>
                    </a:cubicBezTo>
                  </a:path>
                </a:pathLst>
              </a:custGeom>
              <a:noFill/>
              <a:ln w="7938" cap="flat">
                <a:solidFill>
                  <a:srgbClr val="E6862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313" name="Freeform 913"/>
              <p:cNvSpPr>
                <a:spLocks/>
              </p:cNvSpPr>
              <p:nvPr/>
            </p:nvSpPr>
            <p:spPr bwMode="auto">
              <a:xfrm>
                <a:off x="2797" y="3245"/>
                <a:ext cx="20" cy="38"/>
              </a:xfrm>
              <a:custGeom>
                <a:avLst/>
                <a:gdLst>
                  <a:gd name="T0" fmla="*/ 4 w 9"/>
                  <a:gd name="T1" fmla="*/ 0 h 17"/>
                  <a:gd name="T2" fmla="*/ 9 w 9"/>
                  <a:gd name="T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" h="17">
                    <a:moveTo>
                      <a:pt x="4" y="0"/>
                    </a:moveTo>
                    <a:cubicBezTo>
                      <a:pt x="1" y="7"/>
                      <a:pt x="0" y="14"/>
                      <a:pt x="9" y="17"/>
                    </a:cubicBezTo>
                  </a:path>
                </a:pathLst>
              </a:custGeom>
              <a:noFill/>
              <a:ln w="7938" cap="flat">
                <a:solidFill>
                  <a:srgbClr val="E6862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314" name="Freeform 914"/>
              <p:cNvSpPr>
                <a:spLocks/>
              </p:cNvSpPr>
              <p:nvPr/>
            </p:nvSpPr>
            <p:spPr bwMode="auto">
              <a:xfrm>
                <a:off x="2842" y="3306"/>
                <a:ext cx="90" cy="40"/>
              </a:xfrm>
              <a:custGeom>
                <a:avLst/>
                <a:gdLst>
                  <a:gd name="T0" fmla="*/ 0 w 40"/>
                  <a:gd name="T1" fmla="*/ 2 h 18"/>
                  <a:gd name="T2" fmla="*/ 8 w 40"/>
                  <a:gd name="T3" fmla="*/ 1 h 18"/>
                  <a:gd name="T4" fmla="*/ 12 w 40"/>
                  <a:gd name="T5" fmla="*/ 9 h 18"/>
                  <a:gd name="T6" fmla="*/ 27 w 40"/>
                  <a:gd name="T7" fmla="*/ 10 h 18"/>
                  <a:gd name="T8" fmla="*/ 36 w 40"/>
                  <a:gd name="T9" fmla="*/ 14 h 18"/>
                  <a:gd name="T10" fmla="*/ 40 w 40"/>
                  <a:gd name="T11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18">
                    <a:moveTo>
                      <a:pt x="0" y="2"/>
                    </a:moveTo>
                    <a:cubicBezTo>
                      <a:pt x="1" y="2"/>
                      <a:pt x="7" y="0"/>
                      <a:pt x="8" y="1"/>
                    </a:cubicBezTo>
                    <a:cubicBezTo>
                      <a:pt x="11" y="2"/>
                      <a:pt x="10" y="6"/>
                      <a:pt x="12" y="9"/>
                    </a:cubicBezTo>
                    <a:cubicBezTo>
                      <a:pt x="17" y="15"/>
                      <a:pt x="22" y="7"/>
                      <a:pt x="27" y="10"/>
                    </a:cubicBezTo>
                    <a:cubicBezTo>
                      <a:pt x="28" y="14"/>
                      <a:pt x="32" y="15"/>
                      <a:pt x="36" y="14"/>
                    </a:cubicBezTo>
                    <a:cubicBezTo>
                      <a:pt x="36" y="17"/>
                      <a:pt x="37" y="17"/>
                      <a:pt x="40" y="18"/>
                    </a:cubicBezTo>
                  </a:path>
                </a:pathLst>
              </a:custGeom>
              <a:noFill/>
              <a:ln w="7938" cap="flat">
                <a:solidFill>
                  <a:srgbClr val="E6862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315" name="Freeform 915"/>
              <p:cNvSpPr>
                <a:spLocks/>
              </p:cNvSpPr>
              <p:nvPr/>
            </p:nvSpPr>
            <p:spPr bwMode="auto">
              <a:xfrm>
                <a:off x="2945" y="3263"/>
                <a:ext cx="39" cy="58"/>
              </a:xfrm>
              <a:custGeom>
                <a:avLst/>
                <a:gdLst>
                  <a:gd name="T0" fmla="*/ 0 w 17"/>
                  <a:gd name="T1" fmla="*/ 5 h 26"/>
                  <a:gd name="T2" fmla="*/ 17 w 17"/>
                  <a:gd name="T3" fmla="*/ 18 h 26"/>
                  <a:gd name="T4" fmla="*/ 10 w 17"/>
                  <a:gd name="T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26">
                    <a:moveTo>
                      <a:pt x="0" y="5"/>
                    </a:moveTo>
                    <a:cubicBezTo>
                      <a:pt x="14" y="0"/>
                      <a:pt x="9" y="19"/>
                      <a:pt x="17" y="18"/>
                    </a:cubicBezTo>
                    <a:cubicBezTo>
                      <a:pt x="16" y="21"/>
                      <a:pt x="12" y="25"/>
                      <a:pt x="10" y="26"/>
                    </a:cubicBezTo>
                  </a:path>
                </a:pathLst>
              </a:custGeom>
              <a:noFill/>
              <a:ln w="7938" cap="flat">
                <a:solidFill>
                  <a:srgbClr val="E6862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316" name="Freeform 916"/>
              <p:cNvSpPr>
                <a:spLocks/>
              </p:cNvSpPr>
              <p:nvPr/>
            </p:nvSpPr>
            <p:spPr bwMode="auto">
              <a:xfrm>
                <a:off x="2959" y="3184"/>
                <a:ext cx="63" cy="36"/>
              </a:xfrm>
              <a:custGeom>
                <a:avLst/>
                <a:gdLst>
                  <a:gd name="T0" fmla="*/ 0 w 28"/>
                  <a:gd name="T1" fmla="*/ 10 h 16"/>
                  <a:gd name="T2" fmla="*/ 26 w 28"/>
                  <a:gd name="T3" fmla="*/ 16 h 16"/>
                  <a:gd name="T4" fmla="*/ 27 w 28"/>
                  <a:gd name="T5" fmla="*/ 15 h 16"/>
                  <a:gd name="T6" fmla="*/ 28 w 28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6">
                    <a:moveTo>
                      <a:pt x="0" y="10"/>
                    </a:moveTo>
                    <a:cubicBezTo>
                      <a:pt x="1" y="0"/>
                      <a:pt x="25" y="4"/>
                      <a:pt x="26" y="16"/>
                    </a:cubicBezTo>
                    <a:cubicBezTo>
                      <a:pt x="26" y="15"/>
                      <a:pt x="27" y="15"/>
                      <a:pt x="27" y="15"/>
                    </a:cubicBezTo>
                    <a:cubicBezTo>
                      <a:pt x="27" y="16"/>
                      <a:pt x="27" y="16"/>
                      <a:pt x="28" y="16"/>
                    </a:cubicBezTo>
                  </a:path>
                </a:pathLst>
              </a:custGeom>
              <a:noFill/>
              <a:ln w="7938" cap="flat">
                <a:solidFill>
                  <a:srgbClr val="E6862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317" name="Freeform 917"/>
              <p:cNvSpPr>
                <a:spLocks/>
              </p:cNvSpPr>
              <p:nvPr/>
            </p:nvSpPr>
            <p:spPr bwMode="auto">
              <a:xfrm>
                <a:off x="2993" y="3220"/>
                <a:ext cx="49" cy="36"/>
              </a:xfrm>
              <a:custGeom>
                <a:avLst/>
                <a:gdLst>
                  <a:gd name="T0" fmla="*/ 0 w 22"/>
                  <a:gd name="T1" fmla="*/ 0 h 16"/>
                  <a:gd name="T2" fmla="*/ 20 w 22"/>
                  <a:gd name="T3" fmla="*/ 10 h 16"/>
                  <a:gd name="T4" fmla="*/ 22 w 22"/>
                  <a:gd name="T5" fmla="*/ 1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16">
                    <a:moveTo>
                      <a:pt x="0" y="0"/>
                    </a:moveTo>
                    <a:cubicBezTo>
                      <a:pt x="1" y="8"/>
                      <a:pt x="12" y="16"/>
                      <a:pt x="20" y="10"/>
                    </a:cubicBezTo>
                    <a:cubicBezTo>
                      <a:pt x="22" y="10"/>
                      <a:pt x="22" y="12"/>
                      <a:pt x="22" y="13"/>
                    </a:cubicBezTo>
                  </a:path>
                </a:pathLst>
              </a:custGeom>
              <a:noFill/>
              <a:ln w="7938" cap="flat">
                <a:solidFill>
                  <a:srgbClr val="E6862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318" name="Freeform 918"/>
              <p:cNvSpPr>
                <a:spLocks/>
              </p:cNvSpPr>
              <p:nvPr/>
            </p:nvSpPr>
            <p:spPr bwMode="auto">
              <a:xfrm>
                <a:off x="2647" y="3099"/>
                <a:ext cx="96" cy="67"/>
              </a:xfrm>
              <a:custGeom>
                <a:avLst/>
                <a:gdLst>
                  <a:gd name="T0" fmla="*/ 2 w 43"/>
                  <a:gd name="T1" fmla="*/ 0 h 30"/>
                  <a:gd name="T2" fmla="*/ 2 w 43"/>
                  <a:gd name="T3" fmla="*/ 13 h 30"/>
                  <a:gd name="T4" fmla="*/ 16 w 43"/>
                  <a:gd name="T5" fmla="*/ 17 h 30"/>
                  <a:gd name="T6" fmla="*/ 25 w 43"/>
                  <a:gd name="T7" fmla="*/ 14 h 30"/>
                  <a:gd name="T8" fmla="*/ 30 w 43"/>
                  <a:gd name="T9" fmla="*/ 23 h 30"/>
                  <a:gd name="T10" fmla="*/ 43 w 43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30">
                    <a:moveTo>
                      <a:pt x="2" y="0"/>
                    </a:moveTo>
                    <a:cubicBezTo>
                      <a:pt x="1" y="3"/>
                      <a:pt x="0" y="10"/>
                      <a:pt x="2" y="13"/>
                    </a:cubicBezTo>
                    <a:cubicBezTo>
                      <a:pt x="6" y="18"/>
                      <a:pt x="12" y="16"/>
                      <a:pt x="16" y="17"/>
                    </a:cubicBezTo>
                    <a:cubicBezTo>
                      <a:pt x="20" y="18"/>
                      <a:pt x="25" y="23"/>
                      <a:pt x="25" y="14"/>
                    </a:cubicBezTo>
                    <a:cubicBezTo>
                      <a:pt x="24" y="18"/>
                      <a:pt x="24" y="24"/>
                      <a:pt x="30" y="23"/>
                    </a:cubicBezTo>
                    <a:cubicBezTo>
                      <a:pt x="32" y="28"/>
                      <a:pt x="38" y="29"/>
                      <a:pt x="43" y="30"/>
                    </a:cubicBezTo>
                  </a:path>
                </a:pathLst>
              </a:custGeom>
              <a:noFill/>
              <a:ln w="7938" cap="flat">
                <a:solidFill>
                  <a:srgbClr val="E6862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319" name="Freeform 919"/>
              <p:cNvSpPr>
                <a:spLocks/>
              </p:cNvSpPr>
              <p:nvPr/>
            </p:nvSpPr>
            <p:spPr bwMode="auto">
              <a:xfrm>
                <a:off x="2743" y="3124"/>
                <a:ext cx="81" cy="58"/>
              </a:xfrm>
              <a:custGeom>
                <a:avLst/>
                <a:gdLst>
                  <a:gd name="T0" fmla="*/ 0 w 36"/>
                  <a:gd name="T1" fmla="*/ 1 h 26"/>
                  <a:gd name="T2" fmla="*/ 21 w 36"/>
                  <a:gd name="T3" fmla="*/ 5 h 26"/>
                  <a:gd name="T4" fmla="*/ 27 w 36"/>
                  <a:gd name="T5" fmla="*/ 17 h 26"/>
                  <a:gd name="T6" fmla="*/ 36 w 36"/>
                  <a:gd name="T7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26">
                    <a:moveTo>
                      <a:pt x="0" y="1"/>
                    </a:moveTo>
                    <a:cubicBezTo>
                      <a:pt x="6" y="4"/>
                      <a:pt x="15" y="0"/>
                      <a:pt x="21" y="5"/>
                    </a:cubicBezTo>
                    <a:cubicBezTo>
                      <a:pt x="26" y="8"/>
                      <a:pt x="24" y="13"/>
                      <a:pt x="27" y="17"/>
                    </a:cubicBezTo>
                    <a:cubicBezTo>
                      <a:pt x="29" y="21"/>
                      <a:pt x="35" y="21"/>
                      <a:pt x="36" y="26"/>
                    </a:cubicBezTo>
                  </a:path>
                </a:pathLst>
              </a:custGeom>
              <a:noFill/>
              <a:ln w="7938" cap="flat">
                <a:solidFill>
                  <a:srgbClr val="E6862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320" name="Freeform 920"/>
              <p:cNvSpPr>
                <a:spLocks/>
              </p:cNvSpPr>
              <p:nvPr/>
            </p:nvSpPr>
            <p:spPr bwMode="auto">
              <a:xfrm>
                <a:off x="2840" y="3193"/>
                <a:ext cx="38" cy="14"/>
              </a:xfrm>
              <a:custGeom>
                <a:avLst/>
                <a:gdLst>
                  <a:gd name="T0" fmla="*/ 0 w 17"/>
                  <a:gd name="T1" fmla="*/ 4 h 6"/>
                  <a:gd name="T2" fmla="*/ 12 w 17"/>
                  <a:gd name="T3" fmla="*/ 6 h 6"/>
                  <a:gd name="T4" fmla="*/ 15 w 17"/>
                  <a:gd name="T5" fmla="*/ 2 h 6"/>
                  <a:gd name="T6" fmla="*/ 17 w 17"/>
                  <a:gd name="T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6">
                    <a:moveTo>
                      <a:pt x="0" y="4"/>
                    </a:moveTo>
                    <a:cubicBezTo>
                      <a:pt x="4" y="5"/>
                      <a:pt x="9" y="0"/>
                      <a:pt x="12" y="6"/>
                    </a:cubicBezTo>
                    <a:cubicBezTo>
                      <a:pt x="13" y="5"/>
                      <a:pt x="14" y="4"/>
                      <a:pt x="15" y="2"/>
                    </a:cubicBezTo>
                    <a:cubicBezTo>
                      <a:pt x="15" y="3"/>
                      <a:pt x="16" y="3"/>
                      <a:pt x="17" y="4"/>
                    </a:cubicBezTo>
                  </a:path>
                </a:pathLst>
              </a:custGeom>
              <a:noFill/>
              <a:ln w="7938" cap="flat">
                <a:solidFill>
                  <a:srgbClr val="E6862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321" name="Freeform 921"/>
              <p:cNvSpPr>
                <a:spLocks/>
              </p:cNvSpPr>
              <p:nvPr/>
            </p:nvSpPr>
            <p:spPr bwMode="auto">
              <a:xfrm>
                <a:off x="2624" y="3009"/>
                <a:ext cx="84" cy="36"/>
              </a:xfrm>
              <a:custGeom>
                <a:avLst/>
                <a:gdLst>
                  <a:gd name="T0" fmla="*/ 0 w 37"/>
                  <a:gd name="T1" fmla="*/ 6 h 16"/>
                  <a:gd name="T2" fmla="*/ 25 w 37"/>
                  <a:gd name="T3" fmla="*/ 16 h 16"/>
                  <a:gd name="T4" fmla="*/ 33 w 37"/>
                  <a:gd name="T5" fmla="*/ 12 h 16"/>
                  <a:gd name="T6" fmla="*/ 37 w 37"/>
                  <a:gd name="T7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16">
                    <a:moveTo>
                      <a:pt x="0" y="6"/>
                    </a:moveTo>
                    <a:cubicBezTo>
                      <a:pt x="12" y="0"/>
                      <a:pt x="23" y="1"/>
                      <a:pt x="25" y="16"/>
                    </a:cubicBezTo>
                    <a:cubicBezTo>
                      <a:pt x="28" y="16"/>
                      <a:pt x="31" y="15"/>
                      <a:pt x="33" y="12"/>
                    </a:cubicBezTo>
                    <a:cubicBezTo>
                      <a:pt x="34" y="14"/>
                      <a:pt x="35" y="13"/>
                      <a:pt x="37" y="14"/>
                    </a:cubicBezTo>
                  </a:path>
                </a:pathLst>
              </a:custGeom>
              <a:noFill/>
              <a:ln w="7938" cap="flat">
                <a:solidFill>
                  <a:srgbClr val="E6862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322" name="Freeform 922"/>
              <p:cNvSpPr>
                <a:spLocks/>
              </p:cNvSpPr>
              <p:nvPr/>
            </p:nvSpPr>
            <p:spPr bwMode="auto">
              <a:xfrm>
                <a:off x="2699" y="3079"/>
                <a:ext cx="24" cy="16"/>
              </a:xfrm>
              <a:custGeom>
                <a:avLst/>
                <a:gdLst>
                  <a:gd name="T0" fmla="*/ 0 w 11"/>
                  <a:gd name="T1" fmla="*/ 1 h 7"/>
                  <a:gd name="T2" fmla="*/ 4 w 11"/>
                  <a:gd name="T3" fmla="*/ 7 h 7"/>
                  <a:gd name="T4" fmla="*/ 11 w 11"/>
                  <a:gd name="T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7">
                    <a:moveTo>
                      <a:pt x="0" y="1"/>
                    </a:moveTo>
                    <a:cubicBezTo>
                      <a:pt x="2" y="0"/>
                      <a:pt x="4" y="4"/>
                      <a:pt x="4" y="7"/>
                    </a:cubicBezTo>
                    <a:cubicBezTo>
                      <a:pt x="4" y="4"/>
                      <a:pt x="7" y="1"/>
                      <a:pt x="11" y="3"/>
                    </a:cubicBezTo>
                  </a:path>
                </a:pathLst>
              </a:custGeom>
              <a:noFill/>
              <a:ln w="7938" cap="flat">
                <a:solidFill>
                  <a:srgbClr val="E6862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323" name="Freeform 923"/>
              <p:cNvSpPr>
                <a:spLocks/>
              </p:cNvSpPr>
              <p:nvPr/>
            </p:nvSpPr>
            <p:spPr bwMode="auto">
              <a:xfrm>
                <a:off x="2411" y="3041"/>
                <a:ext cx="90" cy="63"/>
              </a:xfrm>
              <a:custGeom>
                <a:avLst/>
                <a:gdLst>
                  <a:gd name="T0" fmla="*/ 0 w 40"/>
                  <a:gd name="T1" fmla="*/ 0 h 28"/>
                  <a:gd name="T2" fmla="*/ 16 w 40"/>
                  <a:gd name="T3" fmla="*/ 15 h 28"/>
                  <a:gd name="T4" fmla="*/ 22 w 40"/>
                  <a:gd name="T5" fmla="*/ 16 h 28"/>
                  <a:gd name="T6" fmla="*/ 40 w 40"/>
                  <a:gd name="T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" h="28">
                    <a:moveTo>
                      <a:pt x="0" y="0"/>
                    </a:moveTo>
                    <a:cubicBezTo>
                      <a:pt x="6" y="4"/>
                      <a:pt x="3" y="23"/>
                      <a:pt x="16" y="15"/>
                    </a:cubicBezTo>
                    <a:cubicBezTo>
                      <a:pt x="18" y="16"/>
                      <a:pt x="19" y="17"/>
                      <a:pt x="22" y="16"/>
                    </a:cubicBezTo>
                    <a:cubicBezTo>
                      <a:pt x="23" y="25"/>
                      <a:pt x="33" y="28"/>
                      <a:pt x="40" y="28"/>
                    </a:cubicBezTo>
                  </a:path>
                </a:pathLst>
              </a:custGeom>
              <a:noFill/>
              <a:ln w="7938" cap="flat">
                <a:solidFill>
                  <a:srgbClr val="E6862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324" name="Freeform 924"/>
              <p:cNvSpPr>
                <a:spLocks/>
              </p:cNvSpPr>
              <p:nvPr/>
            </p:nvSpPr>
            <p:spPr bwMode="auto">
              <a:xfrm>
                <a:off x="2488" y="3018"/>
                <a:ext cx="87" cy="59"/>
              </a:xfrm>
              <a:custGeom>
                <a:avLst/>
                <a:gdLst>
                  <a:gd name="T0" fmla="*/ 0 w 39"/>
                  <a:gd name="T1" fmla="*/ 4 h 26"/>
                  <a:gd name="T2" fmla="*/ 18 w 39"/>
                  <a:gd name="T3" fmla="*/ 18 h 26"/>
                  <a:gd name="T4" fmla="*/ 39 w 39"/>
                  <a:gd name="T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26">
                    <a:moveTo>
                      <a:pt x="0" y="4"/>
                    </a:moveTo>
                    <a:cubicBezTo>
                      <a:pt x="10" y="0"/>
                      <a:pt x="16" y="10"/>
                      <a:pt x="18" y="18"/>
                    </a:cubicBezTo>
                    <a:cubicBezTo>
                      <a:pt x="25" y="16"/>
                      <a:pt x="35" y="19"/>
                      <a:pt x="39" y="26"/>
                    </a:cubicBezTo>
                  </a:path>
                </a:pathLst>
              </a:custGeom>
              <a:noFill/>
              <a:ln w="7938" cap="flat">
                <a:solidFill>
                  <a:srgbClr val="E6862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325" name="Freeform 925"/>
              <p:cNvSpPr>
                <a:spLocks/>
              </p:cNvSpPr>
              <p:nvPr/>
            </p:nvSpPr>
            <p:spPr bwMode="auto">
              <a:xfrm>
                <a:off x="2577" y="3117"/>
                <a:ext cx="18" cy="43"/>
              </a:xfrm>
              <a:custGeom>
                <a:avLst/>
                <a:gdLst>
                  <a:gd name="T0" fmla="*/ 0 w 8"/>
                  <a:gd name="T1" fmla="*/ 0 h 19"/>
                  <a:gd name="T2" fmla="*/ 1 w 8"/>
                  <a:gd name="T3" fmla="*/ 12 h 19"/>
                  <a:gd name="T4" fmla="*/ 5 w 8"/>
                  <a:gd name="T5" fmla="*/ 15 h 19"/>
                  <a:gd name="T6" fmla="*/ 8 w 8"/>
                  <a:gd name="T7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9">
                    <a:moveTo>
                      <a:pt x="0" y="0"/>
                    </a:moveTo>
                    <a:cubicBezTo>
                      <a:pt x="0" y="5"/>
                      <a:pt x="0" y="8"/>
                      <a:pt x="1" y="12"/>
                    </a:cubicBezTo>
                    <a:cubicBezTo>
                      <a:pt x="1" y="11"/>
                      <a:pt x="5" y="15"/>
                      <a:pt x="5" y="15"/>
                    </a:cubicBezTo>
                    <a:cubicBezTo>
                      <a:pt x="6" y="16"/>
                      <a:pt x="5" y="19"/>
                      <a:pt x="8" y="19"/>
                    </a:cubicBezTo>
                  </a:path>
                </a:pathLst>
              </a:custGeom>
              <a:noFill/>
              <a:ln w="7938" cap="flat">
                <a:solidFill>
                  <a:srgbClr val="E6862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326" name="Freeform 926"/>
              <p:cNvSpPr>
                <a:spLocks/>
              </p:cNvSpPr>
              <p:nvPr/>
            </p:nvSpPr>
            <p:spPr bwMode="auto">
              <a:xfrm>
                <a:off x="2609" y="3171"/>
                <a:ext cx="54" cy="36"/>
              </a:xfrm>
              <a:custGeom>
                <a:avLst/>
                <a:gdLst>
                  <a:gd name="T0" fmla="*/ 0 w 24"/>
                  <a:gd name="T1" fmla="*/ 0 h 16"/>
                  <a:gd name="T2" fmla="*/ 14 w 24"/>
                  <a:gd name="T3" fmla="*/ 6 h 16"/>
                  <a:gd name="T4" fmla="*/ 17 w 24"/>
                  <a:gd name="T5" fmla="*/ 13 h 16"/>
                  <a:gd name="T6" fmla="*/ 24 w 24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6">
                    <a:moveTo>
                      <a:pt x="0" y="0"/>
                    </a:moveTo>
                    <a:cubicBezTo>
                      <a:pt x="1" y="6"/>
                      <a:pt x="10" y="3"/>
                      <a:pt x="14" y="6"/>
                    </a:cubicBezTo>
                    <a:cubicBezTo>
                      <a:pt x="18" y="8"/>
                      <a:pt x="15" y="9"/>
                      <a:pt x="17" y="13"/>
                    </a:cubicBezTo>
                    <a:cubicBezTo>
                      <a:pt x="18" y="15"/>
                      <a:pt x="21" y="16"/>
                      <a:pt x="24" y="16"/>
                    </a:cubicBezTo>
                  </a:path>
                </a:pathLst>
              </a:custGeom>
              <a:noFill/>
              <a:ln w="7938" cap="flat">
                <a:solidFill>
                  <a:srgbClr val="E6862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327" name="Freeform 927"/>
              <p:cNvSpPr>
                <a:spLocks/>
              </p:cNvSpPr>
              <p:nvPr/>
            </p:nvSpPr>
            <p:spPr bwMode="auto">
              <a:xfrm>
                <a:off x="2380" y="3153"/>
                <a:ext cx="83" cy="76"/>
              </a:xfrm>
              <a:custGeom>
                <a:avLst/>
                <a:gdLst>
                  <a:gd name="T0" fmla="*/ 2 w 37"/>
                  <a:gd name="T1" fmla="*/ 0 h 34"/>
                  <a:gd name="T2" fmla="*/ 31 w 37"/>
                  <a:gd name="T3" fmla="*/ 16 h 34"/>
                  <a:gd name="T4" fmla="*/ 30 w 37"/>
                  <a:gd name="T5" fmla="*/ 26 h 34"/>
                  <a:gd name="T6" fmla="*/ 37 w 37"/>
                  <a:gd name="T7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34">
                    <a:moveTo>
                      <a:pt x="2" y="0"/>
                    </a:moveTo>
                    <a:cubicBezTo>
                      <a:pt x="0" y="12"/>
                      <a:pt x="25" y="27"/>
                      <a:pt x="31" y="16"/>
                    </a:cubicBezTo>
                    <a:cubicBezTo>
                      <a:pt x="31" y="20"/>
                      <a:pt x="30" y="22"/>
                      <a:pt x="30" y="26"/>
                    </a:cubicBezTo>
                    <a:cubicBezTo>
                      <a:pt x="35" y="26"/>
                      <a:pt x="33" y="32"/>
                      <a:pt x="37" y="34"/>
                    </a:cubicBezTo>
                  </a:path>
                </a:pathLst>
              </a:custGeom>
              <a:noFill/>
              <a:ln w="7938" cap="flat">
                <a:solidFill>
                  <a:srgbClr val="E6862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328" name="Freeform 928"/>
              <p:cNvSpPr>
                <a:spLocks/>
              </p:cNvSpPr>
              <p:nvPr/>
            </p:nvSpPr>
            <p:spPr bwMode="auto">
              <a:xfrm>
                <a:off x="2521" y="3202"/>
                <a:ext cx="25" cy="23"/>
              </a:xfrm>
              <a:custGeom>
                <a:avLst/>
                <a:gdLst>
                  <a:gd name="T0" fmla="*/ 0 w 11"/>
                  <a:gd name="T1" fmla="*/ 0 h 10"/>
                  <a:gd name="T2" fmla="*/ 2 w 11"/>
                  <a:gd name="T3" fmla="*/ 9 h 10"/>
                  <a:gd name="T4" fmla="*/ 11 w 11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0">
                    <a:moveTo>
                      <a:pt x="0" y="0"/>
                    </a:moveTo>
                    <a:cubicBezTo>
                      <a:pt x="2" y="2"/>
                      <a:pt x="5" y="6"/>
                      <a:pt x="2" y="9"/>
                    </a:cubicBezTo>
                    <a:cubicBezTo>
                      <a:pt x="5" y="5"/>
                      <a:pt x="8" y="7"/>
                      <a:pt x="11" y="10"/>
                    </a:cubicBezTo>
                  </a:path>
                </a:pathLst>
              </a:custGeom>
              <a:noFill/>
              <a:ln w="7938" cap="flat">
                <a:solidFill>
                  <a:srgbClr val="E6862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329" name="Freeform 929"/>
              <p:cNvSpPr>
                <a:spLocks/>
              </p:cNvSpPr>
              <p:nvPr/>
            </p:nvSpPr>
            <p:spPr bwMode="auto">
              <a:xfrm>
                <a:off x="2539" y="3274"/>
                <a:ext cx="63" cy="47"/>
              </a:xfrm>
              <a:custGeom>
                <a:avLst/>
                <a:gdLst>
                  <a:gd name="T0" fmla="*/ 1 w 28"/>
                  <a:gd name="T1" fmla="*/ 0 h 21"/>
                  <a:gd name="T2" fmla="*/ 28 w 28"/>
                  <a:gd name="T3" fmla="*/ 1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8" h="21">
                    <a:moveTo>
                      <a:pt x="1" y="0"/>
                    </a:moveTo>
                    <a:cubicBezTo>
                      <a:pt x="0" y="21"/>
                      <a:pt x="20" y="7"/>
                      <a:pt x="28" y="15"/>
                    </a:cubicBezTo>
                  </a:path>
                </a:pathLst>
              </a:custGeom>
              <a:noFill/>
              <a:ln w="7938" cap="flat">
                <a:solidFill>
                  <a:srgbClr val="E6862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330" name="Freeform 930"/>
              <p:cNvSpPr>
                <a:spLocks/>
              </p:cNvSpPr>
              <p:nvPr/>
            </p:nvSpPr>
            <p:spPr bwMode="auto">
              <a:xfrm>
                <a:off x="2589" y="3288"/>
                <a:ext cx="94" cy="42"/>
              </a:xfrm>
              <a:custGeom>
                <a:avLst/>
                <a:gdLst>
                  <a:gd name="T0" fmla="*/ 0 w 42"/>
                  <a:gd name="T1" fmla="*/ 0 h 19"/>
                  <a:gd name="T2" fmla="*/ 6 w 42"/>
                  <a:gd name="T3" fmla="*/ 5 h 19"/>
                  <a:gd name="T4" fmla="*/ 5 w 42"/>
                  <a:gd name="T5" fmla="*/ 13 h 19"/>
                  <a:gd name="T6" fmla="*/ 14 w 42"/>
                  <a:gd name="T7" fmla="*/ 12 h 19"/>
                  <a:gd name="T8" fmla="*/ 21 w 42"/>
                  <a:gd name="T9" fmla="*/ 16 h 19"/>
                  <a:gd name="T10" fmla="*/ 42 w 42"/>
                  <a:gd name="T11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19">
                    <a:moveTo>
                      <a:pt x="0" y="0"/>
                    </a:moveTo>
                    <a:cubicBezTo>
                      <a:pt x="0" y="3"/>
                      <a:pt x="3" y="5"/>
                      <a:pt x="6" y="5"/>
                    </a:cubicBezTo>
                    <a:cubicBezTo>
                      <a:pt x="6" y="8"/>
                      <a:pt x="5" y="10"/>
                      <a:pt x="5" y="13"/>
                    </a:cubicBezTo>
                    <a:cubicBezTo>
                      <a:pt x="8" y="12"/>
                      <a:pt x="11" y="11"/>
                      <a:pt x="14" y="12"/>
                    </a:cubicBezTo>
                    <a:cubicBezTo>
                      <a:pt x="16" y="13"/>
                      <a:pt x="18" y="16"/>
                      <a:pt x="21" y="16"/>
                    </a:cubicBezTo>
                    <a:cubicBezTo>
                      <a:pt x="29" y="19"/>
                      <a:pt x="39" y="19"/>
                      <a:pt x="42" y="10"/>
                    </a:cubicBezTo>
                  </a:path>
                </a:pathLst>
              </a:custGeom>
              <a:noFill/>
              <a:ln w="7938" cap="flat">
                <a:solidFill>
                  <a:srgbClr val="E6862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331" name="Freeform 931"/>
              <p:cNvSpPr>
                <a:spLocks/>
              </p:cNvSpPr>
              <p:nvPr/>
            </p:nvSpPr>
            <p:spPr bwMode="auto">
              <a:xfrm>
                <a:off x="2694" y="3267"/>
                <a:ext cx="27" cy="14"/>
              </a:xfrm>
              <a:custGeom>
                <a:avLst/>
                <a:gdLst>
                  <a:gd name="T0" fmla="*/ 0 w 12"/>
                  <a:gd name="T1" fmla="*/ 2 h 6"/>
                  <a:gd name="T2" fmla="*/ 4 w 12"/>
                  <a:gd name="T3" fmla="*/ 6 h 6"/>
                  <a:gd name="T4" fmla="*/ 12 w 12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6">
                    <a:moveTo>
                      <a:pt x="0" y="2"/>
                    </a:moveTo>
                    <a:cubicBezTo>
                      <a:pt x="2" y="3"/>
                      <a:pt x="3" y="4"/>
                      <a:pt x="4" y="6"/>
                    </a:cubicBezTo>
                    <a:cubicBezTo>
                      <a:pt x="6" y="4"/>
                      <a:pt x="8" y="0"/>
                      <a:pt x="12" y="0"/>
                    </a:cubicBezTo>
                  </a:path>
                </a:pathLst>
              </a:custGeom>
              <a:noFill/>
              <a:ln w="7938" cap="flat">
                <a:solidFill>
                  <a:srgbClr val="E6862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332" name="Freeform 932"/>
              <p:cNvSpPr>
                <a:spLocks/>
              </p:cNvSpPr>
              <p:nvPr/>
            </p:nvSpPr>
            <p:spPr bwMode="auto">
              <a:xfrm>
                <a:off x="2342" y="3353"/>
                <a:ext cx="72" cy="101"/>
              </a:xfrm>
              <a:custGeom>
                <a:avLst/>
                <a:gdLst>
                  <a:gd name="T0" fmla="*/ 3 w 32"/>
                  <a:gd name="T1" fmla="*/ 0 h 45"/>
                  <a:gd name="T2" fmla="*/ 10 w 32"/>
                  <a:gd name="T3" fmla="*/ 17 h 45"/>
                  <a:gd name="T4" fmla="*/ 17 w 32"/>
                  <a:gd name="T5" fmla="*/ 21 h 45"/>
                  <a:gd name="T6" fmla="*/ 32 w 32"/>
                  <a:gd name="T7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45">
                    <a:moveTo>
                      <a:pt x="3" y="0"/>
                    </a:moveTo>
                    <a:cubicBezTo>
                      <a:pt x="0" y="9"/>
                      <a:pt x="1" y="14"/>
                      <a:pt x="10" y="17"/>
                    </a:cubicBezTo>
                    <a:cubicBezTo>
                      <a:pt x="14" y="19"/>
                      <a:pt x="14" y="17"/>
                      <a:pt x="17" y="21"/>
                    </a:cubicBezTo>
                    <a:cubicBezTo>
                      <a:pt x="22" y="32"/>
                      <a:pt x="18" y="41"/>
                      <a:pt x="32" y="45"/>
                    </a:cubicBezTo>
                  </a:path>
                </a:pathLst>
              </a:custGeom>
              <a:noFill/>
              <a:ln w="7938" cap="flat">
                <a:solidFill>
                  <a:srgbClr val="E6862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333" name="Freeform 933"/>
              <p:cNvSpPr>
                <a:spLocks/>
              </p:cNvSpPr>
              <p:nvPr/>
            </p:nvSpPr>
            <p:spPr bwMode="auto">
              <a:xfrm>
                <a:off x="2481" y="3382"/>
                <a:ext cx="34" cy="29"/>
              </a:xfrm>
              <a:custGeom>
                <a:avLst/>
                <a:gdLst>
                  <a:gd name="T0" fmla="*/ 0 w 15"/>
                  <a:gd name="T1" fmla="*/ 8 h 13"/>
                  <a:gd name="T2" fmla="*/ 15 w 15"/>
                  <a:gd name="T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5" h="13">
                    <a:moveTo>
                      <a:pt x="0" y="8"/>
                    </a:moveTo>
                    <a:cubicBezTo>
                      <a:pt x="7" y="13"/>
                      <a:pt x="12" y="5"/>
                      <a:pt x="15" y="0"/>
                    </a:cubicBezTo>
                  </a:path>
                </a:pathLst>
              </a:custGeom>
              <a:noFill/>
              <a:ln w="7938" cap="flat">
                <a:solidFill>
                  <a:srgbClr val="E6862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334" name="Freeform 934"/>
              <p:cNvSpPr>
                <a:spLocks/>
              </p:cNvSpPr>
              <p:nvPr/>
            </p:nvSpPr>
            <p:spPr bwMode="auto">
              <a:xfrm>
                <a:off x="2568" y="3445"/>
                <a:ext cx="25" cy="33"/>
              </a:xfrm>
              <a:custGeom>
                <a:avLst/>
                <a:gdLst>
                  <a:gd name="T0" fmla="*/ 11 w 11"/>
                  <a:gd name="T1" fmla="*/ 0 h 15"/>
                  <a:gd name="T2" fmla="*/ 4 w 11"/>
                  <a:gd name="T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1" h="15">
                    <a:moveTo>
                      <a:pt x="11" y="0"/>
                    </a:moveTo>
                    <a:cubicBezTo>
                      <a:pt x="6" y="3"/>
                      <a:pt x="0" y="9"/>
                      <a:pt x="4" y="15"/>
                    </a:cubicBezTo>
                  </a:path>
                </a:pathLst>
              </a:custGeom>
              <a:noFill/>
              <a:ln w="7938" cap="flat">
                <a:solidFill>
                  <a:srgbClr val="E6862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335" name="Freeform 935"/>
              <p:cNvSpPr>
                <a:spLocks/>
              </p:cNvSpPr>
              <p:nvPr/>
            </p:nvSpPr>
            <p:spPr bwMode="auto">
              <a:xfrm>
                <a:off x="2461" y="3427"/>
                <a:ext cx="87" cy="42"/>
              </a:xfrm>
              <a:custGeom>
                <a:avLst/>
                <a:gdLst>
                  <a:gd name="T0" fmla="*/ 0 w 39"/>
                  <a:gd name="T1" fmla="*/ 10 h 19"/>
                  <a:gd name="T2" fmla="*/ 24 w 39"/>
                  <a:gd name="T3" fmla="*/ 12 h 19"/>
                  <a:gd name="T4" fmla="*/ 33 w 39"/>
                  <a:gd name="T5" fmla="*/ 9 h 19"/>
                  <a:gd name="T6" fmla="*/ 37 w 39"/>
                  <a:gd name="T7" fmla="*/ 0 h 19"/>
                  <a:gd name="T8" fmla="*/ 39 w 39"/>
                  <a:gd name="T9" fmla="*/ 4 h 19"/>
                  <a:gd name="T10" fmla="*/ 39 w 39"/>
                  <a:gd name="T1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19">
                    <a:moveTo>
                      <a:pt x="0" y="10"/>
                    </a:moveTo>
                    <a:cubicBezTo>
                      <a:pt x="7" y="19"/>
                      <a:pt x="15" y="15"/>
                      <a:pt x="24" y="12"/>
                    </a:cubicBezTo>
                    <a:cubicBezTo>
                      <a:pt x="27" y="11"/>
                      <a:pt x="30" y="12"/>
                      <a:pt x="33" y="9"/>
                    </a:cubicBezTo>
                    <a:cubicBezTo>
                      <a:pt x="36" y="7"/>
                      <a:pt x="33" y="2"/>
                      <a:pt x="37" y="0"/>
                    </a:cubicBezTo>
                    <a:cubicBezTo>
                      <a:pt x="37" y="2"/>
                      <a:pt x="38" y="3"/>
                      <a:pt x="39" y="4"/>
                    </a:cubicBezTo>
                    <a:cubicBezTo>
                      <a:pt x="38" y="3"/>
                      <a:pt x="39" y="0"/>
                      <a:pt x="39" y="0"/>
                    </a:cubicBezTo>
                  </a:path>
                </a:pathLst>
              </a:custGeom>
              <a:noFill/>
              <a:ln w="7938" cap="flat">
                <a:solidFill>
                  <a:srgbClr val="E6862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336" name="Freeform 936"/>
              <p:cNvSpPr>
                <a:spLocks/>
              </p:cNvSpPr>
              <p:nvPr/>
            </p:nvSpPr>
            <p:spPr bwMode="auto">
              <a:xfrm>
                <a:off x="2539" y="3371"/>
                <a:ext cx="43" cy="40"/>
              </a:xfrm>
              <a:custGeom>
                <a:avLst/>
                <a:gdLst>
                  <a:gd name="T0" fmla="*/ 0 w 19"/>
                  <a:gd name="T1" fmla="*/ 12 h 18"/>
                  <a:gd name="T2" fmla="*/ 19 w 19"/>
                  <a:gd name="T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" h="18">
                    <a:moveTo>
                      <a:pt x="0" y="12"/>
                    </a:moveTo>
                    <a:cubicBezTo>
                      <a:pt x="6" y="0"/>
                      <a:pt x="16" y="11"/>
                      <a:pt x="19" y="18"/>
                    </a:cubicBezTo>
                  </a:path>
                </a:pathLst>
              </a:custGeom>
              <a:noFill/>
              <a:ln w="7938" cap="flat">
                <a:solidFill>
                  <a:srgbClr val="E6862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337" name="Freeform 937"/>
              <p:cNvSpPr>
                <a:spLocks/>
              </p:cNvSpPr>
              <p:nvPr/>
            </p:nvSpPr>
            <p:spPr bwMode="auto">
              <a:xfrm>
                <a:off x="2510" y="3516"/>
                <a:ext cx="144" cy="83"/>
              </a:xfrm>
              <a:custGeom>
                <a:avLst/>
                <a:gdLst>
                  <a:gd name="T0" fmla="*/ 0 w 64"/>
                  <a:gd name="T1" fmla="*/ 0 h 37"/>
                  <a:gd name="T2" fmla="*/ 33 w 64"/>
                  <a:gd name="T3" fmla="*/ 15 h 37"/>
                  <a:gd name="T4" fmla="*/ 33 w 64"/>
                  <a:gd name="T5" fmla="*/ 17 h 37"/>
                  <a:gd name="T6" fmla="*/ 36 w 64"/>
                  <a:gd name="T7" fmla="*/ 15 h 37"/>
                  <a:gd name="T8" fmla="*/ 43 w 64"/>
                  <a:gd name="T9" fmla="*/ 26 h 37"/>
                  <a:gd name="T10" fmla="*/ 64 w 64"/>
                  <a:gd name="T11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37">
                    <a:moveTo>
                      <a:pt x="0" y="0"/>
                    </a:moveTo>
                    <a:cubicBezTo>
                      <a:pt x="5" y="11"/>
                      <a:pt x="21" y="22"/>
                      <a:pt x="33" y="15"/>
                    </a:cubicBezTo>
                    <a:cubicBezTo>
                      <a:pt x="33" y="16"/>
                      <a:pt x="33" y="16"/>
                      <a:pt x="33" y="17"/>
                    </a:cubicBezTo>
                    <a:cubicBezTo>
                      <a:pt x="35" y="16"/>
                      <a:pt x="35" y="17"/>
                      <a:pt x="36" y="15"/>
                    </a:cubicBezTo>
                    <a:cubicBezTo>
                      <a:pt x="35" y="20"/>
                      <a:pt x="34" y="30"/>
                      <a:pt x="43" y="26"/>
                    </a:cubicBezTo>
                    <a:cubicBezTo>
                      <a:pt x="44" y="33"/>
                      <a:pt x="57" y="37"/>
                      <a:pt x="64" y="35"/>
                    </a:cubicBezTo>
                  </a:path>
                </a:pathLst>
              </a:custGeom>
              <a:noFill/>
              <a:ln w="7938" cap="flat">
                <a:solidFill>
                  <a:srgbClr val="E6862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338" name="Freeform 938"/>
              <p:cNvSpPr>
                <a:spLocks/>
              </p:cNvSpPr>
              <p:nvPr/>
            </p:nvSpPr>
            <p:spPr bwMode="auto">
              <a:xfrm>
                <a:off x="2292" y="3065"/>
                <a:ext cx="34" cy="23"/>
              </a:xfrm>
              <a:custGeom>
                <a:avLst/>
                <a:gdLst>
                  <a:gd name="T0" fmla="*/ 0 w 15"/>
                  <a:gd name="T1" fmla="*/ 2 h 10"/>
                  <a:gd name="T2" fmla="*/ 8 w 15"/>
                  <a:gd name="T3" fmla="*/ 10 h 10"/>
                  <a:gd name="T4" fmla="*/ 15 w 15"/>
                  <a:gd name="T5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0">
                    <a:moveTo>
                      <a:pt x="0" y="2"/>
                    </a:moveTo>
                    <a:cubicBezTo>
                      <a:pt x="5" y="0"/>
                      <a:pt x="7" y="6"/>
                      <a:pt x="8" y="10"/>
                    </a:cubicBezTo>
                    <a:cubicBezTo>
                      <a:pt x="7" y="5"/>
                      <a:pt x="10" y="3"/>
                      <a:pt x="15" y="4"/>
                    </a:cubicBezTo>
                  </a:path>
                </a:pathLst>
              </a:custGeom>
              <a:noFill/>
              <a:ln w="7938" cap="flat">
                <a:solidFill>
                  <a:srgbClr val="E6862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339" name="Freeform 939"/>
              <p:cNvSpPr>
                <a:spLocks/>
              </p:cNvSpPr>
              <p:nvPr/>
            </p:nvSpPr>
            <p:spPr bwMode="auto">
              <a:xfrm>
                <a:off x="2328" y="2877"/>
                <a:ext cx="61" cy="85"/>
              </a:xfrm>
              <a:custGeom>
                <a:avLst/>
                <a:gdLst>
                  <a:gd name="T0" fmla="*/ 5 w 27"/>
                  <a:gd name="T1" fmla="*/ 0 h 38"/>
                  <a:gd name="T2" fmla="*/ 1 w 27"/>
                  <a:gd name="T3" fmla="*/ 13 h 38"/>
                  <a:gd name="T4" fmla="*/ 11 w 27"/>
                  <a:gd name="T5" fmla="*/ 21 h 38"/>
                  <a:gd name="T6" fmla="*/ 16 w 27"/>
                  <a:gd name="T7" fmla="*/ 17 h 38"/>
                  <a:gd name="T8" fmla="*/ 24 w 27"/>
                  <a:gd name="T9" fmla="*/ 35 h 38"/>
                  <a:gd name="T10" fmla="*/ 27 w 27"/>
                  <a:gd name="T11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38">
                    <a:moveTo>
                      <a:pt x="5" y="0"/>
                    </a:moveTo>
                    <a:cubicBezTo>
                      <a:pt x="5" y="4"/>
                      <a:pt x="0" y="9"/>
                      <a:pt x="1" y="13"/>
                    </a:cubicBezTo>
                    <a:cubicBezTo>
                      <a:pt x="3" y="19"/>
                      <a:pt x="11" y="16"/>
                      <a:pt x="11" y="21"/>
                    </a:cubicBezTo>
                    <a:cubicBezTo>
                      <a:pt x="12" y="20"/>
                      <a:pt x="15" y="18"/>
                      <a:pt x="16" y="17"/>
                    </a:cubicBezTo>
                    <a:cubicBezTo>
                      <a:pt x="17" y="25"/>
                      <a:pt x="13" y="37"/>
                      <a:pt x="24" y="35"/>
                    </a:cubicBezTo>
                    <a:cubicBezTo>
                      <a:pt x="25" y="36"/>
                      <a:pt x="26" y="37"/>
                      <a:pt x="27" y="38"/>
                    </a:cubicBezTo>
                  </a:path>
                </a:pathLst>
              </a:custGeom>
              <a:noFill/>
              <a:ln w="7938" cap="flat">
                <a:solidFill>
                  <a:srgbClr val="E6862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340" name="Freeform 940"/>
              <p:cNvSpPr>
                <a:spLocks/>
              </p:cNvSpPr>
              <p:nvPr/>
            </p:nvSpPr>
            <p:spPr bwMode="auto">
              <a:xfrm>
                <a:off x="2443" y="2879"/>
                <a:ext cx="24" cy="45"/>
              </a:xfrm>
              <a:custGeom>
                <a:avLst/>
                <a:gdLst>
                  <a:gd name="T0" fmla="*/ 11 w 11"/>
                  <a:gd name="T1" fmla="*/ 0 h 20"/>
                  <a:gd name="T2" fmla="*/ 0 w 11"/>
                  <a:gd name="T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1" h="20">
                    <a:moveTo>
                      <a:pt x="11" y="0"/>
                    </a:moveTo>
                    <a:cubicBezTo>
                      <a:pt x="11" y="11"/>
                      <a:pt x="10" y="16"/>
                      <a:pt x="0" y="20"/>
                    </a:cubicBezTo>
                  </a:path>
                </a:pathLst>
              </a:custGeom>
              <a:noFill/>
              <a:ln w="7938" cap="flat">
                <a:solidFill>
                  <a:srgbClr val="E6862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341" name="Freeform 941"/>
              <p:cNvSpPr>
                <a:spLocks/>
              </p:cNvSpPr>
              <p:nvPr/>
            </p:nvSpPr>
            <p:spPr bwMode="auto">
              <a:xfrm>
                <a:off x="2483" y="2956"/>
                <a:ext cx="90" cy="35"/>
              </a:xfrm>
              <a:custGeom>
                <a:avLst/>
                <a:gdLst>
                  <a:gd name="T0" fmla="*/ 0 w 40"/>
                  <a:gd name="T1" fmla="*/ 0 h 16"/>
                  <a:gd name="T2" fmla="*/ 11 w 40"/>
                  <a:gd name="T3" fmla="*/ 12 h 16"/>
                  <a:gd name="T4" fmla="*/ 20 w 40"/>
                  <a:gd name="T5" fmla="*/ 4 h 16"/>
                  <a:gd name="T6" fmla="*/ 40 w 40"/>
                  <a:gd name="T7" fmla="*/ 1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" h="16">
                    <a:moveTo>
                      <a:pt x="0" y="0"/>
                    </a:moveTo>
                    <a:cubicBezTo>
                      <a:pt x="1" y="7"/>
                      <a:pt x="3" y="11"/>
                      <a:pt x="11" y="12"/>
                    </a:cubicBezTo>
                    <a:cubicBezTo>
                      <a:pt x="19" y="14"/>
                      <a:pt x="20" y="11"/>
                      <a:pt x="20" y="4"/>
                    </a:cubicBezTo>
                    <a:cubicBezTo>
                      <a:pt x="20" y="16"/>
                      <a:pt x="34" y="9"/>
                      <a:pt x="40" y="13"/>
                    </a:cubicBezTo>
                  </a:path>
                </a:pathLst>
              </a:custGeom>
              <a:noFill/>
              <a:ln w="7938" cap="flat">
                <a:solidFill>
                  <a:srgbClr val="E6862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342" name="Freeform 942"/>
              <p:cNvSpPr>
                <a:spLocks/>
              </p:cNvSpPr>
              <p:nvPr/>
            </p:nvSpPr>
            <p:spPr bwMode="auto">
              <a:xfrm>
                <a:off x="2591" y="2935"/>
                <a:ext cx="94" cy="21"/>
              </a:xfrm>
              <a:custGeom>
                <a:avLst/>
                <a:gdLst>
                  <a:gd name="T0" fmla="*/ 0 w 42"/>
                  <a:gd name="T1" fmla="*/ 9 h 9"/>
                  <a:gd name="T2" fmla="*/ 17 w 42"/>
                  <a:gd name="T3" fmla="*/ 1 h 9"/>
                  <a:gd name="T4" fmla="*/ 28 w 42"/>
                  <a:gd name="T5" fmla="*/ 3 h 9"/>
                  <a:gd name="T6" fmla="*/ 28 w 42"/>
                  <a:gd name="T7" fmla="*/ 7 h 9"/>
                  <a:gd name="T8" fmla="*/ 29 w 42"/>
                  <a:gd name="T9" fmla="*/ 8 h 9"/>
                  <a:gd name="T10" fmla="*/ 34 w 42"/>
                  <a:gd name="T11" fmla="*/ 5 h 9"/>
                  <a:gd name="T12" fmla="*/ 42 w 42"/>
                  <a:gd name="T13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9">
                    <a:moveTo>
                      <a:pt x="0" y="9"/>
                    </a:moveTo>
                    <a:cubicBezTo>
                      <a:pt x="3" y="5"/>
                      <a:pt x="11" y="0"/>
                      <a:pt x="17" y="1"/>
                    </a:cubicBezTo>
                    <a:cubicBezTo>
                      <a:pt x="21" y="1"/>
                      <a:pt x="25" y="8"/>
                      <a:pt x="28" y="3"/>
                    </a:cubicBezTo>
                    <a:cubicBezTo>
                      <a:pt x="28" y="5"/>
                      <a:pt x="28" y="6"/>
                      <a:pt x="28" y="7"/>
                    </a:cubicBezTo>
                    <a:cubicBezTo>
                      <a:pt x="29" y="7"/>
                      <a:pt x="29" y="8"/>
                      <a:pt x="29" y="8"/>
                    </a:cubicBezTo>
                    <a:cubicBezTo>
                      <a:pt x="31" y="6"/>
                      <a:pt x="33" y="6"/>
                      <a:pt x="34" y="5"/>
                    </a:cubicBezTo>
                    <a:cubicBezTo>
                      <a:pt x="36" y="7"/>
                      <a:pt x="39" y="8"/>
                      <a:pt x="42" y="8"/>
                    </a:cubicBezTo>
                  </a:path>
                </a:pathLst>
              </a:custGeom>
              <a:noFill/>
              <a:ln w="7938" cap="flat">
                <a:solidFill>
                  <a:srgbClr val="E6862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343" name="Freeform 943"/>
              <p:cNvSpPr>
                <a:spLocks/>
              </p:cNvSpPr>
              <p:nvPr/>
            </p:nvSpPr>
            <p:spPr bwMode="auto">
              <a:xfrm>
                <a:off x="2752" y="2947"/>
                <a:ext cx="86" cy="38"/>
              </a:xfrm>
              <a:custGeom>
                <a:avLst/>
                <a:gdLst>
                  <a:gd name="T0" fmla="*/ 0 w 38"/>
                  <a:gd name="T1" fmla="*/ 0 h 17"/>
                  <a:gd name="T2" fmla="*/ 27 w 38"/>
                  <a:gd name="T3" fmla="*/ 8 h 17"/>
                  <a:gd name="T4" fmla="*/ 29 w 38"/>
                  <a:gd name="T5" fmla="*/ 4 h 17"/>
                  <a:gd name="T6" fmla="*/ 38 w 38"/>
                  <a:gd name="T7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17">
                    <a:moveTo>
                      <a:pt x="0" y="0"/>
                    </a:moveTo>
                    <a:cubicBezTo>
                      <a:pt x="0" y="17"/>
                      <a:pt x="20" y="5"/>
                      <a:pt x="27" y="8"/>
                    </a:cubicBezTo>
                    <a:cubicBezTo>
                      <a:pt x="28" y="7"/>
                      <a:pt x="29" y="5"/>
                      <a:pt x="29" y="4"/>
                    </a:cubicBezTo>
                    <a:cubicBezTo>
                      <a:pt x="27" y="11"/>
                      <a:pt x="33" y="10"/>
                      <a:pt x="38" y="10"/>
                    </a:cubicBezTo>
                  </a:path>
                </a:pathLst>
              </a:custGeom>
              <a:noFill/>
              <a:ln w="7938" cap="flat">
                <a:solidFill>
                  <a:srgbClr val="E6862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344" name="Freeform 944"/>
              <p:cNvSpPr>
                <a:spLocks/>
              </p:cNvSpPr>
              <p:nvPr/>
            </p:nvSpPr>
            <p:spPr bwMode="auto">
              <a:xfrm>
                <a:off x="2526" y="2684"/>
                <a:ext cx="24" cy="31"/>
              </a:xfrm>
              <a:custGeom>
                <a:avLst/>
                <a:gdLst>
                  <a:gd name="T0" fmla="*/ 0 w 11"/>
                  <a:gd name="T1" fmla="*/ 14 h 14"/>
                  <a:gd name="T2" fmla="*/ 11 w 11"/>
                  <a:gd name="T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1" h="14">
                    <a:moveTo>
                      <a:pt x="0" y="14"/>
                    </a:moveTo>
                    <a:cubicBezTo>
                      <a:pt x="4" y="13"/>
                      <a:pt x="10" y="6"/>
                      <a:pt x="11" y="0"/>
                    </a:cubicBezTo>
                  </a:path>
                </a:pathLst>
              </a:custGeom>
              <a:noFill/>
              <a:ln w="7938" cap="flat">
                <a:solidFill>
                  <a:srgbClr val="E6862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345" name="Freeform 945"/>
              <p:cNvSpPr>
                <a:spLocks/>
              </p:cNvSpPr>
              <p:nvPr/>
            </p:nvSpPr>
            <p:spPr bwMode="auto">
              <a:xfrm>
                <a:off x="2559" y="2736"/>
                <a:ext cx="72" cy="22"/>
              </a:xfrm>
              <a:custGeom>
                <a:avLst/>
                <a:gdLst>
                  <a:gd name="T0" fmla="*/ 0 w 32"/>
                  <a:gd name="T1" fmla="*/ 0 h 10"/>
                  <a:gd name="T2" fmla="*/ 20 w 32"/>
                  <a:gd name="T3" fmla="*/ 0 h 10"/>
                  <a:gd name="T4" fmla="*/ 32 w 32"/>
                  <a:gd name="T5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" h="10">
                    <a:moveTo>
                      <a:pt x="0" y="0"/>
                    </a:moveTo>
                    <a:cubicBezTo>
                      <a:pt x="4" y="6"/>
                      <a:pt x="21" y="10"/>
                      <a:pt x="20" y="0"/>
                    </a:cubicBezTo>
                    <a:cubicBezTo>
                      <a:pt x="23" y="7"/>
                      <a:pt x="24" y="8"/>
                      <a:pt x="32" y="7"/>
                    </a:cubicBezTo>
                  </a:path>
                </a:pathLst>
              </a:custGeom>
              <a:noFill/>
              <a:ln w="7938" cap="flat">
                <a:solidFill>
                  <a:srgbClr val="E6862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346" name="Freeform 946"/>
              <p:cNvSpPr>
                <a:spLocks/>
              </p:cNvSpPr>
              <p:nvPr/>
            </p:nvSpPr>
            <p:spPr bwMode="auto">
              <a:xfrm>
                <a:off x="2613" y="2641"/>
                <a:ext cx="86" cy="32"/>
              </a:xfrm>
              <a:custGeom>
                <a:avLst/>
                <a:gdLst>
                  <a:gd name="T0" fmla="*/ 0 w 38"/>
                  <a:gd name="T1" fmla="*/ 14 h 14"/>
                  <a:gd name="T2" fmla="*/ 18 w 38"/>
                  <a:gd name="T3" fmla="*/ 10 h 14"/>
                  <a:gd name="T4" fmla="*/ 26 w 38"/>
                  <a:gd name="T5" fmla="*/ 10 h 14"/>
                  <a:gd name="T6" fmla="*/ 32 w 38"/>
                  <a:gd name="T7" fmla="*/ 4 h 14"/>
                  <a:gd name="T8" fmla="*/ 33 w 38"/>
                  <a:gd name="T9" fmla="*/ 0 h 14"/>
                  <a:gd name="T10" fmla="*/ 38 w 38"/>
                  <a:gd name="T11" fmla="*/ 6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14">
                    <a:moveTo>
                      <a:pt x="0" y="14"/>
                    </a:moveTo>
                    <a:cubicBezTo>
                      <a:pt x="7" y="9"/>
                      <a:pt x="10" y="8"/>
                      <a:pt x="18" y="10"/>
                    </a:cubicBezTo>
                    <a:cubicBezTo>
                      <a:pt x="22" y="11"/>
                      <a:pt x="22" y="12"/>
                      <a:pt x="26" y="10"/>
                    </a:cubicBezTo>
                    <a:cubicBezTo>
                      <a:pt x="29" y="8"/>
                      <a:pt x="27" y="4"/>
                      <a:pt x="32" y="4"/>
                    </a:cubicBezTo>
                    <a:cubicBezTo>
                      <a:pt x="32" y="3"/>
                      <a:pt x="33" y="1"/>
                      <a:pt x="33" y="0"/>
                    </a:cubicBezTo>
                    <a:cubicBezTo>
                      <a:pt x="34" y="3"/>
                      <a:pt x="35" y="5"/>
                      <a:pt x="38" y="6"/>
                    </a:cubicBezTo>
                  </a:path>
                </a:pathLst>
              </a:custGeom>
              <a:noFill/>
              <a:ln w="7938" cap="flat">
                <a:solidFill>
                  <a:srgbClr val="E6862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347" name="Freeform 947"/>
              <p:cNvSpPr>
                <a:spLocks/>
              </p:cNvSpPr>
              <p:nvPr/>
            </p:nvSpPr>
            <p:spPr bwMode="auto">
              <a:xfrm>
                <a:off x="2716" y="2556"/>
                <a:ext cx="34" cy="20"/>
              </a:xfrm>
              <a:custGeom>
                <a:avLst/>
                <a:gdLst>
                  <a:gd name="T0" fmla="*/ 0 w 15"/>
                  <a:gd name="T1" fmla="*/ 2 h 9"/>
                  <a:gd name="T2" fmla="*/ 6 w 15"/>
                  <a:gd name="T3" fmla="*/ 9 h 9"/>
                  <a:gd name="T4" fmla="*/ 15 w 15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9">
                    <a:moveTo>
                      <a:pt x="0" y="2"/>
                    </a:moveTo>
                    <a:cubicBezTo>
                      <a:pt x="4" y="1"/>
                      <a:pt x="7" y="5"/>
                      <a:pt x="6" y="9"/>
                    </a:cubicBezTo>
                    <a:cubicBezTo>
                      <a:pt x="8" y="4"/>
                      <a:pt x="9" y="1"/>
                      <a:pt x="15" y="0"/>
                    </a:cubicBezTo>
                  </a:path>
                </a:pathLst>
              </a:custGeom>
              <a:noFill/>
              <a:ln w="7938" cap="flat">
                <a:solidFill>
                  <a:srgbClr val="E6862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348" name="Freeform 948"/>
              <p:cNvSpPr>
                <a:spLocks/>
              </p:cNvSpPr>
              <p:nvPr/>
            </p:nvSpPr>
            <p:spPr bwMode="auto">
              <a:xfrm>
                <a:off x="2454" y="2532"/>
                <a:ext cx="78" cy="78"/>
              </a:xfrm>
              <a:custGeom>
                <a:avLst/>
                <a:gdLst>
                  <a:gd name="T0" fmla="*/ 2 w 35"/>
                  <a:gd name="T1" fmla="*/ 0 h 35"/>
                  <a:gd name="T2" fmla="*/ 1 w 35"/>
                  <a:gd name="T3" fmla="*/ 13 h 35"/>
                  <a:gd name="T4" fmla="*/ 11 w 35"/>
                  <a:gd name="T5" fmla="*/ 16 h 35"/>
                  <a:gd name="T6" fmla="*/ 28 w 35"/>
                  <a:gd name="T7" fmla="*/ 18 h 35"/>
                  <a:gd name="T8" fmla="*/ 35 w 35"/>
                  <a:gd name="T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5">
                    <a:moveTo>
                      <a:pt x="2" y="0"/>
                    </a:moveTo>
                    <a:cubicBezTo>
                      <a:pt x="1" y="3"/>
                      <a:pt x="0" y="10"/>
                      <a:pt x="1" y="13"/>
                    </a:cubicBezTo>
                    <a:cubicBezTo>
                      <a:pt x="4" y="19"/>
                      <a:pt x="7" y="15"/>
                      <a:pt x="11" y="16"/>
                    </a:cubicBezTo>
                    <a:cubicBezTo>
                      <a:pt x="18" y="18"/>
                      <a:pt x="25" y="34"/>
                      <a:pt x="28" y="18"/>
                    </a:cubicBezTo>
                    <a:cubicBezTo>
                      <a:pt x="25" y="25"/>
                      <a:pt x="27" y="33"/>
                      <a:pt x="35" y="35"/>
                    </a:cubicBezTo>
                  </a:path>
                </a:pathLst>
              </a:custGeom>
              <a:noFill/>
              <a:ln w="7938" cap="flat">
                <a:solidFill>
                  <a:srgbClr val="E6862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349" name="Freeform 949"/>
              <p:cNvSpPr>
                <a:spLocks/>
              </p:cNvSpPr>
              <p:nvPr/>
            </p:nvSpPr>
            <p:spPr bwMode="auto">
              <a:xfrm>
                <a:off x="2429" y="2754"/>
                <a:ext cx="25" cy="56"/>
              </a:xfrm>
              <a:custGeom>
                <a:avLst/>
                <a:gdLst>
                  <a:gd name="T0" fmla="*/ 8 w 11"/>
                  <a:gd name="T1" fmla="*/ 0 h 25"/>
                  <a:gd name="T2" fmla="*/ 6 w 11"/>
                  <a:gd name="T3" fmla="*/ 19 h 25"/>
                  <a:gd name="T4" fmla="*/ 3 w 11"/>
                  <a:gd name="T5" fmla="*/ 17 h 25"/>
                  <a:gd name="T6" fmla="*/ 11 w 11"/>
                  <a:gd name="T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25">
                    <a:moveTo>
                      <a:pt x="8" y="0"/>
                    </a:moveTo>
                    <a:cubicBezTo>
                      <a:pt x="0" y="1"/>
                      <a:pt x="0" y="25"/>
                      <a:pt x="6" y="19"/>
                    </a:cubicBezTo>
                    <a:cubicBezTo>
                      <a:pt x="5" y="18"/>
                      <a:pt x="4" y="18"/>
                      <a:pt x="3" y="17"/>
                    </a:cubicBezTo>
                    <a:cubicBezTo>
                      <a:pt x="8" y="16"/>
                      <a:pt x="8" y="22"/>
                      <a:pt x="11" y="25"/>
                    </a:cubicBezTo>
                  </a:path>
                </a:pathLst>
              </a:custGeom>
              <a:noFill/>
              <a:ln w="7938" cap="flat">
                <a:solidFill>
                  <a:srgbClr val="E6862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350" name="Freeform 950"/>
              <p:cNvSpPr>
                <a:spLocks/>
              </p:cNvSpPr>
              <p:nvPr/>
            </p:nvSpPr>
            <p:spPr bwMode="auto">
              <a:xfrm>
                <a:off x="2510" y="2395"/>
                <a:ext cx="85" cy="83"/>
              </a:xfrm>
              <a:custGeom>
                <a:avLst/>
                <a:gdLst>
                  <a:gd name="T0" fmla="*/ 4 w 38"/>
                  <a:gd name="T1" fmla="*/ 0 h 37"/>
                  <a:gd name="T2" fmla="*/ 3 w 38"/>
                  <a:gd name="T3" fmla="*/ 17 h 37"/>
                  <a:gd name="T4" fmla="*/ 19 w 38"/>
                  <a:gd name="T5" fmla="*/ 23 h 37"/>
                  <a:gd name="T6" fmla="*/ 24 w 38"/>
                  <a:gd name="T7" fmla="*/ 26 h 37"/>
                  <a:gd name="T8" fmla="*/ 31 w 38"/>
                  <a:gd name="T9" fmla="*/ 24 h 37"/>
                  <a:gd name="T10" fmla="*/ 34 w 38"/>
                  <a:gd name="T11" fmla="*/ 37 h 37"/>
                  <a:gd name="T12" fmla="*/ 38 w 38"/>
                  <a:gd name="T13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7">
                    <a:moveTo>
                      <a:pt x="4" y="0"/>
                    </a:moveTo>
                    <a:cubicBezTo>
                      <a:pt x="1" y="4"/>
                      <a:pt x="0" y="13"/>
                      <a:pt x="3" y="17"/>
                    </a:cubicBezTo>
                    <a:cubicBezTo>
                      <a:pt x="7" y="22"/>
                      <a:pt x="15" y="21"/>
                      <a:pt x="19" y="23"/>
                    </a:cubicBezTo>
                    <a:cubicBezTo>
                      <a:pt x="21" y="24"/>
                      <a:pt x="21" y="26"/>
                      <a:pt x="24" y="26"/>
                    </a:cubicBezTo>
                    <a:cubicBezTo>
                      <a:pt x="26" y="27"/>
                      <a:pt x="29" y="23"/>
                      <a:pt x="31" y="24"/>
                    </a:cubicBezTo>
                    <a:cubicBezTo>
                      <a:pt x="34" y="26"/>
                      <a:pt x="34" y="34"/>
                      <a:pt x="34" y="37"/>
                    </a:cubicBezTo>
                    <a:cubicBezTo>
                      <a:pt x="35" y="37"/>
                      <a:pt x="37" y="37"/>
                      <a:pt x="38" y="36"/>
                    </a:cubicBezTo>
                  </a:path>
                </a:pathLst>
              </a:custGeom>
              <a:noFill/>
              <a:ln w="7938" cap="flat">
                <a:solidFill>
                  <a:srgbClr val="E6862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351" name="Freeform 951"/>
              <p:cNvSpPr>
                <a:spLocks/>
              </p:cNvSpPr>
              <p:nvPr/>
            </p:nvSpPr>
            <p:spPr bwMode="auto">
              <a:xfrm>
                <a:off x="2497" y="2215"/>
                <a:ext cx="80" cy="148"/>
              </a:xfrm>
              <a:custGeom>
                <a:avLst/>
                <a:gdLst>
                  <a:gd name="T0" fmla="*/ 36 w 36"/>
                  <a:gd name="T1" fmla="*/ 0 h 66"/>
                  <a:gd name="T2" fmla="*/ 23 w 36"/>
                  <a:gd name="T3" fmla="*/ 14 h 66"/>
                  <a:gd name="T4" fmla="*/ 15 w 36"/>
                  <a:gd name="T5" fmla="*/ 32 h 66"/>
                  <a:gd name="T6" fmla="*/ 12 w 36"/>
                  <a:gd name="T7" fmla="*/ 41 h 66"/>
                  <a:gd name="T8" fmla="*/ 6 w 36"/>
                  <a:gd name="T9" fmla="*/ 48 h 66"/>
                  <a:gd name="T10" fmla="*/ 9 w 36"/>
                  <a:gd name="T11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cubicBezTo>
                      <a:pt x="29" y="3"/>
                      <a:pt x="25" y="6"/>
                      <a:pt x="23" y="14"/>
                    </a:cubicBezTo>
                    <a:cubicBezTo>
                      <a:pt x="21" y="20"/>
                      <a:pt x="17" y="25"/>
                      <a:pt x="15" y="32"/>
                    </a:cubicBezTo>
                    <a:cubicBezTo>
                      <a:pt x="14" y="35"/>
                      <a:pt x="14" y="38"/>
                      <a:pt x="12" y="41"/>
                    </a:cubicBezTo>
                    <a:cubicBezTo>
                      <a:pt x="11" y="44"/>
                      <a:pt x="8" y="45"/>
                      <a:pt x="6" y="48"/>
                    </a:cubicBezTo>
                    <a:cubicBezTo>
                      <a:pt x="0" y="56"/>
                      <a:pt x="5" y="59"/>
                      <a:pt x="9" y="66"/>
                    </a:cubicBezTo>
                  </a:path>
                </a:pathLst>
              </a:custGeom>
              <a:noFill/>
              <a:ln w="7938" cap="flat">
                <a:solidFill>
                  <a:srgbClr val="E6862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352" name="Freeform 952"/>
              <p:cNvSpPr>
                <a:spLocks/>
              </p:cNvSpPr>
              <p:nvPr/>
            </p:nvSpPr>
            <p:spPr bwMode="auto">
              <a:xfrm>
                <a:off x="2580" y="2303"/>
                <a:ext cx="27" cy="56"/>
              </a:xfrm>
              <a:custGeom>
                <a:avLst/>
                <a:gdLst>
                  <a:gd name="T0" fmla="*/ 0 w 12"/>
                  <a:gd name="T1" fmla="*/ 0 h 25"/>
                  <a:gd name="T2" fmla="*/ 0 w 12"/>
                  <a:gd name="T3" fmla="*/ 25 h 25"/>
                  <a:gd name="T4" fmla="*/ 5 w 12"/>
                  <a:gd name="T5" fmla="*/ 18 h 25"/>
                  <a:gd name="T6" fmla="*/ 12 w 12"/>
                  <a:gd name="T7" fmla="*/ 2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25">
                    <a:moveTo>
                      <a:pt x="0" y="0"/>
                    </a:moveTo>
                    <a:cubicBezTo>
                      <a:pt x="4" y="7"/>
                      <a:pt x="8" y="18"/>
                      <a:pt x="0" y="25"/>
                    </a:cubicBezTo>
                    <a:cubicBezTo>
                      <a:pt x="1" y="23"/>
                      <a:pt x="3" y="18"/>
                      <a:pt x="5" y="18"/>
                    </a:cubicBezTo>
                    <a:cubicBezTo>
                      <a:pt x="8" y="17"/>
                      <a:pt x="8" y="21"/>
                      <a:pt x="12" y="20"/>
                    </a:cubicBezTo>
                  </a:path>
                </a:pathLst>
              </a:custGeom>
              <a:noFill/>
              <a:ln w="7938" cap="flat">
                <a:solidFill>
                  <a:srgbClr val="E6862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353" name="Freeform 953"/>
              <p:cNvSpPr>
                <a:spLocks/>
              </p:cNvSpPr>
              <p:nvPr/>
            </p:nvSpPr>
            <p:spPr bwMode="auto">
              <a:xfrm>
                <a:off x="2685" y="2312"/>
                <a:ext cx="56" cy="76"/>
              </a:xfrm>
              <a:custGeom>
                <a:avLst/>
                <a:gdLst>
                  <a:gd name="T0" fmla="*/ 0 w 25"/>
                  <a:gd name="T1" fmla="*/ 2 h 34"/>
                  <a:gd name="T2" fmla="*/ 1 w 25"/>
                  <a:gd name="T3" fmla="*/ 1 h 34"/>
                  <a:gd name="T4" fmla="*/ 4 w 25"/>
                  <a:gd name="T5" fmla="*/ 34 h 34"/>
                  <a:gd name="T6" fmla="*/ 15 w 25"/>
                  <a:gd name="T7" fmla="*/ 26 h 34"/>
                  <a:gd name="T8" fmla="*/ 25 w 25"/>
                  <a:gd name="T9" fmla="*/ 29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34">
                    <a:moveTo>
                      <a:pt x="0" y="2"/>
                    </a:moveTo>
                    <a:cubicBezTo>
                      <a:pt x="1" y="2"/>
                      <a:pt x="0" y="0"/>
                      <a:pt x="1" y="1"/>
                    </a:cubicBezTo>
                    <a:cubicBezTo>
                      <a:pt x="7" y="12"/>
                      <a:pt x="14" y="23"/>
                      <a:pt x="4" y="34"/>
                    </a:cubicBezTo>
                    <a:cubicBezTo>
                      <a:pt x="8" y="31"/>
                      <a:pt x="10" y="27"/>
                      <a:pt x="15" y="26"/>
                    </a:cubicBezTo>
                    <a:cubicBezTo>
                      <a:pt x="17" y="28"/>
                      <a:pt x="24" y="31"/>
                      <a:pt x="25" y="29"/>
                    </a:cubicBezTo>
                  </a:path>
                </a:pathLst>
              </a:custGeom>
              <a:noFill/>
              <a:ln w="7938" cap="flat">
                <a:solidFill>
                  <a:srgbClr val="E6862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354" name="Freeform 954"/>
              <p:cNvSpPr>
                <a:spLocks/>
              </p:cNvSpPr>
              <p:nvPr/>
            </p:nvSpPr>
            <p:spPr bwMode="auto">
              <a:xfrm>
                <a:off x="2750" y="2249"/>
                <a:ext cx="115" cy="51"/>
              </a:xfrm>
              <a:custGeom>
                <a:avLst/>
                <a:gdLst>
                  <a:gd name="T0" fmla="*/ 0 w 51"/>
                  <a:gd name="T1" fmla="*/ 2 h 23"/>
                  <a:gd name="T2" fmla="*/ 15 w 51"/>
                  <a:gd name="T3" fmla="*/ 5 h 23"/>
                  <a:gd name="T4" fmla="*/ 17 w 51"/>
                  <a:gd name="T5" fmla="*/ 13 h 23"/>
                  <a:gd name="T6" fmla="*/ 21 w 51"/>
                  <a:gd name="T7" fmla="*/ 17 h 23"/>
                  <a:gd name="T8" fmla="*/ 32 w 51"/>
                  <a:gd name="T9" fmla="*/ 22 h 23"/>
                  <a:gd name="T10" fmla="*/ 38 w 51"/>
                  <a:gd name="T11" fmla="*/ 8 h 23"/>
                  <a:gd name="T12" fmla="*/ 51 w 51"/>
                  <a:gd name="T13" fmla="*/ 1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23">
                    <a:moveTo>
                      <a:pt x="0" y="2"/>
                    </a:moveTo>
                    <a:cubicBezTo>
                      <a:pt x="5" y="0"/>
                      <a:pt x="12" y="0"/>
                      <a:pt x="15" y="5"/>
                    </a:cubicBezTo>
                    <a:cubicBezTo>
                      <a:pt x="17" y="8"/>
                      <a:pt x="16" y="10"/>
                      <a:pt x="17" y="13"/>
                    </a:cubicBezTo>
                    <a:cubicBezTo>
                      <a:pt x="19" y="16"/>
                      <a:pt x="18" y="14"/>
                      <a:pt x="21" y="17"/>
                    </a:cubicBezTo>
                    <a:cubicBezTo>
                      <a:pt x="24" y="19"/>
                      <a:pt x="29" y="23"/>
                      <a:pt x="32" y="22"/>
                    </a:cubicBezTo>
                    <a:cubicBezTo>
                      <a:pt x="36" y="20"/>
                      <a:pt x="38" y="11"/>
                      <a:pt x="38" y="8"/>
                    </a:cubicBezTo>
                    <a:cubicBezTo>
                      <a:pt x="39" y="12"/>
                      <a:pt x="47" y="17"/>
                      <a:pt x="51" y="16"/>
                    </a:cubicBezTo>
                  </a:path>
                </a:pathLst>
              </a:custGeom>
              <a:noFill/>
              <a:ln w="7938" cap="flat">
                <a:solidFill>
                  <a:srgbClr val="E6862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355" name="Freeform 955"/>
              <p:cNvSpPr>
                <a:spLocks/>
              </p:cNvSpPr>
              <p:nvPr/>
            </p:nvSpPr>
            <p:spPr bwMode="auto">
              <a:xfrm>
                <a:off x="2887" y="2206"/>
                <a:ext cx="58" cy="65"/>
              </a:xfrm>
              <a:custGeom>
                <a:avLst/>
                <a:gdLst>
                  <a:gd name="T0" fmla="*/ 0 w 26"/>
                  <a:gd name="T1" fmla="*/ 10 h 29"/>
                  <a:gd name="T2" fmla="*/ 13 w 26"/>
                  <a:gd name="T3" fmla="*/ 29 h 29"/>
                  <a:gd name="T4" fmla="*/ 18 w 26"/>
                  <a:gd name="T5" fmla="*/ 23 h 29"/>
                  <a:gd name="T6" fmla="*/ 26 w 26"/>
                  <a:gd name="T7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29">
                    <a:moveTo>
                      <a:pt x="0" y="10"/>
                    </a:moveTo>
                    <a:cubicBezTo>
                      <a:pt x="10" y="0"/>
                      <a:pt x="13" y="23"/>
                      <a:pt x="13" y="29"/>
                    </a:cubicBezTo>
                    <a:cubicBezTo>
                      <a:pt x="14" y="28"/>
                      <a:pt x="16" y="24"/>
                      <a:pt x="18" y="23"/>
                    </a:cubicBezTo>
                    <a:cubicBezTo>
                      <a:pt x="20" y="22"/>
                      <a:pt x="23" y="25"/>
                      <a:pt x="26" y="26"/>
                    </a:cubicBezTo>
                  </a:path>
                </a:pathLst>
              </a:custGeom>
              <a:noFill/>
              <a:ln w="7938" cap="flat">
                <a:solidFill>
                  <a:srgbClr val="E6862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356" name="Freeform 956"/>
              <p:cNvSpPr>
                <a:spLocks/>
              </p:cNvSpPr>
              <p:nvPr/>
            </p:nvSpPr>
            <p:spPr bwMode="auto">
              <a:xfrm>
                <a:off x="2925" y="2350"/>
                <a:ext cx="128" cy="27"/>
              </a:xfrm>
              <a:custGeom>
                <a:avLst/>
                <a:gdLst>
                  <a:gd name="T0" fmla="*/ 0 w 57"/>
                  <a:gd name="T1" fmla="*/ 0 h 12"/>
                  <a:gd name="T2" fmla="*/ 28 w 57"/>
                  <a:gd name="T3" fmla="*/ 1 h 12"/>
                  <a:gd name="T4" fmla="*/ 39 w 57"/>
                  <a:gd name="T5" fmla="*/ 0 h 12"/>
                  <a:gd name="T6" fmla="*/ 57 w 57"/>
                  <a:gd name="T7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12">
                    <a:moveTo>
                      <a:pt x="0" y="0"/>
                    </a:moveTo>
                    <a:cubicBezTo>
                      <a:pt x="8" y="5"/>
                      <a:pt x="22" y="12"/>
                      <a:pt x="28" y="1"/>
                    </a:cubicBezTo>
                    <a:cubicBezTo>
                      <a:pt x="32" y="2"/>
                      <a:pt x="38" y="6"/>
                      <a:pt x="39" y="0"/>
                    </a:cubicBezTo>
                    <a:cubicBezTo>
                      <a:pt x="44" y="6"/>
                      <a:pt x="47" y="11"/>
                      <a:pt x="57" y="10"/>
                    </a:cubicBezTo>
                  </a:path>
                </a:pathLst>
              </a:custGeom>
              <a:noFill/>
              <a:ln w="7938" cap="flat">
                <a:solidFill>
                  <a:srgbClr val="E6862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357" name="Freeform 957"/>
              <p:cNvSpPr>
                <a:spLocks/>
              </p:cNvSpPr>
              <p:nvPr/>
            </p:nvSpPr>
            <p:spPr bwMode="auto">
              <a:xfrm>
                <a:off x="3024" y="2282"/>
                <a:ext cx="56" cy="32"/>
              </a:xfrm>
              <a:custGeom>
                <a:avLst/>
                <a:gdLst>
                  <a:gd name="T0" fmla="*/ 0 w 25"/>
                  <a:gd name="T1" fmla="*/ 4 h 14"/>
                  <a:gd name="T2" fmla="*/ 15 w 25"/>
                  <a:gd name="T3" fmla="*/ 14 h 14"/>
                  <a:gd name="T4" fmla="*/ 19 w 25"/>
                  <a:gd name="T5" fmla="*/ 9 h 14"/>
                  <a:gd name="T6" fmla="*/ 22 w 25"/>
                  <a:gd name="T7" fmla="*/ 11 h 14"/>
                  <a:gd name="T8" fmla="*/ 25 w 25"/>
                  <a:gd name="T9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4">
                    <a:moveTo>
                      <a:pt x="0" y="4"/>
                    </a:moveTo>
                    <a:cubicBezTo>
                      <a:pt x="7" y="0"/>
                      <a:pt x="12" y="8"/>
                      <a:pt x="15" y="14"/>
                    </a:cubicBezTo>
                    <a:cubicBezTo>
                      <a:pt x="16" y="12"/>
                      <a:pt x="18" y="11"/>
                      <a:pt x="19" y="9"/>
                    </a:cubicBezTo>
                    <a:cubicBezTo>
                      <a:pt x="20" y="10"/>
                      <a:pt x="21" y="10"/>
                      <a:pt x="22" y="11"/>
                    </a:cubicBezTo>
                    <a:cubicBezTo>
                      <a:pt x="23" y="11"/>
                      <a:pt x="24" y="10"/>
                      <a:pt x="25" y="9"/>
                    </a:cubicBezTo>
                  </a:path>
                </a:pathLst>
              </a:custGeom>
              <a:noFill/>
              <a:ln w="7938" cap="flat">
                <a:solidFill>
                  <a:srgbClr val="E6862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358" name="Freeform 958"/>
              <p:cNvSpPr>
                <a:spLocks/>
              </p:cNvSpPr>
              <p:nvPr/>
            </p:nvSpPr>
            <p:spPr bwMode="auto">
              <a:xfrm>
                <a:off x="2793" y="2397"/>
                <a:ext cx="63" cy="20"/>
              </a:xfrm>
              <a:custGeom>
                <a:avLst/>
                <a:gdLst>
                  <a:gd name="T0" fmla="*/ 0 w 28"/>
                  <a:gd name="T1" fmla="*/ 1 h 9"/>
                  <a:gd name="T2" fmla="*/ 21 w 28"/>
                  <a:gd name="T3" fmla="*/ 5 h 9"/>
                  <a:gd name="T4" fmla="*/ 22 w 28"/>
                  <a:gd name="T5" fmla="*/ 2 h 9"/>
                  <a:gd name="T6" fmla="*/ 28 w 28"/>
                  <a:gd name="T7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9">
                    <a:moveTo>
                      <a:pt x="0" y="1"/>
                    </a:moveTo>
                    <a:cubicBezTo>
                      <a:pt x="8" y="0"/>
                      <a:pt x="13" y="9"/>
                      <a:pt x="21" y="5"/>
                    </a:cubicBezTo>
                    <a:cubicBezTo>
                      <a:pt x="21" y="4"/>
                      <a:pt x="22" y="3"/>
                      <a:pt x="22" y="2"/>
                    </a:cubicBezTo>
                    <a:cubicBezTo>
                      <a:pt x="21" y="6"/>
                      <a:pt x="24" y="7"/>
                      <a:pt x="28" y="7"/>
                    </a:cubicBezTo>
                  </a:path>
                </a:pathLst>
              </a:custGeom>
              <a:noFill/>
              <a:ln w="7938" cap="flat">
                <a:solidFill>
                  <a:srgbClr val="E6862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359" name="Freeform 959"/>
              <p:cNvSpPr>
                <a:spLocks/>
              </p:cNvSpPr>
              <p:nvPr/>
            </p:nvSpPr>
            <p:spPr bwMode="auto">
              <a:xfrm>
                <a:off x="2667" y="2473"/>
                <a:ext cx="79" cy="36"/>
              </a:xfrm>
              <a:custGeom>
                <a:avLst/>
                <a:gdLst>
                  <a:gd name="T0" fmla="*/ 0 w 35"/>
                  <a:gd name="T1" fmla="*/ 16 h 16"/>
                  <a:gd name="T2" fmla="*/ 17 w 35"/>
                  <a:gd name="T3" fmla="*/ 2 h 16"/>
                  <a:gd name="T4" fmla="*/ 31 w 35"/>
                  <a:gd name="T5" fmla="*/ 4 h 16"/>
                  <a:gd name="T6" fmla="*/ 30 w 35"/>
                  <a:gd name="T7" fmla="*/ 2 h 16"/>
                  <a:gd name="T8" fmla="*/ 35 w 35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6">
                    <a:moveTo>
                      <a:pt x="0" y="16"/>
                    </a:moveTo>
                    <a:cubicBezTo>
                      <a:pt x="2" y="11"/>
                      <a:pt x="12" y="3"/>
                      <a:pt x="17" y="2"/>
                    </a:cubicBezTo>
                    <a:cubicBezTo>
                      <a:pt x="22" y="1"/>
                      <a:pt x="27" y="7"/>
                      <a:pt x="31" y="4"/>
                    </a:cubicBezTo>
                    <a:cubicBezTo>
                      <a:pt x="30" y="4"/>
                      <a:pt x="30" y="3"/>
                      <a:pt x="30" y="2"/>
                    </a:cubicBezTo>
                    <a:cubicBezTo>
                      <a:pt x="31" y="1"/>
                      <a:pt x="34" y="0"/>
                      <a:pt x="35" y="0"/>
                    </a:cubicBezTo>
                  </a:path>
                </a:pathLst>
              </a:custGeom>
              <a:noFill/>
              <a:ln w="7938" cap="flat">
                <a:solidFill>
                  <a:srgbClr val="E6862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360" name="Freeform 960"/>
              <p:cNvSpPr>
                <a:spLocks/>
              </p:cNvSpPr>
              <p:nvPr/>
            </p:nvSpPr>
            <p:spPr bwMode="auto">
              <a:xfrm>
                <a:off x="2752" y="2440"/>
                <a:ext cx="70" cy="42"/>
              </a:xfrm>
              <a:custGeom>
                <a:avLst/>
                <a:gdLst>
                  <a:gd name="T0" fmla="*/ 31 w 31"/>
                  <a:gd name="T1" fmla="*/ 5 h 19"/>
                  <a:gd name="T2" fmla="*/ 3 w 31"/>
                  <a:gd name="T3" fmla="*/ 19 h 19"/>
                  <a:gd name="T4" fmla="*/ 0 w 31"/>
                  <a:gd name="T5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19">
                    <a:moveTo>
                      <a:pt x="31" y="5"/>
                    </a:moveTo>
                    <a:cubicBezTo>
                      <a:pt x="28" y="0"/>
                      <a:pt x="3" y="12"/>
                      <a:pt x="3" y="19"/>
                    </a:cubicBezTo>
                    <a:cubicBezTo>
                      <a:pt x="3" y="16"/>
                      <a:pt x="2" y="13"/>
                      <a:pt x="0" y="14"/>
                    </a:cubicBezTo>
                  </a:path>
                </a:pathLst>
              </a:custGeom>
              <a:noFill/>
              <a:ln w="7938" cap="flat">
                <a:solidFill>
                  <a:srgbClr val="E6862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361" name="Freeform 961"/>
              <p:cNvSpPr>
                <a:spLocks/>
              </p:cNvSpPr>
              <p:nvPr/>
            </p:nvSpPr>
            <p:spPr bwMode="auto">
              <a:xfrm>
                <a:off x="2593" y="2538"/>
                <a:ext cx="25" cy="25"/>
              </a:xfrm>
              <a:custGeom>
                <a:avLst/>
                <a:gdLst>
                  <a:gd name="T0" fmla="*/ 0 w 11"/>
                  <a:gd name="T1" fmla="*/ 0 h 11"/>
                  <a:gd name="T2" fmla="*/ 5 w 11"/>
                  <a:gd name="T3" fmla="*/ 11 h 11"/>
                  <a:gd name="T4" fmla="*/ 11 w 11"/>
                  <a:gd name="T5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1">
                    <a:moveTo>
                      <a:pt x="0" y="0"/>
                    </a:moveTo>
                    <a:cubicBezTo>
                      <a:pt x="3" y="3"/>
                      <a:pt x="5" y="7"/>
                      <a:pt x="5" y="11"/>
                    </a:cubicBezTo>
                    <a:cubicBezTo>
                      <a:pt x="4" y="8"/>
                      <a:pt x="6" y="4"/>
                      <a:pt x="11" y="5"/>
                    </a:cubicBezTo>
                  </a:path>
                </a:pathLst>
              </a:custGeom>
              <a:noFill/>
              <a:ln w="7938" cap="flat">
                <a:solidFill>
                  <a:srgbClr val="E6862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362" name="Freeform 962"/>
              <p:cNvSpPr>
                <a:spLocks/>
              </p:cNvSpPr>
              <p:nvPr/>
            </p:nvSpPr>
            <p:spPr bwMode="auto">
              <a:xfrm>
                <a:off x="2530" y="2484"/>
                <a:ext cx="83" cy="34"/>
              </a:xfrm>
              <a:custGeom>
                <a:avLst/>
                <a:gdLst>
                  <a:gd name="T0" fmla="*/ 2 w 37"/>
                  <a:gd name="T1" fmla="*/ 0 h 15"/>
                  <a:gd name="T2" fmla="*/ 31 w 37"/>
                  <a:gd name="T3" fmla="*/ 8 h 15"/>
                  <a:gd name="T4" fmla="*/ 31 w 37"/>
                  <a:gd name="T5" fmla="*/ 12 h 15"/>
                  <a:gd name="T6" fmla="*/ 33 w 37"/>
                  <a:gd name="T7" fmla="*/ 10 h 15"/>
                  <a:gd name="T8" fmla="*/ 37 w 37"/>
                  <a:gd name="T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15">
                    <a:moveTo>
                      <a:pt x="2" y="0"/>
                    </a:moveTo>
                    <a:cubicBezTo>
                      <a:pt x="0" y="13"/>
                      <a:pt x="24" y="9"/>
                      <a:pt x="31" y="8"/>
                    </a:cubicBezTo>
                    <a:cubicBezTo>
                      <a:pt x="30" y="10"/>
                      <a:pt x="31" y="10"/>
                      <a:pt x="31" y="12"/>
                    </a:cubicBezTo>
                    <a:cubicBezTo>
                      <a:pt x="32" y="11"/>
                      <a:pt x="33" y="11"/>
                      <a:pt x="33" y="10"/>
                    </a:cubicBezTo>
                    <a:cubicBezTo>
                      <a:pt x="34" y="12"/>
                      <a:pt x="35" y="13"/>
                      <a:pt x="37" y="15"/>
                    </a:cubicBezTo>
                  </a:path>
                </a:pathLst>
              </a:custGeom>
              <a:noFill/>
              <a:ln w="7938" cap="flat">
                <a:solidFill>
                  <a:srgbClr val="E6862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363" name="Freeform 963"/>
              <p:cNvSpPr>
                <a:spLocks/>
              </p:cNvSpPr>
              <p:nvPr/>
            </p:nvSpPr>
            <p:spPr bwMode="auto">
              <a:xfrm>
                <a:off x="2959" y="2296"/>
                <a:ext cx="18" cy="27"/>
              </a:xfrm>
              <a:custGeom>
                <a:avLst/>
                <a:gdLst>
                  <a:gd name="T0" fmla="*/ 0 w 8"/>
                  <a:gd name="T1" fmla="*/ 0 h 12"/>
                  <a:gd name="T2" fmla="*/ 8 w 8"/>
                  <a:gd name="T3" fmla="*/ 6 h 12"/>
                  <a:gd name="T4" fmla="*/ 8 w 8"/>
                  <a:gd name="T5" fmla="*/ 4 h 12"/>
                  <a:gd name="T6" fmla="*/ 4 w 8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2">
                    <a:moveTo>
                      <a:pt x="0" y="0"/>
                    </a:moveTo>
                    <a:cubicBezTo>
                      <a:pt x="1" y="2"/>
                      <a:pt x="4" y="5"/>
                      <a:pt x="8" y="6"/>
                    </a:cubicBezTo>
                    <a:cubicBezTo>
                      <a:pt x="8" y="5"/>
                      <a:pt x="8" y="5"/>
                      <a:pt x="8" y="4"/>
                    </a:cubicBezTo>
                    <a:cubicBezTo>
                      <a:pt x="8" y="5"/>
                      <a:pt x="4" y="11"/>
                      <a:pt x="4" y="12"/>
                    </a:cubicBezTo>
                  </a:path>
                </a:pathLst>
              </a:custGeom>
              <a:noFill/>
              <a:ln w="7938" cap="flat">
                <a:solidFill>
                  <a:srgbClr val="E6862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364" name="Freeform 964"/>
              <p:cNvSpPr>
                <a:spLocks/>
              </p:cNvSpPr>
              <p:nvPr/>
            </p:nvSpPr>
            <p:spPr bwMode="auto">
              <a:xfrm>
                <a:off x="3053" y="2213"/>
                <a:ext cx="56" cy="65"/>
              </a:xfrm>
              <a:custGeom>
                <a:avLst/>
                <a:gdLst>
                  <a:gd name="T0" fmla="*/ 0 w 25"/>
                  <a:gd name="T1" fmla="*/ 2 h 29"/>
                  <a:gd name="T2" fmla="*/ 20 w 25"/>
                  <a:gd name="T3" fmla="*/ 14 h 29"/>
                  <a:gd name="T4" fmla="*/ 25 w 25"/>
                  <a:gd name="T5" fmla="*/ 14 h 29"/>
                  <a:gd name="T6" fmla="*/ 24 w 25"/>
                  <a:gd name="T7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29">
                    <a:moveTo>
                      <a:pt x="0" y="2"/>
                    </a:moveTo>
                    <a:cubicBezTo>
                      <a:pt x="11" y="0"/>
                      <a:pt x="17" y="2"/>
                      <a:pt x="20" y="14"/>
                    </a:cubicBezTo>
                    <a:cubicBezTo>
                      <a:pt x="21" y="14"/>
                      <a:pt x="23" y="14"/>
                      <a:pt x="25" y="14"/>
                    </a:cubicBezTo>
                    <a:cubicBezTo>
                      <a:pt x="25" y="19"/>
                      <a:pt x="24" y="24"/>
                      <a:pt x="24" y="29"/>
                    </a:cubicBezTo>
                  </a:path>
                </a:pathLst>
              </a:custGeom>
              <a:noFill/>
              <a:ln w="7938" cap="flat">
                <a:solidFill>
                  <a:srgbClr val="E6862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365" name="Freeform 965"/>
              <p:cNvSpPr>
                <a:spLocks/>
              </p:cNvSpPr>
              <p:nvPr/>
            </p:nvSpPr>
            <p:spPr bwMode="auto">
              <a:xfrm>
                <a:off x="2607" y="2164"/>
                <a:ext cx="24" cy="62"/>
              </a:xfrm>
              <a:custGeom>
                <a:avLst/>
                <a:gdLst>
                  <a:gd name="T0" fmla="*/ 0 w 11"/>
                  <a:gd name="T1" fmla="*/ 0 h 28"/>
                  <a:gd name="T2" fmla="*/ 11 w 11"/>
                  <a:gd name="T3" fmla="*/ 14 h 28"/>
                  <a:gd name="T4" fmla="*/ 9 w 11"/>
                  <a:gd name="T5" fmla="*/ 21 h 28"/>
                  <a:gd name="T6" fmla="*/ 9 w 11"/>
                  <a:gd name="T7" fmla="*/ 28 h 28"/>
                  <a:gd name="T8" fmla="*/ 1 w 11"/>
                  <a:gd name="T9" fmla="*/ 26 h 28"/>
                  <a:gd name="T10" fmla="*/ 2 w 11"/>
                  <a:gd name="T11" fmla="*/ 2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28">
                    <a:moveTo>
                      <a:pt x="0" y="0"/>
                    </a:moveTo>
                    <a:cubicBezTo>
                      <a:pt x="0" y="4"/>
                      <a:pt x="11" y="6"/>
                      <a:pt x="11" y="14"/>
                    </a:cubicBezTo>
                    <a:cubicBezTo>
                      <a:pt x="11" y="17"/>
                      <a:pt x="9" y="18"/>
                      <a:pt x="9" y="21"/>
                    </a:cubicBezTo>
                    <a:cubicBezTo>
                      <a:pt x="8" y="24"/>
                      <a:pt x="8" y="25"/>
                      <a:pt x="9" y="28"/>
                    </a:cubicBezTo>
                    <a:cubicBezTo>
                      <a:pt x="6" y="27"/>
                      <a:pt x="4" y="25"/>
                      <a:pt x="1" y="26"/>
                    </a:cubicBezTo>
                    <a:cubicBezTo>
                      <a:pt x="1" y="27"/>
                      <a:pt x="1" y="27"/>
                      <a:pt x="2" y="27"/>
                    </a:cubicBezTo>
                  </a:path>
                </a:pathLst>
              </a:custGeom>
              <a:noFill/>
              <a:ln w="7938" cap="flat">
                <a:solidFill>
                  <a:srgbClr val="E6862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366" name="Freeform 966"/>
              <p:cNvSpPr>
                <a:spLocks/>
              </p:cNvSpPr>
              <p:nvPr/>
            </p:nvSpPr>
            <p:spPr bwMode="auto">
              <a:xfrm>
                <a:off x="2667" y="2152"/>
                <a:ext cx="76" cy="56"/>
              </a:xfrm>
              <a:custGeom>
                <a:avLst/>
                <a:gdLst>
                  <a:gd name="T0" fmla="*/ 5 w 34"/>
                  <a:gd name="T1" fmla="*/ 25 h 25"/>
                  <a:gd name="T2" fmla="*/ 9 w 34"/>
                  <a:gd name="T3" fmla="*/ 11 h 25"/>
                  <a:gd name="T4" fmla="*/ 27 w 34"/>
                  <a:gd name="T5" fmla="*/ 11 h 25"/>
                  <a:gd name="T6" fmla="*/ 21 w 34"/>
                  <a:gd name="T7" fmla="*/ 4 h 25"/>
                  <a:gd name="T8" fmla="*/ 27 w 34"/>
                  <a:gd name="T9" fmla="*/ 6 h 25"/>
                  <a:gd name="T10" fmla="*/ 34 w 34"/>
                  <a:gd name="T11" fmla="*/ 2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25">
                    <a:moveTo>
                      <a:pt x="5" y="25"/>
                    </a:moveTo>
                    <a:cubicBezTo>
                      <a:pt x="0" y="22"/>
                      <a:pt x="4" y="12"/>
                      <a:pt x="9" y="11"/>
                    </a:cubicBezTo>
                    <a:cubicBezTo>
                      <a:pt x="15" y="10"/>
                      <a:pt x="22" y="14"/>
                      <a:pt x="27" y="11"/>
                    </a:cubicBezTo>
                    <a:cubicBezTo>
                      <a:pt x="26" y="10"/>
                      <a:pt x="21" y="6"/>
                      <a:pt x="21" y="4"/>
                    </a:cubicBezTo>
                    <a:cubicBezTo>
                      <a:pt x="22" y="0"/>
                      <a:pt x="26" y="5"/>
                      <a:pt x="27" y="6"/>
                    </a:cubicBezTo>
                    <a:cubicBezTo>
                      <a:pt x="28" y="9"/>
                      <a:pt x="28" y="20"/>
                      <a:pt x="34" y="20"/>
                    </a:cubicBezTo>
                  </a:path>
                </a:pathLst>
              </a:custGeom>
              <a:noFill/>
              <a:ln w="7938" cap="flat">
                <a:solidFill>
                  <a:srgbClr val="E6862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367" name="Freeform 967"/>
              <p:cNvSpPr>
                <a:spLocks/>
              </p:cNvSpPr>
              <p:nvPr/>
            </p:nvSpPr>
            <p:spPr bwMode="auto">
              <a:xfrm>
                <a:off x="3255" y="1735"/>
                <a:ext cx="14" cy="227"/>
              </a:xfrm>
              <a:custGeom>
                <a:avLst/>
                <a:gdLst>
                  <a:gd name="T0" fmla="*/ 0 w 6"/>
                  <a:gd name="T1" fmla="*/ 0 h 101"/>
                  <a:gd name="T2" fmla="*/ 1 w 6"/>
                  <a:gd name="T3" fmla="*/ 9 h 101"/>
                  <a:gd name="T4" fmla="*/ 6 w 6"/>
                  <a:gd name="T5" fmla="*/ 10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01">
                    <a:moveTo>
                      <a:pt x="0" y="0"/>
                    </a:moveTo>
                    <a:cubicBezTo>
                      <a:pt x="1" y="3"/>
                      <a:pt x="1" y="6"/>
                      <a:pt x="1" y="9"/>
                    </a:cubicBezTo>
                    <a:cubicBezTo>
                      <a:pt x="1" y="9"/>
                      <a:pt x="5" y="61"/>
                      <a:pt x="6" y="101"/>
                    </a:cubicBezTo>
                  </a:path>
                </a:pathLst>
              </a:custGeom>
              <a:noFill/>
              <a:ln w="79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368" name="Freeform 968"/>
              <p:cNvSpPr>
                <a:spLocks/>
              </p:cNvSpPr>
              <p:nvPr/>
            </p:nvSpPr>
            <p:spPr bwMode="auto">
              <a:xfrm>
                <a:off x="2090" y="1811"/>
                <a:ext cx="180" cy="5"/>
              </a:xfrm>
              <a:custGeom>
                <a:avLst/>
                <a:gdLst>
                  <a:gd name="T0" fmla="*/ 80 w 80"/>
                  <a:gd name="T1" fmla="*/ 2 h 2"/>
                  <a:gd name="T2" fmla="*/ 23 w 80"/>
                  <a:gd name="T3" fmla="*/ 1 h 2"/>
                  <a:gd name="T4" fmla="*/ 0 w 80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2">
                    <a:moveTo>
                      <a:pt x="80" y="2"/>
                    </a:moveTo>
                    <a:cubicBezTo>
                      <a:pt x="61" y="1"/>
                      <a:pt x="42" y="1"/>
                      <a:pt x="23" y="1"/>
                    </a:cubicBezTo>
                    <a:cubicBezTo>
                      <a:pt x="11" y="1"/>
                      <a:pt x="12" y="0"/>
                      <a:pt x="0" y="0"/>
                    </a:cubicBezTo>
                  </a:path>
                </a:pathLst>
              </a:custGeom>
              <a:noFill/>
              <a:ln w="79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369" name="Freeform 969"/>
              <p:cNvSpPr>
                <a:spLocks/>
              </p:cNvSpPr>
              <p:nvPr/>
            </p:nvSpPr>
            <p:spPr bwMode="auto">
              <a:xfrm>
                <a:off x="2322" y="1816"/>
                <a:ext cx="415" cy="20"/>
              </a:xfrm>
              <a:custGeom>
                <a:avLst/>
                <a:gdLst>
                  <a:gd name="T0" fmla="*/ 185 w 185"/>
                  <a:gd name="T1" fmla="*/ 4 h 9"/>
                  <a:gd name="T2" fmla="*/ 49 w 185"/>
                  <a:gd name="T3" fmla="*/ 1 h 9"/>
                  <a:gd name="T4" fmla="*/ 0 w 185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5" h="9">
                    <a:moveTo>
                      <a:pt x="185" y="4"/>
                    </a:moveTo>
                    <a:cubicBezTo>
                      <a:pt x="140" y="9"/>
                      <a:pt x="94" y="3"/>
                      <a:pt x="49" y="1"/>
                    </a:cubicBezTo>
                    <a:cubicBezTo>
                      <a:pt x="33" y="1"/>
                      <a:pt x="16" y="0"/>
                      <a:pt x="0" y="0"/>
                    </a:cubicBezTo>
                  </a:path>
                </a:pathLst>
              </a:custGeom>
              <a:noFill/>
              <a:ln w="79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370" name="Freeform 970"/>
              <p:cNvSpPr>
                <a:spLocks/>
              </p:cNvSpPr>
              <p:nvPr/>
            </p:nvSpPr>
            <p:spPr bwMode="auto">
              <a:xfrm>
                <a:off x="2330" y="2013"/>
                <a:ext cx="75" cy="319"/>
              </a:xfrm>
              <a:custGeom>
                <a:avLst/>
                <a:gdLst>
                  <a:gd name="T0" fmla="*/ 0 w 33"/>
                  <a:gd name="T1" fmla="*/ 0 h 142"/>
                  <a:gd name="T2" fmla="*/ 33 w 33"/>
                  <a:gd name="T3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3" h="142">
                    <a:moveTo>
                      <a:pt x="0" y="0"/>
                    </a:moveTo>
                    <a:cubicBezTo>
                      <a:pt x="4" y="18"/>
                      <a:pt x="17" y="87"/>
                      <a:pt x="33" y="142"/>
                    </a:cubicBezTo>
                  </a:path>
                </a:pathLst>
              </a:custGeom>
              <a:noFill/>
              <a:ln w="79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371" name="Freeform 971"/>
              <p:cNvSpPr>
                <a:spLocks/>
              </p:cNvSpPr>
              <p:nvPr/>
            </p:nvSpPr>
            <p:spPr bwMode="auto">
              <a:xfrm>
                <a:off x="2396" y="2186"/>
                <a:ext cx="85" cy="328"/>
              </a:xfrm>
              <a:custGeom>
                <a:avLst/>
                <a:gdLst>
                  <a:gd name="T0" fmla="*/ 22 w 38"/>
                  <a:gd name="T1" fmla="*/ 9 h 146"/>
                  <a:gd name="T2" fmla="*/ 8 w 38"/>
                  <a:gd name="T3" fmla="*/ 70 h 146"/>
                  <a:gd name="T4" fmla="*/ 5 w 38"/>
                  <a:gd name="T5" fmla="*/ 135 h 146"/>
                  <a:gd name="T6" fmla="*/ 0 w 38"/>
                  <a:gd name="T7" fmla="*/ 146 h 146"/>
                  <a:gd name="T8" fmla="*/ 4 w 38"/>
                  <a:gd name="T9" fmla="*/ 140 h 146"/>
                  <a:gd name="T10" fmla="*/ 22 w 38"/>
                  <a:gd name="T11" fmla="*/ 101 h 146"/>
                  <a:gd name="T12" fmla="*/ 34 w 38"/>
                  <a:gd name="T13" fmla="*/ 15 h 146"/>
                  <a:gd name="T14" fmla="*/ 22 w 38"/>
                  <a:gd name="T15" fmla="*/ 9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146">
                    <a:moveTo>
                      <a:pt x="22" y="9"/>
                    </a:moveTo>
                    <a:cubicBezTo>
                      <a:pt x="18" y="17"/>
                      <a:pt x="9" y="50"/>
                      <a:pt x="8" y="70"/>
                    </a:cubicBezTo>
                    <a:cubicBezTo>
                      <a:pt x="6" y="90"/>
                      <a:pt x="10" y="119"/>
                      <a:pt x="5" y="135"/>
                    </a:cubicBezTo>
                    <a:cubicBezTo>
                      <a:pt x="4" y="138"/>
                      <a:pt x="2" y="142"/>
                      <a:pt x="0" y="146"/>
                    </a:cubicBezTo>
                    <a:cubicBezTo>
                      <a:pt x="2" y="144"/>
                      <a:pt x="3" y="142"/>
                      <a:pt x="4" y="140"/>
                    </a:cubicBezTo>
                    <a:cubicBezTo>
                      <a:pt x="12" y="128"/>
                      <a:pt x="17" y="114"/>
                      <a:pt x="22" y="101"/>
                    </a:cubicBezTo>
                    <a:cubicBezTo>
                      <a:pt x="23" y="79"/>
                      <a:pt x="24" y="33"/>
                      <a:pt x="34" y="15"/>
                    </a:cubicBezTo>
                    <a:cubicBezTo>
                      <a:pt x="38" y="3"/>
                      <a:pt x="26" y="0"/>
                      <a:pt x="22" y="9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372" name="Freeform 972"/>
              <p:cNvSpPr>
                <a:spLocks/>
              </p:cNvSpPr>
              <p:nvPr/>
            </p:nvSpPr>
            <p:spPr bwMode="auto">
              <a:xfrm>
                <a:off x="2041" y="981"/>
                <a:ext cx="105" cy="1068"/>
              </a:xfrm>
              <a:custGeom>
                <a:avLst/>
                <a:gdLst>
                  <a:gd name="T0" fmla="*/ 4 w 47"/>
                  <a:gd name="T1" fmla="*/ 0 h 476"/>
                  <a:gd name="T2" fmla="*/ 24 w 47"/>
                  <a:gd name="T3" fmla="*/ 239 h 476"/>
                  <a:gd name="T4" fmla="*/ 0 w 47"/>
                  <a:gd name="T5" fmla="*/ 476 h 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476">
                    <a:moveTo>
                      <a:pt x="4" y="0"/>
                    </a:moveTo>
                    <a:cubicBezTo>
                      <a:pt x="3" y="60"/>
                      <a:pt x="47" y="139"/>
                      <a:pt x="24" y="239"/>
                    </a:cubicBezTo>
                    <a:cubicBezTo>
                      <a:pt x="1" y="339"/>
                      <a:pt x="2" y="428"/>
                      <a:pt x="0" y="476"/>
                    </a:cubicBezTo>
                  </a:path>
                </a:pathLst>
              </a:custGeom>
              <a:noFill/>
              <a:ln w="11113" cap="rnd">
                <a:solidFill>
                  <a:srgbClr val="490B0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373" name="Freeform 973"/>
              <p:cNvSpPr>
                <a:spLocks/>
              </p:cNvSpPr>
              <p:nvPr/>
            </p:nvSpPr>
            <p:spPr bwMode="auto">
              <a:xfrm>
                <a:off x="2247" y="959"/>
                <a:ext cx="918" cy="305"/>
              </a:xfrm>
              <a:custGeom>
                <a:avLst/>
                <a:gdLst>
                  <a:gd name="T0" fmla="*/ 10 w 409"/>
                  <a:gd name="T1" fmla="*/ 0 h 136"/>
                  <a:gd name="T2" fmla="*/ 29 w 409"/>
                  <a:gd name="T3" fmla="*/ 111 h 136"/>
                  <a:gd name="T4" fmla="*/ 59 w 409"/>
                  <a:gd name="T5" fmla="*/ 123 h 136"/>
                  <a:gd name="T6" fmla="*/ 409 w 409"/>
                  <a:gd name="T7" fmla="*/ 5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9" h="136">
                    <a:moveTo>
                      <a:pt x="10" y="0"/>
                    </a:moveTo>
                    <a:cubicBezTo>
                      <a:pt x="0" y="52"/>
                      <a:pt x="16" y="89"/>
                      <a:pt x="29" y="111"/>
                    </a:cubicBezTo>
                    <a:cubicBezTo>
                      <a:pt x="34" y="119"/>
                      <a:pt x="38" y="136"/>
                      <a:pt x="59" y="123"/>
                    </a:cubicBezTo>
                    <a:cubicBezTo>
                      <a:pt x="104" y="97"/>
                      <a:pt x="226" y="5"/>
                      <a:pt x="409" y="5"/>
                    </a:cubicBezTo>
                  </a:path>
                </a:pathLst>
              </a:custGeom>
              <a:noFill/>
              <a:ln w="11113" cap="rnd">
                <a:solidFill>
                  <a:srgbClr val="490B0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374" name="Freeform 974"/>
              <p:cNvSpPr>
                <a:spLocks/>
              </p:cNvSpPr>
              <p:nvPr/>
            </p:nvSpPr>
            <p:spPr bwMode="auto">
              <a:xfrm>
                <a:off x="2270" y="1096"/>
                <a:ext cx="911" cy="886"/>
              </a:xfrm>
              <a:custGeom>
                <a:avLst/>
                <a:gdLst>
                  <a:gd name="T0" fmla="*/ 406 w 406"/>
                  <a:gd name="T1" fmla="*/ 0 h 395"/>
                  <a:gd name="T2" fmla="*/ 63 w 406"/>
                  <a:gd name="T3" fmla="*/ 180 h 395"/>
                  <a:gd name="T4" fmla="*/ 24 w 406"/>
                  <a:gd name="T5" fmla="*/ 395 h 3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6" h="395">
                    <a:moveTo>
                      <a:pt x="406" y="0"/>
                    </a:moveTo>
                    <a:cubicBezTo>
                      <a:pt x="350" y="0"/>
                      <a:pt x="142" y="53"/>
                      <a:pt x="63" y="180"/>
                    </a:cubicBezTo>
                    <a:cubicBezTo>
                      <a:pt x="0" y="281"/>
                      <a:pt x="8" y="329"/>
                      <a:pt x="24" y="395"/>
                    </a:cubicBezTo>
                  </a:path>
                </a:pathLst>
              </a:custGeom>
              <a:noFill/>
              <a:ln w="11113" cap="rnd">
                <a:solidFill>
                  <a:srgbClr val="490B0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375" name="Freeform 975"/>
              <p:cNvSpPr>
                <a:spLocks/>
              </p:cNvSpPr>
              <p:nvPr/>
            </p:nvSpPr>
            <p:spPr bwMode="auto">
              <a:xfrm>
                <a:off x="2613" y="860"/>
                <a:ext cx="5" cy="238"/>
              </a:xfrm>
              <a:custGeom>
                <a:avLst/>
                <a:gdLst>
                  <a:gd name="T0" fmla="*/ 2 w 2"/>
                  <a:gd name="T1" fmla="*/ 106 h 106"/>
                  <a:gd name="T2" fmla="*/ 0 w 2"/>
                  <a:gd name="T3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106">
                    <a:moveTo>
                      <a:pt x="2" y="106"/>
                    </a:moveTo>
                    <a:cubicBezTo>
                      <a:pt x="2" y="52"/>
                      <a:pt x="0" y="0"/>
                      <a:pt x="0" y="0"/>
                    </a:cubicBezTo>
                  </a:path>
                </a:pathLst>
              </a:custGeom>
              <a:noFill/>
              <a:ln w="11113" cap="rnd">
                <a:solidFill>
                  <a:srgbClr val="490B0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376" name="Freeform 976"/>
              <p:cNvSpPr>
                <a:spLocks/>
              </p:cNvSpPr>
              <p:nvPr/>
            </p:nvSpPr>
            <p:spPr bwMode="auto">
              <a:xfrm>
                <a:off x="2566" y="1295"/>
                <a:ext cx="47" cy="79"/>
              </a:xfrm>
              <a:custGeom>
                <a:avLst/>
                <a:gdLst>
                  <a:gd name="T0" fmla="*/ 0 w 21"/>
                  <a:gd name="T1" fmla="*/ 17 h 35"/>
                  <a:gd name="T2" fmla="*/ 14 w 21"/>
                  <a:gd name="T3" fmla="*/ 33 h 35"/>
                  <a:gd name="T4" fmla="*/ 21 w 21"/>
                  <a:gd name="T5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35">
                    <a:moveTo>
                      <a:pt x="0" y="17"/>
                    </a:moveTo>
                    <a:cubicBezTo>
                      <a:pt x="5" y="29"/>
                      <a:pt x="10" y="35"/>
                      <a:pt x="14" y="33"/>
                    </a:cubicBezTo>
                    <a:cubicBezTo>
                      <a:pt x="17" y="31"/>
                      <a:pt x="20" y="19"/>
                      <a:pt x="21" y="0"/>
                    </a:cubicBezTo>
                  </a:path>
                </a:pathLst>
              </a:custGeom>
              <a:noFill/>
              <a:ln w="11113" cap="rnd">
                <a:solidFill>
                  <a:srgbClr val="490B0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377" name="Freeform 977"/>
              <p:cNvSpPr>
                <a:spLocks/>
              </p:cNvSpPr>
              <p:nvPr/>
            </p:nvSpPr>
            <p:spPr bwMode="auto">
              <a:xfrm>
                <a:off x="2476" y="925"/>
                <a:ext cx="39" cy="227"/>
              </a:xfrm>
              <a:custGeom>
                <a:avLst/>
                <a:gdLst>
                  <a:gd name="T0" fmla="*/ 0 w 17"/>
                  <a:gd name="T1" fmla="*/ 0 h 101"/>
                  <a:gd name="T2" fmla="*/ 17 w 17"/>
                  <a:gd name="T3" fmla="*/ 10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" h="101">
                    <a:moveTo>
                      <a:pt x="0" y="0"/>
                    </a:moveTo>
                    <a:cubicBezTo>
                      <a:pt x="3" y="28"/>
                      <a:pt x="10" y="66"/>
                      <a:pt x="17" y="101"/>
                    </a:cubicBezTo>
                  </a:path>
                </a:pathLst>
              </a:custGeom>
              <a:noFill/>
              <a:ln w="11113" cap="rnd">
                <a:solidFill>
                  <a:srgbClr val="490B0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378" name="Freeform 978"/>
              <p:cNvSpPr>
                <a:spLocks/>
              </p:cNvSpPr>
              <p:nvPr/>
            </p:nvSpPr>
            <p:spPr bwMode="auto">
              <a:xfrm>
                <a:off x="2773" y="806"/>
                <a:ext cx="35" cy="231"/>
              </a:xfrm>
              <a:custGeom>
                <a:avLst/>
                <a:gdLst>
                  <a:gd name="T0" fmla="*/ 0 w 16"/>
                  <a:gd name="T1" fmla="*/ 103 h 103"/>
                  <a:gd name="T2" fmla="*/ 16 w 16"/>
                  <a:gd name="T3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6" h="103">
                    <a:moveTo>
                      <a:pt x="0" y="103"/>
                    </a:moveTo>
                    <a:cubicBezTo>
                      <a:pt x="7" y="66"/>
                      <a:pt x="13" y="26"/>
                      <a:pt x="16" y="0"/>
                    </a:cubicBezTo>
                  </a:path>
                </a:pathLst>
              </a:custGeom>
              <a:noFill/>
              <a:ln w="11113" cap="rnd">
                <a:solidFill>
                  <a:srgbClr val="490B0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379" name="Freeform 979"/>
              <p:cNvSpPr>
                <a:spLocks/>
              </p:cNvSpPr>
              <p:nvPr/>
            </p:nvSpPr>
            <p:spPr bwMode="auto">
              <a:xfrm>
                <a:off x="2712" y="833"/>
                <a:ext cx="9" cy="218"/>
              </a:xfrm>
              <a:custGeom>
                <a:avLst/>
                <a:gdLst>
                  <a:gd name="T0" fmla="*/ 1 w 4"/>
                  <a:gd name="T1" fmla="*/ 0 h 97"/>
                  <a:gd name="T2" fmla="*/ 4 w 4"/>
                  <a:gd name="T3" fmla="*/ 9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" h="97">
                    <a:moveTo>
                      <a:pt x="1" y="0"/>
                    </a:moveTo>
                    <a:cubicBezTo>
                      <a:pt x="0" y="17"/>
                      <a:pt x="2" y="59"/>
                      <a:pt x="4" y="97"/>
                    </a:cubicBezTo>
                  </a:path>
                </a:pathLst>
              </a:custGeom>
              <a:noFill/>
              <a:ln w="11113" cap="rnd">
                <a:solidFill>
                  <a:srgbClr val="490B0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380" name="Freeform 980"/>
              <p:cNvSpPr>
                <a:spLocks/>
              </p:cNvSpPr>
              <p:nvPr/>
            </p:nvSpPr>
            <p:spPr bwMode="auto">
              <a:xfrm>
                <a:off x="3269" y="1977"/>
                <a:ext cx="6" cy="92"/>
              </a:xfrm>
              <a:custGeom>
                <a:avLst/>
                <a:gdLst>
                  <a:gd name="T0" fmla="*/ 0 w 3"/>
                  <a:gd name="T1" fmla="*/ 0 h 41"/>
                  <a:gd name="T2" fmla="*/ 2 w 3"/>
                  <a:gd name="T3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" h="41">
                    <a:moveTo>
                      <a:pt x="0" y="0"/>
                    </a:moveTo>
                    <a:cubicBezTo>
                      <a:pt x="1" y="20"/>
                      <a:pt x="3" y="33"/>
                      <a:pt x="2" y="41"/>
                    </a:cubicBezTo>
                  </a:path>
                </a:pathLst>
              </a:custGeom>
              <a:noFill/>
              <a:ln w="11113" cap="rnd">
                <a:solidFill>
                  <a:srgbClr val="490B0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381" name="Freeform 981"/>
              <p:cNvSpPr>
                <a:spLocks/>
              </p:cNvSpPr>
              <p:nvPr/>
            </p:nvSpPr>
            <p:spPr bwMode="auto">
              <a:xfrm>
                <a:off x="2894" y="1161"/>
                <a:ext cx="361" cy="556"/>
              </a:xfrm>
              <a:custGeom>
                <a:avLst/>
                <a:gdLst>
                  <a:gd name="T0" fmla="*/ 0 w 161"/>
                  <a:gd name="T1" fmla="*/ 0 h 248"/>
                  <a:gd name="T2" fmla="*/ 0 w 161"/>
                  <a:gd name="T3" fmla="*/ 1 h 248"/>
                  <a:gd name="T4" fmla="*/ 43 w 161"/>
                  <a:gd name="T5" fmla="*/ 63 h 248"/>
                  <a:gd name="T6" fmla="*/ 161 w 161"/>
                  <a:gd name="T7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1" h="248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39"/>
                      <a:pt x="14" y="48"/>
                      <a:pt x="43" y="63"/>
                    </a:cubicBezTo>
                    <a:cubicBezTo>
                      <a:pt x="71" y="78"/>
                      <a:pt x="150" y="129"/>
                      <a:pt x="161" y="248"/>
                    </a:cubicBezTo>
                  </a:path>
                </a:pathLst>
              </a:custGeom>
              <a:noFill/>
              <a:ln w="11113" cap="rnd">
                <a:solidFill>
                  <a:srgbClr val="490B0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382" name="Freeform 982"/>
              <p:cNvSpPr>
                <a:spLocks/>
              </p:cNvSpPr>
              <p:nvPr/>
            </p:nvSpPr>
            <p:spPr bwMode="auto">
              <a:xfrm>
                <a:off x="2905" y="799"/>
                <a:ext cx="29" cy="198"/>
              </a:xfrm>
              <a:custGeom>
                <a:avLst/>
                <a:gdLst>
                  <a:gd name="T0" fmla="*/ 13 w 13"/>
                  <a:gd name="T1" fmla="*/ 0 h 88"/>
                  <a:gd name="T2" fmla="*/ 0 w 13"/>
                  <a:gd name="T3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" h="88">
                    <a:moveTo>
                      <a:pt x="13" y="0"/>
                    </a:moveTo>
                    <a:cubicBezTo>
                      <a:pt x="9" y="19"/>
                      <a:pt x="4" y="54"/>
                      <a:pt x="0" y="88"/>
                    </a:cubicBezTo>
                  </a:path>
                </a:pathLst>
              </a:custGeom>
              <a:noFill/>
              <a:ln w="11113" cap="rnd">
                <a:solidFill>
                  <a:srgbClr val="490B0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383" name="Freeform 983"/>
              <p:cNvSpPr>
                <a:spLocks/>
              </p:cNvSpPr>
              <p:nvPr/>
            </p:nvSpPr>
            <p:spPr bwMode="auto">
              <a:xfrm>
                <a:off x="2732" y="1215"/>
                <a:ext cx="20" cy="56"/>
              </a:xfrm>
              <a:custGeom>
                <a:avLst/>
                <a:gdLst>
                  <a:gd name="T0" fmla="*/ 1 w 9"/>
                  <a:gd name="T1" fmla="*/ 0 h 25"/>
                  <a:gd name="T2" fmla="*/ 9 w 9"/>
                  <a:gd name="T3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" h="25">
                    <a:moveTo>
                      <a:pt x="1" y="0"/>
                    </a:moveTo>
                    <a:cubicBezTo>
                      <a:pt x="2" y="19"/>
                      <a:pt x="0" y="22"/>
                      <a:pt x="9" y="25"/>
                    </a:cubicBezTo>
                  </a:path>
                </a:pathLst>
              </a:custGeom>
              <a:noFill/>
              <a:ln w="11113" cap="rnd">
                <a:solidFill>
                  <a:srgbClr val="490B0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384" name="Freeform 984"/>
              <p:cNvSpPr>
                <a:spLocks/>
              </p:cNvSpPr>
              <p:nvPr/>
            </p:nvSpPr>
            <p:spPr bwMode="auto">
              <a:xfrm>
                <a:off x="2562" y="1744"/>
                <a:ext cx="323" cy="408"/>
              </a:xfrm>
              <a:custGeom>
                <a:avLst/>
                <a:gdLst>
                  <a:gd name="T0" fmla="*/ 144 w 144"/>
                  <a:gd name="T1" fmla="*/ 25 h 182"/>
                  <a:gd name="T2" fmla="*/ 88 w 144"/>
                  <a:gd name="T3" fmla="*/ 57 h 182"/>
                  <a:gd name="T4" fmla="*/ 0 w 144"/>
                  <a:gd name="T5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4" h="182">
                    <a:moveTo>
                      <a:pt x="144" y="25"/>
                    </a:moveTo>
                    <a:cubicBezTo>
                      <a:pt x="139" y="10"/>
                      <a:pt x="94" y="0"/>
                      <a:pt x="88" y="57"/>
                    </a:cubicBezTo>
                    <a:cubicBezTo>
                      <a:pt x="76" y="116"/>
                      <a:pt x="14" y="154"/>
                      <a:pt x="0" y="182"/>
                    </a:cubicBezTo>
                  </a:path>
                </a:pathLst>
              </a:custGeom>
              <a:noFill/>
              <a:ln w="11113" cap="rnd">
                <a:solidFill>
                  <a:srgbClr val="490B0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385" name="Freeform 985"/>
              <p:cNvSpPr>
                <a:spLocks/>
              </p:cNvSpPr>
              <p:nvPr/>
            </p:nvSpPr>
            <p:spPr bwMode="auto">
              <a:xfrm>
                <a:off x="2777" y="1681"/>
                <a:ext cx="1053" cy="135"/>
              </a:xfrm>
              <a:custGeom>
                <a:avLst/>
                <a:gdLst>
                  <a:gd name="T0" fmla="*/ 469 w 469"/>
                  <a:gd name="T1" fmla="*/ 9 h 60"/>
                  <a:gd name="T2" fmla="*/ 160 w 469"/>
                  <a:gd name="T3" fmla="*/ 25 h 60"/>
                  <a:gd name="T4" fmla="*/ 60 w 469"/>
                  <a:gd name="T5" fmla="*/ 52 h 60"/>
                  <a:gd name="T6" fmla="*/ 0 w 469"/>
                  <a:gd name="T7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9" h="60">
                    <a:moveTo>
                      <a:pt x="469" y="9"/>
                    </a:moveTo>
                    <a:cubicBezTo>
                      <a:pt x="393" y="0"/>
                      <a:pt x="252" y="11"/>
                      <a:pt x="160" y="25"/>
                    </a:cubicBezTo>
                    <a:cubicBezTo>
                      <a:pt x="107" y="33"/>
                      <a:pt x="80" y="45"/>
                      <a:pt x="60" y="52"/>
                    </a:cubicBezTo>
                    <a:cubicBezTo>
                      <a:pt x="49" y="56"/>
                      <a:pt x="0" y="60"/>
                      <a:pt x="0" y="60"/>
                    </a:cubicBezTo>
                  </a:path>
                </a:pathLst>
              </a:custGeom>
              <a:noFill/>
              <a:ln w="11113" cap="rnd">
                <a:solidFill>
                  <a:srgbClr val="490B0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386" name="Freeform 986"/>
              <p:cNvSpPr>
                <a:spLocks/>
              </p:cNvSpPr>
              <p:nvPr/>
            </p:nvSpPr>
            <p:spPr bwMode="auto">
              <a:xfrm>
                <a:off x="3118" y="1923"/>
                <a:ext cx="763" cy="252"/>
              </a:xfrm>
              <a:custGeom>
                <a:avLst/>
                <a:gdLst>
                  <a:gd name="T0" fmla="*/ 0 w 340"/>
                  <a:gd name="T1" fmla="*/ 112 h 112"/>
                  <a:gd name="T2" fmla="*/ 116 w 340"/>
                  <a:gd name="T3" fmla="*/ 18 h 112"/>
                  <a:gd name="T4" fmla="*/ 340 w 340"/>
                  <a:gd name="T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0" h="112">
                    <a:moveTo>
                      <a:pt x="0" y="112"/>
                    </a:moveTo>
                    <a:cubicBezTo>
                      <a:pt x="15" y="49"/>
                      <a:pt x="9" y="29"/>
                      <a:pt x="116" y="18"/>
                    </a:cubicBezTo>
                    <a:cubicBezTo>
                      <a:pt x="223" y="7"/>
                      <a:pt x="322" y="2"/>
                      <a:pt x="340" y="0"/>
                    </a:cubicBezTo>
                  </a:path>
                </a:pathLst>
              </a:custGeom>
              <a:noFill/>
              <a:ln w="11113" cap="rnd">
                <a:solidFill>
                  <a:srgbClr val="490B0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387" name="Freeform 987"/>
              <p:cNvSpPr>
                <a:spLocks/>
              </p:cNvSpPr>
              <p:nvPr/>
            </p:nvSpPr>
            <p:spPr bwMode="auto">
              <a:xfrm>
                <a:off x="2297" y="2682"/>
                <a:ext cx="1595" cy="1115"/>
              </a:xfrm>
              <a:custGeom>
                <a:avLst/>
                <a:gdLst>
                  <a:gd name="T0" fmla="*/ 668 w 711"/>
                  <a:gd name="T1" fmla="*/ 0 h 497"/>
                  <a:gd name="T2" fmla="*/ 669 w 711"/>
                  <a:gd name="T3" fmla="*/ 19 h 497"/>
                  <a:gd name="T4" fmla="*/ 682 w 711"/>
                  <a:gd name="T5" fmla="*/ 81 h 497"/>
                  <a:gd name="T6" fmla="*/ 697 w 711"/>
                  <a:gd name="T7" fmla="*/ 261 h 497"/>
                  <a:gd name="T8" fmla="*/ 667 w 711"/>
                  <a:gd name="T9" fmla="*/ 403 h 497"/>
                  <a:gd name="T10" fmla="*/ 659 w 711"/>
                  <a:gd name="T11" fmla="*/ 441 h 497"/>
                  <a:gd name="T12" fmla="*/ 628 w 711"/>
                  <a:gd name="T13" fmla="*/ 471 h 497"/>
                  <a:gd name="T14" fmla="*/ 573 w 711"/>
                  <a:gd name="T15" fmla="*/ 486 h 497"/>
                  <a:gd name="T16" fmla="*/ 491 w 711"/>
                  <a:gd name="T17" fmla="*/ 489 h 497"/>
                  <a:gd name="T18" fmla="*/ 439 w 711"/>
                  <a:gd name="T19" fmla="*/ 486 h 497"/>
                  <a:gd name="T20" fmla="*/ 319 w 711"/>
                  <a:gd name="T21" fmla="*/ 469 h 497"/>
                  <a:gd name="T22" fmla="*/ 265 w 711"/>
                  <a:gd name="T23" fmla="*/ 449 h 497"/>
                  <a:gd name="T24" fmla="*/ 209 w 711"/>
                  <a:gd name="T25" fmla="*/ 430 h 497"/>
                  <a:gd name="T26" fmla="*/ 168 w 711"/>
                  <a:gd name="T27" fmla="*/ 420 h 497"/>
                  <a:gd name="T28" fmla="*/ 122 w 711"/>
                  <a:gd name="T29" fmla="*/ 404 h 497"/>
                  <a:gd name="T30" fmla="*/ 79 w 711"/>
                  <a:gd name="T31" fmla="*/ 379 h 497"/>
                  <a:gd name="T32" fmla="*/ 38 w 711"/>
                  <a:gd name="T33" fmla="*/ 356 h 497"/>
                  <a:gd name="T34" fmla="*/ 0 w 711"/>
                  <a:gd name="T35" fmla="*/ 312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11" h="497">
                    <a:moveTo>
                      <a:pt x="668" y="0"/>
                    </a:moveTo>
                    <a:cubicBezTo>
                      <a:pt x="669" y="7"/>
                      <a:pt x="668" y="10"/>
                      <a:pt x="669" y="19"/>
                    </a:cubicBezTo>
                    <a:cubicBezTo>
                      <a:pt x="671" y="34"/>
                      <a:pt x="673" y="39"/>
                      <a:pt x="682" y="81"/>
                    </a:cubicBezTo>
                    <a:cubicBezTo>
                      <a:pt x="691" y="123"/>
                      <a:pt x="711" y="158"/>
                      <a:pt x="697" y="261"/>
                    </a:cubicBezTo>
                    <a:cubicBezTo>
                      <a:pt x="683" y="364"/>
                      <a:pt x="673" y="375"/>
                      <a:pt x="667" y="403"/>
                    </a:cubicBezTo>
                    <a:cubicBezTo>
                      <a:pt x="669" y="417"/>
                      <a:pt x="667" y="427"/>
                      <a:pt x="659" y="441"/>
                    </a:cubicBezTo>
                    <a:cubicBezTo>
                      <a:pt x="651" y="455"/>
                      <a:pt x="640" y="463"/>
                      <a:pt x="628" y="471"/>
                    </a:cubicBezTo>
                    <a:cubicBezTo>
                      <a:pt x="616" y="479"/>
                      <a:pt x="580" y="489"/>
                      <a:pt x="573" y="486"/>
                    </a:cubicBezTo>
                    <a:cubicBezTo>
                      <a:pt x="564" y="486"/>
                      <a:pt x="539" y="497"/>
                      <a:pt x="491" y="489"/>
                    </a:cubicBezTo>
                    <a:cubicBezTo>
                      <a:pt x="483" y="487"/>
                      <a:pt x="454" y="489"/>
                      <a:pt x="439" y="486"/>
                    </a:cubicBezTo>
                    <a:cubicBezTo>
                      <a:pt x="424" y="483"/>
                      <a:pt x="341" y="477"/>
                      <a:pt x="319" y="469"/>
                    </a:cubicBezTo>
                    <a:cubicBezTo>
                      <a:pt x="297" y="461"/>
                      <a:pt x="290" y="459"/>
                      <a:pt x="265" y="449"/>
                    </a:cubicBezTo>
                    <a:cubicBezTo>
                      <a:pt x="240" y="439"/>
                      <a:pt x="229" y="446"/>
                      <a:pt x="209" y="430"/>
                    </a:cubicBezTo>
                    <a:cubicBezTo>
                      <a:pt x="195" y="427"/>
                      <a:pt x="183" y="426"/>
                      <a:pt x="168" y="420"/>
                    </a:cubicBezTo>
                    <a:cubicBezTo>
                      <a:pt x="145" y="414"/>
                      <a:pt x="135" y="413"/>
                      <a:pt x="122" y="404"/>
                    </a:cubicBezTo>
                    <a:cubicBezTo>
                      <a:pt x="109" y="395"/>
                      <a:pt x="99" y="391"/>
                      <a:pt x="79" y="379"/>
                    </a:cubicBezTo>
                    <a:cubicBezTo>
                      <a:pt x="69" y="374"/>
                      <a:pt x="53" y="366"/>
                      <a:pt x="38" y="356"/>
                    </a:cubicBezTo>
                    <a:cubicBezTo>
                      <a:pt x="14" y="352"/>
                      <a:pt x="6" y="328"/>
                      <a:pt x="0" y="312"/>
                    </a:cubicBezTo>
                  </a:path>
                </a:pathLst>
              </a:custGeom>
              <a:noFill/>
              <a:ln w="11113" cap="rnd">
                <a:solidFill>
                  <a:srgbClr val="490B0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388" name="Freeform 988"/>
              <p:cNvSpPr>
                <a:spLocks/>
              </p:cNvSpPr>
              <p:nvPr/>
            </p:nvSpPr>
            <p:spPr bwMode="auto">
              <a:xfrm>
                <a:off x="3634" y="2491"/>
                <a:ext cx="182" cy="198"/>
              </a:xfrm>
              <a:custGeom>
                <a:avLst/>
                <a:gdLst>
                  <a:gd name="T0" fmla="*/ 0 w 81"/>
                  <a:gd name="T1" fmla="*/ 0 h 88"/>
                  <a:gd name="T2" fmla="*/ 26 w 81"/>
                  <a:gd name="T3" fmla="*/ 28 h 88"/>
                  <a:gd name="T4" fmla="*/ 56 w 81"/>
                  <a:gd name="T5" fmla="*/ 52 h 88"/>
                  <a:gd name="T6" fmla="*/ 73 w 81"/>
                  <a:gd name="T7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88">
                    <a:moveTo>
                      <a:pt x="0" y="0"/>
                    </a:moveTo>
                    <a:cubicBezTo>
                      <a:pt x="7" y="10"/>
                      <a:pt x="19" y="20"/>
                      <a:pt x="26" y="28"/>
                    </a:cubicBezTo>
                    <a:cubicBezTo>
                      <a:pt x="31" y="34"/>
                      <a:pt x="45" y="40"/>
                      <a:pt x="56" y="52"/>
                    </a:cubicBezTo>
                    <a:cubicBezTo>
                      <a:pt x="60" y="55"/>
                      <a:pt x="81" y="73"/>
                      <a:pt x="73" y="88"/>
                    </a:cubicBezTo>
                  </a:path>
                </a:pathLst>
              </a:custGeom>
              <a:noFill/>
              <a:ln w="11113" cap="rnd">
                <a:solidFill>
                  <a:srgbClr val="490B0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389" name="Freeform 989"/>
              <p:cNvSpPr>
                <a:spLocks/>
              </p:cNvSpPr>
              <p:nvPr/>
            </p:nvSpPr>
            <p:spPr bwMode="auto">
              <a:xfrm>
                <a:off x="2075" y="3234"/>
                <a:ext cx="45" cy="599"/>
              </a:xfrm>
              <a:custGeom>
                <a:avLst/>
                <a:gdLst>
                  <a:gd name="T0" fmla="*/ 0 w 20"/>
                  <a:gd name="T1" fmla="*/ 0 h 267"/>
                  <a:gd name="T2" fmla="*/ 18 w 20"/>
                  <a:gd name="T3" fmla="*/ 267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0" h="267">
                    <a:moveTo>
                      <a:pt x="0" y="0"/>
                    </a:moveTo>
                    <a:cubicBezTo>
                      <a:pt x="3" y="52"/>
                      <a:pt x="20" y="191"/>
                      <a:pt x="18" y="267"/>
                    </a:cubicBezTo>
                  </a:path>
                </a:pathLst>
              </a:custGeom>
              <a:noFill/>
              <a:ln w="11113" cap="rnd">
                <a:solidFill>
                  <a:srgbClr val="490B0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390" name="Freeform 990"/>
              <p:cNvSpPr>
                <a:spLocks/>
              </p:cNvSpPr>
              <p:nvPr/>
            </p:nvSpPr>
            <p:spPr bwMode="auto">
              <a:xfrm>
                <a:off x="2393" y="3481"/>
                <a:ext cx="12" cy="363"/>
              </a:xfrm>
              <a:custGeom>
                <a:avLst/>
                <a:gdLst>
                  <a:gd name="T0" fmla="*/ 2 w 5"/>
                  <a:gd name="T1" fmla="*/ 0 h 162"/>
                  <a:gd name="T2" fmla="*/ 5 w 5"/>
                  <a:gd name="T3" fmla="*/ 162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" h="162">
                    <a:moveTo>
                      <a:pt x="2" y="0"/>
                    </a:moveTo>
                    <a:cubicBezTo>
                      <a:pt x="0" y="28"/>
                      <a:pt x="1" y="121"/>
                      <a:pt x="5" y="162"/>
                    </a:cubicBezTo>
                  </a:path>
                </a:pathLst>
              </a:custGeom>
              <a:noFill/>
              <a:ln w="11113" cap="rnd">
                <a:solidFill>
                  <a:srgbClr val="490B0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391" name="Freeform 991"/>
              <p:cNvSpPr>
                <a:spLocks/>
              </p:cNvSpPr>
              <p:nvPr/>
            </p:nvSpPr>
            <p:spPr bwMode="auto">
              <a:xfrm>
                <a:off x="1581" y="1780"/>
                <a:ext cx="469" cy="34"/>
              </a:xfrm>
              <a:custGeom>
                <a:avLst/>
                <a:gdLst>
                  <a:gd name="T0" fmla="*/ 209 w 209"/>
                  <a:gd name="T1" fmla="*/ 15 h 15"/>
                  <a:gd name="T2" fmla="*/ 133 w 209"/>
                  <a:gd name="T3" fmla="*/ 13 h 15"/>
                  <a:gd name="T4" fmla="*/ 0 w 209"/>
                  <a:gd name="T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9" h="15">
                    <a:moveTo>
                      <a:pt x="209" y="15"/>
                    </a:moveTo>
                    <a:cubicBezTo>
                      <a:pt x="184" y="15"/>
                      <a:pt x="158" y="14"/>
                      <a:pt x="133" y="13"/>
                    </a:cubicBezTo>
                    <a:cubicBezTo>
                      <a:pt x="89" y="9"/>
                      <a:pt x="45" y="2"/>
                      <a:pt x="0" y="0"/>
                    </a:cubicBezTo>
                  </a:path>
                </a:pathLst>
              </a:custGeom>
              <a:noFill/>
              <a:ln w="11113" cap="rnd">
                <a:solidFill>
                  <a:srgbClr val="490B0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392" name="Freeform 992"/>
              <p:cNvSpPr>
                <a:spLocks/>
              </p:cNvSpPr>
              <p:nvPr/>
            </p:nvSpPr>
            <p:spPr bwMode="auto">
              <a:xfrm>
                <a:off x="1590" y="1971"/>
                <a:ext cx="442" cy="38"/>
              </a:xfrm>
              <a:custGeom>
                <a:avLst/>
                <a:gdLst>
                  <a:gd name="T0" fmla="*/ 0 w 197"/>
                  <a:gd name="T1" fmla="*/ 3 h 17"/>
                  <a:gd name="T2" fmla="*/ 37 w 197"/>
                  <a:gd name="T3" fmla="*/ 4 h 17"/>
                  <a:gd name="T4" fmla="*/ 105 w 197"/>
                  <a:gd name="T5" fmla="*/ 9 h 17"/>
                  <a:gd name="T6" fmla="*/ 172 w 197"/>
                  <a:gd name="T7" fmla="*/ 12 h 17"/>
                  <a:gd name="T8" fmla="*/ 197 w 197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7" h="17">
                    <a:moveTo>
                      <a:pt x="0" y="3"/>
                    </a:moveTo>
                    <a:cubicBezTo>
                      <a:pt x="11" y="0"/>
                      <a:pt x="25" y="3"/>
                      <a:pt x="37" y="4"/>
                    </a:cubicBezTo>
                    <a:cubicBezTo>
                      <a:pt x="59" y="6"/>
                      <a:pt x="82" y="7"/>
                      <a:pt x="105" y="9"/>
                    </a:cubicBezTo>
                    <a:cubicBezTo>
                      <a:pt x="127" y="11"/>
                      <a:pt x="150" y="10"/>
                      <a:pt x="172" y="12"/>
                    </a:cubicBezTo>
                    <a:cubicBezTo>
                      <a:pt x="186" y="14"/>
                      <a:pt x="184" y="15"/>
                      <a:pt x="197" y="17"/>
                    </a:cubicBezTo>
                  </a:path>
                </a:pathLst>
              </a:custGeom>
              <a:noFill/>
              <a:ln w="11113" cap="rnd">
                <a:solidFill>
                  <a:srgbClr val="490B0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393" name="Freeform 993"/>
              <p:cNvSpPr>
                <a:spLocks/>
              </p:cNvSpPr>
              <p:nvPr/>
            </p:nvSpPr>
            <p:spPr bwMode="auto">
              <a:xfrm>
                <a:off x="1720" y="2121"/>
                <a:ext cx="265" cy="18"/>
              </a:xfrm>
              <a:custGeom>
                <a:avLst/>
                <a:gdLst>
                  <a:gd name="T0" fmla="*/ 0 w 118"/>
                  <a:gd name="T1" fmla="*/ 0 h 8"/>
                  <a:gd name="T2" fmla="*/ 57 w 118"/>
                  <a:gd name="T3" fmla="*/ 2 h 8"/>
                  <a:gd name="T4" fmla="*/ 118 w 118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8" h="8">
                    <a:moveTo>
                      <a:pt x="0" y="0"/>
                    </a:moveTo>
                    <a:cubicBezTo>
                      <a:pt x="19" y="2"/>
                      <a:pt x="38" y="1"/>
                      <a:pt x="57" y="2"/>
                    </a:cubicBezTo>
                    <a:cubicBezTo>
                      <a:pt x="76" y="4"/>
                      <a:pt x="99" y="2"/>
                      <a:pt x="118" y="8"/>
                    </a:cubicBezTo>
                  </a:path>
                </a:pathLst>
              </a:custGeom>
              <a:noFill/>
              <a:ln w="11113" cap="rnd">
                <a:solidFill>
                  <a:srgbClr val="490B0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394" name="Freeform 994"/>
              <p:cNvSpPr>
                <a:spLocks/>
              </p:cNvSpPr>
              <p:nvPr/>
            </p:nvSpPr>
            <p:spPr bwMode="auto">
              <a:xfrm>
                <a:off x="1740" y="2211"/>
                <a:ext cx="205" cy="29"/>
              </a:xfrm>
              <a:custGeom>
                <a:avLst/>
                <a:gdLst>
                  <a:gd name="T0" fmla="*/ 0 w 91"/>
                  <a:gd name="T1" fmla="*/ 0 h 13"/>
                  <a:gd name="T2" fmla="*/ 53 w 91"/>
                  <a:gd name="T3" fmla="*/ 7 h 13"/>
                  <a:gd name="T4" fmla="*/ 91 w 91"/>
                  <a:gd name="T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13">
                    <a:moveTo>
                      <a:pt x="0" y="0"/>
                    </a:moveTo>
                    <a:cubicBezTo>
                      <a:pt x="16" y="5"/>
                      <a:pt x="36" y="5"/>
                      <a:pt x="53" y="7"/>
                    </a:cubicBezTo>
                    <a:cubicBezTo>
                      <a:pt x="66" y="9"/>
                      <a:pt x="79" y="12"/>
                      <a:pt x="91" y="13"/>
                    </a:cubicBezTo>
                  </a:path>
                </a:pathLst>
              </a:custGeom>
              <a:noFill/>
              <a:ln w="11113" cap="rnd">
                <a:solidFill>
                  <a:srgbClr val="490B0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395" name="Freeform 995"/>
              <p:cNvSpPr>
                <a:spLocks/>
              </p:cNvSpPr>
              <p:nvPr/>
            </p:nvSpPr>
            <p:spPr bwMode="auto">
              <a:xfrm>
                <a:off x="1745" y="2316"/>
                <a:ext cx="191" cy="5"/>
              </a:xfrm>
              <a:custGeom>
                <a:avLst/>
                <a:gdLst>
                  <a:gd name="T0" fmla="*/ 0 w 85"/>
                  <a:gd name="T1" fmla="*/ 0 h 2"/>
                  <a:gd name="T2" fmla="*/ 85 w 85"/>
                  <a:gd name="T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5" h="2">
                    <a:moveTo>
                      <a:pt x="0" y="0"/>
                    </a:moveTo>
                    <a:cubicBezTo>
                      <a:pt x="28" y="0"/>
                      <a:pt x="56" y="2"/>
                      <a:pt x="85" y="2"/>
                    </a:cubicBezTo>
                  </a:path>
                </a:pathLst>
              </a:custGeom>
              <a:noFill/>
              <a:ln w="11113" cap="rnd">
                <a:solidFill>
                  <a:srgbClr val="490B0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396" name="Freeform 996"/>
              <p:cNvSpPr>
                <a:spLocks/>
              </p:cNvSpPr>
              <p:nvPr/>
            </p:nvSpPr>
            <p:spPr bwMode="auto">
              <a:xfrm>
                <a:off x="1761" y="2419"/>
                <a:ext cx="163" cy="14"/>
              </a:xfrm>
              <a:custGeom>
                <a:avLst/>
                <a:gdLst>
                  <a:gd name="T0" fmla="*/ 0 w 73"/>
                  <a:gd name="T1" fmla="*/ 0 h 6"/>
                  <a:gd name="T2" fmla="*/ 45 w 73"/>
                  <a:gd name="T3" fmla="*/ 2 h 6"/>
                  <a:gd name="T4" fmla="*/ 73 w 73"/>
                  <a:gd name="T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3" h="6">
                    <a:moveTo>
                      <a:pt x="0" y="0"/>
                    </a:moveTo>
                    <a:cubicBezTo>
                      <a:pt x="15" y="2"/>
                      <a:pt x="30" y="0"/>
                      <a:pt x="45" y="2"/>
                    </a:cubicBezTo>
                    <a:cubicBezTo>
                      <a:pt x="56" y="3"/>
                      <a:pt x="62" y="6"/>
                      <a:pt x="73" y="5"/>
                    </a:cubicBezTo>
                  </a:path>
                </a:pathLst>
              </a:custGeom>
              <a:noFill/>
              <a:ln w="11113" cap="rnd">
                <a:solidFill>
                  <a:srgbClr val="490B0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397" name="Freeform 997"/>
              <p:cNvSpPr>
                <a:spLocks/>
              </p:cNvSpPr>
              <p:nvPr/>
            </p:nvSpPr>
            <p:spPr bwMode="auto">
              <a:xfrm>
                <a:off x="1965" y="2336"/>
                <a:ext cx="54" cy="292"/>
              </a:xfrm>
              <a:custGeom>
                <a:avLst/>
                <a:gdLst>
                  <a:gd name="T0" fmla="*/ 24 w 24"/>
                  <a:gd name="T1" fmla="*/ 0 h 130"/>
                  <a:gd name="T2" fmla="*/ 19 w 24"/>
                  <a:gd name="T3" fmla="*/ 61 h 130"/>
                  <a:gd name="T4" fmla="*/ 0 w 24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130">
                    <a:moveTo>
                      <a:pt x="24" y="0"/>
                    </a:moveTo>
                    <a:cubicBezTo>
                      <a:pt x="15" y="19"/>
                      <a:pt x="21" y="41"/>
                      <a:pt x="19" y="61"/>
                    </a:cubicBezTo>
                    <a:cubicBezTo>
                      <a:pt x="17" y="84"/>
                      <a:pt x="5" y="107"/>
                      <a:pt x="0" y="130"/>
                    </a:cubicBezTo>
                  </a:path>
                </a:pathLst>
              </a:custGeom>
              <a:noFill/>
              <a:ln w="7938" cap="flat">
                <a:solidFill>
                  <a:srgbClr val="92475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398" name="Freeform 998"/>
              <p:cNvSpPr>
                <a:spLocks/>
              </p:cNvSpPr>
              <p:nvPr/>
            </p:nvSpPr>
            <p:spPr bwMode="auto">
              <a:xfrm>
                <a:off x="2019" y="2733"/>
                <a:ext cx="44" cy="321"/>
              </a:xfrm>
              <a:custGeom>
                <a:avLst/>
                <a:gdLst>
                  <a:gd name="T0" fmla="*/ 12 w 20"/>
                  <a:gd name="T1" fmla="*/ 0 h 143"/>
                  <a:gd name="T2" fmla="*/ 3 w 20"/>
                  <a:gd name="T3" fmla="*/ 51 h 143"/>
                  <a:gd name="T4" fmla="*/ 20 w 20"/>
                  <a:gd name="T5" fmla="*/ 143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" h="143">
                    <a:moveTo>
                      <a:pt x="12" y="0"/>
                    </a:moveTo>
                    <a:cubicBezTo>
                      <a:pt x="8" y="16"/>
                      <a:pt x="5" y="35"/>
                      <a:pt x="3" y="51"/>
                    </a:cubicBezTo>
                    <a:cubicBezTo>
                      <a:pt x="0" y="82"/>
                      <a:pt x="10" y="115"/>
                      <a:pt x="20" y="143"/>
                    </a:cubicBezTo>
                  </a:path>
                </a:pathLst>
              </a:custGeom>
              <a:noFill/>
              <a:ln w="7938" cap="flat">
                <a:solidFill>
                  <a:srgbClr val="92475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399" name="Freeform 999"/>
              <p:cNvSpPr>
                <a:spLocks/>
              </p:cNvSpPr>
              <p:nvPr/>
            </p:nvSpPr>
            <p:spPr bwMode="auto">
              <a:xfrm>
                <a:off x="2355" y="972"/>
                <a:ext cx="47" cy="247"/>
              </a:xfrm>
              <a:custGeom>
                <a:avLst/>
                <a:gdLst>
                  <a:gd name="T0" fmla="*/ 0 w 21"/>
                  <a:gd name="T1" fmla="*/ 0 h 110"/>
                  <a:gd name="T2" fmla="*/ 21 w 21"/>
                  <a:gd name="T3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1" h="110">
                    <a:moveTo>
                      <a:pt x="0" y="0"/>
                    </a:moveTo>
                    <a:cubicBezTo>
                      <a:pt x="3" y="34"/>
                      <a:pt x="11" y="72"/>
                      <a:pt x="21" y="110"/>
                    </a:cubicBezTo>
                  </a:path>
                </a:pathLst>
              </a:custGeom>
              <a:noFill/>
              <a:ln w="11113" cap="rnd">
                <a:solidFill>
                  <a:srgbClr val="490B0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400" name="Freeform 1000"/>
              <p:cNvSpPr>
                <a:spLocks/>
              </p:cNvSpPr>
              <p:nvPr/>
            </p:nvSpPr>
            <p:spPr bwMode="auto">
              <a:xfrm>
                <a:off x="3547" y="2285"/>
                <a:ext cx="204" cy="150"/>
              </a:xfrm>
              <a:custGeom>
                <a:avLst/>
                <a:gdLst>
                  <a:gd name="T0" fmla="*/ 91 w 91"/>
                  <a:gd name="T1" fmla="*/ 67 h 67"/>
                  <a:gd name="T2" fmla="*/ 3 w 91"/>
                  <a:gd name="T3" fmla="*/ 57 h 67"/>
                  <a:gd name="T4" fmla="*/ 2 w 91"/>
                  <a:gd name="T5" fmla="*/ 55 h 67"/>
                  <a:gd name="T6" fmla="*/ 13 w 91"/>
                  <a:gd name="T7" fmla="*/ 21 h 67"/>
                  <a:gd name="T8" fmla="*/ 0 w 91"/>
                  <a:gd name="T9" fmla="*/ 0 h 67"/>
                  <a:gd name="T10" fmla="*/ 29 w 91"/>
                  <a:gd name="T11" fmla="*/ 1 h 67"/>
                  <a:gd name="T12" fmla="*/ 81 w 91"/>
                  <a:gd name="T13" fmla="*/ 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67">
                    <a:moveTo>
                      <a:pt x="91" y="67"/>
                    </a:moveTo>
                    <a:cubicBezTo>
                      <a:pt x="64" y="62"/>
                      <a:pt x="29" y="64"/>
                      <a:pt x="3" y="57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13" y="49"/>
                      <a:pt x="19" y="41"/>
                      <a:pt x="13" y="21"/>
                    </a:cubicBezTo>
                    <a:cubicBezTo>
                      <a:pt x="11" y="14"/>
                      <a:pt x="6" y="7"/>
                      <a:pt x="0" y="0"/>
                    </a:cubicBezTo>
                    <a:cubicBezTo>
                      <a:pt x="9" y="2"/>
                      <a:pt x="20" y="1"/>
                      <a:pt x="29" y="1"/>
                    </a:cubicBezTo>
                    <a:cubicBezTo>
                      <a:pt x="46" y="2"/>
                      <a:pt x="64" y="6"/>
                      <a:pt x="81" y="6"/>
                    </a:cubicBezTo>
                  </a:path>
                </a:pathLst>
              </a:custGeom>
              <a:noFill/>
              <a:ln w="11113" cap="rnd">
                <a:solidFill>
                  <a:srgbClr val="490B0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401" name="Freeform 1001"/>
              <p:cNvSpPr>
                <a:spLocks/>
              </p:cNvSpPr>
              <p:nvPr/>
            </p:nvSpPr>
            <p:spPr bwMode="auto">
              <a:xfrm>
                <a:off x="3340" y="2112"/>
                <a:ext cx="330" cy="121"/>
              </a:xfrm>
              <a:custGeom>
                <a:avLst/>
                <a:gdLst>
                  <a:gd name="T0" fmla="*/ 147 w 147"/>
                  <a:gd name="T1" fmla="*/ 53 h 54"/>
                  <a:gd name="T2" fmla="*/ 94 w 147"/>
                  <a:gd name="T3" fmla="*/ 50 h 54"/>
                  <a:gd name="T4" fmla="*/ 62 w 147"/>
                  <a:gd name="T5" fmla="*/ 48 h 54"/>
                  <a:gd name="T6" fmla="*/ 62 w 147"/>
                  <a:gd name="T7" fmla="*/ 48 h 54"/>
                  <a:gd name="T8" fmla="*/ 37 w 147"/>
                  <a:gd name="T9" fmla="*/ 31 h 54"/>
                  <a:gd name="T10" fmla="*/ 0 w 147"/>
                  <a:gd name="T11" fmla="*/ 0 h 54"/>
                  <a:gd name="T12" fmla="*/ 54 w 147"/>
                  <a:gd name="T13" fmla="*/ 2 h 54"/>
                  <a:gd name="T14" fmla="*/ 126 w 147"/>
                  <a:gd name="T15" fmla="*/ 1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7" h="54">
                    <a:moveTo>
                      <a:pt x="147" y="53"/>
                    </a:moveTo>
                    <a:cubicBezTo>
                      <a:pt x="129" y="54"/>
                      <a:pt x="111" y="51"/>
                      <a:pt x="94" y="50"/>
                    </a:cubicBezTo>
                    <a:cubicBezTo>
                      <a:pt x="86" y="50"/>
                      <a:pt x="69" y="50"/>
                      <a:pt x="62" y="48"/>
                    </a:cubicBezTo>
                    <a:cubicBezTo>
                      <a:pt x="62" y="48"/>
                      <a:pt x="62" y="48"/>
                      <a:pt x="62" y="48"/>
                    </a:cubicBezTo>
                    <a:cubicBezTo>
                      <a:pt x="53" y="41"/>
                      <a:pt x="44" y="35"/>
                      <a:pt x="37" y="31"/>
                    </a:cubicBezTo>
                    <a:cubicBezTo>
                      <a:pt x="20" y="22"/>
                      <a:pt x="15" y="12"/>
                      <a:pt x="0" y="0"/>
                    </a:cubicBezTo>
                    <a:cubicBezTo>
                      <a:pt x="17" y="1"/>
                      <a:pt x="42" y="1"/>
                      <a:pt x="54" y="2"/>
                    </a:cubicBezTo>
                    <a:cubicBezTo>
                      <a:pt x="85" y="5"/>
                      <a:pt x="99" y="12"/>
                      <a:pt x="126" y="10"/>
                    </a:cubicBezTo>
                  </a:path>
                </a:pathLst>
              </a:custGeom>
              <a:noFill/>
              <a:ln w="11113" cap="rnd">
                <a:solidFill>
                  <a:srgbClr val="490B0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402" name="Freeform 1002"/>
              <p:cNvSpPr>
                <a:spLocks/>
              </p:cNvSpPr>
              <p:nvPr/>
            </p:nvSpPr>
            <p:spPr bwMode="auto">
              <a:xfrm>
                <a:off x="2164" y="2502"/>
                <a:ext cx="81" cy="285"/>
              </a:xfrm>
              <a:custGeom>
                <a:avLst/>
                <a:gdLst>
                  <a:gd name="T0" fmla="*/ 0 w 36"/>
                  <a:gd name="T1" fmla="*/ 127 h 127"/>
                  <a:gd name="T2" fmla="*/ 9 w 36"/>
                  <a:gd name="T3" fmla="*/ 96 h 127"/>
                  <a:gd name="T4" fmla="*/ 14 w 36"/>
                  <a:gd name="T5" fmla="*/ 82 h 127"/>
                  <a:gd name="T6" fmla="*/ 16 w 36"/>
                  <a:gd name="T7" fmla="*/ 66 h 127"/>
                  <a:gd name="T8" fmla="*/ 26 w 36"/>
                  <a:gd name="T9" fmla="*/ 53 h 127"/>
                  <a:gd name="T10" fmla="*/ 27 w 36"/>
                  <a:gd name="T11" fmla="*/ 37 h 127"/>
                  <a:gd name="T12" fmla="*/ 24 w 36"/>
                  <a:gd name="T13" fmla="*/ 32 h 127"/>
                  <a:gd name="T14" fmla="*/ 27 w 36"/>
                  <a:gd name="T15" fmla="*/ 25 h 127"/>
                  <a:gd name="T16" fmla="*/ 27 w 36"/>
                  <a:gd name="T17" fmla="*/ 13 h 127"/>
                  <a:gd name="T18" fmla="*/ 36 w 36"/>
                  <a:gd name="T19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127">
                    <a:moveTo>
                      <a:pt x="0" y="127"/>
                    </a:moveTo>
                    <a:cubicBezTo>
                      <a:pt x="3" y="116"/>
                      <a:pt x="8" y="108"/>
                      <a:pt x="9" y="96"/>
                    </a:cubicBezTo>
                    <a:cubicBezTo>
                      <a:pt x="9" y="90"/>
                      <a:pt x="11" y="87"/>
                      <a:pt x="14" y="82"/>
                    </a:cubicBezTo>
                    <a:cubicBezTo>
                      <a:pt x="16" y="76"/>
                      <a:pt x="14" y="72"/>
                      <a:pt x="16" y="66"/>
                    </a:cubicBezTo>
                    <a:cubicBezTo>
                      <a:pt x="19" y="61"/>
                      <a:pt x="24" y="58"/>
                      <a:pt x="26" y="53"/>
                    </a:cubicBezTo>
                    <a:cubicBezTo>
                      <a:pt x="28" y="48"/>
                      <a:pt x="28" y="42"/>
                      <a:pt x="27" y="37"/>
                    </a:cubicBezTo>
                    <a:cubicBezTo>
                      <a:pt x="26" y="34"/>
                      <a:pt x="24" y="35"/>
                      <a:pt x="24" y="32"/>
                    </a:cubicBezTo>
                    <a:cubicBezTo>
                      <a:pt x="24" y="29"/>
                      <a:pt x="27" y="28"/>
                      <a:pt x="27" y="25"/>
                    </a:cubicBezTo>
                    <a:cubicBezTo>
                      <a:pt x="27" y="19"/>
                      <a:pt x="23" y="19"/>
                      <a:pt x="27" y="13"/>
                    </a:cubicBezTo>
                    <a:cubicBezTo>
                      <a:pt x="30" y="9"/>
                      <a:pt x="36" y="6"/>
                      <a:pt x="36" y="0"/>
                    </a:cubicBezTo>
                  </a:path>
                </a:pathLst>
              </a:custGeom>
              <a:noFill/>
              <a:ln w="7938" cap="flat">
                <a:solidFill>
                  <a:srgbClr val="92475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403" name="Freeform 1003"/>
              <p:cNvSpPr>
                <a:spLocks/>
              </p:cNvSpPr>
              <p:nvPr/>
            </p:nvSpPr>
            <p:spPr bwMode="auto">
              <a:xfrm>
                <a:off x="2328" y="2496"/>
                <a:ext cx="25" cy="159"/>
              </a:xfrm>
              <a:custGeom>
                <a:avLst/>
                <a:gdLst>
                  <a:gd name="T0" fmla="*/ 11 w 11"/>
                  <a:gd name="T1" fmla="*/ 0 h 71"/>
                  <a:gd name="T2" fmla="*/ 6 w 11"/>
                  <a:gd name="T3" fmla="*/ 36 h 71"/>
                  <a:gd name="T4" fmla="*/ 1 w 11"/>
                  <a:gd name="T5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71">
                    <a:moveTo>
                      <a:pt x="11" y="0"/>
                    </a:moveTo>
                    <a:cubicBezTo>
                      <a:pt x="5" y="7"/>
                      <a:pt x="7" y="27"/>
                      <a:pt x="6" y="36"/>
                    </a:cubicBezTo>
                    <a:cubicBezTo>
                      <a:pt x="5" y="47"/>
                      <a:pt x="0" y="59"/>
                      <a:pt x="1" y="71"/>
                    </a:cubicBezTo>
                  </a:path>
                </a:pathLst>
              </a:custGeom>
              <a:noFill/>
              <a:ln w="7938" cap="flat">
                <a:solidFill>
                  <a:srgbClr val="92475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404" name="Freeform 1004"/>
              <p:cNvSpPr>
                <a:spLocks/>
              </p:cNvSpPr>
              <p:nvPr/>
            </p:nvSpPr>
            <p:spPr bwMode="auto">
              <a:xfrm>
                <a:off x="2364" y="2058"/>
                <a:ext cx="101" cy="23"/>
              </a:xfrm>
              <a:custGeom>
                <a:avLst/>
                <a:gdLst>
                  <a:gd name="T0" fmla="*/ 0 w 45"/>
                  <a:gd name="T1" fmla="*/ 0 h 10"/>
                  <a:gd name="T2" fmla="*/ 45 w 45"/>
                  <a:gd name="T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5" h="10">
                    <a:moveTo>
                      <a:pt x="0" y="0"/>
                    </a:moveTo>
                    <a:cubicBezTo>
                      <a:pt x="15" y="5"/>
                      <a:pt x="30" y="9"/>
                      <a:pt x="45" y="10"/>
                    </a:cubicBezTo>
                  </a:path>
                </a:pathLst>
              </a:custGeom>
              <a:noFill/>
              <a:ln w="7938" cap="flat">
                <a:solidFill>
                  <a:srgbClr val="92475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405" name="Freeform 1005"/>
              <p:cNvSpPr>
                <a:spLocks/>
              </p:cNvSpPr>
              <p:nvPr/>
            </p:nvSpPr>
            <p:spPr bwMode="auto">
              <a:xfrm>
                <a:off x="1980" y="2558"/>
                <a:ext cx="45" cy="258"/>
              </a:xfrm>
              <a:custGeom>
                <a:avLst/>
                <a:gdLst>
                  <a:gd name="T0" fmla="*/ 5 w 20"/>
                  <a:gd name="T1" fmla="*/ 0 h 115"/>
                  <a:gd name="T2" fmla="*/ 9 w 20"/>
                  <a:gd name="T3" fmla="*/ 14 h 115"/>
                  <a:gd name="T4" fmla="*/ 7 w 20"/>
                  <a:gd name="T5" fmla="*/ 30 h 115"/>
                  <a:gd name="T6" fmla="*/ 4 w 20"/>
                  <a:gd name="T7" fmla="*/ 57 h 115"/>
                  <a:gd name="T8" fmla="*/ 2 w 20"/>
                  <a:gd name="T9" fmla="*/ 84 h 115"/>
                  <a:gd name="T10" fmla="*/ 20 w 20"/>
                  <a:gd name="T11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115">
                    <a:moveTo>
                      <a:pt x="5" y="0"/>
                    </a:moveTo>
                    <a:cubicBezTo>
                      <a:pt x="3" y="5"/>
                      <a:pt x="8" y="10"/>
                      <a:pt x="9" y="14"/>
                    </a:cubicBezTo>
                    <a:cubicBezTo>
                      <a:pt x="9" y="20"/>
                      <a:pt x="8" y="25"/>
                      <a:pt x="7" y="30"/>
                    </a:cubicBezTo>
                    <a:cubicBezTo>
                      <a:pt x="6" y="39"/>
                      <a:pt x="6" y="48"/>
                      <a:pt x="4" y="57"/>
                    </a:cubicBezTo>
                    <a:cubicBezTo>
                      <a:pt x="3" y="66"/>
                      <a:pt x="0" y="75"/>
                      <a:pt x="2" y="84"/>
                    </a:cubicBezTo>
                    <a:cubicBezTo>
                      <a:pt x="4" y="94"/>
                      <a:pt x="12" y="109"/>
                      <a:pt x="20" y="115"/>
                    </a:cubicBezTo>
                  </a:path>
                </a:pathLst>
              </a:custGeom>
              <a:noFill/>
              <a:ln w="7938" cap="flat">
                <a:solidFill>
                  <a:srgbClr val="92475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406" name="Freeform 1006"/>
              <p:cNvSpPr>
                <a:spLocks/>
              </p:cNvSpPr>
              <p:nvPr/>
            </p:nvSpPr>
            <p:spPr bwMode="auto">
              <a:xfrm>
                <a:off x="1956" y="3009"/>
                <a:ext cx="42" cy="126"/>
              </a:xfrm>
              <a:custGeom>
                <a:avLst/>
                <a:gdLst>
                  <a:gd name="T0" fmla="*/ 0 w 19"/>
                  <a:gd name="T1" fmla="*/ 0 h 56"/>
                  <a:gd name="T2" fmla="*/ 11 w 19"/>
                  <a:gd name="T3" fmla="*/ 32 h 56"/>
                  <a:gd name="T4" fmla="*/ 19 w 19"/>
                  <a:gd name="T5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56">
                    <a:moveTo>
                      <a:pt x="0" y="0"/>
                    </a:moveTo>
                    <a:cubicBezTo>
                      <a:pt x="2" y="10"/>
                      <a:pt x="8" y="22"/>
                      <a:pt x="11" y="32"/>
                    </a:cubicBezTo>
                    <a:cubicBezTo>
                      <a:pt x="13" y="39"/>
                      <a:pt x="15" y="50"/>
                      <a:pt x="19" y="56"/>
                    </a:cubicBezTo>
                  </a:path>
                </a:pathLst>
              </a:custGeom>
              <a:noFill/>
              <a:ln w="7938" cap="flat">
                <a:solidFill>
                  <a:srgbClr val="92475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407" name="Freeform 1007"/>
              <p:cNvSpPr>
                <a:spLocks/>
              </p:cNvSpPr>
              <p:nvPr/>
            </p:nvSpPr>
            <p:spPr bwMode="auto">
              <a:xfrm>
                <a:off x="2084" y="3157"/>
                <a:ext cx="40" cy="131"/>
              </a:xfrm>
              <a:custGeom>
                <a:avLst/>
                <a:gdLst>
                  <a:gd name="T0" fmla="*/ 0 w 18"/>
                  <a:gd name="T1" fmla="*/ 0 h 58"/>
                  <a:gd name="T2" fmla="*/ 7 w 18"/>
                  <a:gd name="T3" fmla="*/ 34 h 58"/>
                  <a:gd name="T4" fmla="*/ 18 w 18"/>
                  <a:gd name="T5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58">
                    <a:moveTo>
                      <a:pt x="0" y="0"/>
                    </a:moveTo>
                    <a:cubicBezTo>
                      <a:pt x="0" y="11"/>
                      <a:pt x="3" y="23"/>
                      <a:pt x="7" y="34"/>
                    </a:cubicBezTo>
                    <a:cubicBezTo>
                      <a:pt x="10" y="42"/>
                      <a:pt x="12" y="52"/>
                      <a:pt x="18" y="58"/>
                    </a:cubicBezTo>
                  </a:path>
                </a:pathLst>
              </a:custGeom>
              <a:noFill/>
              <a:ln w="7938" cap="flat">
                <a:solidFill>
                  <a:srgbClr val="92475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408" name="Freeform 1008"/>
              <p:cNvSpPr>
                <a:spLocks/>
              </p:cNvSpPr>
              <p:nvPr/>
            </p:nvSpPr>
            <p:spPr bwMode="auto">
              <a:xfrm>
                <a:off x="1884" y="2410"/>
                <a:ext cx="83" cy="209"/>
              </a:xfrm>
              <a:custGeom>
                <a:avLst/>
                <a:gdLst>
                  <a:gd name="T0" fmla="*/ 37 w 37"/>
                  <a:gd name="T1" fmla="*/ 0 h 93"/>
                  <a:gd name="T2" fmla="*/ 30 w 37"/>
                  <a:gd name="T3" fmla="*/ 23 h 93"/>
                  <a:gd name="T4" fmla="*/ 21 w 37"/>
                  <a:gd name="T5" fmla="*/ 45 h 93"/>
                  <a:gd name="T6" fmla="*/ 0 w 37"/>
                  <a:gd name="T7" fmla="*/ 9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93">
                    <a:moveTo>
                      <a:pt x="37" y="0"/>
                    </a:moveTo>
                    <a:cubicBezTo>
                      <a:pt x="34" y="7"/>
                      <a:pt x="34" y="16"/>
                      <a:pt x="30" y="23"/>
                    </a:cubicBezTo>
                    <a:cubicBezTo>
                      <a:pt x="27" y="30"/>
                      <a:pt x="25" y="38"/>
                      <a:pt x="21" y="45"/>
                    </a:cubicBezTo>
                    <a:cubicBezTo>
                      <a:pt x="15" y="57"/>
                      <a:pt x="2" y="79"/>
                      <a:pt x="0" y="93"/>
                    </a:cubicBezTo>
                  </a:path>
                </a:pathLst>
              </a:custGeom>
              <a:noFill/>
              <a:ln w="7938" cap="flat">
                <a:solidFill>
                  <a:srgbClr val="92475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409" name="Freeform 1009"/>
              <p:cNvSpPr>
                <a:spLocks/>
              </p:cNvSpPr>
              <p:nvPr/>
            </p:nvSpPr>
            <p:spPr bwMode="auto">
              <a:xfrm>
                <a:off x="3311" y="2128"/>
                <a:ext cx="106" cy="51"/>
              </a:xfrm>
              <a:custGeom>
                <a:avLst/>
                <a:gdLst>
                  <a:gd name="T0" fmla="*/ 0 w 47"/>
                  <a:gd name="T1" fmla="*/ 0 h 23"/>
                  <a:gd name="T2" fmla="*/ 24 w 47"/>
                  <a:gd name="T3" fmla="*/ 14 h 23"/>
                  <a:gd name="T4" fmla="*/ 47 w 47"/>
                  <a:gd name="T5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23">
                    <a:moveTo>
                      <a:pt x="0" y="0"/>
                    </a:moveTo>
                    <a:cubicBezTo>
                      <a:pt x="7" y="10"/>
                      <a:pt x="13" y="13"/>
                      <a:pt x="24" y="14"/>
                    </a:cubicBezTo>
                    <a:cubicBezTo>
                      <a:pt x="32" y="15"/>
                      <a:pt x="41" y="19"/>
                      <a:pt x="47" y="23"/>
                    </a:cubicBezTo>
                  </a:path>
                </a:pathLst>
              </a:custGeom>
              <a:noFill/>
              <a:ln w="7938" cap="flat">
                <a:solidFill>
                  <a:srgbClr val="92475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410" name="Freeform 1010"/>
              <p:cNvSpPr>
                <a:spLocks/>
              </p:cNvSpPr>
              <p:nvPr/>
            </p:nvSpPr>
            <p:spPr bwMode="auto">
              <a:xfrm>
                <a:off x="3462" y="2397"/>
                <a:ext cx="47" cy="18"/>
              </a:xfrm>
              <a:custGeom>
                <a:avLst/>
                <a:gdLst>
                  <a:gd name="T0" fmla="*/ 1 w 21"/>
                  <a:gd name="T1" fmla="*/ 8 h 8"/>
                  <a:gd name="T2" fmla="*/ 0 w 21"/>
                  <a:gd name="T3" fmla="*/ 7 h 8"/>
                  <a:gd name="T4" fmla="*/ 11 w 21"/>
                  <a:gd name="T5" fmla="*/ 1 h 8"/>
                  <a:gd name="T6" fmla="*/ 21 w 21"/>
                  <a:gd name="T7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8">
                    <a:moveTo>
                      <a:pt x="1" y="8"/>
                    </a:moveTo>
                    <a:cubicBezTo>
                      <a:pt x="1" y="8"/>
                      <a:pt x="1" y="7"/>
                      <a:pt x="0" y="7"/>
                    </a:cubicBezTo>
                    <a:cubicBezTo>
                      <a:pt x="3" y="4"/>
                      <a:pt x="7" y="2"/>
                      <a:pt x="11" y="1"/>
                    </a:cubicBezTo>
                    <a:cubicBezTo>
                      <a:pt x="15" y="0"/>
                      <a:pt x="18" y="3"/>
                      <a:pt x="21" y="3"/>
                    </a:cubicBezTo>
                  </a:path>
                </a:pathLst>
              </a:custGeom>
              <a:noFill/>
              <a:ln w="7938" cap="flat">
                <a:solidFill>
                  <a:srgbClr val="92475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411" name="Freeform 1011"/>
              <p:cNvSpPr>
                <a:spLocks/>
              </p:cNvSpPr>
              <p:nvPr/>
            </p:nvSpPr>
            <p:spPr bwMode="auto">
              <a:xfrm>
                <a:off x="3325" y="2451"/>
                <a:ext cx="60" cy="9"/>
              </a:xfrm>
              <a:custGeom>
                <a:avLst/>
                <a:gdLst>
                  <a:gd name="T0" fmla="*/ 0 w 27"/>
                  <a:gd name="T1" fmla="*/ 3 h 4"/>
                  <a:gd name="T2" fmla="*/ 13 w 27"/>
                  <a:gd name="T3" fmla="*/ 0 h 4"/>
                  <a:gd name="T4" fmla="*/ 27 w 27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4">
                    <a:moveTo>
                      <a:pt x="0" y="3"/>
                    </a:moveTo>
                    <a:cubicBezTo>
                      <a:pt x="5" y="3"/>
                      <a:pt x="7" y="0"/>
                      <a:pt x="13" y="0"/>
                    </a:cubicBezTo>
                    <a:cubicBezTo>
                      <a:pt x="17" y="1"/>
                      <a:pt x="23" y="4"/>
                      <a:pt x="27" y="2"/>
                    </a:cubicBezTo>
                  </a:path>
                </a:pathLst>
              </a:custGeom>
              <a:noFill/>
              <a:ln w="7938" cap="flat">
                <a:solidFill>
                  <a:srgbClr val="92475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412" name="Freeform 1012"/>
              <p:cNvSpPr>
                <a:spLocks/>
              </p:cNvSpPr>
              <p:nvPr/>
            </p:nvSpPr>
            <p:spPr bwMode="auto">
              <a:xfrm>
                <a:off x="3111" y="2224"/>
                <a:ext cx="30" cy="67"/>
              </a:xfrm>
              <a:custGeom>
                <a:avLst/>
                <a:gdLst>
                  <a:gd name="T0" fmla="*/ 11 w 13"/>
                  <a:gd name="T1" fmla="*/ 0 h 30"/>
                  <a:gd name="T2" fmla="*/ 9 w 13"/>
                  <a:gd name="T3" fmla="*/ 15 h 30"/>
                  <a:gd name="T4" fmla="*/ 0 w 13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30">
                    <a:moveTo>
                      <a:pt x="11" y="0"/>
                    </a:moveTo>
                    <a:cubicBezTo>
                      <a:pt x="13" y="7"/>
                      <a:pt x="12" y="9"/>
                      <a:pt x="9" y="15"/>
                    </a:cubicBezTo>
                    <a:cubicBezTo>
                      <a:pt x="6" y="20"/>
                      <a:pt x="2" y="25"/>
                      <a:pt x="0" y="30"/>
                    </a:cubicBezTo>
                  </a:path>
                </a:pathLst>
              </a:custGeom>
              <a:noFill/>
              <a:ln w="7938" cap="flat">
                <a:solidFill>
                  <a:srgbClr val="92475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413" name="Freeform 1013"/>
              <p:cNvSpPr>
                <a:spLocks/>
              </p:cNvSpPr>
              <p:nvPr/>
            </p:nvSpPr>
            <p:spPr bwMode="auto">
              <a:xfrm>
                <a:off x="2918" y="3700"/>
                <a:ext cx="321" cy="265"/>
              </a:xfrm>
              <a:custGeom>
                <a:avLst/>
                <a:gdLst>
                  <a:gd name="T0" fmla="*/ 140 w 143"/>
                  <a:gd name="T1" fmla="*/ 118 h 118"/>
                  <a:gd name="T2" fmla="*/ 143 w 143"/>
                  <a:gd name="T3" fmla="*/ 30 h 118"/>
                  <a:gd name="T4" fmla="*/ 143 w 143"/>
                  <a:gd name="T5" fmla="*/ 30 h 118"/>
                  <a:gd name="T6" fmla="*/ 42 w 143"/>
                  <a:gd name="T7" fmla="*/ 15 h 118"/>
                  <a:gd name="T8" fmla="*/ 0 w 143"/>
                  <a:gd name="T9" fmla="*/ 0 h 118"/>
                  <a:gd name="T10" fmla="*/ 4 w 143"/>
                  <a:gd name="T11" fmla="*/ 116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118">
                    <a:moveTo>
                      <a:pt x="140" y="118"/>
                    </a:moveTo>
                    <a:cubicBezTo>
                      <a:pt x="140" y="111"/>
                      <a:pt x="141" y="65"/>
                      <a:pt x="143" y="30"/>
                    </a:cubicBezTo>
                    <a:cubicBezTo>
                      <a:pt x="143" y="30"/>
                      <a:pt x="143" y="30"/>
                      <a:pt x="143" y="30"/>
                    </a:cubicBezTo>
                    <a:cubicBezTo>
                      <a:pt x="113" y="27"/>
                      <a:pt x="59" y="22"/>
                      <a:pt x="42" y="15"/>
                    </a:cubicBezTo>
                    <a:cubicBezTo>
                      <a:pt x="24" y="9"/>
                      <a:pt x="16" y="6"/>
                      <a:pt x="0" y="0"/>
                    </a:cubicBezTo>
                    <a:cubicBezTo>
                      <a:pt x="3" y="39"/>
                      <a:pt x="2" y="90"/>
                      <a:pt x="4" y="116"/>
                    </a:cubicBezTo>
                  </a:path>
                </a:pathLst>
              </a:custGeom>
              <a:noFill/>
              <a:ln w="11113" cap="rnd">
                <a:solidFill>
                  <a:srgbClr val="490B0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414" name="Freeform 1014"/>
              <p:cNvSpPr>
                <a:spLocks/>
              </p:cNvSpPr>
              <p:nvPr/>
            </p:nvSpPr>
            <p:spPr bwMode="auto">
              <a:xfrm>
                <a:off x="1861" y="1829"/>
                <a:ext cx="741" cy="1551"/>
              </a:xfrm>
              <a:custGeom>
                <a:avLst/>
                <a:gdLst>
                  <a:gd name="T0" fmla="*/ 165 w 330"/>
                  <a:gd name="T1" fmla="*/ 0 h 691"/>
                  <a:gd name="T2" fmla="*/ 176 w 330"/>
                  <a:gd name="T3" fmla="*/ 38 h 691"/>
                  <a:gd name="T4" fmla="*/ 200 w 330"/>
                  <a:gd name="T5" fmla="*/ 64 h 691"/>
                  <a:gd name="T6" fmla="*/ 225 w 330"/>
                  <a:gd name="T7" fmla="*/ 81 h 691"/>
                  <a:gd name="T8" fmla="*/ 254 w 330"/>
                  <a:gd name="T9" fmla="*/ 107 h 691"/>
                  <a:gd name="T10" fmla="*/ 307 w 330"/>
                  <a:gd name="T11" fmla="*/ 128 h 691"/>
                  <a:gd name="T12" fmla="*/ 266 w 330"/>
                  <a:gd name="T13" fmla="*/ 244 h 691"/>
                  <a:gd name="T14" fmla="*/ 242 w 330"/>
                  <a:gd name="T15" fmla="*/ 299 h 691"/>
                  <a:gd name="T16" fmla="*/ 212 w 330"/>
                  <a:gd name="T17" fmla="*/ 358 h 691"/>
                  <a:gd name="T18" fmla="*/ 187 w 330"/>
                  <a:gd name="T19" fmla="*/ 419 h 691"/>
                  <a:gd name="T20" fmla="*/ 169 w 330"/>
                  <a:gd name="T21" fmla="*/ 479 h 691"/>
                  <a:gd name="T22" fmla="*/ 153 w 330"/>
                  <a:gd name="T23" fmla="*/ 595 h 691"/>
                  <a:gd name="T24" fmla="*/ 171 w 330"/>
                  <a:gd name="T25" fmla="*/ 643 h 691"/>
                  <a:gd name="T26" fmla="*/ 192 w 330"/>
                  <a:gd name="T27" fmla="*/ 689 h 691"/>
                  <a:gd name="T28" fmla="*/ 193 w 330"/>
                  <a:gd name="T29" fmla="*/ 690 h 691"/>
                  <a:gd name="T30" fmla="*/ 174 w 330"/>
                  <a:gd name="T31" fmla="*/ 688 h 691"/>
                  <a:gd name="T32" fmla="*/ 157 w 330"/>
                  <a:gd name="T33" fmla="*/ 679 h 691"/>
                  <a:gd name="T34" fmla="*/ 122 w 330"/>
                  <a:gd name="T35" fmla="*/ 656 h 691"/>
                  <a:gd name="T36" fmla="*/ 108 w 330"/>
                  <a:gd name="T37" fmla="*/ 636 h 691"/>
                  <a:gd name="T38" fmla="*/ 88 w 330"/>
                  <a:gd name="T39" fmla="*/ 621 h 691"/>
                  <a:gd name="T40" fmla="*/ 60 w 330"/>
                  <a:gd name="T41" fmla="*/ 578 h 691"/>
                  <a:gd name="T42" fmla="*/ 5 w 330"/>
                  <a:gd name="T43" fmla="*/ 466 h 691"/>
                  <a:gd name="T44" fmla="*/ 15 w 330"/>
                  <a:gd name="T45" fmla="*/ 338 h 691"/>
                  <a:gd name="T46" fmla="*/ 25 w 330"/>
                  <a:gd name="T47" fmla="*/ 276 h 691"/>
                  <a:gd name="T48" fmla="*/ 35 w 330"/>
                  <a:gd name="T49" fmla="*/ 211 h 691"/>
                  <a:gd name="T50" fmla="*/ 80 w 330"/>
                  <a:gd name="T51" fmla="*/ 98 h 691"/>
                  <a:gd name="T52" fmla="*/ 84 w 330"/>
                  <a:gd name="T53" fmla="*/ 85 h 6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30" h="691">
                    <a:moveTo>
                      <a:pt x="165" y="0"/>
                    </a:moveTo>
                    <a:cubicBezTo>
                      <a:pt x="161" y="12"/>
                      <a:pt x="169" y="28"/>
                      <a:pt x="176" y="38"/>
                    </a:cubicBezTo>
                    <a:cubicBezTo>
                      <a:pt x="182" y="48"/>
                      <a:pt x="192" y="56"/>
                      <a:pt x="200" y="64"/>
                    </a:cubicBezTo>
                    <a:cubicBezTo>
                      <a:pt x="208" y="72"/>
                      <a:pt x="216" y="75"/>
                      <a:pt x="225" y="81"/>
                    </a:cubicBezTo>
                    <a:cubicBezTo>
                      <a:pt x="236" y="88"/>
                      <a:pt x="243" y="100"/>
                      <a:pt x="254" y="107"/>
                    </a:cubicBezTo>
                    <a:cubicBezTo>
                      <a:pt x="269" y="118"/>
                      <a:pt x="296" y="110"/>
                      <a:pt x="307" y="128"/>
                    </a:cubicBezTo>
                    <a:cubicBezTo>
                      <a:pt x="330" y="169"/>
                      <a:pt x="279" y="210"/>
                      <a:pt x="266" y="244"/>
                    </a:cubicBezTo>
                    <a:cubicBezTo>
                      <a:pt x="259" y="263"/>
                      <a:pt x="253" y="281"/>
                      <a:pt x="242" y="299"/>
                    </a:cubicBezTo>
                    <a:cubicBezTo>
                      <a:pt x="230" y="319"/>
                      <a:pt x="218" y="336"/>
                      <a:pt x="212" y="358"/>
                    </a:cubicBezTo>
                    <a:cubicBezTo>
                      <a:pt x="205" y="379"/>
                      <a:pt x="195" y="399"/>
                      <a:pt x="187" y="419"/>
                    </a:cubicBezTo>
                    <a:cubicBezTo>
                      <a:pt x="178" y="438"/>
                      <a:pt x="176" y="459"/>
                      <a:pt x="169" y="479"/>
                    </a:cubicBezTo>
                    <a:cubicBezTo>
                      <a:pt x="157" y="518"/>
                      <a:pt x="135" y="553"/>
                      <a:pt x="153" y="595"/>
                    </a:cubicBezTo>
                    <a:cubicBezTo>
                      <a:pt x="160" y="613"/>
                      <a:pt x="162" y="626"/>
                      <a:pt x="171" y="643"/>
                    </a:cubicBezTo>
                    <a:cubicBezTo>
                      <a:pt x="176" y="655"/>
                      <a:pt x="183" y="677"/>
                      <a:pt x="192" y="689"/>
                    </a:cubicBezTo>
                    <a:cubicBezTo>
                      <a:pt x="194" y="691"/>
                      <a:pt x="195" y="690"/>
                      <a:pt x="193" y="690"/>
                    </a:cubicBezTo>
                    <a:cubicBezTo>
                      <a:pt x="187" y="689"/>
                      <a:pt x="180" y="690"/>
                      <a:pt x="174" y="688"/>
                    </a:cubicBezTo>
                    <a:cubicBezTo>
                      <a:pt x="168" y="687"/>
                      <a:pt x="163" y="682"/>
                      <a:pt x="157" y="679"/>
                    </a:cubicBezTo>
                    <a:cubicBezTo>
                      <a:pt x="144" y="673"/>
                      <a:pt x="132" y="668"/>
                      <a:pt x="122" y="656"/>
                    </a:cubicBezTo>
                    <a:cubicBezTo>
                      <a:pt x="117" y="650"/>
                      <a:pt x="114" y="642"/>
                      <a:pt x="108" y="636"/>
                    </a:cubicBezTo>
                    <a:cubicBezTo>
                      <a:pt x="102" y="630"/>
                      <a:pt x="94" y="627"/>
                      <a:pt x="88" y="621"/>
                    </a:cubicBezTo>
                    <a:cubicBezTo>
                      <a:pt x="75" y="611"/>
                      <a:pt x="67" y="593"/>
                      <a:pt x="60" y="578"/>
                    </a:cubicBezTo>
                    <a:cubicBezTo>
                      <a:pt x="41" y="541"/>
                      <a:pt x="11" y="508"/>
                      <a:pt x="5" y="466"/>
                    </a:cubicBezTo>
                    <a:cubicBezTo>
                      <a:pt x="0" y="426"/>
                      <a:pt x="1" y="374"/>
                      <a:pt x="15" y="338"/>
                    </a:cubicBezTo>
                    <a:cubicBezTo>
                      <a:pt x="22" y="317"/>
                      <a:pt x="22" y="298"/>
                      <a:pt x="25" y="276"/>
                    </a:cubicBezTo>
                    <a:cubicBezTo>
                      <a:pt x="28" y="254"/>
                      <a:pt x="32" y="233"/>
                      <a:pt x="35" y="211"/>
                    </a:cubicBezTo>
                    <a:cubicBezTo>
                      <a:pt x="38" y="175"/>
                      <a:pt x="53" y="125"/>
                      <a:pt x="80" y="98"/>
                    </a:cubicBezTo>
                    <a:cubicBezTo>
                      <a:pt x="83" y="93"/>
                      <a:pt x="83" y="87"/>
                      <a:pt x="84" y="85"/>
                    </a:cubicBezTo>
                  </a:path>
                </a:pathLst>
              </a:custGeom>
              <a:noFill/>
              <a:ln w="11113" cap="rnd">
                <a:solidFill>
                  <a:srgbClr val="490B0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415" name="Freeform 1015"/>
              <p:cNvSpPr>
                <a:spLocks/>
              </p:cNvSpPr>
              <p:nvPr/>
            </p:nvSpPr>
            <p:spPr bwMode="auto">
              <a:xfrm>
                <a:off x="2393" y="2314"/>
                <a:ext cx="104" cy="83"/>
              </a:xfrm>
              <a:custGeom>
                <a:avLst/>
                <a:gdLst>
                  <a:gd name="T0" fmla="*/ 0 w 46"/>
                  <a:gd name="T1" fmla="*/ 37 h 37"/>
                  <a:gd name="T2" fmla="*/ 28 w 46"/>
                  <a:gd name="T3" fmla="*/ 21 h 37"/>
                  <a:gd name="T4" fmla="*/ 37 w 46"/>
                  <a:gd name="T5" fmla="*/ 12 h 37"/>
                  <a:gd name="T6" fmla="*/ 46 w 46"/>
                  <a:gd name="T7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37">
                    <a:moveTo>
                      <a:pt x="0" y="37"/>
                    </a:moveTo>
                    <a:cubicBezTo>
                      <a:pt x="11" y="35"/>
                      <a:pt x="20" y="30"/>
                      <a:pt x="28" y="21"/>
                    </a:cubicBezTo>
                    <a:cubicBezTo>
                      <a:pt x="30" y="18"/>
                      <a:pt x="34" y="16"/>
                      <a:pt x="37" y="12"/>
                    </a:cubicBezTo>
                    <a:cubicBezTo>
                      <a:pt x="40" y="8"/>
                      <a:pt x="42" y="2"/>
                      <a:pt x="46" y="0"/>
                    </a:cubicBezTo>
                  </a:path>
                </a:pathLst>
              </a:custGeom>
              <a:noFill/>
              <a:ln w="7938" cap="flat">
                <a:solidFill>
                  <a:srgbClr val="92475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416" name="Freeform 1016"/>
              <p:cNvSpPr>
                <a:spLocks noEditPoints="1"/>
              </p:cNvSpPr>
              <p:nvPr/>
            </p:nvSpPr>
            <p:spPr bwMode="auto">
              <a:xfrm>
                <a:off x="2185" y="2422"/>
                <a:ext cx="1508" cy="1180"/>
              </a:xfrm>
              <a:custGeom>
                <a:avLst/>
                <a:gdLst>
                  <a:gd name="T0" fmla="*/ 79 w 672"/>
                  <a:gd name="T1" fmla="*/ 142 h 526"/>
                  <a:gd name="T2" fmla="*/ 191 w 672"/>
                  <a:gd name="T3" fmla="*/ 90 h 526"/>
                  <a:gd name="T4" fmla="*/ 120 w 672"/>
                  <a:gd name="T5" fmla="*/ 120 h 526"/>
                  <a:gd name="T6" fmla="*/ 38 w 672"/>
                  <a:gd name="T7" fmla="*/ 151 h 526"/>
                  <a:gd name="T8" fmla="*/ 9 w 672"/>
                  <a:gd name="T9" fmla="*/ 301 h 526"/>
                  <a:gd name="T10" fmla="*/ 131 w 672"/>
                  <a:gd name="T11" fmla="*/ 397 h 526"/>
                  <a:gd name="T12" fmla="*/ 254 w 672"/>
                  <a:gd name="T13" fmla="*/ 489 h 526"/>
                  <a:gd name="T14" fmla="*/ 221 w 672"/>
                  <a:gd name="T15" fmla="*/ 459 h 526"/>
                  <a:gd name="T16" fmla="*/ 188 w 672"/>
                  <a:gd name="T17" fmla="*/ 423 h 526"/>
                  <a:gd name="T18" fmla="*/ 244 w 672"/>
                  <a:gd name="T19" fmla="*/ 411 h 526"/>
                  <a:gd name="T20" fmla="*/ 188 w 672"/>
                  <a:gd name="T21" fmla="*/ 417 h 526"/>
                  <a:gd name="T22" fmla="*/ 115 w 672"/>
                  <a:gd name="T23" fmla="*/ 367 h 526"/>
                  <a:gd name="T24" fmla="*/ 10 w 672"/>
                  <a:gd name="T25" fmla="*/ 268 h 526"/>
                  <a:gd name="T26" fmla="*/ 329 w 672"/>
                  <a:gd name="T27" fmla="*/ 358 h 526"/>
                  <a:gd name="T28" fmla="*/ 239 w 672"/>
                  <a:gd name="T29" fmla="*/ 334 h 526"/>
                  <a:gd name="T30" fmla="*/ 204 w 672"/>
                  <a:gd name="T31" fmla="*/ 255 h 526"/>
                  <a:gd name="T32" fmla="*/ 315 w 672"/>
                  <a:gd name="T33" fmla="*/ 251 h 526"/>
                  <a:gd name="T34" fmla="*/ 204 w 672"/>
                  <a:gd name="T35" fmla="*/ 247 h 526"/>
                  <a:gd name="T36" fmla="*/ 64 w 672"/>
                  <a:gd name="T37" fmla="*/ 267 h 526"/>
                  <a:gd name="T38" fmla="*/ 36 w 672"/>
                  <a:gd name="T39" fmla="*/ 185 h 526"/>
                  <a:gd name="T40" fmla="*/ 53 w 672"/>
                  <a:gd name="T41" fmla="*/ 274 h 526"/>
                  <a:gd name="T42" fmla="*/ 162 w 672"/>
                  <a:gd name="T43" fmla="*/ 270 h 526"/>
                  <a:gd name="T44" fmla="*/ 238 w 672"/>
                  <a:gd name="T45" fmla="*/ 340 h 526"/>
                  <a:gd name="T46" fmla="*/ 314 w 672"/>
                  <a:gd name="T47" fmla="*/ 387 h 526"/>
                  <a:gd name="T48" fmla="*/ 297 w 672"/>
                  <a:gd name="T49" fmla="*/ 363 h 526"/>
                  <a:gd name="T50" fmla="*/ 648 w 672"/>
                  <a:gd name="T51" fmla="*/ 202 h 526"/>
                  <a:gd name="T52" fmla="*/ 523 w 672"/>
                  <a:gd name="T53" fmla="*/ 66 h 526"/>
                  <a:gd name="T54" fmla="*/ 627 w 672"/>
                  <a:gd name="T55" fmla="*/ 12 h 526"/>
                  <a:gd name="T56" fmla="*/ 617 w 672"/>
                  <a:gd name="T57" fmla="*/ 0 h 526"/>
                  <a:gd name="T58" fmla="*/ 505 w 672"/>
                  <a:gd name="T59" fmla="*/ 133 h 526"/>
                  <a:gd name="T60" fmla="*/ 518 w 672"/>
                  <a:gd name="T61" fmla="*/ 233 h 526"/>
                  <a:gd name="T62" fmla="*/ 486 w 672"/>
                  <a:gd name="T63" fmla="*/ 251 h 526"/>
                  <a:gd name="T64" fmla="*/ 432 w 672"/>
                  <a:gd name="T65" fmla="*/ 255 h 526"/>
                  <a:gd name="T66" fmla="*/ 441 w 672"/>
                  <a:gd name="T67" fmla="*/ 258 h 526"/>
                  <a:gd name="T68" fmla="*/ 415 w 672"/>
                  <a:gd name="T69" fmla="*/ 280 h 526"/>
                  <a:gd name="T70" fmla="*/ 465 w 672"/>
                  <a:gd name="T71" fmla="*/ 263 h 526"/>
                  <a:gd name="T72" fmla="*/ 502 w 672"/>
                  <a:gd name="T73" fmla="*/ 257 h 526"/>
                  <a:gd name="T74" fmla="*/ 530 w 672"/>
                  <a:gd name="T75" fmla="*/ 230 h 526"/>
                  <a:gd name="T76" fmla="*/ 538 w 672"/>
                  <a:gd name="T77" fmla="*/ 314 h 526"/>
                  <a:gd name="T78" fmla="*/ 476 w 672"/>
                  <a:gd name="T79" fmla="*/ 378 h 526"/>
                  <a:gd name="T80" fmla="*/ 434 w 672"/>
                  <a:gd name="T81" fmla="*/ 405 h 526"/>
                  <a:gd name="T82" fmla="*/ 442 w 672"/>
                  <a:gd name="T83" fmla="*/ 427 h 526"/>
                  <a:gd name="T84" fmla="*/ 478 w 672"/>
                  <a:gd name="T85" fmla="*/ 389 h 526"/>
                  <a:gd name="T86" fmla="*/ 537 w 672"/>
                  <a:gd name="T87" fmla="*/ 325 h 526"/>
                  <a:gd name="T88" fmla="*/ 539 w 672"/>
                  <a:gd name="T89" fmla="*/ 442 h 526"/>
                  <a:gd name="T90" fmla="*/ 544 w 672"/>
                  <a:gd name="T91" fmla="*/ 441 h 526"/>
                  <a:gd name="T92" fmla="*/ 545 w 672"/>
                  <a:gd name="T93" fmla="*/ 323 h 526"/>
                  <a:gd name="T94" fmla="*/ 534 w 672"/>
                  <a:gd name="T95" fmla="*/ 217 h 526"/>
                  <a:gd name="T96" fmla="*/ 491 w 672"/>
                  <a:gd name="T97" fmla="*/ 88 h 526"/>
                  <a:gd name="T98" fmla="*/ 515 w 672"/>
                  <a:gd name="T99" fmla="*/ 66 h 526"/>
                  <a:gd name="T100" fmla="*/ 595 w 672"/>
                  <a:gd name="T101" fmla="*/ 202 h 526"/>
                  <a:gd name="T102" fmla="*/ 606 w 672"/>
                  <a:gd name="T103" fmla="*/ 308 h 526"/>
                  <a:gd name="T104" fmla="*/ 611 w 672"/>
                  <a:gd name="T105" fmla="*/ 400 h 526"/>
                  <a:gd name="T106" fmla="*/ 621 w 672"/>
                  <a:gd name="T107" fmla="*/ 344 h 526"/>
                  <a:gd name="T108" fmla="*/ 605 w 672"/>
                  <a:gd name="T109" fmla="*/ 211 h 526"/>
                  <a:gd name="T110" fmla="*/ 613 w 672"/>
                  <a:gd name="T111" fmla="*/ 163 h 526"/>
                  <a:gd name="T112" fmla="*/ 667 w 672"/>
                  <a:gd name="T113" fmla="*/ 254 h 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72" h="526">
                    <a:moveTo>
                      <a:pt x="50" y="152"/>
                    </a:moveTo>
                    <a:cubicBezTo>
                      <a:pt x="50" y="150"/>
                      <a:pt x="50" y="148"/>
                      <a:pt x="51" y="147"/>
                    </a:cubicBezTo>
                    <a:cubicBezTo>
                      <a:pt x="52" y="146"/>
                      <a:pt x="54" y="145"/>
                      <a:pt x="55" y="144"/>
                    </a:cubicBezTo>
                    <a:cubicBezTo>
                      <a:pt x="59" y="142"/>
                      <a:pt x="64" y="141"/>
                      <a:pt x="70" y="141"/>
                    </a:cubicBezTo>
                    <a:cubicBezTo>
                      <a:pt x="73" y="141"/>
                      <a:pt x="77" y="141"/>
                      <a:pt x="79" y="142"/>
                    </a:cubicBezTo>
                    <a:cubicBezTo>
                      <a:pt x="84" y="142"/>
                      <a:pt x="88" y="142"/>
                      <a:pt x="91" y="142"/>
                    </a:cubicBezTo>
                    <a:cubicBezTo>
                      <a:pt x="105" y="142"/>
                      <a:pt x="113" y="137"/>
                      <a:pt x="125" y="126"/>
                    </a:cubicBezTo>
                    <a:cubicBezTo>
                      <a:pt x="139" y="114"/>
                      <a:pt x="153" y="119"/>
                      <a:pt x="172" y="113"/>
                    </a:cubicBezTo>
                    <a:cubicBezTo>
                      <a:pt x="178" y="111"/>
                      <a:pt x="181" y="103"/>
                      <a:pt x="184" y="100"/>
                    </a:cubicBezTo>
                    <a:cubicBezTo>
                      <a:pt x="186" y="96"/>
                      <a:pt x="187" y="93"/>
                      <a:pt x="191" y="90"/>
                    </a:cubicBezTo>
                    <a:cubicBezTo>
                      <a:pt x="197" y="83"/>
                      <a:pt x="212" y="78"/>
                      <a:pt x="223" y="76"/>
                    </a:cubicBezTo>
                    <a:cubicBezTo>
                      <a:pt x="212" y="78"/>
                      <a:pt x="196" y="79"/>
                      <a:pt x="186" y="90"/>
                    </a:cubicBezTo>
                    <a:cubicBezTo>
                      <a:pt x="182" y="94"/>
                      <a:pt x="180" y="97"/>
                      <a:pt x="178" y="100"/>
                    </a:cubicBezTo>
                    <a:cubicBezTo>
                      <a:pt x="177" y="102"/>
                      <a:pt x="175" y="104"/>
                      <a:pt x="169" y="106"/>
                    </a:cubicBezTo>
                    <a:cubicBezTo>
                      <a:pt x="154" y="110"/>
                      <a:pt x="137" y="106"/>
                      <a:pt x="120" y="120"/>
                    </a:cubicBezTo>
                    <a:cubicBezTo>
                      <a:pt x="108" y="131"/>
                      <a:pt x="103" y="134"/>
                      <a:pt x="91" y="134"/>
                    </a:cubicBezTo>
                    <a:cubicBezTo>
                      <a:pt x="88" y="134"/>
                      <a:pt x="84" y="134"/>
                      <a:pt x="80" y="134"/>
                    </a:cubicBezTo>
                    <a:cubicBezTo>
                      <a:pt x="77" y="133"/>
                      <a:pt x="74" y="133"/>
                      <a:pt x="70" y="133"/>
                    </a:cubicBezTo>
                    <a:cubicBezTo>
                      <a:pt x="63" y="133"/>
                      <a:pt x="57" y="134"/>
                      <a:pt x="51" y="136"/>
                    </a:cubicBezTo>
                    <a:cubicBezTo>
                      <a:pt x="45" y="139"/>
                      <a:pt x="38" y="143"/>
                      <a:pt x="38" y="151"/>
                    </a:cubicBezTo>
                    <a:cubicBezTo>
                      <a:pt x="38" y="159"/>
                      <a:pt x="42" y="166"/>
                      <a:pt x="43" y="169"/>
                    </a:cubicBezTo>
                    <a:lnTo>
                      <a:pt x="50" y="152"/>
                    </a:lnTo>
                    <a:close/>
                    <a:moveTo>
                      <a:pt x="22" y="226"/>
                    </a:moveTo>
                    <a:cubicBezTo>
                      <a:pt x="14" y="232"/>
                      <a:pt x="2" y="251"/>
                      <a:pt x="0" y="268"/>
                    </a:cubicBezTo>
                    <a:cubicBezTo>
                      <a:pt x="0" y="280"/>
                      <a:pt x="4" y="293"/>
                      <a:pt x="9" y="301"/>
                    </a:cubicBezTo>
                    <a:cubicBezTo>
                      <a:pt x="16" y="312"/>
                      <a:pt x="27" y="316"/>
                      <a:pt x="38" y="320"/>
                    </a:cubicBezTo>
                    <a:cubicBezTo>
                      <a:pt x="48" y="324"/>
                      <a:pt x="58" y="328"/>
                      <a:pt x="65" y="335"/>
                    </a:cubicBezTo>
                    <a:cubicBezTo>
                      <a:pt x="72" y="342"/>
                      <a:pt x="76" y="350"/>
                      <a:pt x="86" y="356"/>
                    </a:cubicBezTo>
                    <a:cubicBezTo>
                      <a:pt x="96" y="362"/>
                      <a:pt x="103" y="364"/>
                      <a:pt x="109" y="372"/>
                    </a:cubicBezTo>
                    <a:cubicBezTo>
                      <a:pt x="116" y="380"/>
                      <a:pt x="119" y="390"/>
                      <a:pt x="131" y="397"/>
                    </a:cubicBezTo>
                    <a:cubicBezTo>
                      <a:pt x="142" y="404"/>
                      <a:pt x="155" y="402"/>
                      <a:pt x="162" y="406"/>
                    </a:cubicBezTo>
                    <a:cubicBezTo>
                      <a:pt x="168" y="411"/>
                      <a:pt x="171" y="418"/>
                      <a:pt x="172" y="418"/>
                    </a:cubicBezTo>
                    <a:cubicBezTo>
                      <a:pt x="175" y="426"/>
                      <a:pt x="178" y="435"/>
                      <a:pt x="183" y="442"/>
                    </a:cubicBezTo>
                    <a:cubicBezTo>
                      <a:pt x="194" y="458"/>
                      <a:pt x="203" y="460"/>
                      <a:pt x="219" y="465"/>
                    </a:cubicBezTo>
                    <a:cubicBezTo>
                      <a:pt x="232" y="468"/>
                      <a:pt x="239" y="481"/>
                      <a:pt x="254" y="489"/>
                    </a:cubicBezTo>
                    <a:cubicBezTo>
                      <a:pt x="264" y="493"/>
                      <a:pt x="274" y="494"/>
                      <a:pt x="283" y="494"/>
                    </a:cubicBezTo>
                    <a:cubicBezTo>
                      <a:pt x="295" y="494"/>
                      <a:pt x="306" y="490"/>
                      <a:pt x="317" y="490"/>
                    </a:cubicBezTo>
                    <a:cubicBezTo>
                      <a:pt x="306" y="490"/>
                      <a:pt x="294" y="490"/>
                      <a:pt x="283" y="490"/>
                    </a:cubicBezTo>
                    <a:cubicBezTo>
                      <a:pt x="274" y="490"/>
                      <a:pt x="265" y="487"/>
                      <a:pt x="257" y="483"/>
                    </a:cubicBezTo>
                    <a:cubicBezTo>
                      <a:pt x="244" y="477"/>
                      <a:pt x="237" y="464"/>
                      <a:pt x="221" y="459"/>
                    </a:cubicBezTo>
                    <a:cubicBezTo>
                      <a:pt x="204" y="453"/>
                      <a:pt x="198" y="454"/>
                      <a:pt x="188" y="439"/>
                    </a:cubicBezTo>
                    <a:cubicBezTo>
                      <a:pt x="185" y="435"/>
                      <a:pt x="183" y="429"/>
                      <a:pt x="181" y="424"/>
                    </a:cubicBezTo>
                    <a:cubicBezTo>
                      <a:pt x="180" y="423"/>
                      <a:pt x="181" y="422"/>
                      <a:pt x="182" y="422"/>
                    </a:cubicBezTo>
                    <a:cubicBezTo>
                      <a:pt x="184" y="422"/>
                      <a:pt x="186" y="423"/>
                      <a:pt x="188" y="423"/>
                    </a:cubicBezTo>
                    <a:cubicBezTo>
                      <a:pt x="188" y="423"/>
                      <a:pt x="188" y="423"/>
                      <a:pt x="188" y="423"/>
                    </a:cubicBezTo>
                    <a:cubicBezTo>
                      <a:pt x="195" y="423"/>
                      <a:pt x="200" y="418"/>
                      <a:pt x="207" y="416"/>
                    </a:cubicBezTo>
                    <a:cubicBezTo>
                      <a:pt x="214" y="413"/>
                      <a:pt x="218" y="408"/>
                      <a:pt x="225" y="408"/>
                    </a:cubicBezTo>
                    <a:cubicBezTo>
                      <a:pt x="225" y="408"/>
                      <a:pt x="225" y="408"/>
                      <a:pt x="225" y="408"/>
                    </a:cubicBezTo>
                    <a:cubicBezTo>
                      <a:pt x="229" y="408"/>
                      <a:pt x="237" y="411"/>
                      <a:pt x="244" y="411"/>
                    </a:cubicBezTo>
                    <a:cubicBezTo>
                      <a:pt x="245" y="411"/>
                      <a:pt x="244" y="411"/>
                      <a:pt x="244" y="411"/>
                    </a:cubicBezTo>
                    <a:cubicBezTo>
                      <a:pt x="244" y="411"/>
                      <a:pt x="245" y="411"/>
                      <a:pt x="244" y="411"/>
                    </a:cubicBezTo>
                    <a:cubicBezTo>
                      <a:pt x="239" y="411"/>
                      <a:pt x="232" y="405"/>
                      <a:pt x="226" y="405"/>
                    </a:cubicBezTo>
                    <a:cubicBezTo>
                      <a:pt x="226" y="405"/>
                      <a:pt x="225" y="405"/>
                      <a:pt x="225" y="405"/>
                    </a:cubicBezTo>
                    <a:cubicBezTo>
                      <a:pt x="216" y="406"/>
                      <a:pt x="212" y="410"/>
                      <a:pt x="206" y="413"/>
                    </a:cubicBezTo>
                    <a:cubicBezTo>
                      <a:pt x="199" y="415"/>
                      <a:pt x="194" y="417"/>
                      <a:pt x="188" y="417"/>
                    </a:cubicBezTo>
                    <a:cubicBezTo>
                      <a:pt x="185" y="417"/>
                      <a:pt x="183" y="416"/>
                      <a:pt x="180" y="415"/>
                    </a:cubicBezTo>
                    <a:cubicBezTo>
                      <a:pt x="179" y="415"/>
                      <a:pt x="176" y="412"/>
                      <a:pt x="176" y="411"/>
                    </a:cubicBezTo>
                    <a:cubicBezTo>
                      <a:pt x="173" y="406"/>
                      <a:pt x="170" y="402"/>
                      <a:pt x="166" y="400"/>
                    </a:cubicBezTo>
                    <a:cubicBezTo>
                      <a:pt x="156" y="394"/>
                      <a:pt x="143" y="396"/>
                      <a:pt x="135" y="391"/>
                    </a:cubicBezTo>
                    <a:cubicBezTo>
                      <a:pt x="126" y="385"/>
                      <a:pt x="123" y="377"/>
                      <a:pt x="115" y="367"/>
                    </a:cubicBezTo>
                    <a:cubicBezTo>
                      <a:pt x="108" y="358"/>
                      <a:pt x="99" y="354"/>
                      <a:pt x="90" y="349"/>
                    </a:cubicBezTo>
                    <a:cubicBezTo>
                      <a:pt x="82" y="344"/>
                      <a:pt x="78" y="337"/>
                      <a:pt x="71" y="330"/>
                    </a:cubicBezTo>
                    <a:cubicBezTo>
                      <a:pt x="62" y="321"/>
                      <a:pt x="51" y="317"/>
                      <a:pt x="40" y="313"/>
                    </a:cubicBezTo>
                    <a:cubicBezTo>
                      <a:pt x="30" y="309"/>
                      <a:pt x="21" y="305"/>
                      <a:pt x="16" y="297"/>
                    </a:cubicBezTo>
                    <a:cubicBezTo>
                      <a:pt x="12" y="291"/>
                      <a:pt x="10" y="278"/>
                      <a:pt x="10" y="268"/>
                    </a:cubicBezTo>
                    <a:cubicBezTo>
                      <a:pt x="10" y="257"/>
                      <a:pt x="16" y="249"/>
                      <a:pt x="23" y="246"/>
                    </a:cubicBezTo>
                    <a:cubicBezTo>
                      <a:pt x="28" y="241"/>
                      <a:pt x="25" y="236"/>
                      <a:pt x="25" y="236"/>
                    </a:cubicBezTo>
                    <a:moveTo>
                      <a:pt x="166" y="270"/>
                    </a:moveTo>
                    <a:cubicBezTo>
                      <a:pt x="166" y="270"/>
                      <a:pt x="166" y="270"/>
                      <a:pt x="166" y="270"/>
                    </a:cubicBezTo>
                    <a:close/>
                    <a:moveTo>
                      <a:pt x="329" y="358"/>
                    </a:moveTo>
                    <a:cubicBezTo>
                      <a:pt x="329" y="358"/>
                      <a:pt x="329" y="358"/>
                      <a:pt x="329" y="358"/>
                    </a:cubicBezTo>
                    <a:cubicBezTo>
                      <a:pt x="319" y="358"/>
                      <a:pt x="307" y="359"/>
                      <a:pt x="297" y="359"/>
                    </a:cubicBezTo>
                    <a:cubicBezTo>
                      <a:pt x="291" y="359"/>
                      <a:pt x="287" y="358"/>
                      <a:pt x="282" y="356"/>
                    </a:cubicBezTo>
                    <a:cubicBezTo>
                      <a:pt x="275" y="352"/>
                      <a:pt x="272" y="346"/>
                      <a:pt x="264" y="341"/>
                    </a:cubicBezTo>
                    <a:cubicBezTo>
                      <a:pt x="256" y="336"/>
                      <a:pt x="247" y="336"/>
                      <a:pt x="239" y="334"/>
                    </a:cubicBezTo>
                    <a:cubicBezTo>
                      <a:pt x="219" y="329"/>
                      <a:pt x="204" y="323"/>
                      <a:pt x="197" y="303"/>
                    </a:cubicBezTo>
                    <a:cubicBezTo>
                      <a:pt x="195" y="297"/>
                      <a:pt x="192" y="287"/>
                      <a:pt x="188" y="279"/>
                    </a:cubicBezTo>
                    <a:cubicBezTo>
                      <a:pt x="186" y="274"/>
                      <a:pt x="182" y="269"/>
                      <a:pt x="176" y="267"/>
                    </a:cubicBezTo>
                    <a:cubicBezTo>
                      <a:pt x="177" y="266"/>
                      <a:pt x="178" y="266"/>
                      <a:pt x="179" y="266"/>
                    </a:cubicBezTo>
                    <a:cubicBezTo>
                      <a:pt x="191" y="260"/>
                      <a:pt x="195" y="255"/>
                      <a:pt x="204" y="255"/>
                    </a:cubicBezTo>
                    <a:cubicBezTo>
                      <a:pt x="205" y="255"/>
                      <a:pt x="207" y="256"/>
                      <a:pt x="210" y="256"/>
                    </a:cubicBezTo>
                    <a:cubicBezTo>
                      <a:pt x="219" y="257"/>
                      <a:pt x="229" y="261"/>
                      <a:pt x="241" y="262"/>
                    </a:cubicBezTo>
                    <a:cubicBezTo>
                      <a:pt x="242" y="262"/>
                      <a:pt x="244" y="262"/>
                      <a:pt x="245" y="262"/>
                    </a:cubicBezTo>
                    <a:cubicBezTo>
                      <a:pt x="256" y="262"/>
                      <a:pt x="266" y="260"/>
                      <a:pt x="276" y="259"/>
                    </a:cubicBezTo>
                    <a:cubicBezTo>
                      <a:pt x="290" y="258"/>
                      <a:pt x="301" y="253"/>
                      <a:pt x="315" y="251"/>
                    </a:cubicBezTo>
                    <a:cubicBezTo>
                      <a:pt x="302" y="253"/>
                      <a:pt x="289" y="253"/>
                      <a:pt x="274" y="254"/>
                    </a:cubicBezTo>
                    <a:cubicBezTo>
                      <a:pt x="263" y="254"/>
                      <a:pt x="253" y="258"/>
                      <a:pt x="243" y="258"/>
                    </a:cubicBezTo>
                    <a:cubicBezTo>
                      <a:pt x="242" y="258"/>
                      <a:pt x="241" y="258"/>
                      <a:pt x="240" y="258"/>
                    </a:cubicBezTo>
                    <a:cubicBezTo>
                      <a:pt x="231" y="257"/>
                      <a:pt x="223" y="250"/>
                      <a:pt x="211" y="248"/>
                    </a:cubicBezTo>
                    <a:cubicBezTo>
                      <a:pt x="208" y="248"/>
                      <a:pt x="206" y="247"/>
                      <a:pt x="204" y="247"/>
                    </a:cubicBezTo>
                    <a:cubicBezTo>
                      <a:pt x="192" y="247"/>
                      <a:pt x="186" y="254"/>
                      <a:pt x="175" y="258"/>
                    </a:cubicBezTo>
                    <a:cubicBezTo>
                      <a:pt x="170" y="261"/>
                      <a:pt x="166" y="262"/>
                      <a:pt x="162" y="262"/>
                    </a:cubicBezTo>
                    <a:cubicBezTo>
                      <a:pt x="148" y="262"/>
                      <a:pt x="136" y="252"/>
                      <a:pt x="119" y="252"/>
                    </a:cubicBezTo>
                    <a:cubicBezTo>
                      <a:pt x="118" y="252"/>
                      <a:pt x="117" y="252"/>
                      <a:pt x="117" y="252"/>
                    </a:cubicBezTo>
                    <a:cubicBezTo>
                      <a:pt x="96" y="253"/>
                      <a:pt x="81" y="267"/>
                      <a:pt x="64" y="267"/>
                    </a:cubicBezTo>
                    <a:cubicBezTo>
                      <a:pt x="61" y="267"/>
                      <a:pt x="59" y="267"/>
                      <a:pt x="56" y="266"/>
                    </a:cubicBezTo>
                    <a:cubicBezTo>
                      <a:pt x="45" y="263"/>
                      <a:pt x="40" y="256"/>
                      <a:pt x="37" y="249"/>
                    </a:cubicBezTo>
                    <a:cubicBezTo>
                      <a:pt x="33" y="241"/>
                      <a:pt x="33" y="232"/>
                      <a:pt x="31" y="222"/>
                    </a:cubicBezTo>
                    <a:cubicBezTo>
                      <a:pt x="29" y="216"/>
                      <a:pt x="28" y="210"/>
                      <a:pt x="28" y="204"/>
                    </a:cubicBezTo>
                    <a:cubicBezTo>
                      <a:pt x="28" y="194"/>
                      <a:pt x="28" y="191"/>
                      <a:pt x="36" y="185"/>
                    </a:cubicBezTo>
                    <a:cubicBezTo>
                      <a:pt x="37" y="180"/>
                      <a:pt x="43" y="169"/>
                      <a:pt x="43" y="169"/>
                    </a:cubicBezTo>
                    <a:cubicBezTo>
                      <a:pt x="26" y="171"/>
                      <a:pt x="19" y="191"/>
                      <a:pt x="19" y="204"/>
                    </a:cubicBezTo>
                    <a:cubicBezTo>
                      <a:pt x="19" y="211"/>
                      <a:pt x="20" y="218"/>
                      <a:pt x="21" y="224"/>
                    </a:cubicBezTo>
                    <a:cubicBezTo>
                      <a:pt x="23" y="233"/>
                      <a:pt x="25" y="244"/>
                      <a:pt x="29" y="253"/>
                    </a:cubicBezTo>
                    <a:cubicBezTo>
                      <a:pt x="33" y="262"/>
                      <a:pt x="40" y="270"/>
                      <a:pt x="53" y="274"/>
                    </a:cubicBezTo>
                    <a:cubicBezTo>
                      <a:pt x="57" y="275"/>
                      <a:pt x="61" y="275"/>
                      <a:pt x="64" y="275"/>
                    </a:cubicBezTo>
                    <a:cubicBezTo>
                      <a:pt x="64" y="275"/>
                      <a:pt x="64" y="275"/>
                      <a:pt x="64" y="275"/>
                    </a:cubicBezTo>
                    <a:cubicBezTo>
                      <a:pt x="85" y="275"/>
                      <a:pt x="101" y="261"/>
                      <a:pt x="117" y="260"/>
                    </a:cubicBezTo>
                    <a:cubicBezTo>
                      <a:pt x="118" y="260"/>
                      <a:pt x="118" y="260"/>
                      <a:pt x="119" y="260"/>
                    </a:cubicBezTo>
                    <a:cubicBezTo>
                      <a:pt x="132" y="260"/>
                      <a:pt x="145" y="269"/>
                      <a:pt x="162" y="270"/>
                    </a:cubicBezTo>
                    <a:cubicBezTo>
                      <a:pt x="163" y="270"/>
                      <a:pt x="165" y="269"/>
                      <a:pt x="166" y="269"/>
                    </a:cubicBezTo>
                    <a:cubicBezTo>
                      <a:pt x="166" y="270"/>
                      <a:pt x="166" y="270"/>
                      <a:pt x="166" y="270"/>
                    </a:cubicBezTo>
                    <a:cubicBezTo>
                      <a:pt x="175" y="271"/>
                      <a:pt x="179" y="275"/>
                      <a:pt x="183" y="282"/>
                    </a:cubicBezTo>
                    <a:cubicBezTo>
                      <a:pt x="187" y="289"/>
                      <a:pt x="189" y="298"/>
                      <a:pt x="191" y="305"/>
                    </a:cubicBezTo>
                    <a:cubicBezTo>
                      <a:pt x="199" y="328"/>
                      <a:pt x="217" y="335"/>
                      <a:pt x="238" y="340"/>
                    </a:cubicBezTo>
                    <a:cubicBezTo>
                      <a:pt x="247" y="342"/>
                      <a:pt x="255" y="343"/>
                      <a:pt x="261" y="347"/>
                    </a:cubicBezTo>
                    <a:cubicBezTo>
                      <a:pt x="266" y="349"/>
                      <a:pt x="270" y="355"/>
                      <a:pt x="276" y="359"/>
                    </a:cubicBezTo>
                    <a:cubicBezTo>
                      <a:pt x="276" y="359"/>
                      <a:pt x="276" y="359"/>
                      <a:pt x="276" y="359"/>
                    </a:cubicBezTo>
                    <a:cubicBezTo>
                      <a:pt x="284" y="364"/>
                      <a:pt x="296" y="368"/>
                      <a:pt x="303" y="374"/>
                    </a:cubicBezTo>
                    <a:cubicBezTo>
                      <a:pt x="307" y="377"/>
                      <a:pt x="311" y="382"/>
                      <a:pt x="314" y="387"/>
                    </a:cubicBezTo>
                    <a:cubicBezTo>
                      <a:pt x="317" y="392"/>
                      <a:pt x="320" y="397"/>
                      <a:pt x="327" y="399"/>
                    </a:cubicBezTo>
                    <a:cubicBezTo>
                      <a:pt x="321" y="398"/>
                      <a:pt x="320" y="391"/>
                      <a:pt x="317" y="387"/>
                    </a:cubicBezTo>
                    <a:cubicBezTo>
                      <a:pt x="314" y="383"/>
                      <a:pt x="312" y="377"/>
                      <a:pt x="307" y="373"/>
                    </a:cubicBezTo>
                    <a:cubicBezTo>
                      <a:pt x="303" y="369"/>
                      <a:pt x="298" y="366"/>
                      <a:pt x="293" y="363"/>
                    </a:cubicBezTo>
                    <a:cubicBezTo>
                      <a:pt x="294" y="363"/>
                      <a:pt x="296" y="363"/>
                      <a:pt x="297" y="363"/>
                    </a:cubicBezTo>
                    <a:cubicBezTo>
                      <a:pt x="308" y="363"/>
                      <a:pt x="319" y="358"/>
                      <a:pt x="329" y="358"/>
                    </a:cubicBezTo>
                    <a:moveTo>
                      <a:pt x="669" y="251"/>
                    </a:moveTo>
                    <a:cubicBezTo>
                      <a:pt x="665" y="248"/>
                      <a:pt x="665" y="243"/>
                      <a:pt x="664" y="237"/>
                    </a:cubicBezTo>
                    <a:cubicBezTo>
                      <a:pt x="664" y="230"/>
                      <a:pt x="664" y="223"/>
                      <a:pt x="660" y="216"/>
                    </a:cubicBezTo>
                    <a:cubicBezTo>
                      <a:pt x="655" y="211"/>
                      <a:pt x="650" y="208"/>
                      <a:pt x="648" y="202"/>
                    </a:cubicBezTo>
                    <a:cubicBezTo>
                      <a:pt x="647" y="198"/>
                      <a:pt x="648" y="192"/>
                      <a:pt x="645" y="186"/>
                    </a:cubicBezTo>
                    <a:cubicBezTo>
                      <a:pt x="639" y="173"/>
                      <a:pt x="627" y="163"/>
                      <a:pt x="615" y="157"/>
                    </a:cubicBezTo>
                    <a:cubicBezTo>
                      <a:pt x="605" y="153"/>
                      <a:pt x="597" y="146"/>
                      <a:pt x="590" y="138"/>
                    </a:cubicBezTo>
                    <a:cubicBezTo>
                      <a:pt x="575" y="114"/>
                      <a:pt x="550" y="106"/>
                      <a:pt x="533" y="89"/>
                    </a:cubicBezTo>
                    <a:cubicBezTo>
                      <a:pt x="526" y="83"/>
                      <a:pt x="523" y="75"/>
                      <a:pt x="523" y="66"/>
                    </a:cubicBezTo>
                    <a:cubicBezTo>
                      <a:pt x="523" y="64"/>
                      <a:pt x="524" y="61"/>
                      <a:pt x="524" y="57"/>
                    </a:cubicBezTo>
                    <a:cubicBezTo>
                      <a:pt x="529" y="41"/>
                      <a:pt x="548" y="34"/>
                      <a:pt x="548" y="34"/>
                    </a:cubicBezTo>
                    <a:cubicBezTo>
                      <a:pt x="565" y="26"/>
                      <a:pt x="577" y="20"/>
                      <a:pt x="595" y="15"/>
                    </a:cubicBezTo>
                    <a:cubicBezTo>
                      <a:pt x="601" y="13"/>
                      <a:pt x="611" y="11"/>
                      <a:pt x="618" y="11"/>
                    </a:cubicBezTo>
                    <a:cubicBezTo>
                      <a:pt x="621" y="11"/>
                      <a:pt x="625" y="11"/>
                      <a:pt x="627" y="12"/>
                    </a:cubicBezTo>
                    <a:cubicBezTo>
                      <a:pt x="630" y="12"/>
                      <a:pt x="632" y="12"/>
                      <a:pt x="633" y="13"/>
                    </a:cubicBezTo>
                    <a:cubicBezTo>
                      <a:pt x="639" y="14"/>
                      <a:pt x="641" y="16"/>
                      <a:pt x="645" y="17"/>
                    </a:cubicBezTo>
                    <a:cubicBezTo>
                      <a:pt x="644" y="14"/>
                      <a:pt x="643" y="11"/>
                      <a:pt x="642" y="9"/>
                    </a:cubicBezTo>
                    <a:cubicBezTo>
                      <a:pt x="640" y="4"/>
                      <a:pt x="635" y="2"/>
                      <a:pt x="627" y="0"/>
                    </a:cubicBezTo>
                    <a:cubicBezTo>
                      <a:pt x="624" y="0"/>
                      <a:pt x="621" y="0"/>
                      <a:pt x="617" y="0"/>
                    </a:cubicBezTo>
                    <a:cubicBezTo>
                      <a:pt x="608" y="0"/>
                      <a:pt x="599" y="1"/>
                      <a:pt x="592" y="3"/>
                    </a:cubicBezTo>
                    <a:cubicBezTo>
                      <a:pt x="574" y="9"/>
                      <a:pt x="554" y="17"/>
                      <a:pt x="537" y="25"/>
                    </a:cubicBezTo>
                    <a:cubicBezTo>
                      <a:pt x="518" y="34"/>
                      <a:pt x="492" y="49"/>
                      <a:pt x="485" y="73"/>
                    </a:cubicBezTo>
                    <a:cubicBezTo>
                      <a:pt x="484" y="78"/>
                      <a:pt x="483" y="83"/>
                      <a:pt x="483" y="88"/>
                    </a:cubicBezTo>
                    <a:cubicBezTo>
                      <a:pt x="483" y="106"/>
                      <a:pt x="494" y="118"/>
                      <a:pt x="505" y="133"/>
                    </a:cubicBezTo>
                    <a:cubicBezTo>
                      <a:pt x="517" y="150"/>
                      <a:pt x="530" y="169"/>
                      <a:pt x="531" y="188"/>
                    </a:cubicBezTo>
                    <a:cubicBezTo>
                      <a:pt x="531" y="189"/>
                      <a:pt x="531" y="189"/>
                      <a:pt x="531" y="189"/>
                    </a:cubicBezTo>
                    <a:cubicBezTo>
                      <a:pt x="531" y="196"/>
                      <a:pt x="527" y="204"/>
                      <a:pt x="527" y="212"/>
                    </a:cubicBezTo>
                    <a:cubicBezTo>
                      <a:pt x="525" y="216"/>
                      <a:pt x="526" y="220"/>
                      <a:pt x="525" y="221"/>
                    </a:cubicBezTo>
                    <a:cubicBezTo>
                      <a:pt x="524" y="225"/>
                      <a:pt x="521" y="228"/>
                      <a:pt x="518" y="233"/>
                    </a:cubicBezTo>
                    <a:cubicBezTo>
                      <a:pt x="516" y="239"/>
                      <a:pt x="515" y="244"/>
                      <a:pt x="513" y="247"/>
                    </a:cubicBezTo>
                    <a:cubicBezTo>
                      <a:pt x="512" y="249"/>
                      <a:pt x="510" y="251"/>
                      <a:pt x="503" y="251"/>
                    </a:cubicBezTo>
                    <a:cubicBezTo>
                      <a:pt x="503" y="251"/>
                      <a:pt x="502" y="251"/>
                      <a:pt x="502" y="251"/>
                    </a:cubicBezTo>
                    <a:cubicBezTo>
                      <a:pt x="499" y="251"/>
                      <a:pt x="495" y="251"/>
                      <a:pt x="491" y="251"/>
                    </a:cubicBezTo>
                    <a:cubicBezTo>
                      <a:pt x="490" y="251"/>
                      <a:pt x="488" y="251"/>
                      <a:pt x="486" y="251"/>
                    </a:cubicBezTo>
                    <a:cubicBezTo>
                      <a:pt x="480" y="253"/>
                      <a:pt x="477" y="256"/>
                      <a:pt x="472" y="256"/>
                    </a:cubicBezTo>
                    <a:cubicBezTo>
                      <a:pt x="471" y="256"/>
                      <a:pt x="471" y="256"/>
                      <a:pt x="470" y="256"/>
                    </a:cubicBezTo>
                    <a:cubicBezTo>
                      <a:pt x="462" y="256"/>
                      <a:pt x="453" y="254"/>
                      <a:pt x="443" y="254"/>
                    </a:cubicBezTo>
                    <a:cubicBezTo>
                      <a:pt x="442" y="254"/>
                      <a:pt x="441" y="254"/>
                      <a:pt x="440" y="254"/>
                    </a:cubicBezTo>
                    <a:cubicBezTo>
                      <a:pt x="437" y="255"/>
                      <a:pt x="434" y="255"/>
                      <a:pt x="432" y="255"/>
                    </a:cubicBezTo>
                    <a:cubicBezTo>
                      <a:pt x="430" y="255"/>
                      <a:pt x="428" y="255"/>
                      <a:pt x="426" y="254"/>
                    </a:cubicBezTo>
                    <a:cubicBezTo>
                      <a:pt x="425" y="253"/>
                      <a:pt x="419" y="251"/>
                      <a:pt x="416" y="245"/>
                    </a:cubicBezTo>
                    <a:cubicBezTo>
                      <a:pt x="417" y="247"/>
                      <a:pt x="420" y="255"/>
                      <a:pt x="424" y="257"/>
                    </a:cubicBezTo>
                    <a:cubicBezTo>
                      <a:pt x="426" y="258"/>
                      <a:pt x="429" y="259"/>
                      <a:pt x="432" y="259"/>
                    </a:cubicBezTo>
                    <a:cubicBezTo>
                      <a:pt x="435" y="259"/>
                      <a:pt x="438" y="258"/>
                      <a:pt x="441" y="258"/>
                    </a:cubicBezTo>
                    <a:cubicBezTo>
                      <a:pt x="442" y="258"/>
                      <a:pt x="442" y="258"/>
                      <a:pt x="443" y="258"/>
                    </a:cubicBezTo>
                    <a:cubicBezTo>
                      <a:pt x="444" y="258"/>
                      <a:pt x="445" y="258"/>
                      <a:pt x="446" y="258"/>
                    </a:cubicBezTo>
                    <a:cubicBezTo>
                      <a:pt x="447" y="258"/>
                      <a:pt x="447" y="259"/>
                      <a:pt x="446" y="260"/>
                    </a:cubicBezTo>
                    <a:cubicBezTo>
                      <a:pt x="439" y="264"/>
                      <a:pt x="438" y="272"/>
                      <a:pt x="433" y="275"/>
                    </a:cubicBezTo>
                    <a:cubicBezTo>
                      <a:pt x="429" y="279"/>
                      <a:pt x="422" y="279"/>
                      <a:pt x="415" y="280"/>
                    </a:cubicBezTo>
                    <a:cubicBezTo>
                      <a:pt x="409" y="281"/>
                      <a:pt x="403" y="282"/>
                      <a:pt x="400" y="292"/>
                    </a:cubicBezTo>
                    <a:cubicBezTo>
                      <a:pt x="403" y="285"/>
                      <a:pt x="408" y="285"/>
                      <a:pt x="415" y="283"/>
                    </a:cubicBezTo>
                    <a:cubicBezTo>
                      <a:pt x="421" y="282"/>
                      <a:pt x="429" y="282"/>
                      <a:pt x="436" y="277"/>
                    </a:cubicBezTo>
                    <a:cubicBezTo>
                      <a:pt x="441" y="272"/>
                      <a:pt x="444" y="268"/>
                      <a:pt x="449" y="265"/>
                    </a:cubicBezTo>
                    <a:cubicBezTo>
                      <a:pt x="453" y="262"/>
                      <a:pt x="458" y="264"/>
                      <a:pt x="465" y="263"/>
                    </a:cubicBezTo>
                    <a:cubicBezTo>
                      <a:pt x="466" y="262"/>
                      <a:pt x="469" y="262"/>
                      <a:pt x="470" y="262"/>
                    </a:cubicBezTo>
                    <a:cubicBezTo>
                      <a:pt x="471" y="262"/>
                      <a:pt x="471" y="262"/>
                      <a:pt x="472" y="262"/>
                    </a:cubicBezTo>
                    <a:cubicBezTo>
                      <a:pt x="479" y="261"/>
                      <a:pt x="483" y="258"/>
                      <a:pt x="488" y="257"/>
                    </a:cubicBezTo>
                    <a:cubicBezTo>
                      <a:pt x="489" y="257"/>
                      <a:pt x="490" y="257"/>
                      <a:pt x="491" y="257"/>
                    </a:cubicBezTo>
                    <a:cubicBezTo>
                      <a:pt x="494" y="257"/>
                      <a:pt x="498" y="257"/>
                      <a:pt x="502" y="257"/>
                    </a:cubicBezTo>
                    <a:cubicBezTo>
                      <a:pt x="502" y="257"/>
                      <a:pt x="503" y="257"/>
                      <a:pt x="503" y="257"/>
                    </a:cubicBezTo>
                    <a:cubicBezTo>
                      <a:pt x="511" y="257"/>
                      <a:pt x="516" y="254"/>
                      <a:pt x="519" y="250"/>
                    </a:cubicBezTo>
                    <a:cubicBezTo>
                      <a:pt x="521" y="245"/>
                      <a:pt x="521" y="241"/>
                      <a:pt x="524" y="236"/>
                    </a:cubicBezTo>
                    <a:cubicBezTo>
                      <a:pt x="524" y="234"/>
                      <a:pt x="526" y="232"/>
                      <a:pt x="527" y="230"/>
                    </a:cubicBezTo>
                    <a:cubicBezTo>
                      <a:pt x="528" y="229"/>
                      <a:pt x="530" y="229"/>
                      <a:pt x="530" y="230"/>
                    </a:cubicBezTo>
                    <a:cubicBezTo>
                      <a:pt x="533" y="237"/>
                      <a:pt x="538" y="244"/>
                      <a:pt x="541" y="250"/>
                    </a:cubicBezTo>
                    <a:cubicBezTo>
                      <a:pt x="545" y="260"/>
                      <a:pt x="550" y="272"/>
                      <a:pt x="550" y="282"/>
                    </a:cubicBezTo>
                    <a:cubicBezTo>
                      <a:pt x="550" y="283"/>
                      <a:pt x="550" y="284"/>
                      <a:pt x="550" y="285"/>
                    </a:cubicBezTo>
                    <a:cubicBezTo>
                      <a:pt x="549" y="294"/>
                      <a:pt x="542" y="302"/>
                      <a:pt x="538" y="314"/>
                    </a:cubicBezTo>
                    <a:cubicBezTo>
                      <a:pt x="538" y="314"/>
                      <a:pt x="538" y="314"/>
                      <a:pt x="538" y="314"/>
                    </a:cubicBezTo>
                    <a:cubicBezTo>
                      <a:pt x="536" y="317"/>
                      <a:pt x="535" y="319"/>
                      <a:pt x="533" y="320"/>
                    </a:cubicBezTo>
                    <a:cubicBezTo>
                      <a:pt x="530" y="323"/>
                      <a:pt x="525" y="325"/>
                      <a:pt x="521" y="329"/>
                    </a:cubicBezTo>
                    <a:cubicBezTo>
                      <a:pt x="516" y="334"/>
                      <a:pt x="515" y="339"/>
                      <a:pt x="512" y="342"/>
                    </a:cubicBezTo>
                    <a:cubicBezTo>
                      <a:pt x="510" y="345"/>
                      <a:pt x="505" y="347"/>
                      <a:pt x="500" y="349"/>
                    </a:cubicBezTo>
                    <a:cubicBezTo>
                      <a:pt x="486" y="356"/>
                      <a:pt x="481" y="364"/>
                      <a:pt x="476" y="378"/>
                    </a:cubicBezTo>
                    <a:cubicBezTo>
                      <a:pt x="471" y="390"/>
                      <a:pt x="467" y="401"/>
                      <a:pt x="454" y="402"/>
                    </a:cubicBezTo>
                    <a:cubicBezTo>
                      <a:pt x="452" y="403"/>
                      <a:pt x="450" y="403"/>
                      <a:pt x="449" y="403"/>
                    </a:cubicBezTo>
                    <a:cubicBezTo>
                      <a:pt x="444" y="403"/>
                      <a:pt x="439" y="402"/>
                      <a:pt x="434" y="402"/>
                    </a:cubicBezTo>
                    <a:cubicBezTo>
                      <a:pt x="429" y="402"/>
                      <a:pt x="425" y="402"/>
                      <a:pt x="419" y="406"/>
                    </a:cubicBezTo>
                    <a:cubicBezTo>
                      <a:pt x="423" y="403"/>
                      <a:pt x="429" y="405"/>
                      <a:pt x="434" y="405"/>
                    </a:cubicBezTo>
                    <a:cubicBezTo>
                      <a:pt x="439" y="405"/>
                      <a:pt x="443" y="406"/>
                      <a:pt x="448" y="406"/>
                    </a:cubicBezTo>
                    <a:cubicBezTo>
                      <a:pt x="450" y="406"/>
                      <a:pt x="453" y="406"/>
                      <a:pt x="455" y="405"/>
                    </a:cubicBezTo>
                    <a:cubicBezTo>
                      <a:pt x="457" y="405"/>
                      <a:pt x="458" y="405"/>
                      <a:pt x="460" y="404"/>
                    </a:cubicBezTo>
                    <a:cubicBezTo>
                      <a:pt x="459" y="405"/>
                      <a:pt x="458" y="407"/>
                      <a:pt x="457" y="409"/>
                    </a:cubicBezTo>
                    <a:cubicBezTo>
                      <a:pt x="455" y="416"/>
                      <a:pt x="449" y="427"/>
                      <a:pt x="442" y="427"/>
                    </a:cubicBezTo>
                    <a:cubicBezTo>
                      <a:pt x="442" y="427"/>
                      <a:pt x="443" y="427"/>
                      <a:pt x="442" y="427"/>
                    </a:cubicBezTo>
                    <a:cubicBezTo>
                      <a:pt x="443" y="427"/>
                      <a:pt x="442" y="427"/>
                      <a:pt x="442" y="427"/>
                    </a:cubicBezTo>
                    <a:cubicBezTo>
                      <a:pt x="454" y="427"/>
                      <a:pt x="457" y="418"/>
                      <a:pt x="460" y="411"/>
                    </a:cubicBezTo>
                    <a:cubicBezTo>
                      <a:pt x="462" y="406"/>
                      <a:pt x="462" y="407"/>
                      <a:pt x="466" y="403"/>
                    </a:cubicBezTo>
                    <a:cubicBezTo>
                      <a:pt x="469" y="399"/>
                      <a:pt x="474" y="394"/>
                      <a:pt x="478" y="389"/>
                    </a:cubicBezTo>
                    <a:cubicBezTo>
                      <a:pt x="479" y="386"/>
                      <a:pt x="480" y="383"/>
                      <a:pt x="481" y="380"/>
                    </a:cubicBezTo>
                    <a:cubicBezTo>
                      <a:pt x="487" y="367"/>
                      <a:pt x="490" y="361"/>
                      <a:pt x="503" y="354"/>
                    </a:cubicBezTo>
                    <a:cubicBezTo>
                      <a:pt x="507" y="352"/>
                      <a:pt x="513" y="351"/>
                      <a:pt x="517" y="346"/>
                    </a:cubicBezTo>
                    <a:cubicBezTo>
                      <a:pt x="521" y="341"/>
                      <a:pt x="522" y="337"/>
                      <a:pt x="525" y="334"/>
                    </a:cubicBezTo>
                    <a:cubicBezTo>
                      <a:pt x="528" y="331"/>
                      <a:pt x="533" y="329"/>
                      <a:pt x="537" y="325"/>
                    </a:cubicBezTo>
                    <a:cubicBezTo>
                      <a:pt x="538" y="333"/>
                      <a:pt x="541" y="339"/>
                      <a:pt x="543" y="346"/>
                    </a:cubicBezTo>
                    <a:cubicBezTo>
                      <a:pt x="543" y="348"/>
                      <a:pt x="543" y="349"/>
                      <a:pt x="543" y="351"/>
                    </a:cubicBezTo>
                    <a:cubicBezTo>
                      <a:pt x="543" y="359"/>
                      <a:pt x="537" y="364"/>
                      <a:pt x="535" y="376"/>
                    </a:cubicBezTo>
                    <a:cubicBezTo>
                      <a:pt x="533" y="382"/>
                      <a:pt x="533" y="390"/>
                      <a:pt x="533" y="397"/>
                    </a:cubicBezTo>
                    <a:cubicBezTo>
                      <a:pt x="533" y="413"/>
                      <a:pt x="538" y="429"/>
                      <a:pt x="539" y="442"/>
                    </a:cubicBezTo>
                    <a:cubicBezTo>
                      <a:pt x="539" y="443"/>
                      <a:pt x="539" y="444"/>
                      <a:pt x="539" y="445"/>
                    </a:cubicBezTo>
                    <a:cubicBezTo>
                      <a:pt x="539" y="466"/>
                      <a:pt x="522" y="494"/>
                      <a:pt x="519" y="518"/>
                    </a:cubicBezTo>
                    <a:cubicBezTo>
                      <a:pt x="518" y="523"/>
                      <a:pt x="524" y="526"/>
                      <a:pt x="526" y="520"/>
                    </a:cubicBezTo>
                    <a:cubicBezTo>
                      <a:pt x="530" y="497"/>
                      <a:pt x="544" y="469"/>
                      <a:pt x="544" y="445"/>
                    </a:cubicBezTo>
                    <a:cubicBezTo>
                      <a:pt x="544" y="444"/>
                      <a:pt x="544" y="443"/>
                      <a:pt x="544" y="441"/>
                    </a:cubicBezTo>
                    <a:cubicBezTo>
                      <a:pt x="543" y="428"/>
                      <a:pt x="541" y="412"/>
                      <a:pt x="541" y="397"/>
                    </a:cubicBezTo>
                    <a:cubicBezTo>
                      <a:pt x="541" y="390"/>
                      <a:pt x="541" y="383"/>
                      <a:pt x="543" y="377"/>
                    </a:cubicBezTo>
                    <a:cubicBezTo>
                      <a:pt x="544" y="369"/>
                      <a:pt x="551" y="363"/>
                      <a:pt x="551" y="351"/>
                    </a:cubicBezTo>
                    <a:cubicBezTo>
                      <a:pt x="551" y="349"/>
                      <a:pt x="551" y="347"/>
                      <a:pt x="551" y="345"/>
                    </a:cubicBezTo>
                    <a:cubicBezTo>
                      <a:pt x="548" y="335"/>
                      <a:pt x="545" y="329"/>
                      <a:pt x="545" y="323"/>
                    </a:cubicBezTo>
                    <a:cubicBezTo>
                      <a:pt x="545" y="321"/>
                      <a:pt x="545" y="319"/>
                      <a:pt x="546" y="316"/>
                    </a:cubicBezTo>
                    <a:cubicBezTo>
                      <a:pt x="549" y="307"/>
                      <a:pt x="557" y="299"/>
                      <a:pt x="558" y="286"/>
                    </a:cubicBezTo>
                    <a:cubicBezTo>
                      <a:pt x="558" y="285"/>
                      <a:pt x="558" y="283"/>
                      <a:pt x="558" y="282"/>
                    </a:cubicBezTo>
                    <a:cubicBezTo>
                      <a:pt x="558" y="269"/>
                      <a:pt x="552" y="257"/>
                      <a:pt x="548" y="247"/>
                    </a:cubicBezTo>
                    <a:cubicBezTo>
                      <a:pt x="543" y="236"/>
                      <a:pt x="535" y="226"/>
                      <a:pt x="534" y="217"/>
                    </a:cubicBezTo>
                    <a:cubicBezTo>
                      <a:pt x="534" y="217"/>
                      <a:pt x="534" y="216"/>
                      <a:pt x="534" y="215"/>
                    </a:cubicBezTo>
                    <a:cubicBezTo>
                      <a:pt x="534" y="208"/>
                      <a:pt x="538" y="199"/>
                      <a:pt x="539" y="189"/>
                    </a:cubicBezTo>
                    <a:cubicBezTo>
                      <a:pt x="539" y="189"/>
                      <a:pt x="539" y="189"/>
                      <a:pt x="539" y="188"/>
                    </a:cubicBezTo>
                    <a:cubicBezTo>
                      <a:pt x="538" y="166"/>
                      <a:pt x="524" y="145"/>
                      <a:pt x="511" y="128"/>
                    </a:cubicBezTo>
                    <a:cubicBezTo>
                      <a:pt x="500" y="113"/>
                      <a:pt x="491" y="102"/>
                      <a:pt x="491" y="88"/>
                    </a:cubicBezTo>
                    <a:cubicBezTo>
                      <a:pt x="491" y="84"/>
                      <a:pt x="492" y="80"/>
                      <a:pt x="493" y="75"/>
                    </a:cubicBezTo>
                    <a:cubicBezTo>
                      <a:pt x="496" y="63"/>
                      <a:pt x="506" y="53"/>
                      <a:pt x="517" y="45"/>
                    </a:cubicBezTo>
                    <a:cubicBezTo>
                      <a:pt x="519" y="44"/>
                      <a:pt x="520" y="45"/>
                      <a:pt x="520" y="47"/>
                    </a:cubicBezTo>
                    <a:cubicBezTo>
                      <a:pt x="518" y="50"/>
                      <a:pt x="517" y="53"/>
                      <a:pt x="517" y="55"/>
                    </a:cubicBezTo>
                    <a:cubicBezTo>
                      <a:pt x="516" y="59"/>
                      <a:pt x="515" y="63"/>
                      <a:pt x="515" y="66"/>
                    </a:cubicBezTo>
                    <a:cubicBezTo>
                      <a:pt x="515" y="77"/>
                      <a:pt x="519" y="87"/>
                      <a:pt x="527" y="95"/>
                    </a:cubicBezTo>
                    <a:cubicBezTo>
                      <a:pt x="548" y="114"/>
                      <a:pt x="573" y="122"/>
                      <a:pt x="585" y="147"/>
                    </a:cubicBezTo>
                    <a:cubicBezTo>
                      <a:pt x="590" y="157"/>
                      <a:pt x="595" y="169"/>
                      <a:pt x="596" y="180"/>
                    </a:cubicBezTo>
                    <a:cubicBezTo>
                      <a:pt x="596" y="181"/>
                      <a:pt x="596" y="182"/>
                      <a:pt x="596" y="183"/>
                    </a:cubicBezTo>
                    <a:cubicBezTo>
                      <a:pt x="596" y="189"/>
                      <a:pt x="595" y="195"/>
                      <a:pt x="595" y="202"/>
                    </a:cubicBezTo>
                    <a:cubicBezTo>
                      <a:pt x="595" y="206"/>
                      <a:pt x="595" y="210"/>
                      <a:pt x="597" y="215"/>
                    </a:cubicBezTo>
                    <a:cubicBezTo>
                      <a:pt x="604" y="230"/>
                      <a:pt x="615" y="242"/>
                      <a:pt x="619" y="256"/>
                    </a:cubicBezTo>
                    <a:cubicBezTo>
                      <a:pt x="620" y="260"/>
                      <a:pt x="620" y="262"/>
                      <a:pt x="620" y="265"/>
                    </a:cubicBezTo>
                    <a:cubicBezTo>
                      <a:pt x="620" y="276"/>
                      <a:pt x="614" y="284"/>
                      <a:pt x="608" y="297"/>
                    </a:cubicBezTo>
                    <a:cubicBezTo>
                      <a:pt x="607" y="301"/>
                      <a:pt x="606" y="305"/>
                      <a:pt x="606" y="308"/>
                    </a:cubicBezTo>
                    <a:cubicBezTo>
                      <a:pt x="606" y="323"/>
                      <a:pt x="617" y="333"/>
                      <a:pt x="616" y="344"/>
                    </a:cubicBezTo>
                    <a:cubicBezTo>
                      <a:pt x="616" y="346"/>
                      <a:pt x="616" y="347"/>
                      <a:pt x="616" y="349"/>
                    </a:cubicBezTo>
                    <a:cubicBezTo>
                      <a:pt x="615" y="355"/>
                      <a:pt x="609" y="361"/>
                      <a:pt x="609" y="370"/>
                    </a:cubicBezTo>
                    <a:cubicBezTo>
                      <a:pt x="608" y="371"/>
                      <a:pt x="608" y="372"/>
                      <a:pt x="608" y="373"/>
                    </a:cubicBezTo>
                    <a:cubicBezTo>
                      <a:pt x="608" y="382"/>
                      <a:pt x="611" y="391"/>
                      <a:pt x="611" y="400"/>
                    </a:cubicBezTo>
                    <a:cubicBezTo>
                      <a:pt x="611" y="407"/>
                      <a:pt x="616" y="404"/>
                      <a:pt x="616" y="399"/>
                    </a:cubicBezTo>
                    <a:cubicBezTo>
                      <a:pt x="616" y="390"/>
                      <a:pt x="613" y="380"/>
                      <a:pt x="614" y="372"/>
                    </a:cubicBezTo>
                    <a:cubicBezTo>
                      <a:pt x="614" y="372"/>
                      <a:pt x="614" y="371"/>
                      <a:pt x="614" y="370"/>
                    </a:cubicBezTo>
                    <a:cubicBezTo>
                      <a:pt x="614" y="364"/>
                      <a:pt x="619" y="359"/>
                      <a:pt x="621" y="350"/>
                    </a:cubicBezTo>
                    <a:cubicBezTo>
                      <a:pt x="621" y="348"/>
                      <a:pt x="621" y="346"/>
                      <a:pt x="621" y="344"/>
                    </a:cubicBezTo>
                    <a:cubicBezTo>
                      <a:pt x="621" y="329"/>
                      <a:pt x="613" y="319"/>
                      <a:pt x="614" y="308"/>
                    </a:cubicBezTo>
                    <a:cubicBezTo>
                      <a:pt x="614" y="306"/>
                      <a:pt x="614" y="303"/>
                      <a:pt x="616" y="300"/>
                    </a:cubicBezTo>
                    <a:cubicBezTo>
                      <a:pt x="621" y="288"/>
                      <a:pt x="628" y="279"/>
                      <a:pt x="628" y="265"/>
                    </a:cubicBezTo>
                    <a:cubicBezTo>
                      <a:pt x="628" y="262"/>
                      <a:pt x="627" y="258"/>
                      <a:pt x="627" y="255"/>
                    </a:cubicBezTo>
                    <a:cubicBezTo>
                      <a:pt x="622" y="237"/>
                      <a:pt x="611" y="225"/>
                      <a:pt x="605" y="211"/>
                    </a:cubicBezTo>
                    <a:cubicBezTo>
                      <a:pt x="603" y="208"/>
                      <a:pt x="603" y="205"/>
                      <a:pt x="603" y="202"/>
                    </a:cubicBezTo>
                    <a:cubicBezTo>
                      <a:pt x="603" y="196"/>
                      <a:pt x="604" y="190"/>
                      <a:pt x="604" y="183"/>
                    </a:cubicBezTo>
                    <a:cubicBezTo>
                      <a:pt x="604" y="182"/>
                      <a:pt x="604" y="180"/>
                      <a:pt x="604" y="179"/>
                    </a:cubicBezTo>
                    <a:cubicBezTo>
                      <a:pt x="603" y="170"/>
                      <a:pt x="600" y="162"/>
                      <a:pt x="597" y="153"/>
                    </a:cubicBezTo>
                    <a:cubicBezTo>
                      <a:pt x="602" y="157"/>
                      <a:pt x="607" y="160"/>
                      <a:pt x="613" y="163"/>
                    </a:cubicBezTo>
                    <a:cubicBezTo>
                      <a:pt x="624" y="168"/>
                      <a:pt x="634" y="177"/>
                      <a:pt x="640" y="188"/>
                    </a:cubicBezTo>
                    <a:cubicBezTo>
                      <a:pt x="642" y="192"/>
                      <a:pt x="641" y="198"/>
                      <a:pt x="642" y="204"/>
                    </a:cubicBezTo>
                    <a:cubicBezTo>
                      <a:pt x="645" y="212"/>
                      <a:pt x="651" y="215"/>
                      <a:pt x="655" y="220"/>
                    </a:cubicBezTo>
                    <a:cubicBezTo>
                      <a:pt x="658" y="224"/>
                      <a:pt x="658" y="230"/>
                      <a:pt x="658" y="237"/>
                    </a:cubicBezTo>
                    <a:cubicBezTo>
                      <a:pt x="659" y="243"/>
                      <a:pt x="660" y="249"/>
                      <a:pt x="667" y="254"/>
                    </a:cubicBezTo>
                    <a:cubicBezTo>
                      <a:pt x="669" y="257"/>
                      <a:pt x="672" y="252"/>
                      <a:pt x="669" y="251"/>
                    </a:cubicBezTo>
                  </a:path>
                </a:pathLst>
              </a:custGeom>
              <a:solidFill>
                <a:srgbClr val="5381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417" name="Freeform 1017"/>
              <p:cNvSpPr>
                <a:spLocks/>
              </p:cNvSpPr>
              <p:nvPr/>
            </p:nvSpPr>
            <p:spPr bwMode="auto">
              <a:xfrm>
                <a:off x="2256" y="2774"/>
                <a:ext cx="59" cy="119"/>
              </a:xfrm>
              <a:custGeom>
                <a:avLst/>
                <a:gdLst>
                  <a:gd name="T0" fmla="*/ 26 w 26"/>
                  <a:gd name="T1" fmla="*/ 17 h 53"/>
                  <a:gd name="T2" fmla="*/ 3 w 26"/>
                  <a:gd name="T3" fmla="*/ 28 h 53"/>
                  <a:gd name="T4" fmla="*/ 2 w 26"/>
                  <a:gd name="T5" fmla="*/ 46 h 53"/>
                  <a:gd name="T6" fmla="*/ 21 w 26"/>
                  <a:gd name="T7" fmla="*/ 48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53">
                    <a:moveTo>
                      <a:pt x="26" y="17"/>
                    </a:moveTo>
                    <a:cubicBezTo>
                      <a:pt x="17" y="0"/>
                      <a:pt x="4" y="19"/>
                      <a:pt x="3" y="28"/>
                    </a:cubicBezTo>
                    <a:cubicBezTo>
                      <a:pt x="2" y="33"/>
                      <a:pt x="0" y="41"/>
                      <a:pt x="2" y="46"/>
                    </a:cubicBezTo>
                    <a:cubicBezTo>
                      <a:pt x="6" y="53"/>
                      <a:pt x="16" y="51"/>
                      <a:pt x="21" y="48"/>
                    </a:cubicBezTo>
                  </a:path>
                </a:pathLst>
              </a:custGeom>
              <a:noFill/>
              <a:ln w="7938" cap="flat">
                <a:solidFill>
                  <a:srgbClr val="E6862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418" name="Freeform 1018"/>
              <p:cNvSpPr>
                <a:spLocks/>
              </p:cNvSpPr>
              <p:nvPr/>
            </p:nvSpPr>
            <p:spPr bwMode="auto">
              <a:xfrm>
                <a:off x="2297" y="2830"/>
                <a:ext cx="36" cy="16"/>
              </a:xfrm>
              <a:custGeom>
                <a:avLst/>
                <a:gdLst>
                  <a:gd name="T0" fmla="*/ 0 w 16"/>
                  <a:gd name="T1" fmla="*/ 0 h 7"/>
                  <a:gd name="T2" fmla="*/ 8 w 16"/>
                  <a:gd name="T3" fmla="*/ 7 h 7"/>
                  <a:gd name="T4" fmla="*/ 16 w 16"/>
                  <a:gd name="T5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7">
                    <a:moveTo>
                      <a:pt x="0" y="0"/>
                    </a:moveTo>
                    <a:cubicBezTo>
                      <a:pt x="4" y="0"/>
                      <a:pt x="8" y="3"/>
                      <a:pt x="8" y="7"/>
                    </a:cubicBezTo>
                    <a:cubicBezTo>
                      <a:pt x="10" y="5"/>
                      <a:pt x="13" y="4"/>
                      <a:pt x="16" y="4"/>
                    </a:cubicBezTo>
                  </a:path>
                </a:pathLst>
              </a:custGeom>
              <a:noFill/>
              <a:ln w="7938" cap="flat">
                <a:solidFill>
                  <a:srgbClr val="E6862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419" name="Freeform 1019"/>
              <p:cNvSpPr>
                <a:spLocks/>
              </p:cNvSpPr>
              <p:nvPr/>
            </p:nvSpPr>
            <p:spPr bwMode="auto">
              <a:xfrm>
                <a:off x="3495" y="2424"/>
                <a:ext cx="119" cy="27"/>
              </a:xfrm>
              <a:custGeom>
                <a:avLst/>
                <a:gdLst>
                  <a:gd name="T0" fmla="*/ 30 w 53"/>
                  <a:gd name="T1" fmla="*/ 2 h 12"/>
                  <a:gd name="T2" fmla="*/ 53 w 53"/>
                  <a:gd name="T3" fmla="*/ 12 h 12"/>
                  <a:gd name="T4" fmla="*/ 30 w 53"/>
                  <a:gd name="T5" fmla="*/ 7 h 12"/>
                  <a:gd name="T6" fmla="*/ 0 w 53"/>
                  <a:gd name="T7" fmla="*/ 12 h 12"/>
                  <a:gd name="T8" fmla="*/ 23 w 53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12">
                    <a:moveTo>
                      <a:pt x="30" y="2"/>
                    </a:moveTo>
                    <a:cubicBezTo>
                      <a:pt x="39" y="2"/>
                      <a:pt x="52" y="0"/>
                      <a:pt x="53" y="12"/>
                    </a:cubicBezTo>
                    <a:cubicBezTo>
                      <a:pt x="48" y="5"/>
                      <a:pt x="38" y="6"/>
                      <a:pt x="30" y="7"/>
                    </a:cubicBezTo>
                    <a:cubicBezTo>
                      <a:pt x="20" y="7"/>
                      <a:pt x="11" y="9"/>
                      <a:pt x="0" y="12"/>
                    </a:cubicBezTo>
                    <a:cubicBezTo>
                      <a:pt x="7" y="11"/>
                      <a:pt x="20" y="8"/>
                      <a:pt x="23" y="2"/>
                    </a:cubicBezTo>
                  </a:path>
                </a:pathLst>
              </a:custGeom>
              <a:solidFill>
                <a:srgbClr val="0067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420" name="Freeform 1020"/>
              <p:cNvSpPr>
                <a:spLocks/>
              </p:cNvSpPr>
              <p:nvPr/>
            </p:nvSpPr>
            <p:spPr bwMode="auto">
              <a:xfrm>
                <a:off x="3412" y="3007"/>
                <a:ext cx="23" cy="97"/>
              </a:xfrm>
              <a:custGeom>
                <a:avLst/>
                <a:gdLst>
                  <a:gd name="T0" fmla="*/ 6 w 10"/>
                  <a:gd name="T1" fmla="*/ 12 h 43"/>
                  <a:gd name="T2" fmla="*/ 0 w 10"/>
                  <a:gd name="T3" fmla="*/ 43 h 43"/>
                  <a:gd name="T4" fmla="*/ 3 w 10"/>
                  <a:gd name="T5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43">
                    <a:moveTo>
                      <a:pt x="6" y="12"/>
                    </a:moveTo>
                    <a:cubicBezTo>
                      <a:pt x="10" y="20"/>
                      <a:pt x="7" y="38"/>
                      <a:pt x="0" y="43"/>
                    </a:cubicBezTo>
                    <a:cubicBezTo>
                      <a:pt x="10" y="32"/>
                      <a:pt x="6" y="12"/>
                      <a:pt x="3" y="0"/>
                    </a:cubicBezTo>
                  </a:path>
                </a:pathLst>
              </a:custGeom>
              <a:solidFill>
                <a:srgbClr val="0067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421" name="Freeform 1021"/>
              <p:cNvSpPr>
                <a:spLocks/>
              </p:cNvSpPr>
              <p:nvPr/>
            </p:nvSpPr>
            <p:spPr bwMode="auto">
              <a:xfrm>
                <a:off x="3518" y="2794"/>
                <a:ext cx="15" cy="94"/>
              </a:xfrm>
              <a:custGeom>
                <a:avLst/>
                <a:gdLst>
                  <a:gd name="T0" fmla="*/ 5 w 7"/>
                  <a:gd name="T1" fmla="*/ 5 h 42"/>
                  <a:gd name="T2" fmla="*/ 7 w 7"/>
                  <a:gd name="T3" fmla="*/ 42 h 42"/>
                  <a:gd name="T4" fmla="*/ 4 w 7"/>
                  <a:gd name="T5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42">
                    <a:moveTo>
                      <a:pt x="5" y="5"/>
                    </a:moveTo>
                    <a:cubicBezTo>
                      <a:pt x="7" y="17"/>
                      <a:pt x="4" y="30"/>
                      <a:pt x="7" y="42"/>
                    </a:cubicBezTo>
                    <a:cubicBezTo>
                      <a:pt x="0" y="28"/>
                      <a:pt x="7" y="15"/>
                      <a:pt x="4" y="0"/>
                    </a:cubicBezTo>
                  </a:path>
                </a:pathLst>
              </a:custGeom>
              <a:solidFill>
                <a:srgbClr val="0067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422" name="Freeform 1022"/>
              <p:cNvSpPr>
                <a:spLocks/>
              </p:cNvSpPr>
              <p:nvPr/>
            </p:nvSpPr>
            <p:spPr bwMode="auto">
              <a:xfrm>
                <a:off x="2203" y="2935"/>
                <a:ext cx="35" cy="68"/>
              </a:xfrm>
              <a:custGeom>
                <a:avLst/>
                <a:gdLst>
                  <a:gd name="T0" fmla="*/ 13 w 16"/>
                  <a:gd name="T1" fmla="*/ 0 h 30"/>
                  <a:gd name="T2" fmla="*/ 15 w 16"/>
                  <a:gd name="T3" fmla="*/ 13 h 30"/>
                  <a:gd name="T4" fmla="*/ 0 w 16"/>
                  <a:gd name="T5" fmla="*/ 30 h 30"/>
                  <a:gd name="T6" fmla="*/ 6 w 16"/>
                  <a:gd name="T7" fmla="*/ 13 h 30"/>
                  <a:gd name="T8" fmla="*/ 10 w 16"/>
                  <a:gd name="T9" fmla="*/ 8 h 30"/>
                  <a:gd name="T10" fmla="*/ 12 w 16"/>
                  <a:gd name="T11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30">
                    <a:moveTo>
                      <a:pt x="13" y="0"/>
                    </a:moveTo>
                    <a:cubicBezTo>
                      <a:pt x="13" y="5"/>
                      <a:pt x="16" y="8"/>
                      <a:pt x="15" y="13"/>
                    </a:cubicBezTo>
                    <a:cubicBezTo>
                      <a:pt x="7" y="14"/>
                      <a:pt x="2" y="23"/>
                      <a:pt x="0" y="30"/>
                    </a:cubicBezTo>
                    <a:cubicBezTo>
                      <a:pt x="2" y="24"/>
                      <a:pt x="2" y="19"/>
                      <a:pt x="6" y="13"/>
                    </a:cubicBezTo>
                    <a:cubicBezTo>
                      <a:pt x="7" y="11"/>
                      <a:pt x="9" y="10"/>
                      <a:pt x="10" y="8"/>
                    </a:cubicBezTo>
                    <a:cubicBezTo>
                      <a:pt x="11" y="5"/>
                      <a:pt x="10" y="3"/>
                      <a:pt x="12" y="1"/>
                    </a:cubicBezTo>
                  </a:path>
                </a:pathLst>
              </a:custGeom>
              <a:solidFill>
                <a:srgbClr val="0067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423" name="Freeform 1023"/>
              <p:cNvSpPr>
                <a:spLocks/>
              </p:cNvSpPr>
              <p:nvPr/>
            </p:nvSpPr>
            <p:spPr bwMode="auto">
              <a:xfrm>
                <a:off x="2232" y="2807"/>
                <a:ext cx="36" cy="90"/>
              </a:xfrm>
              <a:custGeom>
                <a:avLst/>
                <a:gdLst>
                  <a:gd name="T0" fmla="*/ 16 w 16"/>
                  <a:gd name="T1" fmla="*/ 0 h 40"/>
                  <a:gd name="T2" fmla="*/ 11 w 16"/>
                  <a:gd name="T3" fmla="*/ 9 h 40"/>
                  <a:gd name="T4" fmla="*/ 6 w 16"/>
                  <a:gd name="T5" fmla="*/ 16 h 40"/>
                  <a:gd name="T6" fmla="*/ 5 w 16"/>
                  <a:gd name="T7" fmla="*/ 40 h 40"/>
                  <a:gd name="T8" fmla="*/ 10 w 16"/>
                  <a:gd name="T9" fmla="*/ 7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0">
                    <a:moveTo>
                      <a:pt x="16" y="0"/>
                    </a:moveTo>
                    <a:cubicBezTo>
                      <a:pt x="13" y="2"/>
                      <a:pt x="12" y="5"/>
                      <a:pt x="11" y="9"/>
                    </a:cubicBezTo>
                    <a:cubicBezTo>
                      <a:pt x="10" y="12"/>
                      <a:pt x="7" y="14"/>
                      <a:pt x="6" y="16"/>
                    </a:cubicBezTo>
                    <a:cubicBezTo>
                      <a:pt x="2" y="25"/>
                      <a:pt x="7" y="31"/>
                      <a:pt x="5" y="40"/>
                    </a:cubicBezTo>
                    <a:cubicBezTo>
                      <a:pt x="2" y="30"/>
                      <a:pt x="0" y="13"/>
                      <a:pt x="10" y="7"/>
                    </a:cubicBezTo>
                  </a:path>
                </a:pathLst>
              </a:custGeom>
              <a:solidFill>
                <a:srgbClr val="0067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424" name="Freeform 1024"/>
              <p:cNvSpPr>
                <a:spLocks/>
              </p:cNvSpPr>
              <p:nvPr/>
            </p:nvSpPr>
            <p:spPr bwMode="auto">
              <a:xfrm>
                <a:off x="2272" y="2733"/>
                <a:ext cx="43" cy="50"/>
              </a:xfrm>
              <a:custGeom>
                <a:avLst/>
                <a:gdLst>
                  <a:gd name="T0" fmla="*/ 4 w 19"/>
                  <a:gd name="T1" fmla="*/ 22 h 22"/>
                  <a:gd name="T2" fmla="*/ 9 w 19"/>
                  <a:gd name="T3" fmla="*/ 16 h 22"/>
                  <a:gd name="T4" fmla="*/ 19 w 19"/>
                  <a:gd name="T5" fmla="*/ 0 h 22"/>
                  <a:gd name="T6" fmla="*/ 6 w 19"/>
                  <a:gd name="T7" fmla="*/ 1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2">
                    <a:moveTo>
                      <a:pt x="4" y="22"/>
                    </a:moveTo>
                    <a:cubicBezTo>
                      <a:pt x="5" y="22"/>
                      <a:pt x="8" y="18"/>
                      <a:pt x="9" y="16"/>
                    </a:cubicBezTo>
                    <a:cubicBezTo>
                      <a:pt x="0" y="10"/>
                      <a:pt x="14" y="2"/>
                      <a:pt x="19" y="0"/>
                    </a:cubicBezTo>
                    <a:cubicBezTo>
                      <a:pt x="9" y="0"/>
                      <a:pt x="2" y="8"/>
                      <a:pt x="6" y="17"/>
                    </a:cubicBezTo>
                  </a:path>
                </a:pathLst>
              </a:custGeom>
              <a:solidFill>
                <a:srgbClr val="0067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425" name="Freeform 1025"/>
              <p:cNvSpPr>
                <a:spLocks/>
              </p:cNvSpPr>
              <p:nvPr/>
            </p:nvSpPr>
            <p:spPr bwMode="auto">
              <a:xfrm>
                <a:off x="2449" y="2666"/>
                <a:ext cx="110" cy="43"/>
              </a:xfrm>
              <a:custGeom>
                <a:avLst/>
                <a:gdLst>
                  <a:gd name="T0" fmla="*/ 0 w 49"/>
                  <a:gd name="T1" fmla="*/ 19 h 19"/>
                  <a:gd name="T2" fmla="*/ 11 w 49"/>
                  <a:gd name="T3" fmla="*/ 12 h 19"/>
                  <a:gd name="T4" fmla="*/ 22 w 49"/>
                  <a:gd name="T5" fmla="*/ 7 h 19"/>
                  <a:gd name="T6" fmla="*/ 49 w 49"/>
                  <a:gd name="T7" fmla="*/ 1 h 19"/>
                  <a:gd name="T8" fmla="*/ 14 w 49"/>
                  <a:gd name="T9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19">
                    <a:moveTo>
                      <a:pt x="0" y="19"/>
                    </a:moveTo>
                    <a:cubicBezTo>
                      <a:pt x="4" y="18"/>
                      <a:pt x="7" y="14"/>
                      <a:pt x="11" y="12"/>
                    </a:cubicBezTo>
                    <a:cubicBezTo>
                      <a:pt x="15" y="10"/>
                      <a:pt x="18" y="8"/>
                      <a:pt x="22" y="7"/>
                    </a:cubicBezTo>
                    <a:cubicBezTo>
                      <a:pt x="31" y="5"/>
                      <a:pt x="40" y="6"/>
                      <a:pt x="49" y="1"/>
                    </a:cubicBezTo>
                    <a:cubicBezTo>
                      <a:pt x="38" y="5"/>
                      <a:pt x="22" y="0"/>
                      <a:pt x="1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426" name="Freeform 1026"/>
              <p:cNvSpPr>
                <a:spLocks/>
              </p:cNvSpPr>
              <p:nvPr/>
            </p:nvSpPr>
            <p:spPr bwMode="auto">
              <a:xfrm>
                <a:off x="2250" y="2958"/>
                <a:ext cx="161" cy="78"/>
              </a:xfrm>
              <a:custGeom>
                <a:avLst/>
                <a:gdLst>
                  <a:gd name="T0" fmla="*/ 31 w 72"/>
                  <a:gd name="T1" fmla="*/ 34 h 35"/>
                  <a:gd name="T2" fmla="*/ 72 w 72"/>
                  <a:gd name="T3" fmla="*/ 19 h 35"/>
                  <a:gd name="T4" fmla="*/ 33 w 72"/>
                  <a:gd name="T5" fmla="*/ 32 h 35"/>
                  <a:gd name="T6" fmla="*/ 0 w 72"/>
                  <a:gd name="T7" fmla="*/ 0 h 35"/>
                  <a:gd name="T8" fmla="*/ 31 w 72"/>
                  <a:gd name="T9" fmla="*/ 3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35">
                    <a:moveTo>
                      <a:pt x="31" y="34"/>
                    </a:moveTo>
                    <a:cubicBezTo>
                      <a:pt x="44" y="34"/>
                      <a:pt x="64" y="24"/>
                      <a:pt x="72" y="19"/>
                    </a:cubicBezTo>
                    <a:cubicBezTo>
                      <a:pt x="64" y="20"/>
                      <a:pt x="54" y="32"/>
                      <a:pt x="33" y="32"/>
                    </a:cubicBezTo>
                    <a:cubicBezTo>
                      <a:pt x="13" y="31"/>
                      <a:pt x="2" y="10"/>
                      <a:pt x="0" y="0"/>
                    </a:cubicBezTo>
                    <a:cubicBezTo>
                      <a:pt x="1" y="12"/>
                      <a:pt x="18" y="35"/>
                      <a:pt x="31" y="3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427" name="Freeform 1027"/>
              <p:cNvSpPr>
                <a:spLocks/>
              </p:cNvSpPr>
              <p:nvPr/>
            </p:nvSpPr>
            <p:spPr bwMode="auto">
              <a:xfrm>
                <a:off x="3255" y="2523"/>
                <a:ext cx="72" cy="141"/>
              </a:xfrm>
              <a:custGeom>
                <a:avLst/>
                <a:gdLst>
                  <a:gd name="T0" fmla="*/ 14 w 32"/>
                  <a:gd name="T1" fmla="*/ 63 h 63"/>
                  <a:gd name="T2" fmla="*/ 32 w 32"/>
                  <a:gd name="T3" fmla="*/ 0 h 63"/>
                  <a:gd name="T4" fmla="*/ 14 w 32"/>
                  <a:gd name="T5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" h="63">
                    <a:moveTo>
                      <a:pt x="14" y="63"/>
                    </a:moveTo>
                    <a:cubicBezTo>
                      <a:pt x="0" y="33"/>
                      <a:pt x="17" y="13"/>
                      <a:pt x="32" y="0"/>
                    </a:cubicBezTo>
                    <a:cubicBezTo>
                      <a:pt x="24" y="6"/>
                      <a:pt x="3" y="33"/>
                      <a:pt x="14" y="6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428" name="Freeform 1028"/>
              <p:cNvSpPr>
                <a:spLocks/>
              </p:cNvSpPr>
              <p:nvPr/>
            </p:nvSpPr>
            <p:spPr bwMode="auto">
              <a:xfrm>
                <a:off x="3421" y="2774"/>
                <a:ext cx="81" cy="354"/>
              </a:xfrm>
              <a:custGeom>
                <a:avLst/>
                <a:gdLst>
                  <a:gd name="T0" fmla="*/ 0 w 36"/>
                  <a:gd name="T1" fmla="*/ 0 h 158"/>
                  <a:gd name="T2" fmla="*/ 17 w 36"/>
                  <a:gd name="T3" fmla="*/ 46 h 158"/>
                  <a:gd name="T4" fmla="*/ 30 w 36"/>
                  <a:gd name="T5" fmla="*/ 98 h 158"/>
                  <a:gd name="T6" fmla="*/ 19 w 36"/>
                  <a:gd name="T7" fmla="*/ 158 h 158"/>
                  <a:gd name="T8" fmla="*/ 22 w 36"/>
                  <a:gd name="T9" fmla="*/ 133 h 158"/>
                  <a:gd name="T10" fmla="*/ 35 w 36"/>
                  <a:gd name="T11" fmla="*/ 95 h 158"/>
                  <a:gd name="T12" fmla="*/ 22 w 36"/>
                  <a:gd name="T13" fmla="*/ 51 h 158"/>
                  <a:gd name="T14" fmla="*/ 0 w 36"/>
                  <a:gd name="T15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158">
                    <a:moveTo>
                      <a:pt x="0" y="0"/>
                    </a:moveTo>
                    <a:cubicBezTo>
                      <a:pt x="2" y="17"/>
                      <a:pt x="3" y="27"/>
                      <a:pt x="17" y="46"/>
                    </a:cubicBezTo>
                    <a:cubicBezTo>
                      <a:pt x="30" y="65"/>
                      <a:pt x="35" y="77"/>
                      <a:pt x="30" y="98"/>
                    </a:cubicBezTo>
                    <a:cubicBezTo>
                      <a:pt x="25" y="119"/>
                      <a:pt x="15" y="128"/>
                      <a:pt x="19" y="158"/>
                    </a:cubicBezTo>
                    <a:cubicBezTo>
                      <a:pt x="19" y="151"/>
                      <a:pt x="19" y="141"/>
                      <a:pt x="22" y="133"/>
                    </a:cubicBezTo>
                    <a:cubicBezTo>
                      <a:pt x="26" y="119"/>
                      <a:pt x="34" y="106"/>
                      <a:pt x="35" y="95"/>
                    </a:cubicBezTo>
                    <a:cubicBezTo>
                      <a:pt x="36" y="78"/>
                      <a:pt x="36" y="72"/>
                      <a:pt x="22" y="51"/>
                    </a:cubicBezTo>
                    <a:cubicBezTo>
                      <a:pt x="9" y="31"/>
                      <a:pt x="0" y="1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429" name="Freeform 1029"/>
              <p:cNvSpPr>
                <a:spLocks/>
              </p:cNvSpPr>
              <p:nvPr/>
            </p:nvSpPr>
            <p:spPr bwMode="auto">
              <a:xfrm>
                <a:off x="3628" y="2926"/>
                <a:ext cx="58" cy="117"/>
              </a:xfrm>
              <a:custGeom>
                <a:avLst/>
                <a:gdLst>
                  <a:gd name="T0" fmla="*/ 1 w 26"/>
                  <a:gd name="T1" fmla="*/ 2 h 52"/>
                  <a:gd name="T2" fmla="*/ 7 w 26"/>
                  <a:gd name="T3" fmla="*/ 32 h 52"/>
                  <a:gd name="T4" fmla="*/ 14 w 26"/>
                  <a:gd name="T5" fmla="*/ 44 h 52"/>
                  <a:gd name="T6" fmla="*/ 26 w 26"/>
                  <a:gd name="T7" fmla="*/ 52 h 52"/>
                  <a:gd name="T8" fmla="*/ 8 w 26"/>
                  <a:gd name="T9" fmla="*/ 30 h 52"/>
                  <a:gd name="T10" fmla="*/ 5 w 26"/>
                  <a:gd name="T11" fmla="*/ 17 h 52"/>
                  <a:gd name="T12" fmla="*/ 1 w 26"/>
                  <a:gd name="T1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52">
                    <a:moveTo>
                      <a:pt x="1" y="2"/>
                    </a:moveTo>
                    <a:cubicBezTo>
                      <a:pt x="5" y="11"/>
                      <a:pt x="4" y="22"/>
                      <a:pt x="7" y="32"/>
                    </a:cubicBezTo>
                    <a:cubicBezTo>
                      <a:pt x="9" y="36"/>
                      <a:pt x="11" y="41"/>
                      <a:pt x="14" y="44"/>
                    </a:cubicBezTo>
                    <a:cubicBezTo>
                      <a:pt x="17" y="48"/>
                      <a:pt x="22" y="50"/>
                      <a:pt x="26" y="52"/>
                    </a:cubicBezTo>
                    <a:cubicBezTo>
                      <a:pt x="19" y="45"/>
                      <a:pt x="13" y="40"/>
                      <a:pt x="8" y="30"/>
                    </a:cubicBezTo>
                    <a:cubicBezTo>
                      <a:pt x="7" y="26"/>
                      <a:pt x="7" y="21"/>
                      <a:pt x="5" y="17"/>
                    </a:cubicBezTo>
                    <a:cubicBezTo>
                      <a:pt x="4" y="11"/>
                      <a:pt x="0" y="6"/>
                      <a:pt x="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430" name="Freeform 1030"/>
              <p:cNvSpPr>
                <a:spLocks/>
              </p:cNvSpPr>
              <p:nvPr/>
            </p:nvSpPr>
            <p:spPr bwMode="auto">
              <a:xfrm>
                <a:off x="3758" y="3157"/>
                <a:ext cx="22" cy="128"/>
              </a:xfrm>
              <a:custGeom>
                <a:avLst/>
                <a:gdLst>
                  <a:gd name="T0" fmla="*/ 0 w 10"/>
                  <a:gd name="T1" fmla="*/ 4 h 57"/>
                  <a:gd name="T2" fmla="*/ 6 w 10"/>
                  <a:gd name="T3" fmla="*/ 29 h 57"/>
                  <a:gd name="T4" fmla="*/ 9 w 10"/>
                  <a:gd name="T5" fmla="*/ 57 h 57"/>
                  <a:gd name="T6" fmla="*/ 9 w 10"/>
                  <a:gd name="T7" fmla="*/ 44 h 57"/>
                  <a:gd name="T8" fmla="*/ 9 w 10"/>
                  <a:gd name="T9" fmla="*/ 31 h 57"/>
                  <a:gd name="T10" fmla="*/ 6 w 10"/>
                  <a:gd name="T11" fmla="*/ 20 h 57"/>
                  <a:gd name="T12" fmla="*/ 1 w 10"/>
                  <a:gd name="T13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57">
                    <a:moveTo>
                      <a:pt x="0" y="4"/>
                    </a:moveTo>
                    <a:cubicBezTo>
                      <a:pt x="3" y="13"/>
                      <a:pt x="4" y="21"/>
                      <a:pt x="6" y="29"/>
                    </a:cubicBezTo>
                    <a:cubicBezTo>
                      <a:pt x="8" y="39"/>
                      <a:pt x="9" y="47"/>
                      <a:pt x="9" y="57"/>
                    </a:cubicBezTo>
                    <a:cubicBezTo>
                      <a:pt x="10" y="53"/>
                      <a:pt x="9" y="48"/>
                      <a:pt x="9" y="44"/>
                    </a:cubicBezTo>
                    <a:cubicBezTo>
                      <a:pt x="9" y="40"/>
                      <a:pt x="10" y="36"/>
                      <a:pt x="9" y="31"/>
                    </a:cubicBezTo>
                    <a:cubicBezTo>
                      <a:pt x="9" y="28"/>
                      <a:pt x="7" y="24"/>
                      <a:pt x="6" y="20"/>
                    </a:cubicBezTo>
                    <a:cubicBezTo>
                      <a:pt x="4" y="14"/>
                      <a:pt x="3" y="7"/>
                      <a:pt x="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431" name="Freeform 1031"/>
              <p:cNvSpPr>
                <a:spLocks/>
              </p:cNvSpPr>
              <p:nvPr/>
            </p:nvSpPr>
            <p:spPr bwMode="auto">
              <a:xfrm>
                <a:off x="3428" y="3198"/>
                <a:ext cx="27" cy="74"/>
              </a:xfrm>
              <a:custGeom>
                <a:avLst/>
                <a:gdLst>
                  <a:gd name="T0" fmla="*/ 6 w 12"/>
                  <a:gd name="T1" fmla="*/ 11 h 33"/>
                  <a:gd name="T2" fmla="*/ 8 w 12"/>
                  <a:gd name="T3" fmla="*/ 33 h 33"/>
                  <a:gd name="T4" fmla="*/ 12 w 12"/>
                  <a:gd name="T5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33">
                    <a:moveTo>
                      <a:pt x="6" y="11"/>
                    </a:moveTo>
                    <a:cubicBezTo>
                      <a:pt x="1" y="16"/>
                      <a:pt x="2" y="29"/>
                      <a:pt x="8" y="33"/>
                    </a:cubicBezTo>
                    <a:cubicBezTo>
                      <a:pt x="0" y="27"/>
                      <a:pt x="7" y="6"/>
                      <a:pt x="1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432" name="Freeform 1032"/>
              <p:cNvSpPr>
                <a:spLocks/>
              </p:cNvSpPr>
              <p:nvPr/>
            </p:nvSpPr>
            <p:spPr bwMode="auto">
              <a:xfrm>
                <a:off x="3403" y="3485"/>
                <a:ext cx="25" cy="103"/>
              </a:xfrm>
              <a:custGeom>
                <a:avLst/>
                <a:gdLst>
                  <a:gd name="T0" fmla="*/ 11 w 11"/>
                  <a:gd name="T1" fmla="*/ 0 h 46"/>
                  <a:gd name="T2" fmla="*/ 2 w 11"/>
                  <a:gd name="T3" fmla="*/ 24 h 46"/>
                  <a:gd name="T4" fmla="*/ 0 w 11"/>
                  <a:gd name="T5" fmla="*/ 46 h 46"/>
                  <a:gd name="T6" fmla="*/ 2 w 11"/>
                  <a:gd name="T7" fmla="*/ 22 h 46"/>
                  <a:gd name="T8" fmla="*/ 10 w 11"/>
                  <a:gd name="T9" fmla="*/ 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46">
                    <a:moveTo>
                      <a:pt x="11" y="0"/>
                    </a:moveTo>
                    <a:cubicBezTo>
                      <a:pt x="9" y="8"/>
                      <a:pt x="3" y="15"/>
                      <a:pt x="2" y="24"/>
                    </a:cubicBezTo>
                    <a:cubicBezTo>
                      <a:pt x="1" y="31"/>
                      <a:pt x="0" y="39"/>
                      <a:pt x="0" y="46"/>
                    </a:cubicBezTo>
                    <a:cubicBezTo>
                      <a:pt x="4" y="39"/>
                      <a:pt x="1" y="30"/>
                      <a:pt x="2" y="22"/>
                    </a:cubicBezTo>
                    <a:cubicBezTo>
                      <a:pt x="3" y="15"/>
                      <a:pt x="6" y="9"/>
                      <a:pt x="10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433" name="Freeform 1033"/>
              <p:cNvSpPr>
                <a:spLocks/>
              </p:cNvSpPr>
              <p:nvPr/>
            </p:nvSpPr>
            <p:spPr bwMode="auto">
              <a:xfrm>
                <a:off x="2203" y="3048"/>
                <a:ext cx="74" cy="83"/>
              </a:xfrm>
              <a:custGeom>
                <a:avLst/>
                <a:gdLst>
                  <a:gd name="T0" fmla="*/ 11 w 33"/>
                  <a:gd name="T1" fmla="*/ 23 h 37"/>
                  <a:gd name="T2" fmla="*/ 0 w 33"/>
                  <a:gd name="T3" fmla="*/ 0 h 37"/>
                  <a:gd name="T4" fmla="*/ 33 w 33"/>
                  <a:gd name="T5" fmla="*/ 37 h 37"/>
                  <a:gd name="T6" fmla="*/ 11 w 33"/>
                  <a:gd name="T7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37">
                    <a:moveTo>
                      <a:pt x="11" y="23"/>
                    </a:moveTo>
                    <a:cubicBezTo>
                      <a:pt x="7" y="18"/>
                      <a:pt x="3" y="11"/>
                      <a:pt x="0" y="0"/>
                    </a:cubicBezTo>
                    <a:cubicBezTo>
                      <a:pt x="2" y="13"/>
                      <a:pt x="4" y="31"/>
                      <a:pt x="33" y="37"/>
                    </a:cubicBezTo>
                    <a:cubicBezTo>
                      <a:pt x="26" y="34"/>
                      <a:pt x="18" y="30"/>
                      <a:pt x="11" y="2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434" name="Freeform 1034"/>
              <p:cNvSpPr>
                <a:spLocks/>
              </p:cNvSpPr>
              <p:nvPr/>
            </p:nvSpPr>
            <p:spPr bwMode="auto">
              <a:xfrm>
                <a:off x="3551" y="2576"/>
                <a:ext cx="128" cy="133"/>
              </a:xfrm>
              <a:custGeom>
                <a:avLst/>
                <a:gdLst>
                  <a:gd name="T0" fmla="*/ 0 w 57"/>
                  <a:gd name="T1" fmla="*/ 0 h 59"/>
                  <a:gd name="T2" fmla="*/ 29 w 57"/>
                  <a:gd name="T3" fmla="*/ 18 h 59"/>
                  <a:gd name="T4" fmla="*/ 44 w 57"/>
                  <a:gd name="T5" fmla="*/ 39 h 59"/>
                  <a:gd name="T6" fmla="*/ 57 w 57"/>
                  <a:gd name="T7" fmla="*/ 59 h 59"/>
                  <a:gd name="T8" fmla="*/ 41 w 57"/>
                  <a:gd name="T9" fmla="*/ 40 h 59"/>
                  <a:gd name="T10" fmla="*/ 26 w 57"/>
                  <a:gd name="T11" fmla="*/ 18 h 59"/>
                  <a:gd name="T12" fmla="*/ 0 w 57"/>
                  <a:gd name="T13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" h="59">
                    <a:moveTo>
                      <a:pt x="0" y="0"/>
                    </a:moveTo>
                    <a:cubicBezTo>
                      <a:pt x="9" y="1"/>
                      <a:pt x="26" y="6"/>
                      <a:pt x="29" y="18"/>
                    </a:cubicBezTo>
                    <a:cubicBezTo>
                      <a:pt x="33" y="31"/>
                      <a:pt x="35" y="33"/>
                      <a:pt x="44" y="39"/>
                    </a:cubicBezTo>
                    <a:cubicBezTo>
                      <a:pt x="53" y="45"/>
                      <a:pt x="57" y="54"/>
                      <a:pt x="57" y="59"/>
                    </a:cubicBezTo>
                    <a:cubicBezTo>
                      <a:pt x="57" y="52"/>
                      <a:pt x="49" y="44"/>
                      <a:pt x="41" y="40"/>
                    </a:cubicBezTo>
                    <a:cubicBezTo>
                      <a:pt x="33" y="36"/>
                      <a:pt x="30" y="26"/>
                      <a:pt x="26" y="18"/>
                    </a:cubicBezTo>
                    <a:cubicBezTo>
                      <a:pt x="23" y="9"/>
                      <a:pt x="15" y="3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435" name="Freeform 1035"/>
              <p:cNvSpPr>
                <a:spLocks/>
              </p:cNvSpPr>
              <p:nvPr/>
            </p:nvSpPr>
            <p:spPr bwMode="auto">
              <a:xfrm>
                <a:off x="3596" y="2419"/>
                <a:ext cx="63" cy="95"/>
              </a:xfrm>
              <a:custGeom>
                <a:avLst/>
                <a:gdLst>
                  <a:gd name="T0" fmla="*/ 0 w 28"/>
                  <a:gd name="T1" fmla="*/ 0 h 42"/>
                  <a:gd name="T2" fmla="*/ 16 w 28"/>
                  <a:gd name="T3" fmla="*/ 18 h 42"/>
                  <a:gd name="T4" fmla="*/ 26 w 28"/>
                  <a:gd name="T5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42">
                    <a:moveTo>
                      <a:pt x="0" y="0"/>
                    </a:moveTo>
                    <a:cubicBezTo>
                      <a:pt x="9" y="2"/>
                      <a:pt x="16" y="10"/>
                      <a:pt x="16" y="18"/>
                    </a:cubicBezTo>
                    <a:cubicBezTo>
                      <a:pt x="25" y="20"/>
                      <a:pt x="28" y="31"/>
                      <a:pt x="26" y="42"/>
                    </a:cubicBezTo>
                  </a:path>
                </a:pathLst>
              </a:custGeom>
              <a:noFill/>
              <a:ln w="11113" cap="rnd">
                <a:solidFill>
                  <a:srgbClr val="490B0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436" name="Freeform 1036"/>
              <p:cNvSpPr>
                <a:spLocks/>
              </p:cNvSpPr>
              <p:nvPr/>
            </p:nvSpPr>
            <p:spPr bwMode="auto">
              <a:xfrm>
                <a:off x="2254" y="2727"/>
                <a:ext cx="45" cy="58"/>
              </a:xfrm>
              <a:custGeom>
                <a:avLst/>
                <a:gdLst>
                  <a:gd name="T0" fmla="*/ 20 w 20"/>
                  <a:gd name="T1" fmla="*/ 0 h 26"/>
                  <a:gd name="T2" fmla="*/ 8 w 20"/>
                  <a:gd name="T3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0" h="26">
                    <a:moveTo>
                      <a:pt x="20" y="0"/>
                    </a:moveTo>
                    <a:cubicBezTo>
                      <a:pt x="13" y="1"/>
                      <a:pt x="0" y="9"/>
                      <a:pt x="8" y="26"/>
                    </a:cubicBezTo>
                  </a:path>
                </a:pathLst>
              </a:custGeom>
              <a:noFill/>
              <a:ln w="11113" cap="rnd">
                <a:solidFill>
                  <a:srgbClr val="490B0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437" name="Freeform 1037"/>
              <p:cNvSpPr>
                <a:spLocks/>
              </p:cNvSpPr>
              <p:nvPr/>
            </p:nvSpPr>
            <p:spPr bwMode="auto">
              <a:xfrm>
                <a:off x="2164" y="2803"/>
                <a:ext cx="101" cy="260"/>
              </a:xfrm>
              <a:custGeom>
                <a:avLst/>
                <a:gdLst>
                  <a:gd name="T0" fmla="*/ 45 w 45"/>
                  <a:gd name="T1" fmla="*/ 0 h 116"/>
                  <a:gd name="T2" fmla="*/ 31 w 45"/>
                  <a:gd name="T3" fmla="*/ 56 h 116"/>
                  <a:gd name="T4" fmla="*/ 11 w 45"/>
                  <a:gd name="T5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" h="116">
                    <a:moveTo>
                      <a:pt x="45" y="0"/>
                    </a:moveTo>
                    <a:cubicBezTo>
                      <a:pt x="33" y="4"/>
                      <a:pt x="18" y="24"/>
                      <a:pt x="31" y="56"/>
                    </a:cubicBezTo>
                    <a:cubicBezTo>
                      <a:pt x="20" y="61"/>
                      <a:pt x="0" y="96"/>
                      <a:pt x="11" y="116"/>
                    </a:cubicBezTo>
                  </a:path>
                </a:pathLst>
              </a:custGeom>
              <a:noFill/>
              <a:ln w="11113" cap="rnd">
                <a:solidFill>
                  <a:srgbClr val="490B0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438" name="Freeform 1038"/>
              <p:cNvSpPr>
                <a:spLocks/>
              </p:cNvSpPr>
              <p:nvPr/>
            </p:nvSpPr>
            <p:spPr bwMode="auto">
              <a:xfrm>
                <a:off x="2723" y="1064"/>
                <a:ext cx="9" cy="137"/>
              </a:xfrm>
              <a:custGeom>
                <a:avLst/>
                <a:gdLst>
                  <a:gd name="T0" fmla="*/ 0 w 4"/>
                  <a:gd name="T1" fmla="*/ 0 h 61"/>
                  <a:gd name="T2" fmla="*/ 4 w 4"/>
                  <a:gd name="T3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" h="61">
                    <a:moveTo>
                      <a:pt x="0" y="0"/>
                    </a:moveTo>
                    <a:cubicBezTo>
                      <a:pt x="0" y="19"/>
                      <a:pt x="3" y="55"/>
                      <a:pt x="4" y="61"/>
                    </a:cubicBezTo>
                  </a:path>
                </a:pathLst>
              </a:custGeom>
              <a:noFill/>
              <a:ln w="79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439" name="Freeform 1039"/>
              <p:cNvSpPr>
                <a:spLocks/>
              </p:cNvSpPr>
              <p:nvPr/>
            </p:nvSpPr>
            <p:spPr bwMode="auto">
              <a:xfrm>
                <a:off x="2894" y="1006"/>
                <a:ext cx="11" cy="139"/>
              </a:xfrm>
              <a:custGeom>
                <a:avLst/>
                <a:gdLst>
                  <a:gd name="T0" fmla="*/ 5 w 5"/>
                  <a:gd name="T1" fmla="*/ 0 h 62"/>
                  <a:gd name="T2" fmla="*/ 0 w 5"/>
                  <a:gd name="T3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" h="62">
                    <a:moveTo>
                      <a:pt x="5" y="0"/>
                    </a:moveTo>
                    <a:cubicBezTo>
                      <a:pt x="1" y="11"/>
                      <a:pt x="0" y="62"/>
                      <a:pt x="0" y="62"/>
                    </a:cubicBezTo>
                  </a:path>
                </a:pathLst>
              </a:custGeom>
              <a:noFill/>
              <a:ln w="79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440" name="Freeform 1040"/>
              <p:cNvSpPr>
                <a:spLocks/>
              </p:cNvSpPr>
              <p:nvPr/>
            </p:nvSpPr>
            <p:spPr bwMode="auto">
              <a:xfrm>
                <a:off x="2741" y="1046"/>
                <a:ext cx="32" cy="148"/>
              </a:xfrm>
              <a:custGeom>
                <a:avLst/>
                <a:gdLst>
                  <a:gd name="T0" fmla="*/ 14 w 14"/>
                  <a:gd name="T1" fmla="*/ 0 h 66"/>
                  <a:gd name="T2" fmla="*/ 0 w 14"/>
                  <a:gd name="T3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66">
                    <a:moveTo>
                      <a:pt x="14" y="0"/>
                    </a:moveTo>
                    <a:cubicBezTo>
                      <a:pt x="13" y="9"/>
                      <a:pt x="3" y="59"/>
                      <a:pt x="0" y="66"/>
                    </a:cubicBezTo>
                  </a:path>
                </a:pathLst>
              </a:custGeom>
              <a:noFill/>
              <a:ln w="79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441" name="Freeform 1041"/>
              <p:cNvSpPr>
                <a:spLocks/>
              </p:cNvSpPr>
              <p:nvPr/>
            </p:nvSpPr>
            <p:spPr bwMode="auto">
              <a:xfrm>
                <a:off x="2613" y="1111"/>
                <a:ext cx="7" cy="173"/>
              </a:xfrm>
              <a:custGeom>
                <a:avLst/>
                <a:gdLst>
                  <a:gd name="T0" fmla="*/ 3 w 3"/>
                  <a:gd name="T1" fmla="*/ 0 h 77"/>
                  <a:gd name="T2" fmla="*/ 0 w 3"/>
                  <a:gd name="T3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" h="77">
                    <a:moveTo>
                      <a:pt x="3" y="0"/>
                    </a:moveTo>
                    <a:cubicBezTo>
                      <a:pt x="3" y="16"/>
                      <a:pt x="2" y="70"/>
                      <a:pt x="0" y="77"/>
                    </a:cubicBezTo>
                  </a:path>
                </a:pathLst>
              </a:custGeom>
              <a:noFill/>
              <a:ln w="79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442" name="Freeform 1042"/>
              <p:cNvSpPr>
                <a:spLocks/>
              </p:cNvSpPr>
              <p:nvPr/>
            </p:nvSpPr>
            <p:spPr bwMode="auto">
              <a:xfrm>
                <a:off x="2521" y="1161"/>
                <a:ext cx="43" cy="159"/>
              </a:xfrm>
              <a:custGeom>
                <a:avLst/>
                <a:gdLst>
                  <a:gd name="T0" fmla="*/ 0 w 19"/>
                  <a:gd name="T1" fmla="*/ 0 h 71"/>
                  <a:gd name="T2" fmla="*/ 19 w 19"/>
                  <a:gd name="T3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" h="71">
                    <a:moveTo>
                      <a:pt x="0" y="0"/>
                    </a:moveTo>
                    <a:cubicBezTo>
                      <a:pt x="1" y="11"/>
                      <a:pt x="17" y="64"/>
                      <a:pt x="19" y="71"/>
                    </a:cubicBezTo>
                  </a:path>
                </a:pathLst>
              </a:custGeom>
              <a:noFill/>
              <a:ln w="79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443" name="Freeform 1043"/>
              <p:cNvSpPr>
                <a:spLocks/>
              </p:cNvSpPr>
              <p:nvPr/>
            </p:nvSpPr>
            <p:spPr bwMode="auto">
              <a:xfrm>
                <a:off x="2405" y="1228"/>
                <a:ext cx="35" cy="222"/>
              </a:xfrm>
              <a:custGeom>
                <a:avLst/>
                <a:gdLst>
                  <a:gd name="T0" fmla="*/ 0 w 16"/>
                  <a:gd name="T1" fmla="*/ 0 h 99"/>
                  <a:gd name="T2" fmla="*/ 10 w 16"/>
                  <a:gd name="T3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6" h="99">
                    <a:moveTo>
                      <a:pt x="0" y="0"/>
                    </a:moveTo>
                    <a:cubicBezTo>
                      <a:pt x="4" y="14"/>
                      <a:pt x="16" y="79"/>
                      <a:pt x="10" y="99"/>
                    </a:cubicBezTo>
                  </a:path>
                </a:pathLst>
              </a:custGeom>
              <a:noFill/>
              <a:ln w="79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444" name="Freeform 1044"/>
              <p:cNvSpPr>
                <a:spLocks/>
              </p:cNvSpPr>
              <p:nvPr/>
            </p:nvSpPr>
            <p:spPr bwMode="auto">
              <a:xfrm>
                <a:off x="2887" y="1820"/>
                <a:ext cx="18" cy="200"/>
              </a:xfrm>
              <a:custGeom>
                <a:avLst/>
                <a:gdLst>
                  <a:gd name="T0" fmla="*/ 8 w 8"/>
                  <a:gd name="T1" fmla="*/ 89 h 89"/>
                  <a:gd name="T2" fmla="*/ 8 w 8"/>
                  <a:gd name="T3" fmla="*/ 89 h 89"/>
                  <a:gd name="T4" fmla="*/ 6 w 8"/>
                  <a:gd name="T5" fmla="*/ 63 h 89"/>
                  <a:gd name="T6" fmla="*/ 0 w 8"/>
                  <a:gd name="T7" fmla="*/ 1 h 89"/>
                  <a:gd name="T8" fmla="*/ 2 w 8"/>
                  <a:gd name="T9" fmla="*/ 0 h 89"/>
                  <a:gd name="T10" fmla="*/ 8 w 8"/>
                  <a:gd name="T11" fmla="*/ 64 h 89"/>
                  <a:gd name="T12" fmla="*/ 8 w 8"/>
                  <a:gd name="T13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89">
                    <a:moveTo>
                      <a:pt x="8" y="89"/>
                    </a:moveTo>
                    <a:cubicBezTo>
                      <a:pt x="8" y="89"/>
                      <a:pt x="8" y="89"/>
                      <a:pt x="8" y="89"/>
                    </a:cubicBezTo>
                    <a:cubicBezTo>
                      <a:pt x="8" y="82"/>
                      <a:pt x="6" y="73"/>
                      <a:pt x="6" y="63"/>
                    </a:cubicBezTo>
                    <a:cubicBezTo>
                      <a:pt x="4" y="38"/>
                      <a:pt x="1" y="8"/>
                      <a:pt x="0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8"/>
                      <a:pt x="6" y="38"/>
                      <a:pt x="8" y="64"/>
                    </a:cubicBezTo>
                    <a:cubicBezTo>
                      <a:pt x="8" y="73"/>
                      <a:pt x="8" y="82"/>
                      <a:pt x="8" y="8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231445" name="Freeform 1045"/>
              <p:cNvSpPr>
                <a:spLocks/>
              </p:cNvSpPr>
              <p:nvPr/>
            </p:nvSpPr>
            <p:spPr bwMode="auto">
              <a:xfrm>
                <a:off x="3078" y="2067"/>
                <a:ext cx="51" cy="97"/>
              </a:xfrm>
              <a:custGeom>
                <a:avLst/>
                <a:gdLst>
                  <a:gd name="T0" fmla="*/ 23 w 23"/>
                  <a:gd name="T1" fmla="*/ 0 h 43"/>
                  <a:gd name="T2" fmla="*/ 12 w 23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3" h="43">
                    <a:moveTo>
                      <a:pt x="23" y="0"/>
                    </a:moveTo>
                    <a:cubicBezTo>
                      <a:pt x="6" y="5"/>
                      <a:pt x="0" y="16"/>
                      <a:pt x="12" y="43"/>
                    </a:cubicBezTo>
                  </a:path>
                </a:pathLst>
              </a:custGeom>
              <a:noFill/>
              <a:ln w="79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</p:grpSp>
        <p:sp>
          <p:nvSpPr>
            <p:cNvPr id="231446" name="Text Box 1046"/>
            <p:cNvSpPr txBox="1">
              <a:spLocks noChangeArrowheads="1"/>
            </p:cNvSpPr>
            <p:nvPr/>
          </p:nvSpPr>
          <p:spPr bwMode="auto">
            <a:xfrm>
              <a:off x="3562708" y="2662604"/>
              <a:ext cx="1315319" cy="7540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fr-FR" altLang="fr-FR" sz="2000" dirty="0" smtClean="0">
                  <a:solidFill>
                    <a:srgbClr val="00B050"/>
                  </a:solidFill>
                  <a:latin typeface="Helvetica" panose="020B0604020202020204" pitchFamily="34" charset="0"/>
                </a:rPr>
                <a:t>Normal </a:t>
              </a:r>
              <a:r>
                <a:rPr lang="fr-FR" altLang="fr-FR" sz="2000" dirty="0" err="1" smtClean="0">
                  <a:solidFill>
                    <a:srgbClr val="00B050"/>
                  </a:solidFill>
                  <a:latin typeface="Helvetica" panose="020B0604020202020204" pitchFamily="34" charset="0"/>
                </a:rPr>
                <a:t>clock</a:t>
              </a:r>
              <a:endParaRPr lang="fr-FR" altLang="fr-FR" sz="2000" dirty="0">
                <a:solidFill>
                  <a:srgbClr val="00B050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231450" name="Text Box 1050"/>
            <p:cNvSpPr txBox="1">
              <a:spLocks noChangeArrowheads="1"/>
            </p:cNvSpPr>
            <p:nvPr/>
          </p:nvSpPr>
          <p:spPr bwMode="auto">
            <a:xfrm>
              <a:off x="5071988" y="3715492"/>
              <a:ext cx="1481496" cy="446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altLang="fr-FR" sz="1200" dirty="0">
                  <a:latin typeface="Arial" panose="020B0604020202020204" pitchFamily="34" charset="0"/>
                </a:rPr>
                <a:t>Endocrine </a:t>
              </a:r>
              <a:r>
                <a:rPr lang="fr-FR" altLang="fr-FR" sz="1200" dirty="0" err="1" smtClean="0">
                  <a:latin typeface="Arial" panose="020B0604020202020204" pitchFamily="34" charset="0"/>
                </a:rPr>
                <a:t>systems</a:t>
              </a:r>
              <a:endParaRPr lang="fr-FR" altLang="fr-FR" sz="1200" dirty="0" smtClean="0">
                <a:latin typeface="Arial" panose="020B0604020202020204" pitchFamily="34" charset="0"/>
              </a:endParaRPr>
            </a:p>
            <a:p>
              <a:pPr algn="ctr"/>
              <a:r>
                <a:rPr lang="fr-FR" altLang="fr-FR" sz="1050" dirty="0" smtClean="0">
                  <a:latin typeface="Arial" panose="020B0604020202020204" pitchFamily="34" charset="0"/>
                </a:rPr>
                <a:t>(</a:t>
              </a:r>
              <a:r>
                <a:rPr lang="fr-FR" altLang="fr-FR" sz="1050" dirty="0" err="1" smtClean="0">
                  <a:latin typeface="Arial" panose="020B0604020202020204" pitchFamily="34" charset="0"/>
                </a:rPr>
                <a:t>insulin</a:t>
              </a:r>
              <a:r>
                <a:rPr lang="fr-FR" altLang="fr-FR" sz="1050" dirty="0" smtClean="0">
                  <a:latin typeface="Arial" panose="020B0604020202020204" pitchFamily="34" charset="0"/>
                </a:rPr>
                <a:t> </a:t>
              </a:r>
              <a:r>
                <a:rPr lang="fr-FR" altLang="fr-FR" sz="1050" dirty="0" err="1" smtClean="0">
                  <a:latin typeface="Arial" panose="020B0604020202020204" pitchFamily="34" charset="0"/>
                </a:rPr>
                <a:t>secretion</a:t>
              </a:r>
              <a:r>
                <a:rPr lang="fr-FR" altLang="fr-FR" sz="1050" dirty="0" smtClean="0">
                  <a:latin typeface="Arial" panose="020B0604020202020204" pitchFamily="34" charset="0"/>
                </a:rPr>
                <a:t>)</a:t>
              </a:r>
              <a:endParaRPr lang="fr-FR" altLang="fr-FR" sz="1050" dirty="0">
                <a:latin typeface="Arial" panose="020B0604020202020204" pitchFamily="34" charset="0"/>
              </a:endParaRPr>
            </a:p>
          </p:txBody>
        </p:sp>
        <p:sp>
          <p:nvSpPr>
            <p:cNvPr id="231451" name="Text Box 1051"/>
            <p:cNvSpPr txBox="1">
              <a:spLocks noChangeArrowheads="1"/>
            </p:cNvSpPr>
            <p:nvPr/>
          </p:nvSpPr>
          <p:spPr bwMode="auto">
            <a:xfrm>
              <a:off x="1908317" y="3715492"/>
              <a:ext cx="1691489" cy="446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altLang="fr-FR" sz="1200" dirty="0" err="1">
                  <a:latin typeface="Arial" panose="020B0604020202020204" pitchFamily="34" charset="0"/>
                </a:rPr>
                <a:t>Liver</a:t>
              </a:r>
              <a:r>
                <a:rPr lang="fr-FR" altLang="fr-FR" sz="1200" dirty="0">
                  <a:latin typeface="Arial" panose="020B0604020202020204" pitchFamily="34" charset="0"/>
                </a:rPr>
                <a:t> </a:t>
              </a:r>
              <a:r>
                <a:rPr lang="fr-FR" altLang="fr-FR" sz="1200" dirty="0" err="1" smtClean="0">
                  <a:latin typeface="Arial" panose="020B0604020202020204" pitchFamily="34" charset="0"/>
                </a:rPr>
                <a:t>metabolism</a:t>
              </a:r>
              <a:endParaRPr lang="fr-FR" altLang="fr-FR" sz="1200" dirty="0" smtClean="0">
                <a:latin typeface="Arial" panose="020B0604020202020204" pitchFamily="34" charset="0"/>
              </a:endParaRPr>
            </a:p>
            <a:p>
              <a:pPr algn="ctr"/>
              <a:r>
                <a:rPr lang="fr-FR" altLang="fr-FR" sz="1050" dirty="0" smtClean="0">
                  <a:latin typeface="Arial" panose="020B0604020202020204" pitchFamily="34" charset="0"/>
                </a:rPr>
                <a:t>(glucose, </a:t>
              </a:r>
              <a:r>
                <a:rPr lang="fr-FR" altLang="fr-FR" sz="1050" dirty="0" err="1" smtClean="0">
                  <a:latin typeface="Arial" panose="020B0604020202020204" pitchFamily="34" charset="0"/>
                </a:rPr>
                <a:t>lipid</a:t>
              </a:r>
              <a:r>
                <a:rPr lang="fr-FR" altLang="fr-FR" sz="1050" dirty="0" smtClean="0">
                  <a:latin typeface="Arial" panose="020B0604020202020204" pitchFamily="34" charset="0"/>
                </a:rPr>
                <a:t>, bile </a:t>
              </a:r>
              <a:r>
                <a:rPr lang="fr-FR" altLang="fr-FR" sz="1050" dirty="0" err="1" smtClean="0">
                  <a:latin typeface="Arial" panose="020B0604020202020204" pitchFamily="34" charset="0"/>
                </a:rPr>
                <a:t>acid</a:t>
              </a:r>
              <a:r>
                <a:rPr lang="fr-FR" altLang="fr-FR" sz="1050" dirty="0">
                  <a:latin typeface="Arial" panose="020B0604020202020204" pitchFamily="34" charset="0"/>
                </a:rPr>
                <a:t>)</a:t>
              </a:r>
            </a:p>
          </p:txBody>
        </p:sp>
        <p:sp>
          <p:nvSpPr>
            <p:cNvPr id="231456" name="Text Box 1056"/>
            <p:cNvSpPr txBox="1">
              <a:spLocks noChangeArrowheads="1"/>
            </p:cNvSpPr>
            <p:nvPr/>
          </p:nvSpPr>
          <p:spPr bwMode="auto">
            <a:xfrm>
              <a:off x="3219230" y="1001491"/>
              <a:ext cx="2078114" cy="467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>
                <a:defRPr>
                  <a:latin typeface="Arial" panose="020B0604020202020204" pitchFamily="34" charset="0"/>
                </a:defRPr>
              </a:lvl1pPr>
            </a:lstStyle>
            <a:p>
              <a:r>
                <a:rPr lang="fr-FR" altLang="fr-FR" sz="1200" dirty="0" err="1"/>
                <a:t>Cardiovascular</a:t>
              </a:r>
              <a:r>
                <a:rPr lang="fr-FR" altLang="fr-FR" sz="1200" dirty="0"/>
                <a:t> system</a:t>
              </a:r>
            </a:p>
            <a:p>
              <a:r>
                <a:rPr lang="fr-FR" altLang="fr-FR" sz="1050" dirty="0"/>
                <a:t>(</a:t>
              </a:r>
              <a:r>
                <a:rPr lang="fr-FR" altLang="fr-FR" sz="1050" dirty="0" err="1"/>
                <a:t>blood</a:t>
              </a:r>
              <a:r>
                <a:rPr lang="fr-FR" altLang="fr-FR" sz="1050" dirty="0"/>
                <a:t> pressure, </a:t>
              </a:r>
              <a:r>
                <a:rPr lang="fr-FR" altLang="fr-FR" sz="1050" dirty="0" err="1"/>
                <a:t>heart</a:t>
              </a:r>
              <a:r>
                <a:rPr lang="fr-FR" altLang="fr-FR" sz="1050" dirty="0"/>
                <a:t> </a:t>
              </a:r>
              <a:r>
                <a:rPr lang="fr-FR" altLang="fr-FR" sz="1050" dirty="0" smtClean="0"/>
                <a:t>rate)</a:t>
              </a:r>
              <a:endParaRPr lang="fr-FR" altLang="fr-FR" sz="1050" dirty="0"/>
            </a:p>
          </p:txBody>
        </p:sp>
        <p:grpSp>
          <p:nvGrpSpPr>
            <p:cNvPr id="1065" name="Group 3"/>
            <p:cNvGrpSpPr>
              <a:grpSpLocks/>
            </p:cNvGrpSpPr>
            <p:nvPr/>
          </p:nvGrpSpPr>
          <p:grpSpPr bwMode="auto">
            <a:xfrm rot="1196120">
              <a:off x="1336770" y="1561305"/>
              <a:ext cx="530579" cy="828242"/>
              <a:chOff x="814" y="1146"/>
              <a:chExt cx="1063" cy="2525"/>
            </a:xfrm>
          </p:grpSpPr>
          <p:sp>
            <p:nvSpPr>
              <p:cNvPr id="1066" name="Freeform 4"/>
              <p:cNvSpPr>
                <a:spLocks/>
              </p:cNvSpPr>
              <p:nvPr/>
            </p:nvSpPr>
            <p:spPr bwMode="auto">
              <a:xfrm>
                <a:off x="814" y="1147"/>
                <a:ext cx="1012" cy="2524"/>
              </a:xfrm>
              <a:custGeom>
                <a:avLst/>
                <a:gdLst>
                  <a:gd name="T0" fmla="*/ 25196 w 828"/>
                  <a:gd name="T1" fmla="*/ 906 h 2082"/>
                  <a:gd name="T2" fmla="*/ 20836 w 828"/>
                  <a:gd name="T3" fmla="*/ 16301 h 2082"/>
                  <a:gd name="T4" fmla="*/ 23982 w 828"/>
                  <a:gd name="T5" fmla="*/ 97435 h 2082"/>
                  <a:gd name="T6" fmla="*/ 28858 w 828"/>
                  <a:gd name="T7" fmla="*/ 117275 h 2082"/>
                  <a:gd name="T8" fmla="*/ 33680 w 828"/>
                  <a:gd name="T9" fmla="*/ 117102 h 2082"/>
                  <a:gd name="T10" fmla="*/ 36141 w 828"/>
                  <a:gd name="T11" fmla="*/ 98508 h 2082"/>
                  <a:gd name="T12" fmla="*/ 35311 w 828"/>
                  <a:gd name="T13" fmla="*/ 16407 h 2082"/>
                  <a:gd name="T14" fmla="*/ 30817 w 828"/>
                  <a:gd name="T15" fmla="*/ 747 h 2082"/>
                  <a:gd name="T16" fmla="*/ 25196 w 828"/>
                  <a:gd name="T17" fmla="*/ 906 h 208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28"/>
                  <a:gd name="T28" fmla="*/ 0 h 2082"/>
                  <a:gd name="T29" fmla="*/ 828 w 828"/>
                  <a:gd name="T30" fmla="*/ 2082 h 208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28" h="2082">
                    <a:moveTo>
                      <a:pt x="372" y="16"/>
                    </a:moveTo>
                    <a:cubicBezTo>
                      <a:pt x="372" y="16"/>
                      <a:pt x="366" y="152"/>
                      <a:pt x="308" y="286"/>
                    </a:cubicBezTo>
                    <a:cubicBezTo>
                      <a:pt x="230" y="468"/>
                      <a:pt x="0" y="1134"/>
                      <a:pt x="354" y="1710"/>
                    </a:cubicBezTo>
                    <a:cubicBezTo>
                      <a:pt x="444" y="1857"/>
                      <a:pt x="426" y="2058"/>
                      <a:pt x="426" y="2058"/>
                    </a:cubicBezTo>
                    <a:cubicBezTo>
                      <a:pt x="426" y="2058"/>
                      <a:pt x="462" y="2082"/>
                      <a:pt x="498" y="2055"/>
                    </a:cubicBezTo>
                    <a:cubicBezTo>
                      <a:pt x="498" y="2055"/>
                      <a:pt x="478" y="1832"/>
                      <a:pt x="534" y="1728"/>
                    </a:cubicBezTo>
                    <a:cubicBezTo>
                      <a:pt x="615" y="1579"/>
                      <a:pt x="828" y="962"/>
                      <a:pt x="522" y="288"/>
                    </a:cubicBezTo>
                    <a:cubicBezTo>
                      <a:pt x="468" y="170"/>
                      <a:pt x="464" y="63"/>
                      <a:pt x="456" y="13"/>
                    </a:cubicBezTo>
                    <a:cubicBezTo>
                      <a:pt x="456" y="13"/>
                      <a:pt x="423" y="0"/>
                      <a:pt x="372" y="16"/>
                    </a:cubicBezTo>
                    <a:close/>
                  </a:path>
                </a:pathLst>
              </a:custGeom>
              <a:solidFill>
                <a:srgbClr val="ED99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067" name="Freeform 5"/>
              <p:cNvSpPr>
                <a:spLocks/>
              </p:cNvSpPr>
              <p:nvPr/>
            </p:nvSpPr>
            <p:spPr bwMode="auto">
              <a:xfrm>
                <a:off x="864" y="1540"/>
                <a:ext cx="442" cy="1719"/>
              </a:xfrm>
              <a:custGeom>
                <a:avLst/>
                <a:gdLst>
                  <a:gd name="T0" fmla="*/ 18969 w 362"/>
                  <a:gd name="T1" fmla="*/ 0 h 1418"/>
                  <a:gd name="T2" fmla="*/ 23984 w 362"/>
                  <a:gd name="T3" fmla="*/ 80764 h 1418"/>
                  <a:gd name="T4" fmla="*/ 18969 w 362"/>
                  <a:gd name="T5" fmla="*/ 0 h 1418"/>
                  <a:gd name="T6" fmla="*/ 0 60000 65536"/>
                  <a:gd name="T7" fmla="*/ 0 60000 65536"/>
                  <a:gd name="T8" fmla="*/ 0 60000 65536"/>
                  <a:gd name="T9" fmla="*/ 0 w 362"/>
                  <a:gd name="T10" fmla="*/ 0 h 1418"/>
                  <a:gd name="T11" fmla="*/ 362 w 362"/>
                  <a:gd name="T12" fmla="*/ 1418 h 14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2" h="1418">
                    <a:moveTo>
                      <a:pt x="287" y="0"/>
                    </a:moveTo>
                    <a:cubicBezTo>
                      <a:pt x="287" y="0"/>
                      <a:pt x="0" y="810"/>
                      <a:pt x="362" y="1418"/>
                    </a:cubicBezTo>
                    <a:cubicBezTo>
                      <a:pt x="362" y="1418"/>
                      <a:pt x="69" y="782"/>
                      <a:pt x="287" y="0"/>
                    </a:cubicBezTo>
                    <a:close/>
                  </a:path>
                </a:pathLst>
              </a:custGeom>
              <a:solidFill>
                <a:srgbClr val="DD7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068" name="Freeform 6"/>
              <p:cNvSpPr>
                <a:spLocks/>
              </p:cNvSpPr>
              <p:nvPr/>
            </p:nvSpPr>
            <p:spPr bwMode="auto">
              <a:xfrm>
                <a:off x="1337" y="1511"/>
                <a:ext cx="154" cy="1796"/>
              </a:xfrm>
              <a:custGeom>
                <a:avLst/>
                <a:gdLst>
                  <a:gd name="T0" fmla="*/ 1212 w 126"/>
                  <a:gd name="T1" fmla="*/ 83865 h 1482"/>
                  <a:gd name="T2" fmla="*/ 0 w 126"/>
                  <a:gd name="T3" fmla="*/ 0 h 1482"/>
                  <a:gd name="T4" fmla="*/ 1212 w 126"/>
                  <a:gd name="T5" fmla="*/ 83865 h 1482"/>
                  <a:gd name="T6" fmla="*/ 0 60000 65536"/>
                  <a:gd name="T7" fmla="*/ 0 60000 65536"/>
                  <a:gd name="T8" fmla="*/ 0 60000 65536"/>
                  <a:gd name="T9" fmla="*/ 0 w 126"/>
                  <a:gd name="T10" fmla="*/ 0 h 1482"/>
                  <a:gd name="T11" fmla="*/ 126 w 126"/>
                  <a:gd name="T12" fmla="*/ 1482 h 148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6" h="1482">
                    <a:moveTo>
                      <a:pt x="18" y="1482"/>
                    </a:moveTo>
                    <a:cubicBezTo>
                      <a:pt x="18" y="1482"/>
                      <a:pt x="126" y="566"/>
                      <a:pt x="0" y="0"/>
                    </a:cubicBezTo>
                    <a:cubicBezTo>
                      <a:pt x="0" y="0"/>
                      <a:pt x="49" y="73"/>
                      <a:pt x="18" y="1482"/>
                    </a:cubicBezTo>
                    <a:close/>
                  </a:path>
                </a:pathLst>
              </a:custGeom>
              <a:solidFill>
                <a:srgbClr val="DD7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069" name="Freeform 7"/>
              <p:cNvSpPr>
                <a:spLocks/>
              </p:cNvSpPr>
              <p:nvPr/>
            </p:nvSpPr>
            <p:spPr bwMode="auto">
              <a:xfrm>
                <a:off x="1436" y="1557"/>
                <a:ext cx="441" cy="1676"/>
              </a:xfrm>
              <a:custGeom>
                <a:avLst/>
                <a:gdLst>
                  <a:gd name="T0" fmla="*/ 0 w 361"/>
                  <a:gd name="T1" fmla="*/ 0 h 1383"/>
                  <a:gd name="T2" fmla="*/ 873 w 361"/>
                  <a:gd name="T3" fmla="*/ 78223 h 1383"/>
                  <a:gd name="T4" fmla="*/ 0 w 361"/>
                  <a:gd name="T5" fmla="*/ 0 h 1383"/>
                  <a:gd name="T6" fmla="*/ 0 60000 65536"/>
                  <a:gd name="T7" fmla="*/ 0 60000 65536"/>
                  <a:gd name="T8" fmla="*/ 0 60000 65536"/>
                  <a:gd name="T9" fmla="*/ 0 w 361"/>
                  <a:gd name="T10" fmla="*/ 0 h 1383"/>
                  <a:gd name="T11" fmla="*/ 361 w 361"/>
                  <a:gd name="T12" fmla="*/ 1383 h 138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1" h="1383">
                    <a:moveTo>
                      <a:pt x="0" y="0"/>
                    </a:moveTo>
                    <a:cubicBezTo>
                      <a:pt x="0" y="0"/>
                      <a:pt x="361" y="646"/>
                      <a:pt x="13" y="1383"/>
                    </a:cubicBezTo>
                    <a:cubicBezTo>
                      <a:pt x="13" y="1383"/>
                      <a:pt x="301" y="807"/>
                      <a:pt x="0" y="0"/>
                    </a:cubicBezTo>
                    <a:close/>
                  </a:path>
                </a:pathLst>
              </a:custGeom>
              <a:solidFill>
                <a:srgbClr val="DD7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070" name="Freeform 8"/>
              <p:cNvSpPr>
                <a:spLocks/>
              </p:cNvSpPr>
              <p:nvPr/>
            </p:nvSpPr>
            <p:spPr bwMode="auto">
              <a:xfrm>
                <a:off x="1445" y="1738"/>
                <a:ext cx="215" cy="1354"/>
              </a:xfrm>
              <a:custGeom>
                <a:avLst/>
                <a:gdLst>
                  <a:gd name="T0" fmla="*/ 0 w 176"/>
                  <a:gd name="T1" fmla="*/ 0 h 1117"/>
                  <a:gd name="T2" fmla="*/ 0 w 176"/>
                  <a:gd name="T3" fmla="*/ 63517 h 1117"/>
                  <a:gd name="T4" fmla="*/ 0 w 176"/>
                  <a:gd name="T5" fmla="*/ 0 h 1117"/>
                  <a:gd name="T6" fmla="*/ 0 60000 65536"/>
                  <a:gd name="T7" fmla="*/ 0 60000 65536"/>
                  <a:gd name="T8" fmla="*/ 0 60000 65536"/>
                  <a:gd name="T9" fmla="*/ 0 w 176"/>
                  <a:gd name="T10" fmla="*/ 0 h 1117"/>
                  <a:gd name="T11" fmla="*/ 176 w 176"/>
                  <a:gd name="T12" fmla="*/ 1117 h 11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6" h="1117">
                    <a:moveTo>
                      <a:pt x="0" y="0"/>
                    </a:moveTo>
                    <a:cubicBezTo>
                      <a:pt x="0" y="0"/>
                      <a:pt x="176" y="365"/>
                      <a:pt x="0" y="1117"/>
                    </a:cubicBezTo>
                    <a:cubicBezTo>
                      <a:pt x="0" y="1117"/>
                      <a:pt x="111" y="332"/>
                      <a:pt x="0" y="0"/>
                    </a:cubicBezTo>
                    <a:close/>
                  </a:path>
                </a:pathLst>
              </a:custGeom>
              <a:solidFill>
                <a:srgbClr val="DD7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071" name="Freeform 9"/>
              <p:cNvSpPr>
                <a:spLocks/>
              </p:cNvSpPr>
              <p:nvPr/>
            </p:nvSpPr>
            <p:spPr bwMode="auto">
              <a:xfrm>
                <a:off x="1081" y="1662"/>
                <a:ext cx="216" cy="1455"/>
              </a:xfrm>
              <a:custGeom>
                <a:avLst/>
                <a:gdLst>
                  <a:gd name="T0" fmla="*/ 10289 w 176"/>
                  <a:gd name="T1" fmla="*/ 0 h 1200"/>
                  <a:gd name="T2" fmla="*/ 12987 w 176"/>
                  <a:gd name="T3" fmla="*/ 68615 h 1200"/>
                  <a:gd name="T4" fmla="*/ 10289 w 176"/>
                  <a:gd name="T5" fmla="*/ 0 h 1200"/>
                  <a:gd name="T6" fmla="*/ 0 60000 65536"/>
                  <a:gd name="T7" fmla="*/ 0 60000 65536"/>
                  <a:gd name="T8" fmla="*/ 0 60000 65536"/>
                  <a:gd name="T9" fmla="*/ 0 w 176"/>
                  <a:gd name="T10" fmla="*/ 0 h 1200"/>
                  <a:gd name="T11" fmla="*/ 176 w 176"/>
                  <a:gd name="T12" fmla="*/ 1200 h 1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6" h="1200">
                    <a:moveTo>
                      <a:pt x="139" y="0"/>
                    </a:moveTo>
                    <a:cubicBezTo>
                      <a:pt x="139" y="0"/>
                      <a:pt x="47" y="469"/>
                      <a:pt x="176" y="1200"/>
                    </a:cubicBezTo>
                    <a:cubicBezTo>
                      <a:pt x="176" y="1200"/>
                      <a:pt x="0" y="521"/>
                      <a:pt x="139" y="0"/>
                    </a:cubicBezTo>
                  </a:path>
                </a:pathLst>
              </a:custGeom>
              <a:solidFill>
                <a:srgbClr val="DD7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072" name="Freeform 10"/>
              <p:cNvSpPr>
                <a:spLocks/>
              </p:cNvSpPr>
              <p:nvPr/>
            </p:nvSpPr>
            <p:spPr bwMode="auto">
              <a:xfrm>
                <a:off x="1232" y="1812"/>
                <a:ext cx="76" cy="1076"/>
              </a:xfrm>
              <a:custGeom>
                <a:avLst/>
                <a:gdLst>
                  <a:gd name="T0" fmla="*/ 3606 w 62"/>
                  <a:gd name="T1" fmla="*/ 0 h 888"/>
                  <a:gd name="T2" fmla="*/ 4478 w 62"/>
                  <a:gd name="T3" fmla="*/ 50108 h 888"/>
                  <a:gd name="T4" fmla="*/ 3606 w 62"/>
                  <a:gd name="T5" fmla="*/ 0 h 888"/>
                  <a:gd name="T6" fmla="*/ 0 60000 65536"/>
                  <a:gd name="T7" fmla="*/ 0 60000 65536"/>
                  <a:gd name="T8" fmla="*/ 0 60000 65536"/>
                  <a:gd name="T9" fmla="*/ 0 w 62"/>
                  <a:gd name="T10" fmla="*/ 0 h 888"/>
                  <a:gd name="T11" fmla="*/ 62 w 62"/>
                  <a:gd name="T12" fmla="*/ 888 h 8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2" h="888">
                    <a:moveTo>
                      <a:pt x="50" y="0"/>
                    </a:moveTo>
                    <a:cubicBezTo>
                      <a:pt x="50" y="0"/>
                      <a:pt x="0" y="256"/>
                      <a:pt x="62" y="888"/>
                    </a:cubicBezTo>
                    <a:cubicBezTo>
                      <a:pt x="62" y="888"/>
                      <a:pt x="60" y="242"/>
                      <a:pt x="50" y="0"/>
                    </a:cubicBezTo>
                    <a:close/>
                  </a:path>
                </a:pathLst>
              </a:custGeom>
              <a:solidFill>
                <a:srgbClr val="DD7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073" name="Freeform 11"/>
              <p:cNvSpPr>
                <a:spLocks/>
              </p:cNvSpPr>
              <p:nvPr/>
            </p:nvSpPr>
            <p:spPr bwMode="auto">
              <a:xfrm>
                <a:off x="1233" y="1146"/>
                <a:ext cx="157" cy="285"/>
              </a:xfrm>
              <a:custGeom>
                <a:avLst/>
                <a:gdLst>
                  <a:gd name="T0" fmla="*/ 2156 w 128"/>
                  <a:gd name="T1" fmla="*/ 907 h 235"/>
                  <a:gd name="T2" fmla="*/ 1532 w 128"/>
                  <a:gd name="T3" fmla="*/ 5129 h 235"/>
                  <a:gd name="T4" fmla="*/ 823 w 128"/>
                  <a:gd name="T5" fmla="*/ 9148 h 235"/>
                  <a:gd name="T6" fmla="*/ 702 w 128"/>
                  <a:gd name="T7" fmla="*/ 13454 h 235"/>
                  <a:gd name="T8" fmla="*/ 2584 w 128"/>
                  <a:gd name="T9" fmla="*/ 10318 h 235"/>
                  <a:gd name="T10" fmla="*/ 4214 w 128"/>
                  <a:gd name="T11" fmla="*/ 7343 h 235"/>
                  <a:gd name="T12" fmla="*/ 5984 w 128"/>
                  <a:gd name="T13" fmla="*/ 12622 h 235"/>
                  <a:gd name="T14" fmla="*/ 6486 w 128"/>
                  <a:gd name="T15" fmla="*/ 10318 h 235"/>
                  <a:gd name="T16" fmla="*/ 6486 w 128"/>
                  <a:gd name="T17" fmla="*/ 7506 h 235"/>
                  <a:gd name="T18" fmla="*/ 6826 w 128"/>
                  <a:gd name="T19" fmla="*/ 4081 h 235"/>
                  <a:gd name="T20" fmla="*/ 8404 w 128"/>
                  <a:gd name="T21" fmla="*/ 8318 h 235"/>
                  <a:gd name="T22" fmla="*/ 8579 w 128"/>
                  <a:gd name="T23" fmla="*/ 5440 h 235"/>
                  <a:gd name="T24" fmla="*/ 8404 w 128"/>
                  <a:gd name="T25" fmla="*/ 3205 h 235"/>
                  <a:gd name="T26" fmla="*/ 8234 w 128"/>
                  <a:gd name="T27" fmla="*/ 1578 h 235"/>
                  <a:gd name="T28" fmla="*/ 8135 w 128"/>
                  <a:gd name="T29" fmla="*/ 791 h 235"/>
                  <a:gd name="T30" fmla="*/ 2156 w 128"/>
                  <a:gd name="T31" fmla="*/ 885 h 23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8"/>
                  <a:gd name="T49" fmla="*/ 0 h 235"/>
                  <a:gd name="T50" fmla="*/ 128 w 128"/>
                  <a:gd name="T51" fmla="*/ 235 h 23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8" h="235">
                    <a:moveTo>
                      <a:pt x="30" y="16"/>
                    </a:moveTo>
                    <a:cubicBezTo>
                      <a:pt x="30" y="41"/>
                      <a:pt x="24" y="64"/>
                      <a:pt x="21" y="89"/>
                    </a:cubicBezTo>
                    <a:cubicBezTo>
                      <a:pt x="19" y="113"/>
                      <a:pt x="16" y="136"/>
                      <a:pt x="11" y="159"/>
                    </a:cubicBezTo>
                    <a:cubicBezTo>
                      <a:pt x="9" y="169"/>
                      <a:pt x="0" y="233"/>
                      <a:pt x="10" y="234"/>
                    </a:cubicBezTo>
                    <a:cubicBezTo>
                      <a:pt x="18" y="235"/>
                      <a:pt x="33" y="187"/>
                      <a:pt x="36" y="180"/>
                    </a:cubicBezTo>
                    <a:cubicBezTo>
                      <a:pt x="42" y="164"/>
                      <a:pt x="47" y="142"/>
                      <a:pt x="58" y="128"/>
                    </a:cubicBezTo>
                    <a:cubicBezTo>
                      <a:pt x="65" y="132"/>
                      <a:pt x="64" y="233"/>
                      <a:pt x="82" y="219"/>
                    </a:cubicBezTo>
                    <a:cubicBezTo>
                      <a:pt x="89" y="213"/>
                      <a:pt x="88" y="188"/>
                      <a:pt x="89" y="180"/>
                    </a:cubicBezTo>
                    <a:cubicBezTo>
                      <a:pt x="90" y="164"/>
                      <a:pt x="89" y="147"/>
                      <a:pt x="89" y="130"/>
                    </a:cubicBezTo>
                    <a:cubicBezTo>
                      <a:pt x="89" y="114"/>
                      <a:pt x="85" y="85"/>
                      <a:pt x="94" y="71"/>
                    </a:cubicBezTo>
                    <a:cubicBezTo>
                      <a:pt x="104" y="90"/>
                      <a:pt x="93" y="133"/>
                      <a:pt x="116" y="145"/>
                    </a:cubicBezTo>
                    <a:cubicBezTo>
                      <a:pt x="128" y="137"/>
                      <a:pt x="120" y="107"/>
                      <a:pt x="118" y="95"/>
                    </a:cubicBezTo>
                    <a:cubicBezTo>
                      <a:pt x="116" y="83"/>
                      <a:pt x="117" y="69"/>
                      <a:pt x="116" y="56"/>
                    </a:cubicBezTo>
                    <a:cubicBezTo>
                      <a:pt x="115" y="47"/>
                      <a:pt x="114" y="35"/>
                      <a:pt x="113" y="27"/>
                    </a:cubicBezTo>
                    <a:cubicBezTo>
                      <a:pt x="112" y="20"/>
                      <a:pt x="114" y="20"/>
                      <a:pt x="112" y="14"/>
                    </a:cubicBezTo>
                    <a:cubicBezTo>
                      <a:pt x="107" y="0"/>
                      <a:pt x="38" y="2"/>
                      <a:pt x="30" y="15"/>
                    </a:cubicBezTo>
                  </a:path>
                </a:pathLst>
              </a:custGeom>
              <a:solidFill>
                <a:srgbClr val="F0E6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074" name="Freeform 12"/>
              <p:cNvSpPr>
                <a:spLocks/>
              </p:cNvSpPr>
              <p:nvPr/>
            </p:nvSpPr>
            <p:spPr bwMode="auto">
              <a:xfrm>
                <a:off x="1327" y="3349"/>
                <a:ext cx="94" cy="315"/>
              </a:xfrm>
              <a:custGeom>
                <a:avLst/>
                <a:gdLst>
                  <a:gd name="T0" fmla="*/ 380 w 77"/>
                  <a:gd name="T1" fmla="*/ 13620 h 260"/>
                  <a:gd name="T2" fmla="*/ 464 w 77"/>
                  <a:gd name="T3" fmla="*/ 8997 h 260"/>
                  <a:gd name="T4" fmla="*/ 1 w 77"/>
                  <a:gd name="T5" fmla="*/ 4348 h 260"/>
                  <a:gd name="T6" fmla="*/ 1176 w 77"/>
                  <a:gd name="T7" fmla="*/ 7922 h 260"/>
                  <a:gd name="T8" fmla="*/ 2164 w 77"/>
                  <a:gd name="T9" fmla="*/ 12010 h 260"/>
                  <a:gd name="T10" fmla="*/ 1994 w 77"/>
                  <a:gd name="T11" fmla="*/ 9368 h 260"/>
                  <a:gd name="T12" fmla="*/ 1633 w 77"/>
                  <a:gd name="T13" fmla="*/ 5268 h 260"/>
                  <a:gd name="T14" fmla="*/ 1753 w 77"/>
                  <a:gd name="T15" fmla="*/ 0 h 260"/>
                  <a:gd name="T16" fmla="*/ 2612 w 77"/>
                  <a:gd name="T17" fmla="*/ 3951 h 260"/>
                  <a:gd name="T18" fmla="*/ 3225 w 77"/>
                  <a:gd name="T19" fmla="*/ 8270 h 260"/>
                  <a:gd name="T20" fmla="*/ 3893 w 77"/>
                  <a:gd name="T21" fmla="*/ 5059 h 260"/>
                  <a:gd name="T22" fmla="*/ 4806 w 77"/>
                  <a:gd name="T23" fmla="*/ 9587 h 260"/>
                  <a:gd name="T24" fmla="*/ 5082 w 77"/>
                  <a:gd name="T25" fmla="*/ 13586 h 260"/>
                  <a:gd name="T26" fmla="*/ 380 w 77"/>
                  <a:gd name="T27" fmla="*/ 13586 h 26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7"/>
                  <a:gd name="T43" fmla="*/ 0 h 260"/>
                  <a:gd name="T44" fmla="*/ 77 w 77"/>
                  <a:gd name="T45" fmla="*/ 260 h 26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7" h="260">
                    <a:moveTo>
                      <a:pt x="6" y="243"/>
                    </a:moveTo>
                    <a:cubicBezTo>
                      <a:pt x="10" y="215"/>
                      <a:pt x="7" y="182"/>
                      <a:pt x="7" y="160"/>
                    </a:cubicBezTo>
                    <a:cubicBezTo>
                      <a:pt x="7" y="132"/>
                      <a:pt x="0" y="105"/>
                      <a:pt x="1" y="77"/>
                    </a:cubicBezTo>
                    <a:cubicBezTo>
                      <a:pt x="15" y="78"/>
                      <a:pt x="15" y="130"/>
                      <a:pt x="17" y="141"/>
                    </a:cubicBezTo>
                    <a:cubicBezTo>
                      <a:pt x="19" y="158"/>
                      <a:pt x="16" y="205"/>
                      <a:pt x="33" y="214"/>
                    </a:cubicBezTo>
                    <a:cubicBezTo>
                      <a:pt x="39" y="202"/>
                      <a:pt x="32" y="180"/>
                      <a:pt x="31" y="166"/>
                    </a:cubicBezTo>
                    <a:cubicBezTo>
                      <a:pt x="29" y="142"/>
                      <a:pt x="27" y="118"/>
                      <a:pt x="25" y="93"/>
                    </a:cubicBezTo>
                    <a:cubicBezTo>
                      <a:pt x="23" y="62"/>
                      <a:pt x="25" y="31"/>
                      <a:pt x="26" y="0"/>
                    </a:cubicBezTo>
                    <a:cubicBezTo>
                      <a:pt x="37" y="16"/>
                      <a:pt x="37" y="50"/>
                      <a:pt x="39" y="70"/>
                    </a:cubicBezTo>
                    <a:cubicBezTo>
                      <a:pt x="42" y="96"/>
                      <a:pt x="44" y="122"/>
                      <a:pt x="49" y="147"/>
                    </a:cubicBezTo>
                    <a:cubicBezTo>
                      <a:pt x="53" y="135"/>
                      <a:pt x="49" y="94"/>
                      <a:pt x="59" y="90"/>
                    </a:cubicBezTo>
                    <a:cubicBezTo>
                      <a:pt x="60" y="103"/>
                      <a:pt x="59" y="165"/>
                      <a:pt x="73" y="170"/>
                    </a:cubicBezTo>
                    <a:cubicBezTo>
                      <a:pt x="75" y="194"/>
                      <a:pt x="77" y="219"/>
                      <a:pt x="77" y="242"/>
                    </a:cubicBezTo>
                    <a:cubicBezTo>
                      <a:pt x="65" y="249"/>
                      <a:pt x="35" y="260"/>
                      <a:pt x="6" y="242"/>
                    </a:cubicBezTo>
                  </a:path>
                </a:pathLst>
              </a:custGeom>
              <a:solidFill>
                <a:srgbClr val="F0E6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075" name="Freeform 13"/>
              <p:cNvSpPr>
                <a:spLocks/>
              </p:cNvSpPr>
              <p:nvPr/>
            </p:nvSpPr>
            <p:spPr bwMode="auto">
              <a:xfrm>
                <a:off x="854" y="1528"/>
                <a:ext cx="443" cy="1708"/>
              </a:xfrm>
              <a:custGeom>
                <a:avLst/>
                <a:gdLst>
                  <a:gd name="T0" fmla="*/ 20475 w 362"/>
                  <a:gd name="T1" fmla="*/ 0 h 1409"/>
                  <a:gd name="T2" fmla="*/ 25111 w 362"/>
                  <a:gd name="T3" fmla="*/ 80118 h 1409"/>
                  <a:gd name="T4" fmla="*/ 20475 w 362"/>
                  <a:gd name="T5" fmla="*/ 0 h 1409"/>
                  <a:gd name="T6" fmla="*/ 0 60000 65536"/>
                  <a:gd name="T7" fmla="*/ 0 60000 65536"/>
                  <a:gd name="T8" fmla="*/ 0 60000 65536"/>
                  <a:gd name="T9" fmla="*/ 0 w 362"/>
                  <a:gd name="T10" fmla="*/ 0 h 1409"/>
                  <a:gd name="T11" fmla="*/ 362 w 362"/>
                  <a:gd name="T12" fmla="*/ 1409 h 140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2" h="1409">
                    <a:moveTo>
                      <a:pt x="294" y="0"/>
                    </a:moveTo>
                    <a:cubicBezTo>
                      <a:pt x="294" y="0"/>
                      <a:pt x="0" y="801"/>
                      <a:pt x="362" y="1409"/>
                    </a:cubicBezTo>
                    <a:cubicBezTo>
                      <a:pt x="362" y="1409"/>
                      <a:pt x="21" y="851"/>
                      <a:pt x="294" y="0"/>
                    </a:cubicBezTo>
                    <a:close/>
                  </a:path>
                </a:pathLst>
              </a:custGeom>
              <a:solidFill>
                <a:srgbClr val="AB4E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076" name="Freeform 14"/>
              <p:cNvSpPr>
                <a:spLocks/>
              </p:cNvSpPr>
              <p:nvPr/>
            </p:nvSpPr>
            <p:spPr bwMode="auto">
              <a:xfrm>
                <a:off x="1326" y="1488"/>
                <a:ext cx="90" cy="1796"/>
              </a:xfrm>
              <a:custGeom>
                <a:avLst/>
                <a:gdLst>
                  <a:gd name="T0" fmla="*/ 1149 w 74"/>
                  <a:gd name="T1" fmla="*/ 83865 h 1482"/>
                  <a:gd name="T2" fmla="*/ 0 w 74"/>
                  <a:gd name="T3" fmla="*/ 0 h 1482"/>
                  <a:gd name="T4" fmla="*/ 1149 w 74"/>
                  <a:gd name="T5" fmla="*/ 83865 h 1482"/>
                  <a:gd name="T6" fmla="*/ 0 60000 65536"/>
                  <a:gd name="T7" fmla="*/ 0 60000 65536"/>
                  <a:gd name="T8" fmla="*/ 0 60000 65536"/>
                  <a:gd name="T9" fmla="*/ 0 w 74"/>
                  <a:gd name="T10" fmla="*/ 0 h 1482"/>
                  <a:gd name="T11" fmla="*/ 74 w 74"/>
                  <a:gd name="T12" fmla="*/ 1482 h 148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4" h="1482">
                    <a:moveTo>
                      <a:pt x="19" y="1482"/>
                    </a:moveTo>
                    <a:cubicBezTo>
                      <a:pt x="19" y="1482"/>
                      <a:pt x="74" y="466"/>
                      <a:pt x="0" y="0"/>
                    </a:cubicBezTo>
                    <a:cubicBezTo>
                      <a:pt x="0" y="0"/>
                      <a:pt x="49" y="73"/>
                      <a:pt x="19" y="1482"/>
                    </a:cubicBezTo>
                    <a:close/>
                  </a:path>
                </a:pathLst>
              </a:custGeom>
              <a:solidFill>
                <a:srgbClr val="AB4E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077" name="Freeform 15"/>
              <p:cNvSpPr>
                <a:spLocks/>
              </p:cNvSpPr>
              <p:nvPr/>
            </p:nvSpPr>
            <p:spPr bwMode="auto">
              <a:xfrm>
                <a:off x="1426" y="1534"/>
                <a:ext cx="406" cy="1676"/>
              </a:xfrm>
              <a:custGeom>
                <a:avLst/>
                <a:gdLst>
                  <a:gd name="T0" fmla="*/ 0 w 332"/>
                  <a:gd name="T1" fmla="*/ 0 h 1383"/>
                  <a:gd name="T2" fmla="*/ 812 w 332"/>
                  <a:gd name="T3" fmla="*/ 78223 h 1383"/>
                  <a:gd name="T4" fmla="*/ 0 w 332"/>
                  <a:gd name="T5" fmla="*/ 0 h 1383"/>
                  <a:gd name="T6" fmla="*/ 0 60000 65536"/>
                  <a:gd name="T7" fmla="*/ 0 60000 65536"/>
                  <a:gd name="T8" fmla="*/ 0 60000 65536"/>
                  <a:gd name="T9" fmla="*/ 0 w 332"/>
                  <a:gd name="T10" fmla="*/ 0 h 1383"/>
                  <a:gd name="T11" fmla="*/ 332 w 332"/>
                  <a:gd name="T12" fmla="*/ 1383 h 138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2" h="1383">
                    <a:moveTo>
                      <a:pt x="0" y="0"/>
                    </a:moveTo>
                    <a:cubicBezTo>
                      <a:pt x="0" y="0"/>
                      <a:pt x="332" y="636"/>
                      <a:pt x="12" y="1383"/>
                    </a:cubicBezTo>
                    <a:cubicBezTo>
                      <a:pt x="12" y="1383"/>
                      <a:pt x="301" y="807"/>
                      <a:pt x="0" y="0"/>
                    </a:cubicBezTo>
                    <a:close/>
                  </a:path>
                </a:pathLst>
              </a:custGeom>
              <a:solidFill>
                <a:srgbClr val="AB4E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078" name="Freeform 16"/>
              <p:cNvSpPr>
                <a:spLocks/>
              </p:cNvSpPr>
              <p:nvPr/>
            </p:nvSpPr>
            <p:spPr bwMode="auto">
              <a:xfrm>
                <a:off x="1434" y="1715"/>
                <a:ext cx="166" cy="1354"/>
              </a:xfrm>
              <a:custGeom>
                <a:avLst/>
                <a:gdLst>
                  <a:gd name="T0" fmla="*/ 0 w 136"/>
                  <a:gd name="T1" fmla="*/ 0 h 1117"/>
                  <a:gd name="T2" fmla="*/ 0 w 136"/>
                  <a:gd name="T3" fmla="*/ 63517 h 1117"/>
                  <a:gd name="T4" fmla="*/ 0 w 136"/>
                  <a:gd name="T5" fmla="*/ 0 h 1117"/>
                  <a:gd name="T6" fmla="*/ 0 60000 65536"/>
                  <a:gd name="T7" fmla="*/ 0 60000 65536"/>
                  <a:gd name="T8" fmla="*/ 0 60000 65536"/>
                  <a:gd name="T9" fmla="*/ 0 w 136"/>
                  <a:gd name="T10" fmla="*/ 0 h 1117"/>
                  <a:gd name="T11" fmla="*/ 136 w 136"/>
                  <a:gd name="T12" fmla="*/ 1117 h 11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6" h="1117">
                    <a:moveTo>
                      <a:pt x="0" y="0"/>
                    </a:moveTo>
                    <a:cubicBezTo>
                      <a:pt x="0" y="0"/>
                      <a:pt x="136" y="338"/>
                      <a:pt x="0" y="1117"/>
                    </a:cubicBezTo>
                    <a:cubicBezTo>
                      <a:pt x="0" y="1117"/>
                      <a:pt x="112" y="332"/>
                      <a:pt x="0" y="0"/>
                    </a:cubicBezTo>
                    <a:close/>
                  </a:path>
                </a:pathLst>
              </a:custGeom>
              <a:solidFill>
                <a:srgbClr val="AB4E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079" name="Freeform 17"/>
              <p:cNvSpPr>
                <a:spLocks/>
              </p:cNvSpPr>
              <p:nvPr/>
            </p:nvSpPr>
            <p:spPr bwMode="auto">
              <a:xfrm>
                <a:off x="1055" y="1655"/>
                <a:ext cx="231" cy="1439"/>
              </a:xfrm>
              <a:custGeom>
                <a:avLst/>
                <a:gdLst>
                  <a:gd name="T0" fmla="*/ 10935 w 189"/>
                  <a:gd name="T1" fmla="*/ 327 h 1187"/>
                  <a:gd name="T2" fmla="*/ 12793 w 189"/>
                  <a:gd name="T3" fmla="*/ 67648 h 1187"/>
                  <a:gd name="T4" fmla="*/ 11044 w 189"/>
                  <a:gd name="T5" fmla="*/ 0 h 1187"/>
                  <a:gd name="T6" fmla="*/ 0 60000 65536"/>
                  <a:gd name="T7" fmla="*/ 0 60000 65536"/>
                  <a:gd name="T8" fmla="*/ 0 60000 65536"/>
                  <a:gd name="T9" fmla="*/ 0 w 189"/>
                  <a:gd name="T10" fmla="*/ 0 h 1187"/>
                  <a:gd name="T11" fmla="*/ 189 w 189"/>
                  <a:gd name="T12" fmla="*/ 1187 h 11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9" h="1187">
                    <a:moveTo>
                      <a:pt x="161" y="6"/>
                    </a:moveTo>
                    <a:cubicBezTo>
                      <a:pt x="161" y="6"/>
                      <a:pt x="0" y="434"/>
                      <a:pt x="189" y="1187"/>
                    </a:cubicBezTo>
                    <a:cubicBezTo>
                      <a:pt x="189" y="1187"/>
                      <a:pt x="25" y="521"/>
                      <a:pt x="164" y="0"/>
                    </a:cubicBezTo>
                  </a:path>
                </a:pathLst>
              </a:custGeom>
              <a:solidFill>
                <a:srgbClr val="AB4E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080" name="Freeform 18"/>
              <p:cNvSpPr>
                <a:spLocks/>
              </p:cNvSpPr>
              <p:nvPr/>
            </p:nvSpPr>
            <p:spPr bwMode="auto">
              <a:xfrm>
                <a:off x="1221" y="1801"/>
                <a:ext cx="76" cy="1064"/>
              </a:xfrm>
              <a:custGeom>
                <a:avLst/>
                <a:gdLst>
                  <a:gd name="T0" fmla="*/ 4040 w 62"/>
                  <a:gd name="T1" fmla="*/ 0 h 878"/>
                  <a:gd name="T2" fmla="*/ 4478 w 62"/>
                  <a:gd name="T3" fmla="*/ 49629 h 878"/>
                  <a:gd name="T4" fmla="*/ 4040 w 62"/>
                  <a:gd name="T5" fmla="*/ 0 h 878"/>
                  <a:gd name="T6" fmla="*/ 0 60000 65536"/>
                  <a:gd name="T7" fmla="*/ 0 60000 65536"/>
                  <a:gd name="T8" fmla="*/ 0 60000 65536"/>
                  <a:gd name="T9" fmla="*/ 0 w 62"/>
                  <a:gd name="T10" fmla="*/ 0 h 878"/>
                  <a:gd name="T11" fmla="*/ 62 w 62"/>
                  <a:gd name="T12" fmla="*/ 878 h 87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2" h="878">
                    <a:moveTo>
                      <a:pt x="56" y="0"/>
                    </a:moveTo>
                    <a:cubicBezTo>
                      <a:pt x="56" y="0"/>
                      <a:pt x="0" y="245"/>
                      <a:pt x="62" y="878"/>
                    </a:cubicBezTo>
                    <a:cubicBezTo>
                      <a:pt x="62" y="878"/>
                      <a:pt x="22" y="174"/>
                      <a:pt x="56" y="0"/>
                    </a:cubicBezTo>
                    <a:close/>
                  </a:path>
                </a:pathLst>
              </a:custGeom>
              <a:solidFill>
                <a:srgbClr val="AB4E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081" name="Freeform 19"/>
              <p:cNvSpPr>
                <a:spLocks/>
              </p:cNvSpPr>
              <p:nvPr/>
            </p:nvSpPr>
            <p:spPr bwMode="auto">
              <a:xfrm>
                <a:off x="947" y="1740"/>
                <a:ext cx="248" cy="1303"/>
              </a:xfrm>
              <a:custGeom>
                <a:avLst/>
                <a:gdLst>
                  <a:gd name="T0" fmla="*/ 10906 w 203"/>
                  <a:gd name="T1" fmla="*/ 0 h 1075"/>
                  <a:gd name="T2" fmla="*/ 13569 w 203"/>
                  <a:gd name="T3" fmla="*/ 61026 h 1075"/>
                  <a:gd name="T4" fmla="*/ 10906 w 203"/>
                  <a:gd name="T5" fmla="*/ 0 h 1075"/>
                  <a:gd name="T6" fmla="*/ 0 60000 65536"/>
                  <a:gd name="T7" fmla="*/ 0 60000 65536"/>
                  <a:gd name="T8" fmla="*/ 0 60000 65536"/>
                  <a:gd name="T9" fmla="*/ 0 w 203"/>
                  <a:gd name="T10" fmla="*/ 0 h 1075"/>
                  <a:gd name="T11" fmla="*/ 203 w 203"/>
                  <a:gd name="T12" fmla="*/ 1075 h 107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3" h="1075">
                    <a:moveTo>
                      <a:pt x="163" y="0"/>
                    </a:moveTo>
                    <a:cubicBezTo>
                      <a:pt x="163" y="0"/>
                      <a:pt x="6" y="539"/>
                      <a:pt x="203" y="1075"/>
                    </a:cubicBezTo>
                    <a:cubicBezTo>
                      <a:pt x="203" y="1075"/>
                      <a:pt x="0" y="694"/>
                      <a:pt x="1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082" name="Freeform 20"/>
              <p:cNvSpPr>
                <a:spLocks/>
              </p:cNvSpPr>
              <p:nvPr/>
            </p:nvSpPr>
            <p:spPr bwMode="auto">
              <a:xfrm>
                <a:off x="1078" y="1747"/>
                <a:ext cx="150" cy="1116"/>
              </a:xfrm>
              <a:custGeom>
                <a:avLst/>
                <a:gdLst>
                  <a:gd name="T0" fmla="*/ 7437 w 123"/>
                  <a:gd name="T1" fmla="*/ 0 h 920"/>
                  <a:gd name="T2" fmla="*/ 7933 w 123"/>
                  <a:gd name="T3" fmla="*/ 53101 h 920"/>
                  <a:gd name="T4" fmla="*/ 7437 w 123"/>
                  <a:gd name="T5" fmla="*/ 0 h 920"/>
                  <a:gd name="T6" fmla="*/ 0 60000 65536"/>
                  <a:gd name="T7" fmla="*/ 0 60000 65536"/>
                  <a:gd name="T8" fmla="*/ 0 60000 65536"/>
                  <a:gd name="T9" fmla="*/ 0 w 123"/>
                  <a:gd name="T10" fmla="*/ 0 h 920"/>
                  <a:gd name="T11" fmla="*/ 123 w 123"/>
                  <a:gd name="T12" fmla="*/ 920 h 9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3" h="920">
                    <a:moveTo>
                      <a:pt x="115" y="0"/>
                    </a:moveTo>
                    <a:cubicBezTo>
                      <a:pt x="115" y="0"/>
                      <a:pt x="16" y="344"/>
                      <a:pt x="123" y="920"/>
                    </a:cubicBezTo>
                    <a:cubicBezTo>
                      <a:pt x="123" y="920"/>
                      <a:pt x="0" y="522"/>
                      <a:pt x="1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083" name="Freeform 21"/>
              <p:cNvSpPr>
                <a:spLocks/>
              </p:cNvSpPr>
              <p:nvPr/>
            </p:nvSpPr>
            <p:spPr bwMode="auto">
              <a:xfrm>
                <a:off x="1209" y="1692"/>
                <a:ext cx="84" cy="876"/>
              </a:xfrm>
              <a:custGeom>
                <a:avLst/>
                <a:gdLst>
                  <a:gd name="T0" fmla="*/ 4282 w 69"/>
                  <a:gd name="T1" fmla="*/ 0 h 723"/>
                  <a:gd name="T2" fmla="*/ 2972 w 69"/>
                  <a:gd name="T3" fmla="*/ 40733 h 723"/>
                  <a:gd name="T4" fmla="*/ 4282 w 69"/>
                  <a:gd name="T5" fmla="*/ 0 h 723"/>
                  <a:gd name="T6" fmla="*/ 0 60000 65536"/>
                  <a:gd name="T7" fmla="*/ 0 60000 65536"/>
                  <a:gd name="T8" fmla="*/ 0 60000 65536"/>
                  <a:gd name="T9" fmla="*/ 0 w 69"/>
                  <a:gd name="T10" fmla="*/ 0 h 723"/>
                  <a:gd name="T11" fmla="*/ 69 w 69"/>
                  <a:gd name="T12" fmla="*/ 723 h 72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9" h="723">
                    <a:moveTo>
                      <a:pt x="69" y="0"/>
                    </a:moveTo>
                    <a:cubicBezTo>
                      <a:pt x="69" y="0"/>
                      <a:pt x="10" y="472"/>
                      <a:pt x="48" y="723"/>
                    </a:cubicBezTo>
                    <a:cubicBezTo>
                      <a:pt x="48" y="723"/>
                      <a:pt x="0" y="256"/>
                      <a:pt x="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084" name="Freeform 22"/>
              <p:cNvSpPr>
                <a:spLocks/>
              </p:cNvSpPr>
              <p:nvPr/>
            </p:nvSpPr>
            <p:spPr bwMode="auto">
              <a:xfrm>
                <a:off x="1346" y="1841"/>
                <a:ext cx="15" cy="1293"/>
              </a:xfrm>
              <a:custGeom>
                <a:avLst/>
                <a:gdLst>
                  <a:gd name="T0" fmla="*/ 2 w 13"/>
                  <a:gd name="T1" fmla="*/ 0 h 1067"/>
                  <a:gd name="T2" fmla="*/ 0 w 13"/>
                  <a:gd name="T3" fmla="*/ 60295 h 1067"/>
                  <a:gd name="T4" fmla="*/ 2 w 13"/>
                  <a:gd name="T5" fmla="*/ 0 h 1067"/>
                  <a:gd name="T6" fmla="*/ 0 60000 65536"/>
                  <a:gd name="T7" fmla="*/ 0 60000 65536"/>
                  <a:gd name="T8" fmla="*/ 0 60000 65536"/>
                  <a:gd name="T9" fmla="*/ 0 w 13"/>
                  <a:gd name="T10" fmla="*/ 0 h 1067"/>
                  <a:gd name="T11" fmla="*/ 13 w 13"/>
                  <a:gd name="T12" fmla="*/ 1067 h 106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" h="1067">
                    <a:moveTo>
                      <a:pt x="2" y="0"/>
                    </a:moveTo>
                    <a:cubicBezTo>
                      <a:pt x="2" y="0"/>
                      <a:pt x="13" y="592"/>
                      <a:pt x="0" y="1067"/>
                    </a:cubicBezTo>
                    <a:cubicBezTo>
                      <a:pt x="0" y="1067"/>
                      <a:pt x="0" y="53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085" name="Freeform 23"/>
              <p:cNvSpPr>
                <a:spLocks/>
              </p:cNvSpPr>
              <p:nvPr/>
            </p:nvSpPr>
            <p:spPr bwMode="auto">
              <a:xfrm>
                <a:off x="1404" y="1641"/>
                <a:ext cx="137" cy="933"/>
              </a:xfrm>
              <a:custGeom>
                <a:avLst/>
                <a:gdLst>
                  <a:gd name="T0" fmla="*/ 0 w 112"/>
                  <a:gd name="T1" fmla="*/ 0 h 770"/>
                  <a:gd name="T2" fmla="*/ 4236 w 112"/>
                  <a:gd name="T3" fmla="*/ 43420 h 770"/>
                  <a:gd name="T4" fmla="*/ 0 w 112"/>
                  <a:gd name="T5" fmla="*/ 0 h 770"/>
                  <a:gd name="T6" fmla="*/ 0 60000 65536"/>
                  <a:gd name="T7" fmla="*/ 0 60000 65536"/>
                  <a:gd name="T8" fmla="*/ 0 60000 65536"/>
                  <a:gd name="T9" fmla="*/ 0 w 112"/>
                  <a:gd name="T10" fmla="*/ 0 h 770"/>
                  <a:gd name="T11" fmla="*/ 112 w 112"/>
                  <a:gd name="T12" fmla="*/ 770 h 77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2" h="770">
                    <a:moveTo>
                      <a:pt x="0" y="0"/>
                    </a:moveTo>
                    <a:cubicBezTo>
                      <a:pt x="0" y="0"/>
                      <a:pt x="112" y="325"/>
                      <a:pt x="61" y="770"/>
                    </a:cubicBezTo>
                    <a:cubicBezTo>
                      <a:pt x="61" y="770"/>
                      <a:pt x="82" y="266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086" name="Freeform 24"/>
              <p:cNvSpPr>
                <a:spLocks/>
              </p:cNvSpPr>
              <p:nvPr/>
            </p:nvSpPr>
            <p:spPr bwMode="auto">
              <a:xfrm>
                <a:off x="1430" y="2254"/>
                <a:ext cx="209" cy="954"/>
              </a:xfrm>
              <a:custGeom>
                <a:avLst/>
                <a:gdLst>
                  <a:gd name="T0" fmla="*/ 8494 w 171"/>
                  <a:gd name="T1" fmla="*/ 0 h 787"/>
                  <a:gd name="T2" fmla="*/ 0 w 171"/>
                  <a:gd name="T3" fmla="*/ 44739 h 787"/>
                  <a:gd name="T4" fmla="*/ 8494 w 171"/>
                  <a:gd name="T5" fmla="*/ 0 h 787"/>
                  <a:gd name="T6" fmla="*/ 0 60000 65536"/>
                  <a:gd name="T7" fmla="*/ 0 60000 65536"/>
                  <a:gd name="T8" fmla="*/ 0 60000 65536"/>
                  <a:gd name="T9" fmla="*/ 0 w 171"/>
                  <a:gd name="T10" fmla="*/ 0 h 787"/>
                  <a:gd name="T11" fmla="*/ 171 w 171"/>
                  <a:gd name="T12" fmla="*/ 787 h 7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1" h="787">
                    <a:moveTo>
                      <a:pt x="125" y="0"/>
                    </a:moveTo>
                    <a:cubicBezTo>
                      <a:pt x="125" y="0"/>
                      <a:pt x="171" y="443"/>
                      <a:pt x="0" y="787"/>
                    </a:cubicBezTo>
                    <a:cubicBezTo>
                      <a:pt x="0" y="787"/>
                      <a:pt x="144" y="518"/>
                      <a:pt x="1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087" name="Freeform 25"/>
              <p:cNvSpPr>
                <a:spLocks/>
              </p:cNvSpPr>
              <p:nvPr/>
            </p:nvSpPr>
            <p:spPr bwMode="auto">
              <a:xfrm>
                <a:off x="1180" y="1375"/>
                <a:ext cx="170" cy="418"/>
              </a:xfrm>
              <a:custGeom>
                <a:avLst/>
                <a:gdLst>
                  <a:gd name="T0" fmla="*/ 2556 w 139"/>
                  <a:gd name="T1" fmla="*/ 3277 h 345"/>
                  <a:gd name="T2" fmla="*/ 2221 w 139"/>
                  <a:gd name="T3" fmla="*/ 7173 h 345"/>
                  <a:gd name="T4" fmla="*/ 2495 w 139"/>
                  <a:gd name="T5" fmla="*/ 10355 h 345"/>
                  <a:gd name="T6" fmla="*/ 2 w 139"/>
                  <a:gd name="T7" fmla="*/ 19404 h 345"/>
                  <a:gd name="T8" fmla="*/ 1709 w 139"/>
                  <a:gd name="T9" fmla="*/ 16502 h 345"/>
                  <a:gd name="T10" fmla="*/ 2848 w 139"/>
                  <a:gd name="T11" fmla="*/ 13460 h 345"/>
                  <a:gd name="T12" fmla="*/ 5210 w 139"/>
                  <a:gd name="T13" fmla="*/ 10885 h 345"/>
                  <a:gd name="T14" fmla="*/ 5210 w 139"/>
                  <a:gd name="T15" fmla="*/ 13460 h 345"/>
                  <a:gd name="T16" fmla="*/ 4676 w 139"/>
                  <a:gd name="T17" fmla="*/ 16308 h 345"/>
                  <a:gd name="T18" fmla="*/ 6539 w 139"/>
                  <a:gd name="T19" fmla="*/ 13302 h 345"/>
                  <a:gd name="T20" fmla="*/ 7275 w 139"/>
                  <a:gd name="T21" fmla="*/ 14796 h 345"/>
                  <a:gd name="T22" fmla="*/ 8284 w 139"/>
                  <a:gd name="T23" fmla="*/ 17338 h 345"/>
                  <a:gd name="T24" fmla="*/ 8243 w 139"/>
                  <a:gd name="T25" fmla="*/ 11390 h 345"/>
                  <a:gd name="T26" fmla="*/ 7275 w 139"/>
                  <a:gd name="T27" fmla="*/ 3678 h 345"/>
                  <a:gd name="T28" fmla="*/ 6539 w 139"/>
                  <a:gd name="T29" fmla="*/ 0 h 345"/>
                  <a:gd name="T30" fmla="*/ 5079 w 139"/>
                  <a:gd name="T31" fmla="*/ 2680 h 345"/>
                  <a:gd name="T32" fmla="*/ 2556 w 139"/>
                  <a:gd name="T33" fmla="*/ 3482 h 3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9"/>
                  <a:gd name="T52" fmla="*/ 0 h 345"/>
                  <a:gd name="T53" fmla="*/ 139 w 139"/>
                  <a:gd name="T54" fmla="*/ 345 h 3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9" h="345">
                    <a:moveTo>
                      <a:pt x="38" y="59"/>
                    </a:moveTo>
                    <a:cubicBezTo>
                      <a:pt x="39" y="84"/>
                      <a:pt x="18" y="101"/>
                      <a:pt x="33" y="127"/>
                    </a:cubicBezTo>
                    <a:cubicBezTo>
                      <a:pt x="45" y="148"/>
                      <a:pt x="42" y="159"/>
                      <a:pt x="37" y="184"/>
                    </a:cubicBezTo>
                    <a:cubicBezTo>
                      <a:pt x="24" y="235"/>
                      <a:pt x="0" y="292"/>
                      <a:pt x="2" y="345"/>
                    </a:cubicBezTo>
                    <a:cubicBezTo>
                      <a:pt x="15" y="337"/>
                      <a:pt x="19" y="307"/>
                      <a:pt x="25" y="293"/>
                    </a:cubicBezTo>
                    <a:cubicBezTo>
                      <a:pt x="31" y="275"/>
                      <a:pt x="35" y="257"/>
                      <a:pt x="42" y="239"/>
                    </a:cubicBezTo>
                    <a:cubicBezTo>
                      <a:pt x="46" y="231"/>
                      <a:pt x="62" y="178"/>
                      <a:pt x="76" y="193"/>
                    </a:cubicBezTo>
                    <a:cubicBezTo>
                      <a:pt x="82" y="199"/>
                      <a:pt x="77" y="231"/>
                      <a:pt x="76" y="239"/>
                    </a:cubicBezTo>
                    <a:cubicBezTo>
                      <a:pt x="74" y="255"/>
                      <a:pt x="65" y="274"/>
                      <a:pt x="68" y="290"/>
                    </a:cubicBezTo>
                    <a:cubicBezTo>
                      <a:pt x="79" y="278"/>
                      <a:pt x="82" y="243"/>
                      <a:pt x="96" y="236"/>
                    </a:cubicBezTo>
                    <a:cubicBezTo>
                      <a:pt x="111" y="229"/>
                      <a:pt x="106" y="252"/>
                      <a:pt x="106" y="263"/>
                    </a:cubicBezTo>
                    <a:cubicBezTo>
                      <a:pt x="106" y="271"/>
                      <a:pt x="106" y="318"/>
                      <a:pt x="121" y="308"/>
                    </a:cubicBezTo>
                    <a:cubicBezTo>
                      <a:pt x="139" y="296"/>
                      <a:pt x="122" y="220"/>
                      <a:pt x="120" y="202"/>
                    </a:cubicBezTo>
                    <a:cubicBezTo>
                      <a:pt x="116" y="156"/>
                      <a:pt x="108" y="111"/>
                      <a:pt x="106" y="65"/>
                    </a:cubicBezTo>
                    <a:cubicBezTo>
                      <a:pt x="105" y="44"/>
                      <a:pt x="104" y="19"/>
                      <a:pt x="96" y="0"/>
                    </a:cubicBezTo>
                    <a:cubicBezTo>
                      <a:pt x="87" y="2"/>
                      <a:pt x="80" y="37"/>
                      <a:pt x="74" y="47"/>
                    </a:cubicBezTo>
                    <a:cubicBezTo>
                      <a:pt x="66" y="61"/>
                      <a:pt x="53" y="70"/>
                      <a:pt x="38" y="63"/>
                    </a:cubicBezTo>
                  </a:path>
                </a:pathLst>
              </a:custGeom>
              <a:solidFill>
                <a:srgbClr val="F1A6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088" name="Freeform 26"/>
              <p:cNvSpPr>
                <a:spLocks/>
              </p:cNvSpPr>
              <p:nvPr/>
            </p:nvSpPr>
            <p:spPr bwMode="auto">
              <a:xfrm>
                <a:off x="1349" y="1344"/>
                <a:ext cx="97" cy="315"/>
              </a:xfrm>
              <a:custGeom>
                <a:avLst/>
                <a:gdLst>
                  <a:gd name="T0" fmla="*/ 1923 w 79"/>
                  <a:gd name="T1" fmla="*/ 0 h 260"/>
                  <a:gd name="T2" fmla="*/ 246 w 79"/>
                  <a:gd name="T3" fmla="*/ 2 h 260"/>
                  <a:gd name="T4" fmla="*/ 721 w 79"/>
                  <a:gd name="T5" fmla="*/ 7913 h 260"/>
                  <a:gd name="T6" fmla="*/ 1566 w 79"/>
                  <a:gd name="T7" fmla="*/ 10978 h 260"/>
                  <a:gd name="T8" fmla="*/ 2470 w 79"/>
                  <a:gd name="T9" fmla="*/ 14433 h 260"/>
                  <a:gd name="T10" fmla="*/ 2845 w 79"/>
                  <a:gd name="T11" fmla="*/ 11214 h 260"/>
                  <a:gd name="T12" fmla="*/ 5461 w 79"/>
                  <a:gd name="T13" fmla="*/ 14650 h 260"/>
                  <a:gd name="T14" fmla="*/ 3175 w 79"/>
                  <a:gd name="T15" fmla="*/ 6382 h 260"/>
                  <a:gd name="T16" fmla="*/ 4898 w 79"/>
                  <a:gd name="T17" fmla="*/ 7426 h 260"/>
                  <a:gd name="T18" fmla="*/ 2845 w 79"/>
                  <a:gd name="T19" fmla="*/ 2874 h 260"/>
                  <a:gd name="T20" fmla="*/ 1887 w 79"/>
                  <a:gd name="T21" fmla="*/ 395 h 26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9"/>
                  <a:gd name="T34" fmla="*/ 0 h 260"/>
                  <a:gd name="T35" fmla="*/ 79 w 79"/>
                  <a:gd name="T36" fmla="*/ 260 h 26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9" h="260">
                    <a:moveTo>
                      <a:pt x="26" y="0"/>
                    </a:moveTo>
                    <a:cubicBezTo>
                      <a:pt x="20" y="10"/>
                      <a:pt x="11" y="3"/>
                      <a:pt x="3" y="2"/>
                    </a:cubicBezTo>
                    <a:cubicBezTo>
                      <a:pt x="1" y="46"/>
                      <a:pt x="0" y="97"/>
                      <a:pt x="10" y="140"/>
                    </a:cubicBezTo>
                    <a:cubicBezTo>
                      <a:pt x="14" y="158"/>
                      <a:pt x="18" y="176"/>
                      <a:pt x="21" y="195"/>
                    </a:cubicBezTo>
                    <a:cubicBezTo>
                      <a:pt x="23" y="214"/>
                      <a:pt x="20" y="241"/>
                      <a:pt x="33" y="256"/>
                    </a:cubicBezTo>
                    <a:cubicBezTo>
                      <a:pt x="39" y="242"/>
                      <a:pt x="25" y="209"/>
                      <a:pt x="38" y="200"/>
                    </a:cubicBezTo>
                    <a:cubicBezTo>
                      <a:pt x="55" y="212"/>
                      <a:pt x="51" y="258"/>
                      <a:pt x="73" y="260"/>
                    </a:cubicBezTo>
                    <a:cubicBezTo>
                      <a:pt x="79" y="217"/>
                      <a:pt x="17" y="156"/>
                      <a:pt x="42" y="113"/>
                    </a:cubicBezTo>
                    <a:cubicBezTo>
                      <a:pt x="51" y="118"/>
                      <a:pt x="57" y="128"/>
                      <a:pt x="66" y="132"/>
                    </a:cubicBezTo>
                    <a:cubicBezTo>
                      <a:pt x="58" y="105"/>
                      <a:pt x="44" y="80"/>
                      <a:pt x="38" y="52"/>
                    </a:cubicBezTo>
                    <a:cubicBezTo>
                      <a:pt x="34" y="37"/>
                      <a:pt x="33" y="20"/>
                      <a:pt x="25" y="7"/>
                    </a:cubicBezTo>
                  </a:path>
                </a:pathLst>
              </a:custGeom>
              <a:solidFill>
                <a:srgbClr val="F1A6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089" name="Freeform 27"/>
              <p:cNvSpPr>
                <a:spLocks/>
              </p:cNvSpPr>
              <p:nvPr/>
            </p:nvSpPr>
            <p:spPr bwMode="auto">
              <a:xfrm>
                <a:off x="1404" y="1821"/>
                <a:ext cx="74" cy="970"/>
              </a:xfrm>
              <a:custGeom>
                <a:avLst/>
                <a:gdLst>
                  <a:gd name="T0" fmla="*/ 0 w 60"/>
                  <a:gd name="T1" fmla="*/ 0 h 800"/>
                  <a:gd name="T2" fmla="*/ 1466 w 60"/>
                  <a:gd name="T3" fmla="*/ 23518 h 800"/>
                  <a:gd name="T4" fmla="*/ 2013 w 60"/>
                  <a:gd name="T5" fmla="*/ 33977 h 800"/>
                  <a:gd name="T6" fmla="*/ 1369 w 60"/>
                  <a:gd name="T7" fmla="*/ 45742 h 800"/>
                  <a:gd name="T8" fmla="*/ 3062 w 60"/>
                  <a:gd name="T9" fmla="*/ 38618 h 800"/>
                  <a:gd name="T10" fmla="*/ 3924 w 60"/>
                  <a:gd name="T11" fmla="*/ 32341 h 800"/>
                  <a:gd name="T12" fmla="*/ 4296 w 60"/>
                  <a:gd name="T13" fmla="*/ 18799 h 800"/>
                  <a:gd name="T14" fmla="*/ 3062 w 60"/>
                  <a:gd name="T15" fmla="*/ 7732 h 800"/>
                  <a:gd name="T16" fmla="*/ 651 w 60"/>
                  <a:gd name="T17" fmla="*/ 748 h 8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0"/>
                  <a:gd name="T28" fmla="*/ 0 h 800"/>
                  <a:gd name="T29" fmla="*/ 60 w 60"/>
                  <a:gd name="T30" fmla="*/ 800 h 80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0" h="800">
                    <a:moveTo>
                      <a:pt x="0" y="0"/>
                    </a:moveTo>
                    <a:cubicBezTo>
                      <a:pt x="27" y="135"/>
                      <a:pt x="12" y="274"/>
                      <a:pt x="18" y="411"/>
                    </a:cubicBezTo>
                    <a:cubicBezTo>
                      <a:pt x="21" y="471"/>
                      <a:pt x="24" y="532"/>
                      <a:pt x="24" y="594"/>
                    </a:cubicBezTo>
                    <a:cubicBezTo>
                      <a:pt x="24" y="663"/>
                      <a:pt x="12" y="731"/>
                      <a:pt x="16" y="800"/>
                    </a:cubicBezTo>
                    <a:cubicBezTo>
                      <a:pt x="45" y="788"/>
                      <a:pt x="34" y="702"/>
                      <a:pt x="37" y="675"/>
                    </a:cubicBezTo>
                    <a:cubicBezTo>
                      <a:pt x="41" y="638"/>
                      <a:pt x="43" y="601"/>
                      <a:pt x="48" y="565"/>
                    </a:cubicBezTo>
                    <a:cubicBezTo>
                      <a:pt x="57" y="486"/>
                      <a:pt x="60" y="407"/>
                      <a:pt x="53" y="328"/>
                    </a:cubicBezTo>
                    <a:cubicBezTo>
                      <a:pt x="48" y="264"/>
                      <a:pt x="43" y="200"/>
                      <a:pt x="37" y="136"/>
                    </a:cubicBezTo>
                    <a:cubicBezTo>
                      <a:pt x="34" y="108"/>
                      <a:pt x="33" y="27"/>
                      <a:pt x="8" y="13"/>
                    </a:cubicBezTo>
                  </a:path>
                </a:pathLst>
              </a:custGeom>
              <a:solidFill>
                <a:srgbClr val="F1A6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090" name="Freeform 28"/>
              <p:cNvSpPr>
                <a:spLocks/>
              </p:cNvSpPr>
              <p:nvPr/>
            </p:nvSpPr>
            <p:spPr bwMode="auto">
              <a:xfrm>
                <a:off x="1363" y="2923"/>
                <a:ext cx="122" cy="472"/>
              </a:xfrm>
              <a:custGeom>
                <a:avLst/>
                <a:gdLst>
                  <a:gd name="T0" fmla="*/ 2722 w 100"/>
                  <a:gd name="T1" fmla="*/ 0 h 389"/>
                  <a:gd name="T2" fmla="*/ 1249 w 100"/>
                  <a:gd name="T3" fmla="*/ 7887 h 389"/>
                  <a:gd name="T4" fmla="*/ 1188 w 100"/>
                  <a:gd name="T5" fmla="*/ 13974 h 389"/>
                  <a:gd name="T6" fmla="*/ 1771 w 100"/>
                  <a:gd name="T7" fmla="*/ 22572 h 389"/>
                  <a:gd name="T8" fmla="*/ 2584 w 100"/>
                  <a:gd name="T9" fmla="*/ 18226 h 389"/>
                  <a:gd name="T10" fmla="*/ 4200 w 100"/>
                  <a:gd name="T11" fmla="*/ 14844 h 389"/>
                  <a:gd name="T12" fmla="*/ 2722 w 100"/>
                  <a:gd name="T13" fmla="*/ 15276 h 389"/>
                  <a:gd name="T14" fmla="*/ 6201 w 100"/>
                  <a:gd name="T15" fmla="*/ 3859 h 389"/>
                  <a:gd name="T16" fmla="*/ 5083 w 100"/>
                  <a:gd name="T17" fmla="*/ 6500 h 389"/>
                  <a:gd name="T18" fmla="*/ 3376 w 100"/>
                  <a:gd name="T19" fmla="*/ 9274 h 389"/>
                  <a:gd name="T20" fmla="*/ 2949 w 100"/>
                  <a:gd name="T21" fmla="*/ 9274 h 389"/>
                  <a:gd name="T22" fmla="*/ 2584 w 100"/>
                  <a:gd name="T23" fmla="*/ 1105 h 38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0"/>
                  <a:gd name="T37" fmla="*/ 0 h 389"/>
                  <a:gd name="T38" fmla="*/ 100 w 100"/>
                  <a:gd name="T39" fmla="*/ 389 h 38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0" h="389">
                    <a:moveTo>
                      <a:pt x="42" y="0"/>
                    </a:moveTo>
                    <a:cubicBezTo>
                      <a:pt x="22" y="24"/>
                      <a:pt x="24" y="103"/>
                      <a:pt x="20" y="136"/>
                    </a:cubicBezTo>
                    <a:cubicBezTo>
                      <a:pt x="16" y="170"/>
                      <a:pt x="18" y="206"/>
                      <a:pt x="18" y="241"/>
                    </a:cubicBezTo>
                    <a:cubicBezTo>
                      <a:pt x="18" y="277"/>
                      <a:pt x="0" y="365"/>
                      <a:pt x="28" y="389"/>
                    </a:cubicBezTo>
                    <a:cubicBezTo>
                      <a:pt x="35" y="366"/>
                      <a:pt x="32" y="338"/>
                      <a:pt x="39" y="314"/>
                    </a:cubicBezTo>
                    <a:cubicBezTo>
                      <a:pt x="45" y="293"/>
                      <a:pt x="63" y="278"/>
                      <a:pt x="65" y="256"/>
                    </a:cubicBezTo>
                    <a:cubicBezTo>
                      <a:pt x="58" y="258"/>
                      <a:pt x="49" y="259"/>
                      <a:pt x="42" y="263"/>
                    </a:cubicBezTo>
                    <a:cubicBezTo>
                      <a:pt x="9" y="220"/>
                      <a:pt x="100" y="121"/>
                      <a:pt x="95" y="67"/>
                    </a:cubicBezTo>
                    <a:cubicBezTo>
                      <a:pt x="80" y="77"/>
                      <a:pt x="84" y="97"/>
                      <a:pt x="78" y="112"/>
                    </a:cubicBezTo>
                    <a:cubicBezTo>
                      <a:pt x="72" y="128"/>
                      <a:pt x="60" y="146"/>
                      <a:pt x="52" y="160"/>
                    </a:cubicBezTo>
                    <a:cubicBezTo>
                      <a:pt x="51" y="160"/>
                      <a:pt x="46" y="160"/>
                      <a:pt x="45" y="160"/>
                    </a:cubicBezTo>
                    <a:cubicBezTo>
                      <a:pt x="42" y="112"/>
                      <a:pt x="46" y="65"/>
                      <a:pt x="39" y="19"/>
                    </a:cubicBezTo>
                  </a:path>
                </a:pathLst>
              </a:custGeom>
              <a:solidFill>
                <a:srgbClr val="F1A6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091" name="Freeform 29"/>
              <p:cNvSpPr>
                <a:spLocks/>
              </p:cNvSpPr>
              <p:nvPr/>
            </p:nvSpPr>
            <p:spPr bwMode="auto">
              <a:xfrm>
                <a:off x="1260" y="2867"/>
                <a:ext cx="79" cy="506"/>
              </a:xfrm>
              <a:custGeom>
                <a:avLst/>
                <a:gdLst>
                  <a:gd name="T0" fmla="*/ 1124 w 65"/>
                  <a:gd name="T1" fmla="*/ 2395 h 417"/>
                  <a:gd name="T2" fmla="*/ 3177 w 65"/>
                  <a:gd name="T3" fmla="*/ 6605 h 417"/>
                  <a:gd name="T4" fmla="*/ 3709 w 65"/>
                  <a:gd name="T5" fmla="*/ 14359 h 417"/>
                  <a:gd name="T6" fmla="*/ 3623 w 65"/>
                  <a:gd name="T7" fmla="*/ 24231 h 417"/>
                  <a:gd name="T8" fmla="*/ 2585 w 65"/>
                  <a:gd name="T9" fmla="*/ 17922 h 417"/>
                  <a:gd name="T10" fmla="*/ 349 w 65"/>
                  <a:gd name="T11" fmla="*/ 11257 h 417"/>
                  <a:gd name="T12" fmla="*/ 1659 w 65"/>
                  <a:gd name="T13" fmla="*/ 12264 h 417"/>
                  <a:gd name="T14" fmla="*/ 1124 w 65"/>
                  <a:gd name="T15" fmla="*/ 2547 h 4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5"/>
                  <a:gd name="T25" fmla="*/ 0 h 417"/>
                  <a:gd name="T26" fmla="*/ 65 w 65"/>
                  <a:gd name="T27" fmla="*/ 417 h 4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5" h="417">
                    <a:moveTo>
                      <a:pt x="19" y="41"/>
                    </a:moveTo>
                    <a:cubicBezTo>
                      <a:pt x="49" y="0"/>
                      <a:pt x="51" y="98"/>
                      <a:pt x="53" y="114"/>
                    </a:cubicBezTo>
                    <a:cubicBezTo>
                      <a:pt x="59" y="158"/>
                      <a:pt x="64" y="202"/>
                      <a:pt x="62" y="247"/>
                    </a:cubicBezTo>
                    <a:cubicBezTo>
                      <a:pt x="59" y="303"/>
                      <a:pt x="65" y="361"/>
                      <a:pt x="61" y="417"/>
                    </a:cubicBezTo>
                    <a:cubicBezTo>
                      <a:pt x="37" y="397"/>
                      <a:pt x="44" y="337"/>
                      <a:pt x="43" y="308"/>
                    </a:cubicBezTo>
                    <a:cubicBezTo>
                      <a:pt x="41" y="268"/>
                      <a:pt x="5" y="235"/>
                      <a:pt x="6" y="194"/>
                    </a:cubicBezTo>
                    <a:cubicBezTo>
                      <a:pt x="10" y="203"/>
                      <a:pt x="17" y="210"/>
                      <a:pt x="27" y="211"/>
                    </a:cubicBezTo>
                    <a:cubicBezTo>
                      <a:pt x="36" y="159"/>
                      <a:pt x="0" y="95"/>
                      <a:pt x="19" y="44"/>
                    </a:cubicBezTo>
                  </a:path>
                </a:pathLst>
              </a:custGeom>
              <a:solidFill>
                <a:srgbClr val="F1A6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092" name="Freeform 30"/>
              <p:cNvSpPr>
                <a:spLocks/>
              </p:cNvSpPr>
              <p:nvPr/>
            </p:nvSpPr>
            <p:spPr bwMode="auto">
              <a:xfrm>
                <a:off x="1309" y="2054"/>
                <a:ext cx="35" cy="455"/>
              </a:xfrm>
              <a:custGeom>
                <a:avLst/>
                <a:gdLst>
                  <a:gd name="T0" fmla="*/ 0 w 29"/>
                  <a:gd name="T1" fmla="*/ 0 h 375"/>
                  <a:gd name="T2" fmla="*/ 731 w 29"/>
                  <a:gd name="T3" fmla="*/ 11612 h 375"/>
                  <a:gd name="T4" fmla="*/ 824 w 29"/>
                  <a:gd name="T5" fmla="*/ 16562 h 375"/>
                  <a:gd name="T6" fmla="*/ 824 w 29"/>
                  <a:gd name="T7" fmla="*/ 21754 h 375"/>
                  <a:gd name="T8" fmla="*/ 1161 w 29"/>
                  <a:gd name="T9" fmla="*/ 6807 h 375"/>
                  <a:gd name="T10" fmla="*/ 162 w 29"/>
                  <a:gd name="T11" fmla="*/ 0 h 37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"/>
                  <a:gd name="T19" fmla="*/ 0 h 375"/>
                  <a:gd name="T20" fmla="*/ 29 w 29"/>
                  <a:gd name="T21" fmla="*/ 375 h 37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" h="375">
                    <a:moveTo>
                      <a:pt x="0" y="0"/>
                    </a:moveTo>
                    <a:cubicBezTo>
                      <a:pt x="19" y="60"/>
                      <a:pt x="11" y="138"/>
                      <a:pt x="14" y="200"/>
                    </a:cubicBezTo>
                    <a:cubicBezTo>
                      <a:pt x="16" y="228"/>
                      <a:pt x="16" y="257"/>
                      <a:pt x="16" y="285"/>
                    </a:cubicBezTo>
                    <a:cubicBezTo>
                      <a:pt x="16" y="311"/>
                      <a:pt x="8" y="353"/>
                      <a:pt x="16" y="375"/>
                    </a:cubicBezTo>
                    <a:cubicBezTo>
                      <a:pt x="29" y="292"/>
                      <a:pt x="21" y="202"/>
                      <a:pt x="22" y="117"/>
                    </a:cubicBezTo>
                    <a:cubicBezTo>
                      <a:pt x="22" y="84"/>
                      <a:pt x="22" y="26"/>
                      <a:pt x="3" y="0"/>
                    </a:cubicBezTo>
                  </a:path>
                </a:pathLst>
              </a:custGeom>
              <a:solidFill>
                <a:srgbClr val="F1A6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093" name="Freeform 31"/>
              <p:cNvSpPr>
                <a:spLocks/>
              </p:cNvSpPr>
              <p:nvPr/>
            </p:nvSpPr>
            <p:spPr bwMode="auto">
              <a:xfrm>
                <a:off x="1124" y="2069"/>
                <a:ext cx="43" cy="402"/>
              </a:xfrm>
              <a:custGeom>
                <a:avLst/>
                <a:gdLst>
                  <a:gd name="T0" fmla="*/ 1089 w 35"/>
                  <a:gd name="T1" fmla="*/ 395 h 332"/>
                  <a:gd name="T2" fmla="*/ 1089 w 35"/>
                  <a:gd name="T3" fmla="*/ 0 h 332"/>
                  <a:gd name="T4" fmla="*/ 560 w 35"/>
                  <a:gd name="T5" fmla="*/ 11530 h 332"/>
                  <a:gd name="T6" fmla="*/ 1552 w 35"/>
                  <a:gd name="T7" fmla="*/ 18470 h 332"/>
                  <a:gd name="T8" fmla="*/ 1275 w 35"/>
                  <a:gd name="T9" fmla="*/ 12377 h 332"/>
                  <a:gd name="T10" fmla="*/ 2200 w 35"/>
                  <a:gd name="T11" fmla="*/ 6548 h 332"/>
                  <a:gd name="T12" fmla="*/ 1725 w 35"/>
                  <a:gd name="T13" fmla="*/ 222 h 3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5"/>
                  <a:gd name="T22" fmla="*/ 0 h 332"/>
                  <a:gd name="T23" fmla="*/ 35 w 35"/>
                  <a:gd name="T24" fmla="*/ 332 h 3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5" h="332">
                    <a:moveTo>
                      <a:pt x="15" y="7"/>
                    </a:moveTo>
                    <a:cubicBezTo>
                      <a:pt x="15" y="4"/>
                      <a:pt x="15" y="2"/>
                      <a:pt x="15" y="0"/>
                    </a:cubicBezTo>
                    <a:cubicBezTo>
                      <a:pt x="18" y="68"/>
                      <a:pt x="5" y="137"/>
                      <a:pt x="7" y="207"/>
                    </a:cubicBezTo>
                    <a:cubicBezTo>
                      <a:pt x="8" y="232"/>
                      <a:pt x="0" y="315"/>
                      <a:pt x="20" y="332"/>
                    </a:cubicBezTo>
                    <a:cubicBezTo>
                      <a:pt x="22" y="295"/>
                      <a:pt x="13" y="259"/>
                      <a:pt x="17" y="223"/>
                    </a:cubicBezTo>
                    <a:cubicBezTo>
                      <a:pt x="21" y="188"/>
                      <a:pt x="27" y="153"/>
                      <a:pt x="29" y="118"/>
                    </a:cubicBezTo>
                    <a:cubicBezTo>
                      <a:pt x="30" y="85"/>
                      <a:pt x="35" y="33"/>
                      <a:pt x="23" y="4"/>
                    </a:cubicBezTo>
                  </a:path>
                </a:pathLst>
              </a:custGeom>
              <a:solidFill>
                <a:srgbClr val="F1A6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094" name="Freeform 32"/>
              <p:cNvSpPr>
                <a:spLocks/>
              </p:cNvSpPr>
              <p:nvPr/>
            </p:nvSpPr>
            <p:spPr bwMode="auto">
              <a:xfrm>
                <a:off x="944" y="1885"/>
                <a:ext cx="167" cy="987"/>
              </a:xfrm>
              <a:custGeom>
                <a:avLst/>
                <a:gdLst>
                  <a:gd name="T0" fmla="*/ 8488 w 136"/>
                  <a:gd name="T1" fmla="*/ 0 h 814"/>
                  <a:gd name="T2" fmla="*/ 10116 w 136"/>
                  <a:gd name="T3" fmla="*/ 46564 h 814"/>
                  <a:gd name="T4" fmla="*/ 8488 w 136"/>
                  <a:gd name="T5" fmla="*/ 0 h 814"/>
                  <a:gd name="T6" fmla="*/ 0 60000 65536"/>
                  <a:gd name="T7" fmla="*/ 0 60000 65536"/>
                  <a:gd name="T8" fmla="*/ 0 60000 65536"/>
                  <a:gd name="T9" fmla="*/ 0 w 136"/>
                  <a:gd name="T10" fmla="*/ 0 h 814"/>
                  <a:gd name="T11" fmla="*/ 136 w 136"/>
                  <a:gd name="T12" fmla="*/ 814 h 8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6" h="814">
                    <a:moveTo>
                      <a:pt x="114" y="0"/>
                    </a:moveTo>
                    <a:cubicBezTo>
                      <a:pt x="114" y="0"/>
                      <a:pt x="0" y="443"/>
                      <a:pt x="136" y="814"/>
                    </a:cubicBezTo>
                    <a:cubicBezTo>
                      <a:pt x="136" y="814"/>
                      <a:pt x="58" y="176"/>
                      <a:pt x="114" y="0"/>
                    </a:cubicBezTo>
                    <a:close/>
                  </a:path>
                </a:pathLst>
              </a:custGeom>
              <a:solidFill>
                <a:srgbClr val="F1A6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095" name="Freeform 33"/>
              <p:cNvSpPr>
                <a:spLocks/>
              </p:cNvSpPr>
              <p:nvPr/>
            </p:nvSpPr>
            <p:spPr bwMode="auto">
              <a:xfrm>
                <a:off x="1370" y="1165"/>
                <a:ext cx="456" cy="2475"/>
              </a:xfrm>
              <a:custGeom>
                <a:avLst/>
                <a:gdLst>
                  <a:gd name="T0" fmla="*/ 2833 w 373"/>
                  <a:gd name="T1" fmla="*/ 116988 h 2041"/>
                  <a:gd name="T2" fmla="*/ 5373 w 373"/>
                  <a:gd name="T3" fmla="*/ 98257 h 2041"/>
                  <a:gd name="T4" fmla="*/ 4515 w 373"/>
                  <a:gd name="T5" fmla="*/ 15724 h 2041"/>
                  <a:gd name="T6" fmla="*/ 0 w 373"/>
                  <a:gd name="T7" fmla="*/ 0 h 204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73"/>
                  <a:gd name="T13" fmla="*/ 0 h 2041"/>
                  <a:gd name="T14" fmla="*/ 373 w 373"/>
                  <a:gd name="T15" fmla="*/ 2041 h 204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73" h="2041">
                    <a:moveTo>
                      <a:pt x="42" y="2041"/>
                    </a:moveTo>
                    <a:cubicBezTo>
                      <a:pt x="42" y="2041"/>
                      <a:pt x="23" y="1819"/>
                      <a:pt x="79" y="1714"/>
                    </a:cubicBezTo>
                    <a:cubicBezTo>
                      <a:pt x="160" y="1565"/>
                      <a:pt x="373" y="948"/>
                      <a:pt x="67" y="274"/>
                    </a:cubicBezTo>
                    <a:cubicBezTo>
                      <a:pt x="13" y="156"/>
                      <a:pt x="9" y="50"/>
                      <a:pt x="0" y="0"/>
                    </a:cubicBezTo>
                  </a:path>
                </a:pathLst>
              </a:custGeom>
              <a:noFill/>
              <a:ln w="7938" cap="rnd">
                <a:solidFill>
                  <a:srgbClr val="494E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096" name="Freeform 34"/>
              <p:cNvSpPr>
                <a:spLocks/>
              </p:cNvSpPr>
              <p:nvPr/>
            </p:nvSpPr>
            <p:spPr bwMode="auto">
              <a:xfrm>
                <a:off x="814" y="1168"/>
                <a:ext cx="543" cy="2475"/>
              </a:xfrm>
              <a:custGeom>
                <a:avLst/>
                <a:gdLst>
                  <a:gd name="T0" fmla="*/ 25504 w 444"/>
                  <a:gd name="T1" fmla="*/ 0 h 2042"/>
                  <a:gd name="T2" fmla="*/ 21126 w 444"/>
                  <a:gd name="T3" fmla="*/ 15283 h 2042"/>
                  <a:gd name="T4" fmla="*/ 24260 w 444"/>
                  <a:gd name="T5" fmla="*/ 96124 h 2042"/>
                  <a:gd name="T6" fmla="*/ 29179 w 444"/>
                  <a:gd name="T7" fmla="*/ 115870 h 204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44"/>
                  <a:gd name="T13" fmla="*/ 0 h 2042"/>
                  <a:gd name="T14" fmla="*/ 444 w 444"/>
                  <a:gd name="T15" fmla="*/ 2042 h 204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44" h="2042">
                    <a:moveTo>
                      <a:pt x="372" y="0"/>
                    </a:moveTo>
                    <a:cubicBezTo>
                      <a:pt x="372" y="0"/>
                      <a:pt x="365" y="136"/>
                      <a:pt x="308" y="270"/>
                    </a:cubicBezTo>
                    <a:cubicBezTo>
                      <a:pt x="230" y="452"/>
                      <a:pt x="0" y="1118"/>
                      <a:pt x="354" y="1694"/>
                    </a:cubicBezTo>
                    <a:cubicBezTo>
                      <a:pt x="444" y="1841"/>
                      <a:pt x="426" y="2042"/>
                      <a:pt x="426" y="2042"/>
                    </a:cubicBezTo>
                  </a:path>
                </a:pathLst>
              </a:custGeom>
              <a:noFill/>
              <a:ln w="7938" cap="rnd">
                <a:solidFill>
                  <a:srgbClr val="494E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097" name="Freeform 35"/>
              <p:cNvSpPr>
                <a:spLocks/>
              </p:cNvSpPr>
              <p:nvPr/>
            </p:nvSpPr>
            <p:spPr bwMode="auto">
              <a:xfrm>
                <a:off x="1368" y="3540"/>
                <a:ext cx="41" cy="107"/>
              </a:xfrm>
              <a:custGeom>
                <a:avLst/>
                <a:gdLst>
                  <a:gd name="T0" fmla="*/ 1714 w 34"/>
                  <a:gd name="T1" fmla="*/ 1300 h 88"/>
                  <a:gd name="T2" fmla="*/ 411 w 34"/>
                  <a:gd name="T3" fmla="*/ 1 h 88"/>
                  <a:gd name="T4" fmla="*/ 462 w 34"/>
                  <a:gd name="T5" fmla="*/ 2713 h 88"/>
                  <a:gd name="T6" fmla="*/ 341 w 34"/>
                  <a:gd name="T7" fmla="*/ 4582 h 88"/>
                  <a:gd name="T8" fmla="*/ 1241 w 34"/>
                  <a:gd name="T9" fmla="*/ 4510 h 88"/>
                  <a:gd name="T10" fmla="*/ 1387 w 34"/>
                  <a:gd name="T11" fmla="*/ 1189 h 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"/>
                  <a:gd name="T19" fmla="*/ 0 h 88"/>
                  <a:gd name="T20" fmla="*/ 34 w 34"/>
                  <a:gd name="T21" fmla="*/ 88 h 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" h="88">
                    <a:moveTo>
                      <a:pt x="34" y="21"/>
                    </a:moveTo>
                    <a:cubicBezTo>
                      <a:pt x="23" y="26"/>
                      <a:pt x="18" y="0"/>
                      <a:pt x="8" y="1"/>
                    </a:cubicBezTo>
                    <a:cubicBezTo>
                      <a:pt x="0" y="1"/>
                      <a:pt x="9" y="37"/>
                      <a:pt x="9" y="45"/>
                    </a:cubicBezTo>
                    <a:cubicBezTo>
                      <a:pt x="9" y="55"/>
                      <a:pt x="5" y="67"/>
                      <a:pt x="7" y="76"/>
                    </a:cubicBezTo>
                    <a:cubicBezTo>
                      <a:pt x="9" y="88"/>
                      <a:pt x="18" y="81"/>
                      <a:pt x="24" y="74"/>
                    </a:cubicBezTo>
                    <a:cubicBezTo>
                      <a:pt x="34" y="60"/>
                      <a:pt x="32" y="34"/>
                      <a:pt x="27" y="20"/>
                    </a:cubicBezTo>
                  </a:path>
                </a:pathLst>
              </a:custGeom>
              <a:solidFill>
                <a:srgbClr val="F7F4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  <p:sp>
            <p:nvSpPr>
              <p:cNvPr id="1098" name="Freeform 36"/>
              <p:cNvSpPr>
                <a:spLocks/>
              </p:cNvSpPr>
              <p:nvPr/>
            </p:nvSpPr>
            <p:spPr bwMode="auto">
              <a:xfrm>
                <a:off x="1251" y="1161"/>
                <a:ext cx="110" cy="194"/>
              </a:xfrm>
              <a:custGeom>
                <a:avLst/>
                <a:gdLst>
                  <a:gd name="T0" fmla="*/ 5692 w 90"/>
                  <a:gd name="T1" fmla="*/ 404 h 160"/>
                  <a:gd name="T2" fmla="*/ 3305 w 90"/>
                  <a:gd name="T3" fmla="*/ 275 h 160"/>
                  <a:gd name="T4" fmla="*/ 1810 w 90"/>
                  <a:gd name="T5" fmla="*/ 1101 h 160"/>
                  <a:gd name="T6" fmla="*/ 1077 w 90"/>
                  <a:gd name="T7" fmla="*/ 4393 h 160"/>
                  <a:gd name="T8" fmla="*/ 543 w 90"/>
                  <a:gd name="T9" fmla="*/ 6973 h 160"/>
                  <a:gd name="T10" fmla="*/ 721 w 90"/>
                  <a:gd name="T11" fmla="*/ 8455 h 160"/>
                  <a:gd name="T12" fmla="*/ 1797 w 90"/>
                  <a:gd name="T13" fmla="*/ 6072 h 160"/>
                  <a:gd name="T14" fmla="*/ 2936 w 90"/>
                  <a:gd name="T15" fmla="*/ 4827 h 160"/>
                  <a:gd name="T16" fmla="*/ 3719 w 90"/>
                  <a:gd name="T17" fmla="*/ 5751 h 160"/>
                  <a:gd name="T18" fmla="*/ 4713 w 90"/>
                  <a:gd name="T19" fmla="*/ 2433 h 160"/>
                  <a:gd name="T20" fmla="*/ 5886 w 90"/>
                  <a:gd name="T21" fmla="*/ 2380 h 160"/>
                  <a:gd name="T22" fmla="*/ 5555 w 90"/>
                  <a:gd name="T23" fmla="*/ 509 h 16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0"/>
                  <a:gd name="T37" fmla="*/ 0 h 160"/>
                  <a:gd name="T38" fmla="*/ 90 w 90"/>
                  <a:gd name="T39" fmla="*/ 160 h 16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0" h="160">
                    <a:moveTo>
                      <a:pt x="84" y="7"/>
                    </a:moveTo>
                    <a:cubicBezTo>
                      <a:pt x="75" y="0"/>
                      <a:pt x="59" y="4"/>
                      <a:pt x="49" y="5"/>
                    </a:cubicBezTo>
                    <a:cubicBezTo>
                      <a:pt x="35" y="6"/>
                      <a:pt x="31" y="6"/>
                      <a:pt x="27" y="20"/>
                    </a:cubicBezTo>
                    <a:cubicBezTo>
                      <a:pt x="22" y="39"/>
                      <a:pt x="20" y="59"/>
                      <a:pt x="16" y="77"/>
                    </a:cubicBezTo>
                    <a:cubicBezTo>
                      <a:pt x="12" y="92"/>
                      <a:pt x="10" y="107"/>
                      <a:pt x="8" y="122"/>
                    </a:cubicBezTo>
                    <a:cubicBezTo>
                      <a:pt x="8" y="128"/>
                      <a:pt x="0" y="160"/>
                      <a:pt x="11" y="148"/>
                    </a:cubicBezTo>
                    <a:cubicBezTo>
                      <a:pt x="20" y="139"/>
                      <a:pt x="21" y="118"/>
                      <a:pt x="26" y="106"/>
                    </a:cubicBezTo>
                    <a:cubicBezTo>
                      <a:pt x="28" y="102"/>
                      <a:pt x="36" y="83"/>
                      <a:pt x="43" y="84"/>
                    </a:cubicBezTo>
                    <a:cubicBezTo>
                      <a:pt x="47" y="85"/>
                      <a:pt x="49" y="122"/>
                      <a:pt x="56" y="101"/>
                    </a:cubicBezTo>
                    <a:cubicBezTo>
                      <a:pt x="60" y="87"/>
                      <a:pt x="50" y="50"/>
                      <a:pt x="70" y="43"/>
                    </a:cubicBezTo>
                    <a:cubicBezTo>
                      <a:pt x="78" y="41"/>
                      <a:pt x="82" y="52"/>
                      <a:pt x="87" y="42"/>
                    </a:cubicBezTo>
                    <a:cubicBezTo>
                      <a:pt x="90" y="35"/>
                      <a:pt x="86" y="15"/>
                      <a:pt x="83" y="9"/>
                    </a:cubicBezTo>
                  </a:path>
                </a:pathLst>
              </a:custGeom>
              <a:solidFill>
                <a:srgbClr val="F7F4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200"/>
              </a:p>
            </p:txBody>
          </p:sp>
        </p:grpSp>
        <p:grpSp>
          <p:nvGrpSpPr>
            <p:cNvPr id="2" name="Groupe 1"/>
            <p:cNvGrpSpPr/>
            <p:nvPr/>
          </p:nvGrpSpPr>
          <p:grpSpPr>
            <a:xfrm>
              <a:off x="1394297" y="3051140"/>
              <a:ext cx="584491" cy="907964"/>
              <a:chOff x="2196115" y="81076"/>
              <a:chExt cx="1389063" cy="2036763"/>
            </a:xfrm>
          </p:grpSpPr>
          <p:grpSp>
            <p:nvGrpSpPr>
              <p:cNvPr id="1298" name="Group 1240"/>
              <p:cNvGrpSpPr>
                <a:grpSpLocks/>
              </p:cNvGrpSpPr>
              <p:nvPr/>
            </p:nvGrpSpPr>
            <p:grpSpPr bwMode="auto">
              <a:xfrm>
                <a:off x="2196115" y="81076"/>
                <a:ext cx="1389063" cy="2036763"/>
                <a:chOff x="2005" y="875"/>
                <a:chExt cx="1753" cy="2568"/>
              </a:xfrm>
            </p:grpSpPr>
            <p:grpSp>
              <p:nvGrpSpPr>
                <p:cNvPr id="1407" name="Group 1174"/>
                <p:cNvGrpSpPr>
                  <a:grpSpLocks/>
                </p:cNvGrpSpPr>
                <p:nvPr/>
              </p:nvGrpSpPr>
              <p:grpSpPr bwMode="auto">
                <a:xfrm>
                  <a:off x="2005" y="875"/>
                  <a:ext cx="1753" cy="2568"/>
                  <a:chOff x="2005" y="875"/>
                  <a:chExt cx="1753" cy="2568"/>
                </a:xfrm>
              </p:grpSpPr>
              <p:sp>
                <p:nvSpPr>
                  <p:cNvPr id="1473" name="Freeform 974"/>
                  <p:cNvSpPr>
                    <a:spLocks/>
                  </p:cNvSpPr>
                  <p:nvPr/>
                </p:nvSpPr>
                <p:spPr bwMode="auto">
                  <a:xfrm>
                    <a:off x="3700" y="2240"/>
                    <a:ext cx="38" cy="91"/>
                  </a:xfrm>
                  <a:custGeom>
                    <a:avLst/>
                    <a:gdLst>
                      <a:gd name="T0" fmla="*/ 489 w 15"/>
                      <a:gd name="T1" fmla="*/ 0 h 34"/>
                      <a:gd name="T2" fmla="*/ 570 w 15"/>
                      <a:gd name="T3" fmla="*/ 1132 h 34"/>
                      <a:gd name="T4" fmla="*/ 0 w 15"/>
                      <a:gd name="T5" fmla="*/ 1534 h 34"/>
                      <a:gd name="T6" fmla="*/ 456 w 15"/>
                      <a:gd name="T7" fmla="*/ 559 h 3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5" h="34">
                        <a:moveTo>
                          <a:pt x="12" y="0"/>
                        </a:moveTo>
                        <a:cubicBezTo>
                          <a:pt x="13" y="7"/>
                          <a:pt x="15" y="15"/>
                          <a:pt x="14" y="22"/>
                        </a:cubicBezTo>
                        <a:cubicBezTo>
                          <a:pt x="13" y="34"/>
                          <a:pt x="10" y="32"/>
                          <a:pt x="0" y="30"/>
                        </a:cubicBezTo>
                        <a:cubicBezTo>
                          <a:pt x="10" y="28"/>
                          <a:pt x="10" y="21"/>
                          <a:pt x="11" y="11"/>
                        </a:cubicBezTo>
                      </a:path>
                    </a:pathLst>
                  </a:custGeom>
                  <a:solidFill>
                    <a:srgbClr val="F7C2B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474" name="Freeform 975"/>
                  <p:cNvSpPr>
                    <a:spLocks/>
                  </p:cNvSpPr>
                  <p:nvPr/>
                </p:nvSpPr>
                <p:spPr bwMode="auto">
                  <a:xfrm>
                    <a:off x="2005" y="875"/>
                    <a:ext cx="1753" cy="2568"/>
                  </a:xfrm>
                  <a:custGeom>
                    <a:avLst/>
                    <a:gdLst>
                      <a:gd name="T0" fmla="*/ 26865 w 701"/>
                      <a:gd name="T1" fmla="*/ 25181 h 963"/>
                      <a:gd name="T2" fmla="*/ 26082 w 701"/>
                      <a:gd name="T3" fmla="*/ 20877 h 963"/>
                      <a:gd name="T4" fmla="*/ 25415 w 701"/>
                      <a:gd name="T5" fmla="*/ 15779 h 963"/>
                      <a:gd name="T6" fmla="*/ 25177 w 701"/>
                      <a:gd name="T7" fmla="*/ 12040 h 963"/>
                      <a:gd name="T8" fmla="*/ 25302 w 701"/>
                      <a:gd name="T9" fmla="*/ 7885 h 963"/>
                      <a:gd name="T10" fmla="*/ 25102 w 701"/>
                      <a:gd name="T11" fmla="*/ 3187 h 963"/>
                      <a:gd name="T12" fmla="*/ 22832 w 701"/>
                      <a:gd name="T13" fmla="*/ 248 h 963"/>
                      <a:gd name="T14" fmla="*/ 20248 w 701"/>
                      <a:gd name="T15" fmla="*/ 2880 h 963"/>
                      <a:gd name="T16" fmla="*/ 18893 w 701"/>
                      <a:gd name="T17" fmla="*/ 5917 h 963"/>
                      <a:gd name="T18" fmla="*/ 16652 w 701"/>
                      <a:gd name="T19" fmla="*/ 8248 h 963"/>
                      <a:gd name="T20" fmla="*/ 12794 w 701"/>
                      <a:gd name="T21" fmla="*/ 8853 h 963"/>
                      <a:gd name="T22" fmla="*/ 9193 w 701"/>
                      <a:gd name="T23" fmla="*/ 8440 h 963"/>
                      <a:gd name="T24" fmla="*/ 6304 w 701"/>
                      <a:gd name="T25" fmla="*/ 6067 h 963"/>
                      <a:gd name="T26" fmla="*/ 2738 w 701"/>
                      <a:gd name="T27" fmla="*/ 4245 h 963"/>
                      <a:gd name="T28" fmla="*/ 863 w 701"/>
                      <a:gd name="T29" fmla="*/ 6429 h 963"/>
                      <a:gd name="T30" fmla="*/ 1063 w 701"/>
                      <a:gd name="T31" fmla="*/ 12949 h 963"/>
                      <a:gd name="T32" fmla="*/ 863 w 701"/>
                      <a:gd name="T33" fmla="*/ 18568 h 963"/>
                      <a:gd name="T34" fmla="*/ 520 w 701"/>
                      <a:gd name="T35" fmla="*/ 24120 h 963"/>
                      <a:gd name="T36" fmla="*/ 1771 w 701"/>
                      <a:gd name="T37" fmla="*/ 30856 h 963"/>
                      <a:gd name="T38" fmla="*/ 6334 w 701"/>
                      <a:gd name="T39" fmla="*/ 35555 h 963"/>
                      <a:gd name="T40" fmla="*/ 7817 w 701"/>
                      <a:gd name="T41" fmla="*/ 33280 h 963"/>
                      <a:gd name="T42" fmla="*/ 7505 w 701"/>
                      <a:gd name="T43" fmla="*/ 33075 h 963"/>
                      <a:gd name="T44" fmla="*/ 8097 w 701"/>
                      <a:gd name="T45" fmla="*/ 32824 h 963"/>
                      <a:gd name="T46" fmla="*/ 6179 w 701"/>
                      <a:gd name="T47" fmla="*/ 27819 h 963"/>
                      <a:gd name="T48" fmla="*/ 5054 w 701"/>
                      <a:gd name="T49" fmla="*/ 23416 h 963"/>
                      <a:gd name="T50" fmla="*/ 4896 w 701"/>
                      <a:gd name="T51" fmla="*/ 18509 h 963"/>
                      <a:gd name="T52" fmla="*/ 5159 w 701"/>
                      <a:gd name="T53" fmla="*/ 13960 h 963"/>
                      <a:gd name="T54" fmla="*/ 6879 w 701"/>
                      <a:gd name="T55" fmla="*/ 13405 h 963"/>
                      <a:gd name="T56" fmla="*/ 11026 w 701"/>
                      <a:gd name="T57" fmla="*/ 14563 h 963"/>
                      <a:gd name="T58" fmla="*/ 14702 w 701"/>
                      <a:gd name="T59" fmla="*/ 14621 h 963"/>
                      <a:gd name="T60" fmla="*/ 18343 w 701"/>
                      <a:gd name="T61" fmla="*/ 13504 h 963"/>
                      <a:gd name="T62" fmla="*/ 21156 w 701"/>
                      <a:gd name="T63" fmla="*/ 10317 h 963"/>
                      <a:gd name="T64" fmla="*/ 21424 w 701"/>
                      <a:gd name="T65" fmla="*/ 14165 h 963"/>
                      <a:gd name="T66" fmla="*/ 21976 w 701"/>
                      <a:gd name="T67" fmla="*/ 19320 h 963"/>
                      <a:gd name="T68" fmla="*/ 22569 w 701"/>
                      <a:gd name="T69" fmla="*/ 23459 h 963"/>
                      <a:gd name="T70" fmla="*/ 22832 w 701"/>
                      <a:gd name="T71" fmla="*/ 25848 h 963"/>
                      <a:gd name="T72" fmla="*/ 23302 w 701"/>
                      <a:gd name="T73" fmla="*/ 28365 h 963"/>
                      <a:gd name="T74" fmla="*/ 22601 w 701"/>
                      <a:gd name="T75" fmla="*/ 31197 h 963"/>
                      <a:gd name="T76" fmla="*/ 21624 w 701"/>
                      <a:gd name="T77" fmla="*/ 32861 h 963"/>
                      <a:gd name="T78" fmla="*/ 17905 w 701"/>
                      <a:gd name="T79" fmla="*/ 32973 h 963"/>
                      <a:gd name="T80" fmla="*/ 11651 w 701"/>
                      <a:gd name="T81" fmla="*/ 38741 h 963"/>
                      <a:gd name="T82" fmla="*/ 12744 w 701"/>
                      <a:gd name="T83" fmla="*/ 46216 h 963"/>
                      <a:gd name="T84" fmla="*/ 14389 w 701"/>
                      <a:gd name="T85" fmla="*/ 48149 h 963"/>
                      <a:gd name="T86" fmla="*/ 16340 w 701"/>
                      <a:gd name="T87" fmla="*/ 41323 h 963"/>
                      <a:gd name="T88" fmla="*/ 16077 w 701"/>
                      <a:gd name="T89" fmla="*/ 37261 h 963"/>
                      <a:gd name="T90" fmla="*/ 21736 w 701"/>
                      <a:gd name="T91" fmla="*/ 38592 h 963"/>
                      <a:gd name="T92" fmla="*/ 25332 w 701"/>
                      <a:gd name="T93" fmla="*/ 33528 h 963"/>
                      <a:gd name="T94" fmla="*/ 27135 w 701"/>
                      <a:gd name="T95" fmla="*/ 27819 h 963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0" t="0" r="r" b="b"/>
                    <a:pathLst>
                      <a:path w="701" h="963">
                        <a:moveTo>
                          <a:pt x="694" y="550"/>
                        </a:moveTo>
                        <a:cubicBezTo>
                          <a:pt x="699" y="541"/>
                          <a:pt x="697" y="507"/>
                          <a:pt x="687" y="498"/>
                        </a:cubicBezTo>
                        <a:cubicBezTo>
                          <a:pt x="692" y="492"/>
                          <a:pt x="688" y="457"/>
                          <a:pt x="674" y="453"/>
                        </a:cubicBezTo>
                        <a:cubicBezTo>
                          <a:pt x="678" y="450"/>
                          <a:pt x="680" y="422"/>
                          <a:pt x="667" y="413"/>
                        </a:cubicBezTo>
                        <a:cubicBezTo>
                          <a:pt x="670" y="401"/>
                          <a:pt x="664" y="366"/>
                          <a:pt x="655" y="365"/>
                        </a:cubicBezTo>
                        <a:cubicBezTo>
                          <a:pt x="663" y="357"/>
                          <a:pt x="655" y="323"/>
                          <a:pt x="650" y="312"/>
                        </a:cubicBezTo>
                        <a:cubicBezTo>
                          <a:pt x="654" y="309"/>
                          <a:pt x="656" y="278"/>
                          <a:pt x="649" y="275"/>
                        </a:cubicBezTo>
                        <a:cubicBezTo>
                          <a:pt x="655" y="266"/>
                          <a:pt x="647" y="244"/>
                          <a:pt x="644" y="238"/>
                        </a:cubicBezTo>
                        <a:cubicBezTo>
                          <a:pt x="650" y="231"/>
                          <a:pt x="648" y="213"/>
                          <a:pt x="644" y="199"/>
                        </a:cubicBezTo>
                        <a:cubicBezTo>
                          <a:pt x="650" y="199"/>
                          <a:pt x="656" y="166"/>
                          <a:pt x="647" y="156"/>
                        </a:cubicBezTo>
                        <a:cubicBezTo>
                          <a:pt x="656" y="149"/>
                          <a:pt x="654" y="112"/>
                          <a:pt x="643" y="110"/>
                        </a:cubicBezTo>
                        <a:cubicBezTo>
                          <a:pt x="650" y="101"/>
                          <a:pt x="651" y="72"/>
                          <a:pt x="642" y="63"/>
                        </a:cubicBezTo>
                        <a:cubicBezTo>
                          <a:pt x="647" y="50"/>
                          <a:pt x="625" y="13"/>
                          <a:pt x="612" y="6"/>
                        </a:cubicBezTo>
                        <a:cubicBezTo>
                          <a:pt x="599" y="0"/>
                          <a:pt x="589" y="5"/>
                          <a:pt x="584" y="5"/>
                        </a:cubicBezTo>
                        <a:cubicBezTo>
                          <a:pt x="573" y="3"/>
                          <a:pt x="564" y="1"/>
                          <a:pt x="547" y="10"/>
                        </a:cubicBezTo>
                        <a:cubicBezTo>
                          <a:pt x="519" y="23"/>
                          <a:pt x="515" y="48"/>
                          <a:pt x="518" y="57"/>
                        </a:cubicBezTo>
                        <a:cubicBezTo>
                          <a:pt x="512" y="57"/>
                          <a:pt x="496" y="78"/>
                          <a:pt x="504" y="87"/>
                        </a:cubicBezTo>
                        <a:cubicBezTo>
                          <a:pt x="494" y="87"/>
                          <a:pt x="482" y="103"/>
                          <a:pt x="483" y="117"/>
                        </a:cubicBezTo>
                        <a:cubicBezTo>
                          <a:pt x="473" y="121"/>
                          <a:pt x="462" y="133"/>
                          <a:pt x="464" y="144"/>
                        </a:cubicBezTo>
                        <a:cubicBezTo>
                          <a:pt x="452" y="141"/>
                          <a:pt x="433" y="156"/>
                          <a:pt x="426" y="163"/>
                        </a:cubicBezTo>
                        <a:cubicBezTo>
                          <a:pt x="412" y="153"/>
                          <a:pt x="380" y="162"/>
                          <a:pt x="375" y="169"/>
                        </a:cubicBezTo>
                        <a:cubicBezTo>
                          <a:pt x="365" y="161"/>
                          <a:pt x="329" y="168"/>
                          <a:pt x="327" y="175"/>
                        </a:cubicBezTo>
                        <a:cubicBezTo>
                          <a:pt x="313" y="166"/>
                          <a:pt x="293" y="167"/>
                          <a:pt x="278" y="174"/>
                        </a:cubicBezTo>
                        <a:cubicBezTo>
                          <a:pt x="275" y="165"/>
                          <a:pt x="243" y="159"/>
                          <a:pt x="235" y="167"/>
                        </a:cubicBezTo>
                        <a:cubicBezTo>
                          <a:pt x="225" y="153"/>
                          <a:pt x="203" y="141"/>
                          <a:pt x="193" y="145"/>
                        </a:cubicBezTo>
                        <a:cubicBezTo>
                          <a:pt x="192" y="137"/>
                          <a:pt x="173" y="121"/>
                          <a:pt x="161" y="120"/>
                        </a:cubicBezTo>
                        <a:cubicBezTo>
                          <a:pt x="152" y="109"/>
                          <a:pt x="136" y="93"/>
                          <a:pt x="122" y="95"/>
                        </a:cubicBezTo>
                        <a:cubicBezTo>
                          <a:pt x="104" y="74"/>
                          <a:pt x="74" y="82"/>
                          <a:pt x="70" y="84"/>
                        </a:cubicBezTo>
                        <a:cubicBezTo>
                          <a:pt x="67" y="87"/>
                          <a:pt x="61" y="93"/>
                          <a:pt x="55" y="95"/>
                        </a:cubicBezTo>
                        <a:cubicBezTo>
                          <a:pt x="42" y="99"/>
                          <a:pt x="28" y="109"/>
                          <a:pt x="22" y="127"/>
                        </a:cubicBezTo>
                        <a:cubicBezTo>
                          <a:pt x="16" y="144"/>
                          <a:pt x="9" y="168"/>
                          <a:pt x="22" y="189"/>
                        </a:cubicBezTo>
                        <a:cubicBezTo>
                          <a:pt x="14" y="202"/>
                          <a:pt x="15" y="247"/>
                          <a:pt x="27" y="256"/>
                        </a:cubicBezTo>
                        <a:cubicBezTo>
                          <a:pt x="16" y="269"/>
                          <a:pt x="23" y="295"/>
                          <a:pt x="28" y="309"/>
                        </a:cubicBezTo>
                        <a:cubicBezTo>
                          <a:pt x="16" y="319"/>
                          <a:pt x="16" y="359"/>
                          <a:pt x="22" y="367"/>
                        </a:cubicBezTo>
                        <a:cubicBezTo>
                          <a:pt x="8" y="376"/>
                          <a:pt x="9" y="406"/>
                          <a:pt x="16" y="422"/>
                        </a:cubicBezTo>
                        <a:cubicBezTo>
                          <a:pt x="2" y="435"/>
                          <a:pt x="3" y="464"/>
                          <a:pt x="13" y="477"/>
                        </a:cubicBezTo>
                        <a:cubicBezTo>
                          <a:pt x="2" y="491"/>
                          <a:pt x="0" y="529"/>
                          <a:pt x="17" y="540"/>
                        </a:cubicBezTo>
                        <a:cubicBezTo>
                          <a:pt x="13" y="567"/>
                          <a:pt x="30" y="600"/>
                          <a:pt x="45" y="610"/>
                        </a:cubicBezTo>
                        <a:cubicBezTo>
                          <a:pt x="42" y="630"/>
                          <a:pt x="63" y="668"/>
                          <a:pt x="89" y="668"/>
                        </a:cubicBezTo>
                        <a:cubicBezTo>
                          <a:pt x="94" y="687"/>
                          <a:pt x="135" y="718"/>
                          <a:pt x="162" y="703"/>
                        </a:cubicBezTo>
                        <a:cubicBezTo>
                          <a:pt x="183" y="690"/>
                          <a:pt x="181" y="682"/>
                          <a:pt x="189" y="670"/>
                        </a:cubicBezTo>
                        <a:cubicBezTo>
                          <a:pt x="192" y="666"/>
                          <a:pt x="196" y="662"/>
                          <a:pt x="200" y="658"/>
                        </a:cubicBezTo>
                        <a:cubicBezTo>
                          <a:pt x="199" y="658"/>
                          <a:pt x="199" y="658"/>
                          <a:pt x="198" y="658"/>
                        </a:cubicBezTo>
                        <a:cubicBezTo>
                          <a:pt x="195" y="659"/>
                          <a:pt x="192" y="657"/>
                          <a:pt x="192" y="654"/>
                        </a:cubicBezTo>
                        <a:cubicBezTo>
                          <a:pt x="191" y="651"/>
                          <a:pt x="192" y="648"/>
                          <a:pt x="195" y="648"/>
                        </a:cubicBezTo>
                        <a:cubicBezTo>
                          <a:pt x="199" y="646"/>
                          <a:pt x="203" y="647"/>
                          <a:pt x="207" y="649"/>
                        </a:cubicBezTo>
                        <a:cubicBezTo>
                          <a:pt x="211" y="642"/>
                          <a:pt x="216" y="634"/>
                          <a:pt x="218" y="622"/>
                        </a:cubicBezTo>
                        <a:cubicBezTo>
                          <a:pt x="222" y="595"/>
                          <a:pt x="179" y="554"/>
                          <a:pt x="158" y="550"/>
                        </a:cubicBezTo>
                        <a:cubicBezTo>
                          <a:pt x="149" y="538"/>
                          <a:pt x="138" y="517"/>
                          <a:pt x="127" y="508"/>
                        </a:cubicBezTo>
                        <a:cubicBezTo>
                          <a:pt x="138" y="489"/>
                          <a:pt x="129" y="463"/>
                          <a:pt x="129" y="463"/>
                        </a:cubicBezTo>
                        <a:cubicBezTo>
                          <a:pt x="131" y="444"/>
                          <a:pt x="132" y="432"/>
                          <a:pt x="125" y="415"/>
                        </a:cubicBezTo>
                        <a:cubicBezTo>
                          <a:pt x="134" y="401"/>
                          <a:pt x="133" y="377"/>
                          <a:pt x="125" y="366"/>
                        </a:cubicBezTo>
                        <a:cubicBezTo>
                          <a:pt x="133" y="355"/>
                          <a:pt x="137" y="328"/>
                          <a:pt x="133" y="315"/>
                        </a:cubicBezTo>
                        <a:cubicBezTo>
                          <a:pt x="136" y="302"/>
                          <a:pt x="137" y="291"/>
                          <a:pt x="132" y="276"/>
                        </a:cubicBezTo>
                        <a:cubicBezTo>
                          <a:pt x="142" y="265"/>
                          <a:pt x="132" y="241"/>
                          <a:pt x="128" y="232"/>
                        </a:cubicBezTo>
                        <a:cubicBezTo>
                          <a:pt x="135" y="242"/>
                          <a:pt x="148" y="264"/>
                          <a:pt x="176" y="265"/>
                        </a:cubicBezTo>
                        <a:cubicBezTo>
                          <a:pt x="200" y="285"/>
                          <a:pt x="207" y="280"/>
                          <a:pt x="227" y="282"/>
                        </a:cubicBezTo>
                        <a:cubicBezTo>
                          <a:pt x="233" y="295"/>
                          <a:pt x="272" y="296"/>
                          <a:pt x="282" y="288"/>
                        </a:cubicBezTo>
                        <a:cubicBezTo>
                          <a:pt x="288" y="297"/>
                          <a:pt x="321" y="305"/>
                          <a:pt x="331" y="291"/>
                        </a:cubicBezTo>
                        <a:cubicBezTo>
                          <a:pt x="336" y="294"/>
                          <a:pt x="366" y="302"/>
                          <a:pt x="376" y="289"/>
                        </a:cubicBezTo>
                        <a:cubicBezTo>
                          <a:pt x="384" y="292"/>
                          <a:pt x="413" y="294"/>
                          <a:pt x="422" y="278"/>
                        </a:cubicBezTo>
                        <a:cubicBezTo>
                          <a:pt x="432" y="281"/>
                          <a:pt x="457" y="278"/>
                          <a:pt x="469" y="267"/>
                        </a:cubicBezTo>
                        <a:cubicBezTo>
                          <a:pt x="475" y="274"/>
                          <a:pt x="509" y="250"/>
                          <a:pt x="509" y="239"/>
                        </a:cubicBezTo>
                        <a:cubicBezTo>
                          <a:pt x="514" y="247"/>
                          <a:pt x="537" y="217"/>
                          <a:pt x="541" y="204"/>
                        </a:cubicBezTo>
                        <a:cubicBezTo>
                          <a:pt x="541" y="204"/>
                          <a:pt x="534" y="232"/>
                          <a:pt x="541" y="235"/>
                        </a:cubicBezTo>
                        <a:cubicBezTo>
                          <a:pt x="536" y="238"/>
                          <a:pt x="538" y="275"/>
                          <a:pt x="548" y="280"/>
                        </a:cubicBezTo>
                        <a:cubicBezTo>
                          <a:pt x="541" y="287"/>
                          <a:pt x="547" y="323"/>
                          <a:pt x="556" y="326"/>
                        </a:cubicBezTo>
                        <a:cubicBezTo>
                          <a:pt x="550" y="333"/>
                          <a:pt x="549" y="371"/>
                          <a:pt x="562" y="382"/>
                        </a:cubicBezTo>
                        <a:cubicBezTo>
                          <a:pt x="556" y="397"/>
                          <a:pt x="558" y="421"/>
                          <a:pt x="566" y="425"/>
                        </a:cubicBezTo>
                        <a:cubicBezTo>
                          <a:pt x="562" y="432"/>
                          <a:pt x="564" y="464"/>
                          <a:pt x="577" y="464"/>
                        </a:cubicBezTo>
                        <a:cubicBezTo>
                          <a:pt x="568" y="469"/>
                          <a:pt x="577" y="500"/>
                          <a:pt x="587" y="498"/>
                        </a:cubicBezTo>
                        <a:cubicBezTo>
                          <a:pt x="587" y="498"/>
                          <a:pt x="583" y="504"/>
                          <a:pt x="584" y="511"/>
                        </a:cubicBezTo>
                        <a:cubicBezTo>
                          <a:pt x="585" y="519"/>
                          <a:pt x="589" y="528"/>
                          <a:pt x="595" y="532"/>
                        </a:cubicBezTo>
                        <a:cubicBezTo>
                          <a:pt x="590" y="534"/>
                          <a:pt x="588" y="557"/>
                          <a:pt x="596" y="561"/>
                        </a:cubicBezTo>
                        <a:cubicBezTo>
                          <a:pt x="590" y="560"/>
                          <a:pt x="583" y="584"/>
                          <a:pt x="584" y="592"/>
                        </a:cubicBezTo>
                        <a:cubicBezTo>
                          <a:pt x="579" y="595"/>
                          <a:pt x="574" y="605"/>
                          <a:pt x="578" y="617"/>
                        </a:cubicBezTo>
                        <a:cubicBezTo>
                          <a:pt x="566" y="616"/>
                          <a:pt x="551" y="638"/>
                          <a:pt x="554" y="650"/>
                        </a:cubicBezTo>
                        <a:cubicBezTo>
                          <a:pt x="553" y="650"/>
                          <a:pt x="553" y="650"/>
                          <a:pt x="553" y="650"/>
                        </a:cubicBezTo>
                        <a:cubicBezTo>
                          <a:pt x="545" y="649"/>
                          <a:pt x="525" y="659"/>
                          <a:pt x="517" y="666"/>
                        </a:cubicBezTo>
                        <a:cubicBezTo>
                          <a:pt x="498" y="654"/>
                          <a:pt x="492" y="661"/>
                          <a:pt x="458" y="652"/>
                        </a:cubicBezTo>
                        <a:cubicBezTo>
                          <a:pt x="424" y="643"/>
                          <a:pt x="395" y="598"/>
                          <a:pt x="328" y="646"/>
                        </a:cubicBezTo>
                        <a:cubicBezTo>
                          <a:pt x="271" y="686"/>
                          <a:pt x="287" y="743"/>
                          <a:pt x="298" y="766"/>
                        </a:cubicBezTo>
                        <a:cubicBezTo>
                          <a:pt x="293" y="773"/>
                          <a:pt x="285" y="796"/>
                          <a:pt x="285" y="831"/>
                        </a:cubicBezTo>
                        <a:cubicBezTo>
                          <a:pt x="285" y="861"/>
                          <a:pt x="315" y="899"/>
                          <a:pt x="326" y="914"/>
                        </a:cubicBezTo>
                        <a:cubicBezTo>
                          <a:pt x="339" y="930"/>
                          <a:pt x="347" y="940"/>
                          <a:pt x="347" y="952"/>
                        </a:cubicBezTo>
                        <a:cubicBezTo>
                          <a:pt x="347" y="962"/>
                          <a:pt x="368" y="963"/>
                          <a:pt x="368" y="952"/>
                        </a:cubicBezTo>
                        <a:cubicBezTo>
                          <a:pt x="368" y="938"/>
                          <a:pt x="372" y="932"/>
                          <a:pt x="388" y="909"/>
                        </a:cubicBezTo>
                        <a:cubicBezTo>
                          <a:pt x="405" y="886"/>
                          <a:pt x="419" y="852"/>
                          <a:pt x="418" y="817"/>
                        </a:cubicBezTo>
                        <a:cubicBezTo>
                          <a:pt x="418" y="798"/>
                          <a:pt x="406" y="794"/>
                          <a:pt x="412" y="779"/>
                        </a:cubicBezTo>
                        <a:cubicBezTo>
                          <a:pt x="421" y="758"/>
                          <a:pt x="415" y="750"/>
                          <a:pt x="411" y="737"/>
                        </a:cubicBezTo>
                        <a:cubicBezTo>
                          <a:pt x="421" y="734"/>
                          <a:pt x="459" y="761"/>
                          <a:pt x="483" y="768"/>
                        </a:cubicBezTo>
                        <a:cubicBezTo>
                          <a:pt x="508" y="774"/>
                          <a:pt x="547" y="776"/>
                          <a:pt x="556" y="763"/>
                        </a:cubicBezTo>
                        <a:cubicBezTo>
                          <a:pt x="564" y="766"/>
                          <a:pt x="614" y="731"/>
                          <a:pt x="609" y="712"/>
                        </a:cubicBezTo>
                        <a:cubicBezTo>
                          <a:pt x="625" y="717"/>
                          <a:pt x="657" y="686"/>
                          <a:pt x="648" y="663"/>
                        </a:cubicBezTo>
                        <a:cubicBezTo>
                          <a:pt x="663" y="665"/>
                          <a:pt x="687" y="623"/>
                          <a:pt x="685" y="600"/>
                        </a:cubicBezTo>
                        <a:cubicBezTo>
                          <a:pt x="692" y="601"/>
                          <a:pt x="701" y="561"/>
                          <a:pt x="694" y="550"/>
                        </a:cubicBezTo>
                        <a:close/>
                      </a:path>
                    </a:pathLst>
                  </a:custGeom>
                  <a:solidFill>
                    <a:srgbClr val="FADED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475" name="Freeform 976"/>
                  <p:cNvSpPr>
                    <a:spLocks/>
                  </p:cNvSpPr>
                  <p:nvPr/>
                </p:nvSpPr>
                <p:spPr bwMode="auto">
                  <a:xfrm>
                    <a:off x="2090" y="2219"/>
                    <a:ext cx="140" cy="322"/>
                  </a:xfrm>
                  <a:custGeom>
                    <a:avLst/>
                    <a:gdLst>
                      <a:gd name="T0" fmla="*/ 0 w 56"/>
                      <a:gd name="T1" fmla="*/ 1203 h 121"/>
                      <a:gd name="T2" fmla="*/ 625 w 56"/>
                      <a:gd name="T3" fmla="*/ 2712 h 121"/>
                      <a:gd name="T4" fmla="*/ 833 w 56"/>
                      <a:gd name="T5" fmla="*/ 4255 h 121"/>
                      <a:gd name="T6" fmla="*/ 2113 w 56"/>
                      <a:gd name="T7" fmla="*/ 6070 h 121"/>
                      <a:gd name="T8" fmla="*/ 2083 w 56"/>
                      <a:gd name="T9" fmla="*/ 4617 h 121"/>
                      <a:gd name="T10" fmla="*/ 1300 w 56"/>
                      <a:gd name="T11" fmla="*/ 3108 h 121"/>
                      <a:gd name="T12" fmla="*/ 708 w 56"/>
                      <a:gd name="T13" fmla="*/ 1807 h 121"/>
                      <a:gd name="T14" fmla="*/ 550 w 56"/>
                      <a:gd name="T15" fmla="*/ 0 h 12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56" h="121">
                        <a:moveTo>
                          <a:pt x="0" y="24"/>
                        </a:moveTo>
                        <a:cubicBezTo>
                          <a:pt x="7" y="31"/>
                          <a:pt x="11" y="45"/>
                          <a:pt x="16" y="54"/>
                        </a:cubicBezTo>
                        <a:cubicBezTo>
                          <a:pt x="22" y="64"/>
                          <a:pt x="25" y="74"/>
                          <a:pt x="21" y="85"/>
                        </a:cubicBezTo>
                        <a:cubicBezTo>
                          <a:pt x="31" y="85"/>
                          <a:pt x="47" y="113"/>
                          <a:pt x="54" y="121"/>
                        </a:cubicBezTo>
                        <a:cubicBezTo>
                          <a:pt x="52" y="112"/>
                          <a:pt x="56" y="101"/>
                          <a:pt x="53" y="92"/>
                        </a:cubicBezTo>
                        <a:cubicBezTo>
                          <a:pt x="49" y="82"/>
                          <a:pt x="39" y="71"/>
                          <a:pt x="33" y="62"/>
                        </a:cubicBezTo>
                        <a:cubicBezTo>
                          <a:pt x="28" y="54"/>
                          <a:pt x="22" y="45"/>
                          <a:pt x="18" y="36"/>
                        </a:cubicBezTo>
                        <a:cubicBezTo>
                          <a:pt x="14" y="24"/>
                          <a:pt x="18" y="10"/>
                          <a:pt x="14" y="0"/>
                        </a:cubicBezTo>
                      </a:path>
                    </a:pathLst>
                  </a:custGeom>
                  <a:solidFill>
                    <a:srgbClr val="F7C2B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476" name="Freeform 977"/>
                  <p:cNvSpPr>
                    <a:spLocks/>
                  </p:cNvSpPr>
                  <p:nvPr/>
                </p:nvSpPr>
                <p:spPr bwMode="auto">
                  <a:xfrm>
                    <a:off x="2065" y="1827"/>
                    <a:ext cx="105" cy="464"/>
                  </a:xfrm>
                  <a:custGeom>
                    <a:avLst/>
                    <a:gdLst>
                      <a:gd name="T0" fmla="*/ 783 w 42"/>
                      <a:gd name="T1" fmla="*/ 456 h 174"/>
                      <a:gd name="T2" fmla="*/ 708 w 42"/>
                      <a:gd name="T3" fmla="*/ 2069 h 174"/>
                      <a:gd name="T4" fmla="*/ 0 w 42"/>
                      <a:gd name="T5" fmla="*/ 3128 h 174"/>
                      <a:gd name="T6" fmla="*/ 595 w 42"/>
                      <a:gd name="T7" fmla="*/ 4403 h 174"/>
                      <a:gd name="T8" fmla="*/ 50 w 42"/>
                      <a:gd name="T9" fmla="*/ 5859 h 174"/>
                      <a:gd name="T10" fmla="*/ 313 w 42"/>
                      <a:gd name="T11" fmla="*/ 7075 h 174"/>
                      <a:gd name="T12" fmla="*/ 208 w 42"/>
                      <a:gd name="T13" fmla="*/ 8797 h 174"/>
                      <a:gd name="T14" fmla="*/ 1063 w 42"/>
                      <a:gd name="T15" fmla="*/ 8704 h 174"/>
                      <a:gd name="T16" fmla="*/ 750 w 42"/>
                      <a:gd name="T17" fmla="*/ 5973 h 174"/>
                      <a:gd name="T18" fmla="*/ 1645 w 42"/>
                      <a:gd name="T19" fmla="*/ 0 h 174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42" h="174">
                        <a:moveTo>
                          <a:pt x="20" y="9"/>
                        </a:moveTo>
                        <a:cubicBezTo>
                          <a:pt x="31" y="18"/>
                          <a:pt x="20" y="31"/>
                          <a:pt x="18" y="41"/>
                        </a:cubicBezTo>
                        <a:cubicBezTo>
                          <a:pt x="15" y="57"/>
                          <a:pt x="16" y="57"/>
                          <a:pt x="0" y="62"/>
                        </a:cubicBezTo>
                        <a:cubicBezTo>
                          <a:pt x="13" y="66"/>
                          <a:pt x="15" y="73"/>
                          <a:pt x="15" y="87"/>
                        </a:cubicBezTo>
                        <a:cubicBezTo>
                          <a:pt x="15" y="97"/>
                          <a:pt x="13" y="113"/>
                          <a:pt x="1" y="116"/>
                        </a:cubicBezTo>
                        <a:cubicBezTo>
                          <a:pt x="21" y="107"/>
                          <a:pt x="8" y="135"/>
                          <a:pt x="8" y="140"/>
                        </a:cubicBezTo>
                        <a:cubicBezTo>
                          <a:pt x="7" y="154"/>
                          <a:pt x="18" y="159"/>
                          <a:pt x="5" y="174"/>
                        </a:cubicBezTo>
                        <a:cubicBezTo>
                          <a:pt x="13" y="171"/>
                          <a:pt x="19" y="172"/>
                          <a:pt x="27" y="172"/>
                        </a:cubicBezTo>
                        <a:cubicBezTo>
                          <a:pt x="21" y="154"/>
                          <a:pt x="17" y="137"/>
                          <a:pt x="19" y="118"/>
                        </a:cubicBezTo>
                        <a:cubicBezTo>
                          <a:pt x="22" y="99"/>
                          <a:pt x="40" y="20"/>
                          <a:pt x="42" y="0"/>
                        </a:cubicBezTo>
                      </a:path>
                    </a:pathLst>
                  </a:custGeom>
                  <a:solidFill>
                    <a:srgbClr val="F7C2B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477" name="Freeform 978"/>
                  <p:cNvSpPr>
                    <a:spLocks/>
                  </p:cNvSpPr>
                  <p:nvPr/>
                </p:nvSpPr>
                <p:spPr bwMode="auto">
                  <a:xfrm>
                    <a:off x="2075" y="1320"/>
                    <a:ext cx="118" cy="565"/>
                  </a:xfrm>
                  <a:custGeom>
                    <a:avLst/>
                    <a:gdLst>
                      <a:gd name="T0" fmla="*/ 0 w 47"/>
                      <a:gd name="T1" fmla="*/ 0 h 212"/>
                      <a:gd name="T2" fmla="*/ 713 w 47"/>
                      <a:gd name="T3" fmla="*/ 760 h 212"/>
                      <a:gd name="T4" fmla="*/ 1311 w 47"/>
                      <a:gd name="T5" fmla="*/ 1455 h 212"/>
                      <a:gd name="T6" fmla="*/ 1790 w 47"/>
                      <a:gd name="T7" fmla="*/ 4240 h 212"/>
                      <a:gd name="T8" fmla="*/ 1552 w 47"/>
                      <a:gd name="T9" fmla="*/ 7422 h 212"/>
                      <a:gd name="T10" fmla="*/ 1185 w 47"/>
                      <a:gd name="T11" fmla="*/ 10698 h 212"/>
                      <a:gd name="T12" fmla="*/ 50 w 47"/>
                      <a:gd name="T13" fmla="*/ 9994 h 212"/>
                      <a:gd name="T14" fmla="*/ 921 w 47"/>
                      <a:gd name="T15" fmla="*/ 9184 h 212"/>
                      <a:gd name="T16" fmla="*/ 952 w 47"/>
                      <a:gd name="T17" fmla="*/ 7153 h 212"/>
                      <a:gd name="T18" fmla="*/ 397 w 47"/>
                      <a:gd name="T19" fmla="*/ 6967 h 212"/>
                      <a:gd name="T20" fmla="*/ 158 w 47"/>
                      <a:gd name="T21" fmla="*/ 4488 h 212"/>
                      <a:gd name="T22" fmla="*/ 1235 w 47"/>
                      <a:gd name="T23" fmla="*/ 3331 h 212"/>
                      <a:gd name="T24" fmla="*/ 1235 w 47"/>
                      <a:gd name="T25" fmla="*/ 2423 h 212"/>
                      <a:gd name="T26" fmla="*/ 680 w 47"/>
                      <a:gd name="T27" fmla="*/ 2175 h 212"/>
                      <a:gd name="T28" fmla="*/ 316 w 47"/>
                      <a:gd name="T29" fmla="*/ 546 h 212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47" h="212">
                        <a:moveTo>
                          <a:pt x="0" y="0"/>
                        </a:moveTo>
                        <a:cubicBezTo>
                          <a:pt x="3" y="11"/>
                          <a:pt x="11" y="10"/>
                          <a:pt x="18" y="15"/>
                        </a:cubicBezTo>
                        <a:cubicBezTo>
                          <a:pt x="23" y="18"/>
                          <a:pt x="29" y="25"/>
                          <a:pt x="33" y="29"/>
                        </a:cubicBezTo>
                        <a:cubicBezTo>
                          <a:pt x="47" y="43"/>
                          <a:pt x="47" y="65"/>
                          <a:pt x="45" y="84"/>
                        </a:cubicBezTo>
                        <a:cubicBezTo>
                          <a:pt x="42" y="106"/>
                          <a:pt x="38" y="125"/>
                          <a:pt x="39" y="147"/>
                        </a:cubicBezTo>
                        <a:cubicBezTo>
                          <a:pt x="40" y="169"/>
                          <a:pt x="38" y="190"/>
                          <a:pt x="30" y="212"/>
                        </a:cubicBezTo>
                        <a:cubicBezTo>
                          <a:pt x="29" y="201"/>
                          <a:pt x="10" y="198"/>
                          <a:pt x="1" y="198"/>
                        </a:cubicBezTo>
                        <a:cubicBezTo>
                          <a:pt x="15" y="193"/>
                          <a:pt x="19" y="194"/>
                          <a:pt x="23" y="182"/>
                        </a:cubicBezTo>
                        <a:cubicBezTo>
                          <a:pt x="25" y="175"/>
                          <a:pt x="25" y="149"/>
                          <a:pt x="24" y="142"/>
                        </a:cubicBezTo>
                        <a:cubicBezTo>
                          <a:pt x="22" y="133"/>
                          <a:pt x="19" y="135"/>
                          <a:pt x="10" y="138"/>
                        </a:cubicBezTo>
                        <a:cubicBezTo>
                          <a:pt x="33" y="128"/>
                          <a:pt x="30" y="71"/>
                          <a:pt x="4" y="89"/>
                        </a:cubicBezTo>
                        <a:cubicBezTo>
                          <a:pt x="11" y="79"/>
                          <a:pt x="26" y="78"/>
                          <a:pt x="31" y="66"/>
                        </a:cubicBezTo>
                        <a:cubicBezTo>
                          <a:pt x="33" y="62"/>
                          <a:pt x="33" y="52"/>
                          <a:pt x="31" y="48"/>
                        </a:cubicBezTo>
                        <a:cubicBezTo>
                          <a:pt x="27" y="41"/>
                          <a:pt x="24" y="44"/>
                          <a:pt x="17" y="43"/>
                        </a:cubicBezTo>
                        <a:cubicBezTo>
                          <a:pt x="28" y="29"/>
                          <a:pt x="6" y="25"/>
                          <a:pt x="8" y="11"/>
                        </a:cubicBezTo>
                      </a:path>
                    </a:pathLst>
                  </a:custGeom>
                  <a:solidFill>
                    <a:srgbClr val="F7C2B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478" name="Freeform 979"/>
                  <p:cNvSpPr>
                    <a:spLocks/>
                  </p:cNvSpPr>
                  <p:nvPr/>
                </p:nvSpPr>
                <p:spPr bwMode="auto">
                  <a:xfrm>
                    <a:off x="2180" y="1429"/>
                    <a:ext cx="83" cy="315"/>
                  </a:xfrm>
                  <a:custGeom>
                    <a:avLst/>
                    <a:gdLst>
                      <a:gd name="T0" fmla="*/ 1323 w 33"/>
                      <a:gd name="T1" fmla="*/ 1583 h 118"/>
                      <a:gd name="T2" fmla="*/ 606 w 33"/>
                      <a:gd name="T3" fmla="*/ 3612 h 118"/>
                      <a:gd name="T4" fmla="*/ 556 w 33"/>
                      <a:gd name="T5" fmla="*/ 4832 h 118"/>
                      <a:gd name="T6" fmla="*/ 209 w 33"/>
                      <a:gd name="T7" fmla="*/ 5993 h 118"/>
                      <a:gd name="T8" fmla="*/ 83 w 33"/>
                      <a:gd name="T9" fmla="*/ 2587 h 118"/>
                      <a:gd name="T10" fmla="*/ 284 w 33"/>
                      <a:gd name="T11" fmla="*/ 1004 h 118"/>
                      <a:gd name="T12" fmla="*/ 284 w 33"/>
                      <a:gd name="T13" fmla="*/ 0 h 11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3" h="118">
                        <a:moveTo>
                          <a:pt x="33" y="31"/>
                        </a:moveTo>
                        <a:cubicBezTo>
                          <a:pt x="16" y="27"/>
                          <a:pt x="15" y="60"/>
                          <a:pt x="15" y="71"/>
                        </a:cubicBezTo>
                        <a:cubicBezTo>
                          <a:pt x="16" y="80"/>
                          <a:pt x="17" y="86"/>
                          <a:pt x="14" y="95"/>
                        </a:cubicBezTo>
                        <a:cubicBezTo>
                          <a:pt x="11" y="103"/>
                          <a:pt x="8" y="110"/>
                          <a:pt x="5" y="118"/>
                        </a:cubicBezTo>
                        <a:cubicBezTo>
                          <a:pt x="0" y="96"/>
                          <a:pt x="1" y="73"/>
                          <a:pt x="2" y="51"/>
                        </a:cubicBezTo>
                        <a:cubicBezTo>
                          <a:pt x="3" y="40"/>
                          <a:pt x="6" y="30"/>
                          <a:pt x="7" y="20"/>
                        </a:cubicBezTo>
                        <a:cubicBezTo>
                          <a:pt x="8" y="13"/>
                          <a:pt x="4" y="6"/>
                          <a:pt x="7" y="0"/>
                        </a:cubicBezTo>
                      </a:path>
                    </a:pathLst>
                  </a:custGeom>
                  <a:solidFill>
                    <a:srgbClr val="F7C2B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479" name="Freeform 980"/>
                  <p:cNvSpPr>
                    <a:spLocks/>
                  </p:cNvSpPr>
                  <p:nvPr/>
                </p:nvSpPr>
                <p:spPr bwMode="auto">
                  <a:xfrm>
                    <a:off x="3195" y="2208"/>
                    <a:ext cx="433" cy="517"/>
                  </a:xfrm>
                  <a:custGeom>
                    <a:avLst/>
                    <a:gdLst>
                      <a:gd name="T0" fmla="*/ 4202 w 173"/>
                      <a:gd name="T1" fmla="*/ 8936 h 194"/>
                      <a:gd name="T2" fmla="*/ 3026 w 173"/>
                      <a:gd name="T3" fmla="*/ 9423 h 194"/>
                      <a:gd name="T4" fmla="*/ 1722 w 173"/>
                      <a:gd name="T5" fmla="*/ 9730 h 194"/>
                      <a:gd name="T6" fmla="*/ 676 w 173"/>
                      <a:gd name="T7" fmla="*/ 9786 h 194"/>
                      <a:gd name="T8" fmla="*/ 0 w 173"/>
                      <a:gd name="T9" fmla="*/ 9231 h 194"/>
                      <a:gd name="T10" fmla="*/ 1617 w 173"/>
                      <a:gd name="T11" fmla="*/ 8970 h 194"/>
                      <a:gd name="T12" fmla="*/ 3264 w 173"/>
                      <a:gd name="T13" fmla="*/ 8515 h 194"/>
                      <a:gd name="T14" fmla="*/ 4047 w 173"/>
                      <a:gd name="T15" fmla="*/ 8024 h 194"/>
                      <a:gd name="T16" fmla="*/ 4748 w 173"/>
                      <a:gd name="T17" fmla="*/ 7153 h 194"/>
                      <a:gd name="T18" fmla="*/ 5331 w 173"/>
                      <a:gd name="T19" fmla="*/ 5604 h 194"/>
                      <a:gd name="T20" fmla="*/ 6007 w 173"/>
                      <a:gd name="T21" fmla="*/ 3694 h 194"/>
                      <a:gd name="T22" fmla="*/ 6195 w 173"/>
                      <a:gd name="T23" fmla="*/ 1762 h 194"/>
                      <a:gd name="T24" fmla="*/ 6240 w 173"/>
                      <a:gd name="T25" fmla="*/ 56 h 194"/>
                      <a:gd name="T26" fmla="*/ 6665 w 173"/>
                      <a:gd name="T27" fmla="*/ 0 h 194"/>
                      <a:gd name="T28" fmla="*/ 6790 w 173"/>
                      <a:gd name="T29" fmla="*/ 3843 h 194"/>
                      <a:gd name="T30" fmla="*/ 6165 w 173"/>
                      <a:gd name="T31" fmla="*/ 6001 h 194"/>
                      <a:gd name="T32" fmla="*/ 5694 w 173"/>
                      <a:gd name="T33" fmla="*/ 7209 h 194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173" h="194">
                        <a:moveTo>
                          <a:pt x="107" y="177"/>
                        </a:moveTo>
                        <a:cubicBezTo>
                          <a:pt x="97" y="180"/>
                          <a:pt x="87" y="183"/>
                          <a:pt x="77" y="187"/>
                        </a:cubicBezTo>
                        <a:cubicBezTo>
                          <a:pt x="66" y="192"/>
                          <a:pt x="56" y="191"/>
                          <a:pt x="44" y="193"/>
                        </a:cubicBezTo>
                        <a:cubicBezTo>
                          <a:pt x="35" y="194"/>
                          <a:pt x="26" y="194"/>
                          <a:pt x="17" y="194"/>
                        </a:cubicBezTo>
                        <a:cubicBezTo>
                          <a:pt x="8" y="194"/>
                          <a:pt x="5" y="190"/>
                          <a:pt x="0" y="183"/>
                        </a:cubicBezTo>
                        <a:cubicBezTo>
                          <a:pt x="7" y="191"/>
                          <a:pt x="34" y="186"/>
                          <a:pt x="41" y="178"/>
                        </a:cubicBezTo>
                        <a:cubicBezTo>
                          <a:pt x="50" y="193"/>
                          <a:pt x="77" y="180"/>
                          <a:pt x="83" y="169"/>
                        </a:cubicBezTo>
                        <a:cubicBezTo>
                          <a:pt x="93" y="175"/>
                          <a:pt x="96" y="163"/>
                          <a:pt x="103" y="159"/>
                        </a:cubicBezTo>
                        <a:cubicBezTo>
                          <a:pt x="109" y="155"/>
                          <a:pt x="124" y="151"/>
                          <a:pt x="121" y="142"/>
                        </a:cubicBezTo>
                        <a:cubicBezTo>
                          <a:pt x="136" y="146"/>
                          <a:pt x="143" y="121"/>
                          <a:pt x="136" y="111"/>
                        </a:cubicBezTo>
                        <a:cubicBezTo>
                          <a:pt x="152" y="103"/>
                          <a:pt x="155" y="91"/>
                          <a:pt x="153" y="73"/>
                        </a:cubicBezTo>
                        <a:cubicBezTo>
                          <a:pt x="163" y="69"/>
                          <a:pt x="167" y="41"/>
                          <a:pt x="158" y="35"/>
                        </a:cubicBezTo>
                        <a:cubicBezTo>
                          <a:pt x="165" y="25"/>
                          <a:pt x="158" y="12"/>
                          <a:pt x="159" y="1"/>
                        </a:cubicBezTo>
                        <a:cubicBezTo>
                          <a:pt x="170" y="0"/>
                          <a:pt x="170" y="0"/>
                          <a:pt x="170" y="0"/>
                        </a:cubicBezTo>
                        <a:cubicBezTo>
                          <a:pt x="173" y="76"/>
                          <a:pt x="173" y="76"/>
                          <a:pt x="173" y="76"/>
                        </a:cubicBezTo>
                        <a:cubicBezTo>
                          <a:pt x="157" y="119"/>
                          <a:pt x="157" y="119"/>
                          <a:pt x="157" y="119"/>
                        </a:cubicBezTo>
                        <a:cubicBezTo>
                          <a:pt x="145" y="143"/>
                          <a:pt x="145" y="143"/>
                          <a:pt x="145" y="143"/>
                        </a:cubicBezTo>
                      </a:path>
                    </a:pathLst>
                  </a:custGeom>
                  <a:solidFill>
                    <a:srgbClr val="F7C2B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480" name="Freeform 981"/>
                  <p:cNvSpPr>
                    <a:spLocks/>
                  </p:cNvSpPr>
                  <p:nvPr/>
                </p:nvSpPr>
                <p:spPr bwMode="auto">
                  <a:xfrm>
                    <a:off x="3363" y="1120"/>
                    <a:ext cx="282" cy="1184"/>
                  </a:xfrm>
                  <a:custGeom>
                    <a:avLst/>
                    <a:gdLst>
                      <a:gd name="T0" fmla="*/ 0 w 113"/>
                      <a:gd name="T1" fmla="*/ 5667 h 444"/>
                      <a:gd name="T2" fmla="*/ 1432 w 113"/>
                      <a:gd name="T3" fmla="*/ 5213 h 444"/>
                      <a:gd name="T4" fmla="*/ 1278 w 113"/>
                      <a:gd name="T5" fmla="*/ 6920 h 444"/>
                      <a:gd name="T6" fmla="*/ 1712 w 113"/>
                      <a:gd name="T7" fmla="*/ 8192 h 444"/>
                      <a:gd name="T8" fmla="*/ 1557 w 113"/>
                      <a:gd name="T9" fmla="*/ 9464 h 444"/>
                      <a:gd name="T10" fmla="*/ 1744 w 113"/>
                      <a:gd name="T11" fmla="*/ 11832 h 444"/>
                      <a:gd name="T12" fmla="*/ 2129 w 113"/>
                      <a:gd name="T13" fmla="*/ 13197 h 444"/>
                      <a:gd name="T14" fmla="*/ 1944 w 113"/>
                      <a:gd name="T15" fmla="*/ 14507 h 444"/>
                      <a:gd name="T16" fmla="*/ 2174 w 113"/>
                      <a:gd name="T17" fmla="*/ 16747 h 444"/>
                      <a:gd name="T18" fmla="*/ 2673 w 113"/>
                      <a:gd name="T19" fmla="*/ 17544 h 444"/>
                      <a:gd name="T20" fmla="*/ 2640 w 113"/>
                      <a:gd name="T21" fmla="*/ 18752 h 444"/>
                      <a:gd name="T22" fmla="*/ 3264 w 113"/>
                      <a:gd name="T23" fmla="*/ 20480 h 444"/>
                      <a:gd name="T24" fmla="*/ 3761 w 113"/>
                      <a:gd name="T25" fmla="*/ 22451 h 444"/>
                      <a:gd name="T26" fmla="*/ 3960 w 113"/>
                      <a:gd name="T27" fmla="*/ 20275 h 444"/>
                      <a:gd name="T28" fmla="*/ 3377 w 113"/>
                      <a:gd name="T29" fmla="*/ 17088 h 444"/>
                      <a:gd name="T30" fmla="*/ 2361 w 113"/>
                      <a:gd name="T31" fmla="*/ 9557 h 444"/>
                      <a:gd name="T32" fmla="*/ 2328 w 113"/>
                      <a:gd name="T33" fmla="*/ 6067 h 444"/>
                      <a:gd name="T34" fmla="*/ 2441 w 113"/>
                      <a:gd name="T35" fmla="*/ 4459 h 444"/>
                      <a:gd name="T36" fmla="*/ 2753 w 113"/>
                      <a:gd name="T37" fmla="*/ 2979 h 444"/>
                      <a:gd name="T38" fmla="*/ 2723 w 113"/>
                      <a:gd name="T39" fmla="*/ 1117 h 444"/>
                      <a:gd name="T40" fmla="*/ 2328 w 113"/>
                      <a:gd name="T41" fmla="*/ 0 h 444"/>
                      <a:gd name="T42" fmla="*/ 1712 w 113"/>
                      <a:gd name="T43" fmla="*/ 2368 h 444"/>
                      <a:gd name="T44" fmla="*/ 624 w 113"/>
                      <a:gd name="T45" fmla="*/ 4403 h 444"/>
                      <a:gd name="T46" fmla="*/ 387 w 113"/>
                      <a:gd name="T47" fmla="*/ 5099 h 444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113" h="444">
                        <a:moveTo>
                          <a:pt x="0" y="112"/>
                        </a:moveTo>
                        <a:cubicBezTo>
                          <a:pt x="8" y="107"/>
                          <a:pt x="27" y="92"/>
                          <a:pt x="37" y="103"/>
                        </a:cubicBezTo>
                        <a:cubicBezTo>
                          <a:pt x="45" y="111"/>
                          <a:pt x="43" y="132"/>
                          <a:pt x="33" y="137"/>
                        </a:cubicBezTo>
                        <a:cubicBezTo>
                          <a:pt x="43" y="141"/>
                          <a:pt x="43" y="153"/>
                          <a:pt x="44" y="162"/>
                        </a:cubicBezTo>
                        <a:cubicBezTo>
                          <a:pt x="45" y="171"/>
                          <a:pt x="48" y="181"/>
                          <a:pt x="40" y="187"/>
                        </a:cubicBezTo>
                        <a:cubicBezTo>
                          <a:pt x="47" y="186"/>
                          <a:pt x="51" y="228"/>
                          <a:pt x="45" y="234"/>
                        </a:cubicBezTo>
                        <a:cubicBezTo>
                          <a:pt x="53" y="232"/>
                          <a:pt x="55" y="255"/>
                          <a:pt x="55" y="261"/>
                        </a:cubicBezTo>
                        <a:cubicBezTo>
                          <a:pt x="55" y="270"/>
                          <a:pt x="54" y="279"/>
                          <a:pt x="50" y="287"/>
                        </a:cubicBezTo>
                        <a:cubicBezTo>
                          <a:pt x="62" y="291"/>
                          <a:pt x="61" y="323"/>
                          <a:pt x="56" y="331"/>
                        </a:cubicBezTo>
                        <a:cubicBezTo>
                          <a:pt x="59" y="323"/>
                          <a:pt x="68" y="344"/>
                          <a:pt x="69" y="347"/>
                        </a:cubicBezTo>
                        <a:cubicBezTo>
                          <a:pt x="71" y="354"/>
                          <a:pt x="73" y="364"/>
                          <a:pt x="68" y="371"/>
                        </a:cubicBezTo>
                        <a:cubicBezTo>
                          <a:pt x="79" y="367"/>
                          <a:pt x="90" y="397"/>
                          <a:pt x="84" y="405"/>
                        </a:cubicBezTo>
                        <a:cubicBezTo>
                          <a:pt x="97" y="415"/>
                          <a:pt x="101" y="429"/>
                          <a:pt x="97" y="444"/>
                        </a:cubicBezTo>
                        <a:cubicBezTo>
                          <a:pt x="113" y="438"/>
                          <a:pt x="103" y="414"/>
                          <a:pt x="102" y="401"/>
                        </a:cubicBezTo>
                        <a:cubicBezTo>
                          <a:pt x="101" y="380"/>
                          <a:pt x="93" y="358"/>
                          <a:pt x="87" y="338"/>
                        </a:cubicBezTo>
                        <a:cubicBezTo>
                          <a:pt x="73" y="289"/>
                          <a:pt x="65" y="240"/>
                          <a:pt x="61" y="189"/>
                        </a:cubicBezTo>
                        <a:cubicBezTo>
                          <a:pt x="59" y="167"/>
                          <a:pt x="56" y="142"/>
                          <a:pt x="60" y="120"/>
                        </a:cubicBezTo>
                        <a:cubicBezTo>
                          <a:pt x="61" y="109"/>
                          <a:pt x="61" y="99"/>
                          <a:pt x="63" y="88"/>
                        </a:cubicBezTo>
                        <a:cubicBezTo>
                          <a:pt x="65" y="78"/>
                          <a:pt x="70" y="69"/>
                          <a:pt x="71" y="59"/>
                        </a:cubicBezTo>
                        <a:cubicBezTo>
                          <a:pt x="72" y="47"/>
                          <a:pt x="72" y="33"/>
                          <a:pt x="70" y="22"/>
                        </a:cubicBezTo>
                        <a:cubicBezTo>
                          <a:pt x="69" y="16"/>
                          <a:pt x="67" y="1"/>
                          <a:pt x="60" y="0"/>
                        </a:cubicBezTo>
                        <a:cubicBezTo>
                          <a:pt x="67" y="19"/>
                          <a:pt x="51" y="33"/>
                          <a:pt x="44" y="47"/>
                        </a:cubicBezTo>
                        <a:cubicBezTo>
                          <a:pt x="38" y="58"/>
                          <a:pt x="31" y="86"/>
                          <a:pt x="16" y="87"/>
                        </a:cubicBezTo>
                        <a:cubicBezTo>
                          <a:pt x="16" y="91"/>
                          <a:pt x="12" y="97"/>
                          <a:pt x="10" y="101"/>
                        </a:cubicBezTo>
                      </a:path>
                    </a:pathLst>
                  </a:custGeom>
                  <a:solidFill>
                    <a:srgbClr val="F7C2B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481" name="Freeform 982"/>
                  <p:cNvSpPr>
                    <a:spLocks/>
                  </p:cNvSpPr>
                  <p:nvPr/>
                </p:nvSpPr>
                <p:spPr bwMode="auto">
                  <a:xfrm>
                    <a:off x="2483" y="2595"/>
                    <a:ext cx="195" cy="82"/>
                  </a:xfrm>
                  <a:custGeom>
                    <a:avLst/>
                    <a:gdLst>
                      <a:gd name="T0" fmla="*/ 158 w 78"/>
                      <a:gd name="T1" fmla="*/ 148 h 31"/>
                      <a:gd name="T2" fmla="*/ 50 w 78"/>
                      <a:gd name="T3" fmla="*/ 442 h 31"/>
                      <a:gd name="T4" fmla="*/ 283 w 78"/>
                      <a:gd name="T5" fmla="*/ 630 h 31"/>
                      <a:gd name="T6" fmla="*/ 595 w 78"/>
                      <a:gd name="T7" fmla="*/ 889 h 31"/>
                      <a:gd name="T8" fmla="*/ 1770 w 78"/>
                      <a:gd name="T9" fmla="*/ 1280 h 31"/>
                      <a:gd name="T10" fmla="*/ 2708 w 78"/>
                      <a:gd name="T11" fmla="*/ 778 h 31"/>
                      <a:gd name="T12" fmla="*/ 3020 w 78"/>
                      <a:gd name="T13" fmla="*/ 484 h 31"/>
                      <a:gd name="T14" fmla="*/ 2938 w 78"/>
                      <a:gd name="T15" fmla="*/ 148 h 31"/>
                      <a:gd name="T16" fmla="*/ 2500 w 78"/>
                      <a:gd name="T17" fmla="*/ 238 h 31"/>
                      <a:gd name="T18" fmla="*/ 1645 w 78"/>
                      <a:gd name="T19" fmla="*/ 778 h 31"/>
                      <a:gd name="T20" fmla="*/ 863 w 78"/>
                      <a:gd name="T21" fmla="*/ 442 h 31"/>
                      <a:gd name="T22" fmla="*/ 158 w 78"/>
                      <a:gd name="T23" fmla="*/ 148 h 3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78" h="31">
                        <a:moveTo>
                          <a:pt x="4" y="3"/>
                        </a:moveTo>
                        <a:cubicBezTo>
                          <a:pt x="1" y="3"/>
                          <a:pt x="0" y="6"/>
                          <a:pt x="1" y="9"/>
                        </a:cubicBezTo>
                        <a:cubicBezTo>
                          <a:pt x="1" y="12"/>
                          <a:pt x="4" y="14"/>
                          <a:pt x="7" y="13"/>
                        </a:cubicBezTo>
                        <a:cubicBezTo>
                          <a:pt x="9" y="13"/>
                          <a:pt x="11" y="14"/>
                          <a:pt x="15" y="18"/>
                        </a:cubicBezTo>
                        <a:cubicBezTo>
                          <a:pt x="22" y="23"/>
                          <a:pt x="31" y="31"/>
                          <a:pt x="45" y="26"/>
                        </a:cubicBezTo>
                        <a:cubicBezTo>
                          <a:pt x="57" y="22"/>
                          <a:pt x="65" y="19"/>
                          <a:pt x="69" y="16"/>
                        </a:cubicBezTo>
                        <a:cubicBezTo>
                          <a:pt x="69" y="16"/>
                          <a:pt x="76" y="12"/>
                          <a:pt x="77" y="10"/>
                        </a:cubicBezTo>
                        <a:cubicBezTo>
                          <a:pt x="78" y="7"/>
                          <a:pt x="78" y="4"/>
                          <a:pt x="75" y="3"/>
                        </a:cubicBezTo>
                        <a:cubicBezTo>
                          <a:pt x="71" y="1"/>
                          <a:pt x="68" y="3"/>
                          <a:pt x="64" y="5"/>
                        </a:cubicBezTo>
                        <a:cubicBezTo>
                          <a:pt x="60" y="8"/>
                          <a:pt x="53" y="12"/>
                          <a:pt x="42" y="16"/>
                        </a:cubicBezTo>
                        <a:cubicBezTo>
                          <a:pt x="33" y="18"/>
                          <a:pt x="28" y="14"/>
                          <a:pt x="22" y="9"/>
                        </a:cubicBezTo>
                        <a:cubicBezTo>
                          <a:pt x="17" y="5"/>
                          <a:pt x="11" y="0"/>
                          <a:pt x="4" y="3"/>
                        </a:cubicBezTo>
                        <a:close/>
                      </a:path>
                    </a:pathLst>
                  </a:custGeom>
                  <a:solidFill>
                    <a:srgbClr val="FADED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482" name="Freeform 983"/>
                  <p:cNvSpPr>
                    <a:spLocks/>
                  </p:cNvSpPr>
                  <p:nvPr/>
                </p:nvSpPr>
                <p:spPr bwMode="auto">
                  <a:xfrm>
                    <a:off x="2100" y="1395"/>
                    <a:ext cx="403" cy="1261"/>
                  </a:xfrm>
                  <a:custGeom>
                    <a:avLst/>
                    <a:gdLst>
                      <a:gd name="T0" fmla="*/ 6273 w 161"/>
                      <a:gd name="T1" fmla="*/ 23383 h 473"/>
                      <a:gd name="T2" fmla="*/ 6040 w 161"/>
                      <a:gd name="T3" fmla="*/ 23191 h 473"/>
                      <a:gd name="T4" fmla="*/ 6165 w 161"/>
                      <a:gd name="T5" fmla="*/ 22885 h 473"/>
                      <a:gd name="T6" fmla="*/ 4906 w 161"/>
                      <a:gd name="T7" fmla="*/ 22885 h 473"/>
                      <a:gd name="T8" fmla="*/ 2826 w 161"/>
                      <a:gd name="T9" fmla="*/ 20960 h 473"/>
                      <a:gd name="T10" fmla="*/ 1722 w 161"/>
                      <a:gd name="T11" fmla="*/ 19254 h 473"/>
                      <a:gd name="T12" fmla="*/ 939 w 161"/>
                      <a:gd name="T13" fmla="*/ 17014 h 473"/>
                      <a:gd name="T14" fmla="*/ 708 w 161"/>
                      <a:gd name="T15" fmla="*/ 15345 h 473"/>
                      <a:gd name="T16" fmla="*/ 676 w 161"/>
                      <a:gd name="T17" fmla="*/ 13524 h 473"/>
                      <a:gd name="T18" fmla="*/ 783 w 161"/>
                      <a:gd name="T19" fmla="*/ 12282 h 473"/>
                      <a:gd name="T20" fmla="*/ 1021 w 161"/>
                      <a:gd name="T21" fmla="*/ 10760 h 473"/>
                      <a:gd name="T22" fmla="*/ 1222 w 161"/>
                      <a:gd name="T23" fmla="*/ 10099 h 473"/>
                      <a:gd name="T24" fmla="*/ 1459 w 161"/>
                      <a:gd name="T25" fmla="*/ 8280 h 473"/>
                      <a:gd name="T26" fmla="*/ 1534 w 161"/>
                      <a:gd name="T27" fmla="*/ 7121 h 473"/>
                      <a:gd name="T28" fmla="*/ 1692 w 161"/>
                      <a:gd name="T29" fmla="*/ 5700 h 473"/>
                      <a:gd name="T30" fmla="*/ 1617 w 161"/>
                      <a:gd name="T31" fmla="*/ 3844 h 473"/>
                      <a:gd name="T32" fmla="*/ 1692 w 161"/>
                      <a:gd name="T33" fmla="*/ 1728 h 473"/>
                      <a:gd name="T34" fmla="*/ 1567 w 161"/>
                      <a:gd name="T35" fmla="*/ 397 h 473"/>
                      <a:gd name="T36" fmla="*/ 864 w 161"/>
                      <a:gd name="T37" fmla="*/ 0 h 473"/>
                      <a:gd name="T38" fmla="*/ 1096 w 161"/>
                      <a:gd name="T39" fmla="*/ 704 h 473"/>
                      <a:gd name="T40" fmla="*/ 1179 w 161"/>
                      <a:gd name="T41" fmla="*/ 2479 h 473"/>
                      <a:gd name="T42" fmla="*/ 1066 w 161"/>
                      <a:gd name="T43" fmla="*/ 3639 h 473"/>
                      <a:gd name="T44" fmla="*/ 1066 w 161"/>
                      <a:gd name="T45" fmla="*/ 4948 h 473"/>
                      <a:gd name="T46" fmla="*/ 1021 w 161"/>
                      <a:gd name="T47" fmla="*/ 5756 h 473"/>
                      <a:gd name="T48" fmla="*/ 864 w 161"/>
                      <a:gd name="T49" fmla="*/ 7030 h 473"/>
                      <a:gd name="T50" fmla="*/ 834 w 161"/>
                      <a:gd name="T51" fmla="*/ 8942 h 473"/>
                      <a:gd name="T52" fmla="*/ 521 w 161"/>
                      <a:gd name="T53" fmla="*/ 10213 h 473"/>
                      <a:gd name="T54" fmla="*/ 471 w 161"/>
                      <a:gd name="T55" fmla="*/ 11429 h 473"/>
                      <a:gd name="T56" fmla="*/ 363 w 161"/>
                      <a:gd name="T57" fmla="*/ 12522 h 473"/>
                      <a:gd name="T58" fmla="*/ 208 w 161"/>
                      <a:gd name="T59" fmla="*/ 14095 h 473"/>
                      <a:gd name="T60" fmla="*/ 50 w 161"/>
                      <a:gd name="T61" fmla="*/ 15615 h 473"/>
                      <a:gd name="T62" fmla="*/ 238 w 161"/>
                      <a:gd name="T63" fmla="*/ 16310 h 473"/>
                      <a:gd name="T64" fmla="*/ 626 w 161"/>
                      <a:gd name="T65" fmla="*/ 18075 h 473"/>
                      <a:gd name="T66" fmla="*/ 1379 w 161"/>
                      <a:gd name="T67" fmla="*/ 19709 h 473"/>
                      <a:gd name="T68" fmla="*/ 2005 w 161"/>
                      <a:gd name="T69" fmla="*/ 21016 h 473"/>
                      <a:gd name="T70" fmla="*/ 2638 w 161"/>
                      <a:gd name="T71" fmla="*/ 21770 h 473"/>
                      <a:gd name="T72" fmla="*/ 3184 w 161"/>
                      <a:gd name="T73" fmla="*/ 22530 h 473"/>
                      <a:gd name="T74" fmla="*/ 5927 w 161"/>
                      <a:gd name="T75" fmla="*/ 23682 h 473"/>
                      <a:gd name="T76" fmla="*/ 6323 w 161"/>
                      <a:gd name="T77" fmla="*/ 23383 h 473"/>
                      <a:gd name="T78" fmla="*/ 6273 w 161"/>
                      <a:gd name="T79" fmla="*/ 23383 h 473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0" t="0" r="r" b="b"/>
                    <a:pathLst>
                      <a:path w="161" h="473">
                        <a:moveTo>
                          <a:pt x="160" y="463"/>
                        </a:moveTo>
                        <a:cubicBezTo>
                          <a:pt x="157" y="464"/>
                          <a:pt x="154" y="462"/>
                          <a:pt x="154" y="459"/>
                        </a:cubicBezTo>
                        <a:cubicBezTo>
                          <a:pt x="153" y="456"/>
                          <a:pt x="154" y="453"/>
                          <a:pt x="157" y="453"/>
                        </a:cubicBezTo>
                        <a:cubicBezTo>
                          <a:pt x="157" y="453"/>
                          <a:pt x="140" y="458"/>
                          <a:pt x="125" y="453"/>
                        </a:cubicBezTo>
                        <a:cubicBezTo>
                          <a:pt x="110" y="448"/>
                          <a:pt x="79" y="422"/>
                          <a:pt x="72" y="415"/>
                        </a:cubicBezTo>
                        <a:cubicBezTo>
                          <a:pt x="65" y="408"/>
                          <a:pt x="52" y="385"/>
                          <a:pt x="44" y="381"/>
                        </a:cubicBezTo>
                        <a:cubicBezTo>
                          <a:pt x="35" y="378"/>
                          <a:pt x="22" y="346"/>
                          <a:pt x="24" y="337"/>
                        </a:cubicBezTo>
                        <a:cubicBezTo>
                          <a:pt x="25" y="329"/>
                          <a:pt x="22" y="310"/>
                          <a:pt x="18" y="304"/>
                        </a:cubicBezTo>
                        <a:cubicBezTo>
                          <a:pt x="15" y="297"/>
                          <a:pt x="13" y="273"/>
                          <a:pt x="17" y="268"/>
                        </a:cubicBezTo>
                        <a:cubicBezTo>
                          <a:pt x="21" y="262"/>
                          <a:pt x="21" y="248"/>
                          <a:pt x="20" y="243"/>
                        </a:cubicBezTo>
                        <a:cubicBezTo>
                          <a:pt x="20" y="237"/>
                          <a:pt x="24" y="217"/>
                          <a:pt x="26" y="213"/>
                        </a:cubicBezTo>
                        <a:cubicBezTo>
                          <a:pt x="28" y="209"/>
                          <a:pt x="31" y="207"/>
                          <a:pt x="31" y="200"/>
                        </a:cubicBezTo>
                        <a:cubicBezTo>
                          <a:pt x="31" y="192"/>
                          <a:pt x="29" y="172"/>
                          <a:pt x="37" y="164"/>
                        </a:cubicBezTo>
                        <a:cubicBezTo>
                          <a:pt x="44" y="155"/>
                          <a:pt x="40" y="149"/>
                          <a:pt x="39" y="141"/>
                        </a:cubicBezTo>
                        <a:cubicBezTo>
                          <a:pt x="37" y="133"/>
                          <a:pt x="39" y="125"/>
                          <a:pt x="43" y="113"/>
                        </a:cubicBezTo>
                        <a:cubicBezTo>
                          <a:pt x="47" y="102"/>
                          <a:pt x="37" y="89"/>
                          <a:pt x="41" y="76"/>
                        </a:cubicBezTo>
                        <a:cubicBezTo>
                          <a:pt x="44" y="62"/>
                          <a:pt x="44" y="45"/>
                          <a:pt x="43" y="34"/>
                        </a:cubicBezTo>
                        <a:cubicBezTo>
                          <a:pt x="42" y="27"/>
                          <a:pt x="41" y="15"/>
                          <a:pt x="40" y="8"/>
                        </a:cubicBezTo>
                        <a:cubicBezTo>
                          <a:pt x="34" y="7"/>
                          <a:pt x="28" y="4"/>
                          <a:pt x="22" y="0"/>
                        </a:cubicBezTo>
                        <a:cubicBezTo>
                          <a:pt x="28" y="14"/>
                          <a:pt x="28" y="14"/>
                          <a:pt x="28" y="14"/>
                        </a:cubicBezTo>
                        <a:cubicBezTo>
                          <a:pt x="30" y="24"/>
                          <a:pt x="30" y="37"/>
                          <a:pt x="30" y="49"/>
                        </a:cubicBezTo>
                        <a:cubicBezTo>
                          <a:pt x="30" y="57"/>
                          <a:pt x="27" y="66"/>
                          <a:pt x="27" y="72"/>
                        </a:cubicBezTo>
                        <a:cubicBezTo>
                          <a:pt x="26" y="80"/>
                          <a:pt x="27" y="89"/>
                          <a:pt x="27" y="98"/>
                        </a:cubicBezTo>
                        <a:cubicBezTo>
                          <a:pt x="26" y="105"/>
                          <a:pt x="26" y="111"/>
                          <a:pt x="26" y="114"/>
                        </a:cubicBezTo>
                        <a:cubicBezTo>
                          <a:pt x="26" y="117"/>
                          <a:pt x="23" y="128"/>
                          <a:pt x="22" y="139"/>
                        </a:cubicBezTo>
                        <a:cubicBezTo>
                          <a:pt x="21" y="154"/>
                          <a:pt x="23" y="170"/>
                          <a:pt x="21" y="177"/>
                        </a:cubicBezTo>
                        <a:cubicBezTo>
                          <a:pt x="20" y="181"/>
                          <a:pt x="14" y="192"/>
                          <a:pt x="13" y="202"/>
                        </a:cubicBezTo>
                        <a:cubicBezTo>
                          <a:pt x="11" y="210"/>
                          <a:pt x="14" y="218"/>
                          <a:pt x="12" y="226"/>
                        </a:cubicBezTo>
                        <a:cubicBezTo>
                          <a:pt x="11" y="235"/>
                          <a:pt x="9" y="243"/>
                          <a:pt x="9" y="248"/>
                        </a:cubicBezTo>
                        <a:cubicBezTo>
                          <a:pt x="8" y="254"/>
                          <a:pt x="6" y="267"/>
                          <a:pt x="5" y="279"/>
                        </a:cubicBezTo>
                        <a:cubicBezTo>
                          <a:pt x="4" y="292"/>
                          <a:pt x="0" y="303"/>
                          <a:pt x="1" y="309"/>
                        </a:cubicBezTo>
                        <a:cubicBezTo>
                          <a:pt x="2" y="313"/>
                          <a:pt x="6" y="319"/>
                          <a:pt x="6" y="323"/>
                        </a:cubicBezTo>
                        <a:cubicBezTo>
                          <a:pt x="8" y="335"/>
                          <a:pt x="10" y="348"/>
                          <a:pt x="16" y="358"/>
                        </a:cubicBezTo>
                        <a:cubicBezTo>
                          <a:pt x="24" y="371"/>
                          <a:pt x="28" y="385"/>
                          <a:pt x="35" y="390"/>
                        </a:cubicBezTo>
                        <a:cubicBezTo>
                          <a:pt x="39" y="392"/>
                          <a:pt x="43" y="405"/>
                          <a:pt x="51" y="416"/>
                        </a:cubicBezTo>
                        <a:cubicBezTo>
                          <a:pt x="56" y="422"/>
                          <a:pt x="62" y="424"/>
                          <a:pt x="67" y="431"/>
                        </a:cubicBezTo>
                        <a:cubicBezTo>
                          <a:pt x="72" y="437"/>
                          <a:pt x="77" y="442"/>
                          <a:pt x="81" y="446"/>
                        </a:cubicBezTo>
                        <a:cubicBezTo>
                          <a:pt x="99" y="463"/>
                          <a:pt x="137" y="473"/>
                          <a:pt x="151" y="469"/>
                        </a:cubicBezTo>
                        <a:cubicBezTo>
                          <a:pt x="159" y="468"/>
                          <a:pt x="161" y="465"/>
                          <a:pt x="161" y="463"/>
                        </a:cubicBezTo>
                        <a:cubicBezTo>
                          <a:pt x="161" y="463"/>
                          <a:pt x="160" y="463"/>
                          <a:pt x="160" y="463"/>
                        </a:cubicBezTo>
                        <a:close/>
                      </a:path>
                    </a:pathLst>
                  </a:custGeom>
                  <a:solidFill>
                    <a:srgbClr val="FDEFE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483" name="Freeform 984"/>
                  <p:cNvSpPr>
                    <a:spLocks/>
                  </p:cNvSpPr>
                  <p:nvPr/>
                </p:nvSpPr>
                <p:spPr bwMode="auto">
                  <a:xfrm>
                    <a:off x="2888" y="1019"/>
                    <a:ext cx="765" cy="1717"/>
                  </a:xfrm>
                  <a:custGeom>
                    <a:avLst/>
                    <a:gdLst>
                      <a:gd name="T0" fmla="*/ 0 w 306"/>
                      <a:gd name="T1" fmla="*/ 29152 h 644"/>
                      <a:gd name="T2" fmla="*/ 2425 w 306"/>
                      <a:gd name="T3" fmla="*/ 29869 h 644"/>
                      <a:gd name="T4" fmla="*/ 4113 w 306"/>
                      <a:gd name="T5" fmla="*/ 30965 h 644"/>
                      <a:gd name="T6" fmla="*/ 5470 w 306"/>
                      <a:gd name="T7" fmla="*/ 32031 h 644"/>
                      <a:gd name="T8" fmla="*/ 8988 w 306"/>
                      <a:gd name="T9" fmla="*/ 30815 h 644"/>
                      <a:gd name="T10" fmla="*/ 10158 w 306"/>
                      <a:gd name="T11" fmla="*/ 29813 h 644"/>
                      <a:gd name="T12" fmla="*/ 10833 w 306"/>
                      <a:gd name="T13" fmla="*/ 28200 h 644"/>
                      <a:gd name="T14" fmla="*/ 11300 w 306"/>
                      <a:gd name="T15" fmla="*/ 25774 h 644"/>
                      <a:gd name="T16" fmla="*/ 11220 w 306"/>
                      <a:gd name="T17" fmla="*/ 23350 h 644"/>
                      <a:gd name="T18" fmla="*/ 10988 w 306"/>
                      <a:gd name="T19" fmla="*/ 21225 h 644"/>
                      <a:gd name="T20" fmla="*/ 10395 w 306"/>
                      <a:gd name="T21" fmla="*/ 19407 h 644"/>
                      <a:gd name="T22" fmla="*/ 9925 w 306"/>
                      <a:gd name="T23" fmla="*/ 17173 h 644"/>
                      <a:gd name="T24" fmla="*/ 9895 w 306"/>
                      <a:gd name="T25" fmla="*/ 14914 h 644"/>
                      <a:gd name="T26" fmla="*/ 9613 w 306"/>
                      <a:gd name="T27" fmla="*/ 12432 h 644"/>
                      <a:gd name="T28" fmla="*/ 9375 w 306"/>
                      <a:gd name="T29" fmla="*/ 10214 h 644"/>
                      <a:gd name="T30" fmla="*/ 9375 w 306"/>
                      <a:gd name="T31" fmla="*/ 8188 h 644"/>
                      <a:gd name="T32" fmla="*/ 9613 w 306"/>
                      <a:gd name="T33" fmla="*/ 6612 h 644"/>
                      <a:gd name="T34" fmla="*/ 9770 w 306"/>
                      <a:gd name="T35" fmla="*/ 4548 h 644"/>
                      <a:gd name="T36" fmla="*/ 9845 w 306"/>
                      <a:gd name="T37" fmla="*/ 2069 h 644"/>
                      <a:gd name="T38" fmla="*/ 9845 w 306"/>
                      <a:gd name="T39" fmla="*/ 2069 h 644"/>
                      <a:gd name="T40" fmla="*/ 9845 w 306"/>
                      <a:gd name="T41" fmla="*/ 1762 h 644"/>
                      <a:gd name="T42" fmla="*/ 10000 w 306"/>
                      <a:gd name="T43" fmla="*/ 56 h 644"/>
                      <a:gd name="T44" fmla="*/ 10000 w 306"/>
                      <a:gd name="T45" fmla="*/ 56 h 644"/>
                      <a:gd name="T46" fmla="*/ 10000 w 306"/>
                      <a:gd name="T47" fmla="*/ 56 h 644"/>
                      <a:gd name="T48" fmla="*/ 10238 w 306"/>
                      <a:gd name="T49" fmla="*/ 1421 h 644"/>
                      <a:gd name="T50" fmla="*/ 10283 w 306"/>
                      <a:gd name="T51" fmla="*/ 3127 h 644"/>
                      <a:gd name="T52" fmla="*/ 10238 w 306"/>
                      <a:gd name="T53" fmla="*/ 4698 h 644"/>
                      <a:gd name="T54" fmla="*/ 10158 w 306"/>
                      <a:gd name="T55" fmla="*/ 6156 h 644"/>
                      <a:gd name="T56" fmla="*/ 10083 w 306"/>
                      <a:gd name="T57" fmla="*/ 6825 h 644"/>
                      <a:gd name="T58" fmla="*/ 10083 w 306"/>
                      <a:gd name="T59" fmla="*/ 7825 h 644"/>
                      <a:gd name="T60" fmla="*/ 9813 w 306"/>
                      <a:gd name="T61" fmla="*/ 9156 h 644"/>
                      <a:gd name="T62" fmla="*/ 9925 w 306"/>
                      <a:gd name="T63" fmla="*/ 10158 h 644"/>
                      <a:gd name="T64" fmla="*/ 10083 w 306"/>
                      <a:gd name="T65" fmla="*/ 11126 h 644"/>
                      <a:gd name="T66" fmla="*/ 10208 w 306"/>
                      <a:gd name="T67" fmla="*/ 12376 h 644"/>
                      <a:gd name="T68" fmla="*/ 10238 w 306"/>
                      <a:gd name="T69" fmla="*/ 13853 h 644"/>
                      <a:gd name="T70" fmla="*/ 10395 w 306"/>
                      <a:gd name="T71" fmla="*/ 15218 h 644"/>
                      <a:gd name="T72" fmla="*/ 10550 w 306"/>
                      <a:gd name="T73" fmla="*/ 16413 h 644"/>
                      <a:gd name="T74" fmla="*/ 10625 w 306"/>
                      <a:gd name="T75" fmla="*/ 17530 h 644"/>
                      <a:gd name="T76" fmla="*/ 10863 w 306"/>
                      <a:gd name="T77" fmla="*/ 18532 h 644"/>
                      <a:gd name="T78" fmla="*/ 11220 w 306"/>
                      <a:gd name="T79" fmla="*/ 19407 h 644"/>
                      <a:gd name="T80" fmla="*/ 11250 w 306"/>
                      <a:gd name="T81" fmla="*/ 20409 h 644"/>
                      <a:gd name="T82" fmla="*/ 11563 w 306"/>
                      <a:gd name="T83" fmla="*/ 21473 h 644"/>
                      <a:gd name="T84" fmla="*/ 11800 w 306"/>
                      <a:gd name="T85" fmla="*/ 23443 h 644"/>
                      <a:gd name="T86" fmla="*/ 11925 w 306"/>
                      <a:gd name="T87" fmla="*/ 24753 h 644"/>
                      <a:gd name="T88" fmla="*/ 11770 w 306"/>
                      <a:gd name="T89" fmla="*/ 26776 h 644"/>
                      <a:gd name="T90" fmla="*/ 11145 w 306"/>
                      <a:gd name="T91" fmla="*/ 28504 h 644"/>
                      <a:gd name="T92" fmla="*/ 10363 w 306"/>
                      <a:gd name="T93" fmla="*/ 30266 h 644"/>
                      <a:gd name="T94" fmla="*/ 9188 w 306"/>
                      <a:gd name="T95" fmla="*/ 31234 h 644"/>
                      <a:gd name="T96" fmla="*/ 7550 w 306"/>
                      <a:gd name="T97" fmla="*/ 32236 h 644"/>
                      <a:gd name="T98" fmla="*/ 5833 w 306"/>
                      <a:gd name="T99" fmla="*/ 32484 h 644"/>
                      <a:gd name="T100" fmla="*/ 4458 w 306"/>
                      <a:gd name="T101" fmla="*/ 31930 h 644"/>
                      <a:gd name="T102" fmla="*/ 3363 w 306"/>
                      <a:gd name="T103" fmla="*/ 31269 h 644"/>
                      <a:gd name="T104" fmla="*/ 2000 w 306"/>
                      <a:gd name="T105" fmla="*/ 30018 h 644"/>
                      <a:gd name="T106" fmla="*/ 0 w 306"/>
                      <a:gd name="T107" fmla="*/ 29152 h 644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0" t="0" r="r" b="b"/>
                    <a:pathLst>
                      <a:path w="306" h="644">
                        <a:moveTo>
                          <a:pt x="0" y="577"/>
                        </a:moveTo>
                        <a:cubicBezTo>
                          <a:pt x="25" y="572"/>
                          <a:pt x="46" y="581"/>
                          <a:pt x="62" y="591"/>
                        </a:cubicBezTo>
                        <a:cubicBezTo>
                          <a:pt x="78" y="602"/>
                          <a:pt x="90" y="609"/>
                          <a:pt x="105" y="613"/>
                        </a:cubicBezTo>
                        <a:cubicBezTo>
                          <a:pt x="120" y="618"/>
                          <a:pt x="122" y="630"/>
                          <a:pt x="140" y="634"/>
                        </a:cubicBezTo>
                        <a:cubicBezTo>
                          <a:pt x="202" y="640"/>
                          <a:pt x="219" y="621"/>
                          <a:pt x="230" y="610"/>
                        </a:cubicBezTo>
                        <a:cubicBezTo>
                          <a:pt x="242" y="600"/>
                          <a:pt x="251" y="602"/>
                          <a:pt x="260" y="590"/>
                        </a:cubicBezTo>
                        <a:cubicBezTo>
                          <a:pt x="268" y="578"/>
                          <a:pt x="270" y="569"/>
                          <a:pt x="277" y="558"/>
                        </a:cubicBezTo>
                        <a:cubicBezTo>
                          <a:pt x="284" y="546"/>
                          <a:pt x="285" y="524"/>
                          <a:pt x="289" y="510"/>
                        </a:cubicBezTo>
                        <a:cubicBezTo>
                          <a:pt x="293" y="496"/>
                          <a:pt x="288" y="474"/>
                          <a:pt x="287" y="462"/>
                        </a:cubicBezTo>
                        <a:cubicBezTo>
                          <a:pt x="286" y="449"/>
                          <a:pt x="284" y="432"/>
                          <a:pt x="281" y="420"/>
                        </a:cubicBezTo>
                        <a:cubicBezTo>
                          <a:pt x="277" y="408"/>
                          <a:pt x="270" y="397"/>
                          <a:pt x="266" y="384"/>
                        </a:cubicBezTo>
                        <a:cubicBezTo>
                          <a:pt x="262" y="371"/>
                          <a:pt x="258" y="352"/>
                          <a:pt x="254" y="340"/>
                        </a:cubicBezTo>
                        <a:cubicBezTo>
                          <a:pt x="251" y="328"/>
                          <a:pt x="255" y="307"/>
                          <a:pt x="253" y="295"/>
                        </a:cubicBezTo>
                        <a:cubicBezTo>
                          <a:pt x="251" y="283"/>
                          <a:pt x="246" y="259"/>
                          <a:pt x="246" y="246"/>
                        </a:cubicBezTo>
                        <a:cubicBezTo>
                          <a:pt x="246" y="233"/>
                          <a:pt x="239" y="211"/>
                          <a:pt x="240" y="202"/>
                        </a:cubicBezTo>
                        <a:cubicBezTo>
                          <a:pt x="241" y="193"/>
                          <a:pt x="238" y="175"/>
                          <a:pt x="240" y="162"/>
                        </a:cubicBezTo>
                        <a:cubicBezTo>
                          <a:pt x="241" y="149"/>
                          <a:pt x="245" y="138"/>
                          <a:pt x="246" y="131"/>
                        </a:cubicBezTo>
                        <a:cubicBezTo>
                          <a:pt x="246" y="124"/>
                          <a:pt x="249" y="99"/>
                          <a:pt x="250" y="90"/>
                        </a:cubicBezTo>
                        <a:cubicBezTo>
                          <a:pt x="251" y="80"/>
                          <a:pt x="256" y="52"/>
                          <a:pt x="252" y="41"/>
                        </a:cubicBezTo>
                        <a:cubicBezTo>
                          <a:pt x="252" y="41"/>
                          <a:pt x="252" y="41"/>
                          <a:pt x="252" y="41"/>
                        </a:cubicBezTo>
                        <a:cubicBezTo>
                          <a:pt x="252" y="39"/>
                          <a:pt x="252" y="36"/>
                          <a:pt x="252" y="35"/>
                        </a:cubicBezTo>
                        <a:cubicBezTo>
                          <a:pt x="259" y="31"/>
                          <a:pt x="258" y="6"/>
                          <a:pt x="256" y="1"/>
                        </a:cubicBezTo>
                        <a:cubicBezTo>
                          <a:pt x="258" y="0"/>
                          <a:pt x="254" y="3"/>
                          <a:pt x="256" y="1"/>
                        </a:cubicBezTo>
                        <a:cubicBezTo>
                          <a:pt x="256" y="1"/>
                          <a:pt x="256" y="1"/>
                          <a:pt x="256" y="1"/>
                        </a:cubicBezTo>
                        <a:cubicBezTo>
                          <a:pt x="256" y="1"/>
                          <a:pt x="262" y="22"/>
                          <a:pt x="262" y="28"/>
                        </a:cubicBezTo>
                        <a:cubicBezTo>
                          <a:pt x="261" y="33"/>
                          <a:pt x="263" y="53"/>
                          <a:pt x="263" y="62"/>
                        </a:cubicBezTo>
                        <a:cubicBezTo>
                          <a:pt x="262" y="70"/>
                          <a:pt x="264" y="88"/>
                          <a:pt x="262" y="93"/>
                        </a:cubicBezTo>
                        <a:cubicBezTo>
                          <a:pt x="260" y="98"/>
                          <a:pt x="261" y="116"/>
                          <a:pt x="260" y="122"/>
                        </a:cubicBezTo>
                        <a:cubicBezTo>
                          <a:pt x="259" y="129"/>
                          <a:pt x="258" y="133"/>
                          <a:pt x="258" y="135"/>
                        </a:cubicBezTo>
                        <a:cubicBezTo>
                          <a:pt x="258" y="137"/>
                          <a:pt x="260" y="146"/>
                          <a:pt x="258" y="155"/>
                        </a:cubicBezTo>
                        <a:cubicBezTo>
                          <a:pt x="257" y="164"/>
                          <a:pt x="251" y="176"/>
                          <a:pt x="251" y="181"/>
                        </a:cubicBezTo>
                        <a:cubicBezTo>
                          <a:pt x="251" y="186"/>
                          <a:pt x="254" y="196"/>
                          <a:pt x="254" y="201"/>
                        </a:cubicBezTo>
                        <a:cubicBezTo>
                          <a:pt x="254" y="206"/>
                          <a:pt x="258" y="215"/>
                          <a:pt x="258" y="220"/>
                        </a:cubicBezTo>
                        <a:cubicBezTo>
                          <a:pt x="258" y="225"/>
                          <a:pt x="261" y="238"/>
                          <a:pt x="261" y="245"/>
                        </a:cubicBezTo>
                        <a:cubicBezTo>
                          <a:pt x="261" y="254"/>
                          <a:pt x="262" y="265"/>
                          <a:pt x="262" y="274"/>
                        </a:cubicBezTo>
                        <a:cubicBezTo>
                          <a:pt x="262" y="282"/>
                          <a:pt x="265" y="293"/>
                          <a:pt x="266" y="301"/>
                        </a:cubicBezTo>
                        <a:cubicBezTo>
                          <a:pt x="267" y="309"/>
                          <a:pt x="269" y="318"/>
                          <a:pt x="270" y="325"/>
                        </a:cubicBezTo>
                        <a:cubicBezTo>
                          <a:pt x="271" y="331"/>
                          <a:pt x="270" y="336"/>
                          <a:pt x="272" y="347"/>
                        </a:cubicBezTo>
                        <a:cubicBezTo>
                          <a:pt x="274" y="357"/>
                          <a:pt x="277" y="363"/>
                          <a:pt x="278" y="367"/>
                        </a:cubicBezTo>
                        <a:cubicBezTo>
                          <a:pt x="279" y="372"/>
                          <a:pt x="284" y="374"/>
                          <a:pt x="287" y="384"/>
                        </a:cubicBezTo>
                        <a:cubicBezTo>
                          <a:pt x="289" y="395"/>
                          <a:pt x="286" y="398"/>
                          <a:pt x="288" y="404"/>
                        </a:cubicBezTo>
                        <a:cubicBezTo>
                          <a:pt x="290" y="410"/>
                          <a:pt x="294" y="417"/>
                          <a:pt x="296" y="425"/>
                        </a:cubicBezTo>
                        <a:cubicBezTo>
                          <a:pt x="298" y="433"/>
                          <a:pt x="302" y="457"/>
                          <a:pt x="302" y="464"/>
                        </a:cubicBezTo>
                        <a:cubicBezTo>
                          <a:pt x="303" y="471"/>
                          <a:pt x="306" y="482"/>
                          <a:pt x="305" y="490"/>
                        </a:cubicBezTo>
                        <a:cubicBezTo>
                          <a:pt x="305" y="499"/>
                          <a:pt x="304" y="517"/>
                          <a:pt x="301" y="530"/>
                        </a:cubicBezTo>
                        <a:cubicBezTo>
                          <a:pt x="298" y="543"/>
                          <a:pt x="289" y="556"/>
                          <a:pt x="285" y="564"/>
                        </a:cubicBezTo>
                        <a:cubicBezTo>
                          <a:pt x="281" y="572"/>
                          <a:pt x="274" y="592"/>
                          <a:pt x="265" y="599"/>
                        </a:cubicBezTo>
                        <a:cubicBezTo>
                          <a:pt x="256" y="605"/>
                          <a:pt x="241" y="609"/>
                          <a:pt x="235" y="618"/>
                        </a:cubicBezTo>
                        <a:cubicBezTo>
                          <a:pt x="223" y="632"/>
                          <a:pt x="204" y="632"/>
                          <a:pt x="193" y="638"/>
                        </a:cubicBezTo>
                        <a:cubicBezTo>
                          <a:pt x="183" y="643"/>
                          <a:pt x="167" y="643"/>
                          <a:pt x="149" y="643"/>
                        </a:cubicBezTo>
                        <a:cubicBezTo>
                          <a:pt x="131" y="643"/>
                          <a:pt x="122" y="644"/>
                          <a:pt x="114" y="632"/>
                        </a:cubicBezTo>
                        <a:cubicBezTo>
                          <a:pt x="106" y="621"/>
                          <a:pt x="95" y="629"/>
                          <a:pt x="86" y="619"/>
                        </a:cubicBezTo>
                        <a:cubicBezTo>
                          <a:pt x="77" y="609"/>
                          <a:pt x="65" y="606"/>
                          <a:pt x="51" y="594"/>
                        </a:cubicBezTo>
                        <a:cubicBezTo>
                          <a:pt x="37" y="583"/>
                          <a:pt x="13" y="577"/>
                          <a:pt x="0" y="577"/>
                        </a:cubicBezTo>
                        <a:close/>
                      </a:path>
                    </a:pathLst>
                  </a:custGeom>
                  <a:solidFill>
                    <a:srgbClr val="FDEFE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484" name="Freeform 985"/>
                  <p:cNvSpPr>
                    <a:spLocks/>
                  </p:cNvSpPr>
                  <p:nvPr/>
                </p:nvSpPr>
                <p:spPr bwMode="auto">
                  <a:xfrm>
                    <a:off x="2128" y="880"/>
                    <a:ext cx="1335" cy="645"/>
                  </a:xfrm>
                  <a:custGeom>
                    <a:avLst/>
                    <a:gdLst>
                      <a:gd name="T0" fmla="*/ 20675 w 534"/>
                      <a:gd name="T1" fmla="*/ 760 h 242"/>
                      <a:gd name="T2" fmla="*/ 20083 w 534"/>
                      <a:gd name="T3" fmla="*/ 2479 h 242"/>
                      <a:gd name="T4" fmla="*/ 19770 w 534"/>
                      <a:gd name="T5" fmla="*/ 3787 h 242"/>
                      <a:gd name="T6" fmla="*/ 19500 w 534"/>
                      <a:gd name="T7" fmla="*/ 5299 h 242"/>
                      <a:gd name="T8" fmla="*/ 19033 w 534"/>
                      <a:gd name="T9" fmla="*/ 6706 h 242"/>
                      <a:gd name="T10" fmla="*/ 18408 w 534"/>
                      <a:gd name="T11" fmla="*/ 7665 h 242"/>
                      <a:gd name="T12" fmla="*/ 17895 w 534"/>
                      <a:gd name="T13" fmla="*/ 9278 h 242"/>
                      <a:gd name="T14" fmla="*/ 17470 w 534"/>
                      <a:gd name="T15" fmla="*/ 9939 h 242"/>
                      <a:gd name="T16" fmla="*/ 16020 w 534"/>
                      <a:gd name="T17" fmla="*/ 11096 h 242"/>
                      <a:gd name="T18" fmla="*/ 14613 w 534"/>
                      <a:gd name="T19" fmla="*/ 11850 h 242"/>
                      <a:gd name="T20" fmla="*/ 12813 w 534"/>
                      <a:gd name="T21" fmla="*/ 12119 h 242"/>
                      <a:gd name="T22" fmla="*/ 11063 w 534"/>
                      <a:gd name="T23" fmla="*/ 12212 h 242"/>
                      <a:gd name="T24" fmla="*/ 9300 w 534"/>
                      <a:gd name="T25" fmla="*/ 12004 h 242"/>
                      <a:gd name="T26" fmla="*/ 7708 w 534"/>
                      <a:gd name="T27" fmla="*/ 11757 h 242"/>
                      <a:gd name="T28" fmla="*/ 6800 w 534"/>
                      <a:gd name="T29" fmla="*/ 11154 h 242"/>
                      <a:gd name="T30" fmla="*/ 5708 w 534"/>
                      <a:gd name="T31" fmla="*/ 10549 h 242"/>
                      <a:gd name="T32" fmla="*/ 4033 w 534"/>
                      <a:gd name="T33" fmla="*/ 8425 h 242"/>
                      <a:gd name="T34" fmla="*/ 2738 w 534"/>
                      <a:gd name="T35" fmla="*/ 7311 h 242"/>
                      <a:gd name="T36" fmla="*/ 1300 w 534"/>
                      <a:gd name="T37" fmla="*/ 5853 h 242"/>
                      <a:gd name="T38" fmla="*/ 158 w 534"/>
                      <a:gd name="T39" fmla="*/ 5000 h 242"/>
                      <a:gd name="T40" fmla="*/ 0 w 534"/>
                      <a:gd name="T41" fmla="*/ 4787 h 242"/>
                      <a:gd name="T42" fmla="*/ 238 w 534"/>
                      <a:gd name="T43" fmla="*/ 4696 h 242"/>
                      <a:gd name="T44" fmla="*/ 708 w 534"/>
                      <a:gd name="T45" fmla="*/ 4299 h 242"/>
                      <a:gd name="T46" fmla="*/ 2188 w 534"/>
                      <a:gd name="T47" fmla="*/ 5512 h 242"/>
                      <a:gd name="T48" fmla="*/ 2970 w 534"/>
                      <a:gd name="T49" fmla="*/ 6207 h 242"/>
                      <a:gd name="T50" fmla="*/ 3800 w 534"/>
                      <a:gd name="T51" fmla="*/ 6820 h 242"/>
                      <a:gd name="T52" fmla="*/ 4458 w 534"/>
                      <a:gd name="T53" fmla="*/ 7572 h 242"/>
                      <a:gd name="T54" fmla="*/ 5438 w 534"/>
                      <a:gd name="T55" fmla="*/ 9129 h 242"/>
                      <a:gd name="T56" fmla="*/ 6250 w 534"/>
                      <a:gd name="T57" fmla="*/ 9939 h 242"/>
                      <a:gd name="T58" fmla="*/ 7470 w 534"/>
                      <a:gd name="T59" fmla="*/ 10243 h 242"/>
                      <a:gd name="T60" fmla="*/ 8645 w 534"/>
                      <a:gd name="T61" fmla="*/ 11061 h 242"/>
                      <a:gd name="T62" fmla="*/ 9738 w 534"/>
                      <a:gd name="T63" fmla="*/ 11005 h 242"/>
                      <a:gd name="T64" fmla="*/ 10988 w 534"/>
                      <a:gd name="T65" fmla="*/ 11301 h 242"/>
                      <a:gd name="T66" fmla="*/ 11770 w 534"/>
                      <a:gd name="T67" fmla="*/ 11061 h 242"/>
                      <a:gd name="T68" fmla="*/ 13250 w 534"/>
                      <a:gd name="T69" fmla="*/ 10904 h 242"/>
                      <a:gd name="T70" fmla="*/ 14658 w 534"/>
                      <a:gd name="T71" fmla="*/ 10605 h 242"/>
                      <a:gd name="T72" fmla="*/ 15908 w 534"/>
                      <a:gd name="T73" fmla="*/ 10187 h 242"/>
                      <a:gd name="T74" fmla="*/ 17188 w 534"/>
                      <a:gd name="T75" fmla="*/ 8971 h 242"/>
                      <a:gd name="T76" fmla="*/ 17863 w 534"/>
                      <a:gd name="T77" fmla="*/ 7879 h 242"/>
                      <a:gd name="T78" fmla="*/ 18488 w 534"/>
                      <a:gd name="T79" fmla="*/ 6706 h 242"/>
                      <a:gd name="T80" fmla="*/ 19145 w 534"/>
                      <a:gd name="T81" fmla="*/ 4901 h 242"/>
                      <a:gd name="T82" fmla="*/ 19613 w 534"/>
                      <a:gd name="T83" fmla="*/ 2727 h 242"/>
                      <a:gd name="T84" fmla="*/ 20000 w 534"/>
                      <a:gd name="T85" fmla="*/ 1514 h 242"/>
                      <a:gd name="T86" fmla="*/ 20395 w 534"/>
                      <a:gd name="T87" fmla="*/ 760 h 242"/>
                      <a:gd name="T88" fmla="*/ 20863 w 534"/>
                      <a:gd name="T89" fmla="*/ 248 h 242"/>
                      <a:gd name="T90" fmla="*/ 20675 w 534"/>
                      <a:gd name="T91" fmla="*/ 760 h 242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0" t="0" r="r" b="b"/>
                    <a:pathLst>
                      <a:path w="534" h="242">
                        <a:moveTo>
                          <a:pt x="529" y="15"/>
                        </a:moveTo>
                        <a:cubicBezTo>
                          <a:pt x="528" y="25"/>
                          <a:pt x="514" y="37"/>
                          <a:pt x="514" y="49"/>
                        </a:cubicBezTo>
                        <a:cubicBezTo>
                          <a:pt x="513" y="61"/>
                          <a:pt x="510" y="67"/>
                          <a:pt x="506" y="75"/>
                        </a:cubicBezTo>
                        <a:cubicBezTo>
                          <a:pt x="503" y="84"/>
                          <a:pt x="504" y="93"/>
                          <a:pt x="499" y="105"/>
                        </a:cubicBezTo>
                        <a:cubicBezTo>
                          <a:pt x="495" y="116"/>
                          <a:pt x="494" y="127"/>
                          <a:pt x="487" y="133"/>
                        </a:cubicBezTo>
                        <a:cubicBezTo>
                          <a:pt x="479" y="139"/>
                          <a:pt x="476" y="145"/>
                          <a:pt x="471" y="152"/>
                        </a:cubicBezTo>
                        <a:cubicBezTo>
                          <a:pt x="467" y="160"/>
                          <a:pt x="463" y="177"/>
                          <a:pt x="458" y="184"/>
                        </a:cubicBezTo>
                        <a:cubicBezTo>
                          <a:pt x="452" y="190"/>
                          <a:pt x="447" y="197"/>
                          <a:pt x="447" y="197"/>
                        </a:cubicBezTo>
                        <a:cubicBezTo>
                          <a:pt x="429" y="198"/>
                          <a:pt x="415" y="213"/>
                          <a:pt x="410" y="220"/>
                        </a:cubicBezTo>
                        <a:cubicBezTo>
                          <a:pt x="401" y="218"/>
                          <a:pt x="381" y="226"/>
                          <a:pt x="374" y="235"/>
                        </a:cubicBezTo>
                        <a:cubicBezTo>
                          <a:pt x="365" y="231"/>
                          <a:pt x="339" y="231"/>
                          <a:pt x="328" y="240"/>
                        </a:cubicBezTo>
                        <a:cubicBezTo>
                          <a:pt x="320" y="235"/>
                          <a:pt x="296" y="238"/>
                          <a:pt x="283" y="242"/>
                        </a:cubicBezTo>
                        <a:cubicBezTo>
                          <a:pt x="277" y="240"/>
                          <a:pt x="253" y="235"/>
                          <a:pt x="238" y="238"/>
                        </a:cubicBezTo>
                        <a:cubicBezTo>
                          <a:pt x="229" y="234"/>
                          <a:pt x="201" y="235"/>
                          <a:pt x="197" y="233"/>
                        </a:cubicBezTo>
                        <a:cubicBezTo>
                          <a:pt x="193" y="231"/>
                          <a:pt x="183" y="223"/>
                          <a:pt x="174" y="221"/>
                        </a:cubicBezTo>
                        <a:cubicBezTo>
                          <a:pt x="164" y="219"/>
                          <a:pt x="153" y="217"/>
                          <a:pt x="146" y="209"/>
                        </a:cubicBezTo>
                        <a:cubicBezTo>
                          <a:pt x="138" y="200"/>
                          <a:pt x="117" y="169"/>
                          <a:pt x="103" y="167"/>
                        </a:cubicBezTo>
                        <a:cubicBezTo>
                          <a:pt x="98" y="160"/>
                          <a:pt x="87" y="152"/>
                          <a:pt x="70" y="145"/>
                        </a:cubicBezTo>
                        <a:cubicBezTo>
                          <a:pt x="65" y="138"/>
                          <a:pt x="46" y="121"/>
                          <a:pt x="33" y="116"/>
                        </a:cubicBezTo>
                        <a:cubicBezTo>
                          <a:pt x="29" y="110"/>
                          <a:pt x="20" y="101"/>
                          <a:pt x="4" y="99"/>
                        </a:cubicBezTo>
                        <a:cubicBezTo>
                          <a:pt x="0" y="95"/>
                          <a:pt x="0" y="95"/>
                          <a:pt x="0" y="95"/>
                        </a:cubicBezTo>
                        <a:cubicBezTo>
                          <a:pt x="2" y="95"/>
                          <a:pt x="4" y="94"/>
                          <a:pt x="6" y="93"/>
                        </a:cubicBezTo>
                        <a:cubicBezTo>
                          <a:pt x="10" y="91"/>
                          <a:pt x="15" y="88"/>
                          <a:pt x="18" y="85"/>
                        </a:cubicBezTo>
                        <a:cubicBezTo>
                          <a:pt x="28" y="89"/>
                          <a:pt x="52" y="107"/>
                          <a:pt x="56" y="109"/>
                        </a:cubicBezTo>
                        <a:cubicBezTo>
                          <a:pt x="61" y="111"/>
                          <a:pt x="73" y="120"/>
                          <a:pt x="76" y="123"/>
                        </a:cubicBezTo>
                        <a:cubicBezTo>
                          <a:pt x="79" y="127"/>
                          <a:pt x="91" y="132"/>
                          <a:pt x="97" y="135"/>
                        </a:cubicBezTo>
                        <a:cubicBezTo>
                          <a:pt x="103" y="138"/>
                          <a:pt x="111" y="147"/>
                          <a:pt x="114" y="150"/>
                        </a:cubicBezTo>
                        <a:cubicBezTo>
                          <a:pt x="116" y="153"/>
                          <a:pt x="133" y="178"/>
                          <a:pt x="139" y="181"/>
                        </a:cubicBezTo>
                        <a:cubicBezTo>
                          <a:pt x="146" y="184"/>
                          <a:pt x="156" y="193"/>
                          <a:pt x="160" y="197"/>
                        </a:cubicBezTo>
                        <a:cubicBezTo>
                          <a:pt x="164" y="200"/>
                          <a:pt x="182" y="200"/>
                          <a:pt x="191" y="203"/>
                        </a:cubicBezTo>
                        <a:cubicBezTo>
                          <a:pt x="199" y="206"/>
                          <a:pt x="211" y="219"/>
                          <a:pt x="221" y="219"/>
                        </a:cubicBezTo>
                        <a:cubicBezTo>
                          <a:pt x="231" y="219"/>
                          <a:pt x="239" y="219"/>
                          <a:pt x="249" y="218"/>
                        </a:cubicBezTo>
                        <a:cubicBezTo>
                          <a:pt x="259" y="218"/>
                          <a:pt x="273" y="226"/>
                          <a:pt x="281" y="224"/>
                        </a:cubicBezTo>
                        <a:cubicBezTo>
                          <a:pt x="288" y="223"/>
                          <a:pt x="289" y="222"/>
                          <a:pt x="301" y="219"/>
                        </a:cubicBezTo>
                        <a:cubicBezTo>
                          <a:pt x="312" y="216"/>
                          <a:pt x="323" y="218"/>
                          <a:pt x="339" y="216"/>
                        </a:cubicBezTo>
                        <a:cubicBezTo>
                          <a:pt x="354" y="214"/>
                          <a:pt x="365" y="215"/>
                          <a:pt x="375" y="210"/>
                        </a:cubicBezTo>
                        <a:cubicBezTo>
                          <a:pt x="386" y="205"/>
                          <a:pt x="401" y="209"/>
                          <a:pt x="407" y="202"/>
                        </a:cubicBezTo>
                        <a:cubicBezTo>
                          <a:pt x="413" y="195"/>
                          <a:pt x="428" y="185"/>
                          <a:pt x="440" y="178"/>
                        </a:cubicBezTo>
                        <a:cubicBezTo>
                          <a:pt x="442" y="171"/>
                          <a:pt x="456" y="157"/>
                          <a:pt x="457" y="156"/>
                        </a:cubicBezTo>
                        <a:cubicBezTo>
                          <a:pt x="468" y="146"/>
                          <a:pt x="468" y="140"/>
                          <a:pt x="473" y="133"/>
                        </a:cubicBezTo>
                        <a:cubicBezTo>
                          <a:pt x="478" y="125"/>
                          <a:pt x="486" y="109"/>
                          <a:pt x="490" y="97"/>
                        </a:cubicBezTo>
                        <a:cubicBezTo>
                          <a:pt x="495" y="85"/>
                          <a:pt x="495" y="62"/>
                          <a:pt x="502" y="54"/>
                        </a:cubicBezTo>
                        <a:cubicBezTo>
                          <a:pt x="507" y="48"/>
                          <a:pt x="511" y="40"/>
                          <a:pt x="512" y="30"/>
                        </a:cubicBezTo>
                        <a:cubicBezTo>
                          <a:pt x="517" y="24"/>
                          <a:pt x="519" y="24"/>
                          <a:pt x="522" y="15"/>
                        </a:cubicBezTo>
                        <a:cubicBezTo>
                          <a:pt x="526" y="5"/>
                          <a:pt x="533" y="0"/>
                          <a:pt x="534" y="5"/>
                        </a:cubicBezTo>
                        <a:cubicBezTo>
                          <a:pt x="532" y="6"/>
                          <a:pt x="529" y="12"/>
                          <a:pt x="529" y="15"/>
                        </a:cubicBezTo>
                        <a:close/>
                      </a:path>
                    </a:pathLst>
                  </a:custGeom>
                  <a:solidFill>
                    <a:srgbClr val="FDEFE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485" name="Freeform 986"/>
                  <p:cNvSpPr>
                    <a:spLocks/>
                  </p:cNvSpPr>
                  <p:nvPr/>
                </p:nvSpPr>
                <p:spPr bwMode="auto">
                  <a:xfrm>
                    <a:off x="2838" y="1224"/>
                    <a:ext cx="442" cy="208"/>
                  </a:xfrm>
                  <a:custGeom>
                    <a:avLst/>
                    <a:gdLst>
                      <a:gd name="T0" fmla="*/ 0 w 177"/>
                      <a:gd name="T1" fmla="*/ 3947 h 78"/>
                      <a:gd name="T2" fmla="*/ 1166 w 177"/>
                      <a:gd name="T3" fmla="*/ 3491 h 78"/>
                      <a:gd name="T4" fmla="*/ 2183 w 177"/>
                      <a:gd name="T5" fmla="*/ 3392 h 78"/>
                      <a:gd name="T6" fmla="*/ 3194 w 177"/>
                      <a:gd name="T7" fmla="*/ 3037 h 78"/>
                      <a:gd name="T8" fmla="*/ 4078 w 177"/>
                      <a:gd name="T9" fmla="*/ 2880 h 78"/>
                      <a:gd name="T10" fmla="*/ 4907 w 177"/>
                      <a:gd name="T11" fmla="*/ 2275 h 78"/>
                      <a:gd name="T12" fmla="*/ 5636 w 177"/>
                      <a:gd name="T13" fmla="*/ 1912 h 78"/>
                      <a:gd name="T14" fmla="*/ 6493 w 177"/>
                      <a:gd name="T15" fmla="*/ 1216 h 78"/>
                      <a:gd name="T16" fmla="*/ 6852 w 177"/>
                      <a:gd name="T17" fmla="*/ 0 h 78"/>
                      <a:gd name="T18" fmla="*/ 6493 w 177"/>
                      <a:gd name="T19" fmla="*/ 363 h 78"/>
                      <a:gd name="T20" fmla="*/ 6148 w 177"/>
                      <a:gd name="T21" fmla="*/ 605 h 78"/>
                      <a:gd name="T22" fmla="*/ 5836 w 177"/>
                      <a:gd name="T23" fmla="*/ 1515 h 78"/>
                      <a:gd name="T24" fmla="*/ 5139 w 177"/>
                      <a:gd name="T25" fmla="*/ 1763 h 78"/>
                      <a:gd name="T26" fmla="*/ 4235 w 177"/>
                      <a:gd name="T27" fmla="*/ 2275 h 78"/>
                      <a:gd name="T28" fmla="*/ 3349 w 177"/>
                      <a:gd name="T29" fmla="*/ 2731 h 78"/>
                      <a:gd name="T30" fmla="*/ 2257 w 177"/>
                      <a:gd name="T31" fmla="*/ 2880 h 78"/>
                      <a:gd name="T32" fmla="*/ 2028 w 177"/>
                      <a:gd name="T33" fmla="*/ 3243 h 78"/>
                      <a:gd name="T34" fmla="*/ 1508 w 177"/>
                      <a:gd name="T35" fmla="*/ 3277 h 78"/>
                      <a:gd name="T36" fmla="*/ 155 w 177"/>
                      <a:gd name="T37" fmla="*/ 3789 h 78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177" h="78">
                        <a:moveTo>
                          <a:pt x="0" y="78"/>
                        </a:moveTo>
                        <a:cubicBezTo>
                          <a:pt x="10" y="77"/>
                          <a:pt x="20" y="71"/>
                          <a:pt x="30" y="69"/>
                        </a:cubicBezTo>
                        <a:cubicBezTo>
                          <a:pt x="39" y="68"/>
                          <a:pt x="47" y="69"/>
                          <a:pt x="56" y="67"/>
                        </a:cubicBezTo>
                        <a:cubicBezTo>
                          <a:pt x="65" y="65"/>
                          <a:pt x="72" y="60"/>
                          <a:pt x="82" y="60"/>
                        </a:cubicBezTo>
                        <a:cubicBezTo>
                          <a:pt x="90" y="59"/>
                          <a:pt x="98" y="61"/>
                          <a:pt x="105" y="57"/>
                        </a:cubicBezTo>
                        <a:cubicBezTo>
                          <a:pt x="112" y="53"/>
                          <a:pt x="119" y="49"/>
                          <a:pt x="126" y="45"/>
                        </a:cubicBezTo>
                        <a:cubicBezTo>
                          <a:pt x="134" y="41"/>
                          <a:pt x="136" y="38"/>
                          <a:pt x="145" y="38"/>
                        </a:cubicBezTo>
                        <a:cubicBezTo>
                          <a:pt x="154" y="37"/>
                          <a:pt x="162" y="31"/>
                          <a:pt x="167" y="24"/>
                        </a:cubicBezTo>
                        <a:cubicBezTo>
                          <a:pt x="170" y="19"/>
                          <a:pt x="177" y="5"/>
                          <a:pt x="176" y="0"/>
                        </a:cubicBezTo>
                        <a:cubicBezTo>
                          <a:pt x="172" y="1"/>
                          <a:pt x="171" y="5"/>
                          <a:pt x="167" y="7"/>
                        </a:cubicBezTo>
                        <a:cubicBezTo>
                          <a:pt x="163" y="9"/>
                          <a:pt x="161" y="9"/>
                          <a:pt x="158" y="12"/>
                        </a:cubicBezTo>
                        <a:cubicBezTo>
                          <a:pt x="152" y="16"/>
                          <a:pt x="154" y="24"/>
                          <a:pt x="150" y="30"/>
                        </a:cubicBezTo>
                        <a:cubicBezTo>
                          <a:pt x="146" y="36"/>
                          <a:pt x="138" y="35"/>
                          <a:pt x="132" y="35"/>
                        </a:cubicBezTo>
                        <a:cubicBezTo>
                          <a:pt x="123" y="35"/>
                          <a:pt x="115" y="39"/>
                          <a:pt x="109" y="45"/>
                        </a:cubicBezTo>
                        <a:cubicBezTo>
                          <a:pt x="102" y="51"/>
                          <a:pt x="96" y="54"/>
                          <a:pt x="86" y="54"/>
                        </a:cubicBezTo>
                        <a:cubicBezTo>
                          <a:pt x="76" y="54"/>
                          <a:pt x="67" y="50"/>
                          <a:pt x="58" y="57"/>
                        </a:cubicBezTo>
                        <a:cubicBezTo>
                          <a:pt x="56" y="59"/>
                          <a:pt x="54" y="63"/>
                          <a:pt x="52" y="64"/>
                        </a:cubicBezTo>
                        <a:cubicBezTo>
                          <a:pt x="49" y="66"/>
                          <a:pt x="43" y="65"/>
                          <a:pt x="39" y="65"/>
                        </a:cubicBezTo>
                        <a:cubicBezTo>
                          <a:pt x="26" y="65"/>
                          <a:pt x="15" y="68"/>
                          <a:pt x="4" y="75"/>
                        </a:cubicBezTo>
                      </a:path>
                    </a:pathLst>
                  </a:custGeom>
                  <a:solidFill>
                    <a:srgbClr val="FDF8F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486" name="Freeform 987"/>
                  <p:cNvSpPr>
                    <a:spLocks/>
                  </p:cNvSpPr>
                  <p:nvPr/>
                </p:nvSpPr>
                <p:spPr bwMode="auto">
                  <a:xfrm>
                    <a:off x="3258" y="888"/>
                    <a:ext cx="167" cy="376"/>
                  </a:xfrm>
                  <a:custGeom>
                    <a:avLst/>
                    <a:gdLst>
                      <a:gd name="T0" fmla="*/ 75 w 67"/>
                      <a:gd name="T1" fmla="*/ 7133 h 141"/>
                      <a:gd name="T2" fmla="*/ 1266 w 67"/>
                      <a:gd name="T3" fmla="*/ 4301 h 141"/>
                      <a:gd name="T4" fmla="*/ 1782 w 67"/>
                      <a:gd name="T5" fmla="*/ 2333 h 141"/>
                      <a:gd name="T6" fmla="*/ 2119 w 67"/>
                      <a:gd name="T7" fmla="*/ 1309 h 141"/>
                      <a:gd name="T8" fmla="*/ 2480 w 67"/>
                      <a:gd name="T9" fmla="*/ 363 h 141"/>
                      <a:gd name="T10" fmla="*/ 1082 w 67"/>
                      <a:gd name="T11" fmla="*/ 1459 h 141"/>
                      <a:gd name="T12" fmla="*/ 1628 w 67"/>
                      <a:gd name="T13" fmla="*/ 1672 h 141"/>
                      <a:gd name="T14" fmla="*/ 1548 w 67"/>
                      <a:gd name="T15" fmla="*/ 2424 h 141"/>
                      <a:gd name="T16" fmla="*/ 1162 w 67"/>
                      <a:gd name="T17" fmla="*/ 3037 h 141"/>
                      <a:gd name="T18" fmla="*/ 1082 w 67"/>
                      <a:gd name="T19" fmla="*/ 3699 h 141"/>
                      <a:gd name="T20" fmla="*/ 1112 w 67"/>
                      <a:gd name="T21" fmla="*/ 4344 h 141"/>
                      <a:gd name="T22" fmla="*/ 621 w 67"/>
                      <a:gd name="T23" fmla="*/ 4757 h 141"/>
                      <a:gd name="T24" fmla="*/ 541 w 67"/>
                      <a:gd name="T25" fmla="*/ 5461 h 141"/>
                      <a:gd name="T26" fmla="*/ 0 w 67"/>
                      <a:gd name="T27" fmla="*/ 7075 h 141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0" t="0" r="r" b="b"/>
                    <a:pathLst>
                      <a:path w="67" h="141">
                        <a:moveTo>
                          <a:pt x="2" y="141"/>
                        </a:moveTo>
                        <a:cubicBezTo>
                          <a:pt x="14" y="123"/>
                          <a:pt x="26" y="105"/>
                          <a:pt x="33" y="85"/>
                        </a:cubicBezTo>
                        <a:cubicBezTo>
                          <a:pt x="38" y="72"/>
                          <a:pt x="39" y="58"/>
                          <a:pt x="46" y="46"/>
                        </a:cubicBezTo>
                        <a:cubicBezTo>
                          <a:pt x="49" y="39"/>
                          <a:pt x="52" y="33"/>
                          <a:pt x="55" y="26"/>
                        </a:cubicBezTo>
                        <a:cubicBezTo>
                          <a:pt x="56" y="22"/>
                          <a:pt x="67" y="11"/>
                          <a:pt x="64" y="7"/>
                        </a:cubicBezTo>
                        <a:cubicBezTo>
                          <a:pt x="57" y="0"/>
                          <a:pt x="27" y="21"/>
                          <a:pt x="28" y="29"/>
                        </a:cubicBezTo>
                        <a:cubicBezTo>
                          <a:pt x="33" y="30"/>
                          <a:pt x="39" y="24"/>
                          <a:pt x="42" y="33"/>
                        </a:cubicBezTo>
                        <a:cubicBezTo>
                          <a:pt x="44" y="37"/>
                          <a:pt x="42" y="44"/>
                          <a:pt x="40" y="48"/>
                        </a:cubicBezTo>
                        <a:cubicBezTo>
                          <a:pt x="39" y="55"/>
                          <a:pt x="35" y="57"/>
                          <a:pt x="30" y="60"/>
                        </a:cubicBezTo>
                        <a:cubicBezTo>
                          <a:pt x="21" y="65"/>
                          <a:pt x="24" y="65"/>
                          <a:pt x="28" y="73"/>
                        </a:cubicBezTo>
                        <a:cubicBezTo>
                          <a:pt x="31" y="77"/>
                          <a:pt x="32" y="81"/>
                          <a:pt x="29" y="86"/>
                        </a:cubicBezTo>
                        <a:cubicBezTo>
                          <a:pt x="25" y="92"/>
                          <a:pt x="21" y="89"/>
                          <a:pt x="16" y="94"/>
                        </a:cubicBezTo>
                        <a:cubicBezTo>
                          <a:pt x="12" y="98"/>
                          <a:pt x="15" y="102"/>
                          <a:pt x="14" y="108"/>
                        </a:cubicBezTo>
                        <a:cubicBezTo>
                          <a:pt x="13" y="119"/>
                          <a:pt x="3" y="128"/>
                          <a:pt x="0" y="140"/>
                        </a:cubicBezTo>
                      </a:path>
                    </a:pathLst>
                  </a:custGeom>
                  <a:solidFill>
                    <a:srgbClr val="FDF8F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487" name="Freeform 988"/>
                  <p:cNvSpPr>
                    <a:spLocks/>
                  </p:cNvSpPr>
                  <p:nvPr/>
                </p:nvSpPr>
                <p:spPr bwMode="auto">
                  <a:xfrm>
                    <a:off x="2690" y="1341"/>
                    <a:ext cx="90" cy="67"/>
                  </a:xfrm>
                  <a:custGeom>
                    <a:avLst/>
                    <a:gdLst>
                      <a:gd name="T0" fmla="*/ 1408 w 36"/>
                      <a:gd name="T1" fmla="*/ 94 h 25"/>
                      <a:gd name="T2" fmla="*/ 675 w 36"/>
                      <a:gd name="T3" fmla="*/ 150 h 25"/>
                      <a:gd name="T4" fmla="*/ 313 w 36"/>
                      <a:gd name="T5" fmla="*/ 1292 h 25"/>
                      <a:gd name="T6" fmla="*/ 750 w 36"/>
                      <a:gd name="T7" fmla="*/ 517 h 25"/>
                      <a:gd name="T8" fmla="*/ 1375 w 36"/>
                      <a:gd name="T9" fmla="*/ 94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6" h="25">
                        <a:moveTo>
                          <a:pt x="36" y="2"/>
                        </a:moveTo>
                        <a:cubicBezTo>
                          <a:pt x="30" y="0"/>
                          <a:pt x="23" y="1"/>
                          <a:pt x="17" y="3"/>
                        </a:cubicBezTo>
                        <a:cubicBezTo>
                          <a:pt x="11" y="5"/>
                          <a:pt x="0" y="19"/>
                          <a:pt x="8" y="25"/>
                        </a:cubicBezTo>
                        <a:cubicBezTo>
                          <a:pt x="13" y="22"/>
                          <a:pt x="14" y="14"/>
                          <a:pt x="19" y="10"/>
                        </a:cubicBezTo>
                        <a:cubicBezTo>
                          <a:pt x="23" y="6"/>
                          <a:pt x="30" y="2"/>
                          <a:pt x="35" y="2"/>
                        </a:cubicBezTo>
                      </a:path>
                    </a:pathLst>
                  </a:custGeom>
                  <a:solidFill>
                    <a:srgbClr val="FDF8F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488" name="Freeform 989"/>
                  <p:cNvSpPr>
                    <a:spLocks/>
                  </p:cNvSpPr>
                  <p:nvPr/>
                </p:nvSpPr>
                <p:spPr bwMode="auto">
                  <a:xfrm>
                    <a:off x="2823" y="1317"/>
                    <a:ext cx="85" cy="86"/>
                  </a:xfrm>
                  <a:custGeom>
                    <a:avLst/>
                    <a:gdLst>
                      <a:gd name="T0" fmla="*/ 1333 w 34"/>
                      <a:gd name="T1" fmla="*/ 312 h 32"/>
                      <a:gd name="T2" fmla="*/ 550 w 34"/>
                      <a:gd name="T3" fmla="*/ 1669 h 32"/>
                      <a:gd name="T4" fmla="*/ 1300 w 34"/>
                      <a:gd name="T5" fmla="*/ 312 h 3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4" h="32">
                        <a:moveTo>
                          <a:pt x="34" y="6"/>
                        </a:moveTo>
                        <a:cubicBezTo>
                          <a:pt x="18" y="0"/>
                          <a:pt x="0" y="18"/>
                          <a:pt x="14" y="32"/>
                        </a:cubicBezTo>
                        <a:cubicBezTo>
                          <a:pt x="10" y="22"/>
                          <a:pt x="22" y="6"/>
                          <a:pt x="33" y="6"/>
                        </a:cubicBezTo>
                      </a:path>
                    </a:pathLst>
                  </a:custGeom>
                  <a:solidFill>
                    <a:srgbClr val="FDF8F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489" name="Freeform 990"/>
                  <p:cNvSpPr>
                    <a:spLocks/>
                  </p:cNvSpPr>
                  <p:nvPr/>
                </p:nvSpPr>
                <p:spPr bwMode="auto">
                  <a:xfrm>
                    <a:off x="2958" y="1309"/>
                    <a:ext cx="60" cy="91"/>
                  </a:xfrm>
                  <a:custGeom>
                    <a:avLst/>
                    <a:gdLst>
                      <a:gd name="T0" fmla="*/ 938 w 24"/>
                      <a:gd name="T1" fmla="*/ 0 h 34"/>
                      <a:gd name="T2" fmla="*/ 50 w 24"/>
                      <a:gd name="T3" fmla="*/ 458 h 34"/>
                      <a:gd name="T4" fmla="*/ 158 w 24"/>
                      <a:gd name="T5" fmla="*/ 1132 h 34"/>
                      <a:gd name="T6" fmla="*/ 158 w 24"/>
                      <a:gd name="T7" fmla="*/ 1748 h 34"/>
                      <a:gd name="T8" fmla="*/ 675 w 24"/>
                      <a:gd name="T9" fmla="*/ 1282 h 34"/>
                      <a:gd name="T10" fmla="*/ 750 w 24"/>
                      <a:gd name="T11" fmla="*/ 94 h 3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24" h="34">
                        <a:moveTo>
                          <a:pt x="24" y="0"/>
                        </a:moveTo>
                        <a:cubicBezTo>
                          <a:pt x="18" y="1"/>
                          <a:pt x="3" y="1"/>
                          <a:pt x="1" y="9"/>
                        </a:cubicBezTo>
                        <a:cubicBezTo>
                          <a:pt x="0" y="13"/>
                          <a:pt x="3" y="18"/>
                          <a:pt x="4" y="22"/>
                        </a:cubicBezTo>
                        <a:cubicBezTo>
                          <a:pt x="4" y="26"/>
                          <a:pt x="3" y="30"/>
                          <a:pt x="4" y="34"/>
                        </a:cubicBezTo>
                        <a:cubicBezTo>
                          <a:pt x="7" y="33"/>
                          <a:pt x="13" y="27"/>
                          <a:pt x="17" y="25"/>
                        </a:cubicBezTo>
                        <a:cubicBezTo>
                          <a:pt x="3" y="25"/>
                          <a:pt x="9" y="0"/>
                          <a:pt x="19" y="2"/>
                        </a:cubicBezTo>
                      </a:path>
                    </a:pathLst>
                  </a:custGeom>
                  <a:solidFill>
                    <a:srgbClr val="FDF8F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490" name="Freeform 991"/>
                  <p:cNvSpPr>
                    <a:spLocks/>
                  </p:cNvSpPr>
                  <p:nvPr/>
                </p:nvSpPr>
                <p:spPr bwMode="auto">
                  <a:xfrm>
                    <a:off x="2568" y="1320"/>
                    <a:ext cx="85" cy="37"/>
                  </a:xfrm>
                  <a:custGeom>
                    <a:avLst/>
                    <a:gdLst>
                      <a:gd name="T0" fmla="*/ 0 w 34"/>
                      <a:gd name="T1" fmla="*/ 685 h 14"/>
                      <a:gd name="T2" fmla="*/ 1333 w 34"/>
                      <a:gd name="T3" fmla="*/ 238 h 14"/>
                      <a:gd name="T4" fmla="*/ 158 w 34"/>
                      <a:gd name="T5" fmla="*/ 595 h 1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4" h="14">
                        <a:moveTo>
                          <a:pt x="0" y="14"/>
                        </a:moveTo>
                        <a:cubicBezTo>
                          <a:pt x="5" y="1"/>
                          <a:pt x="24" y="0"/>
                          <a:pt x="34" y="5"/>
                        </a:cubicBezTo>
                        <a:cubicBezTo>
                          <a:pt x="22" y="2"/>
                          <a:pt x="14" y="7"/>
                          <a:pt x="4" y="12"/>
                        </a:cubicBezTo>
                      </a:path>
                    </a:pathLst>
                  </a:custGeom>
                  <a:solidFill>
                    <a:srgbClr val="FDF8F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491" name="Freeform 992"/>
                  <p:cNvSpPr>
                    <a:spLocks/>
                  </p:cNvSpPr>
                  <p:nvPr/>
                </p:nvSpPr>
                <p:spPr bwMode="auto">
                  <a:xfrm>
                    <a:off x="2448" y="1272"/>
                    <a:ext cx="102" cy="35"/>
                  </a:xfrm>
                  <a:custGeom>
                    <a:avLst/>
                    <a:gdLst>
                      <a:gd name="T0" fmla="*/ 0 w 41"/>
                      <a:gd name="T1" fmla="*/ 369 h 13"/>
                      <a:gd name="T2" fmla="*/ 953 w 41"/>
                      <a:gd name="T3" fmla="*/ 94 h 13"/>
                      <a:gd name="T4" fmla="*/ 1572 w 41"/>
                      <a:gd name="T5" fmla="*/ 681 h 13"/>
                      <a:gd name="T6" fmla="*/ 154 w 41"/>
                      <a:gd name="T7" fmla="*/ 312 h 1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1" h="13">
                        <a:moveTo>
                          <a:pt x="0" y="7"/>
                        </a:moveTo>
                        <a:cubicBezTo>
                          <a:pt x="9" y="5"/>
                          <a:pt x="15" y="0"/>
                          <a:pt x="25" y="2"/>
                        </a:cubicBezTo>
                        <a:cubicBezTo>
                          <a:pt x="32" y="3"/>
                          <a:pt x="38" y="6"/>
                          <a:pt x="41" y="13"/>
                        </a:cubicBezTo>
                        <a:cubicBezTo>
                          <a:pt x="29" y="7"/>
                          <a:pt x="18" y="6"/>
                          <a:pt x="4" y="6"/>
                        </a:cubicBezTo>
                      </a:path>
                    </a:pathLst>
                  </a:custGeom>
                  <a:solidFill>
                    <a:srgbClr val="FDF8F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492" name="Freeform 993"/>
                  <p:cNvSpPr>
                    <a:spLocks/>
                  </p:cNvSpPr>
                  <p:nvPr/>
                </p:nvSpPr>
                <p:spPr bwMode="auto">
                  <a:xfrm>
                    <a:off x="2458" y="1480"/>
                    <a:ext cx="117" cy="69"/>
                  </a:xfrm>
                  <a:custGeom>
                    <a:avLst/>
                    <a:gdLst>
                      <a:gd name="T0" fmla="*/ 0 w 47"/>
                      <a:gd name="T1" fmla="*/ 1290 h 26"/>
                      <a:gd name="T2" fmla="*/ 769 w 47"/>
                      <a:gd name="T3" fmla="*/ 93 h 26"/>
                      <a:gd name="T4" fmla="*/ 1802 w 47"/>
                      <a:gd name="T5" fmla="*/ 541 h 26"/>
                      <a:gd name="T6" fmla="*/ 1730 w 47"/>
                      <a:gd name="T7" fmla="*/ 656 h 26"/>
                      <a:gd name="T8" fmla="*/ 1078 w 47"/>
                      <a:gd name="T9" fmla="*/ 451 h 26"/>
                      <a:gd name="T10" fmla="*/ 309 w 47"/>
                      <a:gd name="T11" fmla="*/ 783 h 2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7" h="26">
                        <a:moveTo>
                          <a:pt x="0" y="26"/>
                        </a:moveTo>
                        <a:cubicBezTo>
                          <a:pt x="1" y="16"/>
                          <a:pt x="9" y="4"/>
                          <a:pt x="20" y="2"/>
                        </a:cubicBezTo>
                        <a:cubicBezTo>
                          <a:pt x="28" y="0"/>
                          <a:pt x="39" y="7"/>
                          <a:pt x="47" y="11"/>
                        </a:cubicBezTo>
                        <a:cubicBezTo>
                          <a:pt x="47" y="13"/>
                          <a:pt x="45" y="11"/>
                          <a:pt x="45" y="13"/>
                        </a:cubicBezTo>
                        <a:cubicBezTo>
                          <a:pt x="39" y="11"/>
                          <a:pt x="35" y="9"/>
                          <a:pt x="28" y="9"/>
                        </a:cubicBezTo>
                        <a:cubicBezTo>
                          <a:pt x="22" y="8"/>
                          <a:pt x="12" y="12"/>
                          <a:pt x="8" y="16"/>
                        </a:cubicBezTo>
                      </a:path>
                    </a:pathLst>
                  </a:custGeom>
                  <a:solidFill>
                    <a:srgbClr val="FDF8F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493" name="Freeform 994"/>
                  <p:cNvSpPr>
                    <a:spLocks/>
                  </p:cNvSpPr>
                  <p:nvPr/>
                </p:nvSpPr>
                <p:spPr bwMode="auto">
                  <a:xfrm>
                    <a:off x="2578" y="1515"/>
                    <a:ext cx="112" cy="74"/>
                  </a:xfrm>
                  <a:custGeom>
                    <a:avLst/>
                    <a:gdLst>
                      <a:gd name="T0" fmla="*/ 154 w 45"/>
                      <a:gd name="T1" fmla="*/ 1369 h 28"/>
                      <a:gd name="T2" fmla="*/ 540 w 45"/>
                      <a:gd name="T3" fmla="*/ 56 h 28"/>
                      <a:gd name="T4" fmla="*/ 1727 w 45"/>
                      <a:gd name="T5" fmla="*/ 441 h 28"/>
                      <a:gd name="T6" fmla="*/ 769 w 45"/>
                      <a:gd name="T7" fmla="*/ 391 h 28"/>
                      <a:gd name="T8" fmla="*/ 154 w 45"/>
                      <a:gd name="T9" fmla="*/ 922 h 2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45" h="28">
                        <a:moveTo>
                          <a:pt x="4" y="28"/>
                        </a:moveTo>
                        <a:cubicBezTo>
                          <a:pt x="0" y="19"/>
                          <a:pt x="4" y="3"/>
                          <a:pt x="14" y="1"/>
                        </a:cubicBezTo>
                        <a:cubicBezTo>
                          <a:pt x="21" y="0"/>
                          <a:pt x="41" y="2"/>
                          <a:pt x="45" y="9"/>
                        </a:cubicBezTo>
                        <a:cubicBezTo>
                          <a:pt x="36" y="10"/>
                          <a:pt x="29" y="6"/>
                          <a:pt x="20" y="8"/>
                        </a:cubicBezTo>
                        <a:cubicBezTo>
                          <a:pt x="15" y="9"/>
                          <a:pt x="5" y="13"/>
                          <a:pt x="4" y="19"/>
                        </a:cubicBezTo>
                      </a:path>
                    </a:pathLst>
                  </a:custGeom>
                  <a:solidFill>
                    <a:srgbClr val="FDF8F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494" name="Freeform 995"/>
                  <p:cNvSpPr>
                    <a:spLocks/>
                  </p:cNvSpPr>
                  <p:nvPr/>
                </p:nvSpPr>
                <p:spPr bwMode="auto">
                  <a:xfrm>
                    <a:off x="2713" y="1528"/>
                    <a:ext cx="107" cy="83"/>
                  </a:xfrm>
                  <a:custGeom>
                    <a:avLst/>
                    <a:gdLst>
                      <a:gd name="T0" fmla="*/ 154 w 43"/>
                      <a:gd name="T1" fmla="*/ 1590 h 31"/>
                      <a:gd name="T2" fmla="*/ 465 w 43"/>
                      <a:gd name="T3" fmla="*/ 209 h 31"/>
                      <a:gd name="T4" fmla="*/ 1647 w 43"/>
                      <a:gd name="T5" fmla="*/ 308 h 31"/>
                      <a:gd name="T6" fmla="*/ 261 w 43"/>
                      <a:gd name="T7" fmla="*/ 1341 h 3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3" h="31">
                        <a:moveTo>
                          <a:pt x="4" y="31"/>
                        </a:moveTo>
                        <a:cubicBezTo>
                          <a:pt x="4" y="20"/>
                          <a:pt x="0" y="9"/>
                          <a:pt x="12" y="4"/>
                        </a:cubicBezTo>
                        <a:cubicBezTo>
                          <a:pt x="19" y="0"/>
                          <a:pt x="37" y="0"/>
                          <a:pt x="43" y="6"/>
                        </a:cubicBezTo>
                        <a:cubicBezTo>
                          <a:pt x="31" y="8"/>
                          <a:pt x="6" y="6"/>
                          <a:pt x="7" y="26"/>
                        </a:cubicBezTo>
                      </a:path>
                    </a:pathLst>
                  </a:custGeom>
                  <a:solidFill>
                    <a:srgbClr val="FDF8F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495" name="Freeform 996"/>
                  <p:cNvSpPr>
                    <a:spLocks/>
                  </p:cNvSpPr>
                  <p:nvPr/>
                </p:nvSpPr>
                <p:spPr bwMode="auto">
                  <a:xfrm>
                    <a:off x="2853" y="1528"/>
                    <a:ext cx="80" cy="80"/>
                  </a:xfrm>
                  <a:custGeom>
                    <a:avLst/>
                    <a:gdLst>
                      <a:gd name="T0" fmla="*/ 83 w 32"/>
                      <a:gd name="T1" fmla="*/ 1515 h 30"/>
                      <a:gd name="T2" fmla="*/ 238 w 32"/>
                      <a:gd name="T3" fmla="*/ 307 h 30"/>
                      <a:gd name="T4" fmla="*/ 1250 w 32"/>
                      <a:gd name="T5" fmla="*/ 363 h 30"/>
                      <a:gd name="T6" fmla="*/ 83 w 32"/>
                      <a:gd name="T7" fmla="*/ 1309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2" h="30">
                        <a:moveTo>
                          <a:pt x="2" y="30"/>
                        </a:moveTo>
                        <a:cubicBezTo>
                          <a:pt x="2" y="22"/>
                          <a:pt x="0" y="11"/>
                          <a:pt x="6" y="6"/>
                        </a:cubicBezTo>
                        <a:cubicBezTo>
                          <a:pt x="13" y="0"/>
                          <a:pt x="26" y="3"/>
                          <a:pt x="32" y="7"/>
                        </a:cubicBezTo>
                        <a:cubicBezTo>
                          <a:pt x="26" y="8"/>
                          <a:pt x="0" y="2"/>
                          <a:pt x="2" y="26"/>
                        </a:cubicBezTo>
                      </a:path>
                    </a:pathLst>
                  </a:custGeom>
                  <a:solidFill>
                    <a:srgbClr val="FDF8F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496" name="Freeform 997"/>
                  <p:cNvSpPr>
                    <a:spLocks/>
                  </p:cNvSpPr>
                  <p:nvPr/>
                </p:nvSpPr>
                <p:spPr bwMode="auto">
                  <a:xfrm>
                    <a:off x="2953" y="1499"/>
                    <a:ext cx="97" cy="85"/>
                  </a:xfrm>
                  <a:custGeom>
                    <a:avLst/>
                    <a:gdLst>
                      <a:gd name="T0" fmla="*/ 308 w 39"/>
                      <a:gd name="T1" fmla="*/ 1594 h 32"/>
                      <a:gd name="T2" fmla="*/ 1490 w 39"/>
                      <a:gd name="T3" fmla="*/ 545 h 32"/>
                      <a:gd name="T4" fmla="*/ 308 w 39"/>
                      <a:gd name="T5" fmla="*/ 1347 h 3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9" h="32">
                        <a:moveTo>
                          <a:pt x="8" y="32"/>
                        </a:moveTo>
                        <a:cubicBezTo>
                          <a:pt x="0" y="11"/>
                          <a:pt x="22" y="0"/>
                          <a:pt x="39" y="11"/>
                        </a:cubicBezTo>
                        <a:cubicBezTo>
                          <a:pt x="30" y="12"/>
                          <a:pt x="3" y="12"/>
                          <a:pt x="8" y="27"/>
                        </a:cubicBezTo>
                      </a:path>
                    </a:pathLst>
                  </a:custGeom>
                  <a:solidFill>
                    <a:srgbClr val="FDF8F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497" name="Freeform 998"/>
                  <p:cNvSpPr>
                    <a:spLocks/>
                  </p:cNvSpPr>
                  <p:nvPr/>
                </p:nvSpPr>
                <p:spPr bwMode="auto">
                  <a:xfrm>
                    <a:off x="2335" y="1347"/>
                    <a:ext cx="125" cy="117"/>
                  </a:xfrm>
                  <a:custGeom>
                    <a:avLst/>
                    <a:gdLst>
                      <a:gd name="T0" fmla="*/ 0 w 50"/>
                      <a:gd name="T1" fmla="*/ 2199 h 44"/>
                      <a:gd name="T2" fmla="*/ 675 w 50"/>
                      <a:gd name="T3" fmla="*/ 396 h 44"/>
                      <a:gd name="T4" fmla="*/ 1958 w 50"/>
                      <a:gd name="T5" fmla="*/ 1803 h 44"/>
                      <a:gd name="T6" fmla="*/ 833 w 50"/>
                      <a:gd name="T7" fmla="*/ 848 h 44"/>
                      <a:gd name="T8" fmla="*/ 238 w 50"/>
                      <a:gd name="T9" fmla="*/ 1505 h 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50" h="44">
                        <a:moveTo>
                          <a:pt x="0" y="44"/>
                        </a:moveTo>
                        <a:cubicBezTo>
                          <a:pt x="1" y="34"/>
                          <a:pt x="8" y="13"/>
                          <a:pt x="17" y="8"/>
                        </a:cubicBezTo>
                        <a:cubicBezTo>
                          <a:pt x="32" y="0"/>
                          <a:pt x="45" y="27"/>
                          <a:pt x="50" y="36"/>
                        </a:cubicBezTo>
                        <a:cubicBezTo>
                          <a:pt x="43" y="30"/>
                          <a:pt x="31" y="15"/>
                          <a:pt x="21" y="17"/>
                        </a:cubicBezTo>
                        <a:cubicBezTo>
                          <a:pt x="15" y="18"/>
                          <a:pt x="9" y="24"/>
                          <a:pt x="6" y="30"/>
                        </a:cubicBezTo>
                      </a:path>
                    </a:pathLst>
                  </a:custGeom>
                  <a:solidFill>
                    <a:srgbClr val="FDF8F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498" name="Freeform 999"/>
                  <p:cNvSpPr>
                    <a:spLocks/>
                  </p:cNvSpPr>
                  <p:nvPr/>
                </p:nvSpPr>
                <p:spPr bwMode="auto">
                  <a:xfrm>
                    <a:off x="2228" y="1288"/>
                    <a:ext cx="122" cy="104"/>
                  </a:xfrm>
                  <a:custGeom>
                    <a:avLst/>
                    <a:gdLst>
                      <a:gd name="T0" fmla="*/ 30 w 49"/>
                      <a:gd name="T1" fmla="*/ 1971 h 39"/>
                      <a:gd name="T2" fmla="*/ 1078 w 49"/>
                      <a:gd name="T3" fmla="*/ 93 h 39"/>
                      <a:gd name="T4" fmla="*/ 1885 w 49"/>
                      <a:gd name="T5" fmla="*/ 853 h 39"/>
                      <a:gd name="T6" fmla="*/ 154 w 49"/>
                      <a:gd name="T7" fmla="*/ 1421 h 3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9" h="39">
                        <a:moveTo>
                          <a:pt x="1" y="39"/>
                        </a:moveTo>
                        <a:cubicBezTo>
                          <a:pt x="0" y="25"/>
                          <a:pt x="14" y="6"/>
                          <a:pt x="28" y="2"/>
                        </a:cubicBezTo>
                        <a:cubicBezTo>
                          <a:pt x="36" y="0"/>
                          <a:pt x="44" y="6"/>
                          <a:pt x="49" y="17"/>
                        </a:cubicBezTo>
                        <a:cubicBezTo>
                          <a:pt x="34" y="2"/>
                          <a:pt x="11" y="15"/>
                          <a:pt x="4" y="28"/>
                        </a:cubicBezTo>
                      </a:path>
                    </a:pathLst>
                  </a:custGeom>
                  <a:solidFill>
                    <a:srgbClr val="FDF8F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499" name="Freeform 1000"/>
                  <p:cNvSpPr>
                    <a:spLocks/>
                  </p:cNvSpPr>
                  <p:nvPr/>
                </p:nvSpPr>
                <p:spPr bwMode="auto">
                  <a:xfrm>
                    <a:off x="2143" y="1208"/>
                    <a:ext cx="132" cy="112"/>
                  </a:xfrm>
                  <a:custGeom>
                    <a:avLst/>
                    <a:gdLst>
                      <a:gd name="T0" fmla="*/ 0 w 53"/>
                      <a:gd name="T1" fmla="*/ 2125 h 42"/>
                      <a:gd name="T2" fmla="*/ 1235 w 53"/>
                      <a:gd name="T3" fmla="*/ 248 h 42"/>
                      <a:gd name="T4" fmla="*/ 2040 w 53"/>
                      <a:gd name="T5" fmla="*/ 1003 h 42"/>
                      <a:gd name="T6" fmla="*/ 0 w 53"/>
                      <a:gd name="T7" fmla="*/ 2125 h 4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3" h="42">
                        <a:moveTo>
                          <a:pt x="0" y="42"/>
                        </a:moveTo>
                        <a:cubicBezTo>
                          <a:pt x="2" y="14"/>
                          <a:pt x="17" y="1"/>
                          <a:pt x="32" y="5"/>
                        </a:cubicBezTo>
                        <a:cubicBezTo>
                          <a:pt x="48" y="9"/>
                          <a:pt x="53" y="20"/>
                          <a:pt x="53" y="20"/>
                        </a:cubicBezTo>
                        <a:cubicBezTo>
                          <a:pt x="44" y="15"/>
                          <a:pt x="18" y="0"/>
                          <a:pt x="0" y="42"/>
                        </a:cubicBezTo>
                        <a:close/>
                      </a:path>
                    </a:pathLst>
                  </a:custGeom>
                  <a:solidFill>
                    <a:srgbClr val="FDF8F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500" name="Freeform 1001"/>
                  <p:cNvSpPr>
                    <a:spLocks/>
                  </p:cNvSpPr>
                  <p:nvPr/>
                </p:nvSpPr>
                <p:spPr bwMode="auto">
                  <a:xfrm>
                    <a:off x="2068" y="1144"/>
                    <a:ext cx="102" cy="93"/>
                  </a:xfrm>
                  <a:custGeom>
                    <a:avLst/>
                    <a:gdLst>
                      <a:gd name="T0" fmla="*/ 0 w 41"/>
                      <a:gd name="T1" fmla="*/ 1743 h 35"/>
                      <a:gd name="T2" fmla="*/ 570 w 41"/>
                      <a:gd name="T3" fmla="*/ 396 h 35"/>
                      <a:gd name="T4" fmla="*/ 1572 w 41"/>
                      <a:gd name="T5" fmla="*/ 601 h 35"/>
                      <a:gd name="T6" fmla="*/ 341 w 41"/>
                      <a:gd name="T7" fmla="*/ 1087 h 3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1" h="35">
                        <a:moveTo>
                          <a:pt x="0" y="35"/>
                        </a:moveTo>
                        <a:cubicBezTo>
                          <a:pt x="2" y="25"/>
                          <a:pt x="7" y="14"/>
                          <a:pt x="15" y="8"/>
                        </a:cubicBezTo>
                        <a:cubicBezTo>
                          <a:pt x="26" y="0"/>
                          <a:pt x="33" y="5"/>
                          <a:pt x="41" y="12"/>
                        </a:cubicBezTo>
                        <a:cubicBezTo>
                          <a:pt x="29" y="8"/>
                          <a:pt x="19" y="14"/>
                          <a:pt x="9" y="22"/>
                        </a:cubicBezTo>
                      </a:path>
                    </a:pathLst>
                  </a:custGeom>
                  <a:solidFill>
                    <a:srgbClr val="FDF8F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501" name="Freeform 1002"/>
                  <p:cNvSpPr>
                    <a:spLocks/>
                  </p:cNvSpPr>
                  <p:nvPr/>
                </p:nvSpPr>
                <p:spPr bwMode="auto">
                  <a:xfrm>
                    <a:off x="2683" y="2579"/>
                    <a:ext cx="200" cy="333"/>
                  </a:xfrm>
                  <a:custGeom>
                    <a:avLst/>
                    <a:gdLst>
                      <a:gd name="T0" fmla="*/ 3125 w 80"/>
                      <a:gd name="T1" fmla="*/ 0 h 125"/>
                      <a:gd name="T2" fmla="*/ 1250 w 80"/>
                      <a:gd name="T3" fmla="*/ 6295 h 125"/>
                      <a:gd name="T4" fmla="*/ 3125 w 80"/>
                      <a:gd name="T5" fmla="*/ 0 h 12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80" h="125">
                        <a:moveTo>
                          <a:pt x="80" y="0"/>
                        </a:moveTo>
                        <a:cubicBezTo>
                          <a:pt x="56" y="10"/>
                          <a:pt x="0" y="55"/>
                          <a:pt x="32" y="125"/>
                        </a:cubicBezTo>
                        <a:cubicBezTo>
                          <a:pt x="26" y="97"/>
                          <a:pt x="33" y="33"/>
                          <a:pt x="80" y="0"/>
                        </a:cubicBezTo>
                        <a:close/>
                      </a:path>
                    </a:pathLst>
                  </a:custGeom>
                  <a:solidFill>
                    <a:srgbClr val="FDF8F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502" name="Freeform 1003"/>
                  <p:cNvSpPr>
                    <a:spLocks/>
                  </p:cNvSpPr>
                  <p:nvPr/>
                </p:nvSpPr>
                <p:spPr bwMode="auto">
                  <a:xfrm>
                    <a:off x="2735" y="2965"/>
                    <a:ext cx="150" cy="440"/>
                  </a:xfrm>
                  <a:custGeom>
                    <a:avLst/>
                    <a:gdLst>
                      <a:gd name="T0" fmla="*/ 363 w 60"/>
                      <a:gd name="T1" fmla="*/ 0 h 165"/>
                      <a:gd name="T2" fmla="*/ 363 w 60"/>
                      <a:gd name="T3" fmla="*/ 3789 h 165"/>
                      <a:gd name="T4" fmla="*/ 2345 w 60"/>
                      <a:gd name="T5" fmla="*/ 8341 h 165"/>
                      <a:gd name="T6" fmla="*/ 750 w 60"/>
                      <a:gd name="T7" fmla="*/ 3640 h 165"/>
                      <a:gd name="T8" fmla="*/ 363 w 60"/>
                      <a:gd name="T9" fmla="*/ 0 h 16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60" h="165">
                        <a:moveTo>
                          <a:pt x="9" y="0"/>
                        </a:moveTo>
                        <a:cubicBezTo>
                          <a:pt x="0" y="24"/>
                          <a:pt x="0" y="53"/>
                          <a:pt x="9" y="75"/>
                        </a:cubicBezTo>
                        <a:cubicBezTo>
                          <a:pt x="18" y="97"/>
                          <a:pt x="58" y="132"/>
                          <a:pt x="60" y="165"/>
                        </a:cubicBezTo>
                        <a:cubicBezTo>
                          <a:pt x="58" y="127"/>
                          <a:pt x="32" y="96"/>
                          <a:pt x="19" y="72"/>
                        </a:cubicBezTo>
                        <a:cubicBezTo>
                          <a:pt x="6" y="48"/>
                          <a:pt x="5" y="20"/>
                          <a:pt x="9" y="0"/>
                        </a:cubicBezTo>
                        <a:close/>
                      </a:path>
                    </a:pathLst>
                  </a:custGeom>
                  <a:solidFill>
                    <a:srgbClr val="FDF8F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503" name="Freeform 1004"/>
                  <p:cNvSpPr>
                    <a:spLocks/>
                  </p:cNvSpPr>
                  <p:nvPr/>
                </p:nvSpPr>
                <p:spPr bwMode="auto">
                  <a:xfrm>
                    <a:off x="3413" y="2541"/>
                    <a:ext cx="32" cy="51"/>
                  </a:xfrm>
                  <a:custGeom>
                    <a:avLst/>
                    <a:gdLst>
                      <a:gd name="T0" fmla="*/ 478 w 13"/>
                      <a:gd name="T1" fmla="*/ 0 h 19"/>
                      <a:gd name="T2" fmla="*/ 0 w 13"/>
                      <a:gd name="T3" fmla="*/ 988 h 19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3" h="19">
                        <a:moveTo>
                          <a:pt x="13" y="0"/>
                        </a:moveTo>
                        <a:cubicBezTo>
                          <a:pt x="2" y="4"/>
                          <a:pt x="0" y="11"/>
                          <a:pt x="0" y="19"/>
                        </a:cubicBezTo>
                      </a:path>
                    </a:pathLst>
                  </a:custGeom>
                  <a:solidFill>
                    <a:srgbClr val="FDF8F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504" name="Freeform 1005"/>
                  <p:cNvSpPr>
                    <a:spLocks/>
                  </p:cNvSpPr>
                  <p:nvPr/>
                </p:nvSpPr>
                <p:spPr bwMode="auto">
                  <a:xfrm>
                    <a:off x="3378" y="1619"/>
                    <a:ext cx="57" cy="98"/>
                  </a:xfrm>
                  <a:custGeom>
                    <a:avLst/>
                    <a:gdLst>
                      <a:gd name="T0" fmla="*/ 228 w 23"/>
                      <a:gd name="T1" fmla="*/ 596 h 37"/>
                      <a:gd name="T2" fmla="*/ 865 w 23"/>
                      <a:gd name="T3" fmla="*/ 0 h 37"/>
                      <a:gd name="T4" fmla="*/ 0 w 23"/>
                      <a:gd name="T5" fmla="*/ 596 h 37"/>
                      <a:gd name="T6" fmla="*/ 183 w 23"/>
                      <a:gd name="T7" fmla="*/ 1825 h 37"/>
                      <a:gd name="T8" fmla="*/ 228 w 23"/>
                      <a:gd name="T9" fmla="*/ 596 h 3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3" h="37">
                        <a:moveTo>
                          <a:pt x="6" y="12"/>
                        </a:moveTo>
                        <a:cubicBezTo>
                          <a:pt x="10" y="4"/>
                          <a:pt x="17" y="1"/>
                          <a:pt x="23" y="0"/>
                        </a:cubicBezTo>
                        <a:cubicBezTo>
                          <a:pt x="9" y="1"/>
                          <a:pt x="0" y="0"/>
                          <a:pt x="0" y="12"/>
                        </a:cubicBezTo>
                        <a:cubicBezTo>
                          <a:pt x="0" y="24"/>
                          <a:pt x="0" y="33"/>
                          <a:pt x="5" y="37"/>
                        </a:cubicBezTo>
                        <a:cubicBezTo>
                          <a:pt x="4" y="33"/>
                          <a:pt x="3" y="20"/>
                          <a:pt x="6" y="12"/>
                        </a:cubicBezTo>
                        <a:close/>
                      </a:path>
                    </a:pathLst>
                  </a:custGeom>
                  <a:solidFill>
                    <a:srgbClr val="FDF8F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505" name="Freeform 1006"/>
                  <p:cNvSpPr>
                    <a:spLocks/>
                  </p:cNvSpPr>
                  <p:nvPr/>
                </p:nvSpPr>
                <p:spPr bwMode="auto">
                  <a:xfrm>
                    <a:off x="3360" y="1499"/>
                    <a:ext cx="58" cy="98"/>
                  </a:xfrm>
                  <a:custGeom>
                    <a:avLst/>
                    <a:gdLst>
                      <a:gd name="T0" fmla="*/ 242 w 23"/>
                      <a:gd name="T1" fmla="*/ 596 h 37"/>
                      <a:gd name="T2" fmla="*/ 928 w 23"/>
                      <a:gd name="T3" fmla="*/ 0 h 37"/>
                      <a:gd name="T4" fmla="*/ 0 w 23"/>
                      <a:gd name="T5" fmla="*/ 596 h 37"/>
                      <a:gd name="T6" fmla="*/ 209 w 23"/>
                      <a:gd name="T7" fmla="*/ 1825 h 37"/>
                      <a:gd name="T8" fmla="*/ 242 w 23"/>
                      <a:gd name="T9" fmla="*/ 596 h 3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3" h="37">
                        <a:moveTo>
                          <a:pt x="6" y="12"/>
                        </a:moveTo>
                        <a:cubicBezTo>
                          <a:pt x="10" y="4"/>
                          <a:pt x="17" y="1"/>
                          <a:pt x="23" y="0"/>
                        </a:cubicBezTo>
                        <a:cubicBezTo>
                          <a:pt x="9" y="1"/>
                          <a:pt x="0" y="0"/>
                          <a:pt x="0" y="12"/>
                        </a:cubicBezTo>
                        <a:cubicBezTo>
                          <a:pt x="0" y="24"/>
                          <a:pt x="0" y="33"/>
                          <a:pt x="5" y="37"/>
                        </a:cubicBezTo>
                        <a:cubicBezTo>
                          <a:pt x="4" y="33"/>
                          <a:pt x="3" y="20"/>
                          <a:pt x="6" y="12"/>
                        </a:cubicBezTo>
                        <a:close/>
                      </a:path>
                    </a:pathLst>
                  </a:custGeom>
                  <a:solidFill>
                    <a:srgbClr val="FDF8F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506" name="Freeform 1007"/>
                  <p:cNvSpPr>
                    <a:spLocks/>
                  </p:cNvSpPr>
                  <p:nvPr/>
                </p:nvSpPr>
                <p:spPr bwMode="auto">
                  <a:xfrm>
                    <a:off x="3393" y="1747"/>
                    <a:ext cx="60" cy="106"/>
                  </a:xfrm>
                  <a:custGeom>
                    <a:avLst/>
                    <a:gdLst>
                      <a:gd name="T0" fmla="*/ 283 w 24"/>
                      <a:gd name="T1" fmla="*/ 745 h 40"/>
                      <a:gd name="T2" fmla="*/ 938 w 24"/>
                      <a:gd name="T3" fmla="*/ 148 h 40"/>
                      <a:gd name="T4" fmla="*/ 50 w 24"/>
                      <a:gd name="T5" fmla="*/ 745 h 40"/>
                      <a:gd name="T6" fmla="*/ 238 w 24"/>
                      <a:gd name="T7" fmla="*/ 1974 h 40"/>
                      <a:gd name="T8" fmla="*/ 283 w 24"/>
                      <a:gd name="T9" fmla="*/ 745 h 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4" h="40">
                        <a:moveTo>
                          <a:pt x="7" y="15"/>
                        </a:moveTo>
                        <a:cubicBezTo>
                          <a:pt x="11" y="7"/>
                          <a:pt x="18" y="4"/>
                          <a:pt x="24" y="3"/>
                        </a:cubicBezTo>
                        <a:cubicBezTo>
                          <a:pt x="10" y="4"/>
                          <a:pt x="3" y="0"/>
                          <a:pt x="1" y="15"/>
                        </a:cubicBezTo>
                        <a:cubicBezTo>
                          <a:pt x="0" y="27"/>
                          <a:pt x="1" y="36"/>
                          <a:pt x="6" y="40"/>
                        </a:cubicBezTo>
                        <a:cubicBezTo>
                          <a:pt x="5" y="36"/>
                          <a:pt x="4" y="23"/>
                          <a:pt x="7" y="15"/>
                        </a:cubicBezTo>
                        <a:close/>
                      </a:path>
                    </a:pathLst>
                  </a:custGeom>
                  <a:solidFill>
                    <a:srgbClr val="FDF8F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507" name="Freeform 1008"/>
                  <p:cNvSpPr>
                    <a:spLocks/>
                  </p:cNvSpPr>
                  <p:nvPr/>
                </p:nvSpPr>
                <p:spPr bwMode="auto">
                  <a:xfrm>
                    <a:off x="3415" y="1899"/>
                    <a:ext cx="58" cy="98"/>
                  </a:xfrm>
                  <a:custGeom>
                    <a:avLst/>
                    <a:gdLst>
                      <a:gd name="T0" fmla="*/ 242 w 23"/>
                      <a:gd name="T1" fmla="*/ 596 h 37"/>
                      <a:gd name="T2" fmla="*/ 928 w 23"/>
                      <a:gd name="T3" fmla="*/ 0 h 37"/>
                      <a:gd name="T4" fmla="*/ 0 w 23"/>
                      <a:gd name="T5" fmla="*/ 596 h 37"/>
                      <a:gd name="T6" fmla="*/ 209 w 23"/>
                      <a:gd name="T7" fmla="*/ 1825 h 37"/>
                      <a:gd name="T8" fmla="*/ 242 w 23"/>
                      <a:gd name="T9" fmla="*/ 596 h 3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3" h="37">
                        <a:moveTo>
                          <a:pt x="6" y="12"/>
                        </a:moveTo>
                        <a:cubicBezTo>
                          <a:pt x="9" y="4"/>
                          <a:pt x="17" y="1"/>
                          <a:pt x="23" y="0"/>
                        </a:cubicBezTo>
                        <a:cubicBezTo>
                          <a:pt x="9" y="1"/>
                          <a:pt x="0" y="0"/>
                          <a:pt x="0" y="12"/>
                        </a:cubicBezTo>
                        <a:cubicBezTo>
                          <a:pt x="0" y="24"/>
                          <a:pt x="0" y="33"/>
                          <a:pt x="5" y="37"/>
                        </a:cubicBezTo>
                        <a:cubicBezTo>
                          <a:pt x="3" y="33"/>
                          <a:pt x="3" y="20"/>
                          <a:pt x="6" y="12"/>
                        </a:cubicBezTo>
                        <a:close/>
                      </a:path>
                    </a:pathLst>
                  </a:custGeom>
                  <a:solidFill>
                    <a:srgbClr val="FDF8F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508" name="Freeform 1009"/>
                  <p:cNvSpPr>
                    <a:spLocks/>
                  </p:cNvSpPr>
                  <p:nvPr/>
                </p:nvSpPr>
                <p:spPr bwMode="auto">
                  <a:xfrm>
                    <a:off x="3418" y="2021"/>
                    <a:ext cx="47" cy="70"/>
                  </a:xfrm>
                  <a:custGeom>
                    <a:avLst/>
                    <a:gdLst>
                      <a:gd name="T0" fmla="*/ 710 w 19"/>
                      <a:gd name="T1" fmla="*/ 0 h 26"/>
                      <a:gd name="T2" fmla="*/ 153 w 19"/>
                      <a:gd name="T3" fmla="*/ 94 h 26"/>
                      <a:gd name="T4" fmla="*/ 378 w 19"/>
                      <a:gd name="T5" fmla="*/ 1362 h 26"/>
                      <a:gd name="T6" fmla="*/ 257 w 19"/>
                      <a:gd name="T7" fmla="*/ 587 h 26"/>
                      <a:gd name="T8" fmla="*/ 636 w 19"/>
                      <a:gd name="T9" fmla="*/ 94 h 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9" h="26">
                        <a:moveTo>
                          <a:pt x="19" y="0"/>
                        </a:moveTo>
                        <a:cubicBezTo>
                          <a:pt x="16" y="0"/>
                          <a:pt x="7" y="0"/>
                          <a:pt x="4" y="2"/>
                        </a:cubicBezTo>
                        <a:cubicBezTo>
                          <a:pt x="0" y="7"/>
                          <a:pt x="8" y="22"/>
                          <a:pt x="10" y="26"/>
                        </a:cubicBezTo>
                        <a:cubicBezTo>
                          <a:pt x="9" y="22"/>
                          <a:pt x="7" y="16"/>
                          <a:pt x="7" y="11"/>
                        </a:cubicBezTo>
                        <a:cubicBezTo>
                          <a:pt x="8" y="5"/>
                          <a:pt x="12" y="4"/>
                          <a:pt x="17" y="2"/>
                        </a:cubicBezTo>
                      </a:path>
                    </a:pathLst>
                  </a:custGeom>
                  <a:solidFill>
                    <a:srgbClr val="FDF8F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509" name="Freeform 1010"/>
                  <p:cNvSpPr>
                    <a:spLocks/>
                  </p:cNvSpPr>
                  <p:nvPr/>
                </p:nvSpPr>
                <p:spPr bwMode="auto">
                  <a:xfrm>
                    <a:off x="3440" y="2120"/>
                    <a:ext cx="88" cy="67"/>
                  </a:xfrm>
                  <a:custGeom>
                    <a:avLst/>
                    <a:gdLst>
                      <a:gd name="T0" fmla="*/ 1398 w 35"/>
                      <a:gd name="T1" fmla="*/ 0 h 25"/>
                      <a:gd name="T2" fmla="*/ 475 w 35"/>
                      <a:gd name="T3" fmla="*/ 94 h 25"/>
                      <a:gd name="T4" fmla="*/ 443 w 35"/>
                      <a:gd name="T5" fmla="*/ 1292 h 25"/>
                      <a:gd name="T6" fmla="*/ 1081 w 35"/>
                      <a:gd name="T7" fmla="*/ 150 h 2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5" h="25">
                        <a:moveTo>
                          <a:pt x="35" y="0"/>
                        </a:moveTo>
                        <a:cubicBezTo>
                          <a:pt x="26" y="2"/>
                          <a:pt x="21" y="0"/>
                          <a:pt x="12" y="2"/>
                        </a:cubicBezTo>
                        <a:cubicBezTo>
                          <a:pt x="0" y="4"/>
                          <a:pt x="9" y="18"/>
                          <a:pt x="11" y="25"/>
                        </a:cubicBezTo>
                        <a:cubicBezTo>
                          <a:pt x="4" y="11"/>
                          <a:pt x="15" y="5"/>
                          <a:pt x="27" y="3"/>
                        </a:cubicBezTo>
                      </a:path>
                    </a:pathLst>
                  </a:custGeom>
                  <a:solidFill>
                    <a:srgbClr val="FDF8F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510" name="Freeform 1011"/>
                  <p:cNvSpPr>
                    <a:spLocks/>
                  </p:cNvSpPr>
                  <p:nvPr/>
                </p:nvSpPr>
                <p:spPr bwMode="auto">
                  <a:xfrm>
                    <a:off x="3470" y="2208"/>
                    <a:ext cx="68" cy="61"/>
                  </a:xfrm>
                  <a:custGeom>
                    <a:avLst/>
                    <a:gdLst>
                      <a:gd name="T0" fmla="*/ 1040 w 27"/>
                      <a:gd name="T1" fmla="*/ 90 h 23"/>
                      <a:gd name="T2" fmla="*/ 242 w 27"/>
                      <a:gd name="T3" fmla="*/ 149 h 23"/>
                      <a:gd name="T4" fmla="*/ 451 w 27"/>
                      <a:gd name="T5" fmla="*/ 1140 h 23"/>
                      <a:gd name="T6" fmla="*/ 400 w 27"/>
                      <a:gd name="T7" fmla="*/ 395 h 23"/>
                      <a:gd name="T8" fmla="*/ 1085 w 27"/>
                      <a:gd name="T9" fmla="*/ 90 h 2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7" h="23">
                        <a:moveTo>
                          <a:pt x="26" y="2"/>
                        </a:moveTo>
                        <a:cubicBezTo>
                          <a:pt x="22" y="2"/>
                          <a:pt x="10" y="0"/>
                          <a:pt x="6" y="3"/>
                        </a:cubicBezTo>
                        <a:cubicBezTo>
                          <a:pt x="0" y="7"/>
                          <a:pt x="6" y="21"/>
                          <a:pt x="11" y="23"/>
                        </a:cubicBezTo>
                        <a:cubicBezTo>
                          <a:pt x="8" y="20"/>
                          <a:pt x="7" y="12"/>
                          <a:pt x="10" y="8"/>
                        </a:cubicBezTo>
                        <a:cubicBezTo>
                          <a:pt x="13" y="5"/>
                          <a:pt x="23" y="2"/>
                          <a:pt x="27" y="2"/>
                        </a:cubicBezTo>
                      </a:path>
                    </a:pathLst>
                  </a:custGeom>
                  <a:solidFill>
                    <a:srgbClr val="FDF8F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511" name="Freeform 1012"/>
                  <p:cNvSpPr>
                    <a:spLocks/>
                  </p:cNvSpPr>
                  <p:nvPr/>
                </p:nvSpPr>
                <p:spPr bwMode="auto">
                  <a:xfrm>
                    <a:off x="3490" y="2304"/>
                    <a:ext cx="75" cy="56"/>
                  </a:xfrm>
                  <a:custGeom>
                    <a:avLst/>
                    <a:gdLst>
                      <a:gd name="T0" fmla="*/ 1175 w 30"/>
                      <a:gd name="T1" fmla="*/ 205 h 21"/>
                      <a:gd name="T2" fmla="*/ 363 w 30"/>
                      <a:gd name="T3" fmla="*/ 56 h 21"/>
                      <a:gd name="T4" fmla="*/ 83 w 30"/>
                      <a:gd name="T5" fmla="*/ 248 h 21"/>
                      <a:gd name="T6" fmla="*/ 125 w 30"/>
                      <a:gd name="T7" fmla="*/ 1059 h 21"/>
                      <a:gd name="T8" fmla="*/ 283 w 30"/>
                      <a:gd name="T9" fmla="*/ 307 h 21"/>
                      <a:gd name="T10" fmla="*/ 1175 w 30"/>
                      <a:gd name="T11" fmla="*/ 307 h 2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30" h="21">
                        <a:moveTo>
                          <a:pt x="30" y="4"/>
                        </a:moveTo>
                        <a:cubicBezTo>
                          <a:pt x="23" y="5"/>
                          <a:pt x="16" y="2"/>
                          <a:pt x="9" y="1"/>
                        </a:cubicBezTo>
                        <a:cubicBezTo>
                          <a:pt x="4" y="0"/>
                          <a:pt x="4" y="0"/>
                          <a:pt x="2" y="5"/>
                        </a:cubicBezTo>
                        <a:cubicBezTo>
                          <a:pt x="1" y="9"/>
                          <a:pt x="0" y="18"/>
                          <a:pt x="3" y="21"/>
                        </a:cubicBezTo>
                        <a:cubicBezTo>
                          <a:pt x="3" y="16"/>
                          <a:pt x="3" y="9"/>
                          <a:pt x="7" y="6"/>
                        </a:cubicBezTo>
                        <a:cubicBezTo>
                          <a:pt x="12" y="4"/>
                          <a:pt x="26" y="6"/>
                          <a:pt x="30" y="6"/>
                        </a:cubicBezTo>
                      </a:path>
                    </a:pathLst>
                  </a:custGeom>
                  <a:solidFill>
                    <a:srgbClr val="FDF8F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512" name="Freeform 1013"/>
                  <p:cNvSpPr>
                    <a:spLocks/>
                  </p:cNvSpPr>
                  <p:nvPr/>
                </p:nvSpPr>
                <p:spPr bwMode="auto">
                  <a:xfrm>
                    <a:off x="3475" y="2387"/>
                    <a:ext cx="85" cy="69"/>
                  </a:xfrm>
                  <a:custGeom>
                    <a:avLst/>
                    <a:gdLst>
                      <a:gd name="T0" fmla="*/ 1333 w 34"/>
                      <a:gd name="T1" fmla="*/ 507 h 26"/>
                      <a:gd name="T2" fmla="*/ 833 w 34"/>
                      <a:gd name="T3" fmla="*/ 295 h 26"/>
                      <a:gd name="T4" fmla="*/ 438 w 34"/>
                      <a:gd name="T5" fmla="*/ 56 h 26"/>
                      <a:gd name="T6" fmla="*/ 50 w 34"/>
                      <a:gd name="T7" fmla="*/ 1290 h 26"/>
                      <a:gd name="T8" fmla="*/ 313 w 34"/>
                      <a:gd name="T9" fmla="*/ 395 h 26"/>
                      <a:gd name="T10" fmla="*/ 1020 w 34"/>
                      <a:gd name="T11" fmla="*/ 451 h 2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34" h="26">
                        <a:moveTo>
                          <a:pt x="34" y="10"/>
                        </a:moveTo>
                        <a:cubicBezTo>
                          <a:pt x="30" y="9"/>
                          <a:pt x="25" y="8"/>
                          <a:pt x="21" y="6"/>
                        </a:cubicBezTo>
                        <a:cubicBezTo>
                          <a:pt x="18" y="5"/>
                          <a:pt x="14" y="2"/>
                          <a:pt x="11" y="1"/>
                        </a:cubicBezTo>
                        <a:cubicBezTo>
                          <a:pt x="3" y="0"/>
                          <a:pt x="0" y="20"/>
                          <a:pt x="1" y="26"/>
                        </a:cubicBezTo>
                        <a:cubicBezTo>
                          <a:pt x="3" y="21"/>
                          <a:pt x="3" y="12"/>
                          <a:pt x="8" y="8"/>
                        </a:cubicBezTo>
                        <a:cubicBezTo>
                          <a:pt x="13" y="6"/>
                          <a:pt x="22" y="8"/>
                          <a:pt x="26" y="9"/>
                        </a:cubicBezTo>
                      </a:path>
                    </a:pathLst>
                  </a:custGeom>
                  <a:solidFill>
                    <a:srgbClr val="FDF8F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513" name="Freeform 1014"/>
                  <p:cNvSpPr>
                    <a:spLocks/>
                  </p:cNvSpPr>
                  <p:nvPr/>
                </p:nvSpPr>
                <p:spPr bwMode="auto">
                  <a:xfrm>
                    <a:off x="3655" y="2333"/>
                    <a:ext cx="63" cy="91"/>
                  </a:xfrm>
                  <a:custGeom>
                    <a:avLst/>
                    <a:gdLst>
                      <a:gd name="T0" fmla="*/ 1011 w 25"/>
                      <a:gd name="T1" fmla="*/ 252 h 34"/>
                      <a:gd name="T2" fmla="*/ 242 w 25"/>
                      <a:gd name="T3" fmla="*/ 308 h 34"/>
                      <a:gd name="T4" fmla="*/ 83 w 25"/>
                      <a:gd name="T5" fmla="*/ 1748 h 34"/>
                      <a:gd name="T6" fmla="*/ 1011 w 25"/>
                      <a:gd name="T7" fmla="*/ 252 h 3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5" h="34">
                        <a:moveTo>
                          <a:pt x="25" y="5"/>
                        </a:moveTo>
                        <a:cubicBezTo>
                          <a:pt x="19" y="4"/>
                          <a:pt x="11" y="0"/>
                          <a:pt x="6" y="6"/>
                        </a:cubicBezTo>
                        <a:cubicBezTo>
                          <a:pt x="0" y="14"/>
                          <a:pt x="4" y="25"/>
                          <a:pt x="2" y="34"/>
                        </a:cubicBezTo>
                        <a:cubicBezTo>
                          <a:pt x="3" y="20"/>
                          <a:pt x="9" y="3"/>
                          <a:pt x="25" y="5"/>
                        </a:cubicBezTo>
                      </a:path>
                    </a:pathLst>
                  </a:custGeom>
                  <a:solidFill>
                    <a:srgbClr val="FDF8F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514" name="Freeform 1015"/>
                  <p:cNvSpPr>
                    <a:spLocks/>
                  </p:cNvSpPr>
                  <p:nvPr/>
                </p:nvSpPr>
                <p:spPr bwMode="auto">
                  <a:xfrm>
                    <a:off x="3650" y="2211"/>
                    <a:ext cx="55" cy="77"/>
                  </a:xfrm>
                  <a:custGeom>
                    <a:avLst/>
                    <a:gdLst>
                      <a:gd name="T0" fmla="*/ 863 w 22"/>
                      <a:gd name="T1" fmla="*/ 56 h 29"/>
                      <a:gd name="T2" fmla="*/ 238 w 22"/>
                      <a:gd name="T3" fmla="*/ 204 h 29"/>
                      <a:gd name="T4" fmla="*/ 283 w 22"/>
                      <a:gd name="T5" fmla="*/ 1439 h 29"/>
                      <a:gd name="T6" fmla="*/ 313 w 22"/>
                      <a:gd name="T7" fmla="*/ 396 h 29"/>
                      <a:gd name="T8" fmla="*/ 863 w 22"/>
                      <a:gd name="T9" fmla="*/ 56 h 2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2" h="29">
                        <a:moveTo>
                          <a:pt x="22" y="1"/>
                        </a:moveTo>
                        <a:cubicBezTo>
                          <a:pt x="17" y="2"/>
                          <a:pt x="10" y="0"/>
                          <a:pt x="6" y="4"/>
                        </a:cubicBezTo>
                        <a:cubicBezTo>
                          <a:pt x="0" y="11"/>
                          <a:pt x="5" y="22"/>
                          <a:pt x="7" y="29"/>
                        </a:cubicBezTo>
                        <a:cubicBezTo>
                          <a:pt x="6" y="24"/>
                          <a:pt x="5" y="13"/>
                          <a:pt x="8" y="8"/>
                        </a:cubicBezTo>
                        <a:cubicBezTo>
                          <a:pt x="11" y="4"/>
                          <a:pt x="17" y="3"/>
                          <a:pt x="22" y="1"/>
                        </a:cubicBezTo>
                      </a:path>
                    </a:pathLst>
                  </a:custGeom>
                  <a:solidFill>
                    <a:srgbClr val="FDF8F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515" name="Freeform 1016"/>
                  <p:cNvSpPr>
                    <a:spLocks/>
                  </p:cNvSpPr>
                  <p:nvPr/>
                </p:nvSpPr>
                <p:spPr bwMode="auto">
                  <a:xfrm>
                    <a:off x="3625" y="2085"/>
                    <a:ext cx="75" cy="80"/>
                  </a:xfrm>
                  <a:custGeom>
                    <a:avLst/>
                    <a:gdLst>
                      <a:gd name="T0" fmla="*/ 283 w 30"/>
                      <a:gd name="T1" fmla="*/ 1515 h 30"/>
                      <a:gd name="T2" fmla="*/ 158 w 30"/>
                      <a:gd name="T3" fmla="*/ 363 h 30"/>
                      <a:gd name="T4" fmla="*/ 1175 w 30"/>
                      <a:gd name="T5" fmla="*/ 248 h 30"/>
                      <a:gd name="T6" fmla="*/ 520 w 30"/>
                      <a:gd name="T7" fmla="*/ 363 h 30"/>
                      <a:gd name="T8" fmla="*/ 283 w 30"/>
                      <a:gd name="T9" fmla="*/ 968 h 3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0" h="30">
                        <a:moveTo>
                          <a:pt x="7" y="30"/>
                        </a:moveTo>
                        <a:cubicBezTo>
                          <a:pt x="8" y="23"/>
                          <a:pt x="0" y="14"/>
                          <a:pt x="4" y="7"/>
                        </a:cubicBezTo>
                        <a:cubicBezTo>
                          <a:pt x="9" y="0"/>
                          <a:pt x="24" y="3"/>
                          <a:pt x="30" y="5"/>
                        </a:cubicBezTo>
                        <a:cubicBezTo>
                          <a:pt x="25" y="7"/>
                          <a:pt x="19" y="5"/>
                          <a:pt x="13" y="7"/>
                        </a:cubicBezTo>
                        <a:cubicBezTo>
                          <a:pt x="6" y="9"/>
                          <a:pt x="8" y="13"/>
                          <a:pt x="7" y="19"/>
                        </a:cubicBezTo>
                      </a:path>
                    </a:pathLst>
                  </a:custGeom>
                  <a:solidFill>
                    <a:srgbClr val="FDF8F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516" name="Freeform 1017"/>
                  <p:cNvSpPr>
                    <a:spLocks/>
                  </p:cNvSpPr>
                  <p:nvPr/>
                </p:nvSpPr>
                <p:spPr bwMode="auto">
                  <a:xfrm>
                    <a:off x="3600" y="1981"/>
                    <a:ext cx="53" cy="72"/>
                  </a:xfrm>
                  <a:custGeom>
                    <a:avLst/>
                    <a:gdLst>
                      <a:gd name="T0" fmla="*/ 288 w 21"/>
                      <a:gd name="T1" fmla="*/ 1365 h 27"/>
                      <a:gd name="T2" fmla="*/ 159 w 21"/>
                      <a:gd name="T3" fmla="*/ 819 h 27"/>
                      <a:gd name="T4" fmla="*/ 0 w 21"/>
                      <a:gd name="T5" fmla="*/ 397 h 27"/>
                      <a:gd name="T6" fmla="*/ 853 w 21"/>
                      <a:gd name="T7" fmla="*/ 93 h 27"/>
                      <a:gd name="T8" fmla="*/ 368 w 21"/>
                      <a:gd name="T9" fmla="*/ 307 h 27"/>
                      <a:gd name="T10" fmla="*/ 242 w 21"/>
                      <a:gd name="T11" fmla="*/ 1003 h 2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21" h="27">
                        <a:moveTo>
                          <a:pt x="7" y="27"/>
                        </a:moveTo>
                        <a:cubicBezTo>
                          <a:pt x="6" y="23"/>
                          <a:pt x="6" y="20"/>
                          <a:pt x="4" y="16"/>
                        </a:cubicBezTo>
                        <a:cubicBezTo>
                          <a:pt x="3" y="14"/>
                          <a:pt x="0" y="10"/>
                          <a:pt x="0" y="8"/>
                        </a:cubicBezTo>
                        <a:cubicBezTo>
                          <a:pt x="2" y="2"/>
                          <a:pt x="17" y="0"/>
                          <a:pt x="21" y="2"/>
                        </a:cubicBezTo>
                        <a:cubicBezTo>
                          <a:pt x="17" y="3"/>
                          <a:pt x="12" y="2"/>
                          <a:pt x="9" y="6"/>
                        </a:cubicBezTo>
                        <a:cubicBezTo>
                          <a:pt x="7" y="9"/>
                          <a:pt x="5" y="17"/>
                          <a:pt x="6" y="20"/>
                        </a:cubicBezTo>
                      </a:path>
                    </a:pathLst>
                  </a:custGeom>
                  <a:solidFill>
                    <a:srgbClr val="FDF8F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517" name="Freeform 1018"/>
                  <p:cNvSpPr>
                    <a:spLocks/>
                  </p:cNvSpPr>
                  <p:nvPr/>
                </p:nvSpPr>
                <p:spPr bwMode="auto">
                  <a:xfrm>
                    <a:off x="3570" y="1864"/>
                    <a:ext cx="50" cy="69"/>
                  </a:xfrm>
                  <a:custGeom>
                    <a:avLst/>
                    <a:gdLst>
                      <a:gd name="T0" fmla="*/ 125 w 20"/>
                      <a:gd name="T1" fmla="*/ 1290 h 26"/>
                      <a:gd name="T2" fmla="*/ 125 w 20"/>
                      <a:gd name="T3" fmla="*/ 395 h 26"/>
                      <a:gd name="T4" fmla="*/ 783 w 20"/>
                      <a:gd name="T5" fmla="*/ 56 h 26"/>
                      <a:gd name="T6" fmla="*/ 125 w 20"/>
                      <a:gd name="T7" fmla="*/ 1048 h 2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26">
                        <a:moveTo>
                          <a:pt x="3" y="26"/>
                        </a:moveTo>
                        <a:cubicBezTo>
                          <a:pt x="4" y="20"/>
                          <a:pt x="0" y="13"/>
                          <a:pt x="3" y="8"/>
                        </a:cubicBezTo>
                        <a:cubicBezTo>
                          <a:pt x="6" y="2"/>
                          <a:pt x="15" y="0"/>
                          <a:pt x="20" y="1"/>
                        </a:cubicBezTo>
                        <a:cubicBezTo>
                          <a:pt x="11" y="3"/>
                          <a:pt x="3" y="11"/>
                          <a:pt x="3" y="21"/>
                        </a:cubicBezTo>
                      </a:path>
                    </a:pathLst>
                  </a:custGeom>
                  <a:solidFill>
                    <a:srgbClr val="FDF8F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518" name="Freeform 1019"/>
                  <p:cNvSpPr>
                    <a:spLocks/>
                  </p:cNvSpPr>
                  <p:nvPr/>
                </p:nvSpPr>
                <p:spPr bwMode="auto">
                  <a:xfrm>
                    <a:off x="3555" y="1725"/>
                    <a:ext cx="50" cy="107"/>
                  </a:xfrm>
                  <a:custGeom>
                    <a:avLst/>
                    <a:gdLst>
                      <a:gd name="T0" fmla="*/ 783 w 20"/>
                      <a:gd name="T1" fmla="*/ 0 h 40"/>
                      <a:gd name="T2" fmla="*/ 0 w 20"/>
                      <a:gd name="T3" fmla="*/ 615 h 40"/>
                      <a:gd name="T4" fmla="*/ 238 w 20"/>
                      <a:gd name="T5" fmla="*/ 2046 h 40"/>
                      <a:gd name="T6" fmla="*/ 238 w 20"/>
                      <a:gd name="T7" fmla="*/ 1380 h 40"/>
                      <a:gd name="T8" fmla="*/ 208 w 20"/>
                      <a:gd name="T9" fmla="*/ 824 h 40"/>
                      <a:gd name="T10" fmla="*/ 625 w 20"/>
                      <a:gd name="T11" fmla="*/ 56 h 4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20" h="40">
                        <a:moveTo>
                          <a:pt x="20" y="0"/>
                        </a:moveTo>
                        <a:cubicBezTo>
                          <a:pt x="11" y="3"/>
                          <a:pt x="0" y="0"/>
                          <a:pt x="0" y="12"/>
                        </a:cubicBezTo>
                        <a:cubicBezTo>
                          <a:pt x="0" y="22"/>
                          <a:pt x="7" y="30"/>
                          <a:pt x="6" y="40"/>
                        </a:cubicBezTo>
                        <a:cubicBezTo>
                          <a:pt x="5" y="36"/>
                          <a:pt x="6" y="32"/>
                          <a:pt x="6" y="27"/>
                        </a:cubicBezTo>
                        <a:cubicBezTo>
                          <a:pt x="7" y="23"/>
                          <a:pt x="6" y="20"/>
                          <a:pt x="5" y="16"/>
                        </a:cubicBezTo>
                        <a:cubicBezTo>
                          <a:pt x="4" y="8"/>
                          <a:pt x="9" y="3"/>
                          <a:pt x="16" y="1"/>
                        </a:cubicBezTo>
                      </a:path>
                    </a:pathLst>
                  </a:custGeom>
                  <a:solidFill>
                    <a:srgbClr val="FDF8F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519" name="Freeform 1020"/>
                  <p:cNvSpPr>
                    <a:spLocks/>
                  </p:cNvSpPr>
                  <p:nvPr/>
                </p:nvSpPr>
                <p:spPr bwMode="auto">
                  <a:xfrm>
                    <a:off x="3543" y="1611"/>
                    <a:ext cx="40" cy="74"/>
                  </a:xfrm>
                  <a:custGeom>
                    <a:avLst/>
                    <a:gdLst>
                      <a:gd name="T0" fmla="*/ 625 w 16"/>
                      <a:gd name="T1" fmla="*/ 56 h 28"/>
                      <a:gd name="T2" fmla="*/ 158 w 16"/>
                      <a:gd name="T3" fmla="*/ 238 h 28"/>
                      <a:gd name="T4" fmla="*/ 238 w 16"/>
                      <a:gd name="T5" fmla="*/ 1369 h 28"/>
                      <a:gd name="T6" fmla="*/ 313 w 16"/>
                      <a:gd name="T7" fmla="*/ 539 h 28"/>
                      <a:gd name="T8" fmla="*/ 625 w 16"/>
                      <a:gd name="T9" fmla="*/ 56 h 2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6" h="28">
                        <a:moveTo>
                          <a:pt x="16" y="1"/>
                        </a:moveTo>
                        <a:cubicBezTo>
                          <a:pt x="10" y="1"/>
                          <a:pt x="6" y="0"/>
                          <a:pt x="4" y="5"/>
                        </a:cubicBezTo>
                        <a:cubicBezTo>
                          <a:pt x="0" y="13"/>
                          <a:pt x="6" y="21"/>
                          <a:pt x="6" y="28"/>
                        </a:cubicBezTo>
                        <a:cubicBezTo>
                          <a:pt x="6" y="22"/>
                          <a:pt x="5" y="18"/>
                          <a:pt x="8" y="11"/>
                        </a:cubicBezTo>
                        <a:cubicBezTo>
                          <a:pt x="11" y="5"/>
                          <a:pt x="11" y="4"/>
                          <a:pt x="16" y="1"/>
                        </a:cubicBezTo>
                      </a:path>
                    </a:pathLst>
                  </a:custGeom>
                  <a:solidFill>
                    <a:srgbClr val="FDF8F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520" name="Freeform 1021"/>
                  <p:cNvSpPr>
                    <a:spLocks/>
                  </p:cNvSpPr>
                  <p:nvPr/>
                </p:nvSpPr>
                <p:spPr bwMode="auto">
                  <a:xfrm>
                    <a:off x="3525" y="1501"/>
                    <a:ext cx="53" cy="72"/>
                  </a:xfrm>
                  <a:custGeom>
                    <a:avLst/>
                    <a:gdLst>
                      <a:gd name="T0" fmla="*/ 853 w 21"/>
                      <a:gd name="T1" fmla="*/ 205 h 27"/>
                      <a:gd name="T2" fmla="*/ 318 w 21"/>
                      <a:gd name="T3" fmla="*/ 93 h 27"/>
                      <a:gd name="T4" fmla="*/ 288 w 21"/>
                      <a:gd name="T5" fmla="*/ 1365 h 27"/>
                      <a:gd name="T6" fmla="*/ 853 w 21"/>
                      <a:gd name="T7" fmla="*/ 205 h 2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1" h="27">
                        <a:moveTo>
                          <a:pt x="21" y="4"/>
                        </a:moveTo>
                        <a:cubicBezTo>
                          <a:pt x="17" y="4"/>
                          <a:pt x="13" y="0"/>
                          <a:pt x="8" y="2"/>
                        </a:cubicBezTo>
                        <a:cubicBezTo>
                          <a:pt x="0" y="6"/>
                          <a:pt x="4" y="21"/>
                          <a:pt x="7" y="27"/>
                        </a:cubicBezTo>
                        <a:cubicBezTo>
                          <a:pt x="5" y="14"/>
                          <a:pt x="8" y="5"/>
                          <a:pt x="21" y="4"/>
                        </a:cubicBezTo>
                      </a:path>
                    </a:pathLst>
                  </a:custGeom>
                  <a:solidFill>
                    <a:srgbClr val="FDF8F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521" name="Freeform 1022"/>
                  <p:cNvSpPr>
                    <a:spLocks/>
                  </p:cNvSpPr>
                  <p:nvPr/>
                </p:nvSpPr>
                <p:spPr bwMode="auto">
                  <a:xfrm>
                    <a:off x="3540" y="1387"/>
                    <a:ext cx="35" cy="77"/>
                  </a:xfrm>
                  <a:custGeom>
                    <a:avLst/>
                    <a:gdLst>
                      <a:gd name="T0" fmla="*/ 125 w 14"/>
                      <a:gd name="T1" fmla="*/ 93 h 29"/>
                      <a:gd name="T2" fmla="*/ 0 w 14"/>
                      <a:gd name="T3" fmla="*/ 1439 h 29"/>
                      <a:gd name="T4" fmla="*/ 363 w 14"/>
                      <a:gd name="T5" fmla="*/ 600 h 29"/>
                      <a:gd name="T6" fmla="*/ 550 w 14"/>
                      <a:gd name="T7" fmla="*/ 93 h 29"/>
                      <a:gd name="T8" fmla="*/ 208 w 14"/>
                      <a:gd name="T9" fmla="*/ 0 h 2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4" h="29">
                        <a:moveTo>
                          <a:pt x="3" y="2"/>
                        </a:moveTo>
                        <a:cubicBezTo>
                          <a:pt x="9" y="10"/>
                          <a:pt x="2" y="22"/>
                          <a:pt x="0" y="29"/>
                        </a:cubicBezTo>
                        <a:cubicBezTo>
                          <a:pt x="4" y="24"/>
                          <a:pt x="8" y="19"/>
                          <a:pt x="9" y="12"/>
                        </a:cubicBezTo>
                        <a:cubicBezTo>
                          <a:pt x="9" y="7"/>
                          <a:pt x="7" y="2"/>
                          <a:pt x="14" y="2"/>
                        </a:cubicBezTo>
                        <a:cubicBezTo>
                          <a:pt x="12" y="0"/>
                          <a:pt x="8" y="0"/>
                          <a:pt x="5" y="0"/>
                        </a:cubicBezTo>
                      </a:path>
                    </a:pathLst>
                  </a:custGeom>
                  <a:solidFill>
                    <a:srgbClr val="FDF8F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522" name="Freeform 1023"/>
                  <p:cNvSpPr>
                    <a:spLocks/>
                  </p:cNvSpPr>
                  <p:nvPr/>
                </p:nvSpPr>
                <p:spPr bwMode="auto">
                  <a:xfrm>
                    <a:off x="3548" y="1280"/>
                    <a:ext cx="47" cy="75"/>
                  </a:xfrm>
                  <a:custGeom>
                    <a:avLst/>
                    <a:gdLst>
                      <a:gd name="T0" fmla="*/ 710 w 19"/>
                      <a:gd name="T1" fmla="*/ 209 h 28"/>
                      <a:gd name="T2" fmla="*/ 153 w 19"/>
                      <a:gd name="T3" fmla="*/ 308 h 28"/>
                      <a:gd name="T4" fmla="*/ 30 w 19"/>
                      <a:gd name="T5" fmla="*/ 1441 h 28"/>
                      <a:gd name="T6" fmla="*/ 257 w 19"/>
                      <a:gd name="T7" fmla="*/ 616 h 28"/>
                      <a:gd name="T8" fmla="*/ 680 w 19"/>
                      <a:gd name="T9" fmla="*/ 252 h 2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9" h="28">
                        <a:moveTo>
                          <a:pt x="19" y="4"/>
                        </a:moveTo>
                        <a:cubicBezTo>
                          <a:pt x="13" y="4"/>
                          <a:pt x="8" y="0"/>
                          <a:pt x="4" y="6"/>
                        </a:cubicBezTo>
                        <a:cubicBezTo>
                          <a:pt x="0" y="12"/>
                          <a:pt x="5" y="21"/>
                          <a:pt x="1" y="28"/>
                        </a:cubicBezTo>
                        <a:cubicBezTo>
                          <a:pt x="4" y="22"/>
                          <a:pt x="5" y="18"/>
                          <a:pt x="7" y="12"/>
                        </a:cubicBezTo>
                        <a:cubicBezTo>
                          <a:pt x="9" y="5"/>
                          <a:pt x="12" y="6"/>
                          <a:pt x="18" y="5"/>
                        </a:cubicBezTo>
                      </a:path>
                    </a:pathLst>
                  </a:custGeom>
                  <a:solidFill>
                    <a:srgbClr val="FDF8F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523" name="Freeform 1024"/>
                  <p:cNvSpPr>
                    <a:spLocks/>
                  </p:cNvSpPr>
                  <p:nvPr/>
                </p:nvSpPr>
                <p:spPr bwMode="auto">
                  <a:xfrm>
                    <a:off x="3563" y="1179"/>
                    <a:ext cx="35" cy="58"/>
                  </a:xfrm>
                  <a:custGeom>
                    <a:avLst/>
                    <a:gdLst>
                      <a:gd name="T0" fmla="*/ 550 w 14"/>
                      <a:gd name="T1" fmla="*/ 0 h 22"/>
                      <a:gd name="T2" fmla="*/ 83 w 14"/>
                      <a:gd name="T3" fmla="*/ 200 h 22"/>
                      <a:gd name="T4" fmla="*/ 125 w 14"/>
                      <a:gd name="T5" fmla="*/ 1062 h 22"/>
                      <a:gd name="T6" fmla="*/ 520 w 14"/>
                      <a:gd name="T7" fmla="*/ 90 h 2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4" h="22">
                        <a:moveTo>
                          <a:pt x="14" y="0"/>
                        </a:moveTo>
                        <a:cubicBezTo>
                          <a:pt x="10" y="0"/>
                          <a:pt x="5" y="0"/>
                          <a:pt x="2" y="4"/>
                        </a:cubicBezTo>
                        <a:cubicBezTo>
                          <a:pt x="0" y="8"/>
                          <a:pt x="2" y="17"/>
                          <a:pt x="3" y="22"/>
                        </a:cubicBezTo>
                        <a:cubicBezTo>
                          <a:pt x="3" y="16"/>
                          <a:pt x="5" y="3"/>
                          <a:pt x="13" y="2"/>
                        </a:cubicBezTo>
                      </a:path>
                    </a:pathLst>
                  </a:custGeom>
                  <a:solidFill>
                    <a:srgbClr val="FDF8F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524" name="Freeform 1025"/>
                  <p:cNvSpPr>
                    <a:spLocks/>
                  </p:cNvSpPr>
                  <p:nvPr/>
                </p:nvSpPr>
                <p:spPr bwMode="auto">
                  <a:xfrm>
                    <a:off x="2215" y="1832"/>
                    <a:ext cx="83" cy="32"/>
                  </a:xfrm>
                  <a:custGeom>
                    <a:avLst/>
                    <a:gdLst>
                      <a:gd name="T0" fmla="*/ 0 w 33"/>
                      <a:gd name="T1" fmla="*/ 93 h 12"/>
                      <a:gd name="T2" fmla="*/ 1323 w 33"/>
                      <a:gd name="T3" fmla="*/ 605 h 12"/>
                      <a:gd name="T4" fmla="*/ 284 w 33"/>
                      <a:gd name="T5" fmla="*/ 307 h 1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3" h="12">
                        <a:moveTo>
                          <a:pt x="0" y="2"/>
                        </a:moveTo>
                        <a:cubicBezTo>
                          <a:pt x="10" y="6"/>
                          <a:pt x="25" y="0"/>
                          <a:pt x="33" y="12"/>
                        </a:cubicBezTo>
                        <a:cubicBezTo>
                          <a:pt x="26" y="7"/>
                          <a:pt x="15" y="6"/>
                          <a:pt x="7" y="6"/>
                        </a:cubicBezTo>
                      </a:path>
                    </a:pathLst>
                  </a:custGeom>
                  <a:solidFill>
                    <a:srgbClr val="FDF8F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525" name="Freeform 1026"/>
                  <p:cNvSpPr>
                    <a:spLocks/>
                  </p:cNvSpPr>
                  <p:nvPr/>
                </p:nvSpPr>
                <p:spPr bwMode="auto">
                  <a:xfrm>
                    <a:off x="2170" y="1963"/>
                    <a:ext cx="113" cy="85"/>
                  </a:xfrm>
                  <a:custGeom>
                    <a:avLst/>
                    <a:gdLst>
                      <a:gd name="T0" fmla="*/ 1790 w 45"/>
                      <a:gd name="T1" fmla="*/ 247 h 32"/>
                      <a:gd name="T2" fmla="*/ 442 w 45"/>
                      <a:gd name="T3" fmla="*/ 205 h 32"/>
                      <a:gd name="T4" fmla="*/ 284 w 45"/>
                      <a:gd name="T5" fmla="*/ 1594 h 32"/>
                      <a:gd name="T6" fmla="*/ 1235 w 45"/>
                      <a:gd name="T7" fmla="*/ 247 h 3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5" h="32">
                        <a:moveTo>
                          <a:pt x="45" y="5"/>
                        </a:moveTo>
                        <a:cubicBezTo>
                          <a:pt x="35" y="2"/>
                          <a:pt x="21" y="0"/>
                          <a:pt x="11" y="4"/>
                        </a:cubicBezTo>
                        <a:cubicBezTo>
                          <a:pt x="1" y="8"/>
                          <a:pt x="0" y="25"/>
                          <a:pt x="7" y="32"/>
                        </a:cubicBezTo>
                        <a:cubicBezTo>
                          <a:pt x="4" y="14"/>
                          <a:pt x="12" y="5"/>
                          <a:pt x="31" y="5"/>
                        </a:cubicBezTo>
                      </a:path>
                    </a:pathLst>
                  </a:custGeom>
                  <a:solidFill>
                    <a:srgbClr val="FDF8F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526" name="Freeform 1027"/>
                  <p:cNvSpPr>
                    <a:spLocks/>
                  </p:cNvSpPr>
                  <p:nvPr/>
                </p:nvSpPr>
                <p:spPr bwMode="auto">
                  <a:xfrm>
                    <a:off x="2138" y="2085"/>
                    <a:ext cx="125" cy="136"/>
                  </a:xfrm>
                  <a:custGeom>
                    <a:avLst/>
                    <a:gdLst>
                      <a:gd name="T0" fmla="*/ 1958 w 50"/>
                      <a:gd name="T1" fmla="*/ 248 h 51"/>
                      <a:gd name="T2" fmla="*/ 470 w 50"/>
                      <a:gd name="T3" fmla="*/ 512 h 51"/>
                      <a:gd name="T4" fmla="*/ 783 w 50"/>
                      <a:gd name="T5" fmla="*/ 2581 h 51"/>
                      <a:gd name="T6" fmla="*/ 1563 w 50"/>
                      <a:gd name="T7" fmla="*/ 248 h 5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0" h="51">
                        <a:moveTo>
                          <a:pt x="50" y="5"/>
                        </a:moveTo>
                        <a:cubicBezTo>
                          <a:pt x="37" y="5"/>
                          <a:pt x="24" y="0"/>
                          <a:pt x="12" y="10"/>
                        </a:cubicBezTo>
                        <a:cubicBezTo>
                          <a:pt x="0" y="21"/>
                          <a:pt x="15" y="40"/>
                          <a:pt x="20" y="51"/>
                        </a:cubicBezTo>
                        <a:cubicBezTo>
                          <a:pt x="10" y="28"/>
                          <a:pt x="13" y="9"/>
                          <a:pt x="40" y="5"/>
                        </a:cubicBezTo>
                      </a:path>
                    </a:pathLst>
                  </a:custGeom>
                  <a:solidFill>
                    <a:srgbClr val="FDF8F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527" name="Freeform 1028"/>
                  <p:cNvSpPr>
                    <a:spLocks/>
                  </p:cNvSpPr>
                  <p:nvPr/>
                </p:nvSpPr>
                <p:spPr bwMode="auto">
                  <a:xfrm>
                    <a:off x="2180" y="2235"/>
                    <a:ext cx="85" cy="178"/>
                  </a:xfrm>
                  <a:custGeom>
                    <a:avLst/>
                    <a:gdLst>
                      <a:gd name="T0" fmla="*/ 1333 w 34"/>
                      <a:gd name="T1" fmla="*/ 56 h 67"/>
                      <a:gd name="T2" fmla="*/ 83 w 34"/>
                      <a:gd name="T3" fmla="*/ 1235 h 67"/>
                      <a:gd name="T4" fmla="*/ 550 w 34"/>
                      <a:gd name="T5" fmla="*/ 2535 h 67"/>
                      <a:gd name="T6" fmla="*/ 1020 w 34"/>
                      <a:gd name="T7" fmla="*/ 3339 h 67"/>
                      <a:gd name="T8" fmla="*/ 438 w 34"/>
                      <a:gd name="T9" fmla="*/ 1448 h 67"/>
                      <a:gd name="T10" fmla="*/ 1220 w 34"/>
                      <a:gd name="T11" fmla="*/ 149 h 6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34" h="67">
                        <a:moveTo>
                          <a:pt x="34" y="1"/>
                        </a:moveTo>
                        <a:cubicBezTo>
                          <a:pt x="21" y="0"/>
                          <a:pt x="0" y="11"/>
                          <a:pt x="2" y="25"/>
                        </a:cubicBezTo>
                        <a:cubicBezTo>
                          <a:pt x="3" y="33"/>
                          <a:pt x="9" y="45"/>
                          <a:pt x="14" y="51"/>
                        </a:cubicBezTo>
                        <a:cubicBezTo>
                          <a:pt x="19" y="57"/>
                          <a:pt x="25" y="59"/>
                          <a:pt x="26" y="67"/>
                        </a:cubicBezTo>
                        <a:cubicBezTo>
                          <a:pt x="24" y="53"/>
                          <a:pt x="12" y="43"/>
                          <a:pt x="11" y="29"/>
                        </a:cubicBezTo>
                        <a:cubicBezTo>
                          <a:pt x="9" y="16"/>
                          <a:pt x="20" y="9"/>
                          <a:pt x="31" y="3"/>
                        </a:cubicBezTo>
                      </a:path>
                    </a:pathLst>
                  </a:custGeom>
                  <a:solidFill>
                    <a:srgbClr val="FDF8F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528" name="Freeform 1029"/>
                  <p:cNvSpPr>
                    <a:spLocks/>
                  </p:cNvSpPr>
                  <p:nvPr/>
                </p:nvSpPr>
                <p:spPr bwMode="auto">
                  <a:xfrm>
                    <a:off x="2315" y="2360"/>
                    <a:ext cx="178" cy="85"/>
                  </a:xfrm>
                  <a:custGeom>
                    <a:avLst/>
                    <a:gdLst>
                      <a:gd name="T0" fmla="*/ 0 w 71"/>
                      <a:gd name="T1" fmla="*/ 1594 h 32"/>
                      <a:gd name="T2" fmla="*/ 1231 w 71"/>
                      <a:gd name="T3" fmla="*/ 56 h 32"/>
                      <a:gd name="T4" fmla="*/ 2803 w 71"/>
                      <a:gd name="T5" fmla="*/ 1448 h 32"/>
                      <a:gd name="T6" fmla="*/ 1577 w 71"/>
                      <a:gd name="T7" fmla="*/ 452 h 32"/>
                      <a:gd name="T8" fmla="*/ 709 w 71"/>
                      <a:gd name="T9" fmla="*/ 691 h 3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71" h="32">
                        <a:moveTo>
                          <a:pt x="0" y="32"/>
                        </a:moveTo>
                        <a:cubicBezTo>
                          <a:pt x="3" y="19"/>
                          <a:pt x="18" y="3"/>
                          <a:pt x="31" y="1"/>
                        </a:cubicBezTo>
                        <a:cubicBezTo>
                          <a:pt x="44" y="0"/>
                          <a:pt x="68" y="17"/>
                          <a:pt x="71" y="29"/>
                        </a:cubicBezTo>
                        <a:cubicBezTo>
                          <a:pt x="64" y="21"/>
                          <a:pt x="51" y="13"/>
                          <a:pt x="40" y="9"/>
                        </a:cubicBezTo>
                        <a:cubicBezTo>
                          <a:pt x="30" y="4"/>
                          <a:pt x="27" y="11"/>
                          <a:pt x="18" y="14"/>
                        </a:cubicBezTo>
                      </a:path>
                    </a:pathLst>
                  </a:custGeom>
                  <a:solidFill>
                    <a:srgbClr val="FDF8F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529" name="Freeform 1030"/>
                  <p:cNvSpPr>
                    <a:spLocks/>
                  </p:cNvSpPr>
                  <p:nvPr/>
                </p:nvSpPr>
                <p:spPr bwMode="auto">
                  <a:xfrm>
                    <a:off x="2215" y="1712"/>
                    <a:ext cx="63" cy="80"/>
                  </a:xfrm>
                  <a:custGeom>
                    <a:avLst/>
                    <a:gdLst>
                      <a:gd name="T0" fmla="*/ 1011 w 25"/>
                      <a:gd name="T1" fmla="*/ 93 h 30"/>
                      <a:gd name="T2" fmla="*/ 209 w 25"/>
                      <a:gd name="T3" fmla="*/ 363 h 30"/>
                      <a:gd name="T4" fmla="*/ 285 w 25"/>
                      <a:gd name="T5" fmla="*/ 1515 h 30"/>
                      <a:gd name="T6" fmla="*/ 527 w 25"/>
                      <a:gd name="T7" fmla="*/ 512 h 30"/>
                      <a:gd name="T8" fmla="*/ 1011 w 25"/>
                      <a:gd name="T9" fmla="*/ 56 h 3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5" h="30">
                        <a:moveTo>
                          <a:pt x="25" y="2"/>
                        </a:moveTo>
                        <a:cubicBezTo>
                          <a:pt x="18" y="1"/>
                          <a:pt x="10" y="0"/>
                          <a:pt x="5" y="7"/>
                        </a:cubicBezTo>
                        <a:cubicBezTo>
                          <a:pt x="0" y="13"/>
                          <a:pt x="2" y="23"/>
                          <a:pt x="7" y="30"/>
                        </a:cubicBezTo>
                        <a:cubicBezTo>
                          <a:pt x="4" y="18"/>
                          <a:pt x="7" y="18"/>
                          <a:pt x="13" y="10"/>
                        </a:cubicBezTo>
                        <a:cubicBezTo>
                          <a:pt x="18" y="3"/>
                          <a:pt x="16" y="3"/>
                          <a:pt x="25" y="1"/>
                        </a:cubicBezTo>
                      </a:path>
                    </a:pathLst>
                  </a:custGeom>
                  <a:solidFill>
                    <a:srgbClr val="FDF8F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530" name="Freeform 1031"/>
                  <p:cNvSpPr>
                    <a:spLocks/>
                  </p:cNvSpPr>
                  <p:nvPr/>
                </p:nvSpPr>
                <p:spPr bwMode="auto">
                  <a:xfrm>
                    <a:off x="2225" y="1603"/>
                    <a:ext cx="68" cy="66"/>
                  </a:xfrm>
                  <a:custGeom>
                    <a:avLst/>
                    <a:gdLst>
                      <a:gd name="T0" fmla="*/ 1085 w 27"/>
                      <a:gd name="T1" fmla="*/ 145 h 25"/>
                      <a:gd name="T2" fmla="*/ 317 w 27"/>
                      <a:gd name="T3" fmla="*/ 145 h 25"/>
                      <a:gd name="T4" fmla="*/ 159 w 27"/>
                      <a:gd name="T5" fmla="*/ 1212 h 25"/>
                      <a:gd name="T6" fmla="*/ 844 w 27"/>
                      <a:gd name="T7" fmla="*/ 203 h 2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7" h="25">
                        <a:moveTo>
                          <a:pt x="27" y="3"/>
                        </a:moveTo>
                        <a:cubicBezTo>
                          <a:pt x="20" y="4"/>
                          <a:pt x="14" y="0"/>
                          <a:pt x="8" y="3"/>
                        </a:cubicBezTo>
                        <a:cubicBezTo>
                          <a:pt x="0" y="7"/>
                          <a:pt x="1" y="19"/>
                          <a:pt x="4" y="25"/>
                        </a:cubicBezTo>
                        <a:cubicBezTo>
                          <a:pt x="7" y="13"/>
                          <a:pt x="10" y="9"/>
                          <a:pt x="21" y="4"/>
                        </a:cubicBezTo>
                      </a:path>
                    </a:pathLst>
                  </a:custGeom>
                  <a:solidFill>
                    <a:srgbClr val="FDF8F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531" name="Freeform 1032"/>
                  <p:cNvSpPr>
                    <a:spLocks/>
                  </p:cNvSpPr>
                  <p:nvPr/>
                </p:nvSpPr>
                <p:spPr bwMode="auto">
                  <a:xfrm>
                    <a:off x="2068" y="1552"/>
                    <a:ext cx="50" cy="115"/>
                  </a:xfrm>
                  <a:custGeom>
                    <a:avLst/>
                    <a:gdLst>
                      <a:gd name="T0" fmla="*/ 783 w 20"/>
                      <a:gd name="T1" fmla="*/ 0 h 43"/>
                      <a:gd name="T2" fmla="*/ 125 w 20"/>
                      <a:gd name="T3" fmla="*/ 615 h 43"/>
                      <a:gd name="T4" fmla="*/ 238 w 20"/>
                      <a:gd name="T5" fmla="*/ 2204 h 43"/>
                      <a:gd name="T6" fmla="*/ 283 w 20"/>
                      <a:gd name="T7" fmla="*/ 858 h 43"/>
                      <a:gd name="T8" fmla="*/ 783 w 20"/>
                      <a:gd name="T9" fmla="*/ 56 h 4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0" h="43">
                        <a:moveTo>
                          <a:pt x="20" y="0"/>
                        </a:moveTo>
                        <a:cubicBezTo>
                          <a:pt x="13" y="4"/>
                          <a:pt x="6" y="3"/>
                          <a:pt x="3" y="12"/>
                        </a:cubicBezTo>
                        <a:cubicBezTo>
                          <a:pt x="0" y="22"/>
                          <a:pt x="2" y="34"/>
                          <a:pt x="6" y="43"/>
                        </a:cubicBezTo>
                        <a:cubicBezTo>
                          <a:pt x="9" y="36"/>
                          <a:pt x="5" y="25"/>
                          <a:pt x="7" y="17"/>
                        </a:cubicBezTo>
                        <a:cubicBezTo>
                          <a:pt x="10" y="9"/>
                          <a:pt x="13" y="6"/>
                          <a:pt x="20" y="1"/>
                        </a:cubicBezTo>
                      </a:path>
                    </a:pathLst>
                  </a:custGeom>
                  <a:solidFill>
                    <a:srgbClr val="FDF8F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532" name="Freeform 1033"/>
                  <p:cNvSpPr>
                    <a:spLocks/>
                  </p:cNvSpPr>
                  <p:nvPr/>
                </p:nvSpPr>
                <p:spPr bwMode="auto">
                  <a:xfrm>
                    <a:off x="2053" y="1688"/>
                    <a:ext cx="75" cy="131"/>
                  </a:xfrm>
                  <a:custGeom>
                    <a:avLst/>
                    <a:gdLst>
                      <a:gd name="T0" fmla="*/ 1175 w 30"/>
                      <a:gd name="T1" fmla="*/ 0 h 49"/>
                      <a:gd name="T2" fmla="*/ 363 w 30"/>
                      <a:gd name="T3" fmla="*/ 708 h 49"/>
                      <a:gd name="T4" fmla="*/ 238 w 30"/>
                      <a:gd name="T5" fmla="*/ 2502 h 49"/>
                      <a:gd name="T6" fmla="*/ 1145 w 30"/>
                      <a:gd name="T7" fmla="*/ 94 h 4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0" h="49">
                        <a:moveTo>
                          <a:pt x="30" y="0"/>
                        </a:moveTo>
                        <a:cubicBezTo>
                          <a:pt x="21" y="4"/>
                          <a:pt x="14" y="5"/>
                          <a:pt x="9" y="14"/>
                        </a:cubicBezTo>
                        <a:cubicBezTo>
                          <a:pt x="6" y="21"/>
                          <a:pt x="0" y="44"/>
                          <a:pt x="6" y="49"/>
                        </a:cubicBezTo>
                        <a:cubicBezTo>
                          <a:pt x="7" y="34"/>
                          <a:pt x="12" y="6"/>
                          <a:pt x="29" y="2"/>
                        </a:cubicBezTo>
                      </a:path>
                    </a:pathLst>
                  </a:custGeom>
                  <a:solidFill>
                    <a:srgbClr val="FDF8F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533" name="Freeform 1034"/>
                  <p:cNvSpPr>
                    <a:spLocks/>
                  </p:cNvSpPr>
                  <p:nvPr/>
                </p:nvSpPr>
                <p:spPr bwMode="auto">
                  <a:xfrm>
                    <a:off x="2043" y="1864"/>
                    <a:ext cx="80" cy="109"/>
                  </a:xfrm>
                  <a:custGeom>
                    <a:avLst/>
                    <a:gdLst>
                      <a:gd name="T0" fmla="*/ 1250 w 32"/>
                      <a:gd name="T1" fmla="*/ 93 h 41"/>
                      <a:gd name="T2" fmla="*/ 238 w 32"/>
                      <a:gd name="T3" fmla="*/ 303 h 41"/>
                      <a:gd name="T4" fmla="*/ 208 w 32"/>
                      <a:gd name="T5" fmla="*/ 2050 h 41"/>
                      <a:gd name="T6" fmla="*/ 395 w 32"/>
                      <a:gd name="T7" fmla="*/ 601 h 41"/>
                      <a:gd name="T8" fmla="*/ 1063 w 32"/>
                      <a:gd name="T9" fmla="*/ 149 h 4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2" h="41">
                        <a:moveTo>
                          <a:pt x="32" y="2"/>
                        </a:moveTo>
                        <a:cubicBezTo>
                          <a:pt x="26" y="0"/>
                          <a:pt x="12" y="0"/>
                          <a:pt x="6" y="6"/>
                        </a:cubicBezTo>
                        <a:cubicBezTo>
                          <a:pt x="0" y="12"/>
                          <a:pt x="0" y="34"/>
                          <a:pt x="5" y="41"/>
                        </a:cubicBezTo>
                        <a:cubicBezTo>
                          <a:pt x="6" y="30"/>
                          <a:pt x="3" y="21"/>
                          <a:pt x="10" y="12"/>
                        </a:cubicBezTo>
                        <a:cubicBezTo>
                          <a:pt x="13" y="7"/>
                          <a:pt x="20" y="2"/>
                          <a:pt x="27" y="3"/>
                        </a:cubicBezTo>
                      </a:path>
                    </a:pathLst>
                  </a:custGeom>
                  <a:solidFill>
                    <a:srgbClr val="FDF8F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534" name="Freeform 1035"/>
                  <p:cNvSpPr>
                    <a:spLocks/>
                  </p:cNvSpPr>
                  <p:nvPr/>
                </p:nvSpPr>
                <p:spPr bwMode="auto">
                  <a:xfrm>
                    <a:off x="2033" y="2013"/>
                    <a:ext cx="65" cy="94"/>
                  </a:xfrm>
                  <a:custGeom>
                    <a:avLst/>
                    <a:gdLst>
                      <a:gd name="T0" fmla="*/ 1020 w 26"/>
                      <a:gd name="T1" fmla="*/ 94 h 35"/>
                      <a:gd name="T2" fmla="*/ 238 w 26"/>
                      <a:gd name="T3" fmla="*/ 368 h 35"/>
                      <a:gd name="T4" fmla="*/ 208 w 26"/>
                      <a:gd name="T5" fmla="*/ 1818 h 35"/>
                      <a:gd name="T6" fmla="*/ 863 w 26"/>
                      <a:gd name="T7" fmla="*/ 94 h 3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6" h="35">
                        <a:moveTo>
                          <a:pt x="26" y="2"/>
                        </a:moveTo>
                        <a:cubicBezTo>
                          <a:pt x="18" y="0"/>
                          <a:pt x="12" y="0"/>
                          <a:pt x="6" y="7"/>
                        </a:cubicBezTo>
                        <a:cubicBezTo>
                          <a:pt x="0" y="14"/>
                          <a:pt x="0" y="27"/>
                          <a:pt x="5" y="35"/>
                        </a:cubicBezTo>
                        <a:cubicBezTo>
                          <a:pt x="3" y="22"/>
                          <a:pt x="8" y="4"/>
                          <a:pt x="22" y="2"/>
                        </a:cubicBezTo>
                      </a:path>
                    </a:pathLst>
                  </a:custGeom>
                  <a:solidFill>
                    <a:srgbClr val="FDF8F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535" name="Freeform 1036"/>
                  <p:cNvSpPr>
                    <a:spLocks/>
                  </p:cNvSpPr>
                  <p:nvPr/>
                </p:nvSpPr>
                <p:spPr bwMode="auto">
                  <a:xfrm>
                    <a:off x="2025" y="2152"/>
                    <a:ext cx="58" cy="109"/>
                  </a:xfrm>
                  <a:custGeom>
                    <a:avLst/>
                    <a:gdLst>
                      <a:gd name="T0" fmla="*/ 928 w 23"/>
                      <a:gd name="T1" fmla="*/ 0 h 41"/>
                      <a:gd name="T2" fmla="*/ 242 w 23"/>
                      <a:gd name="T3" fmla="*/ 396 h 41"/>
                      <a:gd name="T4" fmla="*/ 209 w 23"/>
                      <a:gd name="T5" fmla="*/ 2050 h 41"/>
                      <a:gd name="T6" fmla="*/ 285 w 23"/>
                      <a:gd name="T7" fmla="*/ 997 h 41"/>
                      <a:gd name="T8" fmla="*/ 852 w 23"/>
                      <a:gd name="T9" fmla="*/ 149 h 4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3" h="41">
                        <a:moveTo>
                          <a:pt x="23" y="0"/>
                        </a:moveTo>
                        <a:cubicBezTo>
                          <a:pt x="15" y="1"/>
                          <a:pt x="10" y="0"/>
                          <a:pt x="6" y="8"/>
                        </a:cubicBezTo>
                        <a:cubicBezTo>
                          <a:pt x="1" y="18"/>
                          <a:pt x="0" y="31"/>
                          <a:pt x="5" y="41"/>
                        </a:cubicBezTo>
                        <a:cubicBezTo>
                          <a:pt x="7" y="35"/>
                          <a:pt x="5" y="27"/>
                          <a:pt x="7" y="20"/>
                        </a:cubicBezTo>
                        <a:cubicBezTo>
                          <a:pt x="10" y="10"/>
                          <a:pt x="13" y="3"/>
                          <a:pt x="21" y="3"/>
                        </a:cubicBezTo>
                      </a:path>
                    </a:pathLst>
                  </a:custGeom>
                  <a:solidFill>
                    <a:srgbClr val="FDF8F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536" name="Freeform 1037"/>
                  <p:cNvSpPr>
                    <a:spLocks/>
                  </p:cNvSpPr>
                  <p:nvPr/>
                </p:nvSpPr>
                <p:spPr bwMode="auto">
                  <a:xfrm>
                    <a:off x="2038" y="2301"/>
                    <a:ext cx="65" cy="144"/>
                  </a:xfrm>
                  <a:custGeom>
                    <a:avLst/>
                    <a:gdLst>
                      <a:gd name="T0" fmla="*/ 938 w 26"/>
                      <a:gd name="T1" fmla="*/ 0 h 54"/>
                      <a:gd name="T2" fmla="*/ 1020 w 26"/>
                      <a:gd name="T3" fmla="*/ 2731 h 54"/>
                      <a:gd name="T4" fmla="*/ 938 w 26"/>
                      <a:gd name="T5" fmla="*/ 56 h 5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6" h="54">
                        <a:moveTo>
                          <a:pt x="24" y="0"/>
                        </a:moveTo>
                        <a:cubicBezTo>
                          <a:pt x="0" y="10"/>
                          <a:pt x="14" y="40"/>
                          <a:pt x="26" y="54"/>
                        </a:cubicBezTo>
                        <a:cubicBezTo>
                          <a:pt x="21" y="44"/>
                          <a:pt x="8" y="8"/>
                          <a:pt x="24" y="1"/>
                        </a:cubicBezTo>
                      </a:path>
                    </a:pathLst>
                  </a:custGeom>
                  <a:solidFill>
                    <a:srgbClr val="FDF8F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537" name="Freeform 1038"/>
                  <p:cNvSpPr>
                    <a:spLocks/>
                  </p:cNvSpPr>
                  <p:nvPr/>
                </p:nvSpPr>
                <p:spPr bwMode="auto">
                  <a:xfrm>
                    <a:off x="2128" y="2461"/>
                    <a:ext cx="37" cy="120"/>
                  </a:xfrm>
                  <a:custGeom>
                    <a:avLst/>
                    <a:gdLst>
                      <a:gd name="T0" fmla="*/ 451 w 15"/>
                      <a:gd name="T1" fmla="*/ 0 h 45"/>
                      <a:gd name="T2" fmla="*/ 553 w 15"/>
                      <a:gd name="T3" fmla="*/ 2275 h 45"/>
                      <a:gd name="T4" fmla="*/ 407 w 15"/>
                      <a:gd name="T5" fmla="*/ 363 h 4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5" h="45">
                        <a:moveTo>
                          <a:pt x="12" y="0"/>
                        </a:moveTo>
                        <a:cubicBezTo>
                          <a:pt x="0" y="12"/>
                          <a:pt x="0" y="35"/>
                          <a:pt x="15" y="45"/>
                        </a:cubicBezTo>
                        <a:cubicBezTo>
                          <a:pt x="7" y="37"/>
                          <a:pt x="6" y="17"/>
                          <a:pt x="11" y="7"/>
                        </a:cubicBezTo>
                      </a:path>
                    </a:pathLst>
                  </a:custGeom>
                  <a:solidFill>
                    <a:srgbClr val="FDF8F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538" name="Freeform 1039"/>
                  <p:cNvSpPr>
                    <a:spLocks/>
                  </p:cNvSpPr>
                  <p:nvPr/>
                </p:nvSpPr>
                <p:spPr bwMode="auto">
                  <a:xfrm>
                    <a:off x="2378" y="1203"/>
                    <a:ext cx="55" cy="16"/>
                  </a:xfrm>
                  <a:custGeom>
                    <a:avLst/>
                    <a:gdLst>
                      <a:gd name="T0" fmla="*/ 0 w 22"/>
                      <a:gd name="T1" fmla="*/ 149 h 6"/>
                      <a:gd name="T2" fmla="*/ 863 w 22"/>
                      <a:gd name="T3" fmla="*/ 307 h 6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22" h="6">
                        <a:moveTo>
                          <a:pt x="0" y="3"/>
                        </a:moveTo>
                        <a:cubicBezTo>
                          <a:pt x="6" y="1"/>
                          <a:pt x="17" y="0"/>
                          <a:pt x="22" y="6"/>
                        </a:cubicBezTo>
                      </a:path>
                    </a:pathLst>
                  </a:custGeom>
                  <a:solidFill>
                    <a:srgbClr val="FDF8F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539" name="Freeform 1040"/>
                  <p:cNvSpPr>
                    <a:spLocks/>
                  </p:cNvSpPr>
                  <p:nvPr/>
                </p:nvSpPr>
                <p:spPr bwMode="auto">
                  <a:xfrm>
                    <a:off x="3408" y="1077"/>
                    <a:ext cx="70" cy="64"/>
                  </a:xfrm>
                  <a:custGeom>
                    <a:avLst/>
                    <a:gdLst>
                      <a:gd name="T0" fmla="*/ 1095 w 28"/>
                      <a:gd name="T1" fmla="*/ 205 h 24"/>
                      <a:gd name="T2" fmla="*/ 313 w 28"/>
                      <a:gd name="T3" fmla="*/ 93 h 24"/>
                      <a:gd name="T4" fmla="*/ 50 w 28"/>
                      <a:gd name="T5" fmla="*/ 512 h 24"/>
                      <a:gd name="T6" fmla="*/ 50 w 28"/>
                      <a:gd name="T7" fmla="*/ 1216 h 24"/>
                      <a:gd name="T8" fmla="*/ 238 w 28"/>
                      <a:gd name="T9" fmla="*/ 547 h 24"/>
                      <a:gd name="T10" fmla="*/ 833 w 28"/>
                      <a:gd name="T11" fmla="*/ 149 h 2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28" h="24">
                        <a:moveTo>
                          <a:pt x="28" y="4"/>
                        </a:moveTo>
                        <a:cubicBezTo>
                          <a:pt x="23" y="1"/>
                          <a:pt x="13" y="0"/>
                          <a:pt x="8" y="2"/>
                        </a:cubicBezTo>
                        <a:cubicBezTo>
                          <a:pt x="5" y="4"/>
                          <a:pt x="2" y="7"/>
                          <a:pt x="1" y="10"/>
                        </a:cubicBezTo>
                        <a:cubicBezTo>
                          <a:pt x="0" y="13"/>
                          <a:pt x="0" y="21"/>
                          <a:pt x="1" y="24"/>
                        </a:cubicBezTo>
                        <a:cubicBezTo>
                          <a:pt x="4" y="20"/>
                          <a:pt x="4" y="14"/>
                          <a:pt x="6" y="11"/>
                        </a:cubicBezTo>
                        <a:cubicBezTo>
                          <a:pt x="10" y="6"/>
                          <a:pt x="16" y="3"/>
                          <a:pt x="21" y="3"/>
                        </a:cubicBezTo>
                      </a:path>
                    </a:pathLst>
                  </a:custGeom>
                  <a:solidFill>
                    <a:srgbClr val="FDF8F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540" name="Freeform 1041"/>
                  <p:cNvSpPr>
                    <a:spLocks/>
                  </p:cNvSpPr>
                  <p:nvPr/>
                </p:nvSpPr>
                <p:spPr bwMode="auto">
                  <a:xfrm>
                    <a:off x="3428" y="984"/>
                    <a:ext cx="57" cy="61"/>
                  </a:xfrm>
                  <a:custGeom>
                    <a:avLst/>
                    <a:gdLst>
                      <a:gd name="T0" fmla="*/ 865 w 23"/>
                      <a:gd name="T1" fmla="*/ 204 h 23"/>
                      <a:gd name="T2" fmla="*/ 228 w 23"/>
                      <a:gd name="T3" fmla="*/ 204 h 23"/>
                      <a:gd name="T4" fmla="*/ 0 w 23"/>
                      <a:gd name="T5" fmla="*/ 1140 h 23"/>
                      <a:gd name="T6" fmla="*/ 865 w 23"/>
                      <a:gd name="T7" fmla="*/ 149 h 2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3" h="23">
                        <a:moveTo>
                          <a:pt x="23" y="4"/>
                        </a:moveTo>
                        <a:cubicBezTo>
                          <a:pt x="18" y="0"/>
                          <a:pt x="10" y="1"/>
                          <a:pt x="6" y="4"/>
                        </a:cubicBezTo>
                        <a:cubicBezTo>
                          <a:pt x="0" y="9"/>
                          <a:pt x="2" y="17"/>
                          <a:pt x="0" y="23"/>
                        </a:cubicBezTo>
                        <a:cubicBezTo>
                          <a:pt x="4" y="14"/>
                          <a:pt x="12" y="2"/>
                          <a:pt x="23" y="3"/>
                        </a:cubicBezTo>
                      </a:path>
                    </a:pathLst>
                  </a:custGeom>
                  <a:solidFill>
                    <a:srgbClr val="FDF8F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541" name="Freeform 1042"/>
                  <p:cNvSpPr>
                    <a:spLocks/>
                  </p:cNvSpPr>
                  <p:nvPr/>
                </p:nvSpPr>
                <p:spPr bwMode="auto">
                  <a:xfrm>
                    <a:off x="3363" y="1171"/>
                    <a:ext cx="60" cy="77"/>
                  </a:xfrm>
                  <a:custGeom>
                    <a:avLst/>
                    <a:gdLst>
                      <a:gd name="T0" fmla="*/ 938 w 24"/>
                      <a:gd name="T1" fmla="*/ 297 h 29"/>
                      <a:gd name="T2" fmla="*/ 363 w 24"/>
                      <a:gd name="T3" fmla="*/ 353 h 29"/>
                      <a:gd name="T4" fmla="*/ 238 w 24"/>
                      <a:gd name="T5" fmla="*/ 839 h 29"/>
                      <a:gd name="T6" fmla="*/ 0 w 24"/>
                      <a:gd name="T7" fmla="*/ 1235 h 29"/>
                      <a:gd name="T8" fmla="*/ 313 w 24"/>
                      <a:gd name="T9" fmla="*/ 1439 h 29"/>
                      <a:gd name="T10" fmla="*/ 708 w 24"/>
                      <a:gd name="T11" fmla="*/ 149 h 2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24" h="29">
                        <a:moveTo>
                          <a:pt x="24" y="6"/>
                        </a:moveTo>
                        <a:cubicBezTo>
                          <a:pt x="19" y="0"/>
                          <a:pt x="12" y="0"/>
                          <a:pt x="9" y="7"/>
                        </a:cubicBezTo>
                        <a:cubicBezTo>
                          <a:pt x="7" y="10"/>
                          <a:pt x="7" y="14"/>
                          <a:pt x="6" y="17"/>
                        </a:cubicBezTo>
                        <a:cubicBezTo>
                          <a:pt x="4" y="20"/>
                          <a:pt x="2" y="22"/>
                          <a:pt x="0" y="25"/>
                        </a:cubicBezTo>
                        <a:cubicBezTo>
                          <a:pt x="3" y="25"/>
                          <a:pt x="6" y="27"/>
                          <a:pt x="8" y="29"/>
                        </a:cubicBezTo>
                        <a:cubicBezTo>
                          <a:pt x="4" y="21"/>
                          <a:pt x="12" y="7"/>
                          <a:pt x="18" y="3"/>
                        </a:cubicBezTo>
                      </a:path>
                    </a:pathLst>
                  </a:custGeom>
                  <a:solidFill>
                    <a:srgbClr val="FDF8F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542" name="Freeform 1043"/>
                  <p:cNvSpPr>
                    <a:spLocks/>
                  </p:cNvSpPr>
                  <p:nvPr/>
                </p:nvSpPr>
                <p:spPr bwMode="auto">
                  <a:xfrm>
                    <a:off x="3278" y="1264"/>
                    <a:ext cx="80" cy="123"/>
                  </a:xfrm>
                  <a:custGeom>
                    <a:avLst/>
                    <a:gdLst>
                      <a:gd name="T0" fmla="*/ 1175 w 32"/>
                      <a:gd name="T1" fmla="*/ 209 h 46"/>
                      <a:gd name="T2" fmla="*/ 750 w 32"/>
                      <a:gd name="T3" fmla="*/ 401 h 46"/>
                      <a:gd name="T4" fmla="*/ 520 w 32"/>
                      <a:gd name="T5" fmla="*/ 1281 h 46"/>
                      <a:gd name="T6" fmla="*/ 313 w 32"/>
                      <a:gd name="T7" fmla="*/ 1952 h 46"/>
                      <a:gd name="T8" fmla="*/ 0 w 32"/>
                      <a:gd name="T9" fmla="*/ 2353 h 46"/>
                      <a:gd name="T10" fmla="*/ 470 w 32"/>
                      <a:gd name="T11" fmla="*/ 2046 h 46"/>
                      <a:gd name="T12" fmla="*/ 783 w 32"/>
                      <a:gd name="T13" fmla="*/ 2203 h 46"/>
                      <a:gd name="T14" fmla="*/ 1145 w 32"/>
                      <a:gd name="T15" fmla="*/ 765 h 46"/>
                      <a:gd name="T16" fmla="*/ 1250 w 32"/>
                      <a:gd name="T17" fmla="*/ 209 h 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32" h="46">
                        <a:moveTo>
                          <a:pt x="30" y="4"/>
                        </a:moveTo>
                        <a:cubicBezTo>
                          <a:pt x="26" y="0"/>
                          <a:pt x="21" y="6"/>
                          <a:pt x="19" y="8"/>
                        </a:cubicBezTo>
                        <a:cubicBezTo>
                          <a:pt x="14" y="13"/>
                          <a:pt x="14" y="19"/>
                          <a:pt x="13" y="25"/>
                        </a:cubicBezTo>
                        <a:cubicBezTo>
                          <a:pt x="12" y="30"/>
                          <a:pt x="11" y="34"/>
                          <a:pt x="8" y="38"/>
                        </a:cubicBezTo>
                        <a:cubicBezTo>
                          <a:pt x="6" y="41"/>
                          <a:pt x="1" y="43"/>
                          <a:pt x="0" y="46"/>
                        </a:cubicBezTo>
                        <a:cubicBezTo>
                          <a:pt x="4" y="45"/>
                          <a:pt x="7" y="41"/>
                          <a:pt x="12" y="40"/>
                        </a:cubicBezTo>
                        <a:cubicBezTo>
                          <a:pt x="16" y="39"/>
                          <a:pt x="16" y="42"/>
                          <a:pt x="20" y="43"/>
                        </a:cubicBezTo>
                        <a:cubicBezTo>
                          <a:pt x="12" y="34"/>
                          <a:pt x="14" y="12"/>
                          <a:pt x="29" y="15"/>
                        </a:cubicBezTo>
                        <a:cubicBezTo>
                          <a:pt x="27" y="12"/>
                          <a:pt x="29" y="6"/>
                          <a:pt x="32" y="4"/>
                        </a:cubicBezTo>
                      </a:path>
                    </a:pathLst>
                  </a:custGeom>
                  <a:solidFill>
                    <a:srgbClr val="FDF8F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543" name="Freeform 1044"/>
                  <p:cNvSpPr>
                    <a:spLocks/>
                  </p:cNvSpPr>
                  <p:nvPr/>
                </p:nvSpPr>
                <p:spPr bwMode="auto">
                  <a:xfrm>
                    <a:off x="3183" y="1413"/>
                    <a:ext cx="90" cy="51"/>
                  </a:xfrm>
                  <a:custGeom>
                    <a:avLst/>
                    <a:gdLst>
                      <a:gd name="T0" fmla="*/ 0 w 36"/>
                      <a:gd name="T1" fmla="*/ 988 h 19"/>
                      <a:gd name="T2" fmla="*/ 125 w 36"/>
                      <a:gd name="T3" fmla="*/ 735 h 19"/>
                      <a:gd name="T4" fmla="*/ 595 w 36"/>
                      <a:gd name="T5" fmla="*/ 368 h 19"/>
                      <a:gd name="T6" fmla="*/ 1408 w 36"/>
                      <a:gd name="T7" fmla="*/ 403 h 19"/>
                      <a:gd name="T8" fmla="*/ 395 w 36"/>
                      <a:gd name="T9" fmla="*/ 829 h 1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6" h="19">
                        <a:moveTo>
                          <a:pt x="0" y="19"/>
                        </a:moveTo>
                        <a:cubicBezTo>
                          <a:pt x="2" y="18"/>
                          <a:pt x="2" y="16"/>
                          <a:pt x="3" y="14"/>
                        </a:cubicBezTo>
                        <a:cubicBezTo>
                          <a:pt x="6" y="10"/>
                          <a:pt x="11" y="8"/>
                          <a:pt x="15" y="7"/>
                        </a:cubicBezTo>
                        <a:cubicBezTo>
                          <a:pt x="20" y="5"/>
                          <a:pt x="34" y="0"/>
                          <a:pt x="36" y="8"/>
                        </a:cubicBezTo>
                        <a:cubicBezTo>
                          <a:pt x="27" y="5"/>
                          <a:pt x="16" y="9"/>
                          <a:pt x="10" y="16"/>
                        </a:cubicBezTo>
                      </a:path>
                    </a:pathLst>
                  </a:custGeom>
                  <a:solidFill>
                    <a:srgbClr val="FDF8F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544" name="Freeform 1045"/>
                  <p:cNvSpPr>
                    <a:spLocks/>
                  </p:cNvSpPr>
                  <p:nvPr/>
                </p:nvSpPr>
                <p:spPr bwMode="auto">
                  <a:xfrm>
                    <a:off x="2910" y="2851"/>
                    <a:ext cx="130" cy="552"/>
                  </a:xfrm>
                  <a:custGeom>
                    <a:avLst/>
                    <a:gdLst>
                      <a:gd name="T0" fmla="*/ 1800 w 52"/>
                      <a:gd name="T1" fmla="*/ 205 h 207"/>
                      <a:gd name="T2" fmla="*/ 1800 w 52"/>
                      <a:gd name="T3" fmla="*/ 1672 h 207"/>
                      <a:gd name="T4" fmla="*/ 1770 w 52"/>
                      <a:gd name="T5" fmla="*/ 2936 h 207"/>
                      <a:gd name="T6" fmla="*/ 1958 w 52"/>
                      <a:gd name="T7" fmla="*/ 4096 h 207"/>
                      <a:gd name="T8" fmla="*/ 1375 w 52"/>
                      <a:gd name="T9" fmla="*/ 7283 h 207"/>
                      <a:gd name="T10" fmla="*/ 0 w 52"/>
                      <a:gd name="T11" fmla="*/ 10467 h 207"/>
                      <a:gd name="T12" fmla="*/ 470 w 52"/>
                      <a:gd name="T13" fmla="*/ 7885 h 207"/>
                      <a:gd name="T14" fmla="*/ 1408 w 52"/>
                      <a:gd name="T15" fmla="*/ 3640 h 207"/>
                      <a:gd name="T16" fmla="*/ 1300 w 52"/>
                      <a:gd name="T17" fmla="*/ 909 h 207"/>
                      <a:gd name="T18" fmla="*/ 1800 w 52"/>
                      <a:gd name="T19" fmla="*/ 205 h 207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52" h="207">
                        <a:moveTo>
                          <a:pt x="46" y="4"/>
                        </a:moveTo>
                        <a:cubicBezTo>
                          <a:pt x="52" y="14"/>
                          <a:pt x="49" y="21"/>
                          <a:pt x="46" y="33"/>
                        </a:cubicBezTo>
                        <a:cubicBezTo>
                          <a:pt x="43" y="46"/>
                          <a:pt x="41" y="48"/>
                          <a:pt x="45" y="58"/>
                        </a:cubicBezTo>
                        <a:cubicBezTo>
                          <a:pt x="46" y="62"/>
                          <a:pt x="50" y="69"/>
                          <a:pt x="50" y="81"/>
                        </a:cubicBezTo>
                        <a:cubicBezTo>
                          <a:pt x="51" y="98"/>
                          <a:pt x="46" y="124"/>
                          <a:pt x="35" y="144"/>
                        </a:cubicBezTo>
                        <a:cubicBezTo>
                          <a:pt x="15" y="179"/>
                          <a:pt x="3" y="186"/>
                          <a:pt x="0" y="207"/>
                        </a:cubicBezTo>
                        <a:cubicBezTo>
                          <a:pt x="3" y="186"/>
                          <a:pt x="3" y="174"/>
                          <a:pt x="12" y="156"/>
                        </a:cubicBezTo>
                        <a:cubicBezTo>
                          <a:pt x="21" y="139"/>
                          <a:pt x="44" y="108"/>
                          <a:pt x="36" y="72"/>
                        </a:cubicBezTo>
                        <a:cubicBezTo>
                          <a:pt x="27" y="32"/>
                          <a:pt x="37" y="25"/>
                          <a:pt x="33" y="18"/>
                        </a:cubicBezTo>
                        <a:cubicBezTo>
                          <a:pt x="30" y="12"/>
                          <a:pt x="45" y="0"/>
                          <a:pt x="46" y="4"/>
                        </a:cubicBezTo>
                        <a:close/>
                      </a:path>
                    </a:pathLst>
                  </a:custGeom>
                  <a:solidFill>
                    <a:srgbClr val="F7C2B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545" name="Freeform 1046"/>
                  <p:cNvSpPr>
                    <a:spLocks/>
                  </p:cNvSpPr>
                  <p:nvPr/>
                </p:nvSpPr>
                <p:spPr bwMode="auto">
                  <a:xfrm>
                    <a:off x="2993" y="2781"/>
                    <a:ext cx="400" cy="144"/>
                  </a:xfrm>
                  <a:custGeom>
                    <a:avLst/>
                    <a:gdLst>
                      <a:gd name="T0" fmla="*/ 0 w 160"/>
                      <a:gd name="T1" fmla="*/ 1117 h 54"/>
                      <a:gd name="T2" fmla="*/ 1563 w 160"/>
                      <a:gd name="T3" fmla="*/ 1160 h 54"/>
                      <a:gd name="T4" fmla="*/ 4270 w 160"/>
                      <a:gd name="T5" fmla="*/ 2581 h 54"/>
                      <a:gd name="T6" fmla="*/ 6095 w 160"/>
                      <a:gd name="T7" fmla="*/ 2219 h 54"/>
                      <a:gd name="T8" fmla="*/ 6095 w 160"/>
                      <a:gd name="T9" fmla="*/ 1421 h 54"/>
                      <a:gd name="T10" fmla="*/ 4925 w 160"/>
                      <a:gd name="T11" fmla="*/ 2219 h 54"/>
                      <a:gd name="T12" fmla="*/ 2425 w 160"/>
                      <a:gd name="T13" fmla="*/ 1216 h 54"/>
                      <a:gd name="T14" fmla="*/ 0 w 160"/>
                      <a:gd name="T15" fmla="*/ 1117 h 5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160" h="54">
                        <a:moveTo>
                          <a:pt x="0" y="22"/>
                        </a:moveTo>
                        <a:cubicBezTo>
                          <a:pt x="20" y="10"/>
                          <a:pt x="21" y="14"/>
                          <a:pt x="40" y="23"/>
                        </a:cubicBezTo>
                        <a:cubicBezTo>
                          <a:pt x="58" y="32"/>
                          <a:pt x="78" y="48"/>
                          <a:pt x="109" y="51"/>
                        </a:cubicBezTo>
                        <a:cubicBezTo>
                          <a:pt x="140" y="54"/>
                          <a:pt x="153" y="53"/>
                          <a:pt x="156" y="44"/>
                        </a:cubicBezTo>
                        <a:cubicBezTo>
                          <a:pt x="160" y="36"/>
                          <a:pt x="156" y="28"/>
                          <a:pt x="156" y="28"/>
                        </a:cubicBezTo>
                        <a:cubicBezTo>
                          <a:pt x="156" y="36"/>
                          <a:pt x="150" y="46"/>
                          <a:pt x="126" y="44"/>
                        </a:cubicBezTo>
                        <a:cubicBezTo>
                          <a:pt x="102" y="42"/>
                          <a:pt x="87" y="37"/>
                          <a:pt x="62" y="24"/>
                        </a:cubicBezTo>
                        <a:cubicBezTo>
                          <a:pt x="36" y="10"/>
                          <a:pt x="18" y="0"/>
                          <a:pt x="0" y="22"/>
                        </a:cubicBezTo>
                        <a:close/>
                      </a:path>
                    </a:pathLst>
                  </a:custGeom>
                  <a:solidFill>
                    <a:srgbClr val="F7C2B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546" name="Freeform 1047"/>
                  <p:cNvSpPr>
                    <a:spLocks/>
                  </p:cNvSpPr>
                  <p:nvPr/>
                </p:nvSpPr>
                <p:spPr bwMode="auto">
                  <a:xfrm>
                    <a:off x="3400" y="2747"/>
                    <a:ext cx="120" cy="149"/>
                  </a:xfrm>
                  <a:custGeom>
                    <a:avLst/>
                    <a:gdLst>
                      <a:gd name="T0" fmla="*/ 125 w 48"/>
                      <a:gd name="T1" fmla="*/ 1847 h 56"/>
                      <a:gd name="T2" fmla="*/ 395 w 48"/>
                      <a:gd name="T3" fmla="*/ 2562 h 56"/>
                      <a:gd name="T4" fmla="*/ 1145 w 48"/>
                      <a:gd name="T5" fmla="*/ 1847 h 56"/>
                      <a:gd name="T6" fmla="*/ 1613 w 48"/>
                      <a:gd name="T7" fmla="*/ 0 h 56"/>
                      <a:gd name="T8" fmla="*/ 1220 w 48"/>
                      <a:gd name="T9" fmla="*/ 1203 h 56"/>
                      <a:gd name="T10" fmla="*/ 208 w 48"/>
                      <a:gd name="T11" fmla="*/ 1804 h 5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8" h="56">
                        <a:moveTo>
                          <a:pt x="3" y="37"/>
                        </a:moveTo>
                        <a:cubicBezTo>
                          <a:pt x="4" y="44"/>
                          <a:pt x="0" y="56"/>
                          <a:pt x="10" y="51"/>
                        </a:cubicBezTo>
                        <a:cubicBezTo>
                          <a:pt x="16" y="49"/>
                          <a:pt x="24" y="42"/>
                          <a:pt x="29" y="37"/>
                        </a:cubicBezTo>
                        <a:cubicBezTo>
                          <a:pt x="40" y="26"/>
                          <a:pt x="48" y="16"/>
                          <a:pt x="41" y="0"/>
                        </a:cubicBezTo>
                        <a:cubicBezTo>
                          <a:pt x="40" y="10"/>
                          <a:pt x="39" y="17"/>
                          <a:pt x="31" y="24"/>
                        </a:cubicBezTo>
                        <a:cubicBezTo>
                          <a:pt x="23" y="32"/>
                          <a:pt x="15" y="31"/>
                          <a:pt x="5" y="36"/>
                        </a:cubicBezTo>
                      </a:path>
                    </a:pathLst>
                  </a:custGeom>
                  <a:solidFill>
                    <a:srgbClr val="F7C2B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547" name="Freeform 1048"/>
                  <p:cNvSpPr>
                    <a:spLocks/>
                  </p:cNvSpPr>
                  <p:nvPr/>
                </p:nvSpPr>
                <p:spPr bwMode="auto">
                  <a:xfrm>
                    <a:off x="3523" y="2645"/>
                    <a:ext cx="110" cy="112"/>
                  </a:xfrm>
                  <a:custGeom>
                    <a:avLst/>
                    <a:gdLst>
                      <a:gd name="T0" fmla="*/ 0 w 44"/>
                      <a:gd name="T1" fmla="*/ 1571 h 42"/>
                      <a:gd name="T2" fmla="*/ 395 w 44"/>
                      <a:gd name="T3" fmla="*/ 2069 h 42"/>
                      <a:gd name="T4" fmla="*/ 938 w 44"/>
                      <a:gd name="T5" fmla="*/ 1571 h 42"/>
                      <a:gd name="T6" fmla="*/ 1300 w 44"/>
                      <a:gd name="T7" fmla="*/ 0 h 42"/>
                      <a:gd name="T8" fmla="*/ 313 w 44"/>
                      <a:gd name="T9" fmla="*/ 1459 h 4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44" h="42">
                        <a:moveTo>
                          <a:pt x="0" y="31"/>
                        </a:moveTo>
                        <a:cubicBezTo>
                          <a:pt x="3" y="36"/>
                          <a:pt x="3" y="42"/>
                          <a:pt x="10" y="41"/>
                        </a:cubicBezTo>
                        <a:cubicBezTo>
                          <a:pt x="16" y="41"/>
                          <a:pt x="20" y="35"/>
                          <a:pt x="24" y="31"/>
                        </a:cubicBezTo>
                        <a:cubicBezTo>
                          <a:pt x="28" y="25"/>
                          <a:pt x="44" y="6"/>
                          <a:pt x="33" y="0"/>
                        </a:cubicBezTo>
                        <a:cubicBezTo>
                          <a:pt x="37" y="13"/>
                          <a:pt x="21" y="29"/>
                          <a:pt x="8" y="29"/>
                        </a:cubicBezTo>
                      </a:path>
                    </a:pathLst>
                  </a:custGeom>
                  <a:solidFill>
                    <a:srgbClr val="F7C2B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548" name="Freeform 1049"/>
                  <p:cNvSpPr>
                    <a:spLocks/>
                  </p:cNvSpPr>
                  <p:nvPr/>
                </p:nvSpPr>
                <p:spPr bwMode="auto">
                  <a:xfrm>
                    <a:off x="3608" y="2496"/>
                    <a:ext cx="92" cy="147"/>
                  </a:xfrm>
                  <a:custGeom>
                    <a:avLst/>
                    <a:gdLst>
                      <a:gd name="T0" fmla="*/ 75 w 37"/>
                      <a:gd name="T1" fmla="*/ 2101 h 55"/>
                      <a:gd name="T2" fmla="*/ 1032 w 37"/>
                      <a:gd name="T3" fmla="*/ 1585 h 55"/>
                      <a:gd name="T4" fmla="*/ 1415 w 37"/>
                      <a:gd name="T5" fmla="*/ 0 h 55"/>
                      <a:gd name="T6" fmla="*/ 0 w 37"/>
                      <a:gd name="T7" fmla="*/ 2101 h 5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7" h="55">
                        <a:moveTo>
                          <a:pt x="2" y="41"/>
                        </a:moveTo>
                        <a:cubicBezTo>
                          <a:pt x="12" y="55"/>
                          <a:pt x="22" y="39"/>
                          <a:pt x="27" y="31"/>
                        </a:cubicBezTo>
                        <a:cubicBezTo>
                          <a:pt x="33" y="21"/>
                          <a:pt x="34" y="11"/>
                          <a:pt x="37" y="0"/>
                        </a:cubicBezTo>
                        <a:cubicBezTo>
                          <a:pt x="31" y="10"/>
                          <a:pt x="17" y="46"/>
                          <a:pt x="0" y="41"/>
                        </a:cubicBezTo>
                      </a:path>
                    </a:pathLst>
                  </a:custGeom>
                  <a:solidFill>
                    <a:srgbClr val="F7C2B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549" name="Freeform 1050"/>
                  <p:cNvSpPr>
                    <a:spLocks/>
                  </p:cNvSpPr>
                  <p:nvPr/>
                </p:nvSpPr>
                <p:spPr bwMode="auto">
                  <a:xfrm>
                    <a:off x="3685" y="2387"/>
                    <a:ext cx="50" cy="104"/>
                  </a:xfrm>
                  <a:custGeom>
                    <a:avLst/>
                    <a:gdLst>
                      <a:gd name="T0" fmla="*/ 750 w 20"/>
                      <a:gd name="T1" fmla="*/ 0 h 39"/>
                      <a:gd name="T2" fmla="*/ 0 w 20"/>
                      <a:gd name="T3" fmla="*/ 1421 h 39"/>
                      <a:gd name="T4" fmla="*/ 595 w 20"/>
                      <a:gd name="T5" fmla="*/ 704 h 3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0" h="39">
                        <a:moveTo>
                          <a:pt x="19" y="0"/>
                        </a:moveTo>
                        <a:cubicBezTo>
                          <a:pt x="20" y="8"/>
                          <a:pt x="15" y="39"/>
                          <a:pt x="0" y="28"/>
                        </a:cubicBezTo>
                        <a:cubicBezTo>
                          <a:pt x="9" y="26"/>
                          <a:pt x="11" y="21"/>
                          <a:pt x="15" y="14"/>
                        </a:cubicBezTo>
                      </a:path>
                    </a:pathLst>
                  </a:custGeom>
                  <a:solidFill>
                    <a:srgbClr val="F7C2B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550" name="Freeform 1051"/>
                  <p:cNvSpPr>
                    <a:spLocks/>
                  </p:cNvSpPr>
                  <p:nvPr/>
                </p:nvSpPr>
                <p:spPr bwMode="auto">
                  <a:xfrm>
                    <a:off x="3680" y="2133"/>
                    <a:ext cx="38" cy="56"/>
                  </a:xfrm>
                  <a:custGeom>
                    <a:avLst/>
                    <a:gdLst>
                      <a:gd name="T0" fmla="*/ 456 w 15"/>
                      <a:gd name="T1" fmla="*/ 0 h 21"/>
                      <a:gd name="T2" fmla="*/ 540 w 15"/>
                      <a:gd name="T3" fmla="*/ 853 h 21"/>
                      <a:gd name="T4" fmla="*/ 0 w 15"/>
                      <a:gd name="T5" fmla="*/ 1059 h 21"/>
                      <a:gd name="T6" fmla="*/ 372 w 15"/>
                      <a:gd name="T7" fmla="*/ 248 h 2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5" h="21">
                        <a:moveTo>
                          <a:pt x="11" y="0"/>
                        </a:moveTo>
                        <a:cubicBezTo>
                          <a:pt x="12" y="4"/>
                          <a:pt x="15" y="13"/>
                          <a:pt x="13" y="17"/>
                        </a:cubicBezTo>
                        <a:cubicBezTo>
                          <a:pt x="10" y="21"/>
                          <a:pt x="5" y="21"/>
                          <a:pt x="0" y="21"/>
                        </a:cubicBezTo>
                        <a:cubicBezTo>
                          <a:pt x="7" y="19"/>
                          <a:pt x="9" y="11"/>
                          <a:pt x="9" y="5"/>
                        </a:cubicBezTo>
                      </a:path>
                    </a:pathLst>
                  </a:custGeom>
                  <a:solidFill>
                    <a:srgbClr val="F7C2B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551" name="Freeform 1052"/>
                  <p:cNvSpPr>
                    <a:spLocks/>
                  </p:cNvSpPr>
                  <p:nvPr/>
                </p:nvSpPr>
                <p:spPr bwMode="auto">
                  <a:xfrm>
                    <a:off x="3635" y="1888"/>
                    <a:ext cx="25" cy="80"/>
                  </a:xfrm>
                  <a:custGeom>
                    <a:avLst/>
                    <a:gdLst>
                      <a:gd name="T0" fmla="*/ 283 w 10"/>
                      <a:gd name="T1" fmla="*/ 0 h 30"/>
                      <a:gd name="T2" fmla="*/ 395 w 10"/>
                      <a:gd name="T3" fmla="*/ 1003 h 30"/>
                      <a:gd name="T4" fmla="*/ 0 w 10"/>
                      <a:gd name="T5" fmla="*/ 1459 h 30"/>
                      <a:gd name="T6" fmla="*/ 363 w 10"/>
                      <a:gd name="T7" fmla="*/ 456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0" h="30">
                        <a:moveTo>
                          <a:pt x="7" y="0"/>
                        </a:moveTo>
                        <a:cubicBezTo>
                          <a:pt x="10" y="6"/>
                          <a:pt x="10" y="14"/>
                          <a:pt x="10" y="20"/>
                        </a:cubicBezTo>
                        <a:cubicBezTo>
                          <a:pt x="10" y="30"/>
                          <a:pt x="9" y="27"/>
                          <a:pt x="0" y="29"/>
                        </a:cubicBezTo>
                        <a:cubicBezTo>
                          <a:pt x="9" y="26"/>
                          <a:pt x="6" y="16"/>
                          <a:pt x="9" y="9"/>
                        </a:cubicBezTo>
                      </a:path>
                    </a:pathLst>
                  </a:custGeom>
                  <a:solidFill>
                    <a:srgbClr val="F7C2B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552" name="Freeform 1053"/>
                  <p:cNvSpPr>
                    <a:spLocks/>
                  </p:cNvSpPr>
                  <p:nvPr/>
                </p:nvSpPr>
                <p:spPr bwMode="auto">
                  <a:xfrm>
                    <a:off x="3655" y="2011"/>
                    <a:ext cx="33" cy="53"/>
                  </a:xfrm>
                  <a:custGeom>
                    <a:avLst/>
                    <a:gdLst>
                      <a:gd name="T0" fmla="*/ 373 w 13"/>
                      <a:gd name="T1" fmla="*/ 0 h 20"/>
                      <a:gd name="T2" fmla="*/ 457 w 13"/>
                      <a:gd name="T3" fmla="*/ 835 h 20"/>
                      <a:gd name="T4" fmla="*/ 0 w 13"/>
                      <a:gd name="T5" fmla="*/ 983 h 20"/>
                      <a:gd name="T6" fmla="*/ 373 w 13"/>
                      <a:gd name="T7" fmla="*/ 204 h 2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3" h="20">
                        <a:moveTo>
                          <a:pt x="9" y="0"/>
                        </a:moveTo>
                        <a:cubicBezTo>
                          <a:pt x="10" y="5"/>
                          <a:pt x="13" y="12"/>
                          <a:pt x="11" y="17"/>
                        </a:cubicBezTo>
                        <a:cubicBezTo>
                          <a:pt x="8" y="20"/>
                          <a:pt x="5" y="19"/>
                          <a:pt x="0" y="20"/>
                        </a:cubicBezTo>
                        <a:cubicBezTo>
                          <a:pt x="7" y="17"/>
                          <a:pt x="9" y="11"/>
                          <a:pt x="9" y="4"/>
                        </a:cubicBezTo>
                      </a:path>
                    </a:pathLst>
                  </a:custGeom>
                  <a:solidFill>
                    <a:srgbClr val="F7C2B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553" name="Freeform 1054"/>
                  <p:cNvSpPr>
                    <a:spLocks/>
                  </p:cNvSpPr>
                  <p:nvPr/>
                </p:nvSpPr>
                <p:spPr bwMode="auto">
                  <a:xfrm>
                    <a:off x="3608" y="1749"/>
                    <a:ext cx="47" cy="104"/>
                  </a:xfrm>
                  <a:custGeom>
                    <a:avLst/>
                    <a:gdLst>
                      <a:gd name="T0" fmla="*/ 299 w 19"/>
                      <a:gd name="T1" fmla="*/ 0 h 39"/>
                      <a:gd name="T2" fmla="*/ 0 w 19"/>
                      <a:gd name="T3" fmla="*/ 1728 h 39"/>
                      <a:gd name="T4" fmla="*/ 257 w 19"/>
                      <a:gd name="T5" fmla="*/ 512 h 3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9" h="39">
                        <a:moveTo>
                          <a:pt x="8" y="0"/>
                        </a:moveTo>
                        <a:cubicBezTo>
                          <a:pt x="9" y="8"/>
                          <a:pt x="19" y="39"/>
                          <a:pt x="0" y="34"/>
                        </a:cubicBezTo>
                        <a:cubicBezTo>
                          <a:pt x="8" y="29"/>
                          <a:pt x="5" y="18"/>
                          <a:pt x="7" y="10"/>
                        </a:cubicBezTo>
                      </a:path>
                    </a:pathLst>
                  </a:custGeom>
                  <a:solidFill>
                    <a:srgbClr val="F7C2B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554" name="Freeform 1055"/>
                  <p:cNvSpPr>
                    <a:spLocks/>
                  </p:cNvSpPr>
                  <p:nvPr/>
                </p:nvSpPr>
                <p:spPr bwMode="auto">
                  <a:xfrm>
                    <a:off x="3595" y="1635"/>
                    <a:ext cx="35" cy="74"/>
                  </a:xfrm>
                  <a:custGeom>
                    <a:avLst/>
                    <a:gdLst>
                      <a:gd name="T0" fmla="*/ 520 w 14"/>
                      <a:gd name="T1" fmla="*/ 0 h 28"/>
                      <a:gd name="T2" fmla="*/ 0 w 14"/>
                      <a:gd name="T3" fmla="*/ 1314 h 28"/>
                      <a:gd name="T4" fmla="*/ 470 w 14"/>
                      <a:gd name="T5" fmla="*/ 148 h 2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4" h="28">
                        <a:moveTo>
                          <a:pt x="13" y="0"/>
                        </a:moveTo>
                        <a:cubicBezTo>
                          <a:pt x="14" y="8"/>
                          <a:pt x="13" y="28"/>
                          <a:pt x="0" y="27"/>
                        </a:cubicBezTo>
                        <a:cubicBezTo>
                          <a:pt x="9" y="23"/>
                          <a:pt x="11" y="11"/>
                          <a:pt x="12" y="3"/>
                        </a:cubicBezTo>
                      </a:path>
                    </a:pathLst>
                  </a:custGeom>
                  <a:solidFill>
                    <a:srgbClr val="F7C2B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555" name="Freeform 1056"/>
                  <p:cNvSpPr>
                    <a:spLocks/>
                  </p:cNvSpPr>
                  <p:nvPr/>
                </p:nvSpPr>
                <p:spPr bwMode="auto">
                  <a:xfrm>
                    <a:off x="3608" y="1539"/>
                    <a:ext cx="20" cy="56"/>
                  </a:xfrm>
                  <a:custGeom>
                    <a:avLst/>
                    <a:gdLst>
                      <a:gd name="T0" fmla="*/ 83 w 8"/>
                      <a:gd name="T1" fmla="*/ 0 h 21"/>
                      <a:gd name="T2" fmla="*/ 0 w 8"/>
                      <a:gd name="T3" fmla="*/ 1003 h 21"/>
                      <a:gd name="T4" fmla="*/ 83 w 8"/>
                      <a:gd name="T5" fmla="*/ 0 h 21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8" h="21">
                        <a:moveTo>
                          <a:pt x="2" y="0"/>
                        </a:moveTo>
                        <a:cubicBezTo>
                          <a:pt x="3" y="4"/>
                          <a:pt x="8" y="21"/>
                          <a:pt x="0" y="20"/>
                        </a:cubicBezTo>
                        <a:cubicBezTo>
                          <a:pt x="3" y="14"/>
                          <a:pt x="2" y="6"/>
                          <a:pt x="2" y="0"/>
                        </a:cubicBezTo>
                      </a:path>
                    </a:pathLst>
                  </a:custGeom>
                  <a:solidFill>
                    <a:srgbClr val="F7C2B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556" name="Freeform 1057"/>
                  <p:cNvSpPr>
                    <a:spLocks/>
                  </p:cNvSpPr>
                  <p:nvPr/>
                </p:nvSpPr>
                <p:spPr bwMode="auto">
                  <a:xfrm>
                    <a:off x="3603" y="1067"/>
                    <a:ext cx="17" cy="77"/>
                  </a:xfrm>
                  <a:custGeom>
                    <a:avLst/>
                    <a:gdLst>
                      <a:gd name="T0" fmla="*/ 0 w 7"/>
                      <a:gd name="T1" fmla="*/ 0 h 29"/>
                      <a:gd name="T2" fmla="*/ 0 w 7"/>
                      <a:gd name="T3" fmla="*/ 1439 h 29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7" h="29">
                        <a:moveTo>
                          <a:pt x="0" y="0"/>
                        </a:moveTo>
                        <a:cubicBezTo>
                          <a:pt x="7" y="12"/>
                          <a:pt x="3" y="23"/>
                          <a:pt x="0" y="29"/>
                        </a:cubicBezTo>
                      </a:path>
                    </a:pathLst>
                  </a:custGeom>
                  <a:solidFill>
                    <a:srgbClr val="F7C2B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557" name="Freeform 1058"/>
                  <p:cNvSpPr>
                    <a:spLocks/>
                  </p:cNvSpPr>
                  <p:nvPr/>
                </p:nvSpPr>
                <p:spPr bwMode="auto">
                  <a:xfrm>
                    <a:off x="3595" y="1427"/>
                    <a:ext cx="18" cy="56"/>
                  </a:xfrm>
                  <a:custGeom>
                    <a:avLst/>
                    <a:gdLst>
                      <a:gd name="T0" fmla="*/ 139 w 7"/>
                      <a:gd name="T1" fmla="*/ 0 h 21"/>
                      <a:gd name="T2" fmla="*/ 0 w 7"/>
                      <a:gd name="T3" fmla="*/ 1059 h 21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7" h="21">
                        <a:moveTo>
                          <a:pt x="3" y="0"/>
                        </a:moveTo>
                        <a:cubicBezTo>
                          <a:pt x="7" y="14"/>
                          <a:pt x="5" y="20"/>
                          <a:pt x="0" y="21"/>
                        </a:cubicBezTo>
                      </a:path>
                    </a:pathLst>
                  </a:custGeom>
                  <a:solidFill>
                    <a:srgbClr val="F7C2B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558" name="Freeform 1059"/>
                  <p:cNvSpPr>
                    <a:spLocks/>
                  </p:cNvSpPr>
                  <p:nvPr/>
                </p:nvSpPr>
                <p:spPr bwMode="auto">
                  <a:xfrm>
                    <a:off x="3190" y="1480"/>
                    <a:ext cx="75" cy="85"/>
                  </a:xfrm>
                  <a:custGeom>
                    <a:avLst/>
                    <a:gdLst>
                      <a:gd name="T0" fmla="*/ 0 w 30"/>
                      <a:gd name="T1" fmla="*/ 396 h 32"/>
                      <a:gd name="T2" fmla="*/ 158 w 30"/>
                      <a:gd name="T3" fmla="*/ 1594 h 32"/>
                      <a:gd name="T4" fmla="*/ 1095 w 30"/>
                      <a:gd name="T5" fmla="*/ 0 h 32"/>
                      <a:gd name="T6" fmla="*/ 438 w 30"/>
                      <a:gd name="T7" fmla="*/ 938 h 3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0" h="32">
                        <a:moveTo>
                          <a:pt x="0" y="8"/>
                        </a:moveTo>
                        <a:cubicBezTo>
                          <a:pt x="3" y="16"/>
                          <a:pt x="1" y="24"/>
                          <a:pt x="4" y="32"/>
                        </a:cubicBezTo>
                        <a:cubicBezTo>
                          <a:pt x="17" y="28"/>
                          <a:pt x="30" y="14"/>
                          <a:pt x="28" y="0"/>
                        </a:cubicBezTo>
                        <a:cubicBezTo>
                          <a:pt x="27" y="6"/>
                          <a:pt x="19" y="25"/>
                          <a:pt x="11" y="19"/>
                        </a:cubicBezTo>
                      </a:path>
                    </a:pathLst>
                  </a:custGeom>
                  <a:solidFill>
                    <a:srgbClr val="F7C2B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559" name="Freeform 1060"/>
                  <p:cNvSpPr>
                    <a:spLocks/>
                  </p:cNvSpPr>
                  <p:nvPr/>
                </p:nvSpPr>
                <p:spPr bwMode="auto">
                  <a:xfrm>
                    <a:off x="3300" y="1400"/>
                    <a:ext cx="45" cy="77"/>
                  </a:xfrm>
                  <a:custGeom>
                    <a:avLst/>
                    <a:gdLst>
                      <a:gd name="T0" fmla="*/ 0 w 18"/>
                      <a:gd name="T1" fmla="*/ 690 h 29"/>
                      <a:gd name="T2" fmla="*/ 0 w 18"/>
                      <a:gd name="T3" fmla="*/ 1439 h 29"/>
                      <a:gd name="T4" fmla="*/ 675 w 18"/>
                      <a:gd name="T5" fmla="*/ 0 h 29"/>
                      <a:gd name="T6" fmla="*/ 158 w 18"/>
                      <a:gd name="T7" fmla="*/ 600 h 2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8" h="29">
                        <a:moveTo>
                          <a:pt x="0" y="14"/>
                        </a:moveTo>
                        <a:cubicBezTo>
                          <a:pt x="0" y="19"/>
                          <a:pt x="0" y="24"/>
                          <a:pt x="0" y="29"/>
                        </a:cubicBezTo>
                        <a:cubicBezTo>
                          <a:pt x="9" y="28"/>
                          <a:pt x="18" y="9"/>
                          <a:pt x="17" y="0"/>
                        </a:cubicBezTo>
                        <a:cubicBezTo>
                          <a:pt x="15" y="6"/>
                          <a:pt x="12" y="17"/>
                          <a:pt x="4" y="12"/>
                        </a:cubicBezTo>
                      </a:path>
                    </a:pathLst>
                  </a:custGeom>
                  <a:solidFill>
                    <a:srgbClr val="F7C2B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560" name="Freeform 1061"/>
                  <p:cNvSpPr>
                    <a:spLocks/>
                  </p:cNvSpPr>
                  <p:nvPr/>
                </p:nvSpPr>
                <p:spPr bwMode="auto">
                  <a:xfrm>
                    <a:off x="3078" y="1520"/>
                    <a:ext cx="95" cy="83"/>
                  </a:xfrm>
                  <a:custGeom>
                    <a:avLst/>
                    <a:gdLst>
                      <a:gd name="T0" fmla="*/ 125 w 38"/>
                      <a:gd name="T1" fmla="*/ 517 h 31"/>
                      <a:gd name="T2" fmla="*/ 0 w 38"/>
                      <a:gd name="T3" fmla="*/ 1499 h 31"/>
                      <a:gd name="T4" fmla="*/ 1095 w 38"/>
                      <a:gd name="T5" fmla="*/ 1189 h 31"/>
                      <a:gd name="T6" fmla="*/ 1333 w 38"/>
                      <a:gd name="T7" fmla="*/ 0 h 31"/>
                      <a:gd name="T8" fmla="*/ 750 w 38"/>
                      <a:gd name="T9" fmla="*/ 1133 h 3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8" h="31">
                        <a:moveTo>
                          <a:pt x="3" y="10"/>
                        </a:moveTo>
                        <a:cubicBezTo>
                          <a:pt x="4" y="17"/>
                          <a:pt x="4" y="23"/>
                          <a:pt x="0" y="29"/>
                        </a:cubicBezTo>
                        <a:cubicBezTo>
                          <a:pt x="6" y="31"/>
                          <a:pt x="22" y="26"/>
                          <a:pt x="28" y="23"/>
                        </a:cubicBezTo>
                        <a:cubicBezTo>
                          <a:pt x="38" y="17"/>
                          <a:pt x="35" y="11"/>
                          <a:pt x="34" y="0"/>
                        </a:cubicBezTo>
                        <a:cubicBezTo>
                          <a:pt x="35" y="9"/>
                          <a:pt x="29" y="21"/>
                          <a:pt x="19" y="22"/>
                        </a:cubicBezTo>
                      </a:path>
                    </a:pathLst>
                  </a:custGeom>
                  <a:solidFill>
                    <a:srgbClr val="F7C2B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561" name="Freeform 1062"/>
                  <p:cNvSpPr>
                    <a:spLocks/>
                  </p:cNvSpPr>
                  <p:nvPr/>
                </p:nvSpPr>
                <p:spPr bwMode="auto">
                  <a:xfrm>
                    <a:off x="2973" y="1560"/>
                    <a:ext cx="85" cy="77"/>
                  </a:xfrm>
                  <a:custGeom>
                    <a:avLst/>
                    <a:gdLst>
                      <a:gd name="T0" fmla="*/ 0 w 34"/>
                      <a:gd name="T1" fmla="*/ 690 h 29"/>
                      <a:gd name="T2" fmla="*/ 708 w 34"/>
                      <a:gd name="T3" fmla="*/ 1197 h 29"/>
                      <a:gd name="T4" fmla="*/ 1250 w 34"/>
                      <a:gd name="T5" fmla="*/ 0 h 29"/>
                      <a:gd name="T6" fmla="*/ 550 w 34"/>
                      <a:gd name="T7" fmla="*/ 839 h 2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4" h="29">
                        <a:moveTo>
                          <a:pt x="0" y="14"/>
                        </a:moveTo>
                        <a:cubicBezTo>
                          <a:pt x="0" y="28"/>
                          <a:pt x="5" y="29"/>
                          <a:pt x="18" y="24"/>
                        </a:cubicBezTo>
                        <a:cubicBezTo>
                          <a:pt x="28" y="20"/>
                          <a:pt x="34" y="11"/>
                          <a:pt x="32" y="0"/>
                        </a:cubicBezTo>
                        <a:cubicBezTo>
                          <a:pt x="34" y="12"/>
                          <a:pt x="25" y="18"/>
                          <a:pt x="14" y="17"/>
                        </a:cubicBezTo>
                      </a:path>
                    </a:pathLst>
                  </a:custGeom>
                  <a:solidFill>
                    <a:srgbClr val="F7C2B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562" name="Freeform 1063"/>
                  <p:cNvSpPr>
                    <a:spLocks/>
                  </p:cNvSpPr>
                  <p:nvPr/>
                </p:nvSpPr>
                <p:spPr bwMode="auto">
                  <a:xfrm>
                    <a:off x="2860" y="1584"/>
                    <a:ext cx="80" cy="67"/>
                  </a:xfrm>
                  <a:custGeom>
                    <a:avLst/>
                    <a:gdLst>
                      <a:gd name="T0" fmla="*/ 50 w 32"/>
                      <a:gd name="T1" fmla="*/ 560 h 25"/>
                      <a:gd name="T2" fmla="*/ 675 w 32"/>
                      <a:gd name="T3" fmla="*/ 1193 h 25"/>
                      <a:gd name="T4" fmla="*/ 1220 w 32"/>
                      <a:gd name="T5" fmla="*/ 0 h 25"/>
                      <a:gd name="T6" fmla="*/ 520 w 32"/>
                      <a:gd name="T7" fmla="*/ 927 h 2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2" h="25">
                        <a:moveTo>
                          <a:pt x="1" y="11"/>
                        </a:moveTo>
                        <a:cubicBezTo>
                          <a:pt x="0" y="24"/>
                          <a:pt x="3" y="25"/>
                          <a:pt x="17" y="23"/>
                        </a:cubicBezTo>
                        <a:cubicBezTo>
                          <a:pt x="31" y="20"/>
                          <a:pt x="31" y="14"/>
                          <a:pt x="31" y="0"/>
                        </a:cubicBezTo>
                        <a:cubicBezTo>
                          <a:pt x="32" y="13"/>
                          <a:pt x="26" y="22"/>
                          <a:pt x="13" y="18"/>
                        </a:cubicBezTo>
                      </a:path>
                    </a:pathLst>
                  </a:custGeom>
                  <a:solidFill>
                    <a:srgbClr val="F7C2B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563" name="Freeform 1064"/>
                  <p:cNvSpPr>
                    <a:spLocks/>
                  </p:cNvSpPr>
                  <p:nvPr/>
                </p:nvSpPr>
                <p:spPr bwMode="auto">
                  <a:xfrm>
                    <a:off x="2728" y="1576"/>
                    <a:ext cx="95" cy="83"/>
                  </a:xfrm>
                  <a:custGeom>
                    <a:avLst/>
                    <a:gdLst>
                      <a:gd name="T0" fmla="*/ 0 w 38"/>
                      <a:gd name="T1" fmla="*/ 1039 h 31"/>
                      <a:gd name="T2" fmla="*/ 1063 w 38"/>
                      <a:gd name="T3" fmla="*/ 1440 h 31"/>
                      <a:gd name="T4" fmla="*/ 1408 w 38"/>
                      <a:gd name="T5" fmla="*/ 0 h 31"/>
                      <a:gd name="T6" fmla="*/ 625 w 38"/>
                      <a:gd name="T7" fmla="*/ 1133 h 3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8" h="31">
                        <a:moveTo>
                          <a:pt x="0" y="20"/>
                        </a:moveTo>
                        <a:cubicBezTo>
                          <a:pt x="1" y="30"/>
                          <a:pt x="20" y="31"/>
                          <a:pt x="27" y="28"/>
                        </a:cubicBezTo>
                        <a:cubicBezTo>
                          <a:pt x="38" y="23"/>
                          <a:pt x="37" y="12"/>
                          <a:pt x="36" y="0"/>
                        </a:cubicBezTo>
                        <a:cubicBezTo>
                          <a:pt x="34" y="12"/>
                          <a:pt x="30" y="22"/>
                          <a:pt x="16" y="22"/>
                        </a:cubicBezTo>
                      </a:path>
                    </a:pathLst>
                  </a:custGeom>
                  <a:solidFill>
                    <a:srgbClr val="F7C2B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564" name="Freeform 1065"/>
                  <p:cNvSpPr>
                    <a:spLocks/>
                  </p:cNvSpPr>
                  <p:nvPr/>
                </p:nvSpPr>
                <p:spPr bwMode="auto">
                  <a:xfrm>
                    <a:off x="2600" y="1568"/>
                    <a:ext cx="110" cy="83"/>
                  </a:xfrm>
                  <a:custGeom>
                    <a:avLst/>
                    <a:gdLst>
                      <a:gd name="T0" fmla="*/ 0 w 44"/>
                      <a:gd name="T1" fmla="*/ 1076 h 31"/>
                      <a:gd name="T2" fmla="*/ 1375 w 44"/>
                      <a:gd name="T3" fmla="*/ 0 h 31"/>
                      <a:gd name="T4" fmla="*/ 313 w 44"/>
                      <a:gd name="T5" fmla="*/ 1133 h 31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4" h="31">
                        <a:moveTo>
                          <a:pt x="0" y="21"/>
                        </a:moveTo>
                        <a:cubicBezTo>
                          <a:pt x="20" y="25"/>
                          <a:pt x="44" y="31"/>
                          <a:pt x="35" y="0"/>
                        </a:cubicBezTo>
                        <a:cubicBezTo>
                          <a:pt x="37" y="19"/>
                          <a:pt x="20" y="15"/>
                          <a:pt x="8" y="22"/>
                        </a:cubicBezTo>
                      </a:path>
                    </a:pathLst>
                  </a:custGeom>
                  <a:solidFill>
                    <a:srgbClr val="F7C2B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565" name="Freeform 1066"/>
                  <p:cNvSpPr>
                    <a:spLocks/>
                  </p:cNvSpPr>
                  <p:nvPr/>
                </p:nvSpPr>
                <p:spPr bwMode="auto">
                  <a:xfrm>
                    <a:off x="2473" y="1549"/>
                    <a:ext cx="82" cy="64"/>
                  </a:xfrm>
                  <a:custGeom>
                    <a:avLst/>
                    <a:gdLst>
                      <a:gd name="T0" fmla="*/ 0 w 33"/>
                      <a:gd name="T1" fmla="*/ 547 h 24"/>
                      <a:gd name="T2" fmla="*/ 877 w 33"/>
                      <a:gd name="T3" fmla="*/ 1160 h 24"/>
                      <a:gd name="T4" fmla="*/ 1260 w 33"/>
                      <a:gd name="T5" fmla="*/ 0 h 24"/>
                      <a:gd name="T6" fmla="*/ 258 w 33"/>
                      <a:gd name="T7" fmla="*/ 661 h 2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3" h="24">
                        <a:moveTo>
                          <a:pt x="0" y="11"/>
                        </a:moveTo>
                        <a:cubicBezTo>
                          <a:pt x="8" y="15"/>
                          <a:pt x="13" y="24"/>
                          <a:pt x="23" y="23"/>
                        </a:cubicBezTo>
                        <a:cubicBezTo>
                          <a:pt x="33" y="22"/>
                          <a:pt x="33" y="10"/>
                          <a:pt x="33" y="0"/>
                        </a:cubicBezTo>
                        <a:cubicBezTo>
                          <a:pt x="27" y="19"/>
                          <a:pt x="21" y="17"/>
                          <a:pt x="7" y="13"/>
                        </a:cubicBezTo>
                      </a:path>
                    </a:pathLst>
                  </a:custGeom>
                  <a:solidFill>
                    <a:srgbClr val="F7C2B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566" name="Freeform 1067"/>
                  <p:cNvSpPr>
                    <a:spLocks/>
                  </p:cNvSpPr>
                  <p:nvPr/>
                </p:nvSpPr>
                <p:spPr bwMode="auto">
                  <a:xfrm>
                    <a:off x="2350" y="1491"/>
                    <a:ext cx="105" cy="72"/>
                  </a:xfrm>
                  <a:custGeom>
                    <a:avLst/>
                    <a:gdLst>
                      <a:gd name="T0" fmla="*/ 0 w 42"/>
                      <a:gd name="T1" fmla="*/ 56 h 27"/>
                      <a:gd name="T2" fmla="*/ 908 w 42"/>
                      <a:gd name="T3" fmla="*/ 1272 h 27"/>
                      <a:gd name="T4" fmla="*/ 1645 w 42"/>
                      <a:gd name="T5" fmla="*/ 0 h 27"/>
                      <a:gd name="T6" fmla="*/ 938 w 42"/>
                      <a:gd name="T7" fmla="*/ 605 h 27"/>
                      <a:gd name="T8" fmla="*/ 0 w 42"/>
                      <a:gd name="T9" fmla="*/ 149 h 2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42" h="27">
                        <a:moveTo>
                          <a:pt x="0" y="1"/>
                        </a:moveTo>
                        <a:cubicBezTo>
                          <a:pt x="6" y="7"/>
                          <a:pt x="14" y="23"/>
                          <a:pt x="23" y="25"/>
                        </a:cubicBezTo>
                        <a:cubicBezTo>
                          <a:pt x="36" y="27"/>
                          <a:pt x="28" y="5"/>
                          <a:pt x="42" y="0"/>
                        </a:cubicBezTo>
                        <a:cubicBezTo>
                          <a:pt x="35" y="2"/>
                          <a:pt x="30" y="10"/>
                          <a:pt x="24" y="12"/>
                        </a:cubicBezTo>
                        <a:cubicBezTo>
                          <a:pt x="14" y="15"/>
                          <a:pt x="10" y="4"/>
                          <a:pt x="0" y="3"/>
                        </a:cubicBezTo>
                      </a:path>
                    </a:pathLst>
                  </a:custGeom>
                  <a:solidFill>
                    <a:srgbClr val="F7C2B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567" name="Freeform 1068"/>
                  <p:cNvSpPr>
                    <a:spLocks/>
                  </p:cNvSpPr>
                  <p:nvPr/>
                </p:nvSpPr>
                <p:spPr bwMode="auto">
                  <a:xfrm>
                    <a:off x="2238" y="1395"/>
                    <a:ext cx="80" cy="88"/>
                  </a:xfrm>
                  <a:custGeom>
                    <a:avLst/>
                    <a:gdLst>
                      <a:gd name="T0" fmla="*/ 0 w 32"/>
                      <a:gd name="T1" fmla="*/ 547 h 33"/>
                      <a:gd name="T2" fmla="*/ 938 w 32"/>
                      <a:gd name="T3" fmla="*/ 1421 h 33"/>
                      <a:gd name="T4" fmla="*/ 1250 w 32"/>
                      <a:gd name="T5" fmla="*/ 0 h 33"/>
                      <a:gd name="T6" fmla="*/ 833 w 32"/>
                      <a:gd name="T7" fmla="*/ 968 h 33"/>
                      <a:gd name="T8" fmla="*/ 158 w 32"/>
                      <a:gd name="T9" fmla="*/ 760 h 3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2" h="33">
                        <a:moveTo>
                          <a:pt x="0" y="11"/>
                        </a:moveTo>
                        <a:cubicBezTo>
                          <a:pt x="4" y="17"/>
                          <a:pt x="14" y="33"/>
                          <a:pt x="24" y="28"/>
                        </a:cubicBezTo>
                        <a:cubicBezTo>
                          <a:pt x="32" y="24"/>
                          <a:pt x="25" y="7"/>
                          <a:pt x="32" y="0"/>
                        </a:cubicBezTo>
                        <a:cubicBezTo>
                          <a:pt x="25" y="6"/>
                          <a:pt x="24" y="11"/>
                          <a:pt x="21" y="19"/>
                        </a:cubicBezTo>
                        <a:cubicBezTo>
                          <a:pt x="15" y="19"/>
                          <a:pt x="9" y="18"/>
                          <a:pt x="4" y="15"/>
                        </a:cubicBezTo>
                      </a:path>
                    </a:pathLst>
                  </a:custGeom>
                  <a:solidFill>
                    <a:srgbClr val="F7C2B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568" name="Freeform 1069"/>
                  <p:cNvSpPr>
                    <a:spLocks/>
                  </p:cNvSpPr>
                  <p:nvPr/>
                </p:nvSpPr>
                <p:spPr bwMode="auto">
                  <a:xfrm>
                    <a:off x="2153" y="1331"/>
                    <a:ext cx="57" cy="64"/>
                  </a:xfrm>
                  <a:custGeom>
                    <a:avLst/>
                    <a:gdLst>
                      <a:gd name="T0" fmla="*/ 0 w 23"/>
                      <a:gd name="T1" fmla="*/ 704 h 24"/>
                      <a:gd name="T2" fmla="*/ 689 w 23"/>
                      <a:gd name="T3" fmla="*/ 1216 h 24"/>
                      <a:gd name="T4" fmla="*/ 865 w 23"/>
                      <a:gd name="T5" fmla="*/ 0 h 24"/>
                      <a:gd name="T6" fmla="*/ 30 w 23"/>
                      <a:gd name="T7" fmla="*/ 605 h 2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3" h="24">
                        <a:moveTo>
                          <a:pt x="0" y="14"/>
                        </a:moveTo>
                        <a:cubicBezTo>
                          <a:pt x="5" y="20"/>
                          <a:pt x="11" y="23"/>
                          <a:pt x="18" y="24"/>
                        </a:cubicBezTo>
                        <a:cubicBezTo>
                          <a:pt x="18" y="15"/>
                          <a:pt x="17" y="8"/>
                          <a:pt x="23" y="0"/>
                        </a:cubicBezTo>
                        <a:cubicBezTo>
                          <a:pt x="16" y="5"/>
                          <a:pt x="12" y="21"/>
                          <a:pt x="1" y="12"/>
                        </a:cubicBezTo>
                      </a:path>
                    </a:pathLst>
                  </a:custGeom>
                  <a:solidFill>
                    <a:srgbClr val="F7C2B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569" name="Freeform 1070"/>
                  <p:cNvSpPr>
                    <a:spLocks/>
                  </p:cNvSpPr>
                  <p:nvPr/>
                </p:nvSpPr>
                <p:spPr bwMode="auto">
                  <a:xfrm>
                    <a:off x="2190" y="1419"/>
                    <a:ext cx="140" cy="165"/>
                  </a:xfrm>
                  <a:custGeom>
                    <a:avLst/>
                    <a:gdLst>
                      <a:gd name="T0" fmla="*/ 208 w 56"/>
                      <a:gd name="T1" fmla="*/ 93 h 62"/>
                      <a:gd name="T2" fmla="*/ 783 w 56"/>
                      <a:gd name="T3" fmla="*/ 1701 h 62"/>
                      <a:gd name="T4" fmla="*/ 1220 w 56"/>
                      <a:gd name="T5" fmla="*/ 3053 h 62"/>
                      <a:gd name="T6" fmla="*/ 2158 w 56"/>
                      <a:gd name="T7" fmla="*/ 3108 h 62"/>
                      <a:gd name="T8" fmla="*/ 2000 w 56"/>
                      <a:gd name="T9" fmla="*/ 1599 h 62"/>
                      <a:gd name="T10" fmla="*/ 363 w 56"/>
                      <a:gd name="T11" fmla="*/ 0 h 6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56" h="62">
                        <a:moveTo>
                          <a:pt x="5" y="2"/>
                        </a:moveTo>
                        <a:cubicBezTo>
                          <a:pt x="8" y="14"/>
                          <a:pt x="11" y="25"/>
                          <a:pt x="20" y="34"/>
                        </a:cubicBezTo>
                        <a:cubicBezTo>
                          <a:pt x="25" y="40"/>
                          <a:pt x="42" y="53"/>
                          <a:pt x="31" y="61"/>
                        </a:cubicBezTo>
                        <a:cubicBezTo>
                          <a:pt x="38" y="57"/>
                          <a:pt x="47" y="60"/>
                          <a:pt x="55" y="62"/>
                        </a:cubicBezTo>
                        <a:cubicBezTo>
                          <a:pt x="56" y="53"/>
                          <a:pt x="51" y="41"/>
                          <a:pt x="51" y="32"/>
                        </a:cubicBezTo>
                        <a:cubicBezTo>
                          <a:pt x="35" y="41"/>
                          <a:pt x="0" y="16"/>
                          <a:pt x="9" y="0"/>
                        </a:cubicBezTo>
                      </a:path>
                    </a:pathLst>
                  </a:custGeom>
                  <a:solidFill>
                    <a:srgbClr val="F7C2B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570" name="Freeform 1071"/>
                  <p:cNvSpPr>
                    <a:spLocks/>
                  </p:cNvSpPr>
                  <p:nvPr/>
                </p:nvSpPr>
                <p:spPr bwMode="auto">
                  <a:xfrm>
                    <a:off x="2263" y="1619"/>
                    <a:ext cx="70" cy="88"/>
                  </a:xfrm>
                  <a:custGeom>
                    <a:avLst/>
                    <a:gdLst>
                      <a:gd name="T0" fmla="*/ 908 w 28"/>
                      <a:gd name="T1" fmla="*/ 0 h 33"/>
                      <a:gd name="T2" fmla="*/ 938 w 28"/>
                      <a:gd name="T3" fmla="*/ 1216 h 33"/>
                      <a:gd name="T4" fmla="*/ 0 w 28"/>
                      <a:gd name="T5" fmla="*/ 1216 h 33"/>
                      <a:gd name="T6" fmla="*/ 863 w 28"/>
                      <a:gd name="T7" fmla="*/ 307 h 3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" h="33">
                        <a:moveTo>
                          <a:pt x="23" y="0"/>
                        </a:moveTo>
                        <a:cubicBezTo>
                          <a:pt x="26" y="6"/>
                          <a:pt x="28" y="18"/>
                          <a:pt x="24" y="24"/>
                        </a:cubicBezTo>
                        <a:cubicBezTo>
                          <a:pt x="19" y="33"/>
                          <a:pt x="10" y="26"/>
                          <a:pt x="0" y="24"/>
                        </a:cubicBezTo>
                        <a:cubicBezTo>
                          <a:pt x="13" y="28"/>
                          <a:pt x="20" y="17"/>
                          <a:pt x="22" y="6"/>
                        </a:cubicBezTo>
                      </a:path>
                    </a:pathLst>
                  </a:custGeom>
                  <a:solidFill>
                    <a:srgbClr val="F7C2B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571" name="Freeform 1072"/>
                  <p:cNvSpPr>
                    <a:spLocks/>
                  </p:cNvSpPr>
                  <p:nvPr/>
                </p:nvSpPr>
                <p:spPr bwMode="auto">
                  <a:xfrm>
                    <a:off x="2240" y="1733"/>
                    <a:ext cx="93" cy="96"/>
                  </a:xfrm>
                  <a:custGeom>
                    <a:avLst/>
                    <a:gdLst>
                      <a:gd name="T0" fmla="*/ 1395 w 37"/>
                      <a:gd name="T1" fmla="*/ 0 h 36"/>
                      <a:gd name="T2" fmla="*/ 1156 w 37"/>
                      <a:gd name="T3" fmla="*/ 1571 h 36"/>
                      <a:gd name="T4" fmla="*/ 0 w 37"/>
                      <a:gd name="T5" fmla="*/ 1459 h 36"/>
                      <a:gd name="T6" fmla="*/ 998 w 37"/>
                      <a:gd name="T7" fmla="*/ 1216 h 36"/>
                      <a:gd name="T8" fmla="*/ 1478 w 37"/>
                      <a:gd name="T9" fmla="*/ 93 h 3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7" h="36">
                        <a:moveTo>
                          <a:pt x="35" y="0"/>
                        </a:moveTo>
                        <a:cubicBezTo>
                          <a:pt x="35" y="6"/>
                          <a:pt x="35" y="27"/>
                          <a:pt x="29" y="31"/>
                        </a:cubicBezTo>
                        <a:cubicBezTo>
                          <a:pt x="23" y="36"/>
                          <a:pt x="9" y="27"/>
                          <a:pt x="0" y="29"/>
                        </a:cubicBezTo>
                        <a:cubicBezTo>
                          <a:pt x="8" y="25"/>
                          <a:pt x="18" y="27"/>
                          <a:pt x="25" y="24"/>
                        </a:cubicBezTo>
                        <a:cubicBezTo>
                          <a:pt x="33" y="20"/>
                          <a:pt x="33" y="9"/>
                          <a:pt x="37" y="2"/>
                        </a:cubicBezTo>
                      </a:path>
                    </a:pathLst>
                  </a:custGeom>
                  <a:solidFill>
                    <a:srgbClr val="F7C2B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572" name="Freeform 1073"/>
                  <p:cNvSpPr>
                    <a:spLocks/>
                  </p:cNvSpPr>
                  <p:nvPr/>
                </p:nvSpPr>
                <p:spPr bwMode="auto">
                  <a:xfrm>
                    <a:off x="2228" y="1885"/>
                    <a:ext cx="97" cy="75"/>
                  </a:xfrm>
                  <a:custGeom>
                    <a:avLst/>
                    <a:gdLst>
                      <a:gd name="T0" fmla="*/ 1336 w 39"/>
                      <a:gd name="T1" fmla="*/ 0 h 28"/>
                      <a:gd name="T2" fmla="*/ 1107 w 39"/>
                      <a:gd name="T3" fmla="*/ 1350 h 28"/>
                      <a:gd name="T4" fmla="*/ 0 w 39"/>
                      <a:gd name="T5" fmla="*/ 1133 h 28"/>
                      <a:gd name="T6" fmla="*/ 1336 w 39"/>
                      <a:gd name="T7" fmla="*/ 94 h 2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9" h="28">
                        <a:moveTo>
                          <a:pt x="35" y="0"/>
                        </a:moveTo>
                        <a:cubicBezTo>
                          <a:pt x="36" y="8"/>
                          <a:pt x="39" y="23"/>
                          <a:pt x="29" y="26"/>
                        </a:cubicBezTo>
                        <a:cubicBezTo>
                          <a:pt x="21" y="28"/>
                          <a:pt x="10" y="19"/>
                          <a:pt x="0" y="22"/>
                        </a:cubicBezTo>
                        <a:cubicBezTo>
                          <a:pt x="13" y="14"/>
                          <a:pt x="35" y="24"/>
                          <a:pt x="35" y="2"/>
                        </a:cubicBezTo>
                      </a:path>
                    </a:pathLst>
                  </a:custGeom>
                  <a:solidFill>
                    <a:srgbClr val="F7C2B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573" name="Freeform 1074"/>
                  <p:cNvSpPr>
                    <a:spLocks/>
                  </p:cNvSpPr>
                  <p:nvPr/>
                </p:nvSpPr>
                <p:spPr bwMode="auto">
                  <a:xfrm>
                    <a:off x="2243" y="2003"/>
                    <a:ext cx="87" cy="80"/>
                  </a:xfrm>
                  <a:custGeom>
                    <a:avLst/>
                    <a:gdLst>
                      <a:gd name="T0" fmla="*/ 1076 w 35"/>
                      <a:gd name="T1" fmla="*/ 0 h 30"/>
                      <a:gd name="T2" fmla="*/ 1076 w 35"/>
                      <a:gd name="T3" fmla="*/ 1515 h 30"/>
                      <a:gd name="T4" fmla="*/ 569 w 35"/>
                      <a:gd name="T5" fmla="*/ 1272 h 30"/>
                      <a:gd name="T6" fmla="*/ 0 w 35"/>
                      <a:gd name="T7" fmla="*/ 1216 h 30"/>
                      <a:gd name="T8" fmla="*/ 766 w 35"/>
                      <a:gd name="T9" fmla="*/ 1059 h 30"/>
                      <a:gd name="T10" fmla="*/ 1076 w 35"/>
                      <a:gd name="T11" fmla="*/ 205 h 3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35" h="30">
                        <a:moveTo>
                          <a:pt x="28" y="0"/>
                        </a:moveTo>
                        <a:cubicBezTo>
                          <a:pt x="29" y="5"/>
                          <a:pt x="35" y="27"/>
                          <a:pt x="28" y="30"/>
                        </a:cubicBezTo>
                        <a:cubicBezTo>
                          <a:pt x="27" y="30"/>
                          <a:pt x="17" y="25"/>
                          <a:pt x="15" y="25"/>
                        </a:cubicBezTo>
                        <a:cubicBezTo>
                          <a:pt x="11" y="24"/>
                          <a:pt x="4" y="24"/>
                          <a:pt x="0" y="24"/>
                        </a:cubicBezTo>
                        <a:cubicBezTo>
                          <a:pt x="5" y="24"/>
                          <a:pt x="15" y="23"/>
                          <a:pt x="20" y="21"/>
                        </a:cubicBezTo>
                        <a:cubicBezTo>
                          <a:pt x="27" y="17"/>
                          <a:pt x="25" y="11"/>
                          <a:pt x="28" y="4"/>
                        </a:cubicBezTo>
                      </a:path>
                    </a:pathLst>
                  </a:custGeom>
                  <a:solidFill>
                    <a:srgbClr val="F7C2B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574" name="Freeform 1075"/>
                  <p:cNvSpPr>
                    <a:spLocks/>
                  </p:cNvSpPr>
                  <p:nvPr/>
                </p:nvSpPr>
                <p:spPr bwMode="auto">
                  <a:xfrm>
                    <a:off x="2223" y="2125"/>
                    <a:ext cx="102" cy="94"/>
                  </a:xfrm>
                  <a:custGeom>
                    <a:avLst/>
                    <a:gdLst>
                      <a:gd name="T0" fmla="*/ 1460 w 41"/>
                      <a:gd name="T1" fmla="*/ 0 h 35"/>
                      <a:gd name="T2" fmla="*/ 1189 w 41"/>
                      <a:gd name="T3" fmla="*/ 1571 h 35"/>
                      <a:gd name="T4" fmla="*/ 570 w 41"/>
                      <a:gd name="T5" fmla="*/ 1609 h 35"/>
                      <a:gd name="T6" fmla="*/ 0 w 41"/>
                      <a:gd name="T7" fmla="*/ 1818 h 35"/>
                      <a:gd name="T8" fmla="*/ 953 w 41"/>
                      <a:gd name="T9" fmla="*/ 1206 h 35"/>
                      <a:gd name="T10" fmla="*/ 1460 w 41"/>
                      <a:gd name="T11" fmla="*/ 56 h 3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1" h="35">
                        <a:moveTo>
                          <a:pt x="38" y="0"/>
                        </a:moveTo>
                        <a:cubicBezTo>
                          <a:pt x="38" y="9"/>
                          <a:pt x="41" y="27"/>
                          <a:pt x="31" y="30"/>
                        </a:cubicBezTo>
                        <a:cubicBezTo>
                          <a:pt x="28" y="31"/>
                          <a:pt x="19" y="30"/>
                          <a:pt x="15" y="31"/>
                        </a:cubicBezTo>
                        <a:cubicBezTo>
                          <a:pt x="10" y="32"/>
                          <a:pt x="5" y="33"/>
                          <a:pt x="0" y="35"/>
                        </a:cubicBezTo>
                        <a:cubicBezTo>
                          <a:pt x="8" y="32"/>
                          <a:pt x="18" y="26"/>
                          <a:pt x="25" y="23"/>
                        </a:cubicBezTo>
                        <a:cubicBezTo>
                          <a:pt x="34" y="18"/>
                          <a:pt x="35" y="12"/>
                          <a:pt x="38" y="1"/>
                        </a:cubicBezTo>
                      </a:path>
                    </a:pathLst>
                  </a:custGeom>
                  <a:solidFill>
                    <a:srgbClr val="F7C2B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575" name="Freeform 1076"/>
                  <p:cNvSpPr>
                    <a:spLocks/>
                  </p:cNvSpPr>
                  <p:nvPr/>
                </p:nvSpPr>
                <p:spPr bwMode="auto">
                  <a:xfrm>
                    <a:off x="2310" y="2253"/>
                    <a:ext cx="65" cy="134"/>
                  </a:xfrm>
                  <a:custGeom>
                    <a:avLst/>
                    <a:gdLst>
                      <a:gd name="T0" fmla="*/ 363 w 26"/>
                      <a:gd name="T1" fmla="*/ 94 h 50"/>
                      <a:gd name="T2" fmla="*/ 1020 w 26"/>
                      <a:gd name="T3" fmla="*/ 1386 h 50"/>
                      <a:gd name="T4" fmla="*/ 0 w 26"/>
                      <a:gd name="T5" fmla="*/ 2578 h 50"/>
                      <a:gd name="T6" fmla="*/ 470 w 26"/>
                      <a:gd name="T7" fmla="*/ 1235 h 50"/>
                      <a:gd name="T8" fmla="*/ 238 w 26"/>
                      <a:gd name="T9" fmla="*/ 0 h 5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6" h="50">
                        <a:moveTo>
                          <a:pt x="9" y="2"/>
                        </a:moveTo>
                        <a:cubicBezTo>
                          <a:pt x="11" y="9"/>
                          <a:pt x="26" y="20"/>
                          <a:pt x="26" y="27"/>
                        </a:cubicBezTo>
                        <a:cubicBezTo>
                          <a:pt x="25" y="35"/>
                          <a:pt x="6" y="44"/>
                          <a:pt x="0" y="50"/>
                        </a:cubicBezTo>
                        <a:cubicBezTo>
                          <a:pt x="8" y="44"/>
                          <a:pt x="12" y="33"/>
                          <a:pt x="12" y="24"/>
                        </a:cubicBezTo>
                        <a:cubicBezTo>
                          <a:pt x="12" y="15"/>
                          <a:pt x="5" y="8"/>
                          <a:pt x="6" y="0"/>
                        </a:cubicBezTo>
                      </a:path>
                    </a:pathLst>
                  </a:custGeom>
                  <a:solidFill>
                    <a:srgbClr val="F7C2B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576" name="Freeform 1077"/>
                  <p:cNvSpPr>
                    <a:spLocks/>
                  </p:cNvSpPr>
                  <p:nvPr/>
                </p:nvSpPr>
                <p:spPr bwMode="auto">
                  <a:xfrm>
                    <a:off x="2365" y="2467"/>
                    <a:ext cx="170" cy="120"/>
                  </a:xfrm>
                  <a:custGeom>
                    <a:avLst/>
                    <a:gdLst>
                      <a:gd name="T0" fmla="*/ 0 w 68"/>
                      <a:gd name="T1" fmla="*/ 1459 h 45"/>
                      <a:gd name="T2" fmla="*/ 1845 w 68"/>
                      <a:gd name="T3" fmla="*/ 2219 h 45"/>
                      <a:gd name="T4" fmla="*/ 2625 w 68"/>
                      <a:gd name="T5" fmla="*/ 1309 h 45"/>
                      <a:gd name="T6" fmla="*/ 2270 w 68"/>
                      <a:gd name="T7" fmla="*/ 0 h 45"/>
                      <a:gd name="T8" fmla="*/ 2158 w 68"/>
                      <a:gd name="T9" fmla="*/ 1613 h 45"/>
                      <a:gd name="T10" fmla="*/ 50 w 68"/>
                      <a:gd name="T11" fmla="*/ 1515 h 4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68" h="45">
                        <a:moveTo>
                          <a:pt x="0" y="29"/>
                        </a:moveTo>
                        <a:cubicBezTo>
                          <a:pt x="9" y="45"/>
                          <a:pt x="32" y="45"/>
                          <a:pt x="47" y="44"/>
                        </a:cubicBezTo>
                        <a:cubicBezTo>
                          <a:pt x="58" y="43"/>
                          <a:pt x="66" y="39"/>
                          <a:pt x="67" y="26"/>
                        </a:cubicBezTo>
                        <a:cubicBezTo>
                          <a:pt x="68" y="18"/>
                          <a:pt x="64" y="5"/>
                          <a:pt x="58" y="0"/>
                        </a:cubicBezTo>
                        <a:cubicBezTo>
                          <a:pt x="61" y="10"/>
                          <a:pt x="65" y="26"/>
                          <a:pt x="55" y="32"/>
                        </a:cubicBezTo>
                        <a:cubicBezTo>
                          <a:pt x="42" y="40"/>
                          <a:pt x="25" y="43"/>
                          <a:pt x="1" y="30"/>
                        </a:cubicBezTo>
                      </a:path>
                    </a:pathLst>
                  </a:custGeom>
                  <a:solidFill>
                    <a:srgbClr val="F7C2B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577" name="Freeform 1078"/>
                  <p:cNvSpPr>
                    <a:spLocks/>
                  </p:cNvSpPr>
                  <p:nvPr/>
                </p:nvSpPr>
                <p:spPr bwMode="auto">
                  <a:xfrm>
                    <a:off x="2255" y="2632"/>
                    <a:ext cx="203" cy="107"/>
                  </a:xfrm>
                  <a:custGeom>
                    <a:avLst/>
                    <a:gdLst>
                      <a:gd name="T0" fmla="*/ 0 w 81"/>
                      <a:gd name="T1" fmla="*/ 859 h 40"/>
                      <a:gd name="T2" fmla="*/ 1860 w 81"/>
                      <a:gd name="T3" fmla="*/ 1990 h 40"/>
                      <a:gd name="T4" fmla="*/ 3115 w 81"/>
                      <a:gd name="T5" fmla="*/ 516 h 40"/>
                      <a:gd name="T6" fmla="*/ 1256 w 81"/>
                      <a:gd name="T7" fmla="*/ 0 h 40"/>
                      <a:gd name="T8" fmla="*/ 1494 w 81"/>
                      <a:gd name="T9" fmla="*/ 1030 h 40"/>
                      <a:gd name="T10" fmla="*/ 554 w 81"/>
                      <a:gd name="T11" fmla="*/ 974 h 4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81" h="40">
                        <a:moveTo>
                          <a:pt x="0" y="17"/>
                        </a:moveTo>
                        <a:cubicBezTo>
                          <a:pt x="10" y="30"/>
                          <a:pt x="31" y="40"/>
                          <a:pt x="47" y="39"/>
                        </a:cubicBezTo>
                        <a:cubicBezTo>
                          <a:pt x="59" y="38"/>
                          <a:pt x="81" y="23"/>
                          <a:pt x="79" y="10"/>
                        </a:cubicBezTo>
                        <a:cubicBezTo>
                          <a:pt x="67" y="19"/>
                          <a:pt x="43" y="6"/>
                          <a:pt x="32" y="0"/>
                        </a:cubicBezTo>
                        <a:cubicBezTo>
                          <a:pt x="38" y="5"/>
                          <a:pt x="46" y="13"/>
                          <a:pt x="38" y="20"/>
                        </a:cubicBezTo>
                        <a:cubicBezTo>
                          <a:pt x="33" y="25"/>
                          <a:pt x="19" y="24"/>
                          <a:pt x="14" y="19"/>
                        </a:cubicBezTo>
                      </a:path>
                    </a:pathLst>
                  </a:custGeom>
                  <a:solidFill>
                    <a:srgbClr val="F7C2B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578" name="Freeform 1079"/>
                  <p:cNvSpPr>
                    <a:spLocks/>
                  </p:cNvSpPr>
                  <p:nvPr/>
                </p:nvSpPr>
                <p:spPr bwMode="auto">
                  <a:xfrm>
                    <a:off x="2195" y="2475"/>
                    <a:ext cx="70" cy="149"/>
                  </a:xfrm>
                  <a:custGeom>
                    <a:avLst/>
                    <a:gdLst>
                      <a:gd name="T0" fmla="*/ 783 w 28"/>
                      <a:gd name="T1" fmla="*/ 1416 h 56"/>
                      <a:gd name="T2" fmla="*/ 238 w 28"/>
                      <a:gd name="T3" fmla="*/ 2804 h 56"/>
                      <a:gd name="T4" fmla="*/ 238 w 28"/>
                      <a:gd name="T5" fmla="*/ 1416 h 56"/>
                      <a:gd name="T6" fmla="*/ 50 w 28"/>
                      <a:gd name="T7" fmla="*/ 0 h 56"/>
                      <a:gd name="T8" fmla="*/ 1095 w 28"/>
                      <a:gd name="T9" fmla="*/ 1360 h 5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8" h="56">
                        <a:moveTo>
                          <a:pt x="20" y="28"/>
                        </a:moveTo>
                        <a:cubicBezTo>
                          <a:pt x="11" y="34"/>
                          <a:pt x="7" y="46"/>
                          <a:pt x="6" y="56"/>
                        </a:cubicBezTo>
                        <a:cubicBezTo>
                          <a:pt x="2" y="45"/>
                          <a:pt x="5" y="39"/>
                          <a:pt x="6" y="28"/>
                        </a:cubicBezTo>
                        <a:cubicBezTo>
                          <a:pt x="7" y="19"/>
                          <a:pt x="0" y="10"/>
                          <a:pt x="1" y="0"/>
                        </a:cubicBezTo>
                        <a:cubicBezTo>
                          <a:pt x="7" y="10"/>
                          <a:pt x="17" y="22"/>
                          <a:pt x="28" y="27"/>
                        </a:cubicBezTo>
                      </a:path>
                    </a:pathLst>
                  </a:custGeom>
                  <a:solidFill>
                    <a:srgbClr val="F7C2B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579" name="Freeform 1080"/>
                  <p:cNvSpPr>
                    <a:spLocks/>
                  </p:cNvSpPr>
                  <p:nvPr/>
                </p:nvSpPr>
                <p:spPr bwMode="auto">
                  <a:xfrm>
                    <a:off x="2205" y="1816"/>
                    <a:ext cx="115" cy="37"/>
                  </a:xfrm>
                  <a:custGeom>
                    <a:avLst/>
                    <a:gdLst>
                      <a:gd name="T0" fmla="*/ 0 w 46"/>
                      <a:gd name="T1" fmla="*/ 90 h 14"/>
                      <a:gd name="T2" fmla="*/ 1800 w 46"/>
                      <a:gd name="T3" fmla="*/ 685 h 14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46" h="14">
                        <a:moveTo>
                          <a:pt x="0" y="2"/>
                        </a:moveTo>
                        <a:cubicBezTo>
                          <a:pt x="17" y="0"/>
                          <a:pt x="36" y="4"/>
                          <a:pt x="46" y="14"/>
                        </a:cubicBezTo>
                      </a:path>
                    </a:pathLst>
                  </a:custGeom>
                  <a:noFill/>
                  <a:ln w="7938" cap="rnd">
                    <a:solidFill>
                      <a:srgbClr val="1A171B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580" name="Freeform 1081"/>
                  <p:cNvSpPr>
                    <a:spLocks/>
                  </p:cNvSpPr>
                  <p:nvPr/>
                </p:nvSpPr>
                <p:spPr bwMode="auto">
                  <a:xfrm>
                    <a:off x="2195" y="1952"/>
                    <a:ext cx="123" cy="29"/>
                  </a:xfrm>
                  <a:custGeom>
                    <a:avLst/>
                    <a:gdLst>
                      <a:gd name="T0" fmla="*/ 0 w 49"/>
                      <a:gd name="T1" fmla="*/ 55 h 11"/>
                      <a:gd name="T2" fmla="*/ 1948 w 49"/>
                      <a:gd name="T3" fmla="*/ 527 h 11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49" h="11">
                        <a:moveTo>
                          <a:pt x="0" y="1"/>
                        </a:moveTo>
                        <a:cubicBezTo>
                          <a:pt x="13" y="0"/>
                          <a:pt x="39" y="3"/>
                          <a:pt x="49" y="11"/>
                        </a:cubicBezTo>
                      </a:path>
                    </a:pathLst>
                  </a:custGeom>
                  <a:noFill/>
                  <a:ln w="7938" cap="rnd">
                    <a:solidFill>
                      <a:srgbClr val="1A171B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581" name="Freeform 1082"/>
                  <p:cNvSpPr>
                    <a:spLocks/>
                  </p:cNvSpPr>
                  <p:nvPr/>
                </p:nvSpPr>
                <p:spPr bwMode="auto">
                  <a:xfrm>
                    <a:off x="2183" y="2075"/>
                    <a:ext cx="145" cy="34"/>
                  </a:xfrm>
                  <a:custGeom>
                    <a:avLst/>
                    <a:gdLst>
                      <a:gd name="T0" fmla="*/ 0 w 58"/>
                      <a:gd name="T1" fmla="*/ 144 h 13"/>
                      <a:gd name="T2" fmla="*/ 2270 w 58"/>
                      <a:gd name="T3" fmla="*/ 609 h 13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58" h="13">
                        <a:moveTo>
                          <a:pt x="0" y="3"/>
                        </a:moveTo>
                        <a:cubicBezTo>
                          <a:pt x="19" y="0"/>
                          <a:pt x="43" y="2"/>
                          <a:pt x="58" y="13"/>
                        </a:cubicBezTo>
                      </a:path>
                    </a:pathLst>
                  </a:custGeom>
                  <a:noFill/>
                  <a:ln w="7938" cap="rnd">
                    <a:solidFill>
                      <a:srgbClr val="1A171B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582" name="Freeform 1083"/>
                  <p:cNvSpPr>
                    <a:spLocks/>
                  </p:cNvSpPr>
                  <p:nvPr/>
                </p:nvSpPr>
                <p:spPr bwMode="auto">
                  <a:xfrm>
                    <a:off x="2195" y="2219"/>
                    <a:ext cx="130" cy="29"/>
                  </a:xfrm>
                  <a:custGeom>
                    <a:avLst/>
                    <a:gdLst>
                      <a:gd name="T0" fmla="*/ 2033 w 52"/>
                      <a:gd name="T1" fmla="*/ 200 h 11"/>
                      <a:gd name="T2" fmla="*/ 0 w 52"/>
                      <a:gd name="T3" fmla="*/ 527 h 11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52" h="11">
                        <a:moveTo>
                          <a:pt x="52" y="4"/>
                        </a:moveTo>
                        <a:cubicBezTo>
                          <a:pt x="37" y="1"/>
                          <a:pt x="14" y="0"/>
                          <a:pt x="0" y="11"/>
                        </a:cubicBezTo>
                      </a:path>
                    </a:pathLst>
                  </a:custGeom>
                  <a:noFill/>
                  <a:ln w="7938" cap="rnd">
                    <a:solidFill>
                      <a:srgbClr val="1A171B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583" name="Freeform 1084"/>
                  <p:cNvSpPr>
                    <a:spLocks/>
                  </p:cNvSpPr>
                  <p:nvPr/>
                </p:nvSpPr>
                <p:spPr bwMode="auto">
                  <a:xfrm>
                    <a:off x="2295" y="2341"/>
                    <a:ext cx="105" cy="107"/>
                  </a:xfrm>
                  <a:custGeom>
                    <a:avLst/>
                    <a:gdLst>
                      <a:gd name="T0" fmla="*/ 1645 w 42"/>
                      <a:gd name="T1" fmla="*/ 0 h 40"/>
                      <a:gd name="T2" fmla="*/ 0 w 42"/>
                      <a:gd name="T3" fmla="*/ 2046 h 40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42" h="40">
                        <a:moveTo>
                          <a:pt x="42" y="0"/>
                        </a:moveTo>
                        <a:cubicBezTo>
                          <a:pt x="22" y="6"/>
                          <a:pt x="1" y="31"/>
                          <a:pt x="0" y="40"/>
                        </a:cubicBezTo>
                      </a:path>
                    </a:pathLst>
                  </a:custGeom>
                  <a:noFill/>
                  <a:ln w="7938" cap="rnd">
                    <a:solidFill>
                      <a:srgbClr val="1A171B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584" name="Freeform 1085"/>
                  <p:cNvSpPr>
                    <a:spLocks/>
                  </p:cNvSpPr>
                  <p:nvPr/>
                </p:nvSpPr>
                <p:spPr bwMode="auto">
                  <a:xfrm>
                    <a:off x="2483" y="2595"/>
                    <a:ext cx="195" cy="82"/>
                  </a:xfrm>
                  <a:custGeom>
                    <a:avLst/>
                    <a:gdLst>
                      <a:gd name="T0" fmla="*/ 158 w 78"/>
                      <a:gd name="T1" fmla="*/ 148 h 31"/>
                      <a:gd name="T2" fmla="*/ 50 w 78"/>
                      <a:gd name="T3" fmla="*/ 442 h 31"/>
                      <a:gd name="T4" fmla="*/ 283 w 78"/>
                      <a:gd name="T5" fmla="*/ 630 h 31"/>
                      <a:gd name="T6" fmla="*/ 595 w 78"/>
                      <a:gd name="T7" fmla="*/ 889 h 31"/>
                      <a:gd name="T8" fmla="*/ 1770 w 78"/>
                      <a:gd name="T9" fmla="*/ 1280 h 31"/>
                      <a:gd name="T10" fmla="*/ 2708 w 78"/>
                      <a:gd name="T11" fmla="*/ 778 h 31"/>
                      <a:gd name="T12" fmla="*/ 3020 w 78"/>
                      <a:gd name="T13" fmla="*/ 484 h 31"/>
                      <a:gd name="T14" fmla="*/ 2938 w 78"/>
                      <a:gd name="T15" fmla="*/ 148 h 31"/>
                      <a:gd name="T16" fmla="*/ 2500 w 78"/>
                      <a:gd name="T17" fmla="*/ 238 h 31"/>
                      <a:gd name="T18" fmla="*/ 1645 w 78"/>
                      <a:gd name="T19" fmla="*/ 778 h 31"/>
                      <a:gd name="T20" fmla="*/ 863 w 78"/>
                      <a:gd name="T21" fmla="*/ 442 h 31"/>
                      <a:gd name="T22" fmla="*/ 158 w 78"/>
                      <a:gd name="T23" fmla="*/ 148 h 3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78" h="31">
                        <a:moveTo>
                          <a:pt x="4" y="3"/>
                        </a:moveTo>
                        <a:cubicBezTo>
                          <a:pt x="1" y="3"/>
                          <a:pt x="0" y="6"/>
                          <a:pt x="1" y="9"/>
                        </a:cubicBezTo>
                        <a:cubicBezTo>
                          <a:pt x="1" y="12"/>
                          <a:pt x="4" y="14"/>
                          <a:pt x="7" y="13"/>
                        </a:cubicBezTo>
                        <a:cubicBezTo>
                          <a:pt x="9" y="13"/>
                          <a:pt x="11" y="14"/>
                          <a:pt x="15" y="18"/>
                        </a:cubicBezTo>
                        <a:cubicBezTo>
                          <a:pt x="22" y="23"/>
                          <a:pt x="31" y="31"/>
                          <a:pt x="45" y="26"/>
                        </a:cubicBezTo>
                        <a:cubicBezTo>
                          <a:pt x="57" y="22"/>
                          <a:pt x="65" y="19"/>
                          <a:pt x="69" y="16"/>
                        </a:cubicBezTo>
                        <a:cubicBezTo>
                          <a:pt x="69" y="16"/>
                          <a:pt x="76" y="12"/>
                          <a:pt x="77" y="10"/>
                        </a:cubicBezTo>
                        <a:cubicBezTo>
                          <a:pt x="78" y="7"/>
                          <a:pt x="78" y="4"/>
                          <a:pt x="75" y="3"/>
                        </a:cubicBezTo>
                        <a:cubicBezTo>
                          <a:pt x="71" y="1"/>
                          <a:pt x="68" y="3"/>
                          <a:pt x="64" y="5"/>
                        </a:cubicBezTo>
                        <a:cubicBezTo>
                          <a:pt x="60" y="8"/>
                          <a:pt x="53" y="12"/>
                          <a:pt x="42" y="16"/>
                        </a:cubicBezTo>
                        <a:cubicBezTo>
                          <a:pt x="33" y="18"/>
                          <a:pt x="28" y="14"/>
                          <a:pt x="22" y="9"/>
                        </a:cubicBezTo>
                        <a:cubicBezTo>
                          <a:pt x="17" y="5"/>
                          <a:pt x="11" y="0"/>
                          <a:pt x="4" y="3"/>
                        </a:cubicBezTo>
                        <a:close/>
                      </a:path>
                    </a:pathLst>
                  </a:custGeom>
                  <a:noFill/>
                  <a:ln w="11113" cap="rnd">
                    <a:solidFill>
                      <a:srgbClr val="1A171B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585" name="Freeform 1086"/>
                  <p:cNvSpPr>
                    <a:spLocks/>
                  </p:cNvSpPr>
                  <p:nvPr/>
                </p:nvSpPr>
                <p:spPr bwMode="auto">
                  <a:xfrm>
                    <a:off x="2118" y="2435"/>
                    <a:ext cx="40" cy="66"/>
                  </a:xfrm>
                  <a:custGeom>
                    <a:avLst/>
                    <a:gdLst>
                      <a:gd name="T0" fmla="*/ 625 w 16"/>
                      <a:gd name="T1" fmla="*/ 0 h 25"/>
                      <a:gd name="T2" fmla="*/ 0 w 16"/>
                      <a:gd name="T3" fmla="*/ 1212 h 25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6" h="25">
                        <a:moveTo>
                          <a:pt x="16" y="0"/>
                        </a:moveTo>
                        <a:cubicBezTo>
                          <a:pt x="8" y="7"/>
                          <a:pt x="1" y="13"/>
                          <a:pt x="0" y="25"/>
                        </a:cubicBezTo>
                      </a:path>
                    </a:pathLst>
                  </a:custGeom>
                  <a:noFill/>
                  <a:ln w="7938" cap="rnd">
                    <a:solidFill>
                      <a:srgbClr val="1A171B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586" name="Freeform 1087"/>
                  <p:cNvSpPr>
                    <a:spLocks/>
                  </p:cNvSpPr>
                  <p:nvPr/>
                </p:nvSpPr>
                <p:spPr bwMode="auto">
                  <a:xfrm>
                    <a:off x="2223" y="2576"/>
                    <a:ext cx="15" cy="83"/>
                  </a:xfrm>
                  <a:custGeom>
                    <a:avLst/>
                    <a:gdLst>
                      <a:gd name="T0" fmla="*/ 238 w 6"/>
                      <a:gd name="T1" fmla="*/ 0 h 31"/>
                      <a:gd name="T2" fmla="*/ 83 w 6"/>
                      <a:gd name="T3" fmla="*/ 1590 h 31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6" h="31">
                        <a:moveTo>
                          <a:pt x="6" y="0"/>
                        </a:moveTo>
                        <a:cubicBezTo>
                          <a:pt x="0" y="7"/>
                          <a:pt x="0" y="25"/>
                          <a:pt x="2" y="31"/>
                        </a:cubicBezTo>
                      </a:path>
                    </a:pathLst>
                  </a:custGeom>
                  <a:noFill/>
                  <a:ln w="7938" cap="rnd">
                    <a:solidFill>
                      <a:srgbClr val="1A171B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587" name="Freeform 1088"/>
                  <p:cNvSpPr>
                    <a:spLocks/>
                  </p:cNvSpPr>
                  <p:nvPr/>
                </p:nvSpPr>
                <p:spPr bwMode="auto">
                  <a:xfrm>
                    <a:off x="2048" y="2283"/>
                    <a:ext cx="60" cy="32"/>
                  </a:xfrm>
                  <a:custGeom>
                    <a:avLst/>
                    <a:gdLst>
                      <a:gd name="T0" fmla="*/ 0 w 24"/>
                      <a:gd name="T1" fmla="*/ 605 h 12"/>
                      <a:gd name="T2" fmla="*/ 938 w 24"/>
                      <a:gd name="T3" fmla="*/ 0 h 1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24" h="12">
                        <a:moveTo>
                          <a:pt x="0" y="12"/>
                        </a:moveTo>
                        <a:cubicBezTo>
                          <a:pt x="4" y="4"/>
                          <a:pt x="20" y="1"/>
                          <a:pt x="24" y="0"/>
                        </a:cubicBezTo>
                      </a:path>
                    </a:pathLst>
                  </a:custGeom>
                  <a:noFill/>
                  <a:ln w="7938" cap="rnd">
                    <a:solidFill>
                      <a:srgbClr val="1A171B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588" name="Freeform 1089"/>
                  <p:cNvSpPr>
                    <a:spLocks/>
                  </p:cNvSpPr>
                  <p:nvPr/>
                </p:nvSpPr>
                <p:spPr bwMode="auto">
                  <a:xfrm>
                    <a:off x="2038" y="2125"/>
                    <a:ext cx="67" cy="22"/>
                  </a:xfrm>
                  <a:custGeom>
                    <a:avLst/>
                    <a:gdLst>
                      <a:gd name="T0" fmla="*/ 0 w 27"/>
                      <a:gd name="T1" fmla="*/ 462 h 8"/>
                      <a:gd name="T2" fmla="*/ 1022 w 27"/>
                      <a:gd name="T3" fmla="*/ 168 h 8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27" h="8">
                        <a:moveTo>
                          <a:pt x="0" y="8"/>
                        </a:moveTo>
                        <a:cubicBezTo>
                          <a:pt x="10" y="0"/>
                          <a:pt x="27" y="3"/>
                          <a:pt x="27" y="3"/>
                        </a:cubicBezTo>
                      </a:path>
                    </a:pathLst>
                  </a:custGeom>
                  <a:noFill/>
                  <a:ln w="7938" cap="rnd">
                    <a:solidFill>
                      <a:srgbClr val="1A171B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589" name="Freeform 1090"/>
                  <p:cNvSpPr>
                    <a:spLocks/>
                  </p:cNvSpPr>
                  <p:nvPr/>
                </p:nvSpPr>
                <p:spPr bwMode="auto">
                  <a:xfrm>
                    <a:off x="2045" y="1992"/>
                    <a:ext cx="63" cy="11"/>
                  </a:xfrm>
                  <a:custGeom>
                    <a:avLst/>
                    <a:gdLst>
                      <a:gd name="T0" fmla="*/ 0 w 25"/>
                      <a:gd name="T1" fmla="*/ 168 h 4"/>
                      <a:gd name="T2" fmla="*/ 1011 w 25"/>
                      <a:gd name="T3" fmla="*/ 228 h 4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25" h="4">
                        <a:moveTo>
                          <a:pt x="0" y="3"/>
                        </a:moveTo>
                        <a:cubicBezTo>
                          <a:pt x="9" y="0"/>
                          <a:pt x="25" y="4"/>
                          <a:pt x="25" y="4"/>
                        </a:cubicBezTo>
                      </a:path>
                    </a:pathLst>
                  </a:custGeom>
                  <a:noFill/>
                  <a:ln w="7938" cap="rnd">
                    <a:solidFill>
                      <a:srgbClr val="1A171B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590" name="Freeform 1091"/>
                  <p:cNvSpPr>
                    <a:spLocks/>
                  </p:cNvSpPr>
                  <p:nvPr/>
                </p:nvSpPr>
                <p:spPr bwMode="auto">
                  <a:xfrm>
                    <a:off x="2063" y="1848"/>
                    <a:ext cx="82" cy="11"/>
                  </a:xfrm>
                  <a:custGeom>
                    <a:avLst/>
                    <a:gdLst>
                      <a:gd name="T0" fmla="*/ 0 w 33"/>
                      <a:gd name="T1" fmla="*/ 129 h 4"/>
                      <a:gd name="T2" fmla="*/ 1260 w 33"/>
                      <a:gd name="T3" fmla="*/ 228 h 4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33" h="4">
                        <a:moveTo>
                          <a:pt x="0" y="2"/>
                        </a:moveTo>
                        <a:cubicBezTo>
                          <a:pt x="10" y="0"/>
                          <a:pt x="30" y="2"/>
                          <a:pt x="33" y="4"/>
                        </a:cubicBezTo>
                      </a:path>
                    </a:pathLst>
                  </a:custGeom>
                  <a:noFill/>
                  <a:ln w="7938" cap="rnd">
                    <a:solidFill>
                      <a:srgbClr val="1A171B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591" name="Freeform 1092"/>
                  <p:cNvSpPr>
                    <a:spLocks/>
                  </p:cNvSpPr>
                  <p:nvPr/>
                </p:nvSpPr>
                <p:spPr bwMode="auto">
                  <a:xfrm>
                    <a:off x="2075" y="1680"/>
                    <a:ext cx="65" cy="19"/>
                  </a:xfrm>
                  <a:custGeom>
                    <a:avLst/>
                    <a:gdLst>
                      <a:gd name="T0" fmla="*/ 0 w 26"/>
                      <a:gd name="T1" fmla="*/ 383 h 7"/>
                      <a:gd name="T2" fmla="*/ 1020 w 26"/>
                      <a:gd name="T3" fmla="*/ 0 h 7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26" h="7">
                        <a:moveTo>
                          <a:pt x="0" y="7"/>
                        </a:moveTo>
                        <a:cubicBezTo>
                          <a:pt x="9" y="1"/>
                          <a:pt x="26" y="0"/>
                          <a:pt x="26" y="0"/>
                        </a:cubicBezTo>
                      </a:path>
                    </a:pathLst>
                  </a:custGeom>
                  <a:noFill/>
                  <a:ln w="7938" cap="rnd">
                    <a:solidFill>
                      <a:srgbClr val="1A171B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592" name="Freeform 1093"/>
                  <p:cNvSpPr>
                    <a:spLocks/>
                  </p:cNvSpPr>
                  <p:nvPr/>
                </p:nvSpPr>
                <p:spPr bwMode="auto">
                  <a:xfrm>
                    <a:off x="2255" y="1699"/>
                    <a:ext cx="83" cy="16"/>
                  </a:xfrm>
                  <a:custGeom>
                    <a:avLst/>
                    <a:gdLst>
                      <a:gd name="T0" fmla="*/ 0 w 33"/>
                      <a:gd name="T1" fmla="*/ 56 h 6"/>
                      <a:gd name="T2" fmla="*/ 1323 w 33"/>
                      <a:gd name="T3" fmla="*/ 307 h 6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33" h="6">
                        <a:moveTo>
                          <a:pt x="0" y="1"/>
                        </a:moveTo>
                        <a:cubicBezTo>
                          <a:pt x="16" y="0"/>
                          <a:pt x="33" y="6"/>
                          <a:pt x="33" y="6"/>
                        </a:cubicBezTo>
                      </a:path>
                    </a:pathLst>
                  </a:custGeom>
                  <a:noFill/>
                  <a:ln w="7938" cap="rnd">
                    <a:solidFill>
                      <a:srgbClr val="1A171B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593" name="Freeform 1094"/>
                  <p:cNvSpPr>
                    <a:spLocks/>
                  </p:cNvSpPr>
                  <p:nvPr/>
                </p:nvSpPr>
                <p:spPr bwMode="auto">
                  <a:xfrm>
                    <a:off x="2255" y="1597"/>
                    <a:ext cx="80" cy="14"/>
                  </a:xfrm>
                  <a:custGeom>
                    <a:avLst/>
                    <a:gdLst>
                      <a:gd name="T0" fmla="*/ 0 w 32"/>
                      <a:gd name="T1" fmla="*/ 0 h 5"/>
                      <a:gd name="T2" fmla="*/ 1250 w 32"/>
                      <a:gd name="T3" fmla="*/ 305 h 5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32" h="5">
                        <a:moveTo>
                          <a:pt x="0" y="0"/>
                        </a:moveTo>
                        <a:cubicBezTo>
                          <a:pt x="8" y="0"/>
                          <a:pt x="27" y="0"/>
                          <a:pt x="32" y="5"/>
                        </a:cubicBezTo>
                      </a:path>
                    </a:pathLst>
                  </a:custGeom>
                  <a:noFill/>
                  <a:ln w="7938" cap="rnd">
                    <a:solidFill>
                      <a:srgbClr val="1A171B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594" name="Freeform 1095"/>
                  <p:cNvSpPr>
                    <a:spLocks/>
                  </p:cNvSpPr>
                  <p:nvPr/>
                </p:nvSpPr>
                <p:spPr bwMode="auto">
                  <a:xfrm>
                    <a:off x="2073" y="1536"/>
                    <a:ext cx="62" cy="21"/>
                  </a:xfrm>
                  <a:custGeom>
                    <a:avLst/>
                    <a:gdLst>
                      <a:gd name="T0" fmla="*/ 0 w 25"/>
                      <a:gd name="T1" fmla="*/ 378 h 8"/>
                      <a:gd name="T2" fmla="*/ 947 w 25"/>
                      <a:gd name="T3" fmla="*/ 55 h 8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25" h="8">
                        <a:moveTo>
                          <a:pt x="0" y="8"/>
                        </a:moveTo>
                        <a:cubicBezTo>
                          <a:pt x="10" y="0"/>
                          <a:pt x="23" y="1"/>
                          <a:pt x="25" y="1"/>
                        </a:cubicBezTo>
                      </a:path>
                    </a:pathLst>
                  </a:custGeom>
                  <a:noFill/>
                  <a:ln w="7938" cap="rnd">
                    <a:solidFill>
                      <a:srgbClr val="1A171B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595" name="Freeform 1096"/>
                  <p:cNvSpPr>
                    <a:spLocks/>
                  </p:cNvSpPr>
                  <p:nvPr/>
                </p:nvSpPr>
                <p:spPr bwMode="auto">
                  <a:xfrm>
                    <a:off x="2073" y="1291"/>
                    <a:ext cx="252" cy="210"/>
                  </a:xfrm>
                  <a:custGeom>
                    <a:avLst/>
                    <a:gdLst>
                      <a:gd name="T0" fmla="*/ 0 w 101"/>
                      <a:gd name="T1" fmla="*/ 0 h 79"/>
                      <a:gd name="T2" fmla="*/ 933 w 101"/>
                      <a:gd name="T3" fmla="*/ 1236 h 79"/>
                      <a:gd name="T4" fmla="*/ 2253 w 101"/>
                      <a:gd name="T5" fmla="*/ 2403 h 79"/>
                      <a:gd name="T6" fmla="*/ 3915 w 101"/>
                      <a:gd name="T7" fmla="*/ 3852 h 7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01" h="79">
                        <a:moveTo>
                          <a:pt x="0" y="0"/>
                        </a:moveTo>
                        <a:cubicBezTo>
                          <a:pt x="6" y="19"/>
                          <a:pt x="12" y="28"/>
                          <a:pt x="24" y="25"/>
                        </a:cubicBezTo>
                        <a:cubicBezTo>
                          <a:pt x="25" y="38"/>
                          <a:pt x="48" y="48"/>
                          <a:pt x="58" y="48"/>
                        </a:cubicBezTo>
                        <a:cubicBezTo>
                          <a:pt x="58" y="64"/>
                          <a:pt x="76" y="79"/>
                          <a:pt x="101" y="77"/>
                        </a:cubicBezTo>
                      </a:path>
                    </a:pathLst>
                  </a:custGeom>
                  <a:noFill/>
                  <a:ln w="11113" cap="rnd">
                    <a:solidFill>
                      <a:srgbClr val="1A171B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596" name="Freeform 1097"/>
                  <p:cNvSpPr>
                    <a:spLocks/>
                  </p:cNvSpPr>
                  <p:nvPr/>
                </p:nvSpPr>
                <p:spPr bwMode="auto">
                  <a:xfrm>
                    <a:off x="2208" y="1275"/>
                    <a:ext cx="77" cy="144"/>
                  </a:xfrm>
                  <a:custGeom>
                    <a:avLst/>
                    <a:gdLst>
                      <a:gd name="T0" fmla="*/ 1177 w 31"/>
                      <a:gd name="T1" fmla="*/ 0 h 54"/>
                      <a:gd name="T2" fmla="*/ 154 w 31"/>
                      <a:gd name="T3" fmla="*/ 2731 h 54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31" h="54">
                        <a:moveTo>
                          <a:pt x="31" y="0"/>
                        </a:moveTo>
                        <a:cubicBezTo>
                          <a:pt x="15" y="13"/>
                          <a:pt x="0" y="32"/>
                          <a:pt x="4" y="54"/>
                        </a:cubicBezTo>
                      </a:path>
                    </a:pathLst>
                  </a:custGeom>
                  <a:noFill/>
                  <a:ln w="7938" cap="rnd">
                    <a:solidFill>
                      <a:srgbClr val="1A171B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597" name="Freeform 1098"/>
                  <p:cNvSpPr>
                    <a:spLocks/>
                  </p:cNvSpPr>
                  <p:nvPr/>
                </p:nvSpPr>
                <p:spPr bwMode="auto">
                  <a:xfrm>
                    <a:off x="2298" y="1341"/>
                    <a:ext cx="85" cy="152"/>
                  </a:xfrm>
                  <a:custGeom>
                    <a:avLst/>
                    <a:gdLst>
                      <a:gd name="T0" fmla="*/ 1333 w 34"/>
                      <a:gd name="T1" fmla="*/ 0 h 57"/>
                      <a:gd name="T2" fmla="*/ 438 w 34"/>
                      <a:gd name="T3" fmla="*/ 2880 h 57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34" h="57">
                        <a:moveTo>
                          <a:pt x="34" y="0"/>
                        </a:moveTo>
                        <a:cubicBezTo>
                          <a:pt x="21" y="8"/>
                          <a:pt x="0" y="44"/>
                          <a:pt x="11" y="57"/>
                        </a:cubicBezTo>
                      </a:path>
                    </a:pathLst>
                  </a:custGeom>
                  <a:noFill/>
                  <a:ln w="7938" cap="rnd">
                    <a:solidFill>
                      <a:srgbClr val="1A171B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598" name="Freeform 1099"/>
                  <p:cNvSpPr>
                    <a:spLocks/>
                  </p:cNvSpPr>
                  <p:nvPr/>
                </p:nvSpPr>
                <p:spPr bwMode="auto">
                  <a:xfrm>
                    <a:off x="2438" y="1459"/>
                    <a:ext cx="72" cy="122"/>
                  </a:xfrm>
                  <a:custGeom>
                    <a:avLst/>
                    <a:gdLst>
                      <a:gd name="T0" fmla="*/ 1102 w 29"/>
                      <a:gd name="T1" fmla="*/ 0 h 46"/>
                      <a:gd name="T2" fmla="*/ 104 w 29"/>
                      <a:gd name="T3" fmla="*/ 2278 h 46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29" h="46">
                        <a:moveTo>
                          <a:pt x="29" y="0"/>
                        </a:moveTo>
                        <a:cubicBezTo>
                          <a:pt x="15" y="12"/>
                          <a:pt x="0" y="12"/>
                          <a:pt x="3" y="46"/>
                        </a:cubicBezTo>
                      </a:path>
                    </a:pathLst>
                  </a:custGeom>
                  <a:noFill/>
                  <a:ln w="7938" cap="rnd">
                    <a:solidFill>
                      <a:srgbClr val="1A171B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599" name="Freeform 1100"/>
                  <p:cNvSpPr>
                    <a:spLocks/>
                  </p:cNvSpPr>
                  <p:nvPr/>
                </p:nvSpPr>
                <p:spPr bwMode="auto">
                  <a:xfrm>
                    <a:off x="2563" y="1512"/>
                    <a:ext cx="25" cy="115"/>
                  </a:xfrm>
                  <a:custGeom>
                    <a:avLst/>
                    <a:gdLst>
                      <a:gd name="T0" fmla="*/ 395 w 10"/>
                      <a:gd name="T1" fmla="*/ 0 h 43"/>
                      <a:gd name="T2" fmla="*/ 125 w 10"/>
                      <a:gd name="T3" fmla="*/ 2204 h 43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0" h="43">
                        <a:moveTo>
                          <a:pt x="10" y="0"/>
                        </a:moveTo>
                        <a:cubicBezTo>
                          <a:pt x="4" y="11"/>
                          <a:pt x="0" y="24"/>
                          <a:pt x="3" y="43"/>
                        </a:cubicBezTo>
                      </a:path>
                    </a:pathLst>
                  </a:custGeom>
                  <a:noFill/>
                  <a:ln w="7938" cap="rnd">
                    <a:solidFill>
                      <a:srgbClr val="1A171B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600" name="Freeform 1101"/>
                  <p:cNvSpPr>
                    <a:spLocks/>
                  </p:cNvSpPr>
                  <p:nvPr/>
                </p:nvSpPr>
                <p:spPr bwMode="auto">
                  <a:xfrm>
                    <a:off x="2120" y="1203"/>
                    <a:ext cx="78" cy="154"/>
                  </a:xfrm>
                  <a:custGeom>
                    <a:avLst/>
                    <a:gdLst>
                      <a:gd name="T0" fmla="*/ 1240 w 31"/>
                      <a:gd name="T1" fmla="*/ 0 h 58"/>
                      <a:gd name="T2" fmla="*/ 159 w 31"/>
                      <a:gd name="T3" fmla="*/ 2884 h 58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31" h="58">
                        <a:moveTo>
                          <a:pt x="31" y="0"/>
                        </a:moveTo>
                        <a:cubicBezTo>
                          <a:pt x="10" y="7"/>
                          <a:pt x="0" y="32"/>
                          <a:pt x="4" y="58"/>
                        </a:cubicBezTo>
                      </a:path>
                    </a:pathLst>
                  </a:custGeom>
                  <a:noFill/>
                  <a:ln w="7938" cap="rnd">
                    <a:solidFill>
                      <a:srgbClr val="1A171B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601" name="Freeform 1102"/>
                  <p:cNvSpPr>
                    <a:spLocks/>
                  </p:cNvSpPr>
                  <p:nvPr/>
                </p:nvSpPr>
                <p:spPr bwMode="auto">
                  <a:xfrm>
                    <a:off x="2263" y="1128"/>
                    <a:ext cx="47" cy="16"/>
                  </a:xfrm>
                  <a:custGeom>
                    <a:avLst/>
                    <a:gdLst>
                      <a:gd name="T0" fmla="*/ 0 w 19"/>
                      <a:gd name="T1" fmla="*/ 307 h 6"/>
                      <a:gd name="T2" fmla="*/ 710 w 19"/>
                      <a:gd name="T3" fmla="*/ 0 h 6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9" h="6">
                        <a:moveTo>
                          <a:pt x="0" y="6"/>
                        </a:moveTo>
                        <a:cubicBezTo>
                          <a:pt x="8" y="0"/>
                          <a:pt x="19" y="0"/>
                          <a:pt x="19" y="0"/>
                        </a:cubicBezTo>
                      </a:path>
                    </a:pathLst>
                  </a:custGeom>
                  <a:noFill/>
                  <a:ln w="7938" cap="rnd">
                    <a:solidFill>
                      <a:srgbClr val="1A171B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602" name="Freeform 1103"/>
                  <p:cNvSpPr>
                    <a:spLocks/>
                  </p:cNvSpPr>
                  <p:nvPr/>
                </p:nvSpPr>
                <p:spPr bwMode="auto">
                  <a:xfrm>
                    <a:off x="2358" y="1187"/>
                    <a:ext cx="52" cy="24"/>
                  </a:xfrm>
                  <a:custGeom>
                    <a:avLst/>
                    <a:gdLst>
                      <a:gd name="T0" fmla="*/ 0 w 21"/>
                      <a:gd name="T1" fmla="*/ 456 h 9"/>
                      <a:gd name="T2" fmla="*/ 790 w 21"/>
                      <a:gd name="T3" fmla="*/ 149 h 9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21" h="9">
                        <a:moveTo>
                          <a:pt x="0" y="9"/>
                        </a:moveTo>
                        <a:cubicBezTo>
                          <a:pt x="12" y="0"/>
                          <a:pt x="21" y="3"/>
                          <a:pt x="21" y="3"/>
                        </a:cubicBezTo>
                      </a:path>
                    </a:pathLst>
                  </a:custGeom>
                  <a:noFill/>
                  <a:ln w="7938" cap="rnd">
                    <a:solidFill>
                      <a:srgbClr val="1A171B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603" name="Freeform 1104"/>
                  <p:cNvSpPr>
                    <a:spLocks/>
                  </p:cNvSpPr>
                  <p:nvPr/>
                </p:nvSpPr>
                <p:spPr bwMode="auto">
                  <a:xfrm>
                    <a:off x="2448" y="1256"/>
                    <a:ext cx="35" cy="19"/>
                  </a:xfrm>
                  <a:custGeom>
                    <a:avLst/>
                    <a:gdLst>
                      <a:gd name="T0" fmla="*/ 0 w 14"/>
                      <a:gd name="T1" fmla="*/ 383 h 7"/>
                      <a:gd name="T2" fmla="*/ 550 w 14"/>
                      <a:gd name="T3" fmla="*/ 103 h 7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4" h="7">
                        <a:moveTo>
                          <a:pt x="0" y="7"/>
                        </a:moveTo>
                        <a:cubicBezTo>
                          <a:pt x="8" y="0"/>
                          <a:pt x="14" y="2"/>
                          <a:pt x="14" y="2"/>
                        </a:cubicBezTo>
                      </a:path>
                    </a:pathLst>
                  </a:custGeom>
                  <a:noFill/>
                  <a:ln w="7938" cap="rnd">
                    <a:solidFill>
                      <a:srgbClr val="1A171B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604" name="Freeform 1105"/>
                  <p:cNvSpPr>
                    <a:spLocks/>
                  </p:cNvSpPr>
                  <p:nvPr/>
                </p:nvSpPr>
                <p:spPr bwMode="auto">
                  <a:xfrm>
                    <a:off x="2553" y="1317"/>
                    <a:ext cx="37" cy="40"/>
                  </a:xfrm>
                  <a:custGeom>
                    <a:avLst/>
                    <a:gdLst>
                      <a:gd name="T0" fmla="*/ 553 w 15"/>
                      <a:gd name="T1" fmla="*/ 0 h 15"/>
                      <a:gd name="T2" fmla="*/ 0 w 15"/>
                      <a:gd name="T3" fmla="*/ 760 h 15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5" h="15">
                        <a:moveTo>
                          <a:pt x="15" y="0"/>
                        </a:moveTo>
                        <a:cubicBezTo>
                          <a:pt x="6" y="1"/>
                          <a:pt x="3" y="7"/>
                          <a:pt x="0" y="15"/>
                        </a:cubicBezTo>
                      </a:path>
                    </a:pathLst>
                  </a:custGeom>
                  <a:noFill/>
                  <a:ln w="7938" cap="rnd">
                    <a:solidFill>
                      <a:srgbClr val="1A171B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605" name="Freeform 1106"/>
                  <p:cNvSpPr>
                    <a:spLocks/>
                  </p:cNvSpPr>
                  <p:nvPr/>
                </p:nvSpPr>
                <p:spPr bwMode="auto">
                  <a:xfrm>
                    <a:off x="2680" y="1333"/>
                    <a:ext cx="18" cy="67"/>
                  </a:xfrm>
                  <a:custGeom>
                    <a:avLst/>
                    <a:gdLst>
                      <a:gd name="T0" fmla="*/ 303 w 7"/>
                      <a:gd name="T1" fmla="*/ 0 h 25"/>
                      <a:gd name="T2" fmla="*/ 0 w 7"/>
                      <a:gd name="T3" fmla="*/ 1292 h 25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7" h="25">
                        <a:moveTo>
                          <a:pt x="7" y="0"/>
                        </a:moveTo>
                        <a:cubicBezTo>
                          <a:pt x="2" y="9"/>
                          <a:pt x="0" y="25"/>
                          <a:pt x="0" y="25"/>
                        </a:cubicBezTo>
                      </a:path>
                    </a:pathLst>
                  </a:custGeom>
                  <a:noFill/>
                  <a:ln w="7938" cap="rnd">
                    <a:solidFill>
                      <a:srgbClr val="1A171B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606" name="Freeform 1107"/>
                  <p:cNvSpPr>
                    <a:spLocks/>
                  </p:cNvSpPr>
                  <p:nvPr/>
                </p:nvSpPr>
                <p:spPr bwMode="auto">
                  <a:xfrm>
                    <a:off x="2820" y="1339"/>
                    <a:ext cx="13" cy="66"/>
                  </a:xfrm>
                  <a:custGeom>
                    <a:avLst/>
                    <a:gdLst>
                      <a:gd name="T0" fmla="*/ 0 w 5"/>
                      <a:gd name="T1" fmla="*/ 0 h 25"/>
                      <a:gd name="T2" fmla="*/ 229 w 5"/>
                      <a:gd name="T3" fmla="*/ 1212 h 25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5" h="25">
                        <a:moveTo>
                          <a:pt x="0" y="0"/>
                        </a:moveTo>
                        <a:cubicBezTo>
                          <a:pt x="3" y="7"/>
                          <a:pt x="5" y="25"/>
                          <a:pt x="5" y="25"/>
                        </a:cubicBezTo>
                      </a:path>
                    </a:pathLst>
                  </a:custGeom>
                  <a:noFill/>
                  <a:ln w="7938" cap="rnd">
                    <a:solidFill>
                      <a:srgbClr val="1A171B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607" name="Freeform 1108"/>
                  <p:cNvSpPr>
                    <a:spLocks/>
                  </p:cNvSpPr>
                  <p:nvPr/>
                </p:nvSpPr>
                <p:spPr bwMode="auto">
                  <a:xfrm>
                    <a:off x="2833" y="1541"/>
                    <a:ext cx="15" cy="110"/>
                  </a:xfrm>
                  <a:custGeom>
                    <a:avLst/>
                    <a:gdLst>
                      <a:gd name="T0" fmla="*/ 50 w 6"/>
                      <a:gd name="T1" fmla="*/ 0 h 41"/>
                      <a:gd name="T2" fmla="*/ 0 w 6"/>
                      <a:gd name="T3" fmla="*/ 2122 h 41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6" h="41">
                        <a:moveTo>
                          <a:pt x="1" y="0"/>
                        </a:moveTo>
                        <a:cubicBezTo>
                          <a:pt x="3" y="14"/>
                          <a:pt x="6" y="21"/>
                          <a:pt x="0" y="41"/>
                        </a:cubicBezTo>
                      </a:path>
                    </a:pathLst>
                  </a:custGeom>
                  <a:noFill/>
                  <a:ln w="7938" cap="rnd">
                    <a:solidFill>
                      <a:srgbClr val="1A171B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608" name="Freeform 1109"/>
                  <p:cNvSpPr>
                    <a:spLocks/>
                  </p:cNvSpPr>
                  <p:nvPr/>
                </p:nvSpPr>
                <p:spPr bwMode="auto">
                  <a:xfrm>
                    <a:off x="2708" y="1533"/>
                    <a:ext cx="10" cy="110"/>
                  </a:xfrm>
                  <a:custGeom>
                    <a:avLst/>
                    <a:gdLst>
                      <a:gd name="T0" fmla="*/ 158 w 4"/>
                      <a:gd name="T1" fmla="*/ 0 h 41"/>
                      <a:gd name="T2" fmla="*/ 50 w 4"/>
                      <a:gd name="T3" fmla="*/ 2122 h 41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4" h="41">
                        <a:moveTo>
                          <a:pt x="4" y="0"/>
                        </a:moveTo>
                        <a:cubicBezTo>
                          <a:pt x="0" y="11"/>
                          <a:pt x="0" y="34"/>
                          <a:pt x="1" y="41"/>
                        </a:cubicBezTo>
                      </a:path>
                    </a:pathLst>
                  </a:custGeom>
                  <a:noFill/>
                  <a:ln w="7938" cap="rnd">
                    <a:solidFill>
                      <a:srgbClr val="1A171B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609" name="Freeform 1110"/>
                  <p:cNvSpPr>
                    <a:spLocks/>
                  </p:cNvSpPr>
                  <p:nvPr/>
                </p:nvSpPr>
                <p:spPr bwMode="auto">
                  <a:xfrm>
                    <a:off x="2943" y="1325"/>
                    <a:ext cx="17" cy="56"/>
                  </a:xfrm>
                  <a:custGeom>
                    <a:avLst/>
                    <a:gdLst>
                      <a:gd name="T0" fmla="*/ 0 w 7"/>
                      <a:gd name="T1" fmla="*/ 0 h 21"/>
                      <a:gd name="T2" fmla="*/ 243 w 7"/>
                      <a:gd name="T3" fmla="*/ 1059 h 21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7" h="21">
                        <a:moveTo>
                          <a:pt x="0" y="0"/>
                        </a:moveTo>
                        <a:cubicBezTo>
                          <a:pt x="5" y="10"/>
                          <a:pt x="7" y="21"/>
                          <a:pt x="7" y="21"/>
                        </a:cubicBezTo>
                      </a:path>
                    </a:pathLst>
                  </a:custGeom>
                  <a:noFill/>
                  <a:ln w="7938" cap="rnd">
                    <a:solidFill>
                      <a:srgbClr val="1A171B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610" name="Freeform 1111"/>
                  <p:cNvSpPr>
                    <a:spLocks/>
                  </p:cNvSpPr>
                  <p:nvPr/>
                </p:nvSpPr>
                <p:spPr bwMode="auto">
                  <a:xfrm>
                    <a:off x="2945" y="1536"/>
                    <a:ext cx="13" cy="109"/>
                  </a:xfrm>
                  <a:custGeom>
                    <a:avLst/>
                    <a:gdLst>
                      <a:gd name="T0" fmla="*/ 88 w 5"/>
                      <a:gd name="T1" fmla="*/ 0 h 41"/>
                      <a:gd name="T2" fmla="*/ 0 w 5"/>
                      <a:gd name="T3" fmla="*/ 2050 h 41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5" h="41">
                        <a:moveTo>
                          <a:pt x="2" y="0"/>
                        </a:moveTo>
                        <a:cubicBezTo>
                          <a:pt x="4" y="16"/>
                          <a:pt x="5" y="35"/>
                          <a:pt x="0" y="41"/>
                        </a:cubicBezTo>
                      </a:path>
                    </a:pathLst>
                  </a:custGeom>
                  <a:noFill/>
                  <a:ln w="7938" cap="rnd">
                    <a:solidFill>
                      <a:srgbClr val="1A171B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611" name="Freeform 1112"/>
                  <p:cNvSpPr>
                    <a:spLocks/>
                  </p:cNvSpPr>
                  <p:nvPr/>
                </p:nvSpPr>
                <p:spPr bwMode="auto">
                  <a:xfrm>
                    <a:off x="3065" y="1307"/>
                    <a:ext cx="18" cy="48"/>
                  </a:xfrm>
                  <a:custGeom>
                    <a:avLst/>
                    <a:gdLst>
                      <a:gd name="T0" fmla="*/ 0 w 7"/>
                      <a:gd name="T1" fmla="*/ 0 h 18"/>
                      <a:gd name="T2" fmla="*/ 303 w 7"/>
                      <a:gd name="T3" fmla="*/ 909 h 18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7" h="18">
                        <a:moveTo>
                          <a:pt x="0" y="0"/>
                        </a:moveTo>
                        <a:cubicBezTo>
                          <a:pt x="5" y="6"/>
                          <a:pt x="6" y="15"/>
                          <a:pt x="7" y="18"/>
                        </a:cubicBezTo>
                      </a:path>
                    </a:pathLst>
                  </a:custGeom>
                  <a:noFill/>
                  <a:ln w="7938" cap="rnd">
                    <a:solidFill>
                      <a:srgbClr val="1A171B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612" name="Freeform 1113"/>
                  <p:cNvSpPr>
                    <a:spLocks/>
                  </p:cNvSpPr>
                  <p:nvPr/>
                </p:nvSpPr>
                <p:spPr bwMode="auto">
                  <a:xfrm>
                    <a:off x="3060" y="1539"/>
                    <a:ext cx="18" cy="77"/>
                  </a:xfrm>
                  <a:custGeom>
                    <a:avLst/>
                    <a:gdLst>
                      <a:gd name="T0" fmla="*/ 85 w 7"/>
                      <a:gd name="T1" fmla="*/ 0 h 29"/>
                      <a:gd name="T2" fmla="*/ 0 w 7"/>
                      <a:gd name="T3" fmla="*/ 1439 h 29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7" h="29">
                        <a:moveTo>
                          <a:pt x="2" y="0"/>
                        </a:moveTo>
                        <a:cubicBezTo>
                          <a:pt x="7" y="16"/>
                          <a:pt x="6" y="19"/>
                          <a:pt x="0" y="29"/>
                        </a:cubicBezTo>
                      </a:path>
                    </a:pathLst>
                  </a:custGeom>
                  <a:noFill/>
                  <a:ln w="7938" cap="rnd">
                    <a:solidFill>
                      <a:srgbClr val="1A171B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613" name="Freeform 1114"/>
                  <p:cNvSpPr>
                    <a:spLocks/>
                  </p:cNvSpPr>
                  <p:nvPr/>
                </p:nvSpPr>
                <p:spPr bwMode="auto">
                  <a:xfrm>
                    <a:off x="3175" y="1480"/>
                    <a:ext cx="10" cy="109"/>
                  </a:xfrm>
                  <a:custGeom>
                    <a:avLst/>
                    <a:gdLst>
                      <a:gd name="T0" fmla="*/ 0 w 4"/>
                      <a:gd name="T1" fmla="*/ 0 h 41"/>
                      <a:gd name="T2" fmla="*/ 50 w 4"/>
                      <a:gd name="T3" fmla="*/ 2050 h 41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4" h="41">
                        <a:moveTo>
                          <a:pt x="0" y="0"/>
                        </a:moveTo>
                        <a:cubicBezTo>
                          <a:pt x="2" y="11"/>
                          <a:pt x="4" y="32"/>
                          <a:pt x="1" y="41"/>
                        </a:cubicBezTo>
                      </a:path>
                    </a:pathLst>
                  </a:custGeom>
                  <a:noFill/>
                  <a:ln w="7938" cap="rnd">
                    <a:solidFill>
                      <a:srgbClr val="1A171B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614" name="Freeform 1115"/>
                  <p:cNvSpPr>
                    <a:spLocks/>
                  </p:cNvSpPr>
                  <p:nvPr/>
                </p:nvSpPr>
                <p:spPr bwMode="auto">
                  <a:xfrm>
                    <a:off x="3163" y="1256"/>
                    <a:ext cx="40" cy="67"/>
                  </a:xfrm>
                  <a:custGeom>
                    <a:avLst/>
                    <a:gdLst>
                      <a:gd name="T0" fmla="*/ 0 w 16"/>
                      <a:gd name="T1" fmla="*/ 0 h 25"/>
                      <a:gd name="T2" fmla="*/ 625 w 16"/>
                      <a:gd name="T3" fmla="*/ 1292 h 25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6" h="25">
                        <a:moveTo>
                          <a:pt x="0" y="0"/>
                        </a:moveTo>
                        <a:cubicBezTo>
                          <a:pt x="8" y="6"/>
                          <a:pt x="16" y="25"/>
                          <a:pt x="16" y="25"/>
                        </a:cubicBezTo>
                      </a:path>
                    </a:pathLst>
                  </a:custGeom>
                  <a:noFill/>
                  <a:ln w="7938" cap="rnd">
                    <a:solidFill>
                      <a:srgbClr val="1A171B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615" name="Freeform 1116"/>
                  <p:cNvSpPr>
                    <a:spLocks/>
                  </p:cNvSpPr>
                  <p:nvPr/>
                </p:nvSpPr>
                <p:spPr bwMode="auto">
                  <a:xfrm>
                    <a:off x="3278" y="1421"/>
                    <a:ext cx="15" cy="94"/>
                  </a:xfrm>
                  <a:custGeom>
                    <a:avLst/>
                    <a:gdLst>
                      <a:gd name="T0" fmla="*/ 50 w 6"/>
                      <a:gd name="T1" fmla="*/ 0 h 35"/>
                      <a:gd name="T2" fmla="*/ 0 w 6"/>
                      <a:gd name="T3" fmla="*/ 1818 h 35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6" h="35">
                        <a:moveTo>
                          <a:pt x="1" y="0"/>
                        </a:moveTo>
                        <a:cubicBezTo>
                          <a:pt x="6" y="11"/>
                          <a:pt x="2" y="25"/>
                          <a:pt x="0" y="35"/>
                        </a:cubicBezTo>
                      </a:path>
                    </a:pathLst>
                  </a:custGeom>
                  <a:noFill/>
                  <a:ln w="7938" cap="rnd">
                    <a:solidFill>
                      <a:srgbClr val="1A171B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616" name="Freeform 1117"/>
                  <p:cNvSpPr>
                    <a:spLocks/>
                  </p:cNvSpPr>
                  <p:nvPr/>
                </p:nvSpPr>
                <p:spPr bwMode="auto">
                  <a:xfrm>
                    <a:off x="3358" y="1021"/>
                    <a:ext cx="177" cy="398"/>
                  </a:xfrm>
                  <a:custGeom>
                    <a:avLst/>
                    <a:gdLst>
                      <a:gd name="T0" fmla="*/ 0 w 71"/>
                      <a:gd name="T1" fmla="*/ 7583 h 149"/>
                      <a:gd name="T2" fmla="*/ 653 w 71"/>
                      <a:gd name="T3" fmla="*/ 6216 h 149"/>
                      <a:gd name="T4" fmla="*/ 1735 w 71"/>
                      <a:gd name="T5" fmla="*/ 4082 h 149"/>
                      <a:gd name="T6" fmla="*/ 2480 w 71"/>
                      <a:gd name="T7" fmla="*/ 1734 h 149"/>
                      <a:gd name="T8" fmla="*/ 2635 w 71"/>
                      <a:gd name="T9" fmla="*/ 0 h 14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71" h="149">
                        <a:moveTo>
                          <a:pt x="0" y="149"/>
                        </a:moveTo>
                        <a:cubicBezTo>
                          <a:pt x="6" y="144"/>
                          <a:pt x="18" y="132"/>
                          <a:pt x="17" y="122"/>
                        </a:cubicBezTo>
                        <a:cubicBezTo>
                          <a:pt x="31" y="124"/>
                          <a:pt x="45" y="91"/>
                          <a:pt x="45" y="80"/>
                        </a:cubicBezTo>
                        <a:cubicBezTo>
                          <a:pt x="59" y="71"/>
                          <a:pt x="66" y="44"/>
                          <a:pt x="64" y="34"/>
                        </a:cubicBezTo>
                        <a:cubicBezTo>
                          <a:pt x="71" y="30"/>
                          <a:pt x="70" y="5"/>
                          <a:pt x="68" y="0"/>
                        </a:cubicBezTo>
                      </a:path>
                    </a:pathLst>
                  </a:custGeom>
                  <a:noFill/>
                  <a:ln w="11113" cap="rnd">
                    <a:solidFill>
                      <a:srgbClr val="1A171B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617" name="Freeform 1118"/>
                  <p:cNvSpPr>
                    <a:spLocks/>
                  </p:cNvSpPr>
                  <p:nvPr/>
                </p:nvSpPr>
                <p:spPr bwMode="auto">
                  <a:xfrm>
                    <a:off x="3463" y="976"/>
                    <a:ext cx="67" cy="51"/>
                  </a:xfrm>
                  <a:custGeom>
                    <a:avLst/>
                    <a:gdLst>
                      <a:gd name="T0" fmla="*/ 0 w 27"/>
                      <a:gd name="T1" fmla="*/ 0 h 19"/>
                      <a:gd name="T2" fmla="*/ 1022 w 27"/>
                      <a:gd name="T3" fmla="*/ 988 h 19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27" h="19">
                        <a:moveTo>
                          <a:pt x="0" y="0"/>
                        </a:moveTo>
                        <a:cubicBezTo>
                          <a:pt x="16" y="1"/>
                          <a:pt x="24" y="10"/>
                          <a:pt x="27" y="19"/>
                        </a:cubicBezTo>
                      </a:path>
                    </a:pathLst>
                  </a:custGeom>
                  <a:noFill/>
                  <a:ln w="7938" cap="rnd">
                    <a:solidFill>
                      <a:srgbClr val="1A171B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618" name="Freeform 1119"/>
                  <p:cNvSpPr>
                    <a:spLocks/>
                  </p:cNvSpPr>
                  <p:nvPr/>
                </p:nvSpPr>
                <p:spPr bwMode="auto">
                  <a:xfrm>
                    <a:off x="3428" y="1067"/>
                    <a:ext cx="90" cy="45"/>
                  </a:xfrm>
                  <a:custGeom>
                    <a:avLst/>
                    <a:gdLst>
                      <a:gd name="T0" fmla="*/ 0 w 36"/>
                      <a:gd name="T1" fmla="*/ 0 h 17"/>
                      <a:gd name="T2" fmla="*/ 1408 w 36"/>
                      <a:gd name="T3" fmla="*/ 834 h 17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36" h="17">
                        <a:moveTo>
                          <a:pt x="0" y="0"/>
                        </a:moveTo>
                        <a:cubicBezTo>
                          <a:pt x="13" y="2"/>
                          <a:pt x="31" y="6"/>
                          <a:pt x="36" y="17"/>
                        </a:cubicBezTo>
                      </a:path>
                    </a:pathLst>
                  </a:custGeom>
                  <a:noFill/>
                  <a:ln w="7938" cap="rnd">
                    <a:solidFill>
                      <a:srgbClr val="1A171B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619" name="Freeform 1120"/>
                  <p:cNvSpPr>
                    <a:spLocks/>
                  </p:cNvSpPr>
                  <p:nvPr/>
                </p:nvSpPr>
                <p:spPr bwMode="auto">
                  <a:xfrm>
                    <a:off x="3390" y="1155"/>
                    <a:ext cx="80" cy="77"/>
                  </a:xfrm>
                  <a:custGeom>
                    <a:avLst/>
                    <a:gdLst>
                      <a:gd name="T0" fmla="*/ 0 w 32"/>
                      <a:gd name="T1" fmla="*/ 0 h 29"/>
                      <a:gd name="T2" fmla="*/ 1250 w 32"/>
                      <a:gd name="T3" fmla="*/ 1439 h 29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32" h="29">
                        <a:moveTo>
                          <a:pt x="0" y="0"/>
                        </a:moveTo>
                        <a:cubicBezTo>
                          <a:pt x="18" y="2"/>
                          <a:pt x="31" y="18"/>
                          <a:pt x="32" y="29"/>
                        </a:cubicBezTo>
                      </a:path>
                    </a:pathLst>
                  </a:custGeom>
                  <a:noFill/>
                  <a:ln w="7938" cap="rnd">
                    <a:solidFill>
                      <a:srgbClr val="1A171B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620" name="Freeform 1121"/>
                  <p:cNvSpPr>
                    <a:spLocks/>
                  </p:cNvSpPr>
                  <p:nvPr/>
                </p:nvSpPr>
                <p:spPr bwMode="auto">
                  <a:xfrm>
                    <a:off x="3363" y="1264"/>
                    <a:ext cx="37" cy="88"/>
                  </a:xfrm>
                  <a:custGeom>
                    <a:avLst/>
                    <a:gdLst>
                      <a:gd name="T0" fmla="*/ 0 w 15"/>
                      <a:gd name="T1" fmla="*/ 0 h 33"/>
                      <a:gd name="T2" fmla="*/ 553 w 15"/>
                      <a:gd name="T3" fmla="*/ 1672 h 33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5" h="33">
                        <a:moveTo>
                          <a:pt x="0" y="0"/>
                        </a:moveTo>
                        <a:cubicBezTo>
                          <a:pt x="8" y="7"/>
                          <a:pt x="15" y="17"/>
                          <a:pt x="15" y="33"/>
                        </a:cubicBezTo>
                      </a:path>
                    </a:pathLst>
                  </a:custGeom>
                  <a:noFill/>
                  <a:ln w="7938" cap="rnd">
                    <a:solidFill>
                      <a:srgbClr val="1A171B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621" name="Freeform 1122"/>
                  <p:cNvSpPr>
                    <a:spLocks/>
                  </p:cNvSpPr>
                  <p:nvPr/>
                </p:nvSpPr>
                <p:spPr bwMode="auto">
                  <a:xfrm>
                    <a:off x="3398" y="1360"/>
                    <a:ext cx="72" cy="5"/>
                  </a:xfrm>
                  <a:custGeom>
                    <a:avLst/>
                    <a:gdLst>
                      <a:gd name="T0" fmla="*/ 0 w 29"/>
                      <a:gd name="T1" fmla="*/ 83 h 2"/>
                      <a:gd name="T2" fmla="*/ 1102 w 29"/>
                      <a:gd name="T3" fmla="*/ 83 h 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29" h="2">
                        <a:moveTo>
                          <a:pt x="0" y="2"/>
                        </a:moveTo>
                        <a:cubicBezTo>
                          <a:pt x="12" y="0"/>
                          <a:pt x="26" y="1"/>
                          <a:pt x="29" y="2"/>
                        </a:cubicBezTo>
                      </a:path>
                    </a:pathLst>
                  </a:custGeom>
                  <a:noFill/>
                  <a:ln w="7938" cap="rnd">
                    <a:solidFill>
                      <a:srgbClr val="1A171B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622" name="Freeform 1123"/>
                  <p:cNvSpPr>
                    <a:spLocks/>
                  </p:cNvSpPr>
                  <p:nvPr/>
                </p:nvSpPr>
                <p:spPr bwMode="auto">
                  <a:xfrm>
                    <a:off x="3358" y="1488"/>
                    <a:ext cx="120" cy="13"/>
                  </a:xfrm>
                  <a:custGeom>
                    <a:avLst/>
                    <a:gdLst>
                      <a:gd name="T0" fmla="*/ 0 w 48"/>
                      <a:gd name="T1" fmla="*/ 229 h 5"/>
                      <a:gd name="T2" fmla="*/ 1875 w 48"/>
                      <a:gd name="T3" fmla="*/ 55 h 5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48" h="5">
                        <a:moveTo>
                          <a:pt x="0" y="5"/>
                        </a:moveTo>
                        <a:cubicBezTo>
                          <a:pt x="10" y="0"/>
                          <a:pt x="46" y="1"/>
                          <a:pt x="48" y="1"/>
                        </a:cubicBezTo>
                      </a:path>
                    </a:pathLst>
                  </a:custGeom>
                  <a:noFill/>
                  <a:ln w="7938" cap="rnd">
                    <a:solidFill>
                      <a:srgbClr val="1A171B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623" name="Freeform 1124"/>
                  <p:cNvSpPr>
                    <a:spLocks/>
                  </p:cNvSpPr>
                  <p:nvPr/>
                </p:nvSpPr>
                <p:spPr bwMode="auto">
                  <a:xfrm>
                    <a:off x="3373" y="1611"/>
                    <a:ext cx="112" cy="8"/>
                  </a:xfrm>
                  <a:custGeom>
                    <a:avLst/>
                    <a:gdLst>
                      <a:gd name="T0" fmla="*/ 0 w 45"/>
                      <a:gd name="T1" fmla="*/ 149 h 3"/>
                      <a:gd name="T2" fmla="*/ 1727 w 45"/>
                      <a:gd name="T3" fmla="*/ 56 h 3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45" h="3">
                        <a:moveTo>
                          <a:pt x="0" y="3"/>
                        </a:moveTo>
                        <a:cubicBezTo>
                          <a:pt x="8" y="0"/>
                          <a:pt x="41" y="1"/>
                          <a:pt x="45" y="1"/>
                        </a:cubicBezTo>
                      </a:path>
                    </a:pathLst>
                  </a:custGeom>
                  <a:noFill/>
                  <a:ln w="7938" cap="rnd">
                    <a:solidFill>
                      <a:srgbClr val="1A171B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624" name="Freeform 1125"/>
                  <p:cNvSpPr>
                    <a:spLocks/>
                  </p:cNvSpPr>
                  <p:nvPr/>
                </p:nvSpPr>
                <p:spPr bwMode="auto">
                  <a:xfrm>
                    <a:off x="3398" y="1739"/>
                    <a:ext cx="102" cy="8"/>
                  </a:xfrm>
                  <a:custGeom>
                    <a:avLst/>
                    <a:gdLst>
                      <a:gd name="T0" fmla="*/ 0 w 41"/>
                      <a:gd name="T1" fmla="*/ 93 h 3"/>
                      <a:gd name="T2" fmla="*/ 1572 w 41"/>
                      <a:gd name="T3" fmla="*/ 0 h 3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41" h="3">
                        <a:moveTo>
                          <a:pt x="0" y="2"/>
                        </a:moveTo>
                        <a:cubicBezTo>
                          <a:pt x="7" y="3"/>
                          <a:pt x="33" y="2"/>
                          <a:pt x="41" y="0"/>
                        </a:cubicBezTo>
                      </a:path>
                    </a:pathLst>
                  </a:custGeom>
                  <a:noFill/>
                  <a:ln w="7938" cap="rnd">
                    <a:solidFill>
                      <a:srgbClr val="1A171B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625" name="Freeform 1126"/>
                  <p:cNvSpPr>
                    <a:spLocks/>
                  </p:cNvSpPr>
                  <p:nvPr/>
                </p:nvSpPr>
                <p:spPr bwMode="auto">
                  <a:xfrm>
                    <a:off x="3523" y="1493"/>
                    <a:ext cx="92" cy="16"/>
                  </a:xfrm>
                  <a:custGeom>
                    <a:avLst/>
                    <a:gdLst>
                      <a:gd name="T0" fmla="*/ 0 w 37"/>
                      <a:gd name="T1" fmla="*/ 0 h 6"/>
                      <a:gd name="T2" fmla="*/ 1415 w 37"/>
                      <a:gd name="T3" fmla="*/ 307 h 6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37" h="6">
                        <a:moveTo>
                          <a:pt x="0" y="0"/>
                        </a:moveTo>
                        <a:cubicBezTo>
                          <a:pt x="9" y="0"/>
                          <a:pt x="31" y="2"/>
                          <a:pt x="37" y="6"/>
                        </a:cubicBezTo>
                      </a:path>
                    </a:pathLst>
                  </a:custGeom>
                  <a:noFill/>
                  <a:ln w="7938" cap="rnd">
                    <a:solidFill>
                      <a:srgbClr val="1A171B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626" name="Freeform 1127"/>
                  <p:cNvSpPr>
                    <a:spLocks/>
                  </p:cNvSpPr>
                  <p:nvPr/>
                </p:nvSpPr>
                <p:spPr bwMode="auto">
                  <a:xfrm>
                    <a:off x="3533" y="1373"/>
                    <a:ext cx="82" cy="32"/>
                  </a:xfrm>
                  <a:custGeom>
                    <a:avLst/>
                    <a:gdLst>
                      <a:gd name="T0" fmla="*/ 0 w 33"/>
                      <a:gd name="T1" fmla="*/ 0 h 12"/>
                      <a:gd name="T2" fmla="*/ 1260 w 33"/>
                      <a:gd name="T3" fmla="*/ 605 h 1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33" h="12">
                        <a:moveTo>
                          <a:pt x="0" y="0"/>
                        </a:moveTo>
                        <a:cubicBezTo>
                          <a:pt x="12" y="0"/>
                          <a:pt x="30" y="6"/>
                          <a:pt x="33" y="12"/>
                        </a:cubicBezTo>
                      </a:path>
                    </a:pathLst>
                  </a:custGeom>
                  <a:noFill/>
                  <a:ln w="7938" cap="rnd">
                    <a:solidFill>
                      <a:srgbClr val="1A171B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627" name="Freeform 1128"/>
                  <p:cNvSpPr>
                    <a:spLocks/>
                  </p:cNvSpPr>
                  <p:nvPr/>
                </p:nvSpPr>
                <p:spPr bwMode="auto">
                  <a:xfrm>
                    <a:off x="3560" y="1269"/>
                    <a:ext cx="63" cy="22"/>
                  </a:xfrm>
                  <a:custGeom>
                    <a:avLst/>
                    <a:gdLst>
                      <a:gd name="T0" fmla="*/ 0 w 25"/>
                      <a:gd name="T1" fmla="*/ 0 h 8"/>
                      <a:gd name="T2" fmla="*/ 1011 w 25"/>
                      <a:gd name="T3" fmla="*/ 462 h 8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25" h="8">
                        <a:moveTo>
                          <a:pt x="0" y="0"/>
                        </a:moveTo>
                        <a:cubicBezTo>
                          <a:pt x="10" y="1"/>
                          <a:pt x="25" y="8"/>
                          <a:pt x="25" y="8"/>
                        </a:cubicBezTo>
                      </a:path>
                    </a:pathLst>
                  </a:custGeom>
                  <a:noFill/>
                  <a:ln w="7938" cap="rnd">
                    <a:solidFill>
                      <a:srgbClr val="1A171B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628" name="Freeform 1129"/>
                  <p:cNvSpPr>
                    <a:spLocks/>
                  </p:cNvSpPr>
                  <p:nvPr/>
                </p:nvSpPr>
                <p:spPr bwMode="auto">
                  <a:xfrm>
                    <a:off x="3558" y="1160"/>
                    <a:ext cx="55" cy="11"/>
                  </a:xfrm>
                  <a:custGeom>
                    <a:avLst/>
                    <a:gdLst>
                      <a:gd name="T0" fmla="*/ 0 w 22"/>
                      <a:gd name="T1" fmla="*/ 228 h 4"/>
                      <a:gd name="T2" fmla="*/ 863 w 22"/>
                      <a:gd name="T3" fmla="*/ 168 h 4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22" h="4">
                        <a:moveTo>
                          <a:pt x="0" y="4"/>
                        </a:moveTo>
                        <a:cubicBezTo>
                          <a:pt x="10" y="0"/>
                          <a:pt x="22" y="3"/>
                          <a:pt x="22" y="3"/>
                        </a:cubicBezTo>
                      </a:path>
                    </a:pathLst>
                  </a:custGeom>
                  <a:noFill/>
                  <a:ln w="7938" cap="rnd">
                    <a:solidFill>
                      <a:srgbClr val="1A171B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629" name="Freeform 1130"/>
                  <p:cNvSpPr>
                    <a:spLocks/>
                  </p:cNvSpPr>
                  <p:nvPr/>
                </p:nvSpPr>
                <p:spPr bwMode="auto">
                  <a:xfrm>
                    <a:off x="3563" y="1037"/>
                    <a:ext cx="47" cy="6"/>
                  </a:xfrm>
                  <a:custGeom>
                    <a:avLst/>
                    <a:gdLst>
                      <a:gd name="T0" fmla="*/ 0 w 19"/>
                      <a:gd name="T1" fmla="*/ 162 h 2"/>
                      <a:gd name="T2" fmla="*/ 710 w 19"/>
                      <a:gd name="T3" fmla="*/ 162 h 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9" h="2">
                        <a:moveTo>
                          <a:pt x="0" y="2"/>
                        </a:moveTo>
                        <a:cubicBezTo>
                          <a:pt x="7" y="0"/>
                          <a:pt x="19" y="2"/>
                          <a:pt x="19" y="2"/>
                        </a:cubicBezTo>
                      </a:path>
                    </a:pathLst>
                  </a:custGeom>
                  <a:noFill/>
                  <a:ln w="7938" cap="rnd">
                    <a:solidFill>
                      <a:srgbClr val="1A171B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630" name="Freeform 1131"/>
                  <p:cNvSpPr>
                    <a:spLocks/>
                  </p:cNvSpPr>
                  <p:nvPr/>
                </p:nvSpPr>
                <p:spPr bwMode="auto">
                  <a:xfrm>
                    <a:off x="3558" y="1707"/>
                    <a:ext cx="72" cy="18"/>
                  </a:xfrm>
                  <a:custGeom>
                    <a:avLst/>
                    <a:gdLst>
                      <a:gd name="T0" fmla="*/ 1102 w 29"/>
                      <a:gd name="T1" fmla="*/ 0 h 7"/>
                      <a:gd name="T2" fmla="*/ 0 w 29"/>
                      <a:gd name="T3" fmla="*/ 219 h 7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29" h="7">
                        <a:moveTo>
                          <a:pt x="29" y="0"/>
                        </a:moveTo>
                        <a:cubicBezTo>
                          <a:pt x="29" y="0"/>
                          <a:pt x="9" y="7"/>
                          <a:pt x="0" y="5"/>
                        </a:cubicBezTo>
                      </a:path>
                    </a:pathLst>
                  </a:custGeom>
                  <a:noFill/>
                  <a:ln w="7938" cap="rnd">
                    <a:solidFill>
                      <a:srgbClr val="1A171B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631" name="Freeform 1132"/>
                  <p:cNvSpPr>
                    <a:spLocks/>
                  </p:cNvSpPr>
                  <p:nvPr/>
                </p:nvSpPr>
                <p:spPr bwMode="auto">
                  <a:xfrm>
                    <a:off x="3560" y="1597"/>
                    <a:ext cx="68" cy="11"/>
                  </a:xfrm>
                  <a:custGeom>
                    <a:avLst/>
                    <a:gdLst>
                      <a:gd name="T0" fmla="*/ 0 w 27"/>
                      <a:gd name="T1" fmla="*/ 129 h 4"/>
                      <a:gd name="T2" fmla="*/ 1085 w 27"/>
                      <a:gd name="T3" fmla="*/ 228 h 4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27" h="4">
                        <a:moveTo>
                          <a:pt x="0" y="2"/>
                        </a:moveTo>
                        <a:cubicBezTo>
                          <a:pt x="10" y="0"/>
                          <a:pt x="27" y="4"/>
                          <a:pt x="27" y="4"/>
                        </a:cubicBezTo>
                      </a:path>
                    </a:pathLst>
                  </a:custGeom>
                  <a:noFill/>
                  <a:ln w="7938" cap="rnd">
                    <a:solidFill>
                      <a:srgbClr val="1A171B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632" name="Freeform 1133"/>
                  <p:cNvSpPr>
                    <a:spLocks/>
                  </p:cNvSpPr>
                  <p:nvPr/>
                </p:nvSpPr>
                <p:spPr bwMode="auto">
                  <a:xfrm>
                    <a:off x="3410" y="1883"/>
                    <a:ext cx="93" cy="13"/>
                  </a:xfrm>
                  <a:custGeom>
                    <a:avLst/>
                    <a:gdLst>
                      <a:gd name="T0" fmla="*/ 0 w 37"/>
                      <a:gd name="T1" fmla="*/ 143 h 5"/>
                      <a:gd name="T2" fmla="*/ 1478 w 37"/>
                      <a:gd name="T3" fmla="*/ 0 h 5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37" h="5">
                        <a:moveTo>
                          <a:pt x="0" y="3"/>
                        </a:moveTo>
                        <a:cubicBezTo>
                          <a:pt x="9" y="5"/>
                          <a:pt x="30" y="3"/>
                          <a:pt x="37" y="0"/>
                        </a:cubicBezTo>
                      </a:path>
                    </a:pathLst>
                  </a:custGeom>
                  <a:noFill/>
                  <a:ln w="7938" cap="rnd">
                    <a:solidFill>
                      <a:srgbClr val="1A171B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633" name="Freeform 1134"/>
                  <p:cNvSpPr>
                    <a:spLocks/>
                  </p:cNvSpPr>
                  <p:nvPr/>
                </p:nvSpPr>
                <p:spPr bwMode="auto">
                  <a:xfrm>
                    <a:off x="3573" y="1845"/>
                    <a:ext cx="70" cy="16"/>
                  </a:xfrm>
                  <a:custGeom>
                    <a:avLst/>
                    <a:gdLst>
                      <a:gd name="T0" fmla="*/ 0 w 28"/>
                      <a:gd name="T1" fmla="*/ 307 h 6"/>
                      <a:gd name="T2" fmla="*/ 1095 w 28"/>
                      <a:gd name="T3" fmla="*/ 0 h 6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28" h="6">
                        <a:moveTo>
                          <a:pt x="0" y="6"/>
                        </a:moveTo>
                        <a:cubicBezTo>
                          <a:pt x="11" y="5"/>
                          <a:pt x="24" y="3"/>
                          <a:pt x="28" y="0"/>
                        </a:cubicBezTo>
                      </a:path>
                    </a:pathLst>
                  </a:custGeom>
                  <a:noFill/>
                  <a:ln w="7938" cap="rnd">
                    <a:solidFill>
                      <a:srgbClr val="1A171B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634" name="Freeform 1135"/>
                  <p:cNvSpPr>
                    <a:spLocks/>
                  </p:cNvSpPr>
                  <p:nvPr/>
                </p:nvSpPr>
                <p:spPr bwMode="auto">
                  <a:xfrm>
                    <a:off x="3420" y="1995"/>
                    <a:ext cx="103" cy="18"/>
                  </a:xfrm>
                  <a:custGeom>
                    <a:avLst/>
                    <a:gdLst>
                      <a:gd name="T0" fmla="*/ 0 w 41"/>
                      <a:gd name="T1" fmla="*/ 219 h 7"/>
                      <a:gd name="T2" fmla="*/ 1635 w 41"/>
                      <a:gd name="T3" fmla="*/ 0 h 7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41" h="7">
                        <a:moveTo>
                          <a:pt x="0" y="5"/>
                        </a:moveTo>
                        <a:cubicBezTo>
                          <a:pt x="10" y="7"/>
                          <a:pt x="35" y="2"/>
                          <a:pt x="41" y="0"/>
                        </a:cubicBezTo>
                      </a:path>
                    </a:pathLst>
                  </a:custGeom>
                  <a:noFill/>
                  <a:ln w="7938" cap="rnd">
                    <a:solidFill>
                      <a:srgbClr val="1A171B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635" name="Freeform 1136"/>
                  <p:cNvSpPr>
                    <a:spLocks/>
                  </p:cNvSpPr>
                  <p:nvPr/>
                </p:nvSpPr>
                <p:spPr bwMode="auto">
                  <a:xfrm>
                    <a:off x="3603" y="1971"/>
                    <a:ext cx="70" cy="10"/>
                  </a:xfrm>
                  <a:custGeom>
                    <a:avLst/>
                    <a:gdLst>
                      <a:gd name="T0" fmla="*/ 0 w 28"/>
                      <a:gd name="T1" fmla="*/ 158 h 4"/>
                      <a:gd name="T2" fmla="*/ 1095 w 28"/>
                      <a:gd name="T3" fmla="*/ 83 h 4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28" h="4">
                        <a:moveTo>
                          <a:pt x="0" y="4"/>
                        </a:moveTo>
                        <a:cubicBezTo>
                          <a:pt x="11" y="2"/>
                          <a:pt x="21" y="0"/>
                          <a:pt x="28" y="2"/>
                        </a:cubicBezTo>
                      </a:path>
                    </a:pathLst>
                  </a:custGeom>
                  <a:noFill/>
                  <a:ln w="7938" cap="rnd">
                    <a:solidFill>
                      <a:srgbClr val="1A171B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636" name="Freeform 1137"/>
                  <p:cNvSpPr>
                    <a:spLocks/>
                  </p:cNvSpPr>
                  <p:nvPr/>
                </p:nvSpPr>
                <p:spPr bwMode="auto">
                  <a:xfrm>
                    <a:off x="3448" y="2107"/>
                    <a:ext cx="90" cy="10"/>
                  </a:xfrm>
                  <a:custGeom>
                    <a:avLst/>
                    <a:gdLst>
                      <a:gd name="T0" fmla="*/ 0 w 36"/>
                      <a:gd name="T1" fmla="*/ 83 h 4"/>
                      <a:gd name="T2" fmla="*/ 1408 w 36"/>
                      <a:gd name="T3" fmla="*/ 0 h 4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36" h="4">
                        <a:moveTo>
                          <a:pt x="0" y="2"/>
                        </a:moveTo>
                        <a:cubicBezTo>
                          <a:pt x="7" y="4"/>
                          <a:pt x="34" y="1"/>
                          <a:pt x="36" y="0"/>
                        </a:cubicBezTo>
                      </a:path>
                    </a:pathLst>
                  </a:custGeom>
                  <a:noFill/>
                  <a:ln w="7938" cap="rnd">
                    <a:solidFill>
                      <a:srgbClr val="1A171B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637" name="Freeform 1138"/>
                  <p:cNvSpPr>
                    <a:spLocks/>
                  </p:cNvSpPr>
                  <p:nvPr/>
                </p:nvSpPr>
                <p:spPr bwMode="auto">
                  <a:xfrm>
                    <a:off x="3625" y="2072"/>
                    <a:ext cx="68" cy="13"/>
                  </a:xfrm>
                  <a:custGeom>
                    <a:avLst/>
                    <a:gdLst>
                      <a:gd name="T0" fmla="*/ 0 w 27"/>
                      <a:gd name="T1" fmla="*/ 229 h 5"/>
                      <a:gd name="T2" fmla="*/ 1085 w 27"/>
                      <a:gd name="T3" fmla="*/ 177 h 5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27" h="5">
                        <a:moveTo>
                          <a:pt x="0" y="5"/>
                        </a:moveTo>
                        <a:cubicBezTo>
                          <a:pt x="6" y="4"/>
                          <a:pt x="22" y="0"/>
                          <a:pt x="27" y="4"/>
                        </a:cubicBezTo>
                      </a:path>
                    </a:pathLst>
                  </a:custGeom>
                  <a:noFill/>
                  <a:ln w="7938" cap="rnd">
                    <a:solidFill>
                      <a:srgbClr val="1A171B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638" name="Freeform 1139"/>
                  <p:cNvSpPr>
                    <a:spLocks/>
                  </p:cNvSpPr>
                  <p:nvPr/>
                </p:nvSpPr>
                <p:spPr bwMode="auto">
                  <a:xfrm>
                    <a:off x="3473" y="2200"/>
                    <a:ext cx="95" cy="5"/>
                  </a:xfrm>
                  <a:custGeom>
                    <a:avLst/>
                    <a:gdLst>
                      <a:gd name="T0" fmla="*/ 0 w 38"/>
                      <a:gd name="T1" fmla="*/ 50 h 2"/>
                      <a:gd name="T2" fmla="*/ 1488 w 38"/>
                      <a:gd name="T3" fmla="*/ 0 h 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38" h="2">
                        <a:moveTo>
                          <a:pt x="0" y="1"/>
                        </a:moveTo>
                        <a:cubicBezTo>
                          <a:pt x="7" y="1"/>
                          <a:pt x="32" y="2"/>
                          <a:pt x="38" y="0"/>
                        </a:cubicBezTo>
                      </a:path>
                    </a:pathLst>
                  </a:custGeom>
                  <a:noFill/>
                  <a:ln w="7938" cap="rnd">
                    <a:solidFill>
                      <a:srgbClr val="1A171B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639" name="Freeform 1140"/>
                  <p:cNvSpPr>
                    <a:spLocks/>
                  </p:cNvSpPr>
                  <p:nvPr/>
                </p:nvSpPr>
                <p:spPr bwMode="auto">
                  <a:xfrm>
                    <a:off x="3660" y="2200"/>
                    <a:ext cx="63" cy="3"/>
                  </a:xfrm>
                  <a:custGeom>
                    <a:avLst/>
                    <a:gdLst>
                      <a:gd name="T0" fmla="*/ 0 w 25"/>
                      <a:gd name="T1" fmla="*/ 81 h 1"/>
                      <a:gd name="T2" fmla="*/ 1011 w 25"/>
                      <a:gd name="T3" fmla="*/ 81 h 1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25" h="1">
                        <a:moveTo>
                          <a:pt x="0" y="1"/>
                        </a:moveTo>
                        <a:cubicBezTo>
                          <a:pt x="11" y="1"/>
                          <a:pt x="23" y="0"/>
                          <a:pt x="25" y="1"/>
                        </a:cubicBezTo>
                      </a:path>
                    </a:pathLst>
                  </a:custGeom>
                  <a:noFill/>
                  <a:ln w="7938" cap="rnd">
                    <a:solidFill>
                      <a:srgbClr val="1A171B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640" name="Freeform 1141"/>
                  <p:cNvSpPr>
                    <a:spLocks/>
                  </p:cNvSpPr>
                  <p:nvPr/>
                </p:nvSpPr>
                <p:spPr bwMode="auto">
                  <a:xfrm>
                    <a:off x="3493" y="2293"/>
                    <a:ext cx="102" cy="16"/>
                  </a:xfrm>
                  <a:custGeom>
                    <a:avLst/>
                    <a:gdLst>
                      <a:gd name="T0" fmla="*/ 0 w 41"/>
                      <a:gd name="T1" fmla="*/ 0 h 6"/>
                      <a:gd name="T2" fmla="*/ 1572 w 41"/>
                      <a:gd name="T3" fmla="*/ 248 h 6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41" h="6">
                        <a:moveTo>
                          <a:pt x="0" y="0"/>
                        </a:moveTo>
                        <a:cubicBezTo>
                          <a:pt x="11" y="3"/>
                          <a:pt x="32" y="6"/>
                          <a:pt x="41" y="5"/>
                        </a:cubicBezTo>
                      </a:path>
                    </a:pathLst>
                  </a:custGeom>
                  <a:noFill/>
                  <a:ln w="7938" cap="rnd">
                    <a:solidFill>
                      <a:srgbClr val="1A171B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641" name="Freeform 1142"/>
                  <p:cNvSpPr>
                    <a:spLocks/>
                  </p:cNvSpPr>
                  <p:nvPr/>
                </p:nvSpPr>
                <p:spPr bwMode="auto">
                  <a:xfrm>
                    <a:off x="3673" y="2325"/>
                    <a:ext cx="67" cy="16"/>
                  </a:xfrm>
                  <a:custGeom>
                    <a:avLst/>
                    <a:gdLst>
                      <a:gd name="T0" fmla="*/ 0 w 27"/>
                      <a:gd name="T1" fmla="*/ 0 h 6"/>
                      <a:gd name="T2" fmla="*/ 1022 w 27"/>
                      <a:gd name="T3" fmla="*/ 307 h 6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27" h="6">
                        <a:moveTo>
                          <a:pt x="0" y="0"/>
                        </a:moveTo>
                        <a:cubicBezTo>
                          <a:pt x="10" y="4"/>
                          <a:pt x="27" y="6"/>
                          <a:pt x="27" y="6"/>
                        </a:cubicBezTo>
                      </a:path>
                    </a:pathLst>
                  </a:custGeom>
                  <a:noFill/>
                  <a:ln w="7938" cap="rnd">
                    <a:solidFill>
                      <a:srgbClr val="1A171B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642" name="Freeform 1143"/>
                  <p:cNvSpPr>
                    <a:spLocks/>
                  </p:cNvSpPr>
                  <p:nvPr/>
                </p:nvSpPr>
                <p:spPr bwMode="auto">
                  <a:xfrm>
                    <a:off x="3493" y="2371"/>
                    <a:ext cx="87" cy="34"/>
                  </a:xfrm>
                  <a:custGeom>
                    <a:avLst/>
                    <a:gdLst>
                      <a:gd name="T0" fmla="*/ 0 w 35"/>
                      <a:gd name="T1" fmla="*/ 0 h 13"/>
                      <a:gd name="T2" fmla="*/ 1335 w 35"/>
                      <a:gd name="T3" fmla="*/ 554 h 13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35" h="13">
                        <a:moveTo>
                          <a:pt x="0" y="0"/>
                        </a:moveTo>
                        <a:cubicBezTo>
                          <a:pt x="8" y="5"/>
                          <a:pt x="27" y="13"/>
                          <a:pt x="35" y="12"/>
                        </a:cubicBezTo>
                      </a:path>
                    </a:pathLst>
                  </a:custGeom>
                  <a:noFill/>
                  <a:ln w="7938" cap="rnd">
                    <a:solidFill>
                      <a:srgbClr val="1A171B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643" name="Freeform 1144"/>
                  <p:cNvSpPr>
                    <a:spLocks/>
                  </p:cNvSpPr>
                  <p:nvPr/>
                </p:nvSpPr>
                <p:spPr bwMode="auto">
                  <a:xfrm>
                    <a:off x="3653" y="2453"/>
                    <a:ext cx="65" cy="30"/>
                  </a:xfrm>
                  <a:custGeom>
                    <a:avLst/>
                    <a:gdLst>
                      <a:gd name="T0" fmla="*/ 0 w 26"/>
                      <a:gd name="T1" fmla="*/ 0 h 11"/>
                      <a:gd name="T2" fmla="*/ 1020 w 26"/>
                      <a:gd name="T3" fmla="*/ 447 h 11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26" h="11">
                        <a:moveTo>
                          <a:pt x="0" y="0"/>
                        </a:moveTo>
                        <a:cubicBezTo>
                          <a:pt x="10" y="4"/>
                          <a:pt x="20" y="11"/>
                          <a:pt x="26" y="8"/>
                        </a:cubicBezTo>
                      </a:path>
                    </a:pathLst>
                  </a:custGeom>
                  <a:noFill/>
                  <a:ln w="7938" cap="rnd">
                    <a:solidFill>
                      <a:srgbClr val="1A171B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644" name="Freeform 1145"/>
                  <p:cNvSpPr>
                    <a:spLocks/>
                  </p:cNvSpPr>
                  <p:nvPr/>
                </p:nvSpPr>
                <p:spPr bwMode="auto">
                  <a:xfrm>
                    <a:off x="3465" y="2453"/>
                    <a:ext cx="60" cy="46"/>
                  </a:xfrm>
                  <a:custGeom>
                    <a:avLst/>
                    <a:gdLst>
                      <a:gd name="T0" fmla="*/ 0 w 24"/>
                      <a:gd name="T1" fmla="*/ 0 h 17"/>
                      <a:gd name="T2" fmla="*/ 938 w 24"/>
                      <a:gd name="T3" fmla="*/ 909 h 17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24" h="17">
                        <a:moveTo>
                          <a:pt x="0" y="0"/>
                        </a:moveTo>
                        <a:cubicBezTo>
                          <a:pt x="5" y="10"/>
                          <a:pt x="17" y="15"/>
                          <a:pt x="24" y="17"/>
                        </a:cubicBezTo>
                      </a:path>
                    </a:pathLst>
                  </a:custGeom>
                  <a:noFill/>
                  <a:ln w="7938" cap="rnd">
                    <a:solidFill>
                      <a:srgbClr val="1A171B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645" name="Freeform 1146"/>
                  <p:cNvSpPr>
                    <a:spLocks/>
                  </p:cNvSpPr>
                  <p:nvPr/>
                </p:nvSpPr>
                <p:spPr bwMode="auto">
                  <a:xfrm>
                    <a:off x="3495" y="2712"/>
                    <a:ext cx="33" cy="64"/>
                  </a:xfrm>
                  <a:custGeom>
                    <a:avLst/>
                    <a:gdLst>
                      <a:gd name="T0" fmla="*/ 0 w 13"/>
                      <a:gd name="T1" fmla="*/ 0 h 24"/>
                      <a:gd name="T2" fmla="*/ 541 w 13"/>
                      <a:gd name="T3" fmla="*/ 1216 h 24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3" h="24">
                        <a:moveTo>
                          <a:pt x="0" y="0"/>
                        </a:moveTo>
                        <a:cubicBezTo>
                          <a:pt x="5" y="9"/>
                          <a:pt x="11" y="15"/>
                          <a:pt x="13" y="24"/>
                        </a:cubicBezTo>
                      </a:path>
                    </a:pathLst>
                  </a:custGeom>
                  <a:noFill/>
                  <a:ln w="7938" cap="rnd">
                    <a:solidFill>
                      <a:srgbClr val="1A171B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646" name="Freeform 1147"/>
                  <p:cNvSpPr>
                    <a:spLocks/>
                  </p:cNvSpPr>
                  <p:nvPr/>
                </p:nvSpPr>
                <p:spPr bwMode="auto">
                  <a:xfrm>
                    <a:off x="3585" y="2605"/>
                    <a:ext cx="40" cy="38"/>
                  </a:xfrm>
                  <a:custGeom>
                    <a:avLst/>
                    <a:gdLst>
                      <a:gd name="T0" fmla="*/ 0 w 16"/>
                      <a:gd name="T1" fmla="*/ 0 h 14"/>
                      <a:gd name="T2" fmla="*/ 625 w 16"/>
                      <a:gd name="T3" fmla="*/ 760 h 14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6" h="14">
                        <a:moveTo>
                          <a:pt x="0" y="0"/>
                        </a:moveTo>
                        <a:cubicBezTo>
                          <a:pt x="8" y="5"/>
                          <a:pt x="16" y="14"/>
                          <a:pt x="16" y="14"/>
                        </a:cubicBezTo>
                      </a:path>
                    </a:pathLst>
                  </a:custGeom>
                  <a:noFill/>
                  <a:ln w="7938" cap="rnd">
                    <a:solidFill>
                      <a:srgbClr val="1A171B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647" name="Freeform 1148"/>
                  <p:cNvSpPr>
                    <a:spLocks/>
                  </p:cNvSpPr>
                  <p:nvPr/>
                </p:nvSpPr>
                <p:spPr bwMode="auto">
                  <a:xfrm>
                    <a:off x="3390" y="2840"/>
                    <a:ext cx="10" cy="69"/>
                  </a:xfrm>
                  <a:custGeom>
                    <a:avLst/>
                    <a:gdLst>
                      <a:gd name="T0" fmla="*/ 0 w 4"/>
                      <a:gd name="T1" fmla="*/ 0 h 26"/>
                      <a:gd name="T2" fmla="*/ 83 w 4"/>
                      <a:gd name="T3" fmla="*/ 1290 h 26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4" h="26">
                        <a:moveTo>
                          <a:pt x="0" y="0"/>
                        </a:moveTo>
                        <a:cubicBezTo>
                          <a:pt x="4" y="8"/>
                          <a:pt x="4" y="22"/>
                          <a:pt x="2" y="26"/>
                        </a:cubicBezTo>
                      </a:path>
                    </a:pathLst>
                  </a:custGeom>
                  <a:noFill/>
                  <a:ln w="7938" cap="rnd">
                    <a:solidFill>
                      <a:srgbClr val="1A171B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648" name="Freeform 1149"/>
                  <p:cNvSpPr>
                    <a:spLocks/>
                  </p:cNvSpPr>
                  <p:nvPr/>
                </p:nvSpPr>
                <p:spPr bwMode="auto">
                  <a:xfrm>
                    <a:off x="2978" y="2840"/>
                    <a:ext cx="60" cy="37"/>
                  </a:xfrm>
                  <a:custGeom>
                    <a:avLst/>
                    <a:gdLst>
                      <a:gd name="T0" fmla="*/ 0 w 24"/>
                      <a:gd name="T1" fmla="*/ 685 h 14"/>
                      <a:gd name="T2" fmla="*/ 938 w 24"/>
                      <a:gd name="T3" fmla="*/ 0 h 14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24" h="14">
                        <a:moveTo>
                          <a:pt x="0" y="14"/>
                        </a:moveTo>
                        <a:cubicBezTo>
                          <a:pt x="8" y="5"/>
                          <a:pt x="11" y="1"/>
                          <a:pt x="24" y="0"/>
                        </a:cubicBezTo>
                      </a:path>
                    </a:pathLst>
                  </a:custGeom>
                  <a:noFill/>
                  <a:ln w="11113" cap="rnd">
                    <a:solidFill>
                      <a:srgbClr val="1A171B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649" name="Freeform 1150"/>
                  <p:cNvSpPr>
                    <a:spLocks/>
                  </p:cNvSpPr>
                  <p:nvPr/>
                </p:nvSpPr>
                <p:spPr bwMode="auto">
                  <a:xfrm>
                    <a:off x="2055" y="1373"/>
                    <a:ext cx="68" cy="48"/>
                  </a:xfrm>
                  <a:custGeom>
                    <a:avLst/>
                    <a:gdLst>
                      <a:gd name="T0" fmla="*/ 0 w 27"/>
                      <a:gd name="T1" fmla="*/ 0 h 18"/>
                      <a:gd name="T2" fmla="*/ 1085 w 27"/>
                      <a:gd name="T3" fmla="*/ 909 h 18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27" h="18">
                        <a:moveTo>
                          <a:pt x="0" y="0"/>
                        </a:moveTo>
                        <a:cubicBezTo>
                          <a:pt x="6" y="13"/>
                          <a:pt x="17" y="17"/>
                          <a:pt x="27" y="18"/>
                        </a:cubicBezTo>
                      </a:path>
                    </a:pathLst>
                  </a:custGeom>
                  <a:noFill/>
                  <a:ln w="7938" cap="rnd">
                    <a:solidFill>
                      <a:srgbClr val="1A171B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650" name="Freeform 1151"/>
                  <p:cNvSpPr>
                    <a:spLocks/>
                  </p:cNvSpPr>
                  <p:nvPr/>
                </p:nvSpPr>
                <p:spPr bwMode="auto">
                  <a:xfrm>
                    <a:off x="2100" y="1395"/>
                    <a:ext cx="403" cy="1261"/>
                  </a:xfrm>
                  <a:custGeom>
                    <a:avLst/>
                    <a:gdLst>
                      <a:gd name="T0" fmla="*/ 6273 w 161"/>
                      <a:gd name="T1" fmla="*/ 23383 h 473"/>
                      <a:gd name="T2" fmla="*/ 6040 w 161"/>
                      <a:gd name="T3" fmla="*/ 23191 h 473"/>
                      <a:gd name="T4" fmla="*/ 6165 w 161"/>
                      <a:gd name="T5" fmla="*/ 22885 h 473"/>
                      <a:gd name="T6" fmla="*/ 4906 w 161"/>
                      <a:gd name="T7" fmla="*/ 22885 h 473"/>
                      <a:gd name="T8" fmla="*/ 2826 w 161"/>
                      <a:gd name="T9" fmla="*/ 20960 h 473"/>
                      <a:gd name="T10" fmla="*/ 1722 w 161"/>
                      <a:gd name="T11" fmla="*/ 19254 h 473"/>
                      <a:gd name="T12" fmla="*/ 939 w 161"/>
                      <a:gd name="T13" fmla="*/ 17014 h 473"/>
                      <a:gd name="T14" fmla="*/ 708 w 161"/>
                      <a:gd name="T15" fmla="*/ 15345 h 473"/>
                      <a:gd name="T16" fmla="*/ 676 w 161"/>
                      <a:gd name="T17" fmla="*/ 13524 h 473"/>
                      <a:gd name="T18" fmla="*/ 783 w 161"/>
                      <a:gd name="T19" fmla="*/ 12282 h 473"/>
                      <a:gd name="T20" fmla="*/ 1021 w 161"/>
                      <a:gd name="T21" fmla="*/ 10760 h 473"/>
                      <a:gd name="T22" fmla="*/ 1222 w 161"/>
                      <a:gd name="T23" fmla="*/ 10099 h 473"/>
                      <a:gd name="T24" fmla="*/ 1459 w 161"/>
                      <a:gd name="T25" fmla="*/ 8280 h 473"/>
                      <a:gd name="T26" fmla="*/ 1534 w 161"/>
                      <a:gd name="T27" fmla="*/ 7121 h 473"/>
                      <a:gd name="T28" fmla="*/ 1692 w 161"/>
                      <a:gd name="T29" fmla="*/ 5700 h 473"/>
                      <a:gd name="T30" fmla="*/ 1617 w 161"/>
                      <a:gd name="T31" fmla="*/ 3844 h 473"/>
                      <a:gd name="T32" fmla="*/ 1692 w 161"/>
                      <a:gd name="T33" fmla="*/ 1728 h 473"/>
                      <a:gd name="T34" fmla="*/ 1567 w 161"/>
                      <a:gd name="T35" fmla="*/ 397 h 473"/>
                      <a:gd name="T36" fmla="*/ 864 w 161"/>
                      <a:gd name="T37" fmla="*/ 0 h 473"/>
                      <a:gd name="T38" fmla="*/ 1096 w 161"/>
                      <a:gd name="T39" fmla="*/ 704 h 473"/>
                      <a:gd name="T40" fmla="*/ 1179 w 161"/>
                      <a:gd name="T41" fmla="*/ 2479 h 473"/>
                      <a:gd name="T42" fmla="*/ 1066 w 161"/>
                      <a:gd name="T43" fmla="*/ 3639 h 473"/>
                      <a:gd name="T44" fmla="*/ 1066 w 161"/>
                      <a:gd name="T45" fmla="*/ 4948 h 473"/>
                      <a:gd name="T46" fmla="*/ 1021 w 161"/>
                      <a:gd name="T47" fmla="*/ 5756 h 473"/>
                      <a:gd name="T48" fmla="*/ 864 w 161"/>
                      <a:gd name="T49" fmla="*/ 7030 h 473"/>
                      <a:gd name="T50" fmla="*/ 834 w 161"/>
                      <a:gd name="T51" fmla="*/ 8942 h 473"/>
                      <a:gd name="T52" fmla="*/ 521 w 161"/>
                      <a:gd name="T53" fmla="*/ 10213 h 473"/>
                      <a:gd name="T54" fmla="*/ 471 w 161"/>
                      <a:gd name="T55" fmla="*/ 11429 h 473"/>
                      <a:gd name="T56" fmla="*/ 363 w 161"/>
                      <a:gd name="T57" fmla="*/ 12522 h 473"/>
                      <a:gd name="T58" fmla="*/ 208 w 161"/>
                      <a:gd name="T59" fmla="*/ 14095 h 473"/>
                      <a:gd name="T60" fmla="*/ 50 w 161"/>
                      <a:gd name="T61" fmla="*/ 15615 h 473"/>
                      <a:gd name="T62" fmla="*/ 238 w 161"/>
                      <a:gd name="T63" fmla="*/ 16310 h 473"/>
                      <a:gd name="T64" fmla="*/ 626 w 161"/>
                      <a:gd name="T65" fmla="*/ 18075 h 473"/>
                      <a:gd name="T66" fmla="*/ 1379 w 161"/>
                      <a:gd name="T67" fmla="*/ 19709 h 473"/>
                      <a:gd name="T68" fmla="*/ 2005 w 161"/>
                      <a:gd name="T69" fmla="*/ 21016 h 473"/>
                      <a:gd name="T70" fmla="*/ 2638 w 161"/>
                      <a:gd name="T71" fmla="*/ 21770 h 473"/>
                      <a:gd name="T72" fmla="*/ 3184 w 161"/>
                      <a:gd name="T73" fmla="*/ 22530 h 473"/>
                      <a:gd name="T74" fmla="*/ 5927 w 161"/>
                      <a:gd name="T75" fmla="*/ 23682 h 473"/>
                      <a:gd name="T76" fmla="*/ 6323 w 161"/>
                      <a:gd name="T77" fmla="*/ 23383 h 473"/>
                      <a:gd name="T78" fmla="*/ 6273 w 161"/>
                      <a:gd name="T79" fmla="*/ 23383 h 473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0" t="0" r="r" b="b"/>
                    <a:pathLst>
                      <a:path w="161" h="473">
                        <a:moveTo>
                          <a:pt x="160" y="463"/>
                        </a:moveTo>
                        <a:cubicBezTo>
                          <a:pt x="157" y="464"/>
                          <a:pt x="154" y="462"/>
                          <a:pt x="154" y="459"/>
                        </a:cubicBezTo>
                        <a:cubicBezTo>
                          <a:pt x="153" y="456"/>
                          <a:pt x="154" y="453"/>
                          <a:pt x="157" y="453"/>
                        </a:cubicBezTo>
                        <a:cubicBezTo>
                          <a:pt x="157" y="453"/>
                          <a:pt x="140" y="458"/>
                          <a:pt x="125" y="453"/>
                        </a:cubicBezTo>
                        <a:cubicBezTo>
                          <a:pt x="110" y="448"/>
                          <a:pt x="79" y="422"/>
                          <a:pt x="72" y="415"/>
                        </a:cubicBezTo>
                        <a:cubicBezTo>
                          <a:pt x="65" y="408"/>
                          <a:pt x="52" y="385"/>
                          <a:pt x="44" y="381"/>
                        </a:cubicBezTo>
                        <a:cubicBezTo>
                          <a:pt x="35" y="378"/>
                          <a:pt x="22" y="346"/>
                          <a:pt x="24" y="337"/>
                        </a:cubicBezTo>
                        <a:cubicBezTo>
                          <a:pt x="25" y="329"/>
                          <a:pt x="22" y="310"/>
                          <a:pt x="18" y="304"/>
                        </a:cubicBezTo>
                        <a:cubicBezTo>
                          <a:pt x="15" y="297"/>
                          <a:pt x="13" y="273"/>
                          <a:pt x="17" y="268"/>
                        </a:cubicBezTo>
                        <a:cubicBezTo>
                          <a:pt x="21" y="262"/>
                          <a:pt x="21" y="248"/>
                          <a:pt x="20" y="243"/>
                        </a:cubicBezTo>
                        <a:cubicBezTo>
                          <a:pt x="20" y="237"/>
                          <a:pt x="24" y="217"/>
                          <a:pt x="26" y="213"/>
                        </a:cubicBezTo>
                        <a:cubicBezTo>
                          <a:pt x="28" y="209"/>
                          <a:pt x="31" y="207"/>
                          <a:pt x="31" y="200"/>
                        </a:cubicBezTo>
                        <a:cubicBezTo>
                          <a:pt x="31" y="192"/>
                          <a:pt x="29" y="172"/>
                          <a:pt x="37" y="164"/>
                        </a:cubicBezTo>
                        <a:cubicBezTo>
                          <a:pt x="44" y="155"/>
                          <a:pt x="40" y="149"/>
                          <a:pt x="39" y="141"/>
                        </a:cubicBezTo>
                        <a:cubicBezTo>
                          <a:pt x="37" y="133"/>
                          <a:pt x="39" y="125"/>
                          <a:pt x="43" y="113"/>
                        </a:cubicBezTo>
                        <a:cubicBezTo>
                          <a:pt x="47" y="102"/>
                          <a:pt x="37" y="89"/>
                          <a:pt x="41" y="76"/>
                        </a:cubicBezTo>
                        <a:cubicBezTo>
                          <a:pt x="44" y="62"/>
                          <a:pt x="44" y="45"/>
                          <a:pt x="43" y="34"/>
                        </a:cubicBezTo>
                        <a:cubicBezTo>
                          <a:pt x="42" y="27"/>
                          <a:pt x="41" y="15"/>
                          <a:pt x="40" y="8"/>
                        </a:cubicBezTo>
                        <a:cubicBezTo>
                          <a:pt x="34" y="7"/>
                          <a:pt x="28" y="4"/>
                          <a:pt x="22" y="0"/>
                        </a:cubicBezTo>
                        <a:cubicBezTo>
                          <a:pt x="28" y="14"/>
                          <a:pt x="28" y="14"/>
                          <a:pt x="28" y="14"/>
                        </a:cubicBezTo>
                        <a:cubicBezTo>
                          <a:pt x="30" y="24"/>
                          <a:pt x="30" y="37"/>
                          <a:pt x="30" y="49"/>
                        </a:cubicBezTo>
                        <a:cubicBezTo>
                          <a:pt x="30" y="57"/>
                          <a:pt x="27" y="66"/>
                          <a:pt x="27" y="72"/>
                        </a:cubicBezTo>
                        <a:cubicBezTo>
                          <a:pt x="26" y="80"/>
                          <a:pt x="27" y="89"/>
                          <a:pt x="27" y="98"/>
                        </a:cubicBezTo>
                        <a:cubicBezTo>
                          <a:pt x="26" y="105"/>
                          <a:pt x="26" y="111"/>
                          <a:pt x="26" y="114"/>
                        </a:cubicBezTo>
                        <a:cubicBezTo>
                          <a:pt x="26" y="117"/>
                          <a:pt x="23" y="128"/>
                          <a:pt x="22" y="139"/>
                        </a:cubicBezTo>
                        <a:cubicBezTo>
                          <a:pt x="21" y="154"/>
                          <a:pt x="23" y="170"/>
                          <a:pt x="21" y="177"/>
                        </a:cubicBezTo>
                        <a:cubicBezTo>
                          <a:pt x="20" y="181"/>
                          <a:pt x="14" y="192"/>
                          <a:pt x="13" y="202"/>
                        </a:cubicBezTo>
                        <a:cubicBezTo>
                          <a:pt x="11" y="210"/>
                          <a:pt x="14" y="218"/>
                          <a:pt x="12" y="226"/>
                        </a:cubicBezTo>
                        <a:cubicBezTo>
                          <a:pt x="11" y="235"/>
                          <a:pt x="9" y="243"/>
                          <a:pt x="9" y="248"/>
                        </a:cubicBezTo>
                        <a:cubicBezTo>
                          <a:pt x="8" y="254"/>
                          <a:pt x="6" y="267"/>
                          <a:pt x="5" y="279"/>
                        </a:cubicBezTo>
                        <a:cubicBezTo>
                          <a:pt x="4" y="292"/>
                          <a:pt x="0" y="303"/>
                          <a:pt x="1" y="309"/>
                        </a:cubicBezTo>
                        <a:cubicBezTo>
                          <a:pt x="2" y="313"/>
                          <a:pt x="6" y="319"/>
                          <a:pt x="6" y="323"/>
                        </a:cubicBezTo>
                        <a:cubicBezTo>
                          <a:pt x="8" y="335"/>
                          <a:pt x="10" y="348"/>
                          <a:pt x="16" y="358"/>
                        </a:cubicBezTo>
                        <a:cubicBezTo>
                          <a:pt x="24" y="371"/>
                          <a:pt x="28" y="385"/>
                          <a:pt x="35" y="390"/>
                        </a:cubicBezTo>
                        <a:cubicBezTo>
                          <a:pt x="39" y="392"/>
                          <a:pt x="43" y="405"/>
                          <a:pt x="51" y="416"/>
                        </a:cubicBezTo>
                        <a:cubicBezTo>
                          <a:pt x="56" y="422"/>
                          <a:pt x="62" y="424"/>
                          <a:pt x="67" y="431"/>
                        </a:cubicBezTo>
                        <a:cubicBezTo>
                          <a:pt x="72" y="437"/>
                          <a:pt x="77" y="442"/>
                          <a:pt x="81" y="446"/>
                        </a:cubicBezTo>
                        <a:cubicBezTo>
                          <a:pt x="99" y="463"/>
                          <a:pt x="137" y="473"/>
                          <a:pt x="151" y="469"/>
                        </a:cubicBezTo>
                        <a:cubicBezTo>
                          <a:pt x="159" y="468"/>
                          <a:pt x="161" y="465"/>
                          <a:pt x="161" y="463"/>
                        </a:cubicBezTo>
                        <a:cubicBezTo>
                          <a:pt x="161" y="463"/>
                          <a:pt x="160" y="463"/>
                          <a:pt x="160" y="463"/>
                        </a:cubicBezTo>
                        <a:close/>
                      </a:path>
                    </a:pathLst>
                  </a:custGeom>
                  <a:noFill/>
                  <a:ln w="3175" cap="rnd">
                    <a:solidFill>
                      <a:srgbClr val="1A171B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651" name="Freeform 1152"/>
                  <p:cNvSpPr>
                    <a:spLocks/>
                  </p:cNvSpPr>
                  <p:nvPr/>
                </p:nvSpPr>
                <p:spPr bwMode="auto">
                  <a:xfrm>
                    <a:off x="3283" y="2648"/>
                    <a:ext cx="17" cy="59"/>
                  </a:xfrm>
                  <a:custGeom>
                    <a:avLst/>
                    <a:gdLst>
                      <a:gd name="T0" fmla="*/ 243 w 7"/>
                      <a:gd name="T1" fmla="*/ 0 h 22"/>
                      <a:gd name="T2" fmla="*/ 243 w 7"/>
                      <a:gd name="T3" fmla="*/ 1137 h 2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7" h="22">
                        <a:moveTo>
                          <a:pt x="7" y="0"/>
                        </a:moveTo>
                        <a:cubicBezTo>
                          <a:pt x="0" y="6"/>
                          <a:pt x="7" y="22"/>
                          <a:pt x="7" y="22"/>
                        </a:cubicBezTo>
                      </a:path>
                    </a:pathLst>
                  </a:custGeom>
                  <a:noFill/>
                  <a:ln w="7938" cap="rnd">
                    <a:solidFill>
                      <a:srgbClr val="1A171B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652" name="Freeform 1153"/>
                  <p:cNvSpPr>
                    <a:spLocks/>
                  </p:cNvSpPr>
                  <p:nvPr/>
                </p:nvSpPr>
                <p:spPr bwMode="auto">
                  <a:xfrm>
                    <a:off x="2750" y="2917"/>
                    <a:ext cx="33" cy="54"/>
                  </a:xfrm>
                  <a:custGeom>
                    <a:avLst/>
                    <a:gdLst>
                      <a:gd name="T0" fmla="*/ 0 w 13"/>
                      <a:gd name="T1" fmla="*/ 0 h 20"/>
                      <a:gd name="T2" fmla="*/ 541 w 13"/>
                      <a:gd name="T3" fmla="*/ 1064 h 20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3" h="20">
                        <a:moveTo>
                          <a:pt x="0" y="0"/>
                        </a:moveTo>
                        <a:cubicBezTo>
                          <a:pt x="5" y="12"/>
                          <a:pt x="13" y="20"/>
                          <a:pt x="13" y="20"/>
                        </a:cubicBezTo>
                      </a:path>
                    </a:pathLst>
                  </a:custGeom>
                  <a:noFill/>
                  <a:ln w="11113" cap="rnd">
                    <a:solidFill>
                      <a:srgbClr val="1A171B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653" name="Freeform 1154"/>
                  <p:cNvSpPr>
                    <a:spLocks/>
                  </p:cNvSpPr>
                  <p:nvPr/>
                </p:nvSpPr>
                <p:spPr bwMode="auto">
                  <a:xfrm>
                    <a:off x="3450" y="2520"/>
                    <a:ext cx="28" cy="40"/>
                  </a:xfrm>
                  <a:custGeom>
                    <a:avLst/>
                    <a:gdLst>
                      <a:gd name="T0" fmla="*/ 0 w 11"/>
                      <a:gd name="T1" fmla="*/ 0 h 15"/>
                      <a:gd name="T2" fmla="*/ 461 w 11"/>
                      <a:gd name="T3" fmla="*/ 760 h 15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1" h="15">
                        <a:moveTo>
                          <a:pt x="0" y="0"/>
                        </a:moveTo>
                        <a:cubicBezTo>
                          <a:pt x="2" y="6"/>
                          <a:pt x="5" y="12"/>
                          <a:pt x="11" y="15"/>
                        </a:cubicBezTo>
                      </a:path>
                    </a:pathLst>
                  </a:custGeom>
                  <a:noFill/>
                  <a:ln w="7938" cap="rnd">
                    <a:solidFill>
                      <a:srgbClr val="1A171B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654" name="Freeform 1155"/>
                  <p:cNvSpPr>
                    <a:spLocks/>
                  </p:cNvSpPr>
                  <p:nvPr/>
                </p:nvSpPr>
                <p:spPr bwMode="auto">
                  <a:xfrm>
                    <a:off x="2888" y="1019"/>
                    <a:ext cx="765" cy="1717"/>
                  </a:xfrm>
                  <a:custGeom>
                    <a:avLst/>
                    <a:gdLst>
                      <a:gd name="T0" fmla="*/ 0 w 306"/>
                      <a:gd name="T1" fmla="*/ 29152 h 644"/>
                      <a:gd name="T2" fmla="*/ 2425 w 306"/>
                      <a:gd name="T3" fmla="*/ 29869 h 644"/>
                      <a:gd name="T4" fmla="*/ 4113 w 306"/>
                      <a:gd name="T5" fmla="*/ 30965 h 644"/>
                      <a:gd name="T6" fmla="*/ 5470 w 306"/>
                      <a:gd name="T7" fmla="*/ 32031 h 644"/>
                      <a:gd name="T8" fmla="*/ 8988 w 306"/>
                      <a:gd name="T9" fmla="*/ 30815 h 644"/>
                      <a:gd name="T10" fmla="*/ 10158 w 306"/>
                      <a:gd name="T11" fmla="*/ 29813 h 644"/>
                      <a:gd name="T12" fmla="*/ 10833 w 306"/>
                      <a:gd name="T13" fmla="*/ 28200 h 644"/>
                      <a:gd name="T14" fmla="*/ 11300 w 306"/>
                      <a:gd name="T15" fmla="*/ 25774 h 644"/>
                      <a:gd name="T16" fmla="*/ 11220 w 306"/>
                      <a:gd name="T17" fmla="*/ 23350 h 644"/>
                      <a:gd name="T18" fmla="*/ 10988 w 306"/>
                      <a:gd name="T19" fmla="*/ 21225 h 644"/>
                      <a:gd name="T20" fmla="*/ 10395 w 306"/>
                      <a:gd name="T21" fmla="*/ 19407 h 644"/>
                      <a:gd name="T22" fmla="*/ 9925 w 306"/>
                      <a:gd name="T23" fmla="*/ 17173 h 644"/>
                      <a:gd name="T24" fmla="*/ 9895 w 306"/>
                      <a:gd name="T25" fmla="*/ 14914 h 644"/>
                      <a:gd name="T26" fmla="*/ 9613 w 306"/>
                      <a:gd name="T27" fmla="*/ 12432 h 644"/>
                      <a:gd name="T28" fmla="*/ 9375 w 306"/>
                      <a:gd name="T29" fmla="*/ 10214 h 644"/>
                      <a:gd name="T30" fmla="*/ 9375 w 306"/>
                      <a:gd name="T31" fmla="*/ 8188 h 644"/>
                      <a:gd name="T32" fmla="*/ 9613 w 306"/>
                      <a:gd name="T33" fmla="*/ 6612 h 644"/>
                      <a:gd name="T34" fmla="*/ 9770 w 306"/>
                      <a:gd name="T35" fmla="*/ 4548 h 644"/>
                      <a:gd name="T36" fmla="*/ 9845 w 306"/>
                      <a:gd name="T37" fmla="*/ 2069 h 644"/>
                      <a:gd name="T38" fmla="*/ 9845 w 306"/>
                      <a:gd name="T39" fmla="*/ 2069 h 644"/>
                      <a:gd name="T40" fmla="*/ 9845 w 306"/>
                      <a:gd name="T41" fmla="*/ 1762 h 644"/>
                      <a:gd name="T42" fmla="*/ 10000 w 306"/>
                      <a:gd name="T43" fmla="*/ 56 h 644"/>
                      <a:gd name="T44" fmla="*/ 10000 w 306"/>
                      <a:gd name="T45" fmla="*/ 56 h 644"/>
                      <a:gd name="T46" fmla="*/ 10000 w 306"/>
                      <a:gd name="T47" fmla="*/ 56 h 644"/>
                      <a:gd name="T48" fmla="*/ 10238 w 306"/>
                      <a:gd name="T49" fmla="*/ 1421 h 644"/>
                      <a:gd name="T50" fmla="*/ 10283 w 306"/>
                      <a:gd name="T51" fmla="*/ 3127 h 644"/>
                      <a:gd name="T52" fmla="*/ 10238 w 306"/>
                      <a:gd name="T53" fmla="*/ 4698 h 644"/>
                      <a:gd name="T54" fmla="*/ 10158 w 306"/>
                      <a:gd name="T55" fmla="*/ 6156 h 644"/>
                      <a:gd name="T56" fmla="*/ 10083 w 306"/>
                      <a:gd name="T57" fmla="*/ 6825 h 644"/>
                      <a:gd name="T58" fmla="*/ 10083 w 306"/>
                      <a:gd name="T59" fmla="*/ 7825 h 644"/>
                      <a:gd name="T60" fmla="*/ 9813 w 306"/>
                      <a:gd name="T61" fmla="*/ 9156 h 644"/>
                      <a:gd name="T62" fmla="*/ 9925 w 306"/>
                      <a:gd name="T63" fmla="*/ 10158 h 644"/>
                      <a:gd name="T64" fmla="*/ 10083 w 306"/>
                      <a:gd name="T65" fmla="*/ 11126 h 644"/>
                      <a:gd name="T66" fmla="*/ 10208 w 306"/>
                      <a:gd name="T67" fmla="*/ 12376 h 644"/>
                      <a:gd name="T68" fmla="*/ 10238 w 306"/>
                      <a:gd name="T69" fmla="*/ 13853 h 644"/>
                      <a:gd name="T70" fmla="*/ 10395 w 306"/>
                      <a:gd name="T71" fmla="*/ 15218 h 644"/>
                      <a:gd name="T72" fmla="*/ 10550 w 306"/>
                      <a:gd name="T73" fmla="*/ 16413 h 644"/>
                      <a:gd name="T74" fmla="*/ 10625 w 306"/>
                      <a:gd name="T75" fmla="*/ 17530 h 644"/>
                      <a:gd name="T76" fmla="*/ 10863 w 306"/>
                      <a:gd name="T77" fmla="*/ 18532 h 644"/>
                      <a:gd name="T78" fmla="*/ 11220 w 306"/>
                      <a:gd name="T79" fmla="*/ 19407 h 644"/>
                      <a:gd name="T80" fmla="*/ 11250 w 306"/>
                      <a:gd name="T81" fmla="*/ 20409 h 644"/>
                      <a:gd name="T82" fmla="*/ 11563 w 306"/>
                      <a:gd name="T83" fmla="*/ 21473 h 644"/>
                      <a:gd name="T84" fmla="*/ 11800 w 306"/>
                      <a:gd name="T85" fmla="*/ 23443 h 644"/>
                      <a:gd name="T86" fmla="*/ 11925 w 306"/>
                      <a:gd name="T87" fmla="*/ 24753 h 644"/>
                      <a:gd name="T88" fmla="*/ 11770 w 306"/>
                      <a:gd name="T89" fmla="*/ 26776 h 644"/>
                      <a:gd name="T90" fmla="*/ 11145 w 306"/>
                      <a:gd name="T91" fmla="*/ 28504 h 644"/>
                      <a:gd name="T92" fmla="*/ 10363 w 306"/>
                      <a:gd name="T93" fmla="*/ 30266 h 644"/>
                      <a:gd name="T94" fmla="*/ 9188 w 306"/>
                      <a:gd name="T95" fmla="*/ 31234 h 644"/>
                      <a:gd name="T96" fmla="*/ 7550 w 306"/>
                      <a:gd name="T97" fmla="*/ 32236 h 644"/>
                      <a:gd name="T98" fmla="*/ 5833 w 306"/>
                      <a:gd name="T99" fmla="*/ 32484 h 644"/>
                      <a:gd name="T100" fmla="*/ 4458 w 306"/>
                      <a:gd name="T101" fmla="*/ 31930 h 644"/>
                      <a:gd name="T102" fmla="*/ 3363 w 306"/>
                      <a:gd name="T103" fmla="*/ 31269 h 644"/>
                      <a:gd name="T104" fmla="*/ 2000 w 306"/>
                      <a:gd name="T105" fmla="*/ 30018 h 644"/>
                      <a:gd name="T106" fmla="*/ 0 w 306"/>
                      <a:gd name="T107" fmla="*/ 29152 h 644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0" t="0" r="r" b="b"/>
                    <a:pathLst>
                      <a:path w="306" h="644">
                        <a:moveTo>
                          <a:pt x="0" y="577"/>
                        </a:moveTo>
                        <a:cubicBezTo>
                          <a:pt x="25" y="572"/>
                          <a:pt x="46" y="581"/>
                          <a:pt x="62" y="591"/>
                        </a:cubicBezTo>
                        <a:cubicBezTo>
                          <a:pt x="78" y="602"/>
                          <a:pt x="90" y="609"/>
                          <a:pt x="105" y="613"/>
                        </a:cubicBezTo>
                        <a:cubicBezTo>
                          <a:pt x="120" y="618"/>
                          <a:pt x="122" y="630"/>
                          <a:pt x="140" y="634"/>
                        </a:cubicBezTo>
                        <a:cubicBezTo>
                          <a:pt x="202" y="640"/>
                          <a:pt x="219" y="621"/>
                          <a:pt x="230" y="610"/>
                        </a:cubicBezTo>
                        <a:cubicBezTo>
                          <a:pt x="242" y="600"/>
                          <a:pt x="251" y="602"/>
                          <a:pt x="260" y="590"/>
                        </a:cubicBezTo>
                        <a:cubicBezTo>
                          <a:pt x="268" y="578"/>
                          <a:pt x="270" y="569"/>
                          <a:pt x="277" y="558"/>
                        </a:cubicBezTo>
                        <a:cubicBezTo>
                          <a:pt x="284" y="546"/>
                          <a:pt x="285" y="524"/>
                          <a:pt x="289" y="510"/>
                        </a:cubicBezTo>
                        <a:cubicBezTo>
                          <a:pt x="293" y="496"/>
                          <a:pt x="288" y="474"/>
                          <a:pt x="287" y="462"/>
                        </a:cubicBezTo>
                        <a:cubicBezTo>
                          <a:pt x="286" y="449"/>
                          <a:pt x="284" y="432"/>
                          <a:pt x="281" y="420"/>
                        </a:cubicBezTo>
                        <a:cubicBezTo>
                          <a:pt x="277" y="408"/>
                          <a:pt x="270" y="397"/>
                          <a:pt x="266" y="384"/>
                        </a:cubicBezTo>
                        <a:cubicBezTo>
                          <a:pt x="262" y="371"/>
                          <a:pt x="258" y="352"/>
                          <a:pt x="254" y="340"/>
                        </a:cubicBezTo>
                        <a:cubicBezTo>
                          <a:pt x="251" y="328"/>
                          <a:pt x="255" y="307"/>
                          <a:pt x="253" y="295"/>
                        </a:cubicBezTo>
                        <a:cubicBezTo>
                          <a:pt x="251" y="283"/>
                          <a:pt x="246" y="259"/>
                          <a:pt x="246" y="246"/>
                        </a:cubicBezTo>
                        <a:cubicBezTo>
                          <a:pt x="246" y="233"/>
                          <a:pt x="239" y="211"/>
                          <a:pt x="240" y="202"/>
                        </a:cubicBezTo>
                        <a:cubicBezTo>
                          <a:pt x="241" y="193"/>
                          <a:pt x="238" y="175"/>
                          <a:pt x="240" y="162"/>
                        </a:cubicBezTo>
                        <a:cubicBezTo>
                          <a:pt x="241" y="149"/>
                          <a:pt x="245" y="138"/>
                          <a:pt x="246" y="131"/>
                        </a:cubicBezTo>
                        <a:cubicBezTo>
                          <a:pt x="246" y="124"/>
                          <a:pt x="249" y="99"/>
                          <a:pt x="250" y="90"/>
                        </a:cubicBezTo>
                        <a:cubicBezTo>
                          <a:pt x="251" y="80"/>
                          <a:pt x="256" y="52"/>
                          <a:pt x="252" y="41"/>
                        </a:cubicBezTo>
                        <a:cubicBezTo>
                          <a:pt x="252" y="41"/>
                          <a:pt x="252" y="41"/>
                          <a:pt x="252" y="41"/>
                        </a:cubicBezTo>
                        <a:cubicBezTo>
                          <a:pt x="252" y="39"/>
                          <a:pt x="252" y="36"/>
                          <a:pt x="252" y="35"/>
                        </a:cubicBezTo>
                        <a:cubicBezTo>
                          <a:pt x="259" y="31"/>
                          <a:pt x="258" y="6"/>
                          <a:pt x="256" y="1"/>
                        </a:cubicBezTo>
                        <a:cubicBezTo>
                          <a:pt x="258" y="0"/>
                          <a:pt x="254" y="3"/>
                          <a:pt x="256" y="1"/>
                        </a:cubicBezTo>
                        <a:cubicBezTo>
                          <a:pt x="256" y="1"/>
                          <a:pt x="256" y="1"/>
                          <a:pt x="256" y="1"/>
                        </a:cubicBezTo>
                        <a:cubicBezTo>
                          <a:pt x="256" y="1"/>
                          <a:pt x="262" y="22"/>
                          <a:pt x="262" y="28"/>
                        </a:cubicBezTo>
                        <a:cubicBezTo>
                          <a:pt x="261" y="33"/>
                          <a:pt x="263" y="53"/>
                          <a:pt x="263" y="62"/>
                        </a:cubicBezTo>
                        <a:cubicBezTo>
                          <a:pt x="262" y="70"/>
                          <a:pt x="264" y="88"/>
                          <a:pt x="262" y="93"/>
                        </a:cubicBezTo>
                        <a:cubicBezTo>
                          <a:pt x="260" y="98"/>
                          <a:pt x="261" y="116"/>
                          <a:pt x="260" y="122"/>
                        </a:cubicBezTo>
                        <a:cubicBezTo>
                          <a:pt x="259" y="129"/>
                          <a:pt x="258" y="133"/>
                          <a:pt x="258" y="135"/>
                        </a:cubicBezTo>
                        <a:cubicBezTo>
                          <a:pt x="258" y="137"/>
                          <a:pt x="260" y="146"/>
                          <a:pt x="258" y="155"/>
                        </a:cubicBezTo>
                        <a:cubicBezTo>
                          <a:pt x="257" y="164"/>
                          <a:pt x="251" y="176"/>
                          <a:pt x="251" y="181"/>
                        </a:cubicBezTo>
                        <a:cubicBezTo>
                          <a:pt x="251" y="186"/>
                          <a:pt x="254" y="196"/>
                          <a:pt x="254" y="201"/>
                        </a:cubicBezTo>
                        <a:cubicBezTo>
                          <a:pt x="254" y="206"/>
                          <a:pt x="258" y="215"/>
                          <a:pt x="258" y="220"/>
                        </a:cubicBezTo>
                        <a:cubicBezTo>
                          <a:pt x="258" y="225"/>
                          <a:pt x="261" y="238"/>
                          <a:pt x="261" y="245"/>
                        </a:cubicBezTo>
                        <a:cubicBezTo>
                          <a:pt x="261" y="254"/>
                          <a:pt x="262" y="265"/>
                          <a:pt x="262" y="274"/>
                        </a:cubicBezTo>
                        <a:cubicBezTo>
                          <a:pt x="262" y="282"/>
                          <a:pt x="265" y="293"/>
                          <a:pt x="266" y="301"/>
                        </a:cubicBezTo>
                        <a:cubicBezTo>
                          <a:pt x="267" y="309"/>
                          <a:pt x="269" y="318"/>
                          <a:pt x="270" y="325"/>
                        </a:cubicBezTo>
                        <a:cubicBezTo>
                          <a:pt x="271" y="331"/>
                          <a:pt x="270" y="336"/>
                          <a:pt x="272" y="347"/>
                        </a:cubicBezTo>
                        <a:cubicBezTo>
                          <a:pt x="274" y="357"/>
                          <a:pt x="277" y="363"/>
                          <a:pt x="278" y="367"/>
                        </a:cubicBezTo>
                        <a:cubicBezTo>
                          <a:pt x="279" y="372"/>
                          <a:pt x="284" y="374"/>
                          <a:pt x="287" y="384"/>
                        </a:cubicBezTo>
                        <a:cubicBezTo>
                          <a:pt x="289" y="395"/>
                          <a:pt x="286" y="398"/>
                          <a:pt x="288" y="404"/>
                        </a:cubicBezTo>
                        <a:cubicBezTo>
                          <a:pt x="290" y="410"/>
                          <a:pt x="294" y="417"/>
                          <a:pt x="296" y="425"/>
                        </a:cubicBezTo>
                        <a:cubicBezTo>
                          <a:pt x="298" y="433"/>
                          <a:pt x="302" y="457"/>
                          <a:pt x="302" y="464"/>
                        </a:cubicBezTo>
                        <a:cubicBezTo>
                          <a:pt x="303" y="471"/>
                          <a:pt x="306" y="482"/>
                          <a:pt x="305" y="490"/>
                        </a:cubicBezTo>
                        <a:cubicBezTo>
                          <a:pt x="305" y="499"/>
                          <a:pt x="304" y="517"/>
                          <a:pt x="301" y="530"/>
                        </a:cubicBezTo>
                        <a:cubicBezTo>
                          <a:pt x="298" y="543"/>
                          <a:pt x="289" y="556"/>
                          <a:pt x="285" y="564"/>
                        </a:cubicBezTo>
                        <a:cubicBezTo>
                          <a:pt x="281" y="572"/>
                          <a:pt x="274" y="592"/>
                          <a:pt x="265" y="599"/>
                        </a:cubicBezTo>
                        <a:cubicBezTo>
                          <a:pt x="256" y="605"/>
                          <a:pt x="241" y="609"/>
                          <a:pt x="235" y="618"/>
                        </a:cubicBezTo>
                        <a:cubicBezTo>
                          <a:pt x="223" y="632"/>
                          <a:pt x="204" y="632"/>
                          <a:pt x="193" y="638"/>
                        </a:cubicBezTo>
                        <a:cubicBezTo>
                          <a:pt x="183" y="643"/>
                          <a:pt x="167" y="643"/>
                          <a:pt x="149" y="643"/>
                        </a:cubicBezTo>
                        <a:cubicBezTo>
                          <a:pt x="131" y="643"/>
                          <a:pt x="122" y="644"/>
                          <a:pt x="114" y="632"/>
                        </a:cubicBezTo>
                        <a:cubicBezTo>
                          <a:pt x="106" y="621"/>
                          <a:pt x="95" y="629"/>
                          <a:pt x="86" y="619"/>
                        </a:cubicBezTo>
                        <a:cubicBezTo>
                          <a:pt x="77" y="609"/>
                          <a:pt x="65" y="606"/>
                          <a:pt x="51" y="594"/>
                        </a:cubicBezTo>
                        <a:cubicBezTo>
                          <a:pt x="37" y="583"/>
                          <a:pt x="13" y="577"/>
                          <a:pt x="0" y="577"/>
                        </a:cubicBezTo>
                        <a:close/>
                      </a:path>
                    </a:pathLst>
                  </a:custGeom>
                  <a:noFill/>
                  <a:ln w="3175" cap="rnd">
                    <a:solidFill>
                      <a:srgbClr val="1A171B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655" name="Freeform 1156"/>
                  <p:cNvSpPr>
                    <a:spLocks/>
                  </p:cNvSpPr>
                  <p:nvPr/>
                </p:nvSpPr>
                <p:spPr bwMode="auto">
                  <a:xfrm>
                    <a:off x="3390" y="2611"/>
                    <a:ext cx="18" cy="34"/>
                  </a:xfrm>
                  <a:custGeom>
                    <a:avLst/>
                    <a:gdLst>
                      <a:gd name="T0" fmla="*/ 0 w 7"/>
                      <a:gd name="T1" fmla="*/ 0 h 13"/>
                      <a:gd name="T2" fmla="*/ 303 w 7"/>
                      <a:gd name="T3" fmla="*/ 609 h 13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7" h="13">
                        <a:moveTo>
                          <a:pt x="0" y="0"/>
                        </a:moveTo>
                        <a:cubicBezTo>
                          <a:pt x="0" y="6"/>
                          <a:pt x="5" y="9"/>
                          <a:pt x="7" y="13"/>
                        </a:cubicBezTo>
                      </a:path>
                    </a:pathLst>
                  </a:custGeom>
                  <a:noFill/>
                  <a:ln w="7938" cap="rnd">
                    <a:solidFill>
                      <a:srgbClr val="1A171B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656" name="Freeform 1157"/>
                  <p:cNvSpPr>
                    <a:spLocks/>
                  </p:cNvSpPr>
                  <p:nvPr/>
                </p:nvSpPr>
                <p:spPr bwMode="auto">
                  <a:xfrm>
                    <a:off x="3213" y="1184"/>
                    <a:ext cx="60" cy="19"/>
                  </a:xfrm>
                  <a:custGeom>
                    <a:avLst/>
                    <a:gdLst>
                      <a:gd name="T0" fmla="*/ 0 w 24"/>
                      <a:gd name="T1" fmla="*/ 60 h 7"/>
                      <a:gd name="T2" fmla="*/ 938 w 24"/>
                      <a:gd name="T3" fmla="*/ 383 h 7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24" h="7">
                        <a:moveTo>
                          <a:pt x="0" y="1"/>
                        </a:moveTo>
                        <a:cubicBezTo>
                          <a:pt x="11" y="0"/>
                          <a:pt x="21" y="4"/>
                          <a:pt x="24" y="7"/>
                        </a:cubicBezTo>
                      </a:path>
                    </a:pathLst>
                  </a:custGeom>
                  <a:noFill/>
                  <a:ln w="7938" cap="rnd">
                    <a:solidFill>
                      <a:srgbClr val="1A171B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657" name="Freeform 1158"/>
                  <p:cNvSpPr>
                    <a:spLocks/>
                  </p:cNvSpPr>
                  <p:nvPr/>
                </p:nvSpPr>
                <p:spPr bwMode="auto">
                  <a:xfrm>
                    <a:off x="3265" y="1091"/>
                    <a:ext cx="65" cy="13"/>
                  </a:xfrm>
                  <a:custGeom>
                    <a:avLst/>
                    <a:gdLst>
                      <a:gd name="T0" fmla="*/ 0 w 26"/>
                      <a:gd name="T1" fmla="*/ 229 h 5"/>
                      <a:gd name="T2" fmla="*/ 1020 w 26"/>
                      <a:gd name="T3" fmla="*/ 177 h 5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26" h="5">
                        <a:moveTo>
                          <a:pt x="0" y="5"/>
                        </a:moveTo>
                        <a:cubicBezTo>
                          <a:pt x="16" y="0"/>
                          <a:pt x="26" y="4"/>
                          <a:pt x="26" y="4"/>
                        </a:cubicBezTo>
                      </a:path>
                    </a:pathLst>
                  </a:custGeom>
                  <a:noFill/>
                  <a:ln w="7938" cap="rnd">
                    <a:solidFill>
                      <a:srgbClr val="1A171B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658" name="Freeform 1159"/>
                  <p:cNvSpPr>
                    <a:spLocks/>
                  </p:cNvSpPr>
                  <p:nvPr/>
                </p:nvSpPr>
                <p:spPr bwMode="auto">
                  <a:xfrm>
                    <a:off x="3298" y="1011"/>
                    <a:ext cx="60" cy="13"/>
                  </a:xfrm>
                  <a:custGeom>
                    <a:avLst/>
                    <a:gdLst>
                      <a:gd name="T0" fmla="*/ 938 w 24"/>
                      <a:gd name="T1" fmla="*/ 88 h 5"/>
                      <a:gd name="T2" fmla="*/ 0 w 24"/>
                      <a:gd name="T3" fmla="*/ 229 h 5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24" h="5">
                        <a:moveTo>
                          <a:pt x="24" y="2"/>
                        </a:moveTo>
                        <a:cubicBezTo>
                          <a:pt x="24" y="2"/>
                          <a:pt x="16" y="0"/>
                          <a:pt x="0" y="5"/>
                        </a:cubicBezTo>
                      </a:path>
                    </a:pathLst>
                  </a:custGeom>
                  <a:noFill/>
                  <a:ln w="7938" cap="rnd">
                    <a:solidFill>
                      <a:srgbClr val="1A171B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659" name="Freeform 1160"/>
                  <p:cNvSpPr>
                    <a:spLocks/>
                  </p:cNvSpPr>
                  <p:nvPr/>
                </p:nvSpPr>
                <p:spPr bwMode="auto">
                  <a:xfrm>
                    <a:off x="3470" y="1248"/>
                    <a:ext cx="18" cy="3"/>
                  </a:xfrm>
                  <a:custGeom>
                    <a:avLst/>
                    <a:gdLst>
                      <a:gd name="T0" fmla="*/ 0 w 7"/>
                      <a:gd name="T1" fmla="*/ 81 h 1"/>
                      <a:gd name="T2" fmla="*/ 303 w 7"/>
                      <a:gd name="T3" fmla="*/ 0 h 1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7" h="1">
                        <a:moveTo>
                          <a:pt x="0" y="1"/>
                        </a:moveTo>
                        <a:cubicBezTo>
                          <a:pt x="4" y="0"/>
                          <a:pt x="7" y="0"/>
                          <a:pt x="7" y="0"/>
                        </a:cubicBezTo>
                      </a:path>
                    </a:pathLst>
                  </a:custGeom>
                  <a:noFill/>
                  <a:ln w="7938" cap="rnd">
                    <a:solidFill>
                      <a:srgbClr val="1A171B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660" name="Freeform 1161"/>
                  <p:cNvSpPr>
                    <a:spLocks/>
                  </p:cNvSpPr>
                  <p:nvPr/>
                </p:nvSpPr>
                <p:spPr bwMode="auto">
                  <a:xfrm>
                    <a:off x="3348" y="1379"/>
                    <a:ext cx="15" cy="42"/>
                  </a:xfrm>
                  <a:custGeom>
                    <a:avLst/>
                    <a:gdLst>
                      <a:gd name="T0" fmla="*/ 0 w 6"/>
                      <a:gd name="T1" fmla="*/ 0 h 16"/>
                      <a:gd name="T2" fmla="*/ 125 w 6"/>
                      <a:gd name="T3" fmla="*/ 759 h 16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6" h="16">
                        <a:moveTo>
                          <a:pt x="0" y="0"/>
                        </a:moveTo>
                        <a:cubicBezTo>
                          <a:pt x="3" y="3"/>
                          <a:pt x="6" y="12"/>
                          <a:pt x="3" y="16"/>
                        </a:cubicBezTo>
                      </a:path>
                    </a:pathLst>
                  </a:custGeom>
                  <a:noFill/>
                  <a:ln w="7938" cap="rnd">
                    <a:solidFill>
                      <a:srgbClr val="1A171B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661" name="Freeform 1162"/>
                  <p:cNvSpPr>
                    <a:spLocks/>
                  </p:cNvSpPr>
                  <p:nvPr/>
                </p:nvSpPr>
                <p:spPr bwMode="auto">
                  <a:xfrm>
                    <a:off x="2005" y="875"/>
                    <a:ext cx="1753" cy="2568"/>
                  </a:xfrm>
                  <a:custGeom>
                    <a:avLst/>
                    <a:gdLst>
                      <a:gd name="T0" fmla="*/ 26865 w 701"/>
                      <a:gd name="T1" fmla="*/ 25181 h 963"/>
                      <a:gd name="T2" fmla="*/ 26082 w 701"/>
                      <a:gd name="T3" fmla="*/ 20877 h 963"/>
                      <a:gd name="T4" fmla="*/ 25415 w 701"/>
                      <a:gd name="T5" fmla="*/ 15779 h 963"/>
                      <a:gd name="T6" fmla="*/ 25177 w 701"/>
                      <a:gd name="T7" fmla="*/ 12040 h 963"/>
                      <a:gd name="T8" fmla="*/ 25302 w 701"/>
                      <a:gd name="T9" fmla="*/ 7885 h 963"/>
                      <a:gd name="T10" fmla="*/ 25102 w 701"/>
                      <a:gd name="T11" fmla="*/ 3187 h 963"/>
                      <a:gd name="T12" fmla="*/ 22832 w 701"/>
                      <a:gd name="T13" fmla="*/ 248 h 963"/>
                      <a:gd name="T14" fmla="*/ 20248 w 701"/>
                      <a:gd name="T15" fmla="*/ 2880 h 963"/>
                      <a:gd name="T16" fmla="*/ 18893 w 701"/>
                      <a:gd name="T17" fmla="*/ 5917 h 963"/>
                      <a:gd name="T18" fmla="*/ 16652 w 701"/>
                      <a:gd name="T19" fmla="*/ 8248 h 963"/>
                      <a:gd name="T20" fmla="*/ 12794 w 701"/>
                      <a:gd name="T21" fmla="*/ 8853 h 963"/>
                      <a:gd name="T22" fmla="*/ 9193 w 701"/>
                      <a:gd name="T23" fmla="*/ 8440 h 963"/>
                      <a:gd name="T24" fmla="*/ 6304 w 701"/>
                      <a:gd name="T25" fmla="*/ 6067 h 963"/>
                      <a:gd name="T26" fmla="*/ 2738 w 701"/>
                      <a:gd name="T27" fmla="*/ 4245 h 963"/>
                      <a:gd name="T28" fmla="*/ 863 w 701"/>
                      <a:gd name="T29" fmla="*/ 6429 h 963"/>
                      <a:gd name="T30" fmla="*/ 1063 w 701"/>
                      <a:gd name="T31" fmla="*/ 12949 h 963"/>
                      <a:gd name="T32" fmla="*/ 863 w 701"/>
                      <a:gd name="T33" fmla="*/ 18568 h 963"/>
                      <a:gd name="T34" fmla="*/ 520 w 701"/>
                      <a:gd name="T35" fmla="*/ 24120 h 963"/>
                      <a:gd name="T36" fmla="*/ 1771 w 701"/>
                      <a:gd name="T37" fmla="*/ 30856 h 963"/>
                      <a:gd name="T38" fmla="*/ 6334 w 701"/>
                      <a:gd name="T39" fmla="*/ 35555 h 963"/>
                      <a:gd name="T40" fmla="*/ 7817 w 701"/>
                      <a:gd name="T41" fmla="*/ 33280 h 963"/>
                      <a:gd name="T42" fmla="*/ 7505 w 701"/>
                      <a:gd name="T43" fmla="*/ 33075 h 963"/>
                      <a:gd name="T44" fmla="*/ 8097 w 701"/>
                      <a:gd name="T45" fmla="*/ 32824 h 963"/>
                      <a:gd name="T46" fmla="*/ 6179 w 701"/>
                      <a:gd name="T47" fmla="*/ 27819 h 963"/>
                      <a:gd name="T48" fmla="*/ 5054 w 701"/>
                      <a:gd name="T49" fmla="*/ 23416 h 963"/>
                      <a:gd name="T50" fmla="*/ 4896 w 701"/>
                      <a:gd name="T51" fmla="*/ 18509 h 963"/>
                      <a:gd name="T52" fmla="*/ 5159 w 701"/>
                      <a:gd name="T53" fmla="*/ 13960 h 963"/>
                      <a:gd name="T54" fmla="*/ 6879 w 701"/>
                      <a:gd name="T55" fmla="*/ 13405 h 963"/>
                      <a:gd name="T56" fmla="*/ 11026 w 701"/>
                      <a:gd name="T57" fmla="*/ 14563 h 963"/>
                      <a:gd name="T58" fmla="*/ 14702 w 701"/>
                      <a:gd name="T59" fmla="*/ 14621 h 963"/>
                      <a:gd name="T60" fmla="*/ 18343 w 701"/>
                      <a:gd name="T61" fmla="*/ 13504 h 963"/>
                      <a:gd name="T62" fmla="*/ 21156 w 701"/>
                      <a:gd name="T63" fmla="*/ 10317 h 963"/>
                      <a:gd name="T64" fmla="*/ 21424 w 701"/>
                      <a:gd name="T65" fmla="*/ 14165 h 963"/>
                      <a:gd name="T66" fmla="*/ 21976 w 701"/>
                      <a:gd name="T67" fmla="*/ 19320 h 963"/>
                      <a:gd name="T68" fmla="*/ 22569 w 701"/>
                      <a:gd name="T69" fmla="*/ 23459 h 963"/>
                      <a:gd name="T70" fmla="*/ 22832 w 701"/>
                      <a:gd name="T71" fmla="*/ 25848 h 963"/>
                      <a:gd name="T72" fmla="*/ 23302 w 701"/>
                      <a:gd name="T73" fmla="*/ 28365 h 963"/>
                      <a:gd name="T74" fmla="*/ 22601 w 701"/>
                      <a:gd name="T75" fmla="*/ 31197 h 963"/>
                      <a:gd name="T76" fmla="*/ 21624 w 701"/>
                      <a:gd name="T77" fmla="*/ 32861 h 963"/>
                      <a:gd name="T78" fmla="*/ 17905 w 701"/>
                      <a:gd name="T79" fmla="*/ 32973 h 963"/>
                      <a:gd name="T80" fmla="*/ 11651 w 701"/>
                      <a:gd name="T81" fmla="*/ 38741 h 963"/>
                      <a:gd name="T82" fmla="*/ 12744 w 701"/>
                      <a:gd name="T83" fmla="*/ 46216 h 963"/>
                      <a:gd name="T84" fmla="*/ 14389 w 701"/>
                      <a:gd name="T85" fmla="*/ 48149 h 963"/>
                      <a:gd name="T86" fmla="*/ 16340 w 701"/>
                      <a:gd name="T87" fmla="*/ 41323 h 963"/>
                      <a:gd name="T88" fmla="*/ 16077 w 701"/>
                      <a:gd name="T89" fmla="*/ 37261 h 963"/>
                      <a:gd name="T90" fmla="*/ 21736 w 701"/>
                      <a:gd name="T91" fmla="*/ 38592 h 963"/>
                      <a:gd name="T92" fmla="*/ 25332 w 701"/>
                      <a:gd name="T93" fmla="*/ 33528 h 963"/>
                      <a:gd name="T94" fmla="*/ 27135 w 701"/>
                      <a:gd name="T95" fmla="*/ 27819 h 963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0" t="0" r="r" b="b"/>
                    <a:pathLst>
                      <a:path w="701" h="963">
                        <a:moveTo>
                          <a:pt x="694" y="550"/>
                        </a:moveTo>
                        <a:cubicBezTo>
                          <a:pt x="699" y="541"/>
                          <a:pt x="697" y="507"/>
                          <a:pt x="687" y="498"/>
                        </a:cubicBezTo>
                        <a:cubicBezTo>
                          <a:pt x="692" y="492"/>
                          <a:pt x="688" y="457"/>
                          <a:pt x="674" y="453"/>
                        </a:cubicBezTo>
                        <a:cubicBezTo>
                          <a:pt x="678" y="450"/>
                          <a:pt x="680" y="422"/>
                          <a:pt x="667" y="413"/>
                        </a:cubicBezTo>
                        <a:cubicBezTo>
                          <a:pt x="670" y="401"/>
                          <a:pt x="664" y="366"/>
                          <a:pt x="655" y="365"/>
                        </a:cubicBezTo>
                        <a:cubicBezTo>
                          <a:pt x="663" y="357"/>
                          <a:pt x="655" y="323"/>
                          <a:pt x="650" y="312"/>
                        </a:cubicBezTo>
                        <a:cubicBezTo>
                          <a:pt x="654" y="309"/>
                          <a:pt x="656" y="278"/>
                          <a:pt x="649" y="275"/>
                        </a:cubicBezTo>
                        <a:cubicBezTo>
                          <a:pt x="655" y="266"/>
                          <a:pt x="647" y="244"/>
                          <a:pt x="644" y="238"/>
                        </a:cubicBezTo>
                        <a:cubicBezTo>
                          <a:pt x="650" y="231"/>
                          <a:pt x="648" y="213"/>
                          <a:pt x="644" y="199"/>
                        </a:cubicBezTo>
                        <a:cubicBezTo>
                          <a:pt x="650" y="199"/>
                          <a:pt x="656" y="166"/>
                          <a:pt x="647" y="156"/>
                        </a:cubicBezTo>
                        <a:cubicBezTo>
                          <a:pt x="656" y="149"/>
                          <a:pt x="654" y="112"/>
                          <a:pt x="643" y="110"/>
                        </a:cubicBezTo>
                        <a:cubicBezTo>
                          <a:pt x="650" y="101"/>
                          <a:pt x="651" y="72"/>
                          <a:pt x="642" y="63"/>
                        </a:cubicBezTo>
                        <a:cubicBezTo>
                          <a:pt x="647" y="50"/>
                          <a:pt x="625" y="13"/>
                          <a:pt x="612" y="6"/>
                        </a:cubicBezTo>
                        <a:cubicBezTo>
                          <a:pt x="599" y="0"/>
                          <a:pt x="589" y="5"/>
                          <a:pt x="584" y="5"/>
                        </a:cubicBezTo>
                        <a:cubicBezTo>
                          <a:pt x="573" y="3"/>
                          <a:pt x="564" y="1"/>
                          <a:pt x="547" y="10"/>
                        </a:cubicBezTo>
                        <a:cubicBezTo>
                          <a:pt x="519" y="23"/>
                          <a:pt x="515" y="48"/>
                          <a:pt x="518" y="57"/>
                        </a:cubicBezTo>
                        <a:cubicBezTo>
                          <a:pt x="512" y="57"/>
                          <a:pt x="496" y="78"/>
                          <a:pt x="504" y="87"/>
                        </a:cubicBezTo>
                        <a:cubicBezTo>
                          <a:pt x="494" y="87"/>
                          <a:pt x="482" y="103"/>
                          <a:pt x="483" y="117"/>
                        </a:cubicBezTo>
                        <a:cubicBezTo>
                          <a:pt x="473" y="121"/>
                          <a:pt x="462" y="133"/>
                          <a:pt x="464" y="144"/>
                        </a:cubicBezTo>
                        <a:cubicBezTo>
                          <a:pt x="452" y="141"/>
                          <a:pt x="433" y="156"/>
                          <a:pt x="426" y="163"/>
                        </a:cubicBezTo>
                        <a:cubicBezTo>
                          <a:pt x="412" y="153"/>
                          <a:pt x="380" y="162"/>
                          <a:pt x="375" y="169"/>
                        </a:cubicBezTo>
                        <a:cubicBezTo>
                          <a:pt x="365" y="161"/>
                          <a:pt x="329" y="168"/>
                          <a:pt x="327" y="175"/>
                        </a:cubicBezTo>
                        <a:cubicBezTo>
                          <a:pt x="313" y="166"/>
                          <a:pt x="293" y="167"/>
                          <a:pt x="278" y="174"/>
                        </a:cubicBezTo>
                        <a:cubicBezTo>
                          <a:pt x="275" y="165"/>
                          <a:pt x="243" y="159"/>
                          <a:pt x="235" y="167"/>
                        </a:cubicBezTo>
                        <a:cubicBezTo>
                          <a:pt x="225" y="153"/>
                          <a:pt x="203" y="141"/>
                          <a:pt x="193" y="145"/>
                        </a:cubicBezTo>
                        <a:cubicBezTo>
                          <a:pt x="192" y="137"/>
                          <a:pt x="173" y="121"/>
                          <a:pt x="161" y="120"/>
                        </a:cubicBezTo>
                        <a:cubicBezTo>
                          <a:pt x="152" y="109"/>
                          <a:pt x="136" y="93"/>
                          <a:pt x="122" y="95"/>
                        </a:cubicBezTo>
                        <a:cubicBezTo>
                          <a:pt x="104" y="74"/>
                          <a:pt x="74" y="82"/>
                          <a:pt x="70" y="84"/>
                        </a:cubicBezTo>
                        <a:cubicBezTo>
                          <a:pt x="67" y="87"/>
                          <a:pt x="61" y="93"/>
                          <a:pt x="55" y="95"/>
                        </a:cubicBezTo>
                        <a:cubicBezTo>
                          <a:pt x="42" y="99"/>
                          <a:pt x="28" y="109"/>
                          <a:pt x="22" y="127"/>
                        </a:cubicBezTo>
                        <a:cubicBezTo>
                          <a:pt x="16" y="144"/>
                          <a:pt x="9" y="168"/>
                          <a:pt x="22" y="189"/>
                        </a:cubicBezTo>
                        <a:cubicBezTo>
                          <a:pt x="14" y="202"/>
                          <a:pt x="15" y="247"/>
                          <a:pt x="27" y="256"/>
                        </a:cubicBezTo>
                        <a:cubicBezTo>
                          <a:pt x="16" y="269"/>
                          <a:pt x="23" y="295"/>
                          <a:pt x="28" y="309"/>
                        </a:cubicBezTo>
                        <a:cubicBezTo>
                          <a:pt x="16" y="319"/>
                          <a:pt x="16" y="359"/>
                          <a:pt x="22" y="367"/>
                        </a:cubicBezTo>
                        <a:cubicBezTo>
                          <a:pt x="8" y="376"/>
                          <a:pt x="9" y="406"/>
                          <a:pt x="16" y="422"/>
                        </a:cubicBezTo>
                        <a:cubicBezTo>
                          <a:pt x="2" y="435"/>
                          <a:pt x="3" y="464"/>
                          <a:pt x="13" y="477"/>
                        </a:cubicBezTo>
                        <a:cubicBezTo>
                          <a:pt x="2" y="491"/>
                          <a:pt x="0" y="529"/>
                          <a:pt x="17" y="540"/>
                        </a:cubicBezTo>
                        <a:cubicBezTo>
                          <a:pt x="13" y="567"/>
                          <a:pt x="30" y="600"/>
                          <a:pt x="45" y="610"/>
                        </a:cubicBezTo>
                        <a:cubicBezTo>
                          <a:pt x="42" y="630"/>
                          <a:pt x="63" y="668"/>
                          <a:pt x="89" y="668"/>
                        </a:cubicBezTo>
                        <a:cubicBezTo>
                          <a:pt x="94" y="687"/>
                          <a:pt x="135" y="718"/>
                          <a:pt x="162" y="703"/>
                        </a:cubicBezTo>
                        <a:cubicBezTo>
                          <a:pt x="183" y="690"/>
                          <a:pt x="181" y="682"/>
                          <a:pt x="189" y="670"/>
                        </a:cubicBezTo>
                        <a:cubicBezTo>
                          <a:pt x="192" y="666"/>
                          <a:pt x="196" y="662"/>
                          <a:pt x="200" y="658"/>
                        </a:cubicBezTo>
                        <a:cubicBezTo>
                          <a:pt x="199" y="658"/>
                          <a:pt x="199" y="658"/>
                          <a:pt x="198" y="658"/>
                        </a:cubicBezTo>
                        <a:cubicBezTo>
                          <a:pt x="195" y="659"/>
                          <a:pt x="192" y="657"/>
                          <a:pt x="192" y="654"/>
                        </a:cubicBezTo>
                        <a:cubicBezTo>
                          <a:pt x="191" y="651"/>
                          <a:pt x="192" y="648"/>
                          <a:pt x="195" y="648"/>
                        </a:cubicBezTo>
                        <a:cubicBezTo>
                          <a:pt x="199" y="646"/>
                          <a:pt x="203" y="647"/>
                          <a:pt x="207" y="649"/>
                        </a:cubicBezTo>
                        <a:cubicBezTo>
                          <a:pt x="211" y="642"/>
                          <a:pt x="216" y="634"/>
                          <a:pt x="218" y="622"/>
                        </a:cubicBezTo>
                        <a:cubicBezTo>
                          <a:pt x="222" y="595"/>
                          <a:pt x="179" y="554"/>
                          <a:pt x="158" y="550"/>
                        </a:cubicBezTo>
                        <a:cubicBezTo>
                          <a:pt x="149" y="538"/>
                          <a:pt x="138" y="517"/>
                          <a:pt x="127" y="508"/>
                        </a:cubicBezTo>
                        <a:cubicBezTo>
                          <a:pt x="138" y="489"/>
                          <a:pt x="129" y="463"/>
                          <a:pt x="129" y="463"/>
                        </a:cubicBezTo>
                        <a:cubicBezTo>
                          <a:pt x="131" y="444"/>
                          <a:pt x="132" y="432"/>
                          <a:pt x="125" y="415"/>
                        </a:cubicBezTo>
                        <a:cubicBezTo>
                          <a:pt x="134" y="401"/>
                          <a:pt x="133" y="377"/>
                          <a:pt x="125" y="366"/>
                        </a:cubicBezTo>
                        <a:cubicBezTo>
                          <a:pt x="133" y="355"/>
                          <a:pt x="137" y="328"/>
                          <a:pt x="133" y="315"/>
                        </a:cubicBezTo>
                        <a:cubicBezTo>
                          <a:pt x="136" y="302"/>
                          <a:pt x="137" y="291"/>
                          <a:pt x="132" y="276"/>
                        </a:cubicBezTo>
                        <a:cubicBezTo>
                          <a:pt x="142" y="265"/>
                          <a:pt x="132" y="241"/>
                          <a:pt x="128" y="232"/>
                        </a:cubicBezTo>
                        <a:cubicBezTo>
                          <a:pt x="135" y="242"/>
                          <a:pt x="148" y="264"/>
                          <a:pt x="176" y="265"/>
                        </a:cubicBezTo>
                        <a:cubicBezTo>
                          <a:pt x="200" y="285"/>
                          <a:pt x="207" y="280"/>
                          <a:pt x="227" y="282"/>
                        </a:cubicBezTo>
                        <a:cubicBezTo>
                          <a:pt x="233" y="295"/>
                          <a:pt x="272" y="296"/>
                          <a:pt x="282" y="288"/>
                        </a:cubicBezTo>
                        <a:cubicBezTo>
                          <a:pt x="288" y="297"/>
                          <a:pt x="321" y="305"/>
                          <a:pt x="331" y="291"/>
                        </a:cubicBezTo>
                        <a:cubicBezTo>
                          <a:pt x="336" y="294"/>
                          <a:pt x="366" y="302"/>
                          <a:pt x="376" y="289"/>
                        </a:cubicBezTo>
                        <a:cubicBezTo>
                          <a:pt x="384" y="292"/>
                          <a:pt x="413" y="294"/>
                          <a:pt x="422" y="278"/>
                        </a:cubicBezTo>
                        <a:cubicBezTo>
                          <a:pt x="432" y="281"/>
                          <a:pt x="457" y="278"/>
                          <a:pt x="469" y="267"/>
                        </a:cubicBezTo>
                        <a:cubicBezTo>
                          <a:pt x="475" y="274"/>
                          <a:pt x="509" y="250"/>
                          <a:pt x="509" y="239"/>
                        </a:cubicBezTo>
                        <a:cubicBezTo>
                          <a:pt x="514" y="247"/>
                          <a:pt x="537" y="217"/>
                          <a:pt x="541" y="204"/>
                        </a:cubicBezTo>
                        <a:cubicBezTo>
                          <a:pt x="541" y="204"/>
                          <a:pt x="534" y="232"/>
                          <a:pt x="541" y="235"/>
                        </a:cubicBezTo>
                        <a:cubicBezTo>
                          <a:pt x="536" y="238"/>
                          <a:pt x="538" y="275"/>
                          <a:pt x="548" y="280"/>
                        </a:cubicBezTo>
                        <a:cubicBezTo>
                          <a:pt x="541" y="287"/>
                          <a:pt x="547" y="323"/>
                          <a:pt x="556" y="326"/>
                        </a:cubicBezTo>
                        <a:cubicBezTo>
                          <a:pt x="550" y="333"/>
                          <a:pt x="549" y="371"/>
                          <a:pt x="562" y="382"/>
                        </a:cubicBezTo>
                        <a:cubicBezTo>
                          <a:pt x="556" y="397"/>
                          <a:pt x="558" y="421"/>
                          <a:pt x="566" y="425"/>
                        </a:cubicBezTo>
                        <a:cubicBezTo>
                          <a:pt x="562" y="432"/>
                          <a:pt x="564" y="464"/>
                          <a:pt x="577" y="464"/>
                        </a:cubicBezTo>
                        <a:cubicBezTo>
                          <a:pt x="568" y="469"/>
                          <a:pt x="577" y="500"/>
                          <a:pt x="587" y="498"/>
                        </a:cubicBezTo>
                        <a:cubicBezTo>
                          <a:pt x="587" y="498"/>
                          <a:pt x="583" y="504"/>
                          <a:pt x="584" y="511"/>
                        </a:cubicBezTo>
                        <a:cubicBezTo>
                          <a:pt x="585" y="519"/>
                          <a:pt x="589" y="528"/>
                          <a:pt x="595" y="532"/>
                        </a:cubicBezTo>
                        <a:cubicBezTo>
                          <a:pt x="590" y="534"/>
                          <a:pt x="588" y="557"/>
                          <a:pt x="596" y="561"/>
                        </a:cubicBezTo>
                        <a:cubicBezTo>
                          <a:pt x="590" y="560"/>
                          <a:pt x="583" y="584"/>
                          <a:pt x="584" y="592"/>
                        </a:cubicBezTo>
                        <a:cubicBezTo>
                          <a:pt x="579" y="595"/>
                          <a:pt x="574" y="605"/>
                          <a:pt x="578" y="617"/>
                        </a:cubicBezTo>
                        <a:cubicBezTo>
                          <a:pt x="566" y="616"/>
                          <a:pt x="551" y="638"/>
                          <a:pt x="554" y="650"/>
                        </a:cubicBezTo>
                        <a:cubicBezTo>
                          <a:pt x="553" y="650"/>
                          <a:pt x="553" y="650"/>
                          <a:pt x="553" y="650"/>
                        </a:cubicBezTo>
                        <a:cubicBezTo>
                          <a:pt x="545" y="649"/>
                          <a:pt x="525" y="659"/>
                          <a:pt x="517" y="666"/>
                        </a:cubicBezTo>
                        <a:cubicBezTo>
                          <a:pt x="498" y="654"/>
                          <a:pt x="492" y="661"/>
                          <a:pt x="458" y="652"/>
                        </a:cubicBezTo>
                        <a:cubicBezTo>
                          <a:pt x="424" y="643"/>
                          <a:pt x="395" y="598"/>
                          <a:pt x="328" y="646"/>
                        </a:cubicBezTo>
                        <a:cubicBezTo>
                          <a:pt x="271" y="686"/>
                          <a:pt x="287" y="743"/>
                          <a:pt x="298" y="766"/>
                        </a:cubicBezTo>
                        <a:cubicBezTo>
                          <a:pt x="293" y="773"/>
                          <a:pt x="285" y="796"/>
                          <a:pt x="285" y="831"/>
                        </a:cubicBezTo>
                        <a:cubicBezTo>
                          <a:pt x="285" y="861"/>
                          <a:pt x="315" y="899"/>
                          <a:pt x="326" y="914"/>
                        </a:cubicBezTo>
                        <a:cubicBezTo>
                          <a:pt x="339" y="930"/>
                          <a:pt x="347" y="940"/>
                          <a:pt x="347" y="952"/>
                        </a:cubicBezTo>
                        <a:cubicBezTo>
                          <a:pt x="347" y="962"/>
                          <a:pt x="368" y="963"/>
                          <a:pt x="368" y="952"/>
                        </a:cubicBezTo>
                        <a:cubicBezTo>
                          <a:pt x="368" y="938"/>
                          <a:pt x="372" y="932"/>
                          <a:pt x="388" y="909"/>
                        </a:cubicBezTo>
                        <a:cubicBezTo>
                          <a:pt x="405" y="886"/>
                          <a:pt x="419" y="852"/>
                          <a:pt x="418" y="817"/>
                        </a:cubicBezTo>
                        <a:cubicBezTo>
                          <a:pt x="418" y="798"/>
                          <a:pt x="406" y="794"/>
                          <a:pt x="412" y="779"/>
                        </a:cubicBezTo>
                        <a:cubicBezTo>
                          <a:pt x="421" y="758"/>
                          <a:pt x="415" y="750"/>
                          <a:pt x="411" y="737"/>
                        </a:cubicBezTo>
                        <a:cubicBezTo>
                          <a:pt x="421" y="734"/>
                          <a:pt x="459" y="761"/>
                          <a:pt x="483" y="768"/>
                        </a:cubicBezTo>
                        <a:cubicBezTo>
                          <a:pt x="508" y="774"/>
                          <a:pt x="547" y="776"/>
                          <a:pt x="556" y="763"/>
                        </a:cubicBezTo>
                        <a:cubicBezTo>
                          <a:pt x="564" y="766"/>
                          <a:pt x="614" y="731"/>
                          <a:pt x="609" y="712"/>
                        </a:cubicBezTo>
                        <a:cubicBezTo>
                          <a:pt x="625" y="717"/>
                          <a:pt x="657" y="686"/>
                          <a:pt x="648" y="663"/>
                        </a:cubicBezTo>
                        <a:cubicBezTo>
                          <a:pt x="663" y="665"/>
                          <a:pt x="687" y="623"/>
                          <a:pt x="685" y="600"/>
                        </a:cubicBezTo>
                        <a:cubicBezTo>
                          <a:pt x="692" y="601"/>
                          <a:pt x="701" y="561"/>
                          <a:pt x="694" y="550"/>
                        </a:cubicBezTo>
                        <a:close/>
                      </a:path>
                    </a:pathLst>
                  </a:custGeom>
                  <a:noFill/>
                  <a:ln w="11113" cap="rnd">
                    <a:solidFill>
                      <a:srgbClr val="1A171B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662" name="Freeform 1163"/>
                  <p:cNvSpPr>
                    <a:spLocks/>
                  </p:cNvSpPr>
                  <p:nvPr/>
                </p:nvSpPr>
                <p:spPr bwMode="auto">
                  <a:xfrm>
                    <a:off x="2128" y="880"/>
                    <a:ext cx="1335" cy="645"/>
                  </a:xfrm>
                  <a:custGeom>
                    <a:avLst/>
                    <a:gdLst>
                      <a:gd name="T0" fmla="*/ 20675 w 534"/>
                      <a:gd name="T1" fmla="*/ 760 h 242"/>
                      <a:gd name="T2" fmla="*/ 20083 w 534"/>
                      <a:gd name="T3" fmla="*/ 2479 h 242"/>
                      <a:gd name="T4" fmla="*/ 19770 w 534"/>
                      <a:gd name="T5" fmla="*/ 3787 h 242"/>
                      <a:gd name="T6" fmla="*/ 19500 w 534"/>
                      <a:gd name="T7" fmla="*/ 5299 h 242"/>
                      <a:gd name="T8" fmla="*/ 19033 w 534"/>
                      <a:gd name="T9" fmla="*/ 6706 h 242"/>
                      <a:gd name="T10" fmla="*/ 18408 w 534"/>
                      <a:gd name="T11" fmla="*/ 7665 h 242"/>
                      <a:gd name="T12" fmla="*/ 17895 w 534"/>
                      <a:gd name="T13" fmla="*/ 9278 h 242"/>
                      <a:gd name="T14" fmla="*/ 17470 w 534"/>
                      <a:gd name="T15" fmla="*/ 9939 h 242"/>
                      <a:gd name="T16" fmla="*/ 16020 w 534"/>
                      <a:gd name="T17" fmla="*/ 11096 h 242"/>
                      <a:gd name="T18" fmla="*/ 14613 w 534"/>
                      <a:gd name="T19" fmla="*/ 11850 h 242"/>
                      <a:gd name="T20" fmla="*/ 12813 w 534"/>
                      <a:gd name="T21" fmla="*/ 12119 h 242"/>
                      <a:gd name="T22" fmla="*/ 11063 w 534"/>
                      <a:gd name="T23" fmla="*/ 12212 h 242"/>
                      <a:gd name="T24" fmla="*/ 9300 w 534"/>
                      <a:gd name="T25" fmla="*/ 12004 h 242"/>
                      <a:gd name="T26" fmla="*/ 7708 w 534"/>
                      <a:gd name="T27" fmla="*/ 11757 h 242"/>
                      <a:gd name="T28" fmla="*/ 6800 w 534"/>
                      <a:gd name="T29" fmla="*/ 11154 h 242"/>
                      <a:gd name="T30" fmla="*/ 5708 w 534"/>
                      <a:gd name="T31" fmla="*/ 10549 h 242"/>
                      <a:gd name="T32" fmla="*/ 4033 w 534"/>
                      <a:gd name="T33" fmla="*/ 8425 h 242"/>
                      <a:gd name="T34" fmla="*/ 2738 w 534"/>
                      <a:gd name="T35" fmla="*/ 7311 h 242"/>
                      <a:gd name="T36" fmla="*/ 1300 w 534"/>
                      <a:gd name="T37" fmla="*/ 5853 h 242"/>
                      <a:gd name="T38" fmla="*/ 158 w 534"/>
                      <a:gd name="T39" fmla="*/ 5000 h 242"/>
                      <a:gd name="T40" fmla="*/ 0 w 534"/>
                      <a:gd name="T41" fmla="*/ 4787 h 242"/>
                      <a:gd name="T42" fmla="*/ 238 w 534"/>
                      <a:gd name="T43" fmla="*/ 4696 h 242"/>
                      <a:gd name="T44" fmla="*/ 708 w 534"/>
                      <a:gd name="T45" fmla="*/ 4299 h 242"/>
                      <a:gd name="T46" fmla="*/ 2188 w 534"/>
                      <a:gd name="T47" fmla="*/ 5512 h 242"/>
                      <a:gd name="T48" fmla="*/ 2970 w 534"/>
                      <a:gd name="T49" fmla="*/ 6207 h 242"/>
                      <a:gd name="T50" fmla="*/ 3800 w 534"/>
                      <a:gd name="T51" fmla="*/ 6820 h 242"/>
                      <a:gd name="T52" fmla="*/ 4458 w 534"/>
                      <a:gd name="T53" fmla="*/ 7572 h 242"/>
                      <a:gd name="T54" fmla="*/ 5438 w 534"/>
                      <a:gd name="T55" fmla="*/ 9129 h 242"/>
                      <a:gd name="T56" fmla="*/ 6250 w 534"/>
                      <a:gd name="T57" fmla="*/ 9939 h 242"/>
                      <a:gd name="T58" fmla="*/ 7470 w 534"/>
                      <a:gd name="T59" fmla="*/ 10243 h 242"/>
                      <a:gd name="T60" fmla="*/ 8645 w 534"/>
                      <a:gd name="T61" fmla="*/ 11061 h 242"/>
                      <a:gd name="T62" fmla="*/ 9738 w 534"/>
                      <a:gd name="T63" fmla="*/ 11005 h 242"/>
                      <a:gd name="T64" fmla="*/ 10988 w 534"/>
                      <a:gd name="T65" fmla="*/ 11301 h 242"/>
                      <a:gd name="T66" fmla="*/ 11770 w 534"/>
                      <a:gd name="T67" fmla="*/ 11061 h 242"/>
                      <a:gd name="T68" fmla="*/ 13250 w 534"/>
                      <a:gd name="T69" fmla="*/ 10904 h 242"/>
                      <a:gd name="T70" fmla="*/ 14658 w 534"/>
                      <a:gd name="T71" fmla="*/ 10605 h 242"/>
                      <a:gd name="T72" fmla="*/ 15908 w 534"/>
                      <a:gd name="T73" fmla="*/ 10187 h 242"/>
                      <a:gd name="T74" fmla="*/ 17188 w 534"/>
                      <a:gd name="T75" fmla="*/ 8971 h 242"/>
                      <a:gd name="T76" fmla="*/ 17863 w 534"/>
                      <a:gd name="T77" fmla="*/ 7879 h 242"/>
                      <a:gd name="T78" fmla="*/ 18488 w 534"/>
                      <a:gd name="T79" fmla="*/ 6706 h 242"/>
                      <a:gd name="T80" fmla="*/ 19145 w 534"/>
                      <a:gd name="T81" fmla="*/ 4901 h 242"/>
                      <a:gd name="T82" fmla="*/ 19613 w 534"/>
                      <a:gd name="T83" fmla="*/ 2727 h 242"/>
                      <a:gd name="T84" fmla="*/ 20000 w 534"/>
                      <a:gd name="T85" fmla="*/ 1514 h 242"/>
                      <a:gd name="T86" fmla="*/ 20395 w 534"/>
                      <a:gd name="T87" fmla="*/ 760 h 242"/>
                      <a:gd name="T88" fmla="*/ 20863 w 534"/>
                      <a:gd name="T89" fmla="*/ 248 h 242"/>
                      <a:gd name="T90" fmla="*/ 20675 w 534"/>
                      <a:gd name="T91" fmla="*/ 760 h 242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0" t="0" r="r" b="b"/>
                    <a:pathLst>
                      <a:path w="534" h="242">
                        <a:moveTo>
                          <a:pt x="529" y="15"/>
                        </a:moveTo>
                        <a:cubicBezTo>
                          <a:pt x="528" y="25"/>
                          <a:pt x="514" y="37"/>
                          <a:pt x="514" y="49"/>
                        </a:cubicBezTo>
                        <a:cubicBezTo>
                          <a:pt x="513" y="61"/>
                          <a:pt x="510" y="67"/>
                          <a:pt x="506" y="75"/>
                        </a:cubicBezTo>
                        <a:cubicBezTo>
                          <a:pt x="503" y="84"/>
                          <a:pt x="504" y="93"/>
                          <a:pt x="499" y="105"/>
                        </a:cubicBezTo>
                        <a:cubicBezTo>
                          <a:pt x="495" y="116"/>
                          <a:pt x="494" y="127"/>
                          <a:pt x="487" y="133"/>
                        </a:cubicBezTo>
                        <a:cubicBezTo>
                          <a:pt x="479" y="139"/>
                          <a:pt x="476" y="145"/>
                          <a:pt x="471" y="152"/>
                        </a:cubicBezTo>
                        <a:cubicBezTo>
                          <a:pt x="467" y="160"/>
                          <a:pt x="463" y="177"/>
                          <a:pt x="458" y="184"/>
                        </a:cubicBezTo>
                        <a:cubicBezTo>
                          <a:pt x="452" y="190"/>
                          <a:pt x="447" y="197"/>
                          <a:pt x="447" y="197"/>
                        </a:cubicBezTo>
                        <a:cubicBezTo>
                          <a:pt x="429" y="198"/>
                          <a:pt x="415" y="213"/>
                          <a:pt x="410" y="220"/>
                        </a:cubicBezTo>
                        <a:cubicBezTo>
                          <a:pt x="401" y="218"/>
                          <a:pt x="381" y="226"/>
                          <a:pt x="374" y="235"/>
                        </a:cubicBezTo>
                        <a:cubicBezTo>
                          <a:pt x="365" y="231"/>
                          <a:pt x="339" y="231"/>
                          <a:pt x="328" y="240"/>
                        </a:cubicBezTo>
                        <a:cubicBezTo>
                          <a:pt x="320" y="235"/>
                          <a:pt x="296" y="238"/>
                          <a:pt x="283" y="242"/>
                        </a:cubicBezTo>
                        <a:cubicBezTo>
                          <a:pt x="277" y="240"/>
                          <a:pt x="253" y="235"/>
                          <a:pt x="238" y="238"/>
                        </a:cubicBezTo>
                        <a:cubicBezTo>
                          <a:pt x="229" y="234"/>
                          <a:pt x="201" y="235"/>
                          <a:pt x="197" y="233"/>
                        </a:cubicBezTo>
                        <a:cubicBezTo>
                          <a:pt x="193" y="231"/>
                          <a:pt x="183" y="223"/>
                          <a:pt x="174" y="221"/>
                        </a:cubicBezTo>
                        <a:cubicBezTo>
                          <a:pt x="164" y="219"/>
                          <a:pt x="153" y="217"/>
                          <a:pt x="146" y="209"/>
                        </a:cubicBezTo>
                        <a:cubicBezTo>
                          <a:pt x="138" y="200"/>
                          <a:pt x="117" y="169"/>
                          <a:pt x="103" y="167"/>
                        </a:cubicBezTo>
                        <a:cubicBezTo>
                          <a:pt x="98" y="160"/>
                          <a:pt x="87" y="152"/>
                          <a:pt x="70" y="145"/>
                        </a:cubicBezTo>
                        <a:cubicBezTo>
                          <a:pt x="65" y="138"/>
                          <a:pt x="46" y="121"/>
                          <a:pt x="33" y="116"/>
                        </a:cubicBezTo>
                        <a:cubicBezTo>
                          <a:pt x="29" y="110"/>
                          <a:pt x="20" y="101"/>
                          <a:pt x="4" y="99"/>
                        </a:cubicBezTo>
                        <a:cubicBezTo>
                          <a:pt x="0" y="95"/>
                          <a:pt x="0" y="95"/>
                          <a:pt x="0" y="95"/>
                        </a:cubicBezTo>
                        <a:cubicBezTo>
                          <a:pt x="2" y="95"/>
                          <a:pt x="4" y="94"/>
                          <a:pt x="6" y="93"/>
                        </a:cubicBezTo>
                        <a:cubicBezTo>
                          <a:pt x="10" y="91"/>
                          <a:pt x="15" y="88"/>
                          <a:pt x="18" y="85"/>
                        </a:cubicBezTo>
                        <a:cubicBezTo>
                          <a:pt x="28" y="89"/>
                          <a:pt x="52" y="107"/>
                          <a:pt x="56" y="109"/>
                        </a:cubicBezTo>
                        <a:cubicBezTo>
                          <a:pt x="61" y="111"/>
                          <a:pt x="73" y="120"/>
                          <a:pt x="76" y="123"/>
                        </a:cubicBezTo>
                        <a:cubicBezTo>
                          <a:pt x="79" y="127"/>
                          <a:pt x="91" y="132"/>
                          <a:pt x="97" y="135"/>
                        </a:cubicBezTo>
                        <a:cubicBezTo>
                          <a:pt x="103" y="138"/>
                          <a:pt x="111" y="147"/>
                          <a:pt x="114" y="150"/>
                        </a:cubicBezTo>
                        <a:cubicBezTo>
                          <a:pt x="116" y="153"/>
                          <a:pt x="133" y="178"/>
                          <a:pt x="139" y="181"/>
                        </a:cubicBezTo>
                        <a:cubicBezTo>
                          <a:pt x="146" y="184"/>
                          <a:pt x="156" y="193"/>
                          <a:pt x="160" y="197"/>
                        </a:cubicBezTo>
                        <a:cubicBezTo>
                          <a:pt x="164" y="200"/>
                          <a:pt x="182" y="200"/>
                          <a:pt x="191" y="203"/>
                        </a:cubicBezTo>
                        <a:cubicBezTo>
                          <a:pt x="199" y="206"/>
                          <a:pt x="211" y="219"/>
                          <a:pt x="221" y="219"/>
                        </a:cubicBezTo>
                        <a:cubicBezTo>
                          <a:pt x="231" y="219"/>
                          <a:pt x="239" y="219"/>
                          <a:pt x="249" y="218"/>
                        </a:cubicBezTo>
                        <a:cubicBezTo>
                          <a:pt x="259" y="218"/>
                          <a:pt x="273" y="226"/>
                          <a:pt x="281" y="224"/>
                        </a:cubicBezTo>
                        <a:cubicBezTo>
                          <a:pt x="288" y="223"/>
                          <a:pt x="289" y="222"/>
                          <a:pt x="301" y="219"/>
                        </a:cubicBezTo>
                        <a:cubicBezTo>
                          <a:pt x="312" y="216"/>
                          <a:pt x="323" y="218"/>
                          <a:pt x="339" y="216"/>
                        </a:cubicBezTo>
                        <a:cubicBezTo>
                          <a:pt x="354" y="214"/>
                          <a:pt x="365" y="215"/>
                          <a:pt x="375" y="210"/>
                        </a:cubicBezTo>
                        <a:cubicBezTo>
                          <a:pt x="386" y="205"/>
                          <a:pt x="401" y="209"/>
                          <a:pt x="407" y="202"/>
                        </a:cubicBezTo>
                        <a:cubicBezTo>
                          <a:pt x="413" y="195"/>
                          <a:pt x="428" y="185"/>
                          <a:pt x="440" y="178"/>
                        </a:cubicBezTo>
                        <a:cubicBezTo>
                          <a:pt x="442" y="171"/>
                          <a:pt x="456" y="157"/>
                          <a:pt x="457" y="156"/>
                        </a:cubicBezTo>
                        <a:cubicBezTo>
                          <a:pt x="468" y="146"/>
                          <a:pt x="468" y="140"/>
                          <a:pt x="473" y="133"/>
                        </a:cubicBezTo>
                        <a:cubicBezTo>
                          <a:pt x="478" y="125"/>
                          <a:pt x="486" y="109"/>
                          <a:pt x="490" y="97"/>
                        </a:cubicBezTo>
                        <a:cubicBezTo>
                          <a:pt x="495" y="85"/>
                          <a:pt x="495" y="62"/>
                          <a:pt x="502" y="54"/>
                        </a:cubicBezTo>
                        <a:cubicBezTo>
                          <a:pt x="507" y="48"/>
                          <a:pt x="511" y="40"/>
                          <a:pt x="512" y="30"/>
                        </a:cubicBezTo>
                        <a:cubicBezTo>
                          <a:pt x="517" y="24"/>
                          <a:pt x="519" y="24"/>
                          <a:pt x="522" y="15"/>
                        </a:cubicBezTo>
                        <a:cubicBezTo>
                          <a:pt x="526" y="5"/>
                          <a:pt x="533" y="0"/>
                          <a:pt x="534" y="5"/>
                        </a:cubicBezTo>
                        <a:cubicBezTo>
                          <a:pt x="532" y="6"/>
                          <a:pt x="529" y="12"/>
                          <a:pt x="529" y="15"/>
                        </a:cubicBezTo>
                        <a:close/>
                      </a:path>
                    </a:pathLst>
                  </a:custGeom>
                  <a:noFill/>
                  <a:ln w="3175" cap="rnd">
                    <a:solidFill>
                      <a:srgbClr val="1A171B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663" name="Freeform 1164"/>
                  <p:cNvSpPr>
                    <a:spLocks/>
                  </p:cNvSpPr>
                  <p:nvPr/>
                </p:nvSpPr>
                <p:spPr bwMode="auto">
                  <a:xfrm>
                    <a:off x="3528" y="949"/>
                    <a:ext cx="10" cy="78"/>
                  </a:xfrm>
                  <a:custGeom>
                    <a:avLst/>
                    <a:gdLst>
                      <a:gd name="T0" fmla="*/ 50 w 4"/>
                      <a:gd name="T1" fmla="*/ 1520 h 29"/>
                      <a:gd name="T2" fmla="*/ 0 w 4"/>
                      <a:gd name="T3" fmla="*/ 0 h 29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4" h="29">
                        <a:moveTo>
                          <a:pt x="1" y="29"/>
                        </a:moveTo>
                        <a:cubicBezTo>
                          <a:pt x="4" y="20"/>
                          <a:pt x="2" y="4"/>
                          <a:pt x="0" y="0"/>
                        </a:cubicBezTo>
                      </a:path>
                    </a:pathLst>
                  </a:custGeom>
                  <a:noFill/>
                  <a:ln w="11113" cap="rnd">
                    <a:solidFill>
                      <a:srgbClr val="1A171B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664" name="Freeform 1165"/>
                  <p:cNvSpPr>
                    <a:spLocks/>
                  </p:cNvSpPr>
                  <p:nvPr/>
                </p:nvSpPr>
                <p:spPr bwMode="auto">
                  <a:xfrm>
                    <a:off x="3535" y="968"/>
                    <a:ext cx="28" cy="27"/>
                  </a:xfrm>
                  <a:custGeom>
                    <a:avLst/>
                    <a:gdLst>
                      <a:gd name="T0" fmla="*/ 0 w 11"/>
                      <a:gd name="T1" fmla="*/ 532 h 10"/>
                      <a:gd name="T2" fmla="*/ 461 w 11"/>
                      <a:gd name="T3" fmla="*/ 0 h 10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1" h="10">
                        <a:moveTo>
                          <a:pt x="0" y="10"/>
                        </a:moveTo>
                        <a:cubicBezTo>
                          <a:pt x="4" y="4"/>
                          <a:pt x="11" y="0"/>
                          <a:pt x="11" y="0"/>
                        </a:cubicBezTo>
                      </a:path>
                    </a:pathLst>
                  </a:custGeom>
                  <a:noFill/>
                  <a:ln w="11113" cap="rnd">
                    <a:solidFill>
                      <a:srgbClr val="1A171B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665" name="Freeform 1166"/>
                  <p:cNvSpPr>
                    <a:spLocks/>
                  </p:cNvSpPr>
                  <p:nvPr/>
                </p:nvSpPr>
                <p:spPr bwMode="auto">
                  <a:xfrm>
                    <a:off x="3063" y="1328"/>
                    <a:ext cx="35" cy="24"/>
                  </a:xfrm>
                  <a:custGeom>
                    <a:avLst/>
                    <a:gdLst>
                      <a:gd name="T0" fmla="*/ 158 w 14"/>
                      <a:gd name="T1" fmla="*/ 397 h 9"/>
                      <a:gd name="T2" fmla="*/ 520 w 14"/>
                      <a:gd name="T3" fmla="*/ 0 h 9"/>
                      <a:gd name="T4" fmla="*/ 0 w 14"/>
                      <a:gd name="T5" fmla="*/ 205 h 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4" h="9">
                        <a:moveTo>
                          <a:pt x="4" y="8"/>
                        </a:moveTo>
                        <a:cubicBezTo>
                          <a:pt x="8" y="9"/>
                          <a:pt x="14" y="5"/>
                          <a:pt x="13" y="0"/>
                        </a:cubicBezTo>
                        <a:cubicBezTo>
                          <a:pt x="9" y="0"/>
                          <a:pt x="4" y="3"/>
                          <a:pt x="0" y="4"/>
                        </a:cubicBezTo>
                      </a:path>
                    </a:pathLst>
                  </a:custGeom>
                  <a:noFill/>
                  <a:ln w="15875" cap="flat">
                    <a:solidFill>
                      <a:srgbClr val="FADED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666" name="Freeform 1167"/>
                  <p:cNvSpPr>
                    <a:spLocks/>
                  </p:cNvSpPr>
                  <p:nvPr/>
                </p:nvSpPr>
                <p:spPr bwMode="auto">
                  <a:xfrm>
                    <a:off x="3178" y="1280"/>
                    <a:ext cx="35" cy="35"/>
                  </a:xfrm>
                  <a:custGeom>
                    <a:avLst/>
                    <a:gdLst>
                      <a:gd name="T0" fmla="*/ 238 w 14"/>
                      <a:gd name="T1" fmla="*/ 681 h 13"/>
                      <a:gd name="T2" fmla="*/ 520 w 14"/>
                      <a:gd name="T3" fmla="*/ 94 h 13"/>
                      <a:gd name="T4" fmla="*/ 0 w 14"/>
                      <a:gd name="T5" fmla="*/ 253 h 13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4" h="13">
                        <a:moveTo>
                          <a:pt x="6" y="13"/>
                        </a:moveTo>
                        <a:cubicBezTo>
                          <a:pt x="10" y="10"/>
                          <a:pt x="14" y="7"/>
                          <a:pt x="13" y="2"/>
                        </a:cubicBezTo>
                        <a:cubicBezTo>
                          <a:pt x="9" y="0"/>
                          <a:pt x="4" y="3"/>
                          <a:pt x="0" y="5"/>
                        </a:cubicBezTo>
                      </a:path>
                    </a:pathLst>
                  </a:custGeom>
                  <a:noFill/>
                  <a:ln w="15875" cap="flat">
                    <a:solidFill>
                      <a:srgbClr val="FADED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667" name="Freeform 1168"/>
                  <p:cNvSpPr>
                    <a:spLocks/>
                  </p:cNvSpPr>
                  <p:nvPr/>
                </p:nvSpPr>
                <p:spPr bwMode="auto">
                  <a:xfrm>
                    <a:off x="3243" y="1168"/>
                    <a:ext cx="35" cy="48"/>
                  </a:xfrm>
                  <a:custGeom>
                    <a:avLst/>
                    <a:gdLst>
                      <a:gd name="T0" fmla="*/ 313 w 14"/>
                      <a:gd name="T1" fmla="*/ 909 h 18"/>
                      <a:gd name="T2" fmla="*/ 550 w 14"/>
                      <a:gd name="T3" fmla="*/ 205 h 18"/>
                      <a:gd name="T4" fmla="*/ 0 w 14"/>
                      <a:gd name="T5" fmla="*/ 661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4" h="18">
                        <a:moveTo>
                          <a:pt x="8" y="18"/>
                        </a:moveTo>
                        <a:cubicBezTo>
                          <a:pt x="10" y="13"/>
                          <a:pt x="13" y="9"/>
                          <a:pt x="14" y="4"/>
                        </a:cubicBezTo>
                        <a:cubicBezTo>
                          <a:pt x="9" y="0"/>
                          <a:pt x="2" y="10"/>
                          <a:pt x="0" y="13"/>
                        </a:cubicBezTo>
                      </a:path>
                    </a:pathLst>
                  </a:custGeom>
                  <a:noFill/>
                  <a:ln w="15875" cap="flat">
                    <a:solidFill>
                      <a:srgbClr val="FADED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668" name="Freeform 1169"/>
                  <p:cNvSpPr>
                    <a:spLocks/>
                  </p:cNvSpPr>
                  <p:nvPr/>
                </p:nvSpPr>
                <p:spPr bwMode="auto">
                  <a:xfrm>
                    <a:off x="3318" y="1093"/>
                    <a:ext cx="7" cy="14"/>
                  </a:xfrm>
                  <a:custGeom>
                    <a:avLst/>
                    <a:gdLst>
                      <a:gd name="T0" fmla="*/ 86 w 3"/>
                      <a:gd name="T1" fmla="*/ 0 h 5"/>
                      <a:gd name="T2" fmla="*/ 0 w 3"/>
                      <a:gd name="T3" fmla="*/ 305 h 5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3" h="5">
                        <a:moveTo>
                          <a:pt x="3" y="0"/>
                        </a:moveTo>
                        <a:cubicBezTo>
                          <a:pt x="1" y="1"/>
                          <a:pt x="0" y="3"/>
                          <a:pt x="0" y="5"/>
                        </a:cubicBezTo>
                      </a:path>
                    </a:pathLst>
                  </a:custGeom>
                  <a:noFill/>
                  <a:ln w="15875" cap="flat">
                    <a:solidFill>
                      <a:srgbClr val="FADED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669" name="Freeform 1170"/>
                  <p:cNvSpPr>
                    <a:spLocks/>
                  </p:cNvSpPr>
                  <p:nvPr/>
                </p:nvSpPr>
                <p:spPr bwMode="auto">
                  <a:xfrm>
                    <a:off x="3398" y="1131"/>
                    <a:ext cx="32" cy="45"/>
                  </a:xfrm>
                  <a:custGeom>
                    <a:avLst/>
                    <a:gdLst>
                      <a:gd name="T0" fmla="*/ 0 w 13"/>
                      <a:gd name="T1" fmla="*/ 630 h 17"/>
                      <a:gd name="T2" fmla="*/ 327 w 13"/>
                      <a:gd name="T3" fmla="*/ 834 h 17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3" h="17">
                        <a:moveTo>
                          <a:pt x="0" y="13"/>
                        </a:moveTo>
                        <a:cubicBezTo>
                          <a:pt x="3" y="0"/>
                          <a:pt x="13" y="6"/>
                          <a:pt x="9" y="17"/>
                        </a:cubicBezTo>
                      </a:path>
                    </a:pathLst>
                  </a:custGeom>
                  <a:noFill/>
                  <a:ln w="15875" cap="flat">
                    <a:solidFill>
                      <a:srgbClr val="FADED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670" name="Freeform 1171"/>
                  <p:cNvSpPr>
                    <a:spLocks/>
                  </p:cNvSpPr>
                  <p:nvPr/>
                </p:nvSpPr>
                <p:spPr bwMode="auto">
                  <a:xfrm>
                    <a:off x="3433" y="1059"/>
                    <a:ext cx="10" cy="16"/>
                  </a:xfrm>
                  <a:custGeom>
                    <a:avLst/>
                    <a:gdLst>
                      <a:gd name="T0" fmla="*/ 158 w 4"/>
                      <a:gd name="T1" fmla="*/ 0 h 6"/>
                      <a:gd name="T2" fmla="*/ 0 w 4"/>
                      <a:gd name="T3" fmla="*/ 307 h 6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4" h="6">
                        <a:moveTo>
                          <a:pt x="4" y="0"/>
                        </a:moveTo>
                        <a:cubicBezTo>
                          <a:pt x="2" y="1"/>
                          <a:pt x="1" y="4"/>
                          <a:pt x="0" y="6"/>
                        </a:cubicBezTo>
                      </a:path>
                    </a:pathLst>
                  </a:custGeom>
                  <a:noFill/>
                  <a:ln w="15875" cap="flat">
                    <a:solidFill>
                      <a:srgbClr val="FADED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671" name="Freeform 1172"/>
                  <p:cNvSpPr>
                    <a:spLocks/>
                  </p:cNvSpPr>
                  <p:nvPr/>
                </p:nvSpPr>
                <p:spPr bwMode="auto">
                  <a:xfrm>
                    <a:off x="3463" y="963"/>
                    <a:ext cx="32" cy="34"/>
                  </a:xfrm>
                  <a:custGeom>
                    <a:avLst/>
                    <a:gdLst>
                      <a:gd name="T0" fmla="*/ 224 w 13"/>
                      <a:gd name="T1" fmla="*/ 55 h 13"/>
                      <a:gd name="T2" fmla="*/ 478 w 13"/>
                      <a:gd name="T3" fmla="*/ 0 h 13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3" h="13">
                        <a:moveTo>
                          <a:pt x="6" y="1"/>
                        </a:moveTo>
                        <a:cubicBezTo>
                          <a:pt x="0" y="12"/>
                          <a:pt x="11" y="13"/>
                          <a:pt x="13" y="0"/>
                        </a:cubicBezTo>
                      </a:path>
                    </a:pathLst>
                  </a:custGeom>
                  <a:noFill/>
                  <a:ln w="15875" cap="flat">
                    <a:solidFill>
                      <a:srgbClr val="FADED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  <p:sp>
                <p:nvSpPr>
                  <p:cNvPr id="1672" name="Freeform 1173"/>
                  <p:cNvSpPr>
                    <a:spLocks/>
                  </p:cNvSpPr>
                  <p:nvPr/>
                </p:nvSpPr>
                <p:spPr bwMode="auto">
                  <a:xfrm>
                    <a:off x="3518" y="960"/>
                    <a:ext cx="22" cy="5"/>
                  </a:xfrm>
                  <a:custGeom>
                    <a:avLst/>
                    <a:gdLst>
                      <a:gd name="T0" fmla="*/ 323 w 9"/>
                      <a:gd name="T1" fmla="*/ 0 h 2"/>
                      <a:gd name="T2" fmla="*/ 0 w 9"/>
                      <a:gd name="T3" fmla="*/ 83 h 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9" h="2">
                        <a:moveTo>
                          <a:pt x="9" y="0"/>
                        </a:moveTo>
                        <a:cubicBezTo>
                          <a:pt x="6" y="0"/>
                          <a:pt x="3" y="0"/>
                          <a:pt x="0" y="2"/>
                        </a:cubicBezTo>
                      </a:path>
                    </a:pathLst>
                  </a:custGeom>
                  <a:noFill/>
                  <a:ln w="15875" cap="flat">
                    <a:solidFill>
                      <a:srgbClr val="FADED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fr-FR" sz="1200"/>
                  </a:p>
                </p:txBody>
              </p:sp>
            </p:grpSp>
            <p:sp>
              <p:nvSpPr>
                <p:cNvPr id="1408" name="Freeform 1175"/>
                <p:cNvSpPr>
                  <a:spLocks/>
                </p:cNvSpPr>
                <p:nvPr/>
              </p:nvSpPr>
              <p:spPr bwMode="auto">
                <a:xfrm>
                  <a:off x="3565" y="1027"/>
                  <a:ext cx="20" cy="45"/>
                </a:xfrm>
                <a:custGeom>
                  <a:avLst/>
                  <a:gdLst>
                    <a:gd name="T0" fmla="*/ 83 w 8"/>
                    <a:gd name="T1" fmla="*/ 596 h 17"/>
                    <a:gd name="T2" fmla="*/ 208 w 8"/>
                    <a:gd name="T3" fmla="*/ 0 h 17"/>
                    <a:gd name="T4" fmla="*/ 283 w 8"/>
                    <a:gd name="T5" fmla="*/ 834 h 1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8" h="17">
                      <a:moveTo>
                        <a:pt x="2" y="12"/>
                      </a:moveTo>
                      <a:cubicBezTo>
                        <a:pt x="0" y="8"/>
                        <a:pt x="0" y="1"/>
                        <a:pt x="5" y="0"/>
                      </a:cubicBezTo>
                      <a:cubicBezTo>
                        <a:pt x="8" y="5"/>
                        <a:pt x="7" y="11"/>
                        <a:pt x="7" y="17"/>
                      </a:cubicBezTo>
                    </a:path>
                  </a:pathLst>
                </a:custGeom>
                <a:noFill/>
                <a:ln w="15875" cap="flat">
                  <a:solidFill>
                    <a:srgbClr val="FADED4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409" name="Freeform 1176"/>
                <p:cNvSpPr>
                  <a:spLocks/>
                </p:cNvSpPr>
                <p:nvPr/>
              </p:nvSpPr>
              <p:spPr bwMode="auto">
                <a:xfrm>
                  <a:off x="3565" y="1157"/>
                  <a:ext cx="3" cy="30"/>
                </a:xfrm>
                <a:custGeom>
                  <a:avLst/>
                  <a:gdLst>
                    <a:gd name="T0" fmla="*/ 0 w 1"/>
                    <a:gd name="T1" fmla="*/ 0 h 11"/>
                    <a:gd name="T2" fmla="*/ 0 w 1"/>
                    <a:gd name="T3" fmla="*/ 611 h 11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11">
                      <a:moveTo>
                        <a:pt x="0" y="0"/>
                      </a:moveTo>
                      <a:cubicBezTo>
                        <a:pt x="1" y="4"/>
                        <a:pt x="0" y="8"/>
                        <a:pt x="0" y="11"/>
                      </a:cubicBezTo>
                    </a:path>
                  </a:pathLst>
                </a:custGeom>
                <a:noFill/>
                <a:ln w="15875" cap="flat">
                  <a:solidFill>
                    <a:srgbClr val="FADED4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410" name="Freeform 1177"/>
                <p:cNvSpPr>
                  <a:spLocks/>
                </p:cNvSpPr>
                <p:nvPr/>
              </p:nvSpPr>
              <p:spPr bwMode="auto">
                <a:xfrm>
                  <a:off x="3565" y="1261"/>
                  <a:ext cx="5" cy="19"/>
                </a:xfrm>
                <a:custGeom>
                  <a:avLst/>
                  <a:gdLst>
                    <a:gd name="T0" fmla="*/ 83 w 2"/>
                    <a:gd name="T1" fmla="*/ 0 h 7"/>
                    <a:gd name="T2" fmla="*/ 50 w 2"/>
                    <a:gd name="T3" fmla="*/ 383 h 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" h="7">
                      <a:moveTo>
                        <a:pt x="2" y="0"/>
                      </a:moveTo>
                      <a:cubicBezTo>
                        <a:pt x="1" y="2"/>
                        <a:pt x="0" y="5"/>
                        <a:pt x="1" y="7"/>
                      </a:cubicBezTo>
                    </a:path>
                  </a:pathLst>
                </a:custGeom>
                <a:noFill/>
                <a:ln w="15875" cap="flat">
                  <a:solidFill>
                    <a:srgbClr val="FADED4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411" name="Freeform 1178"/>
                <p:cNvSpPr>
                  <a:spLocks/>
                </p:cNvSpPr>
                <p:nvPr/>
              </p:nvSpPr>
              <p:spPr bwMode="auto">
                <a:xfrm>
                  <a:off x="3523" y="1483"/>
                  <a:ext cx="22" cy="26"/>
                </a:xfrm>
                <a:custGeom>
                  <a:avLst/>
                  <a:gdLst>
                    <a:gd name="T0" fmla="*/ 103 w 9"/>
                    <a:gd name="T1" fmla="*/ 88 h 10"/>
                    <a:gd name="T2" fmla="*/ 29 w 9"/>
                    <a:gd name="T3" fmla="*/ 460 h 10"/>
                    <a:gd name="T4" fmla="*/ 323 w 9"/>
                    <a:gd name="T5" fmla="*/ 0 h 1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9" h="10">
                      <a:moveTo>
                        <a:pt x="3" y="2"/>
                      </a:moveTo>
                      <a:cubicBezTo>
                        <a:pt x="1" y="4"/>
                        <a:pt x="0" y="7"/>
                        <a:pt x="1" y="10"/>
                      </a:cubicBezTo>
                      <a:cubicBezTo>
                        <a:pt x="6" y="9"/>
                        <a:pt x="6" y="3"/>
                        <a:pt x="9" y="0"/>
                      </a:cubicBezTo>
                    </a:path>
                  </a:pathLst>
                </a:custGeom>
                <a:noFill/>
                <a:ln w="15875" cap="flat">
                  <a:solidFill>
                    <a:srgbClr val="FADED4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412" name="Freeform 1179"/>
                <p:cNvSpPr>
                  <a:spLocks/>
                </p:cNvSpPr>
                <p:nvPr/>
              </p:nvSpPr>
              <p:spPr bwMode="auto">
                <a:xfrm>
                  <a:off x="3458" y="1603"/>
                  <a:ext cx="2" cy="34"/>
                </a:xfrm>
                <a:custGeom>
                  <a:avLst/>
                  <a:gdLst>
                    <a:gd name="T0" fmla="*/ 16 w 1"/>
                    <a:gd name="T1" fmla="*/ 0 h 13"/>
                    <a:gd name="T2" fmla="*/ 0 w 1"/>
                    <a:gd name="T3" fmla="*/ 609 h 13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13">
                      <a:moveTo>
                        <a:pt x="1" y="0"/>
                      </a:moveTo>
                      <a:cubicBezTo>
                        <a:pt x="1" y="5"/>
                        <a:pt x="0" y="9"/>
                        <a:pt x="0" y="13"/>
                      </a:cubicBezTo>
                    </a:path>
                  </a:pathLst>
                </a:custGeom>
                <a:noFill/>
                <a:ln w="15875" cap="flat">
                  <a:solidFill>
                    <a:srgbClr val="FADED4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413" name="Freeform 1180"/>
                <p:cNvSpPr>
                  <a:spLocks/>
                </p:cNvSpPr>
                <p:nvPr/>
              </p:nvSpPr>
              <p:spPr bwMode="auto">
                <a:xfrm>
                  <a:off x="3450" y="1731"/>
                  <a:ext cx="33" cy="40"/>
                </a:xfrm>
                <a:custGeom>
                  <a:avLst/>
                  <a:gdLst>
                    <a:gd name="T0" fmla="*/ 373 w 13"/>
                    <a:gd name="T1" fmla="*/ 0 h 15"/>
                    <a:gd name="T2" fmla="*/ 327 w 13"/>
                    <a:gd name="T3" fmla="*/ 704 h 15"/>
                    <a:gd name="T4" fmla="*/ 51 w 13"/>
                    <a:gd name="T5" fmla="*/ 56 h 1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" h="15">
                      <a:moveTo>
                        <a:pt x="9" y="0"/>
                      </a:moveTo>
                      <a:cubicBezTo>
                        <a:pt x="9" y="3"/>
                        <a:pt x="13" y="13"/>
                        <a:pt x="8" y="14"/>
                      </a:cubicBezTo>
                      <a:cubicBezTo>
                        <a:pt x="3" y="15"/>
                        <a:pt x="0" y="4"/>
                        <a:pt x="1" y="1"/>
                      </a:cubicBezTo>
                    </a:path>
                  </a:pathLst>
                </a:custGeom>
                <a:noFill/>
                <a:ln w="15875" cap="flat">
                  <a:solidFill>
                    <a:srgbClr val="FADED4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414" name="Freeform 1181"/>
                <p:cNvSpPr>
                  <a:spLocks/>
                </p:cNvSpPr>
                <p:nvPr/>
              </p:nvSpPr>
              <p:spPr bwMode="auto">
                <a:xfrm>
                  <a:off x="3570" y="1589"/>
                  <a:ext cx="3" cy="19"/>
                </a:xfrm>
                <a:custGeom>
                  <a:avLst/>
                  <a:gdLst>
                    <a:gd name="T0" fmla="*/ 0 w 1"/>
                    <a:gd name="T1" fmla="*/ 383 h 7"/>
                    <a:gd name="T2" fmla="*/ 81 w 1"/>
                    <a:gd name="T3" fmla="*/ 0 h 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7">
                      <a:moveTo>
                        <a:pt x="0" y="7"/>
                      </a:moveTo>
                      <a:cubicBezTo>
                        <a:pt x="0" y="4"/>
                        <a:pt x="0" y="2"/>
                        <a:pt x="1" y="0"/>
                      </a:cubicBezTo>
                    </a:path>
                  </a:pathLst>
                </a:custGeom>
                <a:noFill/>
                <a:ln w="15875" cap="flat">
                  <a:solidFill>
                    <a:srgbClr val="FADED4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415" name="Freeform 1182"/>
                <p:cNvSpPr>
                  <a:spLocks/>
                </p:cNvSpPr>
                <p:nvPr/>
              </p:nvSpPr>
              <p:spPr bwMode="auto">
                <a:xfrm>
                  <a:off x="3578" y="1843"/>
                  <a:ext cx="27" cy="26"/>
                </a:xfrm>
                <a:custGeom>
                  <a:avLst/>
                  <a:gdLst>
                    <a:gd name="T0" fmla="*/ 71 w 11"/>
                    <a:gd name="T1" fmla="*/ 460 h 10"/>
                    <a:gd name="T2" fmla="*/ 103 w 11"/>
                    <a:gd name="T3" fmla="*/ 0 h 10"/>
                    <a:gd name="T4" fmla="*/ 398 w 11"/>
                    <a:gd name="T5" fmla="*/ 406 h 1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1" h="10">
                      <a:moveTo>
                        <a:pt x="2" y="10"/>
                      </a:moveTo>
                      <a:cubicBezTo>
                        <a:pt x="0" y="7"/>
                        <a:pt x="1" y="3"/>
                        <a:pt x="3" y="0"/>
                      </a:cubicBezTo>
                      <a:cubicBezTo>
                        <a:pt x="5" y="3"/>
                        <a:pt x="8" y="7"/>
                        <a:pt x="11" y="9"/>
                      </a:cubicBezTo>
                    </a:path>
                  </a:pathLst>
                </a:custGeom>
                <a:noFill/>
                <a:ln w="15875" cap="flat">
                  <a:solidFill>
                    <a:srgbClr val="FADED4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416" name="Freeform 1183"/>
                <p:cNvSpPr>
                  <a:spLocks/>
                </p:cNvSpPr>
                <p:nvPr/>
              </p:nvSpPr>
              <p:spPr bwMode="auto">
                <a:xfrm>
                  <a:off x="3503" y="2088"/>
                  <a:ext cx="30" cy="29"/>
                </a:xfrm>
                <a:custGeom>
                  <a:avLst/>
                  <a:gdLst>
                    <a:gd name="T0" fmla="*/ 470 w 12"/>
                    <a:gd name="T1" fmla="*/ 527 h 11"/>
                    <a:gd name="T2" fmla="*/ 238 w 12"/>
                    <a:gd name="T3" fmla="*/ 527 h 11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2" h="11">
                      <a:moveTo>
                        <a:pt x="12" y="11"/>
                      </a:moveTo>
                      <a:cubicBezTo>
                        <a:pt x="10" y="0"/>
                        <a:pt x="0" y="4"/>
                        <a:pt x="6" y="11"/>
                      </a:cubicBezTo>
                    </a:path>
                  </a:pathLst>
                </a:custGeom>
                <a:noFill/>
                <a:ln w="15875" cap="flat">
                  <a:solidFill>
                    <a:srgbClr val="FADED4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417" name="Freeform 1184"/>
                <p:cNvSpPr>
                  <a:spLocks/>
                </p:cNvSpPr>
                <p:nvPr/>
              </p:nvSpPr>
              <p:spPr bwMode="auto">
                <a:xfrm>
                  <a:off x="3553" y="2192"/>
                  <a:ext cx="10" cy="27"/>
                </a:xfrm>
                <a:custGeom>
                  <a:avLst/>
                  <a:gdLst>
                    <a:gd name="T0" fmla="*/ 50 w 4"/>
                    <a:gd name="T1" fmla="*/ 0 h 10"/>
                    <a:gd name="T2" fmla="*/ 158 w 4"/>
                    <a:gd name="T3" fmla="*/ 532 h 1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4" h="10">
                      <a:moveTo>
                        <a:pt x="1" y="0"/>
                      </a:moveTo>
                      <a:cubicBezTo>
                        <a:pt x="0" y="4"/>
                        <a:pt x="1" y="8"/>
                        <a:pt x="4" y="10"/>
                      </a:cubicBezTo>
                    </a:path>
                  </a:pathLst>
                </a:custGeom>
                <a:noFill/>
                <a:ln w="15875" cap="flat">
                  <a:solidFill>
                    <a:srgbClr val="FADED4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418" name="Freeform 1185"/>
                <p:cNvSpPr>
                  <a:spLocks/>
                </p:cNvSpPr>
                <p:nvPr/>
              </p:nvSpPr>
              <p:spPr bwMode="auto">
                <a:xfrm>
                  <a:off x="3585" y="2293"/>
                  <a:ext cx="5" cy="32"/>
                </a:xfrm>
                <a:custGeom>
                  <a:avLst/>
                  <a:gdLst>
                    <a:gd name="T0" fmla="*/ 50 w 2"/>
                    <a:gd name="T1" fmla="*/ 0 h 12"/>
                    <a:gd name="T2" fmla="*/ 83 w 2"/>
                    <a:gd name="T3" fmla="*/ 605 h 1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" h="12">
                      <a:moveTo>
                        <a:pt x="1" y="0"/>
                      </a:moveTo>
                      <a:cubicBezTo>
                        <a:pt x="1" y="4"/>
                        <a:pt x="0" y="8"/>
                        <a:pt x="2" y="12"/>
                      </a:cubicBezTo>
                    </a:path>
                  </a:pathLst>
                </a:custGeom>
                <a:noFill/>
                <a:ln w="15875" cap="flat">
                  <a:solidFill>
                    <a:srgbClr val="FADED4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419" name="Freeform 1186"/>
                <p:cNvSpPr>
                  <a:spLocks/>
                </p:cNvSpPr>
                <p:nvPr/>
              </p:nvSpPr>
              <p:spPr bwMode="auto">
                <a:xfrm>
                  <a:off x="3675" y="2325"/>
                  <a:ext cx="10" cy="11"/>
                </a:xfrm>
                <a:custGeom>
                  <a:avLst/>
                  <a:gdLst>
                    <a:gd name="T0" fmla="*/ 0 w 4"/>
                    <a:gd name="T1" fmla="*/ 228 h 4"/>
                    <a:gd name="T2" fmla="*/ 158 w 4"/>
                    <a:gd name="T3" fmla="*/ 0 h 4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4" h="4">
                      <a:moveTo>
                        <a:pt x="0" y="4"/>
                      </a:moveTo>
                      <a:cubicBezTo>
                        <a:pt x="2" y="3"/>
                        <a:pt x="3" y="1"/>
                        <a:pt x="4" y="0"/>
                      </a:cubicBezTo>
                    </a:path>
                  </a:pathLst>
                </a:custGeom>
                <a:noFill/>
                <a:ln w="15875" cap="flat">
                  <a:solidFill>
                    <a:srgbClr val="FADED4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420" name="Freeform 1187"/>
                <p:cNvSpPr>
                  <a:spLocks/>
                </p:cNvSpPr>
                <p:nvPr/>
              </p:nvSpPr>
              <p:spPr bwMode="auto">
                <a:xfrm>
                  <a:off x="3673" y="2192"/>
                  <a:ext cx="2" cy="19"/>
                </a:xfrm>
                <a:custGeom>
                  <a:avLst/>
                  <a:gdLst>
                    <a:gd name="T0" fmla="*/ 0 w 1"/>
                    <a:gd name="T1" fmla="*/ 383 h 7"/>
                    <a:gd name="T2" fmla="*/ 16 w 1"/>
                    <a:gd name="T3" fmla="*/ 0 h 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7">
                      <a:moveTo>
                        <a:pt x="0" y="7"/>
                      </a:moveTo>
                      <a:cubicBezTo>
                        <a:pt x="1" y="4"/>
                        <a:pt x="1" y="2"/>
                        <a:pt x="1" y="0"/>
                      </a:cubicBezTo>
                    </a:path>
                  </a:pathLst>
                </a:custGeom>
                <a:noFill/>
                <a:ln w="15875" cap="flat">
                  <a:solidFill>
                    <a:srgbClr val="FADED4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421" name="Freeform 1188"/>
                <p:cNvSpPr>
                  <a:spLocks/>
                </p:cNvSpPr>
                <p:nvPr/>
              </p:nvSpPr>
              <p:spPr bwMode="auto">
                <a:xfrm>
                  <a:off x="3630" y="2061"/>
                  <a:ext cx="20" cy="35"/>
                </a:xfrm>
                <a:custGeom>
                  <a:avLst/>
                  <a:gdLst>
                    <a:gd name="T0" fmla="*/ 50 w 8"/>
                    <a:gd name="T1" fmla="*/ 312 h 13"/>
                    <a:gd name="T2" fmla="*/ 50 w 8"/>
                    <a:gd name="T3" fmla="*/ 625 h 13"/>
                    <a:gd name="T4" fmla="*/ 283 w 8"/>
                    <a:gd name="T5" fmla="*/ 0 h 1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8" h="13">
                      <a:moveTo>
                        <a:pt x="1" y="6"/>
                      </a:moveTo>
                      <a:cubicBezTo>
                        <a:pt x="0" y="8"/>
                        <a:pt x="0" y="10"/>
                        <a:pt x="1" y="12"/>
                      </a:cubicBezTo>
                      <a:cubicBezTo>
                        <a:pt x="8" y="13"/>
                        <a:pt x="8" y="5"/>
                        <a:pt x="7" y="0"/>
                      </a:cubicBezTo>
                    </a:path>
                  </a:pathLst>
                </a:custGeom>
                <a:noFill/>
                <a:ln w="15875" cap="flat">
                  <a:solidFill>
                    <a:srgbClr val="FADED4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422" name="Freeform 1189"/>
                <p:cNvSpPr>
                  <a:spLocks/>
                </p:cNvSpPr>
                <p:nvPr/>
              </p:nvSpPr>
              <p:spPr bwMode="auto">
                <a:xfrm>
                  <a:off x="3610" y="1973"/>
                  <a:ext cx="1" cy="16"/>
                </a:xfrm>
                <a:custGeom>
                  <a:avLst/>
                  <a:gdLst>
                    <a:gd name="T0" fmla="*/ 0 w 1"/>
                    <a:gd name="T1" fmla="*/ 0 h 6"/>
                    <a:gd name="T2" fmla="*/ 0 w 1"/>
                    <a:gd name="T3" fmla="*/ 307 h 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6">
                      <a:moveTo>
                        <a:pt x="0" y="0"/>
                      </a:moveTo>
                      <a:cubicBezTo>
                        <a:pt x="0" y="2"/>
                        <a:pt x="0" y="4"/>
                        <a:pt x="0" y="6"/>
                      </a:cubicBezTo>
                    </a:path>
                  </a:pathLst>
                </a:custGeom>
                <a:noFill/>
                <a:ln w="15875" cap="flat">
                  <a:solidFill>
                    <a:srgbClr val="FADED4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423" name="Freeform 1190"/>
                <p:cNvSpPr>
                  <a:spLocks/>
                </p:cNvSpPr>
                <p:nvPr/>
              </p:nvSpPr>
              <p:spPr bwMode="auto">
                <a:xfrm>
                  <a:off x="3553" y="2384"/>
                  <a:ext cx="22" cy="24"/>
                </a:xfrm>
                <a:custGeom>
                  <a:avLst/>
                  <a:gdLst>
                    <a:gd name="T0" fmla="*/ 220 w 9"/>
                    <a:gd name="T1" fmla="*/ 456 h 9"/>
                    <a:gd name="T2" fmla="*/ 252 w 9"/>
                    <a:gd name="T3" fmla="*/ 0 h 9"/>
                    <a:gd name="T4" fmla="*/ 0 w 9"/>
                    <a:gd name="T5" fmla="*/ 456 h 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9" h="9">
                      <a:moveTo>
                        <a:pt x="6" y="9"/>
                      </a:moveTo>
                      <a:cubicBezTo>
                        <a:pt x="8" y="6"/>
                        <a:pt x="9" y="3"/>
                        <a:pt x="7" y="0"/>
                      </a:cubicBezTo>
                      <a:cubicBezTo>
                        <a:pt x="3" y="1"/>
                        <a:pt x="1" y="5"/>
                        <a:pt x="0" y="9"/>
                      </a:cubicBezTo>
                    </a:path>
                  </a:pathLst>
                </a:custGeom>
                <a:noFill/>
                <a:ln w="15875" cap="flat">
                  <a:solidFill>
                    <a:srgbClr val="FADED4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424" name="Freeform 1191"/>
                <p:cNvSpPr>
                  <a:spLocks/>
                </p:cNvSpPr>
                <p:nvPr/>
              </p:nvSpPr>
              <p:spPr bwMode="auto">
                <a:xfrm>
                  <a:off x="3650" y="2440"/>
                  <a:ext cx="33" cy="37"/>
                </a:xfrm>
                <a:custGeom>
                  <a:avLst/>
                  <a:gdLst>
                    <a:gd name="T0" fmla="*/ 0 w 13"/>
                    <a:gd name="T1" fmla="*/ 441 h 14"/>
                    <a:gd name="T2" fmla="*/ 406 w 13"/>
                    <a:gd name="T3" fmla="*/ 90 h 14"/>
                    <a:gd name="T4" fmla="*/ 327 w 13"/>
                    <a:gd name="T5" fmla="*/ 685 h 1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" h="14">
                      <a:moveTo>
                        <a:pt x="0" y="9"/>
                      </a:moveTo>
                      <a:cubicBezTo>
                        <a:pt x="2" y="7"/>
                        <a:pt x="6" y="0"/>
                        <a:pt x="10" y="2"/>
                      </a:cubicBezTo>
                      <a:cubicBezTo>
                        <a:pt x="13" y="4"/>
                        <a:pt x="9" y="12"/>
                        <a:pt x="8" y="14"/>
                      </a:cubicBezTo>
                    </a:path>
                  </a:pathLst>
                </a:custGeom>
                <a:noFill/>
                <a:ln w="15875" cap="flat">
                  <a:solidFill>
                    <a:srgbClr val="FADED4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425" name="Freeform 1192"/>
                <p:cNvSpPr>
                  <a:spLocks/>
                </p:cNvSpPr>
                <p:nvPr/>
              </p:nvSpPr>
              <p:spPr bwMode="auto">
                <a:xfrm>
                  <a:off x="3583" y="2584"/>
                  <a:ext cx="40" cy="53"/>
                </a:xfrm>
                <a:custGeom>
                  <a:avLst/>
                  <a:gdLst>
                    <a:gd name="T0" fmla="*/ 0 w 16"/>
                    <a:gd name="T1" fmla="*/ 633 h 20"/>
                    <a:gd name="T2" fmla="*/ 158 w 16"/>
                    <a:gd name="T3" fmla="*/ 983 h 2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6" h="20">
                      <a:moveTo>
                        <a:pt x="0" y="13"/>
                      </a:moveTo>
                      <a:cubicBezTo>
                        <a:pt x="5" y="0"/>
                        <a:pt x="16" y="13"/>
                        <a:pt x="4" y="20"/>
                      </a:cubicBezTo>
                    </a:path>
                  </a:pathLst>
                </a:custGeom>
                <a:noFill/>
                <a:ln w="15875" cap="flat">
                  <a:solidFill>
                    <a:srgbClr val="FADED4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426" name="Freeform 1193"/>
                <p:cNvSpPr>
                  <a:spLocks/>
                </p:cNvSpPr>
                <p:nvPr/>
              </p:nvSpPr>
              <p:spPr bwMode="auto">
                <a:xfrm>
                  <a:off x="3485" y="2469"/>
                  <a:ext cx="50" cy="35"/>
                </a:xfrm>
                <a:custGeom>
                  <a:avLst/>
                  <a:gdLst>
                    <a:gd name="T0" fmla="*/ 438 w 20"/>
                    <a:gd name="T1" fmla="*/ 681 h 13"/>
                    <a:gd name="T2" fmla="*/ 0 w 20"/>
                    <a:gd name="T3" fmla="*/ 471 h 13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0" h="13">
                      <a:moveTo>
                        <a:pt x="11" y="13"/>
                      </a:moveTo>
                      <a:cubicBezTo>
                        <a:pt x="20" y="3"/>
                        <a:pt x="4" y="0"/>
                        <a:pt x="0" y="9"/>
                      </a:cubicBezTo>
                    </a:path>
                  </a:pathLst>
                </a:custGeom>
                <a:noFill/>
                <a:ln w="15875" cap="flat">
                  <a:solidFill>
                    <a:srgbClr val="FADED4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427" name="Freeform 1194"/>
                <p:cNvSpPr>
                  <a:spLocks/>
                </p:cNvSpPr>
                <p:nvPr/>
              </p:nvSpPr>
              <p:spPr bwMode="auto">
                <a:xfrm>
                  <a:off x="3463" y="2544"/>
                  <a:ext cx="25" cy="21"/>
                </a:xfrm>
                <a:custGeom>
                  <a:avLst/>
                  <a:gdLst>
                    <a:gd name="T0" fmla="*/ 0 w 10"/>
                    <a:gd name="T1" fmla="*/ 378 h 8"/>
                    <a:gd name="T2" fmla="*/ 395 w 10"/>
                    <a:gd name="T3" fmla="*/ 0 h 8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0" h="8">
                      <a:moveTo>
                        <a:pt x="0" y="8"/>
                      </a:moveTo>
                      <a:cubicBezTo>
                        <a:pt x="1" y="3"/>
                        <a:pt x="6" y="2"/>
                        <a:pt x="10" y="0"/>
                      </a:cubicBezTo>
                    </a:path>
                  </a:pathLst>
                </a:custGeom>
                <a:noFill/>
                <a:ln w="15875" cap="flat">
                  <a:solidFill>
                    <a:srgbClr val="FADED4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428" name="Freeform 1195"/>
                <p:cNvSpPr>
                  <a:spLocks/>
                </p:cNvSpPr>
                <p:nvPr/>
              </p:nvSpPr>
              <p:spPr bwMode="auto">
                <a:xfrm>
                  <a:off x="3398" y="2621"/>
                  <a:ext cx="22" cy="24"/>
                </a:xfrm>
                <a:custGeom>
                  <a:avLst/>
                  <a:gdLst>
                    <a:gd name="T0" fmla="*/ 0 w 9"/>
                    <a:gd name="T1" fmla="*/ 456 h 9"/>
                    <a:gd name="T2" fmla="*/ 323 w 9"/>
                    <a:gd name="T3" fmla="*/ 0 h 9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9" h="9">
                      <a:moveTo>
                        <a:pt x="0" y="9"/>
                      </a:moveTo>
                      <a:cubicBezTo>
                        <a:pt x="2" y="6"/>
                        <a:pt x="5" y="2"/>
                        <a:pt x="9" y="0"/>
                      </a:cubicBezTo>
                    </a:path>
                  </a:pathLst>
                </a:custGeom>
                <a:noFill/>
                <a:ln w="15875" cap="flat">
                  <a:solidFill>
                    <a:srgbClr val="FADED4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429" name="Freeform 1196"/>
                <p:cNvSpPr>
                  <a:spLocks/>
                </p:cNvSpPr>
                <p:nvPr/>
              </p:nvSpPr>
              <p:spPr bwMode="auto">
                <a:xfrm>
                  <a:off x="3495" y="2701"/>
                  <a:ext cx="18" cy="22"/>
                </a:xfrm>
                <a:custGeom>
                  <a:avLst/>
                  <a:gdLst>
                    <a:gd name="T0" fmla="*/ 0 w 7"/>
                    <a:gd name="T1" fmla="*/ 462 h 8"/>
                    <a:gd name="T2" fmla="*/ 303 w 7"/>
                    <a:gd name="T3" fmla="*/ 0 h 8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7" h="8">
                      <a:moveTo>
                        <a:pt x="0" y="8"/>
                      </a:moveTo>
                      <a:cubicBezTo>
                        <a:pt x="3" y="6"/>
                        <a:pt x="5" y="3"/>
                        <a:pt x="7" y="0"/>
                      </a:cubicBezTo>
                    </a:path>
                  </a:pathLst>
                </a:custGeom>
                <a:noFill/>
                <a:ln w="15875" cap="flat">
                  <a:solidFill>
                    <a:srgbClr val="FADED4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430" name="Freeform 1197"/>
                <p:cNvSpPr>
                  <a:spLocks/>
                </p:cNvSpPr>
                <p:nvPr/>
              </p:nvSpPr>
              <p:spPr bwMode="auto">
                <a:xfrm>
                  <a:off x="3388" y="2851"/>
                  <a:ext cx="15" cy="5"/>
                </a:xfrm>
                <a:custGeom>
                  <a:avLst/>
                  <a:gdLst>
                    <a:gd name="T0" fmla="*/ 0 w 6"/>
                    <a:gd name="T1" fmla="*/ 83 h 2"/>
                    <a:gd name="T2" fmla="*/ 238 w 6"/>
                    <a:gd name="T3" fmla="*/ 0 h 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6" h="2">
                      <a:moveTo>
                        <a:pt x="0" y="2"/>
                      </a:moveTo>
                      <a:cubicBezTo>
                        <a:pt x="2" y="2"/>
                        <a:pt x="4" y="1"/>
                        <a:pt x="6" y="0"/>
                      </a:cubicBezTo>
                    </a:path>
                  </a:pathLst>
                </a:custGeom>
                <a:noFill/>
                <a:ln w="15875" cap="flat">
                  <a:solidFill>
                    <a:srgbClr val="FADED4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431" name="Freeform 1198"/>
                <p:cNvSpPr>
                  <a:spLocks/>
                </p:cNvSpPr>
                <p:nvPr/>
              </p:nvSpPr>
              <p:spPr bwMode="auto">
                <a:xfrm>
                  <a:off x="2980" y="2851"/>
                  <a:ext cx="25" cy="24"/>
                </a:xfrm>
                <a:custGeom>
                  <a:avLst/>
                  <a:gdLst>
                    <a:gd name="T0" fmla="*/ 208 w 10"/>
                    <a:gd name="T1" fmla="*/ 456 h 9"/>
                    <a:gd name="T2" fmla="*/ 50 w 10"/>
                    <a:gd name="T3" fmla="*/ 0 h 9"/>
                    <a:gd name="T4" fmla="*/ 395 w 10"/>
                    <a:gd name="T5" fmla="*/ 149 h 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0" h="9">
                      <a:moveTo>
                        <a:pt x="5" y="9"/>
                      </a:moveTo>
                      <a:cubicBezTo>
                        <a:pt x="0" y="8"/>
                        <a:pt x="0" y="3"/>
                        <a:pt x="1" y="0"/>
                      </a:cubicBezTo>
                      <a:cubicBezTo>
                        <a:pt x="4" y="0"/>
                        <a:pt x="8" y="0"/>
                        <a:pt x="10" y="3"/>
                      </a:cubicBezTo>
                    </a:path>
                  </a:pathLst>
                </a:custGeom>
                <a:noFill/>
                <a:ln w="15875" cap="flat">
                  <a:solidFill>
                    <a:srgbClr val="FADED4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432" name="Freeform 1199"/>
                <p:cNvSpPr>
                  <a:spLocks/>
                </p:cNvSpPr>
                <p:nvPr/>
              </p:nvSpPr>
              <p:spPr bwMode="auto">
                <a:xfrm>
                  <a:off x="2770" y="2939"/>
                  <a:ext cx="23" cy="29"/>
                </a:xfrm>
                <a:custGeom>
                  <a:avLst/>
                  <a:gdLst>
                    <a:gd name="T0" fmla="*/ 0 w 9"/>
                    <a:gd name="T1" fmla="*/ 527 h 11"/>
                    <a:gd name="T2" fmla="*/ 386 w 9"/>
                    <a:gd name="T3" fmla="*/ 0 h 11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9" h="11">
                      <a:moveTo>
                        <a:pt x="0" y="11"/>
                      </a:moveTo>
                      <a:cubicBezTo>
                        <a:pt x="4" y="9"/>
                        <a:pt x="6" y="4"/>
                        <a:pt x="9" y="0"/>
                      </a:cubicBezTo>
                    </a:path>
                  </a:pathLst>
                </a:custGeom>
                <a:noFill/>
                <a:ln w="15875" cap="flat">
                  <a:solidFill>
                    <a:srgbClr val="FADED4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433" name="Freeform 1200"/>
                <p:cNvSpPr>
                  <a:spLocks/>
                </p:cNvSpPr>
                <p:nvPr/>
              </p:nvSpPr>
              <p:spPr bwMode="auto">
                <a:xfrm>
                  <a:off x="2198" y="2216"/>
                  <a:ext cx="25" cy="35"/>
                </a:xfrm>
                <a:custGeom>
                  <a:avLst/>
                  <a:gdLst>
                    <a:gd name="T0" fmla="*/ 50 w 10"/>
                    <a:gd name="T1" fmla="*/ 681 h 13"/>
                    <a:gd name="T2" fmla="*/ 83 w 10"/>
                    <a:gd name="T3" fmla="*/ 0 h 13"/>
                    <a:gd name="T4" fmla="*/ 395 w 10"/>
                    <a:gd name="T5" fmla="*/ 587 h 1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0" h="13">
                      <a:moveTo>
                        <a:pt x="1" y="13"/>
                      </a:moveTo>
                      <a:cubicBezTo>
                        <a:pt x="1" y="9"/>
                        <a:pt x="0" y="4"/>
                        <a:pt x="2" y="0"/>
                      </a:cubicBezTo>
                      <a:cubicBezTo>
                        <a:pt x="5" y="3"/>
                        <a:pt x="8" y="7"/>
                        <a:pt x="10" y="11"/>
                      </a:cubicBezTo>
                    </a:path>
                  </a:pathLst>
                </a:custGeom>
                <a:noFill/>
                <a:ln w="15875" cap="flat">
                  <a:solidFill>
                    <a:srgbClr val="FADED4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434" name="Freeform 1201"/>
                <p:cNvSpPr>
                  <a:spLocks/>
                </p:cNvSpPr>
                <p:nvPr/>
              </p:nvSpPr>
              <p:spPr bwMode="auto">
                <a:xfrm>
                  <a:off x="2188" y="2061"/>
                  <a:ext cx="22" cy="30"/>
                </a:xfrm>
                <a:custGeom>
                  <a:avLst/>
                  <a:gdLst>
                    <a:gd name="T0" fmla="*/ 0 w 9"/>
                    <a:gd name="T1" fmla="*/ 505 h 11"/>
                    <a:gd name="T2" fmla="*/ 174 w 9"/>
                    <a:gd name="T3" fmla="*/ 0 h 11"/>
                    <a:gd name="T4" fmla="*/ 323 w 9"/>
                    <a:gd name="T5" fmla="*/ 611 h 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9" h="11">
                      <a:moveTo>
                        <a:pt x="0" y="9"/>
                      </a:moveTo>
                      <a:cubicBezTo>
                        <a:pt x="1" y="6"/>
                        <a:pt x="2" y="2"/>
                        <a:pt x="5" y="0"/>
                      </a:cubicBezTo>
                      <a:cubicBezTo>
                        <a:pt x="7" y="3"/>
                        <a:pt x="9" y="7"/>
                        <a:pt x="9" y="11"/>
                      </a:cubicBezTo>
                    </a:path>
                  </a:pathLst>
                </a:custGeom>
                <a:noFill/>
                <a:ln w="15875" cap="flat">
                  <a:solidFill>
                    <a:srgbClr val="FADED4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435" name="Freeform 1202"/>
                <p:cNvSpPr>
                  <a:spLocks/>
                </p:cNvSpPr>
                <p:nvPr/>
              </p:nvSpPr>
              <p:spPr bwMode="auto">
                <a:xfrm>
                  <a:off x="2200" y="1941"/>
                  <a:ext cx="23" cy="27"/>
                </a:xfrm>
                <a:custGeom>
                  <a:avLst/>
                  <a:gdLst>
                    <a:gd name="T0" fmla="*/ 0 w 9"/>
                    <a:gd name="T1" fmla="*/ 532 h 10"/>
                    <a:gd name="T2" fmla="*/ 215 w 9"/>
                    <a:gd name="T3" fmla="*/ 0 h 10"/>
                    <a:gd name="T4" fmla="*/ 386 w 9"/>
                    <a:gd name="T5" fmla="*/ 429 h 1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9" h="10">
                      <a:moveTo>
                        <a:pt x="0" y="10"/>
                      </a:moveTo>
                      <a:cubicBezTo>
                        <a:pt x="1" y="6"/>
                        <a:pt x="1" y="2"/>
                        <a:pt x="5" y="0"/>
                      </a:cubicBezTo>
                      <a:cubicBezTo>
                        <a:pt x="7" y="2"/>
                        <a:pt x="8" y="4"/>
                        <a:pt x="9" y="8"/>
                      </a:cubicBezTo>
                    </a:path>
                  </a:pathLst>
                </a:custGeom>
                <a:noFill/>
                <a:ln w="15875" cap="flat">
                  <a:solidFill>
                    <a:srgbClr val="FADED4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436" name="Freeform 1203"/>
                <p:cNvSpPr>
                  <a:spLocks/>
                </p:cNvSpPr>
                <p:nvPr/>
              </p:nvSpPr>
              <p:spPr bwMode="auto">
                <a:xfrm>
                  <a:off x="2215" y="1803"/>
                  <a:ext cx="23" cy="34"/>
                </a:xfrm>
                <a:custGeom>
                  <a:avLst/>
                  <a:gdLst>
                    <a:gd name="T0" fmla="*/ 51 w 9"/>
                    <a:gd name="T1" fmla="*/ 233 h 13"/>
                    <a:gd name="T2" fmla="*/ 130 w 9"/>
                    <a:gd name="T3" fmla="*/ 609 h 13"/>
                    <a:gd name="T4" fmla="*/ 302 w 9"/>
                    <a:gd name="T5" fmla="*/ 0 h 1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9" h="13">
                      <a:moveTo>
                        <a:pt x="1" y="5"/>
                      </a:moveTo>
                      <a:cubicBezTo>
                        <a:pt x="0" y="8"/>
                        <a:pt x="0" y="11"/>
                        <a:pt x="3" y="13"/>
                      </a:cubicBezTo>
                      <a:cubicBezTo>
                        <a:pt x="7" y="11"/>
                        <a:pt x="9" y="5"/>
                        <a:pt x="7" y="0"/>
                      </a:cubicBezTo>
                    </a:path>
                  </a:pathLst>
                </a:custGeom>
                <a:noFill/>
                <a:ln w="15875" cap="flat">
                  <a:solidFill>
                    <a:srgbClr val="FADED4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437" name="Freeform 1204"/>
                <p:cNvSpPr>
                  <a:spLocks/>
                </p:cNvSpPr>
                <p:nvPr/>
              </p:nvSpPr>
              <p:spPr bwMode="auto">
                <a:xfrm>
                  <a:off x="2268" y="1696"/>
                  <a:ext cx="2" cy="11"/>
                </a:xfrm>
                <a:custGeom>
                  <a:avLst/>
                  <a:gdLst>
                    <a:gd name="T0" fmla="*/ 16 w 1"/>
                    <a:gd name="T1" fmla="*/ 0 h 4"/>
                    <a:gd name="T2" fmla="*/ 0 w 1"/>
                    <a:gd name="T3" fmla="*/ 228 h 4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4">
                      <a:moveTo>
                        <a:pt x="1" y="0"/>
                      </a:moveTo>
                      <a:cubicBezTo>
                        <a:pt x="0" y="1"/>
                        <a:pt x="0" y="2"/>
                        <a:pt x="0" y="4"/>
                      </a:cubicBezTo>
                    </a:path>
                  </a:pathLst>
                </a:custGeom>
                <a:noFill/>
                <a:ln w="15875" cap="flat">
                  <a:solidFill>
                    <a:srgbClr val="FADED4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438" name="Freeform 1205"/>
                <p:cNvSpPr>
                  <a:spLocks/>
                </p:cNvSpPr>
                <p:nvPr/>
              </p:nvSpPr>
              <p:spPr bwMode="auto">
                <a:xfrm>
                  <a:off x="2268" y="1587"/>
                  <a:ext cx="2" cy="18"/>
                </a:xfrm>
                <a:custGeom>
                  <a:avLst/>
                  <a:gdLst>
                    <a:gd name="T0" fmla="*/ 0 w 1"/>
                    <a:gd name="T1" fmla="*/ 0 h 7"/>
                    <a:gd name="T2" fmla="*/ 16 w 1"/>
                    <a:gd name="T3" fmla="*/ 303 h 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7">
                      <a:moveTo>
                        <a:pt x="0" y="0"/>
                      </a:moveTo>
                      <a:cubicBezTo>
                        <a:pt x="0" y="3"/>
                        <a:pt x="0" y="5"/>
                        <a:pt x="1" y="7"/>
                      </a:cubicBezTo>
                    </a:path>
                  </a:pathLst>
                </a:custGeom>
                <a:noFill/>
                <a:ln w="15875" cap="flat">
                  <a:solidFill>
                    <a:srgbClr val="FADED4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439" name="Freeform 1206"/>
                <p:cNvSpPr>
                  <a:spLocks/>
                </p:cNvSpPr>
                <p:nvPr/>
              </p:nvSpPr>
              <p:spPr bwMode="auto">
                <a:xfrm>
                  <a:off x="2098" y="2424"/>
                  <a:ext cx="42" cy="59"/>
                </a:xfrm>
                <a:custGeom>
                  <a:avLst/>
                  <a:gdLst>
                    <a:gd name="T0" fmla="*/ 635 w 17"/>
                    <a:gd name="T1" fmla="*/ 770 h 22"/>
                    <a:gd name="T2" fmla="*/ 605 w 17"/>
                    <a:gd name="T3" fmla="*/ 1078 h 2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7" h="22">
                      <a:moveTo>
                        <a:pt x="17" y="15"/>
                      </a:moveTo>
                      <a:cubicBezTo>
                        <a:pt x="13" y="0"/>
                        <a:pt x="0" y="22"/>
                        <a:pt x="16" y="21"/>
                      </a:cubicBezTo>
                    </a:path>
                  </a:pathLst>
                </a:custGeom>
                <a:noFill/>
                <a:ln w="15875" cap="flat">
                  <a:solidFill>
                    <a:srgbClr val="FADED4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440" name="Freeform 1207"/>
                <p:cNvSpPr>
                  <a:spLocks/>
                </p:cNvSpPr>
                <p:nvPr/>
              </p:nvSpPr>
              <p:spPr bwMode="auto">
                <a:xfrm>
                  <a:off x="2223" y="2563"/>
                  <a:ext cx="32" cy="53"/>
                </a:xfrm>
                <a:custGeom>
                  <a:avLst/>
                  <a:gdLst>
                    <a:gd name="T0" fmla="*/ 298 w 13"/>
                    <a:gd name="T1" fmla="*/ 352 h 20"/>
                    <a:gd name="T2" fmla="*/ 153 w 13"/>
                    <a:gd name="T3" fmla="*/ 541 h 20"/>
                    <a:gd name="T4" fmla="*/ 327 w 13"/>
                    <a:gd name="T5" fmla="*/ 893 h 20"/>
                    <a:gd name="T6" fmla="*/ 0 w 13"/>
                    <a:gd name="T7" fmla="*/ 893 h 2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3" h="20">
                      <a:moveTo>
                        <a:pt x="8" y="7"/>
                      </a:moveTo>
                      <a:cubicBezTo>
                        <a:pt x="3" y="0"/>
                        <a:pt x="0" y="6"/>
                        <a:pt x="4" y="11"/>
                      </a:cubicBezTo>
                      <a:cubicBezTo>
                        <a:pt x="6" y="14"/>
                        <a:pt x="13" y="13"/>
                        <a:pt x="9" y="18"/>
                      </a:cubicBezTo>
                      <a:cubicBezTo>
                        <a:pt x="8" y="20"/>
                        <a:pt x="1" y="19"/>
                        <a:pt x="0" y="18"/>
                      </a:cubicBezTo>
                    </a:path>
                  </a:pathLst>
                </a:custGeom>
                <a:noFill/>
                <a:ln w="15875" cap="flat">
                  <a:solidFill>
                    <a:srgbClr val="FADED4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441" name="Freeform 1208"/>
                <p:cNvSpPr>
                  <a:spLocks/>
                </p:cNvSpPr>
                <p:nvPr/>
              </p:nvSpPr>
              <p:spPr bwMode="auto">
                <a:xfrm>
                  <a:off x="2578" y="1517"/>
                  <a:ext cx="12" cy="6"/>
                </a:xfrm>
                <a:custGeom>
                  <a:avLst/>
                  <a:gdLst>
                    <a:gd name="T0" fmla="*/ 168 w 5"/>
                    <a:gd name="T1" fmla="*/ 162 h 2"/>
                    <a:gd name="T2" fmla="*/ 0 w 5"/>
                    <a:gd name="T3" fmla="*/ 0 h 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3" y="2"/>
                        <a:pt x="1" y="2"/>
                        <a:pt x="0" y="0"/>
                      </a:cubicBezTo>
                    </a:path>
                  </a:pathLst>
                </a:custGeom>
                <a:noFill/>
                <a:ln w="15875" cap="flat">
                  <a:solidFill>
                    <a:srgbClr val="FADED4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442" name="Freeform 1209"/>
                <p:cNvSpPr>
                  <a:spLocks/>
                </p:cNvSpPr>
                <p:nvPr/>
              </p:nvSpPr>
              <p:spPr bwMode="auto">
                <a:xfrm>
                  <a:off x="2708" y="1541"/>
                  <a:ext cx="20" cy="3"/>
                </a:xfrm>
                <a:custGeom>
                  <a:avLst/>
                  <a:gdLst>
                    <a:gd name="T0" fmla="*/ 0 w 8"/>
                    <a:gd name="T1" fmla="*/ 81 h 1"/>
                    <a:gd name="T2" fmla="*/ 313 w 8"/>
                    <a:gd name="T3" fmla="*/ 0 h 1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8" h="1">
                      <a:moveTo>
                        <a:pt x="0" y="1"/>
                      </a:moveTo>
                      <a:cubicBezTo>
                        <a:pt x="3" y="1"/>
                        <a:pt x="5" y="1"/>
                        <a:pt x="8" y="0"/>
                      </a:cubicBezTo>
                    </a:path>
                  </a:pathLst>
                </a:custGeom>
                <a:noFill/>
                <a:ln w="15875" cap="flat">
                  <a:solidFill>
                    <a:srgbClr val="FADED4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443" name="Freeform 1210"/>
                <p:cNvSpPr>
                  <a:spLocks/>
                </p:cNvSpPr>
                <p:nvPr/>
              </p:nvSpPr>
              <p:spPr bwMode="auto">
                <a:xfrm>
                  <a:off x="2825" y="1547"/>
                  <a:ext cx="23" cy="26"/>
                </a:xfrm>
                <a:custGeom>
                  <a:avLst/>
                  <a:gdLst>
                    <a:gd name="T0" fmla="*/ 302 w 9"/>
                    <a:gd name="T1" fmla="*/ 0 h 10"/>
                    <a:gd name="T2" fmla="*/ 84 w 9"/>
                    <a:gd name="T3" fmla="*/ 406 h 10"/>
                    <a:gd name="T4" fmla="*/ 386 w 9"/>
                    <a:gd name="T5" fmla="*/ 317 h 1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9" h="10">
                      <a:moveTo>
                        <a:pt x="7" y="0"/>
                      </a:moveTo>
                      <a:cubicBezTo>
                        <a:pt x="2" y="0"/>
                        <a:pt x="0" y="5"/>
                        <a:pt x="2" y="9"/>
                      </a:cubicBezTo>
                      <a:cubicBezTo>
                        <a:pt x="4" y="10"/>
                        <a:pt x="7" y="9"/>
                        <a:pt x="9" y="7"/>
                      </a:cubicBezTo>
                    </a:path>
                  </a:pathLst>
                </a:custGeom>
                <a:noFill/>
                <a:ln w="15875" cap="flat">
                  <a:solidFill>
                    <a:srgbClr val="FADED4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444" name="Freeform 1211"/>
                <p:cNvSpPr>
                  <a:spLocks/>
                </p:cNvSpPr>
                <p:nvPr/>
              </p:nvSpPr>
              <p:spPr bwMode="auto">
                <a:xfrm>
                  <a:off x="2943" y="1539"/>
                  <a:ext cx="20" cy="24"/>
                </a:xfrm>
                <a:custGeom>
                  <a:avLst/>
                  <a:gdLst>
                    <a:gd name="T0" fmla="*/ 208 w 8"/>
                    <a:gd name="T1" fmla="*/ 0 h 9"/>
                    <a:gd name="T2" fmla="*/ 50 w 8"/>
                    <a:gd name="T3" fmla="*/ 363 h 9"/>
                    <a:gd name="T4" fmla="*/ 313 w 8"/>
                    <a:gd name="T5" fmla="*/ 363 h 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8" h="9">
                      <a:moveTo>
                        <a:pt x="5" y="0"/>
                      </a:moveTo>
                      <a:cubicBezTo>
                        <a:pt x="4" y="3"/>
                        <a:pt x="0" y="3"/>
                        <a:pt x="1" y="7"/>
                      </a:cubicBezTo>
                      <a:cubicBezTo>
                        <a:pt x="3" y="8"/>
                        <a:pt x="5" y="9"/>
                        <a:pt x="8" y="7"/>
                      </a:cubicBezTo>
                    </a:path>
                  </a:pathLst>
                </a:custGeom>
                <a:noFill/>
                <a:ln w="15875" cap="flat">
                  <a:solidFill>
                    <a:srgbClr val="FADED4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445" name="Freeform 1212"/>
                <p:cNvSpPr>
                  <a:spLocks/>
                </p:cNvSpPr>
                <p:nvPr/>
              </p:nvSpPr>
              <p:spPr bwMode="auto">
                <a:xfrm>
                  <a:off x="3058" y="1544"/>
                  <a:ext cx="15" cy="8"/>
                </a:xfrm>
                <a:custGeom>
                  <a:avLst/>
                  <a:gdLst>
                    <a:gd name="T0" fmla="*/ 0 w 6"/>
                    <a:gd name="T1" fmla="*/ 149 h 3"/>
                    <a:gd name="T2" fmla="*/ 238 w 6"/>
                    <a:gd name="T3" fmla="*/ 0 h 3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6" h="3">
                      <a:moveTo>
                        <a:pt x="0" y="3"/>
                      </a:moveTo>
                      <a:cubicBezTo>
                        <a:pt x="3" y="3"/>
                        <a:pt x="5" y="2"/>
                        <a:pt x="6" y="0"/>
                      </a:cubicBezTo>
                    </a:path>
                  </a:pathLst>
                </a:custGeom>
                <a:noFill/>
                <a:ln w="15875" cap="flat">
                  <a:solidFill>
                    <a:srgbClr val="FADED4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446" name="Freeform 1213"/>
                <p:cNvSpPr>
                  <a:spLocks/>
                </p:cNvSpPr>
                <p:nvPr/>
              </p:nvSpPr>
              <p:spPr bwMode="auto">
                <a:xfrm>
                  <a:off x="3155" y="1488"/>
                  <a:ext cx="38" cy="29"/>
                </a:xfrm>
                <a:custGeom>
                  <a:avLst/>
                  <a:gdLst>
                    <a:gd name="T0" fmla="*/ 540 w 15"/>
                    <a:gd name="T1" fmla="*/ 0 h 11"/>
                    <a:gd name="T2" fmla="*/ 616 w 15"/>
                    <a:gd name="T3" fmla="*/ 200 h 11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5" h="11">
                      <a:moveTo>
                        <a:pt x="13" y="0"/>
                      </a:moveTo>
                      <a:cubicBezTo>
                        <a:pt x="0" y="1"/>
                        <a:pt x="5" y="11"/>
                        <a:pt x="15" y="4"/>
                      </a:cubicBezTo>
                    </a:path>
                  </a:pathLst>
                </a:custGeom>
                <a:noFill/>
                <a:ln w="15875" cap="flat">
                  <a:solidFill>
                    <a:srgbClr val="FADED4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447" name="Freeform 1214"/>
                <p:cNvSpPr>
                  <a:spLocks/>
                </p:cNvSpPr>
                <p:nvPr/>
              </p:nvSpPr>
              <p:spPr bwMode="auto">
                <a:xfrm>
                  <a:off x="3280" y="1429"/>
                  <a:ext cx="5" cy="6"/>
                </a:xfrm>
                <a:custGeom>
                  <a:avLst/>
                  <a:gdLst>
                    <a:gd name="T0" fmla="*/ 83 w 2"/>
                    <a:gd name="T1" fmla="*/ 0 h 2"/>
                    <a:gd name="T2" fmla="*/ 0 w 2"/>
                    <a:gd name="T3" fmla="*/ 162 h 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1"/>
                        <a:pt x="1" y="2"/>
                        <a:pt x="0" y="2"/>
                      </a:cubicBezTo>
                    </a:path>
                  </a:pathLst>
                </a:custGeom>
                <a:noFill/>
                <a:ln w="15875" cap="flat">
                  <a:solidFill>
                    <a:srgbClr val="FADED4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448" name="Freeform 1215"/>
                <p:cNvSpPr>
                  <a:spLocks/>
                </p:cNvSpPr>
                <p:nvPr/>
              </p:nvSpPr>
              <p:spPr bwMode="auto">
                <a:xfrm>
                  <a:off x="3348" y="1381"/>
                  <a:ext cx="7" cy="14"/>
                </a:xfrm>
                <a:custGeom>
                  <a:avLst/>
                  <a:gdLst>
                    <a:gd name="T0" fmla="*/ 86 w 3"/>
                    <a:gd name="T1" fmla="*/ 0 h 5"/>
                    <a:gd name="T2" fmla="*/ 0 w 3"/>
                    <a:gd name="T3" fmla="*/ 305 h 5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3" h="5">
                      <a:moveTo>
                        <a:pt x="3" y="0"/>
                      </a:moveTo>
                      <a:cubicBezTo>
                        <a:pt x="2" y="2"/>
                        <a:pt x="1" y="4"/>
                        <a:pt x="0" y="5"/>
                      </a:cubicBezTo>
                    </a:path>
                  </a:pathLst>
                </a:custGeom>
                <a:noFill/>
                <a:ln w="15875" cap="flat">
                  <a:solidFill>
                    <a:srgbClr val="FADED4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449" name="Freeform 1216"/>
                <p:cNvSpPr>
                  <a:spLocks/>
                </p:cNvSpPr>
                <p:nvPr/>
              </p:nvSpPr>
              <p:spPr bwMode="auto">
                <a:xfrm>
                  <a:off x="3365" y="1264"/>
                  <a:ext cx="10" cy="16"/>
                </a:xfrm>
                <a:custGeom>
                  <a:avLst/>
                  <a:gdLst>
                    <a:gd name="T0" fmla="*/ 158 w 4"/>
                    <a:gd name="T1" fmla="*/ 0 h 6"/>
                    <a:gd name="T2" fmla="*/ 0 w 4"/>
                    <a:gd name="T3" fmla="*/ 307 h 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4" h="6">
                      <a:moveTo>
                        <a:pt x="4" y="0"/>
                      </a:moveTo>
                      <a:cubicBezTo>
                        <a:pt x="2" y="1"/>
                        <a:pt x="1" y="3"/>
                        <a:pt x="0" y="6"/>
                      </a:cubicBezTo>
                    </a:path>
                  </a:pathLst>
                </a:custGeom>
                <a:noFill/>
                <a:ln w="15875" cap="flat">
                  <a:solidFill>
                    <a:srgbClr val="FADED4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450" name="Freeform 1217"/>
                <p:cNvSpPr>
                  <a:spLocks/>
                </p:cNvSpPr>
                <p:nvPr/>
              </p:nvSpPr>
              <p:spPr bwMode="auto">
                <a:xfrm>
                  <a:off x="2948" y="1371"/>
                  <a:ext cx="15" cy="1"/>
                </a:xfrm>
                <a:custGeom>
                  <a:avLst/>
                  <a:gdLst>
                    <a:gd name="T0" fmla="*/ 238 w 6"/>
                    <a:gd name="T1" fmla="*/ 0 h 1"/>
                    <a:gd name="T2" fmla="*/ 0 w 6"/>
                    <a:gd name="T3" fmla="*/ 0 h 1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6" h="1">
                      <a:moveTo>
                        <a:pt x="6" y="0"/>
                      </a:moveTo>
                      <a:cubicBezTo>
                        <a:pt x="4" y="0"/>
                        <a:pt x="2" y="0"/>
                        <a:pt x="0" y="0"/>
                      </a:cubicBezTo>
                    </a:path>
                  </a:pathLst>
                </a:custGeom>
                <a:noFill/>
                <a:ln w="15875" cap="flat">
                  <a:solidFill>
                    <a:srgbClr val="FADED4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451" name="Freeform 1218"/>
                <p:cNvSpPr>
                  <a:spLocks/>
                </p:cNvSpPr>
                <p:nvPr/>
              </p:nvSpPr>
              <p:spPr bwMode="auto">
                <a:xfrm>
                  <a:off x="2813" y="1371"/>
                  <a:ext cx="30" cy="34"/>
                </a:xfrm>
                <a:custGeom>
                  <a:avLst/>
                  <a:gdLst>
                    <a:gd name="T0" fmla="*/ 438 w 12"/>
                    <a:gd name="T1" fmla="*/ 520 h 13"/>
                    <a:gd name="T2" fmla="*/ 0 w 12"/>
                    <a:gd name="T3" fmla="*/ 432 h 13"/>
                    <a:gd name="T4" fmla="*/ 395 w 12"/>
                    <a:gd name="T5" fmla="*/ 0 h 1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2" h="13">
                      <a:moveTo>
                        <a:pt x="11" y="11"/>
                      </a:moveTo>
                      <a:cubicBezTo>
                        <a:pt x="8" y="12"/>
                        <a:pt x="2" y="13"/>
                        <a:pt x="0" y="9"/>
                      </a:cubicBezTo>
                      <a:cubicBezTo>
                        <a:pt x="2" y="5"/>
                        <a:pt x="12" y="6"/>
                        <a:pt x="10" y="0"/>
                      </a:cubicBezTo>
                    </a:path>
                  </a:pathLst>
                </a:custGeom>
                <a:noFill/>
                <a:ln w="15875" cap="flat">
                  <a:solidFill>
                    <a:srgbClr val="FADED4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452" name="Freeform 1219"/>
                <p:cNvSpPr>
                  <a:spLocks/>
                </p:cNvSpPr>
                <p:nvPr/>
              </p:nvSpPr>
              <p:spPr bwMode="auto">
                <a:xfrm>
                  <a:off x="2668" y="1355"/>
                  <a:ext cx="42" cy="40"/>
                </a:xfrm>
                <a:custGeom>
                  <a:avLst/>
                  <a:gdLst>
                    <a:gd name="T0" fmla="*/ 329 w 17"/>
                    <a:gd name="T1" fmla="*/ 760 h 15"/>
                    <a:gd name="T2" fmla="*/ 0 w 17"/>
                    <a:gd name="T3" fmla="*/ 512 h 15"/>
                    <a:gd name="T4" fmla="*/ 410 w 17"/>
                    <a:gd name="T5" fmla="*/ 363 h 15"/>
                    <a:gd name="T6" fmla="*/ 74 w 17"/>
                    <a:gd name="T7" fmla="*/ 0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7" h="15">
                      <a:moveTo>
                        <a:pt x="9" y="15"/>
                      </a:moveTo>
                      <a:cubicBezTo>
                        <a:pt x="5" y="15"/>
                        <a:pt x="1" y="14"/>
                        <a:pt x="0" y="10"/>
                      </a:cubicBezTo>
                      <a:cubicBezTo>
                        <a:pt x="3" y="7"/>
                        <a:pt x="8" y="9"/>
                        <a:pt x="11" y="7"/>
                      </a:cubicBezTo>
                      <a:cubicBezTo>
                        <a:pt x="17" y="2"/>
                        <a:pt x="7" y="1"/>
                        <a:pt x="2" y="0"/>
                      </a:cubicBezTo>
                    </a:path>
                  </a:pathLst>
                </a:custGeom>
                <a:noFill/>
                <a:ln w="15875" cap="flat">
                  <a:solidFill>
                    <a:srgbClr val="FADED4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453" name="Freeform 1220"/>
                <p:cNvSpPr>
                  <a:spLocks/>
                </p:cNvSpPr>
                <p:nvPr/>
              </p:nvSpPr>
              <p:spPr bwMode="auto">
                <a:xfrm>
                  <a:off x="2548" y="1344"/>
                  <a:ext cx="15" cy="11"/>
                </a:xfrm>
                <a:custGeom>
                  <a:avLst/>
                  <a:gdLst>
                    <a:gd name="T0" fmla="*/ 238 w 6"/>
                    <a:gd name="T1" fmla="*/ 228 h 4"/>
                    <a:gd name="T2" fmla="*/ 0 w 6"/>
                    <a:gd name="T3" fmla="*/ 0 h 4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6" h="4">
                      <a:moveTo>
                        <a:pt x="6" y="4"/>
                      </a:moveTo>
                      <a:cubicBezTo>
                        <a:pt x="3" y="4"/>
                        <a:pt x="1" y="3"/>
                        <a:pt x="0" y="0"/>
                      </a:cubicBezTo>
                    </a:path>
                  </a:pathLst>
                </a:custGeom>
                <a:noFill/>
                <a:ln w="15875" cap="flat">
                  <a:solidFill>
                    <a:srgbClr val="FADED4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454" name="Freeform 1221"/>
                <p:cNvSpPr>
                  <a:spLocks/>
                </p:cNvSpPr>
                <p:nvPr/>
              </p:nvSpPr>
              <p:spPr bwMode="auto">
                <a:xfrm>
                  <a:off x="2455" y="1261"/>
                  <a:ext cx="15" cy="16"/>
                </a:xfrm>
                <a:custGeom>
                  <a:avLst/>
                  <a:gdLst>
                    <a:gd name="T0" fmla="*/ 0 w 6"/>
                    <a:gd name="T1" fmla="*/ 0 h 6"/>
                    <a:gd name="T2" fmla="*/ 238 w 6"/>
                    <a:gd name="T3" fmla="*/ 307 h 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cubicBezTo>
                        <a:pt x="0" y="3"/>
                        <a:pt x="2" y="5"/>
                        <a:pt x="6" y="6"/>
                      </a:cubicBezTo>
                    </a:path>
                  </a:pathLst>
                </a:custGeom>
                <a:noFill/>
                <a:ln w="15875" cap="flat">
                  <a:solidFill>
                    <a:srgbClr val="FADED4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455" name="Freeform 1222"/>
                <p:cNvSpPr>
                  <a:spLocks/>
                </p:cNvSpPr>
                <p:nvPr/>
              </p:nvSpPr>
              <p:spPr bwMode="auto">
                <a:xfrm>
                  <a:off x="2348" y="1331"/>
                  <a:ext cx="32" cy="37"/>
                </a:xfrm>
                <a:custGeom>
                  <a:avLst/>
                  <a:gdLst>
                    <a:gd name="T0" fmla="*/ 478 w 13"/>
                    <a:gd name="T1" fmla="*/ 441 h 14"/>
                    <a:gd name="T2" fmla="*/ 399 w 13"/>
                    <a:gd name="T3" fmla="*/ 629 h 14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3" h="14">
                      <a:moveTo>
                        <a:pt x="13" y="9"/>
                      </a:moveTo>
                      <a:cubicBezTo>
                        <a:pt x="7" y="0"/>
                        <a:pt x="0" y="14"/>
                        <a:pt x="11" y="13"/>
                      </a:cubicBezTo>
                    </a:path>
                  </a:pathLst>
                </a:custGeom>
                <a:noFill/>
                <a:ln w="15875" cap="flat">
                  <a:solidFill>
                    <a:srgbClr val="FADED4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456" name="Freeform 1223"/>
                <p:cNvSpPr>
                  <a:spLocks/>
                </p:cNvSpPr>
                <p:nvPr/>
              </p:nvSpPr>
              <p:spPr bwMode="auto">
                <a:xfrm>
                  <a:off x="2483" y="1461"/>
                  <a:ext cx="27" cy="22"/>
                </a:xfrm>
                <a:custGeom>
                  <a:avLst/>
                  <a:gdLst>
                    <a:gd name="T0" fmla="*/ 398 w 11"/>
                    <a:gd name="T1" fmla="*/ 168 h 8"/>
                    <a:gd name="T2" fmla="*/ 0 w 11"/>
                    <a:gd name="T3" fmla="*/ 61 h 8"/>
                    <a:gd name="T4" fmla="*/ 295 w 11"/>
                    <a:gd name="T5" fmla="*/ 462 h 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1" h="8">
                      <a:moveTo>
                        <a:pt x="11" y="3"/>
                      </a:moveTo>
                      <a:cubicBezTo>
                        <a:pt x="8" y="0"/>
                        <a:pt x="4" y="0"/>
                        <a:pt x="0" y="1"/>
                      </a:cubicBezTo>
                      <a:cubicBezTo>
                        <a:pt x="1" y="4"/>
                        <a:pt x="4" y="7"/>
                        <a:pt x="8" y="8"/>
                      </a:cubicBezTo>
                    </a:path>
                  </a:pathLst>
                </a:custGeom>
                <a:noFill/>
                <a:ln w="15875" cap="flat">
                  <a:solidFill>
                    <a:srgbClr val="FADED4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457" name="Freeform 1224"/>
                <p:cNvSpPr>
                  <a:spLocks/>
                </p:cNvSpPr>
                <p:nvPr/>
              </p:nvSpPr>
              <p:spPr bwMode="auto">
                <a:xfrm>
                  <a:off x="2150" y="1179"/>
                  <a:ext cx="40" cy="48"/>
                </a:xfrm>
                <a:custGeom>
                  <a:avLst/>
                  <a:gdLst>
                    <a:gd name="T0" fmla="*/ 625 w 16"/>
                    <a:gd name="T1" fmla="*/ 605 h 18"/>
                    <a:gd name="T2" fmla="*/ 520 w 16"/>
                    <a:gd name="T3" fmla="*/ 909 h 18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6" h="18">
                      <a:moveTo>
                        <a:pt x="16" y="12"/>
                      </a:moveTo>
                      <a:cubicBezTo>
                        <a:pt x="10" y="0"/>
                        <a:pt x="0" y="16"/>
                        <a:pt x="13" y="18"/>
                      </a:cubicBezTo>
                    </a:path>
                  </a:pathLst>
                </a:custGeom>
                <a:noFill/>
                <a:ln w="15875" cap="flat">
                  <a:solidFill>
                    <a:srgbClr val="FADED4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458" name="Freeform 1225"/>
                <p:cNvSpPr>
                  <a:spLocks/>
                </p:cNvSpPr>
                <p:nvPr/>
              </p:nvSpPr>
              <p:spPr bwMode="auto">
                <a:xfrm>
                  <a:off x="2068" y="1291"/>
                  <a:ext cx="17" cy="18"/>
                </a:xfrm>
                <a:custGeom>
                  <a:avLst/>
                  <a:gdLst>
                    <a:gd name="T0" fmla="*/ 243 w 7"/>
                    <a:gd name="T1" fmla="*/ 0 h 7"/>
                    <a:gd name="T2" fmla="*/ 0 w 7"/>
                    <a:gd name="T3" fmla="*/ 303 h 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7" h="7">
                      <a:moveTo>
                        <a:pt x="7" y="0"/>
                      </a:moveTo>
                      <a:cubicBezTo>
                        <a:pt x="4" y="1"/>
                        <a:pt x="1" y="4"/>
                        <a:pt x="0" y="7"/>
                      </a:cubicBezTo>
                    </a:path>
                  </a:pathLst>
                </a:custGeom>
                <a:noFill/>
                <a:ln w="15875" cap="flat">
                  <a:solidFill>
                    <a:srgbClr val="FADED4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459" name="Freeform 1226"/>
                <p:cNvSpPr>
                  <a:spLocks/>
                </p:cNvSpPr>
                <p:nvPr/>
              </p:nvSpPr>
              <p:spPr bwMode="auto">
                <a:xfrm>
                  <a:off x="2085" y="1395"/>
                  <a:ext cx="33" cy="45"/>
                </a:xfrm>
                <a:custGeom>
                  <a:avLst/>
                  <a:gdLst>
                    <a:gd name="T0" fmla="*/ 457 w 13"/>
                    <a:gd name="T1" fmla="*/ 349 h 17"/>
                    <a:gd name="T2" fmla="*/ 297 w 13"/>
                    <a:gd name="T3" fmla="*/ 834 h 17"/>
                    <a:gd name="T4" fmla="*/ 160 w 13"/>
                    <a:gd name="T5" fmla="*/ 0 h 1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" h="17">
                      <a:moveTo>
                        <a:pt x="11" y="7"/>
                      </a:moveTo>
                      <a:cubicBezTo>
                        <a:pt x="10" y="10"/>
                        <a:pt x="13" y="17"/>
                        <a:pt x="7" y="17"/>
                      </a:cubicBezTo>
                      <a:cubicBezTo>
                        <a:pt x="0" y="16"/>
                        <a:pt x="1" y="4"/>
                        <a:pt x="4" y="0"/>
                      </a:cubicBezTo>
                    </a:path>
                  </a:pathLst>
                </a:custGeom>
                <a:noFill/>
                <a:ln w="15875" cap="flat">
                  <a:solidFill>
                    <a:srgbClr val="FADED4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460" name="Freeform 1227"/>
                <p:cNvSpPr>
                  <a:spLocks/>
                </p:cNvSpPr>
                <p:nvPr/>
              </p:nvSpPr>
              <p:spPr bwMode="auto">
                <a:xfrm>
                  <a:off x="2260" y="1131"/>
                  <a:ext cx="30" cy="18"/>
                </a:xfrm>
                <a:custGeom>
                  <a:avLst/>
                  <a:gdLst>
                    <a:gd name="T0" fmla="*/ 0 w 12"/>
                    <a:gd name="T1" fmla="*/ 0 h 7"/>
                    <a:gd name="T2" fmla="*/ 470 w 12"/>
                    <a:gd name="T3" fmla="*/ 303 h 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2" h="7">
                      <a:moveTo>
                        <a:pt x="0" y="0"/>
                      </a:moveTo>
                      <a:cubicBezTo>
                        <a:pt x="2" y="5"/>
                        <a:pt x="9" y="3"/>
                        <a:pt x="12" y="7"/>
                      </a:cubicBezTo>
                    </a:path>
                  </a:pathLst>
                </a:custGeom>
                <a:noFill/>
                <a:ln w="15875" cap="flat">
                  <a:solidFill>
                    <a:srgbClr val="FADED4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461" name="Freeform 1228"/>
                <p:cNvSpPr>
                  <a:spLocks/>
                </p:cNvSpPr>
                <p:nvPr/>
              </p:nvSpPr>
              <p:spPr bwMode="auto">
                <a:xfrm>
                  <a:off x="2365" y="1197"/>
                  <a:ext cx="20" cy="16"/>
                </a:xfrm>
                <a:custGeom>
                  <a:avLst/>
                  <a:gdLst>
                    <a:gd name="T0" fmla="*/ 0 w 8"/>
                    <a:gd name="T1" fmla="*/ 0 h 6"/>
                    <a:gd name="T2" fmla="*/ 313 w 8"/>
                    <a:gd name="T3" fmla="*/ 307 h 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8" h="6">
                      <a:moveTo>
                        <a:pt x="0" y="0"/>
                      </a:moveTo>
                      <a:cubicBezTo>
                        <a:pt x="3" y="2"/>
                        <a:pt x="5" y="4"/>
                        <a:pt x="8" y="6"/>
                      </a:cubicBezTo>
                    </a:path>
                  </a:pathLst>
                </a:custGeom>
                <a:noFill/>
                <a:ln w="15875" cap="flat">
                  <a:solidFill>
                    <a:srgbClr val="FADED4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462" name="Freeform 1229"/>
                <p:cNvSpPr>
                  <a:spLocks/>
                </p:cNvSpPr>
                <p:nvPr/>
              </p:nvSpPr>
              <p:spPr bwMode="auto">
                <a:xfrm>
                  <a:off x="2273" y="2397"/>
                  <a:ext cx="40" cy="46"/>
                </a:xfrm>
                <a:custGeom>
                  <a:avLst/>
                  <a:gdLst>
                    <a:gd name="T0" fmla="*/ 550 w 16"/>
                    <a:gd name="T1" fmla="*/ 909 h 17"/>
                    <a:gd name="T2" fmla="*/ 625 w 16"/>
                    <a:gd name="T3" fmla="*/ 536 h 1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6" h="17">
                      <a:moveTo>
                        <a:pt x="14" y="17"/>
                      </a:moveTo>
                      <a:cubicBezTo>
                        <a:pt x="0" y="14"/>
                        <a:pt x="12" y="0"/>
                        <a:pt x="16" y="10"/>
                      </a:cubicBezTo>
                    </a:path>
                  </a:pathLst>
                </a:custGeom>
                <a:noFill/>
                <a:ln w="15875" cap="flat">
                  <a:solidFill>
                    <a:srgbClr val="FADED4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463" name="Freeform 1230"/>
                <p:cNvSpPr>
                  <a:spLocks/>
                </p:cNvSpPr>
                <p:nvPr/>
              </p:nvSpPr>
              <p:spPr bwMode="auto">
                <a:xfrm>
                  <a:off x="2060" y="2285"/>
                  <a:ext cx="25" cy="43"/>
                </a:xfrm>
                <a:custGeom>
                  <a:avLst/>
                  <a:gdLst>
                    <a:gd name="T0" fmla="*/ 283 w 10"/>
                    <a:gd name="T1" fmla="*/ 0 h 16"/>
                    <a:gd name="T2" fmla="*/ 313 w 10"/>
                    <a:gd name="T3" fmla="*/ 427 h 16"/>
                    <a:gd name="T4" fmla="*/ 0 w 10"/>
                    <a:gd name="T5" fmla="*/ 0 h 1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0" h="16">
                      <a:moveTo>
                        <a:pt x="7" y="0"/>
                      </a:moveTo>
                      <a:cubicBezTo>
                        <a:pt x="8" y="2"/>
                        <a:pt x="10" y="6"/>
                        <a:pt x="8" y="8"/>
                      </a:cubicBezTo>
                      <a:cubicBezTo>
                        <a:pt x="3" y="16"/>
                        <a:pt x="1" y="3"/>
                        <a:pt x="0" y="0"/>
                      </a:cubicBezTo>
                    </a:path>
                  </a:pathLst>
                </a:custGeom>
                <a:noFill/>
                <a:ln w="15875" cap="flat">
                  <a:solidFill>
                    <a:srgbClr val="FADED4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464" name="Freeform 1231"/>
                <p:cNvSpPr>
                  <a:spLocks/>
                </p:cNvSpPr>
                <p:nvPr/>
              </p:nvSpPr>
              <p:spPr bwMode="auto">
                <a:xfrm>
                  <a:off x="2083" y="2120"/>
                  <a:ext cx="1" cy="24"/>
                </a:xfrm>
                <a:custGeom>
                  <a:avLst/>
                  <a:gdLst>
                    <a:gd name="T0" fmla="*/ 0 w 1"/>
                    <a:gd name="T1" fmla="*/ 456 h 9"/>
                    <a:gd name="T2" fmla="*/ 0 w 1"/>
                    <a:gd name="T3" fmla="*/ 0 h 9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9">
                      <a:moveTo>
                        <a:pt x="0" y="9"/>
                      </a:moveTo>
                      <a:cubicBezTo>
                        <a:pt x="0" y="6"/>
                        <a:pt x="0" y="3"/>
                        <a:pt x="0" y="0"/>
                      </a:cubicBezTo>
                    </a:path>
                  </a:pathLst>
                </a:custGeom>
                <a:noFill/>
                <a:ln w="15875" cap="flat">
                  <a:solidFill>
                    <a:srgbClr val="FADED4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465" name="Freeform 1232"/>
                <p:cNvSpPr>
                  <a:spLocks/>
                </p:cNvSpPr>
                <p:nvPr/>
              </p:nvSpPr>
              <p:spPr bwMode="auto">
                <a:xfrm>
                  <a:off x="3458" y="1357"/>
                  <a:ext cx="5" cy="19"/>
                </a:xfrm>
                <a:custGeom>
                  <a:avLst/>
                  <a:gdLst>
                    <a:gd name="T0" fmla="*/ 50 w 2"/>
                    <a:gd name="T1" fmla="*/ 383 h 7"/>
                    <a:gd name="T2" fmla="*/ 83 w 2"/>
                    <a:gd name="T3" fmla="*/ 0 h 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" h="7">
                      <a:moveTo>
                        <a:pt x="1" y="7"/>
                      </a:moveTo>
                      <a:cubicBezTo>
                        <a:pt x="0" y="4"/>
                        <a:pt x="0" y="2"/>
                        <a:pt x="2" y="0"/>
                      </a:cubicBezTo>
                    </a:path>
                  </a:pathLst>
                </a:custGeom>
                <a:noFill/>
                <a:ln w="15875" cap="flat">
                  <a:solidFill>
                    <a:srgbClr val="F7C2B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466" name="Freeform 1233"/>
                <p:cNvSpPr>
                  <a:spLocks/>
                </p:cNvSpPr>
                <p:nvPr/>
              </p:nvSpPr>
              <p:spPr bwMode="auto">
                <a:xfrm>
                  <a:off x="3468" y="1485"/>
                  <a:ext cx="2" cy="16"/>
                </a:xfrm>
                <a:custGeom>
                  <a:avLst/>
                  <a:gdLst>
                    <a:gd name="T0" fmla="*/ 16 w 1"/>
                    <a:gd name="T1" fmla="*/ 307 h 6"/>
                    <a:gd name="T2" fmla="*/ 16 w 1"/>
                    <a:gd name="T3" fmla="*/ 0 h 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6">
                      <a:moveTo>
                        <a:pt x="1" y="6"/>
                      </a:moveTo>
                      <a:cubicBezTo>
                        <a:pt x="0" y="4"/>
                        <a:pt x="0" y="2"/>
                        <a:pt x="1" y="0"/>
                      </a:cubicBezTo>
                    </a:path>
                  </a:pathLst>
                </a:custGeom>
                <a:noFill/>
                <a:ln w="15875" cap="flat">
                  <a:solidFill>
                    <a:srgbClr val="F7C2B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467" name="Freeform 1234"/>
                <p:cNvSpPr>
                  <a:spLocks/>
                </p:cNvSpPr>
                <p:nvPr/>
              </p:nvSpPr>
              <p:spPr bwMode="auto">
                <a:xfrm>
                  <a:off x="3510" y="1992"/>
                  <a:ext cx="8" cy="11"/>
                </a:xfrm>
                <a:custGeom>
                  <a:avLst/>
                  <a:gdLst>
                    <a:gd name="T0" fmla="*/ 149 w 3"/>
                    <a:gd name="T1" fmla="*/ 168 h 4"/>
                    <a:gd name="T2" fmla="*/ 56 w 3"/>
                    <a:gd name="T3" fmla="*/ 228 h 4"/>
                    <a:gd name="T4" fmla="*/ 0 w 3"/>
                    <a:gd name="T5" fmla="*/ 0 h 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" h="4">
                      <a:moveTo>
                        <a:pt x="3" y="3"/>
                      </a:moveTo>
                      <a:cubicBezTo>
                        <a:pt x="3" y="4"/>
                        <a:pt x="2" y="4"/>
                        <a:pt x="1" y="4"/>
                      </a:cubicBezTo>
                      <a:cubicBezTo>
                        <a:pt x="1" y="3"/>
                        <a:pt x="0" y="1"/>
                        <a:pt x="0" y="0"/>
                      </a:cubicBezTo>
                    </a:path>
                  </a:pathLst>
                </a:custGeom>
                <a:noFill/>
                <a:ln w="15875" cap="flat">
                  <a:solidFill>
                    <a:srgbClr val="F7C2B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468" name="Freeform 1235"/>
                <p:cNvSpPr>
                  <a:spLocks/>
                </p:cNvSpPr>
                <p:nvPr/>
              </p:nvSpPr>
              <p:spPr bwMode="auto">
                <a:xfrm>
                  <a:off x="2133" y="1672"/>
                  <a:ext cx="5" cy="16"/>
                </a:xfrm>
                <a:custGeom>
                  <a:avLst/>
                  <a:gdLst>
                    <a:gd name="T0" fmla="*/ 83 w 2"/>
                    <a:gd name="T1" fmla="*/ 307 h 6"/>
                    <a:gd name="T2" fmla="*/ 0 w 2"/>
                    <a:gd name="T3" fmla="*/ 0 h 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" h="6">
                      <a:moveTo>
                        <a:pt x="2" y="6"/>
                      </a:moveTo>
                      <a:cubicBezTo>
                        <a:pt x="1" y="4"/>
                        <a:pt x="0" y="2"/>
                        <a:pt x="0" y="0"/>
                      </a:cubicBezTo>
                    </a:path>
                  </a:pathLst>
                </a:custGeom>
                <a:noFill/>
                <a:ln w="15875" cap="flat">
                  <a:solidFill>
                    <a:srgbClr val="F7C2B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469" name="Freeform 1236"/>
                <p:cNvSpPr>
                  <a:spLocks/>
                </p:cNvSpPr>
                <p:nvPr/>
              </p:nvSpPr>
              <p:spPr bwMode="auto">
                <a:xfrm>
                  <a:off x="2125" y="1533"/>
                  <a:ext cx="5" cy="11"/>
                </a:xfrm>
                <a:custGeom>
                  <a:avLst/>
                  <a:gdLst>
                    <a:gd name="T0" fmla="*/ 83 w 2"/>
                    <a:gd name="T1" fmla="*/ 0 h 4"/>
                    <a:gd name="T2" fmla="*/ 50 w 2"/>
                    <a:gd name="T3" fmla="*/ 228 h 4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" h="4">
                      <a:moveTo>
                        <a:pt x="2" y="0"/>
                      </a:moveTo>
                      <a:cubicBezTo>
                        <a:pt x="1" y="1"/>
                        <a:pt x="0" y="3"/>
                        <a:pt x="1" y="4"/>
                      </a:cubicBezTo>
                    </a:path>
                  </a:pathLst>
                </a:custGeom>
                <a:noFill/>
                <a:ln w="15875" cap="flat">
                  <a:solidFill>
                    <a:srgbClr val="F7C2B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470" name="Freeform 1237"/>
                <p:cNvSpPr>
                  <a:spLocks/>
                </p:cNvSpPr>
                <p:nvPr/>
              </p:nvSpPr>
              <p:spPr bwMode="auto">
                <a:xfrm>
                  <a:off x="2098" y="1989"/>
                  <a:ext cx="5" cy="22"/>
                </a:xfrm>
                <a:custGeom>
                  <a:avLst/>
                  <a:gdLst>
                    <a:gd name="T0" fmla="*/ 0 w 2"/>
                    <a:gd name="T1" fmla="*/ 462 h 8"/>
                    <a:gd name="T2" fmla="*/ 83 w 2"/>
                    <a:gd name="T3" fmla="*/ 0 h 8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" h="8">
                      <a:moveTo>
                        <a:pt x="0" y="8"/>
                      </a:moveTo>
                      <a:cubicBezTo>
                        <a:pt x="1" y="5"/>
                        <a:pt x="1" y="2"/>
                        <a:pt x="2" y="0"/>
                      </a:cubicBezTo>
                    </a:path>
                  </a:pathLst>
                </a:custGeom>
                <a:noFill/>
                <a:ln w="15875" cap="flat">
                  <a:solidFill>
                    <a:srgbClr val="F7C2B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471" name="Freeform 1238"/>
                <p:cNvSpPr>
                  <a:spLocks/>
                </p:cNvSpPr>
                <p:nvPr/>
              </p:nvSpPr>
              <p:spPr bwMode="auto">
                <a:xfrm>
                  <a:off x="2135" y="1837"/>
                  <a:ext cx="10" cy="27"/>
                </a:xfrm>
                <a:custGeom>
                  <a:avLst/>
                  <a:gdLst>
                    <a:gd name="T0" fmla="*/ 0 w 4"/>
                    <a:gd name="T1" fmla="*/ 532 h 10"/>
                    <a:gd name="T2" fmla="*/ 158 w 4"/>
                    <a:gd name="T3" fmla="*/ 0 h 1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4" h="10">
                      <a:moveTo>
                        <a:pt x="0" y="10"/>
                      </a:moveTo>
                      <a:cubicBezTo>
                        <a:pt x="1" y="7"/>
                        <a:pt x="2" y="3"/>
                        <a:pt x="4" y="0"/>
                      </a:cubicBezTo>
                    </a:path>
                  </a:pathLst>
                </a:custGeom>
                <a:noFill/>
                <a:ln w="15875" cap="flat">
                  <a:solidFill>
                    <a:srgbClr val="F7C2B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472" name="Freeform 1239"/>
                <p:cNvSpPr>
                  <a:spLocks/>
                </p:cNvSpPr>
                <p:nvPr/>
              </p:nvSpPr>
              <p:spPr bwMode="auto">
                <a:xfrm>
                  <a:off x="2248" y="1275"/>
                  <a:ext cx="40" cy="32"/>
                </a:xfrm>
                <a:custGeom>
                  <a:avLst/>
                  <a:gdLst>
                    <a:gd name="T0" fmla="*/ 625 w 16"/>
                    <a:gd name="T1" fmla="*/ 149 h 12"/>
                    <a:gd name="T2" fmla="*/ 470 w 16"/>
                    <a:gd name="T3" fmla="*/ 397 h 12"/>
                    <a:gd name="T4" fmla="*/ 0 w 16"/>
                    <a:gd name="T5" fmla="*/ 363 h 1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6" h="12">
                      <a:moveTo>
                        <a:pt x="16" y="3"/>
                      </a:moveTo>
                      <a:cubicBezTo>
                        <a:pt x="9" y="0"/>
                        <a:pt x="5" y="3"/>
                        <a:pt x="12" y="8"/>
                      </a:cubicBezTo>
                      <a:cubicBezTo>
                        <a:pt x="8" y="12"/>
                        <a:pt x="4" y="9"/>
                        <a:pt x="0" y="7"/>
                      </a:cubicBezTo>
                    </a:path>
                  </a:pathLst>
                </a:custGeom>
                <a:noFill/>
                <a:ln w="15875" cap="flat">
                  <a:solidFill>
                    <a:srgbClr val="FADED4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</p:grpSp>
          <p:grpSp>
            <p:nvGrpSpPr>
              <p:cNvPr id="1299" name="Group 1459"/>
              <p:cNvGrpSpPr>
                <a:grpSpLocks/>
              </p:cNvGrpSpPr>
              <p:nvPr/>
            </p:nvGrpSpPr>
            <p:grpSpPr bwMode="auto">
              <a:xfrm>
                <a:off x="2285206" y="440305"/>
                <a:ext cx="1154113" cy="1185863"/>
                <a:chOff x="1501" y="2037"/>
                <a:chExt cx="1361" cy="1398"/>
              </a:xfrm>
            </p:grpSpPr>
            <p:sp>
              <p:nvSpPr>
                <p:cNvPr id="1300" name="Freeform 1352"/>
                <p:cNvSpPr>
                  <a:spLocks/>
                </p:cNvSpPr>
                <p:nvPr/>
              </p:nvSpPr>
              <p:spPr bwMode="auto">
                <a:xfrm>
                  <a:off x="1501" y="2037"/>
                  <a:ext cx="1361" cy="1398"/>
                </a:xfrm>
                <a:custGeom>
                  <a:avLst/>
                  <a:gdLst>
                    <a:gd name="T0" fmla="*/ 5452 w 544"/>
                    <a:gd name="T1" fmla="*/ 20322 h 524"/>
                    <a:gd name="T2" fmla="*/ 8769 w 544"/>
                    <a:gd name="T3" fmla="*/ 23569 h 524"/>
                    <a:gd name="T4" fmla="*/ 11866 w 544"/>
                    <a:gd name="T5" fmla="*/ 21837 h 524"/>
                    <a:gd name="T6" fmla="*/ 17821 w 544"/>
                    <a:gd name="T7" fmla="*/ 22904 h 524"/>
                    <a:gd name="T8" fmla="*/ 20405 w 544"/>
                    <a:gd name="T9" fmla="*/ 18841 h 524"/>
                    <a:gd name="T10" fmla="*/ 18809 w 544"/>
                    <a:gd name="T11" fmla="*/ 8812 h 524"/>
                    <a:gd name="T12" fmla="*/ 18809 w 544"/>
                    <a:gd name="T13" fmla="*/ 8812 h 524"/>
                    <a:gd name="T14" fmla="*/ 17821 w 544"/>
                    <a:gd name="T15" fmla="*/ 854 h 524"/>
                    <a:gd name="T16" fmla="*/ 12970 w 544"/>
                    <a:gd name="T17" fmla="*/ 3402 h 524"/>
                    <a:gd name="T18" fmla="*/ 6390 w 544"/>
                    <a:gd name="T19" fmla="*/ 4101 h 524"/>
                    <a:gd name="T20" fmla="*/ 5872 w 544"/>
                    <a:gd name="T21" fmla="*/ 3402 h 524"/>
                    <a:gd name="T22" fmla="*/ 2242 w 544"/>
                    <a:gd name="T23" fmla="*/ 1425 h 524"/>
                    <a:gd name="T24" fmla="*/ 1459 w 544"/>
                    <a:gd name="T25" fmla="*/ 7652 h 524"/>
                    <a:gd name="T26" fmla="*/ 2004 w 544"/>
                    <a:gd name="T27" fmla="*/ 18043 h 524"/>
                    <a:gd name="T28" fmla="*/ 5452 w 544"/>
                    <a:gd name="T29" fmla="*/ 20322 h 52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544" h="524">
                      <a:moveTo>
                        <a:pt x="139" y="401"/>
                      </a:moveTo>
                      <a:cubicBezTo>
                        <a:pt x="137" y="426"/>
                        <a:pt x="164" y="471"/>
                        <a:pt x="224" y="465"/>
                      </a:cubicBezTo>
                      <a:cubicBezTo>
                        <a:pt x="284" y="459"/>
                        <a:pt x="303" y="431"/>
                        <a:pt x="303" y="431"/>
                      </a:cubicBezTo>
                      <a:cubicBezTo>
                        <a:pt x="307" y="455"/>
                        <a:pt x="411" y="524"/>
                        <a:pt x="455" y="452"/>
                      </a:cubicBezTo>
                      <a:cubicBezTo>
                        <a:pt x="474" y="454"/>
                        <a:pt x="504" y="437"/>
                        <a:pt x="521" y="372"/>
                      </a:cubicBezTo>
                      <a:cubicBezTo>
                        <a:pt x="544" y="284"/>
                        <a:pt x="492" y="195"/>
                        <a:pt x="480" y="174"/>
                      </a:cubicBezTo>
                      <a:cubicBezTo>
                        <a:pt x="480" y="174"/>
                        <a:pt x="480" y="174"/>
                        <a:pt x="480" y="174"/>
                      </a:cubicBezTo>
                      <a:cubicBezTo>
                        <a:pt x="507" y="122"/>
                        <a:pt x="487" y="33"/>
                        <a:pt x="455" y="17"/>
                      </a:cubicBezTo>
                      <a:cubicBezTo>
                        <a:pt x="421" y="0"/>
                        <a:pt x="392" y="26"/>
                        <a:pt x="331" y="67"/>
                      </a:cubicBezTo>
                      <a:cubicBezTo>
                        <a:pt x="270" y="108"/>
                        <a:pt x="187" y="106"/>
                        <a:pt x="163" y="81"/>
                      </a:cubicBezTo>
                      <a:cubicBezTo>
                        <a:pt x="159" y="76"/>
                        <a:pt x="153" y="71"/>
                        <a:pt x="150" y="67"/>
                      </a:cubicBezTo>
                      <a:cubicBezTo>
                        <a:pt x="130" y="41"/>
                        <a:pt x="97" y="3"/>
                        <a:pt x="57" y="28"/>
                      </a:cubicBezTo>
                      <a:cubicBezTo>
                        <a:pt x="29" y="45"/>
                        <a:pt x="30" y="110"/>
                        <a:pt x="37" y="151"/>
                      </a:cubicBezTo>
                      <a:cubicBezTo>
                        <a:pt x="0" y="183"/>
                        <a:pt x="18" y="306"/>
                        <a:pt x="51" y="356"/>
                      </a:cubicBezTo>
                      <a:cubicBezTo>
                        <a:pt x="71" y="386"/>
                        <a:pt x="96" y="413"/>
                        <a:pt x="139" y="401"/>
                      </a:cubicBezTo>
                      <a:close/>
                    </a:path>
                  </a:pathLst>
                </a:custGeom>
                <a:solidFill>
                  <a:srgbClr val="E6C1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301" name="Freeform 1353"/>
                <p:cNvSpPr>
                  <a:spLocks/>
                </p:cNvSpPr>
                <p:nvPr/>
              </p:nvSpPr>
              <p:spPr bwMode="auto">
                <a:xfrm>
                  <a:off x="1501" y="2037"/>
                  <a:ext cx="1361" cy="1398"/>
                </a:xfrm>
                <a:custGeom>
                  <a:avLst/>
                  <a:gdLst>
                    <a:gd name="T0" fmla="*/ 5452 w 544"/>
                    <a:gd name="T1" fmla="*/ 20322 h 524"/>
                    <a:gd name="T2" fmla="*/ 8769 w 544"/>
                    <a:gd name="T3" fmla="*/ 23569 h 524"/>
                    <a:gd name="T4" fmla="*/ 11866 w 544"/>
                    <a:gd name="T5" fmla="*/ 21837 h 524"/>
                    <a:gd name="T6" fmla="*/ 17821 w 544"/>
                    <a:gd name="T7" fmla="*/ 22904 h 524"/>
                    <a:gd name="T8" fmla="*/ 20405 w 544"/>
                    <a:gd name="T9" fmla="*/ 18841 h 524"/>
                    <a:gd name="T10" fmla="*/ 18809 w 544"/>
                    <a:gd name="T11" fmla="*/ 8812 h 524"/>
                    <a:gd name="T12" fmla="*/ 18809 w 544"/>
                    <a:gd name="T13" fmla="*/ 8812 h 524"/>
                    <a:gd name="T14" fmla="*/ 17821 w 544"/>
                    <a:gd name="T15" fmla="*/ 854 h 524"/>
                    <a:gd name="T16" fmla="*/ 12970 w 544"/>
                    <a:gd name="T17" fmla="*/ 3402 h 524"/>
                    <a:gd name="T18" fmla="*/ 6390 w 544"/>
                    <a:gd name="T19" fmla="*/ 4101 h 524"/>
                    <a:gd name="T20" fmla="*/ 5872 w 544"/>
                    <a:gd name="T21" fmla="*/ 3402 h 524"/>
                    <a:gd name="T22" fmla="*/ 2242 w 544"/>
                    <a:gd name="T23" fmla="*/ 1425 h 524"/>
                    <a:gd name="T24" fmla="*/ 1459 w 544"/>
                    <a:gd name="T25" fmla="*/ 7652 h 524"/>
                    <a:gd name="T26" fmla="*/ 2004 w 544"/>
                    <a:gd name="T27" fmla="*/ 18043 h 524"/>
                    <a:gd name="T28" fmla="*/ 5452 w 544"/>
                    <a:gd name="T29" fmla="*/ 20322 h 52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544" h="524">
                      <a:moveTo>
                        <a:pt x="139" y="401"/>
                      </a:moveTo>
                      <a:cubicBezTo>
                        <a:pt x="137" y="426"/>
                        <a:pt x="164" y="471"/>
                        <a:pt x="224" y="465"/>
                      </a:cubicBezTo>
                      <a:cubicBezTo>
                        <a:pt x="284" y="459"/>
                        <a:pt x="303" y="431"/>
                        <a:pt x="303" y="431"/>
                      </a:cubicBezTo>
                      <a:cubicBezTo>
                        <a:pt x="307" y="455"/>
                        <a:pt x="411" y="524"/>
                        <a:pt x="455" y="452"/>
                      </a:cubicBezTo>
                      <a:cubicBezTo>
                        <a:pt x="474" y="454"/>
                        <a:pt x="504" y="437"/>
                        <a:pt x="521" y="372"/>
                      </a:cubicBezTo>
                      <a:cubicBezTo>
                        <a:pt x="544" y="284"/>
                        <a:pt x="492" y="195"/>
                        <a:pt x="480" y="174"/>
                      </a:cubicBezTo>
                      <a:cubicBezTo>
                        <a:pt x="480" y="174"/>
                        <a:pt x="480" y="174"/>
                        <a:pt x="480" y="174"/>
                      </a:cubicBezTo>
                      <a:cubicBezTo>
                        <a:pt x="507" y="122"/>
                        <a:pt x="487" y="33"/>
                        <a:pt x="455" y="17"/>
                      </a:cubicBezTo>
                      <a:cubicBezTo>
                        <a:pt x="421" y="0"/>
                        <a:pt x="392" y="26"/>
                        <a:pt x="331" y="67"/>
                      </a:cubicBezTo>
                      <a:cubicBezTo>
                        <a:pt x="270" y="108"/>
                        <a:pt x="187" y="106"/>
                        <a:pt x="163" y="81"/>
                      </a:cubicBezTo>
                      <a:cubicBezTo>
                        <a:pt x="159" y="76"/>
                        <a:pt x="153" y="71"/>
                        <a:pt x="150" y="67"/>
                      </a:cubicBezTo>
                      <a:cubicBezTo>
                        <a:pt x="130" y="41"/>
                        <a:pt x="97" y="3"/>
                        <a:pt x="57" y="28"/>
                      </a:cubicBezTo>
                      <a:cubicBezTo>
                        <a:pt x="29" y="45"/>
                        <a:pt x="30" y="110"/>
                        <a:pt x="37" y="151"/>
                      </a:cubicBezTo>
                      <a:cubicBezTo>
                        <a:pt x="0" y="183"/>
                        <a:pt x="18" y="306"/>
                        <a:pt x="51" y="356"/>
                      </a:cubicBezTo>
                      <a:cubicBezTo>
                        <a:pt x="71" y="386"/>
                        <a:pt x="96" y="413"/>
                        <a:pt x="139" y="401"/>
                      </a:cubicBezTo>
                      <a:close/>
                    </a:path>
                  </a:pathLst>
                </a:custGeom>
                <a:noFill/>
                <a:ln w="12700" cap="rnd">
                  <a:solidFill>
                    <a:srgbClr val="1A171B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302" name="Freeform 1354"/>
                <p:cNvSpPr>
                  <a:spLocks/>
                </p:cNvSpPr>
                <p:nvPr/>
              </p:nvSpPr>
              <p:spPr bwMode="auto">
                <a:xfrm>
                  <a:off x="1601" y="2179"/>
                  <a:ext cx="1133" cy="1106"/>
                </a:xfrm>
                <a:custGeom>
                  <a:avLst/>
                  <a:gdLst>
                    <a:gd name="T0" fmla="*/ 15177 w 453"/>
                    <a:gd name="T1" fmla="*/ 12059 h 415"/>
                    <a:gd name="T2" fmla="*/ 16270 w 453"/>
                    <a:gd name="T3" fmla="*/ 9128 h 415"/>
                    <a:gd name="T4" fmla="*/ 16115 w 453"/>
                    <a:gd name="T5" fmla="*/ 2329 h 415"/>
                    <a:gd name="T6" fmla="*/ 13373 w 453"/>
                    <a:gd name="T7" fmla="*/ 1570 h 415"/>
                    <a:gd name="T8" fmla="*/ 13423 w 453"/>
                    <a:gd name="T9" fmla="*/ 1455 h 415"/>
                    <a:gd name="T10" fmla="*/ 12248 w 453"/>
                    <a:gd name="T11" fmla="*/ 1570 h 415"/>
                    <a:gd name="T12" fmla="*/ 11235 w 453"/>
                    <a:gd name="T13" fmla="*/ 816 h 415"/>
                    <a:gd name="T14" fmla="*/ 9622 w 453"/>
                    <a:gd name="T15" fmla="*/ 3694 h 415"/>
                    <a:gd name="T16" fmla="*/ 5055 w 453"/>
                    <a:gd name="T17" fmla="*/ 3387 h 415"/>
                    <a:gd name="T18" fmla="*/ 1613 w 453"/>
                    <a:gd name="T19" fmla="*/ 1876 h 415"/>
                    <a:gd name="T20" fmla="*/ 1533 w 453"/>
                    <a:gd name="T21" fmla="*/ 5455 h 415"/>
                    <a:gd name="T22" fmla="*/ 1563 w 453"/>
                    <a:gd name="T23" fmla="*/ 5455 h 415"/>
                    <a:gd name="T24" fmla="*/ 1176 w 453"/>
                    <a:gd name="T25" fmla="*/ 5546 h 415"/>
                    <a:gd name="T26" fmla="*/ 438 w 453"/>
                    <a:gd name="T27" fmla="*/ 8573 h 415"/>
                    <a:gd name="T28" fmla="*/ 438 w 453"/>
                    <a:gd name="T29" fmla="*/ 11548 h 415"/>
                    <a:gd name="T30" fmla="*/ 2001 w 453"/>
                    <a:gd name="T31" fmla="*/ 14085 h 415"/>
                    <a:gd name="T32" fmla="*/ 708 w 453"/>
                    <a:gd name="T33" fmla="*/ 15881 h 415"/>
                    <a:gd name="T34" fmla="*/ 125 w 453"/>
                    <a:gd name="T35" fmla="*/ 17152 h 415"/>
                    <a:gd name="T36" fmla="*/ 1020 w 453"/>
                    <a:gd name="T37" fmla="*/ 18210 h 415"/>
                    <a:gd name="T38" fmla="*/ 2346 w 453"/>
                    <a:gd name="T39" fmla="*/ 17699 h 415"/>
                    <a:gd name="T40" fmla="*/ 3567 w 453"/>
                    <a:gd name="T41" fmla="*/ 16145 h 415"/>
                    <a:gd name="T42" fmla="*/ 5397 w 453"/>
                    <a:gd name="T43" fmla="*/ 18965 h 415"/>
                    <a:gd name="T44" fmla="*/ 8451 w 453"/>
                    <a:gd name="T45" fmla="*/ 18815 h 415"/>
                    <a:gd name="T46" fmla="*/ 9622 w 453"/>
                    <a:gd name="T47" fmla="*/ 18360 h 415"/>
                    <a:gd name="T48" fmla="*/ 10922 w 453"/>
                    <a:gd name="T49" fmla="*/ 18666 h 415"/>
                    <a:gd name="T50" fmla="*/ 13186 w 453"/>
                    <a:gd name="T51" fmla="*/ 17963 h 415"/>
                    <a:gd name="T52" fmla="*/ 14319 w 453"/>
                    <a:gd name="T53" fmla="*/ 20236 h 415"/>
                    <a:gd name="T54" fmla="*/ 17178 w 453"/>
                    <a:gd name="T55" fmla="*/ 18871 h 415"/>
                    <a:gd name="T56" fmla="*/ 17603 w 453"/>
                    <a:gd name="T57" fmla="*/ 16790 h 415"/>
                    <a:gd name="T58" fmla="*/ 15177 w 453"/>
                    <a:gd name="T59" fmla="*/ 12059 h 415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453" h="415">
                      <a:moveTo>
                        <a:pt x="388" y="239"/>
                      </a:moveTo>
                      <a:cubicBezTo>
                        <a:pt x="393" y="232"/>
                        <a:pt x="405" y="219"/>
                        <a:pt x="416" y="181"/>
                      </a:cubicBezTo>
                      <a:cubicBezTo>
                        <a:pt x="428" y="127"/>
                        <a:pt x="432" y="81"/>
                        <a:pt x="412" y="46"/>
                      </a:cubicBezTo>
                      <a:cubicBezTo>
                        <a:pt x="392" y="8"/>
                        <a:pt x="359" y="0"/>
                        <a:pt x="342" y="31"/>
                      </a:cubicBezTo>
                      <a:cubicBezTo>
                        <a:pt x="342" y="30"/>
                        <a:pt x="343" y="30"/>
                        <a:pt x="343" y="29"/>
                      </a:cubicBezTo>
                      <a:cubicBezTo>
                        <a:pt x="339" y="34"/>
                        <a:pt x="328" y="34"/>
                        <a:pt x="313" y="31"/>
                      </a:cubicBezTo>
                      <a:cubicBezTo>
                        <a:pt x="300" y="29"/>
                        <a:pt x="288" y="23"/>
                        <a:pt x="287" y="16"/>
                      </a:cubicBezTo>
                      <a:cubicBezTo>
                        <a:pt x="280" y="43"/>
                        <a:pt x="267" y="61"/>
                        <a:pt x="246" y="73"/>
                      </a:cubicBezTo>
                      <a:cubicBezTo>
                        <a:pt x="194" y="101"/>
                        <a:pt x="161" y="89"/>
                        <a:pt x="129" y="67"/>
                      </a:cubicBezTo>
                      <a:cubicBezTo>
                        <a:pt x="100" y="46"/>
                        <a:pt x="70" y="25"/>
                        <a:pt x="41" y="37"/>
                      </a:cubicBezTo>
                      <a:cubicBezTo>
                        <a:pt x="12" y="49"/>
                        <a:pt x="18" y="81"/>
                        <a:pt x="39" y="108"/>
                      </a:cubicBezTo>
                      <a:cubicBezTo>
                        <a:pt x="40" y="108"/>
                        <a:pt x="40" y="108"/>
                        <a:pt x="40" y="108"/>
                      </a:cubicBezTo>
                      <a:cubicBezTo>
                        <a:pt x="37" y="108"/>
                        <a:pt x="33" y="109"/>
                        <a:pt x="30" y="110"/>
                      </a:cubicBezTo>
                      <a:cubicBezTo>
                        <a:pt x="1" y="122"/>
                        <a:pt x="2" y="146"/>
                        <a:pt x="11" y="170"/>
                      </a:cubicBezTo>
                      <a:cubicBezTo>
                        <a:pt x="20" y="195"/>
                        <a:pt x="20" y="207"/>
                        <a:pt x="11" y="229"/>
                      </a:cubicBezTo>
                      <a:cubicBezTo>
                        <a:pt x="0" y="255"/>
                        <a:pt x="5" y="286"/>
                        <a:pt x="51" y="279"/>
                      </a:cubicBezTo>
                      <a:cubicBezTo>
                        <a:pt x="45" y="287"/>
                        <a:pt x="25" y="310"/>
                        <a:pt x="18" y="315"/>
                      </a:cubicBezTo>
                      <a:cubicBezTo>
                        <a:pt x="11" y="319"/>
                        <a:pt x="2" y="330"/>
                        <a:pt x="3" y="340"/>
                      </a:cubicBezTo>
                      <a:cubicBezTo>
                        <a:pt x="3" y="340"/>
                        <a:pt x="1" y="356"/>
                        <a:pt x="26" y="361"/>
                      </a:cubicBezTo>
                      <a:cubicBezTo>
                        <a:pt x="51" y="367"/>
                        <a:pt x="60" y="351"/>
                        <a:pt x="60" y="351"/>
                      </a:cubicBezTo>
                      <a:cubicBezTo>
                        <a:pt x="68" y="343"/>
                        <a:pt x="89" y="322"/>
                        <a:pt x="91" y="320"/>
                      </a:cubicBezTo>
                      <a:cubicBezTo>
                        <a:pt x="97" y="339"/>
                        <a:pt x="99" y="365"/>
                        <a:pt x="138" y="376"/>
                      </a:cubicBezTo>
                      <a:cubicBezTo>
                        <a:pt x="176" y="386"/>
                        <a:pt x="202" y="379"/>
                        <a:pt x="216" y="373"/>
                      </a:cubicBezTo>
                      <a:cubicBezTo>
                        <a:pt x="222" y="370"/>
                        <a:pt x="237" y="364"/>
                        <a:pt x="246" y="364"/>
                      </a:cubicBezTo>
                      <a:cubicBezTo>
                        <a:pt x="258" y="363"/>
                        <a:pt x="267" y="366"/>
                        <a:pt x="279" y="370"/>
                      </a:cubicBezTo>
                      <a:cubicBezTo>
                        <a:pt x="299" y="376"/>
                        <a:pt x="314" y="373"/>
                        <a:pt x="337" y="356"/>
                      </a:cubicBezTo>
                      <a:cubicBezTo>
                        <a:pt x="334" y="365"/>
                        <a:pt x="342" y="389"/>
                        <a:pt x="366" y="401"/>
                      </a:cubicBezTo>
                      <a:cubicBezTo>
                        <a:pt x="397" y="415"/>
                        <a:pt x="427" y="401"/>
                        <a:pt x="439" y="374"/>
                      </a:cubicBezTo>
                      <a:cubicBezTo>
                        <a:pt x="445" y="361"/>
                        <a:pt x="448" y="346"/>
                        <a:pt x="450" y="333"/>
                      </a:cubicBezTo>
                      <a:cubicBezTo>
                        <a:pt x="453" y="305"/>
                        <a:pt x="441" y="231"/>
                        <a:pt x="388" y="239"/>
                      </a:cubicBezTo>
                      <a:close/>
                    </a:path>
                  </a:pathLst>
                </a:custGeom>
                <a:solidFill>
                  <a:srgbClr val="E6C1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303" name="Freeform 1355"/>
                <p:cNvSpPr>
                  <a:spLocks/>
                </p:cNvSpPr>
                <p:nvPr/>
              </p:nvSpPr>
              <p:spPr bwMode="auto">
                <a:xfrm>
                  <a:off x="1979" y="2693"/>
                  <a:ext cx="187" cy="184"/>
                </a:xfrm>
                <a:custGeom>
                  <a:avLst/>
                  <a:gdLst>
                    <a:gd name="T0" fmla="*/ 2865 w 75"/>
                    <a:gd name="T1" fmla="*/ 3392 h 69"/>
                    <a:gd name="T2" fmla="*/ 1940 w 75"/>
                    <a:gd name="T3" fmla="*/ 3093 h 69"/>
                    <a:gd name="T4" fmla="*/ 30 w 75"/>
                    <a:gd name="T5" fmla="*/ 1117 h 69"/>
                    <a:gd name="T6" fmla="*/ 0 w 75"/>
                    <a:gd name="T7" fmla="*/ 1117 h 69"/>
                    <a:gd name="T8" fmla="*/ 1349 w 75"/>
                    <a:gd name="T9" fmla="*/ 0 h 69"/>
                    <a:gd name="T10" fmla="*/ 1349 w 75"/>
                    <a:gd name="T11" fmla="*/ 0 h 69"/>
                    <a:gd name="T12" fmla="*/ 1890 w 75"/>
                    <a:gd name="T13" fmla="*/ 1763 h 69"/>
                    <a:gd name="T14" fmla="*/ 2897 w 75"/>
                    <a:gd name="T15" fmla="*/ 3392 h 69"/>
                    <a:gd name="T16" fmla="*/ 2865 w 75"/>
                    <a:gd name="T17" fmla="*/ 3392 h 6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75" h="69">
                      <a:moveTo>
                        <a:pt x="74" y="67"/>
                      </a:moveTo>
                      <a:cubicBezTo>
                        <a:pt x="74" y="67"/>
                        <a:pt x="66" y="69"/>
                        <a:pt x="50" y="61"/>
                      </a:cubicBezTo>
                      <a:cubicBezTo>
                        <a:pt x="35" y="54"/>
                        <a:pt x="19" y="27"/>
                        <a:pt x="1" y="22"/>
                      </a:cubicBezTo>
                      <a:cubicBezTo>
                        <a:pt x="0" y="22"/>
                        <a:pt x="0" y="22"/>
                        <a:pt x="0" y="22"/>
                      </a:cubicBezTo>
                      <a:cubicBezTo>
                        <a:pt x="19" y="18"/>
                        <a:pt x="30" y="7"/>
                        <a:pt x="35" y="0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36" y="10"/>
                        <a:pt x="40" y="21"/>
                        <a:pt x="49" y="35"/>
                      </a:cubicBezTo>
                      <a:cubicBezTo>
                        <a:pt x="58" y="48"/>
                        <a:pt x="66" y="59"/>
                        <a:pt x="75" y="67"/>
                      </a:cubicBezTo>
                      <a:lnTo>
                        <a:pt x="74" y="67"/>
                      </a:lnTo>
                      <a:close/>
                    </a:path>
                  </a:pathLst>
                </a:custGeom>
                <a:solidFill>
                  <a:srgbClr val="BB5A7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304" name="Freeform 1356"/>
                <p:cNvSpPr>
                  <a:spLocks/>
                </p:cNvSpPr>
                <p:nvPr/>
              </p:nvSpPr>
              <p:spPr bwMode="auto">
                <a:xfrm>
                  <a:off x="1981" y="2965"/>
                  <a:ext cx="145" cy="104"/>
                </a:xfrm>
                <a:custGeom>
                  <a:avLst/>
                  <a:gdLst>
                    <a:gd name="T0" fmla="*/ 2238 w 58"/>
                    <a:gd name="T1" fmla="*/ 1365 h 39"/>
                    <a:gd name="T2" fmla="*/ 0 w 58"/>
                    <a:gd name="T3" fmla="*/ 0 h 39"/>
                    <a:gd name="T4" fmla="*/ 0 w 58"/>
                    <a:gd name="T5" fmla="*/ 0 h 39"/>
                    <a:gd name="T6" fmla="*/ 783 w 58"/>
                    <a:gd name="T7" fmla="*/ 1877 h 39"/>
                    <a:gd name="T8" fmla="*/ 2270 w 58"/>
                    <a:gd name="T9" fmla="*/ 1365 h 39"/>
                    <a:gd name="T10" fmla="*/ 2238 w 58"/>
                    <a:gd name="T11" fmla="*/ 1365 h 3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8" h="39">
                      <a:moveTo>
                        <a:pt x="57" y="27"/>
                      </a:moveTo>
                      <a:cubicBezTo>
                        <a:pt x="21" y="31"/>
                        <a:pt x="9" y="17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" y="18"/>
                        <a:pt x="5" y="35"/>
                        <a:pt x="20" y="37"/>
                      </a:cubicBezTo>
                      <a:cubicBezTo>
                        <a:pt x="34" y="39"/>
                        <a:pt x="46" y="33"/>
                        <a:pt x="58" y="27"/>
                      </a:cubicBezTo>
                      <a:lnTo>
                        <a:pt x="57" y="27"/>
                      </a:lnTo>
                      <a:close/>
                    </a:path>
                  </a:pathLst>
                </a:custGeom>
                <a:solidFill>
                  <a:srgbClr val="BB5A7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305" name="Freeform 1357"/>
                <p:cNvSpPr>
                  <a:spLocks/>
                </p:cNvSpPr>
                <p:nvPr/>
              </p:nvSpPr>
              <p:spPr bwMode="auto">
                <a:xfrm>
                  <a:off x="1756" y="2643"/>
                  <a:ext cx="78" cy="109"/>
                </a:xfrm>
                <a:custGeom>
                  <a:avLst/>
                  <a:gdLst>
                    <a:gd name="T0" fmla="*/ 159 w 31"/>
                    <a:gd name="T1" fmla="*/ 0 h 41"/>
                    <a:gd name="T2" fmla="*/ 209 w 31"/>
                    <a:gd name="T3" fmla="*/ 1202 h 41"/>
                    <a:gd name="T4" fmla="*/ 0 w 31"/>
                    <a:gd name="T5" fmla="*/ 2050 h 41"/>
                    <a:gd name="T6" fmla="*/ 0 w 31"/>
                    <a:gd name="T7" fmla="*/ 2050 h 41"/>
                    <a:gd name="T8" fmla="*/ 1198 w 31"/>
                    <a:gd name="T9" fmla="*/ 1688 h 41"/>
                    <a:gd name="T10" fmla="*/ 1240 w 31"/>
                    <a:gd name="T11" fmla="*/ 1688 h 41"/>
                    <a:gd name="T12" fmla="*/ 715 w 31"/>
                    <a:gd name="T13" fmla="*/ 1202 h 41"/>
                    <a:gd name="T14" fmla="*/ 209 w 31"/>
                    <a:gd name="T15" fmla="*/ 0 h 41"/>
                    <a:gd name="T16" fmla="*/ 159 w 31"/>
                    <a:gd name="T17" fmla="*/ 0 h 4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31" h="41">
                      <a:moveTo>
                        <a:pt x="4" y="0"/>
                      </a:moveTo>
                      <a:cubicBezTo>
                        <a:pt x="4" y="8"/>
                        <a:pt x="7" y="16"/>
                        <a:pt x="5" y="24"/>
                      </a:cubicBezTo>
                      <a:cubicBezTo>
                        <a:pt x="3" y="33"/>
                        <a:pt x="0" y="41"/>
                        <a:pt x="0" y="41"/>
                      </a:cubicBezTo>
                      <a:cubicBezTo>
                        <a:pt x="0" y="41"/>
                        <a:pt x="0" y="41"/>
                        <a:pt x="0" y="41"/>
                      </a:cubicBezTo>
                      <a:cubicBezTo>
                        <a:pt x="8" y="36"/>
                        <a:pt x="18" y="33"/>
                        <a:pt x="30" y="34"/>
                      </a:cubicBezTo>
                      <a:cubicBezTo>
                        <a:pt x="31" y="34"/>
                        <a:pt x="31" y="34"/>
                        <a:pt x="31" y="34"/>
                      </a:cubicBezTo>
                      <a:cubicBezTo>
                        <a:pt x="25" y="31"/>
                        <a:pt x="20" y="28"/>
                        <a:pt x="18" y="24"/>
                      </a:cubicBezTo>
                      <a:cubicBezTo>
                        <a:pt x="15" y="19"/>
                        <a:pt x="10" y="9"/>
                        <a:pt x="5" y="0"/>
                      </a:cubicBez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BB5A7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306" name="Freeform 1358"/>
                <p:cNvSpPr>
                  <a:spLocks/>
                </p:cNvSpPr>
                <p:nvPr/>
              </p:nvSpPr>
              <p:spPr bwMode="auto">
                <a:xfrm>
                  <a:off x="2201" y="2523"/>
                  <a:ext cx="80" cy="96"/>
                </a:xfrm>
                <a:custGeom>
                  <a:avLst/>
                  <a:gdLst>
                    <a:gd name="T0" fmla="*/ 363 w 32"/>
                    <a:gd name="T1" fmla="*/ 1728 h 36"/>
                    <a:gd name="T2" fmla="*/ 1250 w 32"/>
                    <a:gd name="T3" fmla="*/ 0 h 36"/>
                    <a:gd name="T4" fmla="*/ 50 w 32"/>
                    <a:gd name="T5" fmla="*/ 819 h 36"/>
                    <a:gd name="T6" fmla="*/ 0 w 32"/>
                    <a:gd name="T7" fmla="*/ 819 h 36"/>
                    <a:gd name="T8" fmla="*/ 363 w 32"/>
                    <a:gd name="T9" fmla="*/ 1821 h 36"/>
                    <a:gd name="T10" fmla="*/ 363 w 32"/>
                    <a:gd name="T11" fmla="*/ 1728 h 3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2" h="36">
                      <a:moveTo>
                        <a:pt x="9" y="34"/>
                      </a:moveTo>
                      <a:cubicBezTo>
                        <a:pt x="9" y="20"/>
                        <a:pt x="22" y="9"/>
                        <a:pt x="32" y="0"/>
                      </a:cubicBezTo>
                      <a:cubicBezTo>
                        <a:pt x="26" y="6"/>
                        <a:pt x="7" y="19"/>
                        <a:pt x="1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3" y="22"/>
                        <a:pt x="6" y="29"/>
                        <a:pt x="9" y="36"/>
                      </a:cubicBezTo>
                      <a:lnTo>
                        <a:pt x="9" y="34"/>
                      </a:lnTo>
                      <a:close/>
                    </a:path>
                  </a:pathLst>
                </a:custGeom>
                <a:solidFill>
                  <a:srgbClr val="BB5A7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307" name="Freeform 1359"/>
                <p:cNvSpPr>
                  <a:spLocks/>
                </p:cNvSpPr>
                <p:nvPr/>
              </p:nvSpPr>
              <p:spPr bwMode="auto">
                <a:xfrm>
                  <a:off x="1889" y="2461"/>
                  <a:ext cx="122" cy="123"/>
                </a:xfrm>
                <a:custGeom>
                  <a:avLst/>
                  <a:gdLst>
                    <a:gd name="T0" fmla="*/ 1344 w 49"/>
                    <a:gd name="T1" fmla="*/ 2353 h 46"/>
                    <a:gd name="T2" fmla="*/ 1885 w 49"/>
                    <a:gd name="T3" fmla="*/ 1588 h 46"/>
                    <a:gd name="T4" fmla="*/ 0 w 49"/>
                    <a:gd name="T5" fmla="*/ 0 h 46"/>
                    <a:gd name="T6" fmla="*/ 1344 w 49"/>
                    <a:gd name="T7" fmla="*/ 2353 h 4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9" h="46">
                      <a:moveTo>
                        <a:pt x="35" y="46"/>
                      </a:moveTo>
                      <a:cubicBezTo>
                        <a:pt x="39" y="42"/>
                        <a:pt x="44" y="37"/>
                        <a:pt x="49" y="31"/>
                      </a:cubicBezTo>
                      <a:cubicBezTo>
                        <a:pt x="26" y="28"/>
                        <a:pt x="13" y="15"/>
                        <a:pt x="0" y="0"/>
                      </a:cubicBezTo>
                      <a:cubicBezTo>
                        <a:pt x="14" y="17"/>
                        <a:pt x="19" y="41"/>
                        <a:pt x="35" y="46"/>
                      </a:cubicBezTo>
                      <a:close/>
                    </a:path>
                  </a:pathLst>
                </a:custGeom>
                <a:solidFill>
                  <a:srgbClr val="BB5A7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308" name="Freeform 1360"/>
                <p:cNvSpPr>
                  <a:spLocks/>
                </p:cNvSpPr>
                <p:nvPr/>
              </p:nvSpPr>
              <p:spPr bwMode="auto">
                <a:xfrm>
                  <a:off x="2194" y="2267"/>
                  <a:ext cx="110" cy="120"/>
                </a:xfrm>
                <a:custGeom>
                  <a:avLst/>
                  <a:gdLst>
                    <a:gd name="T0" fmla="*/ 1720 w 44"/>
                    <a:gd name="T1" fmla="*/ 0 h 45"/>
                    <a:gd name="T2" fmla="*/ 0 w 44"/>
                    <a:gd name="T3" fmla="*/ 2275 h 45"/>
                    <a:gd name="T4" fmla="*/ 363 w 44"/>
                    <a:gd name="T5" fmla="*/ 2027 h 45"/>
                    <a:gd name="T6" fmla="*/ 1720 w 44"/>
                    <a:gd name="T7" fmla="*/ 0 h 4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4" h="45">
                      <a:moveTo>
                        <a:pt x="44" y="0"/>
                      </a:moveTo>
                      <a:cubicBezTo>
                        <a:pt x="21" y="8"/>
                        <a:pt x="6" y="33"/>
                        <a:pt x="0" y="45"/>
                      </a:cubicBezTo>
                      <a:cubicBezTo>
                        <a:pt x="3" y="44"/>
                        <a:pt x="6" y="42"/>
                        <a:pt x="9" y="40"/>
                      </a:cubicBezTo>
                      <a:cubicBezTo>
                        <a:pt x="25" y="31"/>
                        <a:pt x="37" y="18"/>
                        <a:pt x="44" y="0"/>
                      </a:cubicBezTo>
                      <a:close/>
                    </a:path>
                  </a:pathLst>
                </a:custGeom>
                <a:solidFill>
                  <a:srgbClr val="DDA6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309" name="Freeform 1361"/>
                <p:cNvSpPr>
                  <a:spLocks/>
                </p:cNvSpPr>
                <p:nvPr/>
              </p:nvSpPr>
              <p:spPr bwMode="auto">
                <a:xfrm>
                  <a:off x="2279" y="3016"/>
                  <a:ext cx="100" cy="24"/>
                </a:xfrm>
                <a:custGeom>
                  <a:avLst/>
                  <a:gdLst>
                    <a:gd name="T0" fmla="*/ 1563 w 40"/>
                    <a:gd name="T1" fmla="*/ 56 h 9"/>
                    <a:gd name="T2" fmla="*/ 50 w 40"/>
                    <a:gd name="T3" fmla="*/ 248 h 9"/>
                    <a:gd name="T4" fmla="*/ 0 w 40"/>
                    <a:gd name="T5" fmla="*/ 205 h 9"/>
                    <a:gd name="T6" fmla="*/ 1145 w 40"/>
                    <a:gd name="T7" fmla="*/ 248 h 9"/>
                    <a:gd name="T8" fmla="*/ 1563 w 40"/>
                    <a:gd name="T9" fmla="*/ 56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0" h="9">
                      <a:moveTo>
                        <a:pt x="40" y="1"/>
                      </a:moveTo>
                      <a:cubicBezTo>
                        <a:pt x="32" y="0"/>
                        <a:pt x="12" y="3"/>
                        <a:pt x="1" y="5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8" y="7"/>
                        <a:pt x="16" y="9"/>
                        <a:pt x="29" y="5"/>
                      </a:cubicBezTo>
                      <a:cubicBezTo>
                        <a:pt x="32" y="4"/>
                        <a:pt x="36" y="3"/>
                        <a:pt x="40" y="1"/>
                      </a:cubicBezTo>
                      <a:close/>
                    </a:path>
                  </a:pathLst>
                </a:custGeom>
                <a:solidFill>
                  <a:srgbClr val="BB5A7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310" name="Freeform 1362"/>
                <p:cNvSpPr>
                  <a:spLocks/>
                </p:cNvSpPr>
                <p:nvPr/>
              </p:nvSpPr>
              <p:spPr bwMode="auto">
                <a:xfrm>
                  <a:off x="2281" y="2515"/>
                  <a:ext cx="235" cy="314"/>
                </a:xfrm>
                <a:custGeom>
                  <a:avLst/>
                  <a:gdLst>
                    <a:gd name="T0" fmla="*/ 0 w 94"/>
                    <a:gd name="T1" fmla="*/ 4071 h 118"/>
                    <a:gd name="T2" fmla="*/ 3675 w 94"/>
                    <a:gd name="T3" fmla="*/ 0 h 118"/>
                    <a:gd name="T4" fmla="*/ 0 w 94"/>
                    <a:gd name="T5" fmla="*/ 4071 h 1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94" h="118">
                      <a:moveTo>
                        <a:pt x="0" y="81"/>
                      </a:moveTo>
                      <a:cubicBezTo>
                        <a:pt x="9" y="105"/>
                        <a:pt x="85" y="118"/>
                        <a:pt x="94" y="0"/>
                      </a:cubicBezTo>
                      <a:cubicBezTo>
                        <a:pt x="91" y="27"/>
                        <a:pt x="54" y="118"/>
                        <a:pt x="0" y="81"/>
                      </a:cubicBezTo>
                      <a:close/>
                    </a:path>
                  </a:pathLst>
                </a:custGeom>
                <a:solidFill>
                  <a:srgbClr val="DDA6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311" name="Freeform 1363"/>
                <p:cNvSpPr>
                  <a:spLocks/>
                </p:cNvSpPr>
                <p:nvPr/>
              </p:nvSpPr>
              <p:spPr bwMode="auto">
                <a:xfrm>
                  <a:off x="1839" y="2600"/>
                  <a:ext cx="235" cy="157"/>
                </a:xfrm>
                <a:custGeom>
                  <a:avLst/>
                  <a:gdLst>
                    <a:gd name="T0" fmla="*/ 0 w 94"/>
                    <a:gd name="T1" fmla="*/ 2203 h 59"/>
                    <a:gd name="T2" fmla="*/ 3333 w 94"/>
                    <a:gd name="T3" fmla="*/ 1748 h 59"/>
                    <a:gd name="T4" fmla="*/ 3675 w 94"/>
                    <a:gd name="T5" fmla="*/ 0 h 59"/>
                    <a:gd name="T6" fmla="*/ 2783 w 94"/>
                    <a:gd name="T7" fmla="*/ 1509 h 59"/>
                    <a:gd name="T8" fmla="*/ 0 w 94"/>
                    <a:gd name="T9" fmla="*/ 2203 h 5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4" h="59">
                      <a:moveTo>
                        <a:pt x="0" y="44"/>
                      </a:moveTo>
                      <a:cubicBezTo>
                        <a:pt x="10" y="56"/>
                        <a:pt x="69" y="59"/>
                        <a:pt x="85" y="35"/>
                      </a:cubicBezTo>
                      <a:cubicBezTo>
                        <a:pt x="85" y="22"/>
                        <a:pt x="88" y="5"/>
                        <a:pt x="94" y="0"/>
                      </a:cubicBezTo>
                      <a:cubicBezTo>
                        <a:pt x="80" y="13"/>
                        <a:pt x="87" y="15"/>
                        <a:pt x="71" y="30"/>
                      </a:cubicBezTo>
                      <a:cubicBezTo>
                        <a:pt x="55" y="45"/>
                        <a:pt x="19" y="53"/>
                        <a:pt x="0" y="44"/>
                      </a:cubicBezTo>
                      <a:close/>
                    </a:path>
                  </a:pathLst>
                </a:custGeom>
                <a:solidFill>
                  <a:srgbClr val="DDA6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312" name="Freeform 1364"/>
                <p:cNvSpPr>
                  <a:spLocks/>
                </p:cNvSpPr>
                <p:nvPr/>
              </p:nvSpPr>
              <p:spPr bwMode="auto">
                <a:xfrm>
                  <a:off x="2466" y="2941"/>
                  <a:ext cx="268" cy="328"/>
                </a:xfrm>
                <a:custGeom>
                  <a:avLst/>
                  <a:gdLst>
                    <a:gd name="T0" fmla="*/ 0 w 107"/>
                    <a:gd name="T1" fmla="*/ 4552 h 123"/>
                    <a:gd name="T2" fmla="*/ 2485 w 107"/>
                    <a:gd name="T3" fmla="*/ 5611 h 123"/>
                    <a:gd name="T4" fmla="*/ 3739 w 107"/>
                    <a:gd name="T5" fmla="*/ 0 h 123"/>
                    <a:gd name="T6" fmla="*/ 1776 w 107"/>
                    <a:gd name="T7" fmla="*/ 5517 h 123"/>
                    <a:gd name="T8" fmla="*/ 0 w 107"/>
                    <a:gd name="T9" fmla="*/ 4552 h 1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7" h="123">
                      <a:moveTo>
                        <a:pt x="0" y="90"/>
                      </a:moveTo>
                      <a:cubicBezTo>
                        <a:pt x="7" y="107"/>
                        <a:pt x="39" y="123"/>
                        <a:pt x="63" y="111"/>
                      </a:cubicBezTo>
                      <a:cubicBezTo>
                        <a:pt x="86" y="100"/>
                        <a:pt x="107" y="63"/>
                        <a:pt x="95" y="0"/>
                      </a:cubicBezTo>
                      <a:cubicBezTo>
                        <a:pt x="96" y="25"/>
                        <a:pt x="97" y="103"/>
                        <a:pt x="45" y="109"/>
                      </a:cubicBezTo>
                      <a:cubicBezTo>
                        <a:pt x="15" y="111"/>
                        <a:pt x="0" y="90"/>
                        <a:pt x="0" y="90"/>
                      </a:cubicBezTo>
                      <a:close/>
                    </a:path>
                  </a:pathLst>
                </a:custGeom>
                <a:solidFill>
                  <a:srgbClr val="DDA6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313" name="Freeform 1365"/>
                <p:cNvSpPr>
                  <a:spLocks/>
                </p:cNvSpPr>
                <p:nvPr/>
              </p:nvSpPr>
              <p:spPr bwMode="auto">
                <a:xfrm>
                  <a:off x="1924" y="3075"/>
                  <a:ext cx="555" cy="128"/>
                </a:xfrm>
                <a:custGeom>
                  <a:avLst/>
                  <a:gdLst>
                    <a:gd name="T0" fmla="*/ 3988 w 222"/>
                    <a:gd name="T1" fmla="*/ 1216 h 48"/>
                    <a:gd name="T2" fmla="*/ 5208 w 222"/>
                    <a:gd name="T3" fmla="*/ 1160 h 48"/>
                    <a:gd name="T4" fmla="*/ 6958 w 222"/>
                    <a:gd name="T5" fmla="*/ 1515 h 48"/>
                    <a:gd name="T6" fmla="*/ 8675 w 222"/>
                    <a:gd name="T7" fmla="*/ 0 h 48"/>
                    <a:gd name="T8" fmla="*/ 6800 w 222"/>
                    <a:gd name="T9" fmla="*/ 1160 h 48"/>
                    <a:gd name="T10" fmla="*/ 4925 w 222"/>
                    <a:gd name="T11" fmla="*/ 704 h 48"/>
                    <a:gd name="T12" fmla="*/ 3488 w 222"/>
                    <a:gd name="T13" fmla="*/ 1216 h 48"/>
                    <a:gd name="T14" fmla="*/ 0 w 222"/>
                    <a:gd name="T15" fmla="*/ 1459 h 48"/>
                    <a:gd name="T16" fmla="*/ 3988 w 222"/>
                    <a:gd name="T17" fmla="*/ 1216 h 4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22" h="48">
                      <a:moveTo>
                        <a:pt x="102" y="24"/>
                      </a:moveTo>
                      <a:cubicBezTo>
                        <a:pt x="115" y="19"/>
                        <a:pt x="120" y="17"/>
                        <a:pt x="133" y="23"/>
                      </a:cubicBezTo>
                      <a:cubicBezTo>
                        <a:pt x="146" y="29"/>
                        <a:pt x="165" y="34"/>
                        <a:pt x="178" y="30"/>
                      </a:cubicBezTo>
                      <a:cubicBezTo>
                        <a:pt x="191" y="26"/>
                        <a:pt x="212" y="6"/>
                        <a:pt x="222" y="0"/>
                      </a:cubicBezTo>
                      <a:cubicBezTo>
                        <a:pt x="208" y="3"/>
                        <a:pt x="188" y="21"/>
                        <a:pt x="174" y="23"/>
                      </a:cubicBezTo>
                      <a:cubicBezTo>
                        <a:pt x="160" y="26"/>
                        <a:pt x="138" y="13"/>
                        <a:pt x="126" y="14"/>
                      </a:cubicBezTo>
                      <a:cubicBezTo>
                        <a:pt x="115" y="14"/>
                        <a:pt x="120" y="10"/>
                        <a:pt x="89" y="24"/>
                      </a:cubicBezTo>
                      <a:cubicBezTo>
                        <a:pt x="59" y="37"/>
                        <a:pt x="14" y="36"/>
                        <a:pt x="0" y="29"/>
                      </a:cubicBezTo>
                      <a:cubicBezTo>
                        <a:pt x="15" y="36"/>
                        <a:pt x="45" y="48"/>
                        <a:pt x="102" y="24"/>
                      </a:cubicBezTo>
                      <a:close/>
                    </a:path>
                  </a:pathLst>
                </a:custGeom>
                <a:solidFill>
                  <a:srgbClr val="DDA6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314" name="Freeform 1366"/>
                <p:cNvSpPr>
                  <a:spLocks/>
                </p:cNvSpPr>
                <p:nvPr/>
              </p:nvSpPr>
              <p:spPr bwMode="auto">
                <a:xfrm>
                  <a:off x="2136" y="2608"/>
                  <a:ext cx="500" cy="336"/>
                </a:xfrm>
                <a:custGeom>
                  <a:avLst/>
                  <a:gdLst>
                    <a:gd name="T0" fmla="*/ 0 w 200"/>
                    <a:gd name="T1" fmla="*/ 3891 h 126"/>
                    <a:gd name="T2" fmla="*/ 4270 w 200"/>
                    <a:gd name="T3" fmla="*/ 5611 h 126"/>
                    <a:gd name="T4" fmla="*/ 7813 w 200"/>
                    <a:gd name="T5" fmla="*/ 0 h 126"/>
                    <a:gd name="T6" fmla="*/ 4063 w 200"/>
                    <a:gd name="T7" fmla="*/ 5368 h 126"/>
                    <a:gd name="T8" fmla="*/ 0 w 200"/>
                    <a:gd name="T9" fmla="*/ 3891 h 1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0" h="126">
                      <a:moveTo>
                        <a:pt x="0" y="77"/>
                      </a:moveTo>
                      <a:cubicBezTo>
                        <a:pt x="9" y="94"/>
                        <a:pt x="52" y="126"/>
                        <a:pt x="109" y="111"/>
                      </a:cubicBezTo>
                      <a:cubicBezTo>
                        <a:pt x="167" y="96"/>
                        <a:pt x="191" y="49"/>
                        <a:pt x="200" y="0"/>
                      </a:cubicBezTo>
                      <a:cubicBezTo>
                        <a:pt x="191" y="32"/>
                        <a:pt x="167" y="92"/>
                        <a:pt x="104" y="106"/>
                      </a:cubicBezTo>
                      <a:cubicBezTo>
                        <a:pt x="41" y="121"/>
                        <a:pt x="0" y="77"/>
                        <a:pt x="0" y="77"/>
                      </a:cubicBezTo>
                      <a:close/>
                    </a:path>
                  </a:pathLst>
                </a:custGeom>
                <a:solidFill>
                  <a:srgbClr val="DDA6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315" name="Freeform 1367"/>
                <p:cNvSpPr>
                  <a:spLocks/>
                </p:cNvSpPr>
                <p:nvPr/>
              </p:nvSpPr>
              <p:spPr bwMode="auto">
                <a:xfrm>
                  <a:off x="1661" y="2795"/>
                  <a:ext cx="423" cy="226"/>
                </a:xfrm>
                <a:custGeom>
                  <a:avLst/>
                  <a:gdLst>
                    <a:gd name="T0" fmla="*/ 0 w 169"/>
                    <a:gd name="T1" fmla="*/ 2050 h 85"/>
                    <a:gd name="T2" fmla="*/ 1221 w 169"/>
                    <a:gd name="T3" fmla="*/ 2050 h 85"/>
                    <a:gd name="T4" fmla="*/ 3264 w 169"/>
                    <a:gd name="T5" fmla="*/ 997 h 85"/>
                    <a:gd name="T6" fmla="*/ 4906 w 169"/>
                    <a:gd name="T7" fmla="*/ 2651 h 85"/>
                    <a:gd name="T8" fmla="*/ 6635 w 169"/>
                    <a:gd name="T9" fmla="*/ 4249 h 85"/>
                    <a:gd name="T10" fmla="*/ 4831 w 169"/>
                    <a:gd name="T11" fmla="*/ 1688 h 85"/>
                    <a:gd name="T12" fmla="*/ 1930 w 169"/>
                    <a:gd name="T13" fmla="*/ 904 h 85"/>
                    <a:gd name="T14" fmla="*/ 0 w 169"/>
                    <a:gd name="T15" fmla="*/ 2050 h 8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69" h="85">
                      <a:moveTo>
                        <a:pt x="0" y="41"/>
                      </a:moveTo>
                      <a:cubicBezTo>
                        <a:pt x="10" y="45"/>
                        <a:pt x="18" y="48"/>
                        <a:pt x="31" y="41"/>
                      </a:cubicBezTo>
                      <a:cubicBezTo>
                        <a:pt x="44" y="33"/>
                        <a:pt x="58" y="16"/>
                        <a:pt x="83" y="20"/>
                      </a:cubicBezTo>
                      <a:cubicBezTo>
                        <a:pt x="108" y="25"/>
                        <a:pt x="120" y="40"/>
                        <a:pt x="125" y="53"/>
                      </a:cubicBezTo>
                      <a:cubicBezTo>
                        <a:pt x="130" y="67"/>
                        <a:pt x="148" y="84"/>
                        <a:pt x="169" y="85"/>
                      </a:cubicBezTo>
                      <a:cubicBezTo>
                        <a:pt x="152" y="76"/>
                        <a:pt x="142" y="68"/>
                        <a:pt x="123" y="34"/>
                      </a:cubicBezTo>
                      <a:cubicBezTo>
                        <a:pt x="103" y="0"/>
                        <a:pt x="64" y="6"/>
                        <a:pt x="49" y="18"/>
                      </a:cubicBezTo>
                      <a:cubicBezTo>
                        <a:pt x="33" y="30"/>
                        <a:pt x="22" y="48"/>
                        <a:pt x="0" y="41"/>
                      </a:cubicBezTo>
                      <a:close/>
                    </a:path>
                  </a:pathLst>
                </a:custGeom>
                <a:solidFill>
                  <a:srgbClr val="DDA6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316" name="Freeform 1368"/>
                <p:cNvSpPr>
                  <a:spLocks/>
                </p:cNvSpPr>
                <p:nvPr/>
              </p:nvSpPr>
              <p:spPr bwMode="auto">
                <a:xfrm>
                  <a:off x="1669" y="2603"/>
                  <a:ext cx="92" cy="242"/>
                </a:xfrm>
                <a:custGeom>
                  <a:avLst/>
                  <a:gdLst>
                    <a:gd name="T0" fmla="*/ 766 w 37"/>
                    <a:gd name="T1" fmla="*/ 2744 h 91"/>
                    <a:gd name="T2" fmla="*/ 0 w 37"/>
                    <a:gd name="T3" fmla="*/ 4555 h 91"/>
                    <a:gd name="T4" fmla="*/ 724 w 37"/>
                    <a:gd name="T5" fmla="*/ 3345 h 91"/>
                    <a:gd name="T6" fmla="*/ 1231 w 37"/>
                    <a:gd name="T7" fmla="*/ 2502 h 91"/>
                    <a:gd name="T8" fmla="*/ 1385 w 37"/>
                    <a:gd name="T9" fmla="*/ 1202 h 91"/>
                    <a:gd name="T10" fmla="*/ 920 w 37"/>
                    <a:gd name="T11" fmla="*/ 0 h 91"/>
                    <a:gd name="T12" fmla="*/ 766 w 37"/>
                    <a:gd name="T13" fmla="*/ 2744 h 9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7" h="91">
                      <a:moveTo>
                        <a:pt x="20" y="55"/>
                      </a:moveTo>
                      <a:cubicBezTo>
                        <a:pt x="8" y="70"/>
                        <a:pt x="8" y="80"/>
                        <a:pt x="0" y="91"/>
                      </a:cubicBezTo>
                      <a:cubicBezTo>
                        <a:pt x="8" y="89"/>
                        <a:pt x="13" y="76"/>
                        <a:pt x="19" y="67"/>
                      </a:cubicBezTo>
                      <a:cubicBezTo>
                        <a:pt x="25" y="59"/>
                        <a:pt x="27" y="58"/>
                        <a:pt x="32" y="50"/>
                      </a:cubicBezTo>
                      <a:cubicBezTo>
                        <a:pt x="37" y="41"/>
                        <a:pt x="37" y="36"/>
                        <a:pt x="36" y="24"/>
                      </a:cubicBezTo>
                      <a:cubicBezTo>
                        <a:pt x="35" y="13"/>
                        <a:pt x="31" y="8"/>
                        <a:pt x="24" y="0"/>
                      </a:cubicBezTo>
                      <a:cubicBezTo>
                        <a:pt x="29" y="12"/>
                        <a:pt x="37" y="35"/>
                        <a:pt x="20" y="55"/>
                      </a:cubicBezTo>
                      <a:close/>
                    </a:path>
                  </a:pathLst>
                </a:custGeom>
                <a:solidFill>
                  <a:srgbClr val="DDA6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317" name="Freeform 1369"/>
                <p:cNvSpPr>
                  <a:spLocks/>
                </p:cNvSpPr>
                <p:nvPr/>
              </p:nvSpPr>
              <p:spPr bwMode="auto">
                <a:xfrm>
                  <a:off x="1701" y="2432"/>
                  <a:ext cx="268" cy="173"/>
                </a:xfrm>
                <a:custGeom>
                  <a:avLst/>
                  <a:gdLst>
                    <a:gd name="T0" fmla="*/ 158 w 107"/>
                    <a:gd name="T1" fmla="*/ 452 h 65"/>
                    <a:gd name="T2" fmla="*/ 1964 w 107"/>
                    <a:gd name="T3" fmla="*/ 1057 h 65"/>
                    <a:gd name="T4" fmla="*/ 2672 w 107"/>
                    <a:gd name="T5" fmla="*/ 2111 h 65"/>
                    <a:gd name="T6" fmla="*/ 3219 w 107"/>
                    <a:gd name="T7" fmla="*/ 3167 h 65"/>
                    <a:gd name="T8" fmla="*/ 4210 w 107"/>
                    <a:gd name="T9" fmla="*/ 2813 h 65"/>
                    <a:gd name="T10" fmla="*/ 3770 w 107"/>
                    <a:gd name="T11" fmla="*/ 2451 h 65"/>
                    <a:gd name="T12" fmla="*/ 3426 w 107"/>
                    <a:gd name="T13" fmla="*/ 1509 h 65"/>
                    <a:gd name="T14" fmla="*/ 3219 w 107"/>
                    <a:gd name="T15" fmla="*/ 1850 h 65"/>
                    <a:gd name="T16" fmla="*/ 2515 w 107"/>
                    <a:gd name="T17" fmla="*/ 908 h 65"/>
                    <a:gd name="T18" fmla="*/ 0 w 107"/>
                    <a:gd name="T19" fmla="*/ 397 h 6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07" h="65">
                      <a:moveTo>
                        <a:pt x="4" y="9"/>
                      </a:moveTo>
                      <a:cubicBezTo>
                        <a:pt x="22" y="6"/>
                        <a:pt x="39" y="13"/>
                        <a:pt x="50" y="21"/>
                      </a:cubicBezTo>
                      <a:cubicBezTo>
                        <a:pt x="58" y="26"/>
                        <a:pt x="63" y="34"/>
                        <a:pt x="68" y="42"/>
                      </a:cubicBezTo>
                      <a:cubicBezTo>
                        <a:pt x="72" y="49"/>
                        <a:pt x="73" y="60"/>
                        <a:pt x="82" y="63"/>
                      </a:cubicBezTo>
                      <a:cubicBezTo>
                        <a:pt x="88" y="65"/>
                        <a:pt x="105" y="62"/>
                        <a:pt x="107" y="56"/>
                      </a:cubicBezTo>
                      <a:cubicBezTo>
                        <a:pt x="102" y="54"/>
                        <a:pt x="99" y="52"/>
                        <a:pt x="96" y="49"/>
                      </a:cubicBezTo>
                      <a:cubicBezTo>
                        <a:pt x="91" y="43"/>
                        <a:pt x="91" y="36"/>
                        <a:pt x="87" y="30"/>
                      </a:cubicBezTo>
                      <a:cubicBezTo>
                        <a:pt x="88" y="37"/>
                        <a:pt x="90" y="42"/>
                        <a:pt x="82" y="37"/>
                      </a:cubicBezTo>
                      <a:cubicBezTo>
                        <a:pt x="74" y="33"/>
                        <a:pt x="70" y="24"/>
                        <a:pt x="64" y="18"/>
                      </a:cubicBezTo>
                      <a:cubicBezTo>
                        <a:pt x="49" y="2"/>
                        <a:pt x="19" y="0"/>
                        <a:pt x="0" y="8"/>
                      </a:cubicBezTo>
                    </a:path>
                  </a:pathLst>
                </a:custGeom>
                <a:solidFill>
                  <a:srgbClr val="DDA6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318" name="Freeform 1370"/>
                <p:cNvSpPr>
                  <a:spLocks/>
                </p:cNvSpPr>
                <p:nvPr/>
              </p:nvSpPr>
              <p:spPr bwMode="auto">
                <a:xfrm>
                  <a:off x="2034" y="2792"/>
                  <a:ext cx="132" cy="85"/>
                </a:xfrm>
                <a:custGeom>
                  <a:avLst/>
                  <a:gdLst>
                    <a:gd name="T0" fmla="*/ 2010 w 53"/>
                    <a:gd name="T1" fmla="*/ 1503 h 32"/>
                    <a:gd name="T2" fmla="*/ 2040 w 53"/>
                    <a:gd name="T3" fmla="*/ 1503 h 32"/>
                    <a:gd name="T4" fmla="*/ 1161 w 53"/>
                    <a:gd name="T5" fmla="*/ 93 h 32"/>
                    <a:gd name="T6" fmla="*/ 0 w 53"/>
                    <a:gd name="T7" fmla="*/ 0 h 32"/>
                    <a:gd name="T8" fmla="*/ 1078 w 53"/>
                    <a:gd name="T9" fmla="*/ 1201 h 32"/>
                    <a:gd name="T10" fmla="*/ 2010 w 53"/>
                    <a:gd name="T11" fmla="*/ 1503 h 3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3" h="32">
                      <a:moveTo>
                        <a:pt x="52" y="30"/>
                      </a:moveTo>
                      <a:cubicBezTo>
                        <a:pt x="53" y="30"/>
                        <a:pt x="53" y="30"/>
                        <a:pt x="53" y="30"/>
                      </a:cubicBezTo>
                      <a:cubicBezTo>
                        <a:pt x="45" y="22"/>
                        <a:pt x="37" y="13"/>
                        <a:pt x="30" y="2"/>
                      </a:cubicBezTo>
                      <a:cubicBezTo>
                        <a:pt x="22" y="2"/>
                        <a:pt x="13" y="2"/>
                        <a:pt x="0" y="0"/>
                      </a:cubicBezTo>
                      <a:cubicBezTo>
                        <a:pt x="10" y="9"/>
                        <a:pt x="19" y="20"/>
                        <a:pt x="28" y="24"/>
                      </a:cubicBezTo>
                      <a:cubicBezTo>
                        <a:pt x="44" y="32"/>
                        <a:pt x="52" y="30"/>
                        <a:pt x="52" y="30"/>
                      </a:cubicBezTo>
                      <a:close/>
                    </a:path>
                  </a:pathLst>
                </a:custGeom>
                <a:solidFill>
                  <a:srgbClr val="DDA6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319" name="Freeform 1371"/>
                <p:cNvSpPr>
                  <a:spLocks/>
                </p:cNvSpPr>
                <p:nvPr/>
              </p:nvSpPr>
              <p:spPr bwMode="auto">
                <a:xfrm>
                  <a:off x="2356" y="2227"/>
                  <a:ext cx="173" cy="429"/>
                </a:xfrm>
                <a:custGeom>
                  <a:avLst/>
                  <a:gdLst>
                    <a:gd name="T0" fmla="*/ 2728 w 69"/>
                    <a:gd name="T1" fmla="*/ 0 h 161"/>
                    <a:gd name="T2" fmla="*/ 1547 w 69"/>
                    <a:gd name="T3" fmla="*/ 2060 h 161"/>
                    <a:gd name="T4" fmla="*/ 1464 w 69"/>
                    <a:gd name="T5" fmla="*/ 4991 h 161"/>
                    <a:gd name="T6" fmla="*/ 471 w 69"/>
                    <a:gd name="T7" fmla="*/ 7306 h 161"/>
                    <a:gd name="T8" fmla="*/ 283 w 69"/>
                    <a:gd name="T9" fmla="*/ 8116 h 161"/>
                    <a:gd name="T10" fmla="*/ 913 w 69"/>
                    <a:gd name="T11" fmla="*/ 7208 h 161"/>
                    <a:gd name="T12" fmla="*/ 1860 w 69"/>
                    <a:gd name="T13" fmla="*/ 4125 h 161"/>
                    <a:gd name="T14" fmla="*/ 2728 w 69"/>
                    <a:gd name="T15" fmla="*/ 0 h 16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9" h="161">
                      <a:moveTo>
                        <a:pt x="69" y="0"/>
                      </a:moveTo>
                      <a:cubicBezTo>
                        <a:pt x="55" y="2"/>
                        <a:pt x="43" y="9"/>
                        <a:pt x="39" y="41"/>
                      </a:cubicBezTo>
                      <a:cubicBezTo>
                        <a:pt x="36" y="72"/>
                        <a:pt x="39" y="79"/>
                        <a:pt x="37" y="99"/>
                      </a:cubicBezTo>
                      <a:cubicBezTo>
                        <a:pt x="35" y="119"/>
                        <a:pt x="24" y="135"/>
                        <a:pt x="12" y="145"/>
                      </a:cubicBezTo>
                      <a:cubicBezTo>
                        <a:pt x="0" y="155"/>
                        <a:pt x="5" y="159"/>
                        <a:pt x="7" y="161"/>
                      </a:cubicBezTo>
                      <a:cubicBezTo>
                        <a:pt x="7" y="156"/>
                        <a:pt x="15" y="150"/>
                        <a:pt x="23" y="143"/>
                      </a:cubicBezTo>
                      <a:cubicBezTo>
                        <a:pt x="33" y="134"/>
                        <a:pt x="44" y="118"/>
                        <a:pt x="47" y="82"/>
                      </a:cubicBezTo>
                      <a:cubicBezTo>
                        <a:pt x="49" y="46"/>
                        <a:pt x="41" y="3"/>
                        <a:pt x="69" y="0"/>
                      </a:cubicBezTo>
                      <a:close/>
                    </a:path>
                  </a:pathLst>
                </a:custGeom>
                <a:solidFill>
                  <a:srgbClr val="FC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320" name="Freeform 1372"/>
                <p:cNvSpPr>
                  <a:spLocks/>
                </p:cNvSpPr>
                <p:nvPr/>
              </p:nvSpPr>
              <p:spPr bwMode="auto">
                <a:xfrm>
                  <a:off x="2426" y="2544"/>
                  <a:ext cx="135" cy="243"/>
                </a:xfrm>
                <a:custGeom>
                  <a:avLst/>
                  <a:gdLst>
                    <a:gd name="T0" fmla="*/ 1845 w 54"/>
                    <a:gd name="T1" fmla="*/ 0 h 91"/>
                    <a:gd name="T2" fmla="*/ 0 w 54"/>
                    <a:gd name="T3" fmla="*/ 4572 h 91"/>
                    <a:gd name="T4" fmla="*/ 1845 w 54"/>
                    <a:gd name="T5" fmla="*/ 0 h 9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4" h="91">
                      <a:moveTo>
                        <a:pt x="47" y="0"/>
                      </a:moveTo>
                      <a:cubicBezTo>
                        <a:pt x="47" y="26"/>
                        <a:pt x="33" y="78"/>
                        <a:pt x="0" y="90"/>
                      </a:cubicBezTo>
                      <a:cubicBezTo>
                        <a:pt x="19" y="91"/>
                        <a:pt x="54" y="58"/>
                        <a:pt x="47" y="0"/>
                      </a:cubicBezTo>
                      <a:close/>
                    </a:path>
                  </a:pathLst>
                </a:custGeom>
                <a:solidFill>
                  <a:srgbClr val="FC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321" name="Freeform 1373"/>
                <p:cNvSpPr>
                  <a:spLocks/>
                </p:cNvSpPr>
                <p:nvPr/>
              </p:nvSpPr>
              <p:spPr bwMode="auto">
                <a:xfrm>
                  <a:off x="1649" y="2288"/>
                  <a:ext cx="102" cy="104"/>
                </a:xfrm>
                <a:custGeom>
                  <a:avLst/>
                  <a:gdLst>
                    <a:gd name="T0" fmla="*/ 1572 w 41"/>
                    <a:gd name="T1" fmla="*/ 0 h 39"/>
                    <a:gd name="T2" fmla="*/ 465 w 41"/>
                    <a:gd name="T3" fmla="*/ 1971 h 39"/>
                    <a:gd name="T4" fmla="*/ 1572 w 41"/>
                    <a:gd name="T5" fmla="*/ 0 h 3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1" h="39">
                      <a:moveTo>
                        <a:pt x="41" y="0"/>
                      </a:moveTo>
                      <a:cubicBezTo>
                        <a:pt x="24" y="0"/>
                        <a:pt x="0" y="11"/>
                        <a:pt x="12" y="39"/>
                      </a:cubicBezTo>
                      <a:cubicBezTo>
                        <a:pt x="10" y="26"/>
                        <a:pt x="16" y="5"/>
                        <a:pt x="41" y="0"/>
                      </a:cubicBezTo>
                      <a:close/>
                    </a:path>
                  </a:pathLst>
                </a:custGeom>
                <a:solidFill>
                  <a:srgbClr val="FC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322" name="Freeform 1374"/>
                <p:cNvSpPr>
                  <a:spLocks/>
                </p:cNvSpPr>
                <p:nvPr/>
              </p:nvSpPr>
              <p:spPr bwMode="auto">
                <a:xfrm>
                  <a:off x="1624" y="2472"/>
                  <a:ext cx="315" cy="171"/>
                </a:xfrm>
                <a:custGeom>
                  <a:avLst/>
                  <a:gdLst>
                    <a:gd name="T0" fmla="*/ 395 w 126"/>
                    <a:gd name="T1" fmla="*/ 2749 h 64"/>
                    <a:gd name="T2" fmla="*/ 863 w 126"/>
                    <a:gd name="T3" fmla="*/ 457 h 64"/>
                    <a:gd name="T4" fmla="*/ 3125 w 126"/>
                    <a:gd name="T5" fmla="*/ 970 h 64"/>
                    <a:gd name="T6" fmla="*/ 3800 w 126"/>
                    <a:gd name="T7" fmla="*/ 2250 h 64"/>
                    <a:gd name="T8" fmla="*/ 4925 w 126"/>
                    <a:gd name="T9" fmla="*/ 2899 h 64"/>
                    <a:gd name="T10" fmla="*/ 3438 w 126"/>
                    <a:gd name="T11" fmla="*/ 2135 h 64"/>
                    <a:gd name="T12" fmla="*/ 1095 w 126"/>
                    <a:gd name="T13" fmla="*/ 820 h 64"/>
                    <a:gd name="T14" fmla="*/ 395 w 126"/>
                    <a:gd name="T15" fmla="*/ 2749 h 6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26" h="64">
                      <a:moveTo>
                        <a:pt x="10" y="54"/>
                      </a:moveTo>
                      <a:cubicBezTo>
                        <a:pt x="0" y="32"/>
                        <a:pt x="2" y="17"/>
                        <a:pt x="22" y="9"/>
                      </a:cubicBezTo>
                      <a:cubicBezTo>
                        <a:pt x="42" y="0"/>
                        <a:pt x="68" y="5"/>
                        <a:pt x="80" y="19"/>
                      </a:cubicBezTo>
                      <a:cubicBezTo>
                        <a:pt x="92" y="33"/>
                        <a:pt x="92" y="36"/>
                        <a:pt x="97" y="44"/>
                      </a:cubicBezTo>
                      <a:cubicBezTo>
                        <a:pt x="102" y="52"/>
                        <a:pt x="105" y="61"/>
                        <a:pt x="126" y="57"/>
                      </a:cubicBezTo>
                      <a:cubicBezTo>
                        <a:pt x="104" y="64"/>
                        <a:pt x="96" y="57"/>
                        <a:pt x="88" y="42"/>
                      </a:cubicBezTo>
                      <a:cubicBezTo>
                        <a:pt x="81" y="27"/>
                        <a:pt x="59" y="5"/>
                        <a:pt x="28" y="16"/>
                      </a:cubicBezTo>
                      <a:cubicBezTo>
                        <a:pt x="14" y="21"/>
                        <a:pt x="6" y="30"/>
                        <a:pt x="10" y="54"/>
                      </a:cubicBezTo>
                      <a:close/>
                    </a:path>
                  </a:pathLst>
                </a:custGeom>
                <a:solidFill>
                  <a:srgbClr val="FC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323" name="Freeform 1375"/>
                <p:cNvSpPr>
                  <a:spLocks/>
                </p:cNvSpPr>
                <p:nvPr/>
              </p:nvSpPr>
              <p:spPr bwMode="auto">
                <a:xfrm>
                  <a:off x="2024" y="2499"/>
                  <a:ext cx="137" cy="53"/>
                </a:xfrm>
                <a:custGeom>
                  <a:avLst/>
                  <a:gdLst>
                    <a:gd name="T0" fmla="*/ 0 w 55"/>
                    <a:gd name="T1" fmla="*/ 983 h 20"/>
                    <a:gd name="T2" fmla="*/ 2115 w 55"/>
                    <a:gd name="T3" fmla="*/ 745 h 20"/>
                    <a:gd name="T4" fmla="*/ 0 w 55"/>
                    <a:gd name="T5" fmla="*/ 983 h 2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5" h="20">
                      <a:moveTo>
                        <a:pt x="0" y="20"/>
                      </a:moveTo>
                      <a:cubicBezTo>
                        <a:pt x="11" y="6"/>
                        <a:pt x="32" y="0"/>
                        <a:pt x="55" y="15"/>
                      </a:cubicBezTo>
                      <a:cubicBezTo>
                        <a:pt x="45" y="11"/>
                        <a:pt x="21" y="5"/>
                        <a:pt x="0" y="20"/>
                      </a:cubicBezTo>
                      <a:close/>
                    </a:path>
                  </a:pathLst>
                </a:custGeom>
                <a:solidFill>
                  <a:srgbClr val="FC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324" name="Freeform 1376"/>
                <p:cNvSpPr>
                  <a:spLocks/>
                </p:cNvSpPr>
                <p:nvPr/>
              </p:nvSpPr>
              <p:spPr bwMode="auto">
                <a:xfrm>
                  <a:off x="1739" y="2747"/>
                  <a:ext cx="277" cy="50"/>
                </a:xfrm>
                <a:custGeom>
                  <a:avLst/>
                  <a:gdLst>
                    <a:gd name="T0" fmla="*/ 0 w 111"/>
                    <a:gd name="T1" fmla="*/ 671 h 19"/>
                    <a:gd name="T2" fmla="*/ 1400 w 111"/>
                    <a:gd name="T3" fmla="*/ 55 h 19"/>
                    <a:gd name="T4" fmla="*/ 3107 w 111"/>
                    <a:gd name="T5" fmla="*/ 382 h 19"/>
                    <a:gd name="T6" fmla="*/ 4302 w 111"/>
                    <a:gd name="T7" fmla="*/ 913 h 19"/>
                    <a:gd name="T8" fmla="*/ 3264 w 111"/>
                    <a:gd name="T9" fmla="*/ 582 h 19"/>
                    <a:gd name="T10" fmla="*/ 1320 w 111"/>
                    <a:gd name="T11" fmla="*/ 292 h 19"/>
                    <a:gd name="T12" fmla="*/ 0 w 111"/>
                    <a:gd name="T13" fmla="*/ 671 h 1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11" h="19">
                      <a:moveTo>
                        <a:pt x="0" y="14"/>
                      </a:moveTo>
                      <a:cubicBezTo>
                        <a:pt x="14" y="2"/>
                        <a:pt x="26" y="0"/>
                        <a:pt x="36" y="1"/>
                      </a:cubicBezTo>
                      <a:cubicBezTo>
                        <a:pt x="47" y="2"/>
                        <a:pt x="56" y="8"/>
                        <a:pt x="80" y="8"/>
                      </a:cubicBezTo>
                      <a:cubicBezTo>
                        <a:pt x="104" y="8"/>
                        <a:pt x="104" y="11"/>
                        <a:pt x="111" y="19"/>
                      </a:cubicBezTo>
                      <a:cubicBezTo>
                        <a:pt x="106" y="14"/>
                        <a:pt x="106" y="11"/>
                        <a:pt x="84" y="12"/>
                      </a:cubicBezTo>
                      <a:cubicBezTo>
                        <a:pt x="62" y="14"/>
                        <a:pt x="42" y="8"/>
                        <a:pt x="34" y="6"/>
                      </a:cubicBezTo>
                      <a:cubicBezTo>
                        <a:pt x="26" y="4"/>
                        <a:pt x="7" y="6"/>
                        <a:pt x="0" y="14"/>
                      </a:cubicBezTo>
                      <a:close/>
                    </a:path>
                  </a:pathLst>
                </a:custGeom>
                <a:solidFill>
                  <a:srgbClr val="FC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325" name="Freeform 1377"/>
                <p:cNvSpPr>
                  <a:spLocks/>
                </p:cNvSpPr>
                <p:nvPr/>
              </p:nvSpPr>
              <p:spPr bwMode="auto">
                <a:xfrm>
                  <a:off x="1739" y="2851"/>
                  <a:ext cx="235" cy="146"/>
                </a:xfrm>
                <a:custGeom>
                  <a:avLst/>
                  <a:gdLst>
                    <a:gd name="T0" fmla="*/ 2033 w 94"/>
                    <a:gd name="T1" fmla="*/ 656 h 55"/>
                    <a:gd name="T2" fmla="*/ 3675 w 94"/>
                    <a:gd name="T3" fmla="*/ 2734 h 55"/>
                    <a:gd name="T4" fmla="*/ 2345 w 94"/>
                    <a:gd name="T5" fmla="*/ 396 h 55"/>
                    <a:gd name="T6" fmla="*/ 0 w 94"/>
                    <a:gd name="T7" fmla="*/ 1537 h 55"/>
                    <a:gd name="T8" fmla="*/ 2033 w 94"/>
                    <a:gd name="T9" fmla="*/ 656 h 5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4" h="55">
                      <a:moveTo>
                        <a:pt x="52" y="13"/>
                      </a:moveTo>
                      <a:cubicBezTo>
                        <a:pt x="70" y="16"/>
                        <a:pt x="86" y="32"/>
                        <a:pt x="94" y="55"/>
                      </a:cubicBezTo>
                      <a:cubicBezTo>
                        <a:pt x="89" y="31"/>
                        <a:pt x="80" y="16"/>
                        <a:pt x="60" y="8"/>
                      </a:cubicBezTo>
                      <a:cubicBezTo>
                        <a:pt x="40" y="0"/>
                        <a:pt x="17" y="13"/>
                        <a:pt x="0" y="31"/>
                      </a:cubicBezTo>
                      <a:cubicBezTo>
                        <a:pt x="13" y="23"/>
                        <a:pt x="28" y="11"/>
                        <a:pt x="52" y="13"/>
                      </a:cubicBezTo>
                      <a:close/>
                    </a:path>
                  </a:pathLst>
                </a:custGeom>
                <a:solidFill>
                  <a:srgbClr val="FC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326" name="Freeform 1378"/>
                <p:cNvSpPr>
                  <a:spLocks/>
                </p:cNvSpPr>
                <p:nvPr/>
              </p:nvSpPr>
              <p:spPr bwMode="auto">
                <a:xfrm>
                  <a:off x="2406" y="2920"/>
                  <a:ext cx="173" cy="101"/>
                </a:xfrm>
                <a:custGeom>
                  <a:avLst/>
                  <a:gdLst>
                    <a:gd name="T0" fmla="*/ 2728 w 69"/>
                    <a:gd name="T1" fmla="*/ 904 h 38"/>
                    <a:gd name="T2" fmla="*/ 0 w 69"/>
                    <a:gd name="T3" fmla="*/ 1892 h 38"/>
                    <a:gd name="T4" fmla="*/ 2728 w 69"/>
                    <a:gd name="T5" fmla="*/ 848 h 3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9" h="38">
                      <a:moveTo>
                        <a:pt x="69" y="18"/>
                      </a:moveTo>
                      <a:cubicBezTo>
                        <a:pt x="49" y="9"/>
                        <a:pt x="9" y="37"/>
                        <a:pt x="0" y="38"/>
                      </a:cubicBezTo>
                      <a:cubicBezTo>
                        <a:pt x="20" y="28"/>
                        <a:pt x="50" y="0"/>
                        <a:pt x="69" y="17"/>
                      </a:cubicBezTo>
                    </a:path>
                  </a:pathLst>
                </a:custGeom>
                <a:solidFill>
                  <a:srgbClr val="FC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327" name="Freeform 1379"/>
                <p:cNvSpPr>
                  <a:spLocks/>
                </p:cNvSpPr>
                <p:nvPr/>
              </p:nvSpPr>
              <p:spPr bwMode="auto">
                <a:xfrm>
                  <a:off x="2094" y="3019"/>
                  <a:ext cx="200" cy="53"/>
                </a:xfrm>
                <a:custGeom>
                  <a:avLst/>
                  <a:gdLst>
                    <a:gd name="T0" fmla="*/ 0 w 80"/>
                    <a:gd name="T1" fmla="*/ 983 h 20"/>
                    <a:gd name="T2" fmla="*/ 1720 w 80"/>
                    <a:gd name="T3" fmla="*/ 0 h 20"/>
                    <a:gd name="T4" fmla="*/ 3125 w 80"/>
                    <a:gd name="T5" fmla="*/ 506 h 20"/>
                    <a:gd name="T6" fmla="*/ 1720 w 80"/>
                    <a:gd name="T7" fmla="*/ 239 h 20"/>
                    <a:gd name="T8" fmla="*/ 0 w 80"/>
                    <a:gd name="T9" fmla="*/ 983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0" h="20">
                      <a:moveTo>
                        <a:pt x="0" y="20"/>
                      </a:moveTo>
                      <a:cubicBezTo>
                        <a:pt x="11" y="17"/>
                        <a:pt x="28" y="0"/>
                        <a:pt x="44" y="0"/>
                      </a:cubicBezTo>
                      <a:cubicBezTo>
                        <a:pt x="60" y="1"/>
                        <a:pt x="70" y="9"/>
                        <a:pt x="80" y="10"/>
                      </a:cubicBezTo>
                      <a:cubicBezTo>
                        <a:pt x="67" y="11"/>
                        <a:pt x="54" y="6"/>
                        <a:pt x="44" y="5"/>
                      </a:cubicBezTo>
                      <a:cubicBezTo>
                        <a:pt x="34" y="4"/>
                        <a:pt x="12" y="18"/>
                        <a:pt x="0" y="20"/>
                      </a:cubicBezTo>
                      <a:close/>
                    </a:path>
                  </a:pathLst>
                </a:custGeom>
                <a:solidFill>
                  <a:srgbClr val="FC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328" name="Freeform 1380"/>
                <p:cNvSpPr>
                  <a:spLocks/>
                </p:cNvSpPr>
                <p:nvPr/>
              </p:nvSpPr>
              <p:spPr bwMode="auto">
                <a:xfrm>
                  <a:off x="2594" y="2944"/>
                  <a:ext cx="57" cy="213"/>
                </a:xfrm>
                <a:custGeom>
                  <a:avLst/>
                  <a:gdLst>
                    <a:gd name="T0" fmla="*/ 0 w 23"/>
                    <a:gd name="T1" fmla="*/ 0 h 80"/>
                    <a:gd name="T2" fmla="*/ 535 w 23"/>
                    <a:gd name="T3" fmla="*/ 2303 h 80"/>
                    <a:gd name="T4" fmla="*/ 454 w 23"/>
                    <a:gd name="T5" fmla="*/ 4020 h 80"/>
                    <a:gd name="T6" fmla="*/ 711 w 23"/>
                    <a:gd name="T7" fmla="*/ 2303 h 80"/>
                    <a:gd name="T8" fmla="*/ 0 w 23"/>
                    <a:gd name="T9" fmla="*/ 0 h 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3" h="80">
                      <a:moveTo>
                        <a:pt x="0" y="0"/>
                      </a:moveTo>
                      <a:cubicBezTo>
                        <a:pt x="12" y="9"/>
                        <a:pt x="18" y="28"/>
                        <a:pt x="14" y="46"/>
                      </a:cubicBezTo>
                      <a:cubicBezTo>
                        <a:pt x="12" y="60"/>
                        <a:pt x="0" y="78"/>
                        <a:pt x="12" y="80"/>
                      </a:cubicBezTo>
                      <a:cubicBezTo>
                        <a:pt x="8" y="76"/>
                        <a:pt x="18" y="61"/>
                        <a:pt x="19" y="46"/>
                      </a:cubicBezTo>
                      <a:cubicBezTo>
                        <a:pt x="20" y="32"/>
                        <a:pt x="23" y="14"/>
                        <a:pt x="0" y="0"/>
                      </a:cubicBezTo>
                      <a:close/>
                    </a:path>
                  </a:pathLst>
                </a:custGeom>
                <a:solidFill>
                  <a:srgbClr val="FC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329" name="Freeform 1381"/>
                <p:cNvSpPr>
                  <a:spLocks/>
                </p:cNvSpPr>
                <p:nvPr/>
              </p:nvSpPr>
              <p:spPr bwMode="auto">
                <a:xfrm>
                  <a:off x="2276" y="2344"/>
                  <a:ext cx="155" cy="211"/>
                </a:xfrm>
                <a:custGeom>
                  <a:avLst/>
                  <a:gdLst>
                    <a:gd name="T0" fmla="*/ 0 w 62"/>
                    <a:gd name="T1" fmla="*/ 3502 h 79"/>
                    <a:gd name="T2" fmla="*/ 1458 w 62"/>
                    <a:gd name="T3" fmla="*/ 2041 h 79"/>
                    <a:gd name="T4" fmla="*/ 2000 w 62"/>
                    <a:gd name="T5" fmla="*/ 913 h 79"/>
                    <a:gd name="T6" fmla="*/ 2425 w 62"/>
                    <a:gd name="T7" fmla="*/ 0 h 79"/>
                    <a:gd name="T8" fmla="*/ 2395 w 62"/>
                    <a:gd name="T9" fmla="*/ 1733 h 79"/>
                    <a:gd name="T10" fmla="*/ 1958 w 62"/>
                    <a:gd name="T11" fmla="*/ 4022 h 79"/>
                    <a:gd name="T12" fmla="*/ 1845 w 62"/>
                    <a:gd name="T13" fmla="*/ 2497 h 79"/>
                    <a:gd name="T14" fmla="*/ 438 w 62"/>
                    <a:gd name="T15" fmla="*/ 3045 h 7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2" h="79">
                      <a:moveTo>
                        <a:pt x="0" y="69"/>
                      </a:moveTo>
                      <a:cubicBezTo>
                        <a:pt x="13" y="61"/>
                        <a:pt x="28" y="51"/>
                        <a:pt x="37" y="40"/>
                      </a:cubicBezTo>
                      <a:cubicBezTo>
                        <a:pt x="43" y="34"/>
                        <a:pt x="47" y="25"/>
                        <a:pt x="51" y="18"/>
                      </a:cubicBezTo>
                      <a:cubicBezTo>
                        <a:pt x="55" y="12"/>
                        <a:pt x="60" y="6"/>
                        <a:pt x="62" y="0"/>
                      </a:cubicBezTo>
                      <a:cubicBezTo>
                        <a:pt x="60" y="11"/>
                        <a:pt x="60" y="22"/>
                        <a:pt x="61" y="34"/>
                      </a:cubicBezTo>
                      <a:cubicBezTo>
                        <a:pt x="61" y="46"/>
                        <a:pt x="59" y="70"/>
                        <a:pt x="50" y="79"/>
                      </a:cubicBezTo>
                      <a:cubicBezTo>
                        <a:pt x="53" y="73"/>
                        <a:pt x="59" y="57"/>
                        <a:pt x="47" y="49"/>
                      </a:cubicBezTo>
                      <a:cubicBezTo>
                        <a:pt x="35" y="41"/>
                        <a:pt x="22" y="57"/>
                        <a:pt x="11" y="60"/>
                      </a:cubicBezTo>
                    </a:path>
                  </a:pathLst>
                </a:custGeom>
                <a:solidFill>
                  <a:srgbClr val="DDA6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330" name="Freeform 1382"/>
                <p:cNvSpPr>
                  <a:spLocks/>
                </p:cNvSpPr>
                <p:nvPr/>
              </p:nvSpPr>
              <p:spPr bwMode="auto">
                <a:xfrm>
                  <a:off x="2236" y="2885"/>
                  <a:ext cx="280" cy="86"/>
                </a:xfrm>
                <a:custGeom>
                  <a:avLst/>
                  <a:gdLst>
                    <a:gd name="T0" fmla="*/ 0 w 112"/>
                    <a:gd name="T1" fmla="*/ 839 h 32"/>
                    <a:gd name="T2" fmla="*/ 4375 w 112"/>
                    <a:gd name="T3" fmla="*/ 0 h 32"/>
                    <a:gd name="T4" fmla="*/ 0 w 112"/>
                    <a:gd name="T5" fmla="*/ 839 h 3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12" h="32">
                      <a:moveTo>
                        <a:pt x="0" y="16"/>
                      </a:moveTo>
                      <a:cubicBezTo>
                        <a:pt x="36" y="32"/>
                        <a:pt x="77" y="31"/>
                        <a:pt x="112" y="0"/>
                      </a:cubicBezTo>
                      <a:cubicBezTo>
                        <a:pt x="105" y="5"/>
                        <a:pt x="70" y="31"/>
                        <a:pt x="0" y="16"/>
                      </a:cubicBezTo>
                      <a:close/>
                    </a:path>
                  </a:pathLst>
                </a:custGeom>
                <a:solidFill>
                  <a:srgbClr val="FC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331" name="Freeform 1383"/>
                <p:cNvSpPr>
                  <a:spLocks/>
                </p:cNvSpPr>
                <p:nvPr/>
              </p:nvSpPr>
              <p:spPr bwMode="auto">
                <a:xfrm>
                  <a:off x="1761" y="2968"/>
                  <a:ext cx="75" cy="107"/>
                </a:xfrm>
                <a:custGeom>
                  <a:avLst/>
                  <a:gdLst>
                    <a:gd name="T0" fmla="*/ 0 w 30"/>
                    <a:gd name="T1" fmla="*/ 2046 h 40"/>
                    <a:gd name="T2" fmla="*/ 595 w 30"/>
                    <a:gd name="T3" fmla="*/ 915 h 40"/>
                    <a:gd name="T4" fmla="*/ 833 w 30"/>
                    <a:gd name="T5" fmla="*/ 56 h 40"/>
                    <a:gd name="T6" fmla="*/ 1020 w 30"/>
                    <a:gd name="T7" fmla="*/ 915 h 40"/>
                    <a:gd name="T8" fmla="*/ 50 w 30"/>
                    <a:gd name="T9" fmla="*/ 2046 h 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" h="40">
                      <a:moveTo>
                        <a:pt x="0" y="40"/>
                      </a:moveTo>
                      <a:cubicBezTo>
                        <a:pt x="6" y="35"/>
                        <a:pt x="12" y="25"/>
                        <a:pt x="15" y="18"/>
                      </a:cubicBezTo>
                      <a:cubicBezTo>
                        <a:pt x="18" y="11"/>
                        <a:pt x="14" y="2"/>
                        <a:pt x="21" y="1"/>
                      </a:cubicBezTo>
                      <a:cubicBezTo>
                        <a:pt x="30" y="0"/>
                        <a:pt x="28" y="12"/>
                        <a:pt x="26" y="18"/>
                      </a:cubicBezTo>
                      <a:cubicBezTo>
                        <a:pt x="22" y="28"/>
                        <a:pt x="9" y="34"/>
                        <a:pt x="1" y="40"/>
                      </a:cubicBezTo>
                    </a:path>
                  </a:pathLst>
                </a:custGeom>
                <a:solidFill>
                  <a:srgbClr val="DDA6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332" name="Freeform 1384"/>
                <p:cNvSpPr>
                  <a:spLocks/>
                </p:cNvSpPr>
                <p:nvPr/>
              </p:nvSpPr>
              <p:spPr bwMode="auto">
                <a:xfrm>
                  <a:off x="1861" y="2533"/>
                  <a:ext cx="110" cy="78"/>
                </a:xfrm>
                <a:custGeom>
                  <a:avLst/>
                  <a:gdLst>
                    <a:gd name="T0" fmla="*/ 0 w 44"/>
                    <a:gd name="T1" fmla="*/ 0 h 29"/>
                    <a:gd name="T2" fmla="*/ 708 w 44"/>
                    <a:gd name="T3" fmla="*/ 1417 h 29"/>
                    <a:gd name="T4" fmla="*/ 1720 w 44"/>
                    <a:gd name="T5" fmla="*/ 1049 h 29"/>
                    <a:gd name="T6" fmla="*/ 1220 w 44"/>
                    <a:gd name="T7" fmla="*/ 368 h 29"/>
                    <a:gd name="T8" fmla="*/ 158 w 44"/>
                    <a:gd name="T9" fmla="*/ 218 h 2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4" h="29">
                      <a:moveTo>
                        <a:pt x="0" y="0"/>
                      </a:moveTo>
                      <a:cubicBezTo>
                        <a:pt x="7" y="8"/>
                        <a:pt x="6" y="23"/>
                        <a:pt x="18" y="27"/>
                      </a:cubicBezTo>
                      <a:cubicBezTo>
                        <a:pt x="26" y="29"/>
                        <a:pt x="39" y="28"/>
                        <a:pt x="44" y="20"/>
                      </a:cubicBezTo>
                      <a:cubicBezTo>
                        <a:pt x="38" y="17"/>
                        <a:pt x="34" y="14"/>
                        <a:pt x="31" y="7"/>
                      </a:cubicBezTo>
                      <a:cubicBezTo>
                        <a:pt x="35" y="24"/>
                        <a:pt x="5" y="13"/>
                        <a:pt x="4" y="4"/>
                      </a:cubicBezTo>
                    </a:path>
                  </a:pathLst>
                </a:custGeom>
                <a:solidFill>
                  <a:srgbClr val="D182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333" name="Freeform 1385"/>
                <p:cNvSpPr>
                  <a:spLocks/>
                </p:cNvSpPr>
                <p:nvPr/>
              </p:nvSpPr>
              <p:spPr bwMode="auto">
                <a:xfrm>
                  <a:off x="1979" y="2643"/>
                  <a:ext cx="80" cy="90"/>
                </a:xfrm>
                <a:custGeom>
                  <a:avLst/>
                  <a:gdLst>
                    <a:gd name="T0" fmla="*/ 0 w 32"/>
                    <a:gd name="T1" fmla="*/ 1612 h 34"/>
                    <a:gd name="T2" fmla="*/ 988 w 32"/>
                    <a:gd name="T3" fmla="*/ 1080 h 34"/>
                    <a:gd name="T4" fmla="*/ 1250 w 32"/>
                    <a:gd name="T5" fmla="*/ 0 h 34"/>
                    <a:gd name="T6" fmla="*/ 1063 w 32"/>
                    <a:gd name="T7" fmla="*/ 484 h 34"/>
                    <a:gd name="T8" fmla="*/ 50 w 32"/>
                    <a:gd name="T9" fmla="*/ 1668 h 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2" h="34">
                      <a:moveTo>
                        <a:pt x="0" y="33"/>
                      </a:moveTo>
                      <a:cubicBezTo>
                        <a:pt x="8" y="33"/>
                        <a:pt x="19" y="27"/>
                        <a:pt x="25" y="22"/>
                      </a:cubicBezTo>
                      <a:cubicBezTo>
                        <a:pt x="31" y="16"/>
                        <a:pt x="31" y="7"/>
                        <a:pt x="32" y="0"/>
                      </a:cubicBezTo>
                      <a:cubicBezTo>
                        <a:pt x="30" y="3"/>
                        <a:pt x="29" y="7"/>
                        <a:pt x="27" y="10"/>
                      </a:cubicBezTo>
                      <a:cubicBezTo>
                        <a:pt x="23" y="21"/>
                        <a:pt x="11" y="29"/>
                        <a:pt x="1" y="34"/>
                      </a:cubicBezTo>
                    </a:path>
                  </a:pathLst>
                </a:custGeom>
                <a:solidFill>
                  <a:srgbClr val="D182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334" name="Freeform 1386"/>
                <p:cNvSpPr>
                  <a:spLocks/>
                </p:cNvSpPr>
                <p:nvPr/>
              </p:nvSpPr>
              <p:spPr bwMode="auto">
                <a:xfrm>
                  <a:off x="2089" y="2824"/>
                  <a:ext cx="77" cy="51"/>
                </a:xfrm>
                <a:custGeom>
                  <a:avLst/>
                  <a:gdLst>
                    <a:gd name="T0" fmla="*/ 0 w 31"/>
                    <a:gd name="T1" fmla="*/ 309 h 19"/>
                    <a:gd name="T2" fmla="*/ 994 w 31"/>
                    <a:gd name="T3" fmla="*/ 886 h 19"/>
                    <a:gd name="T4" fmla="*/ 611 w 31"/>
                    <a:gd name="T5" fmla="*/ 0 h 19"/>
                    <a:gd name="T6" fmla="*/ 0 w 31"/>
                    <a:gd name="T7" fmla="*/ 309 h 1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" h="19">
                      <a:moveTo>
                        <a:pt x="0" y="6"/>
                      </a:moveTo>
                      <a:cubicBezTo>
                        <a:pt x="11" y="15"/>
                        <a:pt x="22" y="19"/>
                        <a:pt x="26" y="17"/>
                      </a:cubicBezTo>
                      <a:cubicBezTo>
                        <a:pt x="31" y="16"/>
                        <a:pt x="16" y="0"/>
                        <a:pt x="16" y="0"/>
                      </a:cubicBezTo>
                      <a:cubicBezTo>
                        <a:pt x="17" y="6"/>
                        <a:pt x="12" y="12"/>
                        <a:pt x="0" y="6"/>
                      </a:cubicBezTo>
                      <a:close/>
                    </a:path>
                  </a:pathLst>
                </a:custGeom>
                <a:solidFill>
                  <a:srgbClr val="D182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335" name="Freeform 1387"/>
                <p:cNvSpPr>
                  <a:spLocks/>
                </p:cNvSpPr>
                <p:nvPr/>
              </p:nvSpPr>
              <p:spPr bwMode="auto">
                <a:xfrm>
                  <a:off x="1804" y="2829"/>
                  <a:ext cx="170" cy="123"/>
                </a:xfrm>
                <a:custGeom>
                  <a:avLst/>
                  <a:gdLst>
                    <a:gd name="T0" fmla="*/ 0 w 68"/>
                    <a:gd name="T1" fmla="*/ 516 h 46"/>
                    <a:gd name="T2" fmla="*/ 2658 w 68"/>
                    <a:gd name="T3" fmla="*/ 2353 h 46"/>
                    <a:gd name="T4" fmla="*/ 1333 w 68"/>
                    <a:gd name="T5" fmla="*/ 209 h 46"/>
                    <a:gd name="T6" fmla="*/ 0 w 68"/>
                    <a:gd name="T7" fmla="*/ 516 h 4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8" h="46">
                      <a:moveTo>
                        <a:pt x="0" y="10"/>
                      </a:moveTo>
                      <a:cubicBezTo>
                        <a:pt x="15" y="5"/>
                        <a:pt x="57" y="10"/>
                        <a:pt x="68" y="46"/>
                      </a:cubicBezTo>
                      <a:cubicBezTo>
                        <a:pt x="66" y="30"/>
                        <a:pt x="55" y="7"/>
                        <a:pt x="34" y="4"/>
                      </a:cubicBezTo>
                      <a:cubicBezTo>
                        <a:pt x="14" y="0"/>
                        <a:pt x="11" y="4"/>
                        <a:pt x="0" y="10"/>
                      </a:cubicBezTo>
                      <a:close/>
                    </a:path>
                  </a:pathLst>
                </a:custGeom>
                <a:solidFill>
                  <a:srgbClr val="D182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336" name="Freeform 1388"/>
                <p:cNvSpPr>
                  <a:spLocks/>
                </p:cNvSpPr>
                <p:nvPr/>
              </p:nvSpPr>
              <p:spPr bwMode="auto">
                <a:xfrm>
                  <a:off x="2366" y="2624"/>
                  <a:ext cx="133" cy="147"/>
                </a:xfrm>
                <a:custGeom>
                  <a:avLst/>
                  <a:gdLst>
                    <a:gd name="T0" fmla="*/ 0 w 53"/>
                    <a:gd name="T1" fmla="*/ 2806 h 55"/>
                    <a:gd name="T2" fmla="*/ 2103 w 53"/>
                    <a:gd name="T3" fmla="*/ 0 h 55"/>
                    <a:gd name="T4" fmla="*/ 0 w 53"/>
                    <a:gd name="T5" fmla="*/ 2806 h 5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3" h="55">
                      <a:moveTo>
                        <a:pt x="0" y="55"/>
                      </a:moveTo>
                      <a:cubicBezTo>
                        <a:pt x="16" y="54"/>
                        <a:pt x="44" y="43"/>
                        <a:pt x="53" y="0"/>
                      </a:cubicBezTo>
                      <a:cubicBezTo>
                        <a:pt x="47" y="17"/>
                        <a:pt x="36" y="43"/>
                        <a:pt x="0" y="55"/>
                      </a:cubicBezTo>
                      <a:close/>
                    </a:path>
                  </a:pathLst>
                </a:custGeom>
                <a:solidFill>
                  <a:srgbClr val="D182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337" name="Freeform 1389"/>
                <p:cNvSpPr>
                  <a:spLocks/>
                </p:cNvSpPr>
                <p:nvPr/>
              </p:nvSpPr>
              <p:spPr bwMode="auto">
                <a:xfrm>
                  <a:off x="2374" y="2344"/>
                  <a:ext cx="65" cy="133"/>
                </a:xfrm>
                <a:custGeom>
                  <a:avLst/>
                  <a:gdLst>
                    <a:gd name="T0" fmla="*/ 0 w 26"/>
                    <a:gd name="T1" fmla="*/ 1692 h 50"/>
                    <a:gd name="T2" fmla="*/ 938 w 26"/>
                    <a:gd name="T3" fmla="*/ 1846 h 50"/>
                    <a:gd name="T4" fmla="*/ 908 w 26"/>
                    <a:gd name="T5" fmla="*/ 0 h 5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6" h="50">
                      <a:moveTo>
                        <a:pt x="0" y="34"/>
                      </a:moveTo>
                      <a:cubicBezTo>
                        <a:pt x="12" y="22"/>
                        <a:pt x="21" y="25"/>
                        <a:pt x="24" y="37"/>
                      </a:cubicBezTo>
                      <a:cubicBezTo>
                        <a:pt x="26" y="50"/>
                        <a:pt x="23" y="0"/>
                        <a:pt x="23" y="0"/>
                      </a:cubicBezTo>
                    </a:path>
                  </a:pathLst>
                </a:custGeom>
                <a:solidFill>
                  <a:srgbClr val="BB5A7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338" name="Freeform 1390"/>
                <p:cNvSpPr>
                  <a:spLocks/>
                </p:cNvSpPr>
                <p:nvPr/>
              </p:nvSpPr>
              <p:spPr bwMode="auto">
                <a:xfrm>
                  <a:off x="1704" y="2237"/>
                  <a:ext cx="67" cy="43"/>
                </a:xfrm>
                <a:custGeom>
                  <a:avLst/>
                  <a:gdLst>
                    <a:gd name="T0" fmla="*/ 0 w 27"/>
                    <a:gd name="T1" fmla="*/ 839 h 16"/>
                    <a:gd name="T2" fmla="*/ 457 w 27"/>
                    <a:gd name="T3" fmla="*/ 59 h 16"/>
                    <a:gd name="T4" fmla="*/ 1022 w 27"/>
                    <a:gd name="T5" fmla="*/ 680 h 16"/>
                    <a:gd name="T6" fmla="*/ 154 w 27"/>
                    <a:gd name="T7" fmla="*/ 736 h 1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7" h="16">
                      <a:moveTo>
                        <a:pt x="0" y="16"/>
                      </a:moveTo>
                      <a:cubicBezTo>
                        <a:pt x="0" y="7"/>
                        <a:pt x="3" y="0"/>
                        <a:pt x="12" y="1"/>
                      </a:cubicBezTo>
                      <a:cubicBezTo>
                        <a:pt x="19" y="1"/>
                        <a:pt x="23" y="7"/>
                        <a:pt x="27" y="13"/>
                      </a:cubicBezTo>
                      <a:cubicBezTo>
                        <a:pt x="19" y="10"/>
                        <a:pt x="12" y="15"/>
                        <a:pt x="4" y="14"/>
                      </a:cubicBezTo>
                    </a:path>
                  </a:pathLst>
                </a:custGeom>
                <a:solidFill>
                  <a:srgbClr val="BB5A7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339" name="Freeform 1391"/>
                <p:cNvSpPr>
                  <a:spLocks/>
                </p:cNvSpPr>
                <p:nvPr/>
              </p:nvSpPr>
              <p:spPr bwMode="auto">
                <a:xfrm>
                  <a:off x="2529" y="2168"/>
                  <a:ext cx="85" cy="101"/>
                </a:xfrm>
                <a:custGeom>
                  <a:avLst/>
                  <a:gdLst>
                    <a:gd name="T0" fmla="*/ 0 w 34"/>
                    <a:gd name="T1" fmla="*/ 848 h 38"/>
                    <a:gd name="T2" fmla="*/ 1333 w 34"/>
                    <a:gd name="T3" fmla="*/ 1892 h 38"/>
                    <a:gd name="T4" fmla="*/ 363 w 34"/>
                    <a:gd name="T5" fmla="*/ 848 h 3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4" h="38">
                      <a:moveTo>
                        <a:pt x="0" y="17"/>
                      </a:moveTo>
                      <a:cubicBezTo>
                        <a:pt x="20" y="0"/>
                        <a:pt x="34" y="18"/>
                        <a:pt x="34" y="38"/>
                      </a:cubicBezTo>
                      <a:cubicBezTo>
                        <a:pt x="28" y="29"/>
                        <a:pt x="17" y="22"/>
                        <a:pt x="9" y="17"/>
                      </a:cubicBezTo>
                    </a:path>
                  </a:pathLst>
                </a:custGeom>
                <a:solidFill>
                  <a:srgbClr val="BB5A7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340" name="Freeform 1392"/>
                <p:cNvSpPr>
                  <a:spLocks/>
                </p:cNvSpPr>
                <p:nvPr/>
              </p:nvSpPr>
              <p:spPr bwMode="auto">
                <a:xfrm>
                  <a:off x="2574" y="2781"/>
                  <a:ext cx="32" cy="35"/>
                </a:xfrm>
                <a:custGeom>
                  <a:avLst/>
                  <a:gdLst>
                    <a:gd name="T0" fmla="*/ 327 w 13"/>
                    <a:gd name="T1" fmla="*/ 0 h 13"/>
                    <a:gd name="T2" fmla="*/ 478 w 13"/>
                    <a:gd name="T3" fmla="*/ 681 h 13"/>
                    <a:gd name="T4" fmla="*/ 0 w 13"/>
                    <a:gd name="T5" fmla="*/ 681 h 1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" h="13">
                      <a:moveTo>
                        <a:pt x="9" y="0"/>
                      </a:moveTo>
                      <a:cubicBezTo>
                        <a:pt x="10" y="4"/>
                        <a:pt x="11" y="9"/>
                        <a:pt x="13" y="13"/>
                      </a:cubicBezTo>
                      <a:cubicBezTo>
                        <a:pt x="9" y="10"/>
                        <a:pt x="4" y="10"/>
                        <a:pt x="0" y="13"/>
                      </a:cubicBezTo>
                    </a:path>
                  </a:pathLst>
                </a:custGeom>
                <a:solidFill>
                  <a:srgbClr val="BB5A7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341" name="Freeform 1393"/>
                <p:cNvSpPr>
                  <a:spLocks/>
                </p:cNvSpPr>
                <p:nvPr/>
              </p:nvSpPr>
              <p:spPr bwMode="auto">
                <a:xfrm>
                  <a:off x="2391" y="3128"/>
                  <a:ext cx="80" cy="88"/>
                </a:xfrm>
                <a:custGeom>
                  <a:avLst/>
                  <a:gdLst>
                    <a:gd name="T0" fmla="*/ 0 w 32"/>
                    <a:gd name="T1" fmla="*/ 661 h 33"/>
                    <a:gd name="T2" fmla="*/ 1250 w 32"/>
                    <a:gd name="T3" fmla="*/ 1672 h 33"/>
                    <a:gd name="T4" fmla="*/ 750 w 32"/>
                    <a:gd name="T5" fmla="*/ 0 h 33"/>
                    <a:gd name="T6" fmla="*/ 313 w 32"/>
                    <a:gd name="T7" fmla="*/ 397 h 3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2" h="33">
                      <a:moveTo>
                        <a:pt x="0" y="13"/>
                      </a:moveTo>
                      <a:cubicBezTo>
                        <a:pt x="4" y="22"/>
                        <a:pt x="23" y="33"/>
                        <a:pt x="32" y="33"/>
                      </a:cubicBezTo>
                      <a:cubicBezTo>
                        <a:pt x="26" y="28"/>
                        <a:pt x="16" y="10"/>
                        <a:pt x="19" y="0"/>
                      </a:cubicBezTo>
                      <a:cubicBezTo>
                        <a:pt x="16" y="3"/>
                        <a:pt x="12" y="6"/>
                        <a:pt x="8" y="8"/>
                      </a:cubicBezTo>
                    </a:path>
                  </a:pathLst>
                </a:custGeom>
                <a:solidFill>
                  <a:srgbClr val="BB5A7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342" name="Freeform 1394"/>
                <p:cNvSpPr>
                  <a:spLocks/>
                </p:cNvSpPr>
                <p:nvPr/>
              </p:nvSpPr>
              <p:spPr bwMode="auto">
                <a:xfrm>
                  <a:off x="2649" y="2517"/>
                  <a:ext cx="163" cy="702"/>
                </a:xfrm>
                <a:custGeom>
                  <a:avLst/>
                  <a:gdLst>
                    <a:gd name="T0" fmla="*/ 785 w 65"/>
                    <a:gd name="T1" fmla="*/ 0 h 263"/>
                    <a:gd name="T2" fmla="*/ 2415 w 65"/>
                    <a:gd name="T3" fmla="*/ 8178 h 263"/>
                    <a:gd name="T4" fmla="*/ 597 w 65"/>
                    <a:gd name="T5" fmla="*/ 13351 h 263"/>
                    <a:gd name="T6" fmla="*/ 1264 w 65"/>
                    <a:gd name="T7" fmla="*/ 8520 h 263"/>
                    <a:gd name="T8" fmla="*/ 1577 w 65"/>
                    <a:gd name="T9" fmla="*/ 4682 h 263"/>
                    <a:gd name="T10" fmla="*/ 158 w 65"/>
                    <a:gd name="T11" fmla="*/ 2736 h 263"/>
                    <a:gd name="T12" fmla="*/ 0 w 65"/>
                    <a:gd name="T13" fmla="*/ 3099 h 263"/>
                    <a:gd name="T14" fmla="*/ 283 w 65"/>
                    <a:gd name="T15" fmla="*/ 1161 h 263"/>
                    <a:gd name="T16" fmla="*/ 785 w 65"/>
                    <a:gd name="T17" fmla="*/ 0 h 26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5" h="263">
                      <a:moveTo>
                        <a:pt x="20" y="0"/>
                      </a:moveTo>
                      <a:cubicBezTo>
                        <a:pt x="32" y="17"/>
                        <a:pt x="65" y="93"/>
                        <a:pt x="61" y="161"/>
                      </a:cubicBezTo>
                      <a:cubicBezTo>
                        <a:pt x="59" y="198"/>
                        <a:pt x="41" y="246"/>
                        <a:pt x="15" y="263"/>
                      </a:cubicBezTo>
                      <a:cubicBezTo>
                        <a:pt x="24" y="252"/>
                        <a:pt x="42" y="228"/>
                        <a:pt x="32" y="168"/>
                      </a:cubicBezTo>
                      <a:cubicBezTo>
                        <a:pt x="36" y="177"/>
                        <a:pt x="48" y="143"/>
                        <a:pt x="40" y="92"/>
                      </a:cubicBezTo>
                      <a:cubicBezTo>
                        <a:pt x="32" y="42"/>
                        <a:pt x="8" y="32"/>
                        <a:pt x="4" y="54"/>
                      </a:cubicBezTo>
                      <a:cubicBezTo>
                        <a:pt x="2" y="62"/>
                        <a:pt x="0" y="61"/>
                        <a:pt x="0" y="61"/>
                      </a:cubicBezTo>
                      <a:cubicBezTo>
                        <a:pt x="0" y="61"/>
                        <a:pt x="6" y="31"/>
                        <a:pt x="7" y="23"/>
                      </a:cubicBezTo>
                      <a:cubicBezTo>
                        <a:pt x="8" y="15"/>
                        <a:pt x="18" y="10"/>
                        <a:pt x="20" y="0"/>
                      </a:cubicBezTo>
                      <a:close/>
                    </a:path>
                  </a:pathLst>
                </a:custGeom>
                <a:solidFill>
                  <a:srgbClr val="DDA6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343" name="Freeform 1395"/>
                <p:cNvSpPr>
                  <a:spLocks/>
                </p:cNvSpPr>
                <p:nvPr/>
              </p:nvSpPr>
              <p:spPr bwMode="auto">
                <a:xfrm>
                  <a:off x="2606" y="2696"/>
                  <a:ext cx="61" cy="141"/>
                </a:xfrm>
                <a:custGeom>
                  <a:avLst/>
                  <a:gdLst>
                    <a:gd name="T0" fmla="*/ 544 w 24"/>
                    <a:gd name="T1" fmla="*/ 0 h 53"/>
                    <a:gd name="T2" fmla="*/ 163 w 24"/>
                    <a:gd name="T3" fmla="*/ 1147 h 53"/>
                    <a:gd name="T4" fmla="*/ 51 w 24"/>
                    <a:gd name="T5" fmla="*/ 1599 h 53"/>
                    <a:gd name="T6" fmla="*/ 247 w 24"/>
                    <a:gd name="T7" fmla="*/ 2301 h 53"/>
                    <a:gd name="T8" fmla="*/ 951 w 24"/>
                    <a:gd name="T9" fmla="*/ 2655 h 53"/>
                    <a:gd name="T10" fmla="*/ 458 w 24"/>
                    <a:gd name="T11" fmla="*/ 1599 h 53"/>
                    <a:gd name="T12" fmla="*/ 1001 w 24"/>
                    <a:gd name="T13" fmla="*/ 1112 h 53"/>
                    <a:gd name="T14" fmla="*/ 544 w 24"/>
                    <a:gd name="T15" fmla="*/ 149 h 5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4" h="53">
                      <a:moveTo>
                        <a:pt x="13" y="0"/>
                      </a:moveTo>
                      <a:cubicBezTo>
                        <a:pt x="10" y="8"/>
                        <a:pt x="8" y="16"/>
                        <a:pt x="4" y="23"/>
                      </a:cubicBezTo>
                      <a:cubicBezTo>
                        <a:pt x="2" y="27"/>
                        <a:pt x="0" y="28"/>
                        <a:pt x="1" y="32"/>
                      </a:cubicBezTo>
                      <a:cubicBezTo>
                        <a:pt x="1" y="35"/>
                        <a:pt x="4" y="43"/>
                        <a:pt x="6" y="46"/>
                      </a:cubicBezTo>
                      <a:cubicBezTo>
                        <a:pt x="11" y="44"/>
                        <a:pt x="20" y="50"/>
                        <a:pt x="23" y="53"/>
                      </a:cubicBezTo>
                      <a:cubicBezTo>
                        <a:pt x="18" y="49"/>
                        <a:pt x="12" y="39"/>
                        <a:pt x="11" y="32"/>
                      </a:cubicBezTo>
                      <a:cubicBezTo>
                        <a:pt x="11" y="25"/>
                        <a:pt x="17" y="15"/>
                        <a:pt x="24" y="22"/>
                      </a:cubicBezTo>
                      <a:cubicBezTo>
                        <a:pt x="22" y="15"/>
                        <a:pt x="15" y="10"/>
                        <a:pt x="13" y="3"/>
                      </a:cubicBezTo>
                    </a:path>
                  </a:pathLst>
                </a:custGeom>
                <a:solidFill>
                  <a:srgbClr val="DDA6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344" name="Freeform 1396"/>
                <p:cNvSpPr>
                  <a:spLocks/>
                </p:cNvSpPr>
                <p:nvPr/>
              </p:nvSpPr>
              <p:spPr bwMode="auto">
                <a:xfrm>
                  <a:off x="1764" y="3035"/>
                  <a:ext cx="80" cy="77"/>
                </a:xfrm>
                <a:custGeom>
                  <a:avLst/>
                  <a:gdLst>
                    <a:gd name="T0" fmla="*/ 0 w 32"/>
                    <a:gd name="T1" fmla="*/ 1290 h 29"/>
                    <a:gd name="T2" fmla="*/ 1250 w 32"/>
                    <a:gd name="T3" fmla="*/ 1290 h 29"/>
                    <a:gd name="T4" fmla="*/ 1020 w 32"/>
                    <a:gd name="T5" fmla="*/ 0 h 29"/>
                    <a:gd name="T6" fmla="*/ 395 w 32"/>
                    <a:gd name="T7" fmla="*/ 600 h 2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2" h="29">
                      <a:moveTo>
                        <a:pt x="0" y="26"/>
                      </a:moveTo>
                      <a:cubicBezTo>
                        <a:pt x="10" y="29"/>
                        <a:pt x="22" y="29"/>
                        <a:pt x="32" y="26"/>
                      </a:cubicBezTo>
                      <a:cubicBezTo>
                        <a:pt x="27" y="20"/>
                        <a:pt x="26" y="7"/>
                        <a:pt x="26" y="0"/>
                      </a:cubicBezTo>
                      <a:cubicBezTo>
                        <a:pt x="20" y="2"/>
                        <a:pt x="15" y="9"/>
                        <a:pt x="10" y="12"/>
                      </a:cubicBezTo>
                    </a:path>
                  </a:pathLst>
                </a:custGeom>
                <a:solidFill>
                  <a:srgbClr val="DDA6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345" name="Freeform 1397"/>
                <p:cNvSpPr>
                  <a:spLocks/>
                </p:cNvSpPr>
                <p:nvPr/>
              </p:nvSpPr>
              <p:spPr bwMode="auto">
                <a:xfrm>
                  <a:off x="1774" y="3037"/>
                  <a:ext cx="67" cy="54"/>
                </a:xfrm>
                <a:custGeom>
                  <a:avLst/>
                  <a:gdLst>
                    <a:gd name="T0" fmla="*/ 0 w 27"/>
                    <a:gd name="T1" fmla="*/ 1007 h 20"/>
                    <a:gd name="T2" fmla="*/ 794 w 27"/>
                    <a:gd name="T3" fmla="*/ 0 h 20"/>
                    <a:gd name="T4" fmla="*/ 1022 w 27"/>
                    <a:gd name="T5" fmla="*/ 1064 h 20"/>
                    <a:gd name="T6" fmla="*/ 382 w 27"/>
                    <a:gd name="T7" fmla="*/ 694 h 2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7" h="20">
                      <a:moveTo>
                        <a:pt x="0" y="19"/>
                      </a:moveTo>
                      <a:cubicBezTo>
                        <a:pt x="6" y="13"/>
                        <a:pt x="14" y="2"/>
                        <a:pt x="21" y="0"/>
                      </a:cubicBezTo>
                      <a:cubicBezTo>
                        <a:pt x="24" y="7"/>
                        <a:pt x="25" y="14"/>
                        <a:pt x="27" y="20"/>
                      </a:cubicBezTo>
                      <a:cubicBezTo>
                        <a:pt x="23" y="15"/>
                        <a:pt x="17" y="6"/>
                        <a:pt x="10" y="13"/>
                      </a:cubicBezTo>
                    </a:path>
                  </a:pathLst>
                </a:custGeom>
                <a:solidFill>
                  <a:srgbClr val="BB5A7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346" name="Freeform 1398"/>
                <p:cNvSpPr>
                  <a:spLocks/>
                </p:cNvSpPr>
                <p:nvPr/>
              </p:nvSpPr>
              <p:spPr bwMode="auto">
                <a:xfrm>
                  <a:off x="1919" y="3128"/>
                  <a:ext cx="350" cy="136"/>
                </a:xfrm>
                <a:custGeom>
                  <a:avLst/>
                  <a:gdLst>
                    <a:gd name="T0" fmla="*/ 0 w 140"/>
                    <a:gd name="T1" fmla="*/ 704 h 51"/>
                    <a:gd name="T2" fmla="*/ 783 w 140"/>
                    <a:gd name="T3" fmla="*/ 1003 h 51"/>
                    <a:gd name="T4" fmla="*/ 1800 w 140"/>
                    <a:gd name="T5" fmla="*/ 1160 h 51"/>
                    <a:gd name="T6" fmla="*/ 3208 w 140"/>
                    <a:gd name="T7" fmla="*/ 1003 h 51"/>
                    <a:gd name="T8" fmla="*/ 5470 w 140"/>
                    <a:gd name="T9" fmla="*/ 547 h 51"/>
                    <a:gd name="T10" fmla="*/ 5158 w 140"/>
                    <a:gd name="T11" fmla="*/ 1059 h 51"/>
                    <a:gd name="T12" fmla="*/ 4500 w 140"/>
                    <a:gd name="T13" fmla="*/ 1763 h 51"/>
                    <a:gd name="T14" fmla="*/ 2938 w 140"/>
                    <a:gd name="T15" fmla="*/ 2581 h 51"/>
                    <a:gd name="T16" fmla="*/ 3438 w 140"/>
                    <a:gd name="T17" fmla="*/ 1877 h 51"/>
                    <a:gd name="T18" fmla="*/ 2395 w 140"/>
                    <a:gd name="T19" fmla="*/ 1672 h 51"/>
                    <a:gd name="T20" fmla="*/ 0 w 140"/>
                    <a:gd name="T21" fmla="*/ 853 h 5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40" h="51">
                      <a:moveTo>
                        <a:pt x="0" y="14"/>
                      </a:moveTo>
                      <a:cubicBezTo>
                        <a:pt x="4" y="19"/>
                        <a:pt x="14" y="19"/>
                        <a:pt x="20" y="20"/>
                      </a:cubicBezTo>
                      <a:cubicBezTo>
                        <a:pt x="28" y="22"/>
                        <a:pt x="37" y="23"/>
                        <a:pt x="46" y="23"/>
                      </a:cubicBezTo>
                      <a:cubicBezTo>
                        <a:pt x="58" y="23"/>
                        <a:pt x="70" y="24"/>
                        <a:pt x="82" y="20"/>
                      </a:cubicBezTo>
                      <a:cubicBezTo>
                        <a:pt x="98" y="15"/>
                        <a:pt x="124" y="0"/>
                        <a:pt x="140" y="11"/>
                      </a:cubicBezTo>
                      <a:cubicBezTo>
                        <a:pt x="137" y="14"/>
                        <a:pt x="135" y="18"/>
                        <a:pt x="132" y="21"/>
                      </a:cubicBezTo>
                      <a:cubicBezTo>
                        <a:pt x="127" y="27"/>
                        <a:pt x="121" y="32"/>
                        <a:pt x="115" y="35"/>
                      </a:cubicBezTo>
                      <a:cubicBezTo>
                        <a:pt x="105" y="41"/>
                        <a:pt x="86" y="49"/>
                        <a:pt x="75" y="51"/>
                      </a:cubicBezTo>
                      <a:cubicBezTo>
                        <a:pt x="80" y="48"/>
                        <a:pt x="89" y="41"/>
                        <a:pt x="88" y="37"/>
                      </a:cubicBezTo>
                      <a:cubicBezTo>
                        <a:pt x="86" y="33"/>
                        <a:pt x="72" y="34"/>
                        <a:pt x="61" y="33"/>
                      </a:cubicBezTo>
                      <a:cubicBezTo>
                        <a:pt x="53" y="32"/>
                        <a:pt x="9" y="25"/>
                        <a:pt x="0" y="17"/>
                      </a:cubicBezTo>
                    </a:path>
                  </a:pathLst>
                </a:custGeom>
                <a:solidFill>
                  <a:srgbClr val="DDA6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347" name="Freeform 1399"/>
                <p:cNvSpPr>
                  <a:spLocks/>
                </p:cNvSpPr>
                <p:nvPr/>
              </p:nvSpPr>
              <p:spPr bwMode="auto">
                <a:xfrm>
                  <a:off x="2324" y="3240"/>
                  <a:ext cx="280" cy="88"/>
                </a:xfrm>
                <a:custGeom>
                  <a:avLst/>
                  <a:gdLst>
                    <a:gd name="T0" fmla="*/ 0 w 112"/>
                    <a:gd name="T1" fmla="*/ 56 h 33"/>
                    <a:gd name="T2" fmla="*/ 3363 w 112"/>
                    <a:gd name="T3" fmla="*/ 1272 h 33"/>
                    <a:gd name="T4" fmla="*/ 4375 w 112"/>
                    <a:gd name="T5" fmla="*/ 547 h 33"/>
                    <a:gd name="T6" fmla="*/ 2625 w 112"/>
                    <a:gd name="T7" fmla="*/ 0 h 33"/>
                    <a:gd name="T8" fmla="*/ 0 w 112"/>
                    <a:gd name="T9" fmla="*/ 56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2" h="33">
                      <a:moveTo>
                        <a:pt x="0" y="1"/>
                      </a:moveTo>
                      <a:cubicBezTo>
                        <a:pt x="15" y="21"/>
                        <a:pt x="62" y="33"/>
                        <a:pt x="86" y="25"/>
                      </a:cubicBezTo>
                      <a:cubicBezTo>
                        <a:pt x="110" y="18"/>
                        <a:pt x="112" y="11"/>
                        <a:pt x="112" y="11"/>
                      </a:cubicBezTo>
                      <a:cubicBezTo>
                        <a:pt x="104" y="12"/>
                        <a:pt x="75" y="11"/>
                        <a:pt x="67" y="0"/>
                      </a:cubicBezTo>
                      <a:cubicBezTo>
                        <a:pt x="71" y="9"/>
                        <a:pt x="58" y="31"/>
                        <a:pt x="0" y="1"/>
                      </a:cubicBezTo>
                      <a:close/>
                    </a:path>
                  </a:pathLst>
                </a:custGeom>
                <a:solidFill>
                  <a:srgbClr val="DDA6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348" name="Freeform 1400"/>
                <p:cNvSpPr>
                  <a:spLocks/>
                </p:cNvSpPr>
                <p:nvPr/>
              </p:nvSpPr>
              <p:spPr bwMode="auto">
                <a:xfrm>
                  <a:off x="2261" y="3171"/>
                  <a:ext cx="123" cy="64"/>
                </a:xfrm>
                <a:custGeom>
                  <a:avLst/>
                  <a:gdLst>
                    <a:gd name="T0" fmla="*/ 126 w 49"/>
                    <a:gd name="T1" fmla="*/ 363 h 24"/>
                    <a:gd name="T2" fmla="*/ 522 w 49"/>
                    <a:gd name="T3" fmla="*/ 0 h 24"/>
                    <a:gd name="T4" fmla="*/ 951 w 49"/>
                    <a:gd name="T5" fmla="*/ 93 h 24"/>
                    <a:gd name="T6" fmla="*/ 1865 w 49"/>
                    <a:gd name="T7" fmla="*/ 56 h 24"/>
                    <a:gd name="T8" fmla="*/ 1948 w 49"/>
                    <a:gd name="T9" fmla="*/ 456 h 24"/>
                    <a:gd name="T10" fmla="*/ 793 w 49"/>
                    <a:gd name="T11" fmla="*/ 1216 h 24"/>
                    <a:gd name="T12" fmla="*/ 238 w 49"/>
                    <a:gd name="T13" fmla="*/ 363 h 2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9" h="24">
                      <a:moveTo>
                        <a:pt x="3" y="7"/>
                      </a:moveTo>
                      <a:cubicBezTo>
                        <a:pt x="8" y="3"/>
                        <a:pt x="6" y="0"/>
                        <a:pt x="13" y="0"/>
                      </a:cubicBezTo>
                      <a:cubicBezTo>
                        <a:pt x="16" y="0"/>
                        <a:pt x="21" y="2"/>
                        <a:pt x="24" y="2"/>
                      </a:cubicBezTo>
                      <a:cubicBezTo>
                        <a:pt x="32" y="3"/>
                        <a:pt x="40" y="4"/>
                        <a:pt x="47" y="1"/>
                      </a:cubicBezTo>
                      <a:cubicBezTo>
                        <a:pt x="47" y="3"/>
                        <a:pt x="48" y="6"/>
                        <a:pt x="49" y="9"/>
                      </a:cubicBezTo>
                      <a:cubicBezTo>
                        <a:pt x="38" y="3"/>
                        <a:pt x="16" y="8"/>
                        <a:pt x="20" y="24"/>
                      </a:cubicBezTo>
                      <a:cubicBezTo>
                        <a:pt x="16" y="23"/>
                        <a:pt x="0" y="12"/>
                        <a:pt x="6" y="7"/>
                      </a:cubicBezTo>
                    </a:path>
                  </a:pathLst>
                </a:custGeom>
                <a:solidFill>
                  <a:srgbClr val="DDA6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349" name="Freeform 1401"/>
                <p:cNvSpPr>
                  <a:spLocks/>
                </p:cNvSpPr>
                <p:nvPr/>
              </p:nvSpPr>
              <p:spPr bwMode="auto">
                <a:xfrm>
                  <a:off x="1579" y="2475"/>
                  <a:ext cx="145" cy="536"/>
                </a:xfrm>
                <a:custGeom>
                  <a:avLst/>
                  <a:gdLst>
                    <a:gd name="T0" fmla="*/ 158 w 58"/>
                    <a:gd name="T1" fmla="*/ 0 h 201"/>
                    <a:gd name="T2" fmla="*/ 395 w 58"/>
                    <a:gd name="T3" fmla="*/ 1309 h 201"/>
                    <a:gd name="T4" fmla="*/ 520 w 58"/>
                    <a:gd name="T5" fmla="*/ 2581 h 201"/>
                    <a:gd name="T6" fmla="*/ 908 w 58"/>
                    <a:gd name="T7" fmla="*/ 5099 h 201"/>
                    <a:gd name="T8" fmla="*/ 675 w 58"/>
                    <a:gd name="T9" fmla="*/ 7531 h 201"/>
                    <a:gd name="T10" fmla="*/ 2270 w 58"/>
                    <a:gd name="T11" fmla="*/ 8555 h 201"/>
                    <a:gd name="T12" fmla="*/ 1020 w 58"/>
                    <a:gd name="T13" fmla="*/ 10163 h 201"/>
                    <a:gd name="T14" fmla="*/ 833 w 58"/>
                    <a:gd name="T15" fmla="*/ 9408 h 201"/>
                    <a:gd name="T16" fmla="*/ 363 w 58"/>
                    <a:gd name="T17" fmla="*/ 8397 h 201"/>
                    <a:gd name="T18" fmla="*/ 395 w 58"/>
                    <a:gd name="T19" fmla="*/ 5555 h 201"/>
                    <a:gd name="T20" fmla="*/ 158 w 58"/>
                    <a:gd name="T21" fmla="*/ 2675 h 201"/>
                    <a:gd name="T22" fmla="*/ 208 w 58"/>
                    <a:gd name="T23" fmla="*/ 248 h 20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58" h="201">
                      <a:moveTo>
                        <a:pt x="4" y="0"/>
                      </a:moveTo>
                      <a:cubicBezTo>
                        <a:pt x="6" y="9"/>
                        <a:pt x="10" y="17"/>
                        <a:pt x="10" y="26"/>
                      </a:cubicBezTo>
                      <a:cubicBezTo>
                        <a:pt x="10" y="34"/>
                        <a:pt x="10" y="43"/>
                        <a:pt x="13" y="51"/>
                      </a:cubicBezTo>
                      <a:cubicBezTo>
                        <a:pt x="18" y="68"/>
                        <a:pt x="26" y="83"/>
                        <a:pt x="23" y="101"/>
                      </a:cubicBezTo>
                      <a:cubicBezTo>
                        <a:pt x="20" y="117"/>
                        <a:pt x="9" y="133"/>
                        <a:pt x="17" y="149"/>
                      </a:cubicBezTo>
                      <a:cubicBezTo>
                        <a:pt x="24" y="163"/>
                        <a:pt x="43" y="172"/>
                        <a:pt x="58" y="169"/>
                      </a:cubicBezTo>
                      <a:cubicBezTo>
                        <a:pt x="48" y="179"/>
                        <a:pt x="38" y="193"/>
                        <a:pt x="26" y="201"/>
                      </a:cubicBezTo>
                      <a:cubicBezTo>
                        <a:pt x="29" y="194"/>
                        <a:pt x="24" y="191"/>
                        <a:pt x="21" y="186"/>
                      </a:cubicBezTo>
                      <a:cubicBezTo>
                        <a:pt x="16" y="180"/>
                        <a:pt x="12" y="174"/>
                        <a:pt x="9" y="166"/>
                      </a:cubicBezTo>
                      <a:cubicBezTo>
                        <a:pt x="1" y="145"/>
                        <a:pt x="4" y="130"/>
                        <a:pt x="10" y="110"/>
                      </a:cubicBezTo>
                      <a:cubicBezTo>
                        <a:pt x="16" y="89"/>
                        <a:pt x="9" y="72"/>
                        <a:pt x="4" y="53"/>
                      </a:cubicBezTo>
                      <a:cubicBezTo>
                        <a:pt x="0" y="37"/>
                        <a:pt x="10" y="20"/>
                        <a:pt x="5" y="5"/>
                      </a:cubicBezTo>
                    </a:path>
                  </a:pathLst>
                </a:custGeom>
                <a:solidFill>
                  <a:srgbClr val="DDA6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350" name="Freeform 1402"/>
                <p:cNvSpPr>
                  <a:spLocks/>
                </p:cNvSpPr>
                <p:nvPr/>
              </p:nvSpPr>
              <p:spPr bwMode="auto">
                <a:xfrm>
                  <a:off x="1664" y="2925"/>
                  <a:ext cx="60" cy="64"/>
                </a:xfrm>
                <a:custGeom>
                  <a:avLst/>
                  <a:gdLst>
                    <a:gd name="T0" fmla="*/ 0 w 24"/>
                    <a:gd name="T1" fmla="*/ 56 h 24"/>
                    <a:gd name="T2" fmla="*/ 283 w 24"/>
                    <a:gd name="T3" fmla="*/ 1216 h 24"/>
                    <a:gd name="T4" fmla="*/ 938 w 24"/>
                    <a:gd name="T5" fmla="*/ 93 h 24"/>
                    <a:gd name="T6" fmla="*/ 363 w 24"/>
                    <a:gd name="T7" fmla="*/ 56 h 2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4" h="24">
                      <a:moveTo>
                        <a:pt x="0" y="1"/>
                      </a:moveTo>
                      <a:cubicBezTo>
                        <a:pt x="7" y="6"/>
                        <a:pt x="8" y="17"/>
                        <a:pt x="7" y="24"/>
                      </a:cubicBezTo>
                      <a:cubicBezTo>
                        <a:pt x="9" y="16"/>
                        <a:pt x="19" y="10"/>
                        <a:pt x="24" y="2"/>
                      </a:cubicBezTo>
                      <a:cubicBezTo>
                        <a:pt x="20" y="0"/>
                        <a:pt x="13" y="0"/>
                        <a:pt x="9" y="1"/>
                      </a:cubicBezTo>
                    </a:path>
                  </a:pathLst>
                </a:custGeom>
                <a:solidFill>
                  <a:srgbClr val="BB5A7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351" name="Freeform 1403"/>
                <p:cNvSpPr>
                  <a:spLocks/>
                </p:cNvSpPr>
                <p:nvPr/>
              </p:nvSpPr>
              <p:spPr bwMode="auto">
                <a:xfrm>
                  <a:off x="1621" y="2325"/>
                  <a:ext cx="68" cy="176"/>
                </a:xfrm>
                <a:custGeom>
                  <a:avLst/>
                  <a:gdLst>
                    <a:gd name="T0" fmla="*/ 451 w 27"/>
                    <a:gd name="T1" fmla="*/ 760 h 66"/>
                    <a:gd name="T2" fmla="*/ 640 w 27"/>
                    <a:gd name="T3" fmla="*/ 1821 h 66"/>
                    <a:gd name="T4" fmla="*/ 1085 w 27"/>
                    <a:gd name="T5" fmla="*/ 2675 h 66"/>
                    <a:gd name="T6" fmla="*/ 0 w 27"/>
                    <a:gd name="T7" fmla="*/ 3336 h 66"/>
                    <a:gd name="T8" fmla="*/ 317 w 27"/>
                    <a:gd name="T9" fmla="*/ 2125 h 66"/>
                    <a:gd name="T10" fmla="*/ 400 w 27"/>
                    <a:gd name="T11" fmla="*/ 0 h 6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7" h="66">
                      <a:moveTo>
                        <a:pt x="11" y="15"/>
                      </a:moveTo>
                      <a:cubicBezTo>
                        <a:pt x="13" y="22"/>
                        <a:pt x="13" y="29"/>
                        <a:pt x="16" y="36"/>
                      </a:cubicBezTo>
                      <a:cubicBezTo>
                        <a:pt x="19" y="42"/>
                        <a:pt x="21" y="49"/>
                        <a:pt x="27" y="53"/>
                      </a:cubicBezTo>
                      <a:cubicBezTo>
                        <a:pt x="18" y="55"/>
                        <a:pt x="8" y="60"/>
                        <a:pt x="0" y="66"/>
                      </a:cubicBezTo>
                      <a:cubicBezTo>
                        <a:pt x="5" y="59"/>
                        <a:pt x="8" y="51"/>
                        <a:pt x="8" y="42"/>
                      </a:cubicBezTo>
                      <a:cubicBezTo>
                        <a:pt x="7" y="31"/>
                        <a:pt x="1" y="9"/>
                        <a:pt x="10" y="0"/>
                      </a:cubicBezTo>
                    </a:path>
                  </a:pathLst>
                </a:custGeom>
                <a:solidFill>
                  <a:srgbClr val="DDA6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352" name="Freeform 1404"/>
                <p:cNvSpPr>
                  <a:spLocks/>
                </p:cNvSpPr>
                <p:nvPr/>
              </p:nvSpPr>
              <p:spPr bwMode="auto">
                <a:xfrm>
                  <a:off x="1624" y="2189"/>
                  <a:ext cx="175" cy="216"/>
                </a:xfrm>
                <a:custGeom>
                  <a:avLst/>
                  <a:gdLst>
                    <a:gd name="T0" fmla="*/ 313 w 70"/>
                    <a:gd name="T1" fmla="*/ 3187 h 81"/>
                    <a:gd name="T2" fmla="*/ 708 w 70"/>
                    <a:gd name="T3" fmla="*/ 2027 h 81"/>
                    <a:gd name="T4" fmla="*/ 1063 w 70"/>
                    <a:gd name="T5" fmla="*/ 1672 h 81"/>
                    <a:gd name="T6" fmla="*/ 1175 w 70"/>
                    <a:gd name="T7" fmla="*/ 1059 h 81"/>
                    <a:gd name="T8" fmla="*/ 2738 w 70"/>
                    <a:gd name="T9" fmla="*/ 1613 h 81"/>
                    <a:gd name="T10" fmla="*/ 2033 w 70"/>
                    <a:gd name="T11" fmla="*/ 363 h 81"/>
                    <a:gd name="T12" fmla="*/ 863 w 70"/>
                    <a:gd name="T13" fmla="*/ 397 h 81"/>
                    <a:gd name="T14" fmla="*/ 438 w 70"/>
                    <a:gd name="T15" fmla="*/ 4096 h 8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" h="81">
                      <a:moveTo>
                        <a:pt x="8" y="63"/>
                      </a:moveTo>
                      <a:cubicBezTo>
                        <a:pt x="6" y="54"/>
                        <a:pt x="12" y="45"/>
                        <a:pt x="18" y="40"/>
                      </a:cubicBezTo>
                      <a:cubicBezTo>
                        <a:pt x="20" y="37"/>
                        <a:pt x="25" y="36"/>
                        <a:pt x="27" y="33"/>
                      </a:cubicBezTo>
                      <a:cubicBezTo>
                        <a:pt x="29" y="30"/>
                        <a:pt x="29" y="25"/>
                        <a:pt x="30" y="21"/>
                      </a:cubicBezTo>
                      <a:cubicBezTo>
                        <a:pt x="41" y="0"/>
                        <a:pt x="61" y="22"/>
                        <a:pt x="70" y="32"/>
                      </a:cubicBezTo>
                      <a:cubicBezTo>
                        <a:pt x="64" y="23"/>
                        <a:pt x="62" y="13"/>
                        <a:pt x="52" y="7"/>
                      </a:cubicBezTo>
                      <a:cubicBezTo>
                        <a:pt x="42" y="0"/>
                        <a:pt x="31" y="1"/>
                        <a:pt x="22" y="8"/>
                      </a:cubicBezTo>
                      <a:cubicBezTo>
                        <a:pt x="2" y="25"/>
                        <a:pt x="0" y="75"/>
                        <a:pt x="11" y="81"/>
                      </a:cubicBezTo>
                    </a:path>
                  </a:pathLst>
                </a:custGeom>
                <a:solidFill>
                  <a:srgbClr val="DDA6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353" name="Freeform 1405"/>
                <p:cNvSpPr>
                  <a:spLocks/>
                </p:cNvSpPr>
                <p:nvPr/>
              </p:nvSpPr>
              <p:spPr bwMode="auto">
                <a:xfrm>
                  <a:off x="1914" y="2309"/>
                  <a:ext cx="325" cy="144"/>
                </a:xfrm>
                <a:custGeom>
                  <a:avLst/>
                  <a:gdLst>
                    <a:gd name="T0" fmla="*/ 0 w 130"/>
                    <a:gd name="T1" fmla="*/ 819 h 54"/>
                    <a:gd name="T2" fmla="*/ 4300 w 130"/>
                    <a:gd name="T3" fmla="*/ 1421 h 54"/>
                    <a:gd name="T4" fmla="*/ 5083 w 130"/>
                    <a:gd name="T5" fmla="*/ 0 h 54"/>
                    <a:gd name="T6" fmla="*/ 3520 w 130"/>
                    <a:gd name="T7" fmla="*/ 1309 h 54"/>
                    <a:gd name="T8" fmla="*/ 438 w 130"/>
                    <a:gd name="T9" fmla="*/ 1003 h 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0" h="54">
                      <a:moveTo>
                        <a:pt x="0" y="16"/>
                      </a:moveTo>
                      <a:cubicBezTo>
                        <a:pt x="17" y="30"/>
                        <a:pt x="65" y="54"/>
                        <a:pt x="110" y="28"/>
                      </a:cubicBezTo>
                      <a:cubicBezTo>
                        <a:pt x="112" y="25"/>
                        <a:pt x="124" y="4"/>
                        <a:pt x="130" y="0"/>
                      </a:cubicBezTo>
                      <a:cubicBezTo>
                        <a:pt x="112" y="10"/>
                        <a:pt x="112" y="20"/>
                        <a:pt x="90" y="26"/>
                      </a:cubicBezTo>
                      <a:cubicBezTo>
                        <a:pt x="41" y="38"/>
                        <a:pt x="26" y="24"/>
                        <a:pt x="11" y="20"/>
                      </a:cubicBezTo>
                    </a:path>
                  </a:pathLst>
                </a:custGeom>
                <a:solidFill>
                  <a:srgbClr val="DDA6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354" name="Freeform 1406"/>
                <p:cNvSpPr>
                  <a:spLocks/>
                </p:cNvSpPr>
                <p:nvPr/>
              </p:nvSpPr>
              <p:spPr bwMode="auto">
                <a:xfrm>
                  <a:off x="2659" y="2264"/>
                  <a:ext cx="73" cy="264"/>
                </a:xfrm>
                <a:custGeom>
                  <a:avLst/>
                  <a:gdLst>
                    <a:gd name="T0" fmla="*/ 926 w 29"/>
                    <a:gd name="T1" fmla="*/ 0 h 99"/>
                    <a:gd name="T2" fmla="*/ 209 w 29"/>
                    <a:gd name="T3" fmla="*/ 5005 h 99"/>
                    <a:gd name="T4" fmla="*/ 0 w 29"/>
                    <a:gd name="T5" fmla="*/ 1613 h 99"/>
                    <a:gd name="T6" fmla="*/ 685 w 29"/>
                    <a:gd name="T7" fmla="*/ 2275 h 99"/>
                    <a:gd name="T8" fmla="*/ 926 w 29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9" h="99">
                      <a:moveTo>
                        <a:pt x="23" y="0"/>
                      </a:moveTo>
                      <a:cubicBezTo>
                        <a:pt x="26" y="25"/>
                        <a:pt x="29" y="68"/>
                        <a:pt x="5" y="99"/>
                      </a:cubicBezTo>
                      <a:cubicBezTo>
                        <a:pt x="6" y="93"/>
                        <a:pt x="12" y="58"/>
                        <a:pt x="0" y="32"/>
                      </a:cubicBezTo>
                      <a:cubicBezTo>
                        <a:pt x="6" y="47"/>
                        <a:pt x="13" y="50"/>
                        <a:pt x="17" y="45"/>
                      </a:cubicBezTo>
                      <a:cubicBezTo>
                        <a:pt x="21" y="39"/>
                        <a:pt x="26" y="13"/>
                        <a:pt x="23" y="0"/>
                      </a:cubicBezTo>
                      <a:close/>
                    </a:path>
                  </a:pathLst>
                </a:custGeom>
                <a:solidFill>
                  <a:srgbClr val="DDA6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355" name="Freeform 1407"/>
                <p:cNvSpPr>
                  <a:spLocks/>
                </p:cNvSpPr>
                <p:nvPr/>
              </p:nvSpPr>
              <p:spPr bwMode="auto">
                <a:xfrm>
                  <a:off x="2226" y="2291"/>
                  <a:ext cx="55" cy="61"/>
                </a:xfrm>
                <a:custGeom>
                  <a:avLst/>
                  <a:gdLst>
                    <a:gd name="T0" fmla="*/ 0 w 22"/>
                    <a:gd name="T1" fmla="*/ 1140 h 23"/>
                    <a:gd name="T2" fmla="*/ 863 w 22"/>
                    <a:gd name="T3" fmla="*/ 0 h 23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2" h="23">
                      <a:moveTo>
                        <a:pt x="0" y="23"/>
                      </a:moveTo>
                      <a:cubicBezTo>
                        <a:pt x="8" y="9"/>
                        <a:pt x="17" y="1"/>
                        <a:pt x="22" y="0"/>
                      </a:cubicBezTo>
                    </a:path>
                  </a:pathLst>
                </a:custGeom>
                <a:solidFill>
                  <a:srgbClr val="FC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356" name="Freeform 1408"/>
                <p:cNvSpPr>
                  <a:spLocks/>
                </p:cNvSpPr>
                <p:nvPr/>
              </p:nvSpPr>
              <p:spPr bwMode="auto">
                <a:xfrm>
                  <a:off x="2006" y="2283"/>
                  <a:ext cx="228" cy="48"/>
                </a:xfrm>
                <a:custGeom>
                  <a:avLst/>
                  <a:gdLst>
                    <a:gd name="T0" fmla="*/ 0 w 91"/>
                    <a:gd name="T1" fmla="*/ 605 h 18"/>
                    <a:gd name="T2" fmla="*/ 3585 w 91"/>
                    <a:gd name="T3" fmla="*/ 0 h 18"/>
                    <a:gd name="T4" fmla="*/ 0 w 91"/>
                    <a:gd name="T5" fmla="*/ 605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91" h="18">
                      <a:moveTo>
                        <a:pt x="0" y="12"/>
                      </a:moveTo>
                      <a:cubicBezTo>
                        <a:pt x="27" y="16"/>
                        <a:pt x="66" y="16"/>
                        <a:pt x="91" y="0"/>
                      </a:cubicBezTo>
                      <a:cubicBezTo>
                        <a:pt x="79" y="5"/>
                        <a:pt x="17" y="18"/>
                        <a:pt x="0" y="12"/>
                      </a:cubicBezTo>
                      <a:close/>
                    </a:path>
                  </a:pathLst>
                </a:custGeom>
                <a:solidFill>
                  <a:srgbClr val="FC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357" name="Freeform 1409"/>
                <p:cNvSpPr>
                  <a:spLocks/>
                </p:cNvSpPr>
                <p:nvPr/>
              </p:nvSpPr>
              <p:spPr bwMode="auto">
                <a:xfrm>
                  <a:off x="1596" y="2104"/>
                  <a:ext cx="130" cy="189"/>
                </a:xfrm>
                <a:custGeom>
                  <a:avLst/>
                  <a:gdLst>
                    <a:gd name="T0" fmla="*/ 2033 w 52"/>
                    <a:gd name="T1" fmla="*/ 56 h 71"/>
                    <a:gd name="T2" fmla="*/ 0 w 52"/>
                    <a:gd name="T3" fmla="*/ 3564 h 71"/>
                    <a:gd name="T4" fmla="*/ 2033 w 52"/>
                    <a:gd name="T5" fmla="*/ 56 h 7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2" h="71">
                      <a:moveTo>
                        <a:pt x="52" y="1"/>
                      </a:moveTo>
                      <a:cubicBezTo>
                        <a:pt x="32" y="0"/>
                        <a:pt x="1" y="2"/>
                        <a:pt x="0" y="71"/>
                      </a:cubicBezTo>
                      <a:cubicBezTo>
                        <a:pt x="5" y="43"/>
                        <a:pt x="15" y="4"/>
                        <a:pt x="52" y="1"/>
                      </a:cubicBezTo>
                      <a:close/>
                    </a:path>
                  </a:pathLst>
                </a:custGeom>
                <a:solidFill>
                  <a:srgbClr val="FC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358" name="Freeform 1410"/>
                <p:cNvSpPr>
                  <a:spLocks/>
                </p:cNvSpPr>
                <p:nvPr/>
              </p:nvSpPr>
              <p:spPr bwMode="auto">
                <a:xfrm>
                  <a:off x="1541" y="2517"/>
                  <a:ext cx="33" cy="299"/>
                </a:xfrm>
                <a:custGeom>
                  <a:avLst/>
                  <a:gdLst>
                    <a:gd name="T0" fmla="*/ 541 w 13"/>
                    <a:gd name="T1" fmla="*/ 5686 h 112"/>
                    <a:gd name="T2" fmla="*/ 373 w 13"/>
                    <a:gd name="T3" fmla="*/ 0 h 112"/>
                    <a:gd name="T4" fmla="*/ 541 w 13"/>
                    <a:gd name="T5" fmla="*/ 5686 h 11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" h="112">
                      <a:moveTo>
                        <a:pt x="13" y="112"/>
                      </a:moveTo>
                      <a:cubicBezTo>
                        <a:pt x="0" y="64"/>
                        <a:pt x="5" y="19"/>
                        <a:pt x="9" y="0"/>
                      </a:cubicBezTo>
                      <a:cubicBezTo>
                        <a:pt x="7" y="15"/>
                        <a:pt x="7" y="78"/>
                        <a:pt x="13" y="112"/>
                      </a:cubicBezTo>
                      <a:close/>
                    </a:path>
                  </a:pathLst>
                </a:custGeom>
                <a:solidFill>
                  <a:srgbClr val="FC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359" name="Freeform 1411"/>
                <p:cNvSpPr>
                  <a:spLocks/>
                </p:cNvSpPr>
                <p:nvPr/>
              </p:nvSpPr>
              <p:spPr bwMode="auto">
                <a:xfrm>
                  <a:off x="2239" y="2547"/>
                  <a:ext cx="40" cy="157"/>
                </a:xfrm>
                <a:custGeom>
                  <a:avLst/>
                  <a:gdLst>
                    <a:gd name="T0" fmla="*/ 363 w 16"/>
                    <a:gd name="T1" fmla="*/ 2959 h 59"/>
                    <a:gd name="T2" fmla="*/ 0 w 16"/>
                    <a:gd name="T3" fmla="*/ 1453 h 59"/>
                    <a:gd name="T4" fmla="*/ 625 w 16"/>
                    <a:gd name="T5" fmla="*/ 0 h 59"/>
                    <a:gd name="T6" fmla="*/ 158 w 16"/>
                    <a:gd name="T7" fmla="*/ 1509 h 59"/>
                    <a:gd name="T8" fmla="*/ 363 w 16"/>
                    <a:gd name="T9" fmla="*/ 2959 h 5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6" h="59">
                      <a:moveTo>
                        <a:pt x="9" y="59"/>
                      </a:moveTo>
                      <a:cubicBezTo>
                        <a:pt x="8" y="53"/>
                        <a:pt x="1" y="41"/>
                        <a:pt x="0" y="29"/>
                      </a:cubicBezTo>
                      <a:cubicBezTo>
                        <a:pt x="0" y="18"/>
                        <a:pt x="3" y="8"/>
                        <a:pt x="16" y="0"/>
                      </a:cubicBezTo>
                      <a:cubicBezTo>
                        <a:pt x="10" y="7"/>
                        <a:pt x="4" y="19"/>
                        <a:pt x="4" y="30"/>
                      </a:cubicBezTo>
                      <a:cubicBezTo>
                        <a:pt x="4" y="41"/>
                        <a:pt x="7" y="53"/>
                        <a:pt x="9" y="59"/>
                      </a:cubicBezTo>
                      <a:close/>
                    </a:path>
                  </a:pathLst>
                </a:custGeom>
                <a:solidFill>
                  <a:srgbClr val="FC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360" name="Freeform 1412"/>
                <p:cNvSpPr>
                  <a:spLocks/>
                </p:cNvSpPr>
                <p:nvPr/>
              </p:nvSpPr>
              <p:spPr bwMode="auto">
                <a:xfrm>
                  <a:off x="2674" y="2835"/>
                  <a:ext cx="60" cy="114"/>
                </a:xfrm>
                <a:custGeom>
                  <a:avLst/>
                  <a:gdLst>
                    <a:gd name="T0" fmla="*/ 863 w 24"/>
                    <a:gd name="T1" fmla="*/ 2124 h 43"/>
                    <a:gd name="T2" fmla="*/ 0 w 24"/>
                    <a:gd name="T3" fmla="*/ 0 h 43"/>
                    <a:gd name="T4" fmla="*/ 863 w 24"/>
                    <a:gd name="T5" fmla="*/ 2124 h 4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4" h="43">
                      <a:moveTo>
                        <a:pt x="22" y="43"/>
                      </a:moveTo>
                      <a:cubicBezTo>
                        <a:pt x="19" y="29"/>
                        <a:pt x="12" y="11"/>
                        <a:pt x="0" y="0"/>
                      </a:cubicBezTo>
                      <a:cubicBezTo>
                        <a:pt x="10" y="3"/>
                        <a:pt x="24" y="21"/>
                        <a:pt x="22" y="43"/>
                      </a:cubicBezTo>
                      <a:close/>
                    </a:path>
                  </a:pathLst>
                </a:custGeom>
                <a:solidFill>
                  <a:srgbClr val="FC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361" name="Freeform 1413"/>
                <p:cNvSpPr>
                  <a:spLocks/>
                </p:cNvSpPr>
                <p:nvPr/>
              </p:nvSpPr>
              <p:spPr bwMode="auto">
                <a:xfrm>
                  <a:off x="2051" y="2603"/>
                  <a:ext cx="520" cy="333"/>
                </a:xfrm>
                <a:custGeom>
                  <a:avLst/>
                  <a:gdLst>
                    <a:gd name="T0" fmla="*/ 470 w 208"/>
                    <a:gd name="T1" fmla="*/ 0 h 125"/>
                    <a:gd name="T2" fmla="*/ 783 w 208"/>
                    <a:gd name="T3" fmla="*/ 3477 h 125"/>
                    <a:gd name="T4" fmla="*/ 4113 w 208"/>
                    <a:gd name="T5" fmla="*/ 6146 h 125"/>
                    <a:gd name="T6" fmla="*/ 8125 w 208"/>
                    <a:gd name="T7" fmla="*/ 4023 h 12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8" h="125">
                      <a:moveTo>
                        <a:pt x="12" y="0"/>
                      </a:moveTo>
                      <a:cubicBezTo>
                        <a:pt x="3" y="19"/>
                        <a:pt x="0" y="38"/>
                        <a:pt x="20" y="69"/>
                      </a:cubicBezTo>
                      <a:cubicBezTo>
                        <a:pt x="41" y="101"/>
                        <a:pt x="59" y="118"/>
                        <a:pt x="105" y="122"/>
                      </a:cubicBezTo>
                      <a:cubicBezTo>
                        <a:pt x="150" y="125"/>
                        <a:pt x="180" y="107"/>
                        <a:pt x="208" y="80"/>
                      </a:cubicBezTo>
                    </a:path>
                  </a:pathLst>
                </a:custGeom>
                <a:noFill/>
                <a:ln w="12700" cap="rnd">
                  <a:solidFill>
                    <a:srgbClr val="1A171B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362" name="Freeform 1414"/>
                <p:cNvSpPr>
                  <a:spLocks/>
                </p:cNvSpPr>
                <p:nvPr/>
              </p:nvSpPr>
              <p:spPr bwMode="auto">
                <a:xfrm>
                  <a:off x="1726" y="2837"/>
                  <a:ext cx="905" cy="334"/>
                </a:xfrm>
                <a:custGeom>
                  <a:avLst/>
                  <a:gdLst>
                    <a:gd name="T0" fmla="*/ 0 w 362"/>
                    <a:gd name="T1" fmla="*/ 1678 h 125"/>
                    <a:gd name="T2" fmla="*/ 2395 w 362"/>
                    <a:gd name="T3" fmla="*/ 307 h 125"/>
                    <a:gd name="T4" fmla="*/ 4770 w 362"/>
                    <a:gd name="T5" fmla="*/ 4334 h 125"/>
                    <a:gd name="T6" fmla="*/ 7583 w 362"/>
                    <a:gd name="T7" fmla="*/ 3263 h 125"/>
                    <a:gd name="T8" fmla="*/ 9770 w 362"/>
                    <a:gd name="T9" fmla="*/ 3663 h 125"/>
                    <a:gd name="T10" fmla="*/ 13095 w 362"/>
                    <a:gd name="T11" fmla="*/ 1948 h 125"/>
                    <a:gd name="T12" fmla="*/ 13750 w 362"/>
                    <a:gd name="T13" fmla="*/ 4997 h 125"/>
                    <a:gd name="T14" fmla="*/ 13908 w 362"/>
                    <a:gd name="T15" fmla="*/ 6311 h 12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62" h="125">
                      <a:moveTo>
                        <a:pt x="0" y="33"/>
                      </a:moveTo>
                      <a:cubicBezTo>
                        <a:pt x="18" y="13"/>
                        <a:pt x="37" y="0"/>
                        <a:pt x="61" y="6"/>
                      </a:cubicBezTo>
                      <a:cubicBezTo>
                        <a:pt x="118" y="20"/>
                        <a:pt x="93" y="81"/>
                        <a:pt x="122" y="85"/>
                      </a:cubicBezTo>
                      <a:cubicBezTo>
                        <a:pt x="151" y="89"/>
                        <a:pt x="171" y="60"/>
                        <a:pt x="194" y="64"/>
                      </a:cubicBezTo>
                      <a:cubicBezTo>
                        <a:pt x="218" y="67"/>
                        <a:pt x="225" y="79"/>
                        <a:pt x="250" y="72"/>
                      </a:cubicBezTo>
                      <a:cubicBezTo>
                        <a:pt x="275" y="66"/>
                        <a:pt x="308" y="29"/>
                        <a:pt x="335" y="38"/>
                      </a:cubicBezTo>
                      <a:cubicBezTo>
                        <a:pt x="362" y="48"/>
                        <a:pt x="358" y="79"/>
                        <a:pt x="352" y="98"/>
                      </a:cubicBezTo>
                      <a:cubicBezTo>
                        <a:pt x="346" y="117"/>
                        <a:pt x="347" y="125"/>
                        <a:pt x="356" y="124"/>
                      </a:cubicBezTo>
                    </a:path>
                  </a:pathLst>
                </a:custGeom>
                <a:noFill/>
                <a:ln w="12700" cap="rnd">
                  <a:solidFill>
                    <a:srgbClr val="1A171B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363" name="Freeform 1415"/>
                <p:cNvSpPr>
                  <a:spLocks/>
                </p:cNvSpPr>
                <p:nvPr/>
              </p:nvSpPr>
              <p:spPr bwMode="auto">
                <a:xfrm>
                  <a:off x="2444" y="3043"/>
                  <a:ext cx="95" cy="85"/>
                </a:xfrm>
                <a:custGeom>
                  <a:avLst/>
                  <a:gdLst>
                    <a:gd name="T0" fmla="*/ 908 w 38"/>
                    <a:gd name="T1" fmla="*/ 0 h 32"/>
                    <a:gd name="T2" fmla="*/ 0 w 38"/>
                    <a:gd name="T3" fmla="*/ 1594 h 3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38" h="32">
                      <a:moveTo>
                        <a:pt x="23" y="0"/>
                      </a:moveTo>
                      <a:cubicBezTo>
                        <a:pt x="38" y="8"/>
                        <a:pt x="7" y="21"/>
                        <a:pt x="0" y="32"/>
                      </a:cubicBezTo>
                    </a:path>
                  </a:pathLst>
                </a:custGeom>
                <a:noFill/>
                <a:ln w="12700" cap="rnd">
                  <a:solidFill>
                    <a:srgbClr val="1A171B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364" name="Freeform 1416"/>
                <p:cNvSpPr>
                  <a:spLocks/>
                </p:cNvSpPr>
                <p:nvPr/>
              </p:nvSpPr>
              <p:spPr bwMode="auto">
                <a:xfrm>
                  <a:off x="1806" y="2955"/>
                  <a:ext cx="38" cy="77"/>
                </a:xfrm>
                <a:custGeom>
                  <a:avLst/>
                  <a:gdLst>
                    <a:gd name="T0" fmla="*/ 0 w 15"/>
                    <a:gd name="T1" fmla="*/ 149 h 29"/>
                    <a:gd name="T2" fmla="*/ 372 w 15"/>
                    <a:gd name="T3" fmla="*/ 1439 h 29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5" h="29">
                      <a:moveTo>
                        <a:pt x="0" y="3"/>
                      </a:moveTo>
                      <a:cubicBezTo>
                        <a:pt x="15" y="0"/>
                        <a:pt x="9" y="18"/>
                        <a:pt x="9" y="29"/>
                      </a:cubicBezTo>
                    </a:path>
                  </a:pathLst>
                </a:custGeom>
                <a:noFill/>
                <a:ln w="12700" cap="rnd">
                  <a:solidFill>
                    <a:srgbClr val="1A171B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365" name="Freeform 1417"/>
                <p:cNvSpPr>
                  <a:spLocks/>
                </p:cNvSpPr>
                <p:nvPr/>
              </p:nvSpPr>
              <p:spPr bwMode="auto">
                <a:xfrm>
                  <a:off x="1719" y="2568"/>
                  <a:ext cx="347" cy="189"/>
                </a:xfrm>
                <a:custGeom>
                  <a:avLst/>
                  <a:gdLst>
                    <a:gd name="T0" fmla="*/ 5397 w 139"/>
                    <a:gd name="T1" fmla="*/ 2359 h 71"/>
                    <a:gd name="T2" fmla="*/ 3732 w 139"/>
                    <a:gd name="T3" fmla="*/ 3508 h 71"/>
                    <a:gd name="T4" fmla="*/ 1278 w 139"/>
                    <a:gd name="T5" fmla="*/ 2601 h 71"/>
                    <a:gd name="T6" fmla="*/ 0 w 139"/>
                    <a:gd name="T7" fmla="*/ 397 h 7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39" h="71">
                      <a:moveTo>
                        <a:pt x="139" y="47"/>
                      </a:moveTo>
                      <a:cubicBezTo>
                        <a:pt x="134" y="55"/>
                        <a:pt x="121" y="68"/>
                        <a:pt x="96" y="70"/>
                      </a:cubicBezTo>
                      <a:cubicBezTo>
                        <a:pt x="71" y="71"/>
                        <a:pt x="40" y="64"/>
                        <a:pt x="33" y="52"/>
                      </a:cubicBezTo>
                      <a:cubicBezTo>
                        <a:pt x="26" y="40"/>
                        <a:pt x="7" y="0"/>
                        <a:pt x="0" y="8"/>
                      </a:cubicBezTo>
                    </a:path>
                  </a:pathLst>
                </a:custGeom>
                <a:noFill/>
                <a:ln w="12700" cap="rnd">
                  <a:solidFill>
                    <a:srgbClr val="1A171B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366" name="Freeform 1418"/>
                <p:cNvSpPr>
                  <a:spLocks/>
                </p:cNvSpPr>
                <p:nvPr/>
              </p:nvSpPr>
              <p:spPr bwMode="auto">
                <a:xfrm>
                  <a:off x="1651" y="2728"/>
                  <a:ext cx="180" cy="136"/>
                </a:xfrm>
                <a:custGeom>
                  <a:avLst/>
                  <a:gdLst>
                    <a:gd name="T0" fmla="*/ 2813 w 72"/>
                    <a:gd name="T1" fmla="*/ 93 h 51"/>
                    <a:gd name="T2" fmla="*/ 675 w 72"/>
                    <a:gd name="T3" fmla="*/ 1821 h 51"/>
                    <a:gd name="T4" fmla="*/ 0 w 72"/>
                    <a:gd name="T5" fmla="*/ 2219 h 5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72" h="51">
                      <a:moveTo>
                        <a:pt x="72" y="2"/>
                      </a:moveTo>
                      <a:cubicBezTo>
                        <a:pt x="42" y="0"/>
                        <a:pt x="27" y="20"/>
                        <a:pt x="17" y="36"/>
                      </a:cubicBezTo>
                      <a:cubicBezTo>
                        <a:pt x="7" y="51"/>
                        <a:pt x="0" y="48"/>
                        <a:pt x="0" y="44"/>
                      </a:cubicBezTo>
                    </a:path>
                  </a:pathLst>
                </a:custGeom>
                <a:noFill/>
                <a:ln w="12700" cap="rnd">
                  <a:solidFill>
                    <a:srgbClr val="1A171B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367" name="Freeform 1419"/>
                <p:cNvSpPr>
                  <a:spLocks/>
                </p:cNvSpPr>
                <p:nvPr/>
              </p:nvSpPr>
              <p:spPr bwMode="auto">
                <a:xfrm>
                  <a:off x="1981" y="2752"/>
                  <a:ext cx="183" cy="125"/>
                </a:xfrm>
                <a:custGeom>
                  <a:avLst/>
                  <a:gdLst>
                    <a:gd name="T0" fmla="*/ 0 w 73"/>
                    <a:gd name="T1" fmla="*/ 0 h 47"/>
                    <a:gd name="T2" fmla="*/ 1935 w 73"/>
                    <a:gd name="T3" fmla="*/ 1960 h 47"/>
                    <a:gd name="T4" fmla="*/ 2885 w 73"/>
                    <a:gd name="T5" fmla="*/ 2255 h 4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73" h="47">
                      <a:moveTo>
                        <a:pt x="0" y="0"/>
                      </a:moveTo>
                      <a:cubicBezTo>
                        <a:pt x="18" y="5"/>
                        <a:pt x="34" y="32"/>
                        <a:pt x="49" y="39"/>
                      </a:cubicBezTo>
                      <a:cubicBezTo>
                        <a:pt x="65" y="47"/>
                        <a:pt x="73" y="45"/>
                        <a:pt x="73" y="45"/>
                      </a:cubicBezTo>
                    </a:path>
                  </a:pathLst>
                </a:custGeom>
                <a:noFill/>
                <a:ln w="12700" cap="rnd">
                  <a:solidFill>
                    <a:srgbClr val="1A171B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368" name="Freeform 1420"/>
                <p:cNvSpPr>
                  <a:spLocks/>
                </p:cNvSpPr>
                <p:nvPr/>
              </p:nvSpPr>
              <p:spPr bwMode="auto">
                <a:xfrm>
                  <a:off x="2329" y="2288"/>
                  <a:ext cx="117" cy="387"/>
                </a:xfrm>
                <a:custGeom>
                  <a:avLst/>
                  <a:gdLst>
                    <a:gd name="T0" fmla="*/ 570 w 47"/>
                    <a:gd name="T1" fmla="*/ 7358 h 145"/>
                    <a:gd name="T2" fmla="*/ 924 w 47"/>
                    <a:gd name="T3" fmla="*/ 5626 h 145"/>
                    <a:gd name="T4" fmla="*/ 1573 w 47"/>
                    <a:gd name="T5" fmla="*/ 2736 h 145"/>
                    <a:gd name="T6" fmla="*/ 1802 w 47"/>
                    <a:gd name="T7" fmla="*/ 0 h 14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7" h="145">
                      <a:moveTo>
                        <a:pt x="15" y="145"/>
                      </a:moveTo>
                      <a:cubicBezTo>
                        <a:pt x="0" y="134"/>
                        <a:pt x="15" y="122"/>
                        <a:pt x="24" y="111"/>
                      </a:cubicBezTo>
                      <a:cubicBezTo>
                        <a:pt x="41" y="87"/>
                        <a:pt x="43" y="73"/>
                        <a:pt x="41" y="54"/>
                      </a:cubicBezTo>
                      <a:cubicBezTo>
                        <a:pt x="39" y="34"/>
                        <a:pt x="44" y="8"/>
                        <a:pt x="47" y="0"/>
                      </a:cubicBezTo>
                    </a:path>
                  </a:pathLst>
                </a:custGeom>
                <a:noFill/>
                <a:ln w="12700" cap="rnd">
                  <a:solidFill>
                    <a:srgbClr val="1A171B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369" name="Freeform 1421"/>
                <p:cNvSpPr>
                  <a:spLocks/>
                </p:cNvSpPr>
                <p:nvPr/>
              </p:nvSpPr>
              <p:spPr bwMode="auto">
                <a:xfrm>
                  <a:off x="1981" y="2965"/>
                  <a:ext cx="143" cy="83"/>
                </a:xfrm>
                <a:custGeom>
                  <a:avLst/>
                  <a:gdLst>
                    <a:gd name="T0" fmla="*/ 0 w 57"/>
                    <a:gd name="T1" fmla="*/ 0 h 31"/>
                    <a:gd name="T2" fmla="*/ 2260 w 57"/>
                    <a:gd name="T3" fmla="*/ 1384 h 31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57" h="31">
                      <a:moveTo>
                        <a:pt x="0" y="0"/>
                      </a:moveTo>
                      <a:cubicBezTo>
                        <a:pt x="9" y="17"/>
                        <a:pt x="21" y="31"/>
                        <a:pt x="57" y="27"/>
                      </a:cubicBezTo>
                    </a:path>
                  </a:pathLst>
                </a:custGeom>
                <a:noFill/>
                <a:ln w="12700" cap="rnd">
                  <a:solidFill>
                    <a:srgbClr val="1A171B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370" name="Freeform 1422"/>
                <p:cNvSpPr>
                  <a:spLocks/>
                </p:cNvSpPr>
                <p:nvPr/>
              </p:nvSpPr>
              <p:spPr bwMode="auto">
                <a:xfrm>
                  <a:off x="1756" y="2643"/>
                  <a:ext cx="18" cy="109"/>
                </a:xfrm>
                <a:custGeom>
                  <a:avLst/>
                  <a:gdLst>
                    <a:gd name="T0" fmla="*/ 172 w 7"/>
                    <a:gd name="T1" fmla="*/ 0 h 41"/>
                    <a:gd name="T2" fmla="*/ 219 w 7"/>
                    <a:gd name="T3" fmla="*/ 1202 h 41"/>
                    <a:gd name="T4" fmla="*/ 0 w 7"/>
                    <a:gd name="T5" fmla="*/ 2050 h 4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7" h="41">
                      <a:moveTo>
                        <a:pt x="4" y="0"/>
                      </a:moveTo>
                      <a:cubicBezTo>
                        <a:pt x="4" y="8"/>
                        <a:pt x="7" y="16"/>
                        <a:pt x="5" y="24"/>
                      </a:cubicBezTo>
                      <a:cubicBezTo>
                        <a:pt x="3" y="33"/>
                        <a:pt x="0" y="41"/>
                        <a:pt x="0" y="41"/>
                      </a:cubicBezTo>
                    </a:path>
                  </a:pathLst>
                </a:custGeom>
                <a:noFill/>
                <a:ln w="12700" cap="rnd">
                  <a:solidFill>
                    <a:srgbClr val="1A171B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371" name="Freeform 1423"/>
                <p:cNvSpPr>
                  <a:spLocks/>
                </p:cNvSpPr>
                <p:nvPr/>
              </p:nvSpPr>
              <p:spPr bwMode="auto">
                <a:xfrm>
                  <a:off x="2204" y="2523"/>
                  <a:ext cx="77" cy="90"/>
                </a:xfrm>
                <a:custGeom>
                  <a:avLst/>
                  <a:gdLst>
                    <a:gd name="T0" fmla="*/ 0 w 31"/>
                    <a:gd name="T1" fmla="*/ 778 h 34"/>
                    <a:gd name="T2" fmla="*/ 1177 w 31"/>
                    <a:gd name="T3" fmla="*/ 0 h 34"/>
                    <a:gd name="T4" fmla="*/ 308 w 31"/>
                    <a:gd name="T5" fmla="*/ 1668 h 3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1" h="34">
                      <a:moveTo>
                        <a:pt x="0" y="16"/>
                      </a:moveTo>
                      <a:cubicBezTo>
                        <a:pt x="6" y="19"/>
                        <a:pt x="25" y="6"/>
                        <a:pt x="31" y="0"/>
                      </a:cubicBezTo>
                      <a:cubicBezTo>
                        <a:pt x="21" y="9"/>
                        <a:pt x="8" y="20"/>
                        <a:pt x="8" y="34"/>
                      </a:cubicBezTo>
                    </a:path>
                  </a:pathLst>
                </a:custGeom>
                <a:noFill/>
                <a:ln w="12700" cap="rnd">
                  <a:solidFill>
                    <a:srgbClr val="1A171B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372" name="Freeform 1424"/>
                <p:cNvSpPr>
                  <a:spLocks/>
                </p:cNvSpPr>
                <p:nvPr/>
              </p:nvSpPr>
              <p:spPr bwMode="auto">
                <a:xfrm>
                  <a:off x="1979" y="2693"/>
                  <a:ext cx="187" cy="184"/>
                </a:xfrm>
                <a:custGeom>
                  <a:avLst/>
                  <a:gdLst>
                    <a:gd name="T0" fmla="*/ 2865 w 75"/>
                    <a:gd name="T1" fmla="*/ 3392 h 69"/>
                    <a:gd name="T2" fmla="*/ 1940 w 75"/>
                    <a:gd name="T3" fmla="*/ 3093 h 69"/>
                    <a:gd name="T4" fmla="*/ 30 w 75"/>
                    <a:gd name="T5" fmla="*/ 1117 h 69"/>
                    <a:gd name="T6" fmla="*/ 0 w 75"/>
                    <a:gd name="T7" fmla="*/ 1117 h 69"/>
                    <a:gd name="T8" fmla="*/ 1349 w 75"/>
                    <a:gd name="T9" fmla="*/ 0 h 69"/>
                    <a:gd name="T10" fmla="*/ 1349 w 75"/>
                    <a:gd name="T11" fmla="*/ 0 h 69"/>
                    <a:gd name="T12" fmla="*/ 1890 w 75"/>
                    <a:gd name="T13" fmla="*/ 1763 h 69"/>
                    <a:gd name="T14" fmla="*/ 2897 w 75"/>
                    <a:gd name="T15" fmla="*/ 3392 h 69"/>
                    <a:gd name="T16" fmla="*/ 2865 w 75"/>
                    <a:gd name="T17" fmla="*/ 3392 h 6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75" h="69">
                      <a:moveTo>
                        <a:pt x="74" y="67"/>
                      </a:moveTo>
                      <a:cubicBezTo>
                        <a:pt x="74" y="67"/>
                        <a:pt x="66" y="69"/>
                        <a:pt x="50" y="61"/>
                      </a:cubicBezTo>
                      <a:cubicBezTo>
                        <a:pt x="35" y="54"/>
                        <a:pt x="19" y="27"/>
                        <a:pt x="1" y="22"/>
                      </a:cubicBezTo>
                      <a:cubicBezTo>
                        <a:pt x="0" y="22"/>
                        <a:pt x="0" y="22"/>
                        <a:pt x="0" y="22"/>
                      </a:cubicBezTo>
                      <a:cubicBezTo>
                        <a:pt x="19" y="18"/>
                        <a:pt x="30" y="7"/>
                        <a:pt x="35" y="0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36" y="10"/>
                        <a:pt x="40" y="21"/>
                        <a:pt x="49" y="35"/>
                      </a:cubicBezTo>
                      <a:cubicBezTo>
                        <a:pt x="58" y="48"/>
                        <a:pt x="66" y="59"/>
                        <a:pt x="75" y="67"/>
                      </a:cubicBezTo>
                      <a:lnTo>
                        <a:pt x="74" y="67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1A171B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373" name="Freeform 1425"/>
                <p:cNvSpPr>
                  <a:spLocks/>
                </p:cNvSpPr>
                <p:nvPr/>
              </p:nvSpPr>
              <p:spPr bwMode="auto">
                <a:xfrm>
                  <a:off x="1981" y="2965"/>
                  <a:ext cx="145" cy="104"/>
                </a:xfrm>
                <a:custGeom>
                  <a:avLst/>
                  <a:gdLst>
                    <a:gd name="T0" fmla="*/ 2238 w 58"/>
                    <a:gd name="T1" fmla="*/ 1365 h 39"/>
                    <a:gd name="T2" fmla="*/ 0 w 58"/>
                    <a:gd name="T3" fmla="*/ 0 h 39"/>
                    <a:gd name="T4" fmla="*/ 0 w 58"/>
                    <a:gd name="T5" fmla="*/ 0 h 39"/>
                    <a:gd name="T6" fmla="*/ 783 w 58"/>
                    <a:gd name="T7" fmla="*/ 1877 h 39"/>
                    <a:gd name="T8" fmla="*/ 2270 w 58"/>
                    <a:gd name="T9" fmla="*/ 1365 h 39"/>
                    <a:gd name="T10" fmla="*/ 2238 w 58"/>
                    <a:gd name="T11" fmla="*/ 1365 h 3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8" h="39">
                      <a:moveTo>
                        <a:pt x="57" y="27"/>
                      </a:moveTo>
                      <a:cubicBezTo>
                        <a:pt x="21" y="31"/>
                        <a:pt x="9" y="17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" y="18"/>
                        <a:pt x="5" y="35"/>
                        <a:pt x="20" y="37"/>
                      </a:cubicBezTo>
                      <a:cubicBezTo>
                        <a:pt x="34" y="39"/>
                        <a:pt x="46" y="33"/>
                        <a:pt x="58" y="27"/>
                      </a:cubicBezTo>
                      <a:lnTo>
                        <a:pt x="57" y="27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1A171B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374" name="Freeform 1426"/>
                <p:cNvSpPr>
                  <a:spLocks/>
                </p:cNvSpPr>
                <p:nvPr/>
              </p:nvSpPr>
              <p:spPr bwMode="auto">
                <a:xfrm>
                  <a:off x="1756" y="2643"/>
                  <a:ext cx="78" cy="109"/>
                </a:xfrm>
                <a:custGeom>
                  <a:avLst/>
                  <a:gdLst>
                    <a:gd name="T0" fmla="*/ 159 w 31"/>
                    <a:gd name="T1" fmla="*/ 0 h 41"/>
                    <a:gd name="T2" fmla="*/ 209 w 31"/>
                    <a:gd name="T3" fmla="*/ 1202 h 41"/>
                    <a:gd name="T4" fmla="*/ 0 w 31"/>
                    <a:gd name="T5" fmla="*/ 2050 h 41"/>
                    <a:gd name="T6" fmla="*/ 0 w 31"/>
                    <a:gd name="T7" fmla="*/ 2050 h 41"/>
                    <a:gd name="T8" fmla="*/ 1198 w 31"/>
                    <a:gd name="T9" fmla="*/ 1688 h 41"/>
                    <a:gd name="T10" fmla="*/ 1240 w 31"/>
                    <a:gd name="T11" fmla="*/ 1688 h 41"/>
                    <a:gd name="T12" fmla="*/ 715 w 31"/>
                    <a:gd name="T13" fmla="*/ 1202 h 41"/>
                    <a:gd name="T14" fmla="*/ 209 w 31"/>
                    <a:gd name="T15" fmla="*/ 0 h 41"/>
                    <a:gd name="T16" fmla="*/ 159 w 31"/>
                    <a:gd name="T17" fmla="*/ 0 h 4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31" h="41">
                      <a:moveTo>
                        <a:pt x="4" y="0"/>
                      </a:moveTo>
                      <a:cubicBezTo>
                        <a:pt x="4" y="8"/>
                        <a:pt x="7" y="16"/>
                        <a:pt x="5" y="24"/>
                      </a:cubicBezTo>
                      <a:cubicBezTo>
                        <a:pt x="3" y="33"/>
                        <a:pt x="0" y="41"/>
                        <a:pt x="0" y="41"/>
                      </a:cubicBezTo>
                      <a:cubicBezTo>
                        <a:pt x="0" y="41"/>
                        <a:pt x="0" y="41"/>
                        <a:pt x="0" y="41"/>
                      </a:cubicBezTo>
                      <a:cubicBezTo>
                        <a:pt x="8" y="36"/>
                        <a:pt x="18" y="33"/>
                        <a:pt x="30" y="34"/>
                      </a:cubicBezTo>
                      <a:cubicBezTo>
                        <a:pt x="31" y="34"/>
                        <a:pt x="31" y="34"/>
                        <a:pt x="31" y="34"/>
                      </a:cubicBezTo>
                      <a:cubicBezTo>
                        <a:pt x="25" y="31"/>
                        <a:pt x="20" y="28"/>
                        <a:pt x="18" y="24"/>
                      </a:cubicBezTo>
                      <a:cubicBezTo>
                        <a:pt x="15" y="19"/>
                        <a:pt x="10" y="9"/>
                        <a:pt x="5" y="0"/>
                      </a:cubicBezTo>
                      <a:lnTo>
                        <a:pt x="4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1A171B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375" name="Freeform 1427"/>
                <p:cNvSpPr>
                  <a:spLocks/>
                </p:cNvSpPr>
                <p:nvPr/>
              </p:nvSpPr>
              <p:spPr bwMode="auto">
                <a:xfrm>
                  <a:off x="2279" y="3016"/>
                  <a:ext cx="100" cy="24"/>
                </a:xfrm>
                <a:custGeom>
                  <a:avLst/>
                  <a:gdLst>
                    <a:gd name="T0" fmla="*/ 1563 w 40"/>
                    <a:gd name="T1" fmla="*/ 56 h 9"/>
                    <a:gd name="T2" fmla="*/ 50 w 40"/>
                    <a:gd name="T3" fmla="*/ 248 h 9"/>
                    <a:gd name="T4" fmla="*/ 0 w 40"/>
                    <a:gd name="T5" fmla="*/ 205 h 9"/>
                    <a:gd name="T6" fmla="*/ 1145 w 40"/>
                    <a:gd name="T7" fmla="*/ 248 h 9"/>
                    <a:gd name="T8" fmla="*/ 1563 w 40"/>
                    <a:gd name="T9" fmla="*/ 56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0" h="9">
                      <a:moveTo>
                        <a:pt x="40" y="1"/>
                      </a:moveTo>
                      <a:cubicBezTo>
                        <a:pt x="32" y="0"/>
                        <a:pt x="12" y="3"/>
                        <a:pt x="1" y="5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8" y="7"/>
                        <a:pt x="16" y="9"/>
                        <a:pt x="29" y="5"/>
                      </a:cubicBezTo>
                      <a:cubicBezTo>
                        <a:pt x="32" y="4"/>
                        <a:pt x="36" y="3"/>
                        <a:pt x="40" y="1"/>
                      </a:cubicBezTo>
                      <a:close/>
                    </a:path>
                  </a:pathLst>
                </a:custGeom>
                <a:noFill/>
                <a:ln w="12700" cap="rnd">
                  <a:solidFill>
                    <a:srgbClr val="1A171B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376" name="Freeform 1428"/>
                <p:cNvSpPr>
                  <a:spLocks/>
                </p:cNvSpPr>
                <p:nvPr/>
              </p:nvSpPr>
              <p:spPr bwMode="auto">
                <a:xfrm>
                  <a:off x="2201" y="2523"/>
                  <a:ext cx="80" cy="96"/>
                </a:xfrm>
                <a:custGeom>
                  <a:avLst/>
                  <a:gdLst>
                    <a:gd name="T0" fmla="*/ 363 w 32"/>
                    <a:gd name="T1" fmla="*/ 1728 h 36"/>
                    <a:gd name="T2" fmla="*/ 1250 w 32"/>
                    <a:gd name="T3" fmla="*/ 0 h 36"/>
                    <a:gd name="T4" fmla="*/ 50 w 32"/>
                    <a:gd name="T5" fmla="*/ 819 h 36"/>
                    <a:gd name="T6" fmla="*/ 0 w 32"/>
                    <a:gd name="T7" fmla="*/ 819 h 36"/>
                    <a:gd name="T8" fmla="*/ 363 w 32"/>
                    <a:gd name="T9" fmla="*/ 1821 h 36"/>
                    <a:gd name="T10" fmla="*/ 363 w 32"/>
                    <a:gd name="T11" fmla="*/ 1728 h 3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2" h="36">
                      <a:moveTo>
                        <a:pt x="9" y="34"/>
                      </a:moveTo>
                      <a:cubicBezTo>
                        <a:pt x="9" y="20"/>
                        <a:pt x="22" y="9"/>
                        <a:pt x="32" y="0"/>
                      </a:cubicBezTo>
                      <a:cubicBezTo>
                        <a:pt x="26" y="6"/>
                        <a:pt x="7" y="19"/>
                        <a:pt x="1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3" y="22"/>
                        <a:pt x="6" y="29"/>
                        <a:pt x="9" y="36"/>
                      </a:cubicBezTo>
                      <a:lnTo>
                        <a:pt x="9" y="3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1A171B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377" name="Freeform 1429"/>
                <p:cNvSpPr>
                  <a:spLocks/>
                </p:cNvSpPr>
                <p:nvPr/>
              </p:nvSpPr>
              <p:spPr bwMode="auto">
                <a:xfrm>
                  <a:off x="1701" y="2443"/>
                  <a:ext cx="850" cy="346"/>
                </a:xfrm>
                <a:custGeom>
                  <a:avLst/>
                  <a:gdLst>
                    <a:gd name="T0" fmla="*/ 13283 w 340"/>
                    <a:gd name="T1" fmla="*/ 93 h 130"/>
                    <a:gd name="T2" fmla="*/ 12895 w 340"/>
                    <a:gd name="T3" fmla="*/ 602 h 130"/>
                    <a:gd name="T4" fmla="*/ 12313 w 340"/>
                    <a:gd name="T5" fmla="*/ 4676 h 130"/>
                    <a:gd name="T6" fmla="*/ 10050 w 340"/>
                    <a:gd name="T7" fmla="*/ 6433 h 130"/>
                    <a:gd name="T8" fmla="*/ 8408 w 340"/>
                    <a:gd name="T9" fmla="*/ 4469 h 130"/>
                    <a:gd name="T10" fmla="*/ 6875 w 340"/>
                    <a:gd name="T11" fmla="*/ 1203 h 130"/>
                    <a:gd name="T12" fmla="*/ 3908 w 340"/>
                    <a:gd name="T13" fmla="*/ 2904 h 130"/>
                    <a:gd name="T14" fmla="*/ 2550 w 340"/>
                    <a:gd name="T15" fmla="*/ 1850 h 130"/>
                    <a:gd name="T16" fmla="*/ 0 w 340"/>
                    <a:gd name="T17" fmla="*/ 452 h 13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340" h="130">
                      <a:moveTo>
                        <a:pt x="340" y="2"/>
                      </a:moveTo>
                      <a:cubicBezTo>
                        <a:pt x="338" y="0"/>
                        <a:pt x="333" y="0"/>
                        <a:pt x="330" y="12"/>
                      </a:cubicBezTo>
                      <a:cubicBezTo>
                        <a:pt x="328" y="24"/>
                        <a:pt x="336" y="53"/>
                        <a:pt x="315" y="93"/>
                      </a:cubicBezTo>
                      <a:cubicBezTo>
                        <a:pt x="300" y="121"/>
                        <a:pt x="280" y="130"/>
                        <a:pt x="257" y="128"/>
                      </a:cubicBezTo>
                      <a:cubicBezTo>
                        <a:pt x="234" y="126"/>
                        <a:pt x="220" y="114"/>
                        <a:pt x="215" y="89"/>
                      </a:cubicBezTo>
                      <a:cubicBezTo>
                        <a:pt x="210" y="65"/>
                        <a:pt x="199" y="32"/>
                        <a:pt x="176" y="24"/>
                      </a:cubicBezTo>
                      <a:cubicBezTo>
                        <a:pt x="131" y="8"/>
                        <a:pt x="120" y="54"/>
                        <a:pt x="100" y="58"/>
                      </a:cubicBezTo>
                      <a:cubicBezTo>
                        <a:pt x="80" y="63"/>
                        <a:pt x="77" y="60"/>
                        <a:pt x="65" y="37"/>
                      </a:cubicBezTo>
                      <a:cubicBezTo>
                        <a:pt x="54" y="16"/>
                        <a:pt x="23" y="6"/>
                        <a:pt x="0" y="9"/>
                      </a:cubicBezTo>
                    </a:path>
                  </a:pathLst>
                </a:custGeom>
                <a:noFill/>
                <a:ln w="12700" cap="rnd">
                  <a:solidFill>
                    <a:srgbClr val="1A171B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378" name="Freeform 1430"/>
                <p:cNvSpPr>
                  <a:spLocks/>
                </p:cNvSpPr>
                <p:nvPr/>
              </p:nvSpPr>
              <p:spPr bwMode="auto">
                <a:xfrm>
                  <a:off x="2281" y="2261"/>
                  <a:ext cx="175" cy="262"/>
                </a:xfrm>
                <a:custGeom>
                  <a:avLst/>
                  <a:gdLst>
                    <a:gd name="T0" fmla="*/ 2738 w 70"/>
                    <a:gd name="T1" fmla="*/ 0 h 98"/>
                    <a:gd name="T2" fmla="*/ 0 w 70"/>
                    <a:gd name="T3" fmla="*/ 5002 h 98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70" h="98">
                      <a:moveTo>
                        <a:pt x="70" y="0"/>
                      </a:moveTo>
                      <a:cubicBezTo>
                        <a:pt x="52" y="43"/>
                        <a:pt x="50" y="62"/>
                        <a:pt x="0" y="98"/>
                      </a:cubicBezTo>
                    </a:path>
                  </a:pathLst>
                </a:custGeom>
                <a:noFill/>
                <a:ln w="12700" cap="rnd">
                  <a:solidFill>
                    <a:srgbClr val="1A171B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379" name="Freeform 1431"/>
                <p:cNvSpPr>
                  <a:spLocks/>
                </p:cNvSpPr>
                <p:nvPr/>
              </p:nvSpPr>
              <p:spPr bwMode="auto">
                <a:xfrm>
                  <a:off x="1849" y="2419"/>
                  <a:ext cx="40" cy="42"/>
                </a:xfrm>
                <a:custGeom>
                  <a:avLst/>
                  <a:gdLst>
                    <a:gd name="T0" fmla="*/ 0 w 16"/>
                    <a:gd name="T1" fmla="*/ 0 h 16"/>
                    <a:gd name="T2" fmla="*/ 625 w 16"/>
                    <a:gd name="T3" fmla="*/ 759 h 1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6" h="16">
                      <a:moveTo>
                        <a:pt x="0" y="0"/>
                      </a:moveTo>
                      <a:cubicBezTo>
                        <a:pt x="6" y="4"/>
                        <a:pt x="11" y="9"/>
                        <a:pt x="16" y="16"/>
                      </a:cubicBezTo>
                    </a:path>
                  </a:pathLst>
                </a:custGeom>
                <a:noFill/>
                <a:ln w="12700" cap="rnd">
                  <a:solidFill>
                    <a:srgbClr val="1A171B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380" name="Freeform 1432"/>
                <p:cNvSpPr>
                  <a:spLocks/>
                </p:cNvSpPr>
                <p:nvPr/>
              </p:nvSpPr>
              <p:spPr bwMode="auto">
                <a:xfrm>
                  <a:off x="1889" y="2461"/>
                  <a:ext cx="122" cy="123"/>
                </a:xfrm>
                <a:custGeom>
                  <a:avLst/>
                  <a:gdLst>
                    <a:gd name="T0" fmla="*/ 1344 w 49"/>
                    <a:gd name="T1" fmla="*/ 2353 h 46"/>
                    <a:gd name="T2" fmla="*/ 1885 w 49"/>
                    <a:gd name="T3" fmla="*/ 1588 h 46"/>
                    <a:gd name="T4" fmla="*/ 0 w 49"/>
                    <a:gd name="T5" fmla="*/ 0 h 46"/>
                    <a:gd name="T6" fmla="*/ 1344 w 49"/>
                    <a:gd name="T7" fmla="*/ 2353 h 4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9" h="46">
                      <a:moveTo>
                        <a:pt x="35" y="46"/>
                      </a:moveTo>
                      <a:cubicBezTo>
                        <a:pt x="39" y="42"/>
                        <a:pt x="44" y="37"/>
                        <a:pt x="49" y="31"/>
                      </a:cubicBezTo>
                      <a:cubicBezTo>
                        <a:pt x="26" y="28"/>
                        <a:pt x="13" y="15"/>
                        <a:pt x="0" y="0"/>
                      </a:cubicBezTo>
                      <a:cubicBezTo>
                        <a:pt x="14" y="17"/>
                        <a:pt x="19" y="41"/>
                        <a:pt x="35" y="46"/>
                      </a:cubicBezTo>
                      <a:close/>
                    </a:path>
                  </a:pathLst>
                </a:custGeom>
                <a:noFill/>
                <a:ln w="12700" cap="rnd">
                  <a:solidFill>
                    <a:srgbClr val="1A171B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381" name="Freeform 1433"/>
                <p:cNvSpPr>
                  <a:spLocks/>
                </p:cNvSpPr>
                <p:nvPr/>
              </p:nvSpPr>
              <p:spPr bwMode="auto">
                <a:xfrm>
                  <a:off x="2034" y="2792"/>
                  <a:ext cx="70" cy="8"/>
                </a:xfrm>
                <a:custGeom>
                  <a:avLst/>
                  <a:gdLst>
                    <a:gd name="T0" fmla="*/ 0 w 28"/>
                    <a:gd name="T1" fmla="*/ 0 h 3"/>
                    <a:gd name="T2" fmla="*/ 1095 w 28"/>
                    <a:gd name="T3" fmla="*/ 56 h 3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8" h="3">
                      <a:moveTo>
                        <a:pt x="0" y="0"/>
                      </a:moveTo>
                      <a:cubicBezTo>
                        <a:pt x="12" y="3"/>
                        <a:pt x="28" y="1"/>
                        <a:pt x="28" y="1"/>
                      </a:cubicBezTo>
                    </a:path>
                  </a:pathLst>
                </a:custGeom>
                <a:noFill/>
                <a:ln w="12700" cap="rnd">
                  <a:solidFill>
                    <a:srgbClr val="1A171B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382" name="Freeform 1434"/>
                <p:cNvSpPr>
                  <a:spLocks/>
                </p:cNvSpPr>
                <p:nvPr/>
              </p:nvSpPr>
              <p:spPr bwMode="auto">
                <a:xfrm>
                  <a:off x="2194" y="2267"/>
                  <a:ext cx="110" cy="120"/>
                </a:xfrm>
                <a:custGeom>
                  <a:avLst/>
                  <a:gdLst>
                    <a:gd name="T0" fmla="*/ 1720 w 44"/>
                    <a:gd name="T1" fmla="*/ 0 h 45"/>
                    <a:gd name="T2" fmla="*/ 0 w 44"/>
                    <a:gd name="T3" fmla="*/ 2275 h 45"/>
                    <a:gd name="T4" fmla="*/ 363 w 44"/>
                    <a:gd name="T5" fmla="*/ 2027 h 45"/>
                    <a:gd name="T6" fmla="*/ 1720 w 44"/>
                    <a:gd name="T7" fmla="*/ 0 h 4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4" h="45">
                      <a:moveTo>
                        <a:pt x="44" y="0"/>
                      </a:moveTo>
                      <a:cubicBezTo>
                        <a:pt x="21" y="8"/>
                        <a:pt x="6" y="33"/>
                        <a:pt x="0" y="45"/>
                      </a:cubicBezTo>
                      <a:cubicBezTo>
                        <a:pt x="3" y="44"/>
                        <a:pt x="6" y="42"/>
                        <a:pt x="9" y="40"/>
                      </a:cubicBezTo>
                      <a:cubicBezTo>
                        <a:pt x="25" y="31"/>
                        <a:pt x="37" y="18"/>
                        <a:pt x="44" y="0"/>
                      </a:cubicBezTo>
                      <a:close/>
                    </a:path>
                  </a:pathLst>
                </a:custGeom>
                <a:noFill/>
                <a:ln w="12700" cap="rnd">
                  <a:solidFill>
                    <a:srgbClr val="1A171B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383" name="Freeform 1435"/>
                <p:cNvSpPr>
                  <a:spLocks/>
                </p:cNvSpPr>
                <p:nvPr/>
              </p:nvSpPr>
              <p:spPr bwMode="auto">
                <a:xfrm>
                  <a:off x="2524" y="2424"/>
                  <a:ext cx="30" cy="61"/>
                </a:xfrm>
                <a:custGeom>
                  <a:avLst/>
                  <a:gdLst>
                    <a:gd name="T0" fmla="*/ 395 w 12"/>
                    <a:gd name="T1" fmla="*/ 634 h 23"/>
                    <a:gd name="T2" fmla="*/ 238 w 12"/>
                    <a:gd name="T3" fmla="*/ 0 h 23"/>
                    <a:gd name="T4" fmla="*/ 395 w 12"/>
                    <a:gd name="T5" fmla="*/ 1140 h 2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2" h="23">
                      <a:moveTo>
                        <a:pt x="10" y="13"/>
                      </a:moveTo>
                      <a:cubicBezTo>
                        <a:pt x="12" y="9"/>
                        <a:pt x="10" y="2"/>
                        <a:pt x="6" y="0"/>
                      </a:cubicBezTo>
                      <a:cubicBezTo>
                        <a:pt x="0" y="4"/>
                        <a:pt x="2" y="21"/>
                        <a:pt x="10" y="23"/>
                      </a:cubicBezTo>
                    </a:path>
                  </a:pathLst>
                </a:custGeom>
                <a:noFill/>
                <a:ln w="12700" cap="rnd">
                  <a:solidFill>
                    <a:srgbClr val="E6C1C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384" name="Freeform 1436"/>
                <p:cNvSpPr>
                  <a:spLocks/>
                </p:cNvSpPr>
                <p:nvPr/>
              </p:nvSpPr>
              <p:spPr bwMode="auto">
                <a:xfrm>
                  <a:off x="2609" y="3152"/>
                  <a:ext cx="5" cy="32"/>
                </a:xfrm>
                <a:custGeom>
                  <a:avLst/>
                  <a:gdLst>
                    <a:gd name="T0" fmla="*/ 83 w 2"/>
                    <a:gd name="T1" fmla="*/ 0 h 12"/>
                    <a:gd name="T2" fmla="*/ 0 w 2"/>
                    <a:gd name="T3" fmla="*/ 605 h 1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" h="12">
                      <a:moveTo>
                        <a:pt x="2" y="0"/>
                      </a:moveTo>
                      <a:cubicBezTo>
                        <a:pt x="0" y="4"/>
                        <a:pt x="0" y="8"/>
                        <a:pt x="0" y="12"/>
                      </a:cubicBezTo>
                    </a:path>
                  </a:pathLst>
                </a:custGeom>
                <a:noFill/>
                <a:ln w="12700" cap="rnd">
                  <a:solidFill>
                    <a:srgbClr val="E6C1C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385" name="Freeform 1437"/>
                <p:cNvSpPr>
                  <a:spLocks/>
                </p:cNvSpPr>
                <p:nvPr/>
              </p:nvSpPr>
              <p:spPr bwMode="auto">
                <a:xfrm>
                  <a:off x="2501" y="3040"/>
                  <a:ext cx="15" cy="13"/>
                </a:xfrm>
                <a:custGeom>
                  <a:avLst/>
                  <a:gdLst>
                    <a:gd name="T0" fmla="*/ 0 w 6"/>
                    <a:gd name="T1" fmla="*/ 229 h 5"/>
                    <a:gd name="T2" fmla="*/ 238 w 6"/>
                    <a:gd name="T3" fmla="*/ 0 h 5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6" h="5">
                      <a:moveTo>
                        <a:pt x="0" y="5"/>
                      </a:moveTo>
                      <a:cubicBezTo>
                        <a:pt x="2" y="3"/>
                        <a:pt x="4" y="2"/>
                        <a:pt x="6" y="0"/>
                      </a:cubicBezTo>
                    </a:path>
                  </a:pathLst>
                </a:custGeom>
                <a:noFill/>
                <a:ln w="12700" cap="rnd">
                  <a:solidFill>
                    <a:srgbClr val="E6C1C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386" name="Freeform 1438"/>
                <p:cNvSpPr>
                  <a:spLocks/>
                </p:cNvSpPr>
                <p:nvPr/>
              </p:nvSpPr>
              <p:spPr bwMode="auto">
                <a:xfrm>
                  <a:off x="1809" y="2955"/>
                  <a:ext cx="5" cy="10"/>
                </a:xfrm>
                <a:custGeom>
                  <a:avLst/>
                  <a:gdLst>
                    <a:gd name="T0" fmla="*/ 0 w 2"/>
                    <a:gd name="T1" fmla="*/ 158 h 4"/>
                    <a:gd name="T2" fmla="*/ 83 w 2"/>
                    <a:gd name="T3" fmla="*/ 0 h 4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" h="4">
                      <a:moveTo>
                        <a:pt x="0" y="4"/>
                      </a:moveTo>
                      <a:cubicBezTo>
                        <a:pt x="1" y="3"/>
                        <a:pt x="1" y="1"/>
                        <a:pt x="2" y="0"/>
                      </a:cubicBezTo>
                    </a:path>
                  </a:pathLst>
                </a:custGeom>
                <a:noFill/>
                <a:ln w="12700" cap="rnd">
                  <a:solidFill>
                    <a:srgbClr val="E6C1C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387" name="Freeform 1439"/>
                <p:cNvSpPr>
                  <a:spLocks/>
                </p:cNvSpPr>
                <p:nvPr/>
              </p:nvSpPr>
              <p:spPr bwMode="auto">
                <a:xfrm>
                  <a:off x="2069" y="2605"/>
                  <a:ext cx="22" cy="22"/>
                </a:xfrm>
                <a:custGeom>
                  <a:avLst/>
                  <a:gdLst>
                    <a:gd name="T0" fmla="*/ 71 w 9"/>
                    <a:gd name="T1" fmla="*/ 0 h 8"/>
                    <a:gd name="T2" fmla="*/ 323 w 9"/>
                    <a:gd name="T3" fmla="*/ 168 h 8"/>
                    <a:gd name="T4" fmla="*/ 0 w 9"/>
                    <a:gd name="T5" fmla="*/ 294 h 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9" h="8">
                      <a:moveTo>
                        <a:pt x="2" y="0"/>
                      </a:moveTo>
                      <a:cubicBezTo>
                        <a:pt x="5" y="0"/>
                        <a:pt x="7" y="1"/>
                        <a:pt x="9" y="3"/>
                      </a:cubicBezTo>
                      <a:cubicBezTo>
                        <a:pt x="7" y="7"/>
                        <a:pt x="2" y="8"/>
                        <a:pt x="0" y="5"/>
                      </a:cubicBezTo>
                    </a:path>
                  </a:pathLst>
                </a:custGeom>
                <a:noFill/>
                <a:ln w="12700" cap="rnd">
                  <a:solidFill>
                    <a:srgbClr val="E6C1C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388" name="Freeform 1440"/>
                <p:cNvSpPr>
                  <a:spLocks/>
                </p:cNvSpPr>
                <p:nvPr/>
              </p:nvSpPr>
              <p:spPr bwMode="auto">
                <a:xfrm>
                  <a:off x="1846" y="2413"/>
                  <a:ext cx="38" cy="48"/>
                </a:xfrm>
                <a:custGeom>
                  <a:avLst/>
                  <a:gdLst>
                    <a:gd name="T0" fmla="*/ 0 w 15"/>
                    <a:gd name="T1" fmla="*/ 248 h 18"/>
                    <a:gd name="T2" fmla="*/ 243 w 15"/>
                    <a:gd name="T3" fmla="*/ 0 h 18"/>
                    <a:gd name="T4" fmla="*/ 160 w 15"/>
                    <a:gd name="T5" fmla="*/ 547 h 18"/>
                    <a:gd name="T6" fmla="*/ 570 w 15"/>
                    <a:gd name="T7" fmla="*/ 248 h 18"/>
                    <a:gd name="T8" fmla="*/ 456 w 15"/>
                    <a:gd name="T9" fmla="*/ 909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5" h="18">
                      <a:moveTo>
                        <a:pt x="0" y="5"/>
                      </a:moveTo>
                      <a:cubicBezTo>
                        <a:pt x="1" y="3"/>
                        <a:pt x="4" y="1"/>
                        <a:pt x="6" y="0"/>
                      </a:cubicBezTo>
                      <a:cubicBezTo>
                        <a:pt x="7" y="4"/>
                        <a:pt x="5" y="8"/>
                        <a:pt x="4" y="11"/>
                      </a:cubicBezTo>
                      <a:cubicBezTo>
                        <a:pt x="7" y="9"/>
                        <a:pt x="10" y="5"/>
                        <a:pt x="14" y="5"/>
                      </a:cubicBezTo>
                      <a:cubicBezTo>
                        <a:pt x="15" y="9"/>
                        <a:pt x="12" y="14"/>
                        <a:pt x="11" y="18"/>
                      </a:cubicBezTo>
                    </a:path>
                  </a:pathLst>
                </a:custGeom>
                <a:noFill/>
                <a:ln w="12700" cap="rnd">
                  <a:solidFill>
                    <a:srgbClr val="E6C1C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389" name="Freeform 1441"/>
                <p:cNvSpPr>
                  <a:spLocks/>
                </p:cNvSpPr>
                <p:nvPr/>
              </p:nvSpPr>
              <p:spPr bwMode="auto">
                <a:xfrm>
                  <a:off x="1726" y="2571"/>
                  <a:ext cx="5" cy="21"/>
                </a:xfrm>
                <a:custGeom>
                  <a:avLst/>
                  <a:gdLst>
                    <a:gd name="T0" fmla="*/ 0 w 2"/>
                    <a:gd name="T1" fmla="*/ 378 h 8"/>
                    <a:gd name="T2" fmla="*/ 83 w 2"/>
                    <a:gd name="T3" fmla="*/ 0 h 8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" h="8">
                      <a:moveTo>
                        <a:pt x="0" y="8"/>
                      </a:moveTo>
                      <a:cubicBezTo>
                        <a:pt x="0" y="5"/>
                        <a:pt x="0" y="2"/>
                        <a:pt x="2" y="0"/>
                      </a:cubicBezTo>
                    </a:path>
                  </a:pathLst>
                </a:custGeom>
                <a:noFill/>
                <a:ln w="12700" cap="rnd">
                  <a:solidFill>
                    <a:srgbClr val="E6C1C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390" name="Freeform 1442"/>
                <p:cNvSpPr>
                  <a:spLocks/>
                </p:cNvSpPr>
                <p:nvPr/>
              </p:nvSpPr>
              <p:spPr bwMode="auto">
                <a:xfrm>
                  <a:off x="1641" y="2832"/>
                  <a:ext cx="40" cy="43"/>
                </a:xfrm>
                <a:custGeom>
                  <a:avLst/>
                  <a:gdLst>
                    <a:gd name="T0" fmla="*/ 208 w 16"/>
                    <a:gd name="T1" fmla="*/ 159 h 16"/>
                    <a:gd name="T2" fmla="*/ 395 w 16"/>
                    <a:gd name="T3" fmla="*/ 0 h 1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6" h="16">
                      <a:moveTo>
                        <a:pt x="5" y="3"/>
                      </a:moveTo>
                      <a:cubicBezTo>
                        <a:pt x="0" y="16"/>
                        <a:pt x="16" y="11"/>
                        <a:pt x="10" y="0"/>
                      </a:cubicBezTo>
                    </a:path>
                  </a:pathLst>
                </a:custGeom>
                <a:noFill/>
                <a:ln w="12700" cap="rnd">
                  <a:solidFill>
                    <a:srgbClr val="E6C1C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391" name="Freeform 1443"/>
                <p:cNvSpPr>
                  <a:spLocks/>
                </p:cNvSpPr>
                <p:nvPr/>
              </p:nvSpPr>
              <p:spPr bwMode="auto">
                <a:xfrm>
                  <a:off x="2259" y="3157"/>
                  <a:ext cx="17" cy="30"/>
                </a:xfrm>
                <a:custGeom>
                  <a:avLst/>
                  <a:gdLst>
                    <a:gd name="T0" fmla="*/ 0 w 7"/>
                    <a:gd name="T1" fmla="*/ 611 h 11"/>
                    <a:gd name="T2" fmla="*/ 243 w 7"/>
                    <a:gd name="T3" fmla="*/ 0 h 11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7" h="11">
                      <a:moveTo>
                        <a:pt x="0" y="11"/>
                      </a:moveTo>
                      <a:cubicBezTo>
                        <a:pt x="5" y="4"/>
                        <a:pt x="7" y="0"/>
                        <a:pt x="7" y="0"/>
                      </a:cubicBezTo>
                    </a:path>
                  </a:pathLst>
                </a:custGeom>
                <a:noFill/>
                <a:ln w="12700" cap="rnd">
                  <a:solidFill>
                    <a:srgbClr val="1A171B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392" name="Freeform 1444"/>
                <p:cNvSpPr>
                  <a:spLocks/>
                </p:cNvSpPr>
                <p:nvPr/>
              </p:nvSpPr>
              <p:spPr bwMode="auto">
                <a:xfrm>
                  <a:off x="1909" y="2253"/>
                  <a:ext cx="85" cy="83"/>
                </a:xfrm>
                <a:custGeom>
                  <a:avLst/>
                  <a:gdLst>
                    <a:gd name="T0" fmla="*/ 0 w 34"/>
                    <a:gd name="T1" fmla="*/ 0 h 31"/>
                    <a:gd name="T2" fmla="*/ 1333 w 34"/>
                    <a:gd name="T3" fmla="*/ 1590 h 31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34" h="31">
                      <a:moveTo>
                        <a:pt x="0" y="0"/>
                      </a:moveTo>
                      <a:cubicBezTo>
                        <a:pt x="17" y="26"/>
                        <a:pt x="18" y="24"/>
                        <a:pt x="34" y="31"/>
                      </a:cubicBezTo>
                    </a:path>
                  </a:pathLst>
                </a:custGeom>
                <a:noFill/>
                <a:ln w="12700" cap="rnd">
                  <a:solidFill>
                    <a:srgbClr val="1A171B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393" name="Freeform 1445"/>
                <p:cNvSpPr>
                  <a:spLocks/>
                </p:cNvSpPr>
                <p:nvPr/>
              </p:nvSpPr>
              <p:spPr bwMode="auto">
                <a:xfrm>
                  <a:off x="2661" y="2496"/>
                  <a:ext cx="43" cy="64"/>
                </a:xfrm>
                <a:custGeom>
                  <a:avLst/>
                  <a:gdLst>
                    <a:gd name="T0" fmla="*/ 698 w 17"/>
                    <a:gd name="T1" fmla="*/ 0 h 24"/>
                    <a:gd name="T2" fmla="*/ 455 w 17"/>
                    <a:gd name="T3" fmla="*/ 512 h 24"/>
                    <a:gd name="T4" fmla="*/ 0 w 17"/>
                    <a:gd name="T5" fmla="*/ 1216 h 2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7" h="24">
                      <a:moveTo>
                        <a:pt x="17" y="0"/>
                      </a:moveTo>
                      <a:cubicBezTo>
                        <a:pt x="15" y="4"/>
                        <a:pt x="13" y="7"/>
                        <a:pt x="11" y="10"/>
                      </a:cubicBezTo>
                      <a:cubicBezTo>
                        <a:pt x="7" y="15"/>
                        <a:pt x="4" y="20"/>
                        <a:pt x="0" y="24"/>
                      </a:cubicBezTo>
                    </a:path>
                  </a:pathLst>
                </a:custGeom>
                <a:noFill/>
                <a:ln w="12700" cap="rnd">
                  <a:solidFill>
                    <a:srgbClr val="1A171B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394" name="Freeform 1446"/>
                <p:cNvSpPr>
                  <a:spLocks/>
                </p:cNvSpPr>
                <p:nvPr/>
              </p:nvSpPr>
              <p:spPr bwMode="auto">
                <a:xfrm>
                  <a:off x="1594" y="2440"/>
                  <a:ext cx="25" cy="88"/>
                </a:xfrm>
                <a:custGeom>
                  <a:avLst/>
                  <a:gdLst>
                    <a:gd name="T0" fmla="*/ 395 w 10"/>
                    <a:gd name="T1" fmla="*/ 1672 h 33"/>
                    <a:gd name="T2" fmla="*/ 0 w 10"/>
                    <a:gd name="T3" fmla="*/ 0 h 33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0" h="33">
                      <a:moveTo>
                        <a:pt x="10" y="33"/>
                      </a:moveTo>
                      <a:cubicBezTo>
                        <a:pt x="7" y="29"/>
                        <a:pt x="3" y="16"/>
                        <a:pt x="0" y="0"/>
                      </a:cubicBezTo>
                    </a:path>
                  </a:pathLst>
                </a:custGeom>
                <a:noFill/>
                <a:ln w="12700" cap="rnd">
                  <a:solidFill>
                    <a:srgbClr val="1A171B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395" name="Freeform 1447"/>
                <p:cNvSpPr>
                  <a:spLocks/>
                </p:cNvSpPr>
                <p:nvPr/>
              </p:nvSpPr>
              <p:spPr bwMode="auto">
                <a:xfrm>
                  <a:off x="2571" y="2192"/>
                  <a:ext cx="55" cy="83"/>
                </a:xfrm>
                <a:custGeom>
                  <a:avLst/>
                  <a:gdLst>
                    <a:gd name="T0" fmla="*/ 0 w 22"/>
                    <a:gd name="T1" fmla="*/ 94 h 31"/>
                    <a:gd name="T2" fmla="*/ 708 w 22"/>
                    <a:gd name="T3" fmla="*/ 1590 h 31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2" h="31">
                      <a:moveTo>
                        <a:pt x="0" y="2"/>
                      </a:moveTo>
                      <a:cubicBezTo>
                        <a:pt x="10" y="0"/>
                        <a:pt x="22" y="22"/>
                        <a:pt x="18" y="31"/>
                      </a:cubicBezTo>
                    </a:path>
                  </a:pathLst>
                </a:custGeom>
                <a:noFill/>
                <a:ln w="12700" cap="rnd">
                  <a:solidFill>
                    <a:srgbClr val="1A171B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396" name="Freeform 1448"/>
                <p:cNvSpPr>
                  <a:spLocks/>
                </p:cNvSpPr>
                <p:nvPr/>
              </p:nvSpPr>
              <p:spPr bwMode="auto">
                <a:xfrm>
                  <a:off x="2639" y="2675"/>
                  <a:ext cx="53" cy="138"/>
                </a:xfrm>
                <a:custGeom>
                  <a:avLst/>
                  <a:gdLst>
                    <a:gd name="T0" fmla="*/ 0 w 21"/>
                    <a:gd name="T1" fmla="*/ 0 h 52"/>
                    <a:gd name="T2" fmla="*/ 770 w 21"/>
                    <a:gd name="T3" fmla="*/ 1943 h 52"/>
                    <a:gd name="T4" fmla="*/ 527 w 21"/>
                    <a:gd name="T5" fmla="*/ 2577 h 5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" h="52">
                      <a:moveTo>
                        <a:pt x="0" y="0"/>
                      </a:moveTo>
                      <a:cubicBezTo>
                        <a:pt x="6" y="18"/>
                        <a:pt x="17" y="27"/>
                        <a:pt x="19" y="39"/>
                      </a:cubicBezTo>
                      <a:cubicBezTo>
                        <a:pt x="21" y="51"/>
                        <a:pt x="13" y="52"/>
                        <a:pt x="13" y="52"/>
                      </a:cubicBezTo>
                    </a:path>
                  </a:pathLst>
                </a:custGeom>
                <a:noFill/>
                <a:ln w="12700" cap="rnd">
                  <a:solidFill>
                    <a:srgbClr val="1A171B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397" name="Freeform 1449"/>
                <p:cNvSpPr>
                  <a:spLocks/>
                </p:cNvSpPr>
                <p:nvPr/>
              </p:nvSpPr>
              <p:spPr bwMode="auto">
                <a:xfrm>
                  <a:off x="2594" y="2776"/>
                  <a:ext cx="17" cy="37"/>
                </a:xfrm>
                <a:custGeom>
                  <a:avLst/>
                  <a:gdLst>
                    <a:gd name="T0" fmla="*/ 29 w 7"/>
                    <a:gd name="T1" fmla="*/ 0 h 14"/>
                    <a:gd name="T2" fmla="*/ 243 w 7"/>
                    <a:gd name="T3" fmla="*/ 685 h 14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7" h="14">
                      <a:moveTo>
                        <a:pt x="1" y="0"/>
                      </a:moveTo>
                      <a:cubicBezTo>
                        <a:pt x="0" y="5"/>
                        <a:pt x="7" y="14"/>
                        <a:pt x="7" y="14"/>
                      </a:cubicBezTo>
                    </a:path>
                  </a:pathLst>
                </a:custGeom>
                <a:noFill/>
                <a:ln w="12700" cap="rnd">
                  <a:solidFill>
                    <a:srgbClr val="1A171B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398" name="Freeform 1450"/>
                <p:cNvSpPr>
                  <a:spLocks/>
                </p:cNvSpPr>
                <p:nvPr/>
              </p:nvSpPr>
              <p:spPr bwMode="auto">
                <a:xfrm>
                  <a:off x="2391" y="3165"/>
                  <a:ext cx="85" cy="54"/>
                </a:xfrm>
                <a:custGeom>
                  <a:avLst/>
                  <a:gdLst>
                    <a:gd name="T0" fmla="*/ 0 w 34"/>
                    <a:gd name="T1" fmla="*/ 0 h 20"/>
                    <a:gd name="T2" fmla="*/ 1333 w 34"/>
                    <a:gd name="T3" fmla="*/ 1064 h 2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34" h="20">
                      <a:moveTo>
                        <a:pt x="0" y="0"/>
                      </a:moveTo>
                      <a:cubicBezTo>
                        <a:pt x="0" y="9"/>
                        <a:pt x="22" y="19"/>
                        <a:pt x="34" y="20"/>
                      </a:cubicBezTo>
                    </a:path>
                  </a:pathLst>
                </a:custGeom>
                <a:noFill/>
                <a:ln w="12700" cap="rnd">
                  <a:solidFill>
                    <a:srgbClr val="1A171B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399" name="Freeform 1451"/>
                <p:cNvSpPr>
                  <a:spLocks/>
                </p:cNvSpPr>
                <p:nvPr/>
              </p:nvSpPr>
              <p:spPr bwMode="auto">
                <a:xfrm>
                  <a:off x="1699" y="2224"/>
                  <a:ext cx="70" cy="53"/>
                </a:xfrm>
                <a:custGeom>
                  <a:avLst/>
                  <a:gdLst>
                    <a:gd name="T0" fmla="*/ 83 w 28"/>
                    <a:gd name="T1" fmla="*/ 983 h 20"/>
                    <a:gd name="T2" fmla="*/ 1095 w 28"/>
                    <a:gd name="T3" fmla="*/ 779 h 2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8" h="20">
                      <a:moveTo>
                        <a:pt x="2" y="20"/>
                      </a:moveTo>
                      <a:cubicBezTo>
                        <a:pt x="0" y="6"/>
                        <a:pt x="17" y="0"/>
                        <a:pt x="28" y="16"/>
                      </a:cubicBezTo>
                    </a:path>
                  </a:pathLst>
                </a:custGeom>
                <a:noFill/>
                <a:ln w="12700" cap="rnd">
                  <a:solidFill>
                    <a:srgbClr val="1A171B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400" name="Freeform 1452"/>
                <p:cNvSpPr>
                  <a:spLocks/>
                </p:cNvSpPr>
                <p:nvPr/>
              </p:nvSpPr>
              <p:spPr bwMode="auto">
                <a:xfrm>
                  <a:off x="1931" y="2307"/>
                  <a:ext cx="58" cy="40"/>
                </a:xfrm>
                <a:custGeom>
                  <a:avLst/>
                  <a:gdLst>
                    <a:gd name="T0" fmla="*/ 885 w 23"/>
                    <a:gd name="T1" fmla="*/ 760 h 15"/>
                    <a:gd name="T2" fmla="*/ 885 w 23"/>
                    <a:gd name="T3" fmla="*/ 307 h 15"/>
                    <a:gd name="T4" fmla="*/ 610 w 23"/>
                    <a:gd name="T5" fmla="*/ 456 h 15"/>
                    <a:gd name="T6" fmla="*/ 209 w 23"/>
                    <a:gd name="T7" fmla="*/ 205 h 15"/>
                    <a:gd name="T8" fmla="*/ 159 w 23"/>
                    <a:gd name="T9" fmla="*/ 56 h 15"/>
                    <a:gd name="T10" fmla="*/ 0 w 23"/>
                    <a:gd name="T11" fmla="*/ 149 h 1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3" h="15">
                      <a:moveTo>
                        <a:pt x="22" y="15"/>
                      </a:moveTo>
                      <a:cubicBezTo>
                        <a:pt x="23" y="12"/>
                        <a:pt x="23" y="9"/>
                        <a:pt x="22" y="6"/>
                      </a:cubicBezTo>
                      <a:cubicBezTo>
                        <a:pt x="20" y="7"/>
                        <a:pt x="17" y="8"/>
                        <a:pt x="15" y="9"/>
                      </a:cubicBezTo>
                      <a:cubicBezTo>
                        <a:pt x="17" y="0"/>
                        <a:pt x="14" y="0"/>
                        <a:pt x="5" y="4"/>
                      </a:cubicBezTo>
                      <a:cubicBezTo>
                        <a:pt x="5" y="3"/>
                        <a:pt x="5" y="2"/>
                        <a:pt x="4" y="1"/>
                      </a:cubicBezTo>
                      <a:cubicBezTo>
                        <a:pt x="3" y="1"/>
                        <a:pt x="1" y="2"/>
                        <a:pt x="0" y="3"/>
                      </a:cubicBezTo>
                    </a:path>
                  </a:pathLst>
                </a:custGeom>
                <a:noFill/>
                <a:ln w="12700" cap="rnd">
                  <a:solidFill>
                    <a:srgbClr val="E6C1C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401" name="Freeform 1453"/>
                <p:cNvSpPr>
                  <a:spLocks/>
                </p:cNvSpPr>
                <p:nvPr/>
              </p:nvSpPr>
              <p:spPr bwMode="auto">
                <a:xfrm>
                  <a:off x="2664" y="2779"/>
                  <a:ext cx="43" cy="34"/>
                </a:xfrm>
                <a:custGeom>
                  <a:avLst/>
                  <a:gdLst>
                    <a:gd name="T0" fmla="*/ 0 w 17"/>
                    <a:gd name="T1" fmla="*/ 288 h 13"/>
                    <a:gd name="T2" fmla="*/ 486 w 17"/>
                    <a:gd name="T3" fmla="*/ 466 h 13"/>
                    <a:gd name="T4" fmla="*/ 159 w 17"/>
                    <a:gd name="T5" fmla="*/ 0 h 1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7" h="13">
                      <a:moveTo>
                        <a:pt x="0" y="6"/>
                      </a:moveTo>
                      <a:cubicBezTo>
                        <a:pt x="4" y="7"/>
                        <a:pt x="7" y="13"/>
                        <a:pt x="12" y="10"/>
                      </a:cubicBezTo>
                      <a:cubicBezTo>
                        <a:pt x="17" y="6"/>
                        <a:pt x="7" y="1"/>
                        <a:pt x="4" y="0"/>
                      </a:cubicBezTo>
                    </a:path>
                  </a:pathLst>
                </a:custGeom>
                <a:noFill/>
                <a:ln w="12700" cap="rnd">
                  <a:solidFill>
                    <a:srgbClr val="E6C1C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402" name="Freeform 1454"/>
                <p:cNvSpPr>
                  <a:spLocks/>
                </p:cNvSpPr>
                <p:nvPr/>
              </p:nvSpPr>
              <p:spPr bwMode="auto">
                <a:xfrm>
                  <a:off x="1601" y="2179"/>
                  <a:ext cx="1133" cy="1106"/>
                </a:xfrm>
                <a:custGeom>
                  <a:avLst/>
                  <a:gdLst>
                    <a:gd name="T0" fmla="*/ 2346 w 453"/>
                    <a:gd name="T1" fmla="*/ 17699 h 415"/>
                    <a:gd name="T2" fmla="*/ 3567 w 453"/>
                    <a:gd name="T3" fmla="*/ 16145 h 415"/>
                    <a:gd name="T4" fmla="*/ 5397 w 453"/>
                    <a:gd name="T5" fmla="*/ 18965 h 415"/>
                    <a:gd name="T6" fmla="*/ 8451 w 453"/>
                    <a:gd name="T7" fmla="*/ 18815 h 415"/>
                    <a:gd name="T8" fmla="*/ 9622 w 453"/>
                    <a:gd name="T9" fmla="*/ 18360 h 415"/>
                    <a:gd name="T10" fmla="*/ 10922 w 453"/>
                    <a:gd name="T11" fmla="*/ 18666 h 415"/>
                    <a:gd name="T12" fmla="*/ 13186 w 453"/>
                    <a:gd name="T13" fmla="*/ 17963 h 415"/>
                    <a:gd name="T14" fmla="*/ 14319 w 453"/>
                    <a:gd name="T15" fmla="*/ 20236 h 415"/>
                    <a:gd name="T16" fmla="*/ 17178 w 453"/>
                    <a:gd name="T17" fmla="*/ 18871 h 415"/>
                    <a:gd name="T18" fmla="*/ 17603 w 453"/>
                    <a:gd name="T19" fmla="*/ 16790 h 415"/>
                    <a:gd name="T20" fmla="*/ 15177 w 453"/>
                    <a:gd name="T21" fmla="*/ 12059 h 415"/>
                    <a:gd name="T22" fmla="*/ 16270 w 453"/>
                    <a:gd name="T23" fmla="*/ 9128 h 415"/>
                    <a:gd name="T24" fmla="*/ 16115 w 453"/>
                    <a:gd name="T25" fmla="*/ 2329 h 415"/>
                    <a:gd name="T26" fmla="*/ 13373 w 453"/>
                    <a:gd name="T27" fmla="*/ 1570 h 415"/>
                    <a:gd name="T28" fmla="*/ 13423 w 453"/>
                    <a:gd name="T29" fmla="*/ 1455 h 415"/>
                    <a:gd name="T30" fmla="*/ 12248 w 453"/>
                    <a:gd name="T31" fmla="*/ 1570 h 415"/>
                    <a:gd name="T32" fmla="*/ 11235 w 453"/>
                    <a:gd name="T33" fmla="*/ 816 h 415"/>
                    <a:gd name="T34" fmla="*/ 9622 w 453"/>
                    <a:gd name="T35" fmla="*/ 3694 h 415"/>
                    <a:gd name="T36" fmla="*/ 5055 w 453"/>
                    <a:gd name="T37" fmla="*/ 3387 h 415"/>
                    <a:gd name="T38" fmla="*/ 1613 w 453"/>
                    <a:gd name="T39" fmla="*/ 1876 h 415"/>
                    <a:gd name="T40" fmla="*/ 1533 w 453"/>
                    <a:gd name="T41" fmla="*/ 5455 h 415"/>
                    <a:gd name="T42" fmla="*/ 1563 w 453"/>
                    <a:gd name="T43" fmla="*/ 5455 h 415"/>
                    <a:gd name="T44" fmla="*/ 1176 w 453"/>
                    <a:gd name="T45" fmla="*/ 5546 h 415"/>
                    <a:gd name="T46" fmla="*/ 438 w 453"/>
                    <a:gd name="T47" fmla="*/ 8573 h 415"/>
                    <a:gd name="T48" fmla="*/ 438 w 453"/>
                    <a:gd name="T49" fmla="*/ 11548 h 415"/>
                    <a:gd name="T50" fmla="*/ 2001 w 453"/>
                    <a:gd name="T51" fmla="*/ 14085 h 415"/>
                    <a:gd name="T52" fmla="*/ 708 w 453"/>
                    <a:gd name="T53" fmla="*/ 15881 h 415"/>
                    <a:gd name="T54" fmla="*/ 125 w 453"/>
                    <a:gd name="T55" fmla="*/ 17152 h 41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453" h="415">
                      <a:moveTo>
                        <a:pt x="60" y="351"/>
                      </a:moveTo>
                      <a:cubicBezTo>
                        <a:pt x="68" y="343"/>
                        <a:pt x="89" y="322"/>
                        <a:pt x="91" y="320"/>
                      </a:cubicBezTo>
                      <a:cubicBezTo>
                        <a:pt x="97" y="339"/>
                        <a:pt x="99" y="365"/>
                        <a:pt x="138" y="376"/>
                      </a:cubicBezTo>
                      <a:cubicBezTo>
                        <a:pt x="176" y="386"/>
                        <a:pt x="202" y="379"/>
                        <a:pt x="216" y="373"/>
                      </a:cubicBezTo>
                      <a:cubicBezTo>
                        <a:pt x="222" y="370"/>
                        <a:pt x="237" y="364"/>
                        <a:pt x="246" y="364"/>
                      </a:cubicBezTo>
                      <a:cubicBezTo>
                        <a:pt x="258" y="363"/>
                        <a:pt x="267" y="366"/>
                        <a:pt x="279" y="370"/>
                      </a:cubicBezTo>
                      <a:cubicBezTo>
                        <a:pt x="299" y="376"/>
                        <a:pt x="314" y="373"/>
                        <a:pt x="337" y="356"/>
                      </a:cubicBezTo>
                      <a:cubicBezTo>
                        <a:pt x="334" y="365"/>
                        <a:pt x="342" y="389"/>
                        <a:pt x="366" y="401"/>
                      </a:cubicBezTo>
                      <a:cubicBezTo>
                        <a:pt x="397" y="415"/>
                        <a:pt x="427" y="401"/>
                        <a:pt x="439" y="374"/>
                      </a:cubicBezTo>
                      <a:cubicBezTo>
                        <a:pt x="445" y="361"/>
                        <a:pt x="448" y="346"/>
                        <a:pt x="450" y="333"/>
                      </a:cubicBezTo>
                      <a:cubicBezTo>
                        <a:pt x="453" y="305"/>
                        <a:pt x="441" y="231"/>
                        <a:pt x="388" y="239"/>
                      </a:cubicBezTo>
                      <a:cubicBezTo>
                        <a:pt x="393" y="232"/>
                        <a:pt x="405" y="219"/>
                        <a:pt x="416" y="181"/>
                      </a:cubicBezTo>
                      <a:cubicBezTo>
                        <a:pt x="428" y="127"/>
                        <a:pt x="432" y="81"/>
                        <a:pt x="412" y="46"/>
                      </a:cubicBezTo>
                      <a:cubicBezTo>
                        <a:pt x="392" y="8"/>
                        <a:pt x="359" y="0"/>
                        <a:pt x="342" y="31"/>
                      </a:cubicBezTo>
                      <a:cubicBezTo>
                        <a:pt x="342" y="30"/>
                        <a:pt x="343" y="30"/>
                        <a:pt x="343" y="29"/>
                      </a:cubicBezTo>
                      <a:cubicBezTo>
                        <a:pt x="339" y="34"/>
                        <a:pt x="328" y="34"/>
                        <a:pt x="313" y="31"/>
                      </a:cubicBezTo>
                      <a:cubicBezTo>
                        <a:pt x="300" y="29"/>
                        <a:pt x="288" y="23"/>
                        <a:pt x="287" y="16"/>
                      </a:cubicBezTo>
                      <a:cubicBezTo>
                        <a:pt x="280" y="43"/>
                        <a:pt x="267" y="61"/>
                        <a:pt x="246" y="73"/>
                      </a:cubicBezTo>
                      <a:cubicBezTo>
                        <a:pt x="194" y="101"/>
                        <a:pt x="161" y="89"/>
                        <a:pt x="129" y="67"/>
                      </a:cubicBezTo>
                      <a:cubicBezTo>
                        <a:pt x="100" y="46"/>
                        <a:pt x="70" y="25"/>
                        <a:pt x="41" y="37"/>
                      </a:cubicBezTo>
                      <a:cubicBezTo>
                        <a:pt x="12" y="49"/>
                        <a:pt x="18" y="81"/>
                        <a:pt x="39" y="108"/>
                      </a:cubicBezTo>
                      <a:cubicBezTo>
                        <a:pt x="40" y="108"/>
                        <a:pt x="40" y="108"/>
                        <a:pt x="40" y="108"/>
                      </a:cubicBezTo>
                      <a:cubicBezTo>
                        <a:pt x="37" y="108"/>
                        <a:pt x="33" y="109"/>
                        <a:pt x="30" y="110"/>
                      </a:cubicBezTo>
                      <a:cubicBezTo>
                        <a:pt x="1" y="122"/>
                        <a:pt x="2" y="146"/>
                        <a:pt x="11" y="170"/>
                      </a:cubicBezTo>
                      <a:cubicBezTo>
                        <a:pt x="20" y="195"/>
                        <a:pt x="20" y="207"/>
                        <a:pt x="11" y="229"/>
                      </a:cubicBezTo>
                      <a:cubicBezTo>
                        <a:pt x="0" y="255"/>
                        <a:pt x="5" y="286"/>
                        <a:pt x="51" y="279"/>
                      </a:cubicBezTo>
                      <a:cubicBezTo>
                        <a:pt x="45" y="287"/>
                        <a:pt x="25" y="310"/>
                        <a:pt x="18" y="315"/>
                      </a:cubicBezTo>
                      <a:cubicBezTo>
                        <a:pt x="11" y="319"/>
                        <a:pt x="2" y="330"/>
                        <a:pt x="3" y="340"/>
                      </a:cubicBezTo>
                    </a:path>
                  </a:pathLst>
                </a:custGeom>
                <a:noFill/>
                <a:ln w="12700" cap="rnd">
                  <a:solidFill>
                    <a:srgbClr val="1A171B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403" name="Freeform 1455"/>
                <p:cNvSpPr>
                  <a:spLocks/>
                </p:cNvSpPr>
                <p:nvPr/>
              </p:nvSpPr>
              <p:spPr bwMode="auto">
                <a:xfrm>
                  <a:off x="2314" y="2197"/>
                  <a:ext cx="155" cy="72"/>
                </a:xfrm>
                <a:custGeom>
                  <a:avLst/>
                  <a:gdLst>
                    <a:gd name="T0" fmla="*/ 83 w 62"/>
                    <a:gd name="T1" fmla="*/ 363 h 27"/>
                    <a:gd name="T2" fmla="*/ 1095 w 62"/>
                    <a:gd name="T3" fmla="*/ 1216 h 27"/>
                    <a:gd name="T4" fmla="*/ 2313 w 62"/>
                    <a:gd name="T5" fmla="*/ 1059 h 27"/>
                    <a:gd name="T6" fmla="*/ 1300 w 62"/>
                    <a:gd name="T7" fmla="*/ 205 h 27"/>
                    <a:gd name="T8" fmla="*/ 83 w 62"/>
                    <a:gd name="T9" fmla="*/ 363 h 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2" h="27">
                      <a:moveTo>
                        <a:pt x="2" y="7"/>
                      </a:moveTo>
                      <a:cubicBezTo>
                        <a:pt x="0" y="14"/>
                        <a:pt x="13" y="21"/>
                        <a:pt x="28" y="24"/>
                      </a:cubicBezTo>
                      <a:cubicBezTo>
                        <a:pt x="43" y="27"/>
                        <a:pt x="56" y="27"/>
                        <a:pt x="59" y="21"/>
                      </a:cubicBezTo>
                      <a:cubicBezTo>
                        <a:pt x="62" y="14"/>
                        <a:pt x="50" y="6"/>
                        <a:pt x="33" y="4"/>
                      </a:cubicBezTo>
                      <a:cubicBezTo>
                        <a:pt x="16" y="2"/>
                        <a:pt x="4" y="0"/>
                        <a:pt x="2" y="7"/>
                      </a:cubicBezTo>
                      <a:close/>
                    </a:path>
                  </a:pathLst>
                </a:custGeom>
                <a:solidFill>
                  <a:srgbClr val="F7E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404" name="Freeform 1456"/>
                <p:cNvSpPr>
                  <a:spLocks/>
                </p:cNvSpPr>
                <p:nvPr/>
              </p:nvSpPr>
              <p:spPr bwMode="auto">
                <a:xfrm>
                  <a:off x="2336" y="2219"/>
                  <a:ext cx="103" cy="32"/>
                </a:xfrm>
                <a:custGeom>
                  <a:avLst/>
                  <a:gdLst>
                    <a:gd name="T0" fmla="*/ 0 w 41"/>
                    <a:gd name="T1" fmla="*/ 93 h 12"/>
                    <a:gd name="T2" fmla="*/ 367 w 41"/>
                    <a:gd name="T3" fmla="*/ 307 h 12"/>
                    <a:gd name="T4" fmla="*/ 600 w 41"/>
                    <a:gd name="T5" fmla="*/ 456 h 12"/>
                    <a:gd name="T6" fmla="*/ 713 w 41"/>
                    <a:gd name="T7" fmla="*/ 397 h 12"/>
                    <a:gd name="T8" fmla="*/ 839 w 41"/>
                    <a:gd name="T9" fmla="*/ 512 h 12"/>
                    <a:gd name="T10" fmla="*/ 1319 w 41"/>
                    <a:gd name="T11" fmla="*/ 547 h 12"/>
                    <a:gd name="T12" fmla="*/ 1585 w 41"/>
                    <a:gd name="T13" fmla="*/ 397 h 12"/>
                    <a:gd name="T14" fmla="*/ 1236 w 41"/>
                    <a:gd name="T15" fmla="*/ 248 h 12"/>
                    <a:gd name="T16" fmla="*/ 1027 w 41"/>
                    <a:gd name="T17" fmla="*/ 205 h 12"/>
                    <a:gd name="T18" fmla="*/ 796 w 41"/>
                    <a:gd name="T19" fmla="*/ 205 h 12"/>
                    <a:gd name="T20" fmla="*/ 631 w 41"/>
                    <a:gd name="T21" fmla="*/ 56 h 12"/>
                    <a:gd name="T22" fmla="*/ 442 w 41"/>
                    <a:gd name="T23" fmla="*/ 93 h 12"/>
                    <a:gd name="T24" fmla="*/ 209 w 41"/>
                    <a:gd name="T25" fmla="*/ 56 h 12"/>
                    <a:gd name="T26" fmla="*/ 50 w 41"/>
                    <a:gd name="T27" fmla="*/ 93 h 1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41" h="12">
                      <a:moveTo>
                        <a:pt x="0" y="2"/>
                      </a:moveTo>
                      <a:cubicBezTo>
                        <a:pt x="1" y="6"/>
                        <a:pt x="6" y="3"/>
                        <a:pt x="9" y="6"/>
                      </a:cubicBezTo>
                      <a:cubicBezTo>
                        <a:pt x="11" y="7"/>
                        <a:pt x="11" y="9"/>
                        <a:pt x="15" y="9"/>
                      </a:cubicBezTo>
                      <a:cubicBezTo>
                        <a:pt x="16" y="9"/>
                        <a:pt x="17" y="8"/>
                        <a:pt x="18" y="8"/>
                      </a:cubicBezTo>
                      <a:cubicBezTo>
                        <a:pt x="19" y="9"/>
                        <a:pt x="20" y="10"/>
                        <a:pt x="21" y="10"/>
                      </a:cubicBezTo>
                      <a:cubicBezTo>
                        <a:pt x="25" y="11"/>
                        <a:pt x="29" y="11"/>
                        <a:pt x="33" y="11"/>
                      </a:cubicBezTo>
                      <a:cubicBezTo>
                        <a:pt x="35" y="12"/>
                        <a:pt x="41" y="12"/>
                        <a:pt x="40" y="8"/>
                      </a:cubicBezTo>
                      <a:cubicBezTo>
                        <a:pt x="39" y="3"/>
                        <a:pt x="34" y="6"/>
                        <a:pt x="31" y="5"/>
                      </a:cubicBezTo>
                      <a:cubicBezTo>
                        <a:pt x="30" y="5"/>
                        <a:pt x="28" y="4"/>
                        <a:pt x="26" y="4"/>
                      </a:cubicBezTo>
                      <a:cubicBezTo>
                        <a:pt x="24" y="3"/>
                        <a:pt x="23" y="4"/>
                        <a:pt x="20" y="4"/>
                      </a:cubicBezTo>
                      <a:cubicBezTo>
                        <a:pt x="19" y="3"/>
                        <a:pt x="18" y="2"/>
                        <a:pt x="16" y="1"/>
                      </a:cubicBezTo>
                      <a:cubicBezTo>
                        <a:pt x="14" y="0"/>
                        <a:pt x="13" y="1"/>
                        <a:pt x="11" y="2"/>
                      </a:cubicBezTo>
                      <a:cubicBezTo>
                        <a:pt x="9" y="2"/>
                        <a:pt x="7" y="1"/>
                        <a:pt x="5" y="1"/>
                      </a:cubicBezTo>
                      <a:cubicBezTo>
                        <a:pt x="3" y="1"/>
                        <a:pt x="2" y="2"/>
                        <a:pt x="1" y="2"/>
                      </a:cubicBezTo>
                    </a:path>
                  </a:pathLst>
                </a:custGeom>
                <a:solidFill>
                  <a:srgbClr val="BB5A7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405" name="Freeform 1457"/>
                <p:cNvSpPr>
                  <a:spLocks/>
                </p:cNvSpPr>
                <p:nvPr/>
              </p:nvSpPr>
              <p:spPr bwMode="auto">
                <a:xfrm>
                  <a:off x="2314" y="2197"/>
                  <a:ext cx="155" cy="72"/>
                </a:xfrm>
                <a:custGeom>
                  <a:avLst/>
                  <a:gdLst>
                    <a:gd name="T0" fmla="*/ 83 w 62"/>
                    <a:gd name="T1" fmla="*/ 363 h 27"/>
                    <a:gd name="T2" fmla="*/ 1095 w 62"/>
                    <a:gd name="T3" fmla="*/ 1216 h 27"/>
                    <a:gd name="T4" fmla="*/ 2313 w 62"/>
                    <a:gd name="T5" fmla="*/ 1059 h 27"/>
                    <a:gd name="T6" fmla="*/ 1300 w 62"/>
                    <a:gd name="T7" fmla="*/ 205 h 27"/>
                    <a:gd name="T8" fmla="*/ 83 w 62"/>
                    <a:gd name="T9" fmla="*/ 363 h 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2" h="27">
                      <a:moveTo>
                        <a:pt x="2" y="7"/>
                      </a:moveTo>
                      <a:cubicBezTo>
                        <a:pt x="0" y="14"/>
                        <a:pt x="13" y="21"/>
                        <a:pt x="28" y="24"/>
                      </a:cubicBezTo>
                      <a:cubicBezTo>
                        <a:pt x="43" y="27"/>
                        <a:pt x="56" y="27"/>
                        <a:pt x="59" y="21"/>
                      </a:cubicBezTo>
                      <a:cubicBezTo>
                        <a:pt x="62" y="14"/>
                        <a:pt x="50" y="6"/>
                        <a:pt x="33" y="4"/>
                      </a:cubicBezTo>
                      <a:cubicBezTo>
                        <a:pt x="16" y="2"/>
                        <a:pt x="4" y="0"/>
                        <a:pt x="2" y="7"/>
                      </a:cubicBezTo>
                      <a:close/>
                    </a:path>
                  </a:pathLst>
                </a:custGeom>
                <a:noFill/>
                <a:ln w="12700" cap="rnd">
                  <a:solidFill>
                    <a:srgbClr val="1A171B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406" name="Freeform 1458"/>
                <p:cNvSpPr>
                  <a:spLocks/>
                </p:cNvSpPr>
                <p:nvPr/>
              </p:nvSpPr>
              <p:spPr bwMode="auto">
                <a:xfrm>
                  <a:off x="2336" y="2219"/>
                  <a:ext cx="103" cy="32"/>
                </a:xfrm>
                <a:custGeom>
                  <a:avLst/>
                  <a:gdLst>
                    <a:gd name="T0" fmla="*/ 0 w 41"/>
                    <a:gd name="T1" fmla="*/ 93 h 12"/>
                    <a:gd name="T2" fmla="*/ 367 w 41"/>
                    <a:gd name="T3" fmla="*/ 307 h 12"/>
                    <a:gd name="T4" fmla="*/ 600 w 41"/>
                    <a:gd name="T5" fmla="*/ 456 h 12"/>
                    <a:gd name="T6" fmla="*/ 713 w 41"/>
                    <a:gd name="T7" fmla="*/ 397 h 12"/>
                    <a:gd name="T8" fmla="*/ 839 w 41"/>
                    <a:gd name="T9" fmla="*/ 512 h 12"/>
                    <a:gd name="T10" fmla="*/ 1319 w 41"/>
                    <a:gd name="T11" fmla="*/ 547 h 12"/>
                    <a:gd name="T12" fmla="*/ 1585 w 41"/>
                    <a:gd name="T13" fmla="*/ 397 h 12"/>
                    <a:gd name="T14" fmla="*/ 1236 w 41"/>
                    <a:gd name="T15" fmla="*/ 248 h 12"/>
                    <a:gd name="T16" fmla="*/ 1027 w 41"/>
                    <a:gd name="T17" fmla="*/ 205 h 12"/>
                    <a:gd name="T18" fmla="*/ 796 w 41"/>
                    <a:gd name="T19" fmla="*/ 205 h 12"/>
                    <a:gd name="T20" fmla="*/ 631 w 41"/>
                    <a:gd name="T21" fmla="*/ 56 h 12"/>
                    <a:gd name="T22" fmla="*/ 442 w 41"/>
                    <a:gd name="T23" fmla="*/ 93 h 12"/>
                    <a:gd name="T24" fmla="*/ 209 w 41"/>
                    <a:gd name="T25" fmla="*/ 56 h 12"/>
                    <a:gd name="T26" fmla="*/ 50 w 41"/>
                    <a:gd name="T27" fmla="*/ 93 h 1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41" h="12">
                      <a:moveTo>
                        <a:pt x="0" y="2"/>
                      </a:moveTo>
                      <a:cubicBezTo>
                        <a:pt x="1" y="6"/>
                        <a:pt x="6" y="3"/>
                        <a:pt x="9" y="6"/>
                      </a:cubicBezTo>
                      <a:cubicBezTo>
                        <a:pt x="11" y="7"/>
                        <a:pt x="11" y="9"/>
                        <a:pt x="15" y="9"/>
                      </a:cubicBezTo>
                      <a:cubicBezTo>
                        <a:pt x="16" y="9"/>
                        <a:pt x="17" y="8"/>
                        <a:pt x="18" y="8"/>
                      </a:cubicBezTo>
                      <a:cubicBezTo>
                        <a:pt x="19" y="9"/>
                        <a:pt x="20" y="10"/>
                        <a:pt x="21" y="10"/>
                      </a:cubicBezTo>
                      <a:cubicBezTo>
                        <a:pt x="25" y="11"/>
                        <a:pt x="29" y="11"/>
                        <a:pt x="33" y="11"/>
                      </a:cubicBezTo>
                      <a:cubicBezTo>
                        <a:pt x="35" y="12"/>
                        <a:pt x="41" y="12"/>
                        <a:pt x="40" y="8"/>
                      </a:cubicBezTo>
                      <a:cubicBezTo>
                        <a:pt x="39" y="3"/>
                        <a:pt x="34" y="6"/>
                        <a:pt x="31" y="5"/>
                      </a:cubicBezTo>
                      <a:cubicBezTo>
                        <a:pt x="30" y="5"/>
                        <a:pt x="28" y="4"/>
                        <a:pt x="26" y="4"/>
                      </a:cubicBezTo>
                      <a:cubicBezTo>
                        <a:pt x="24" y="3"/>
                        <a:pt x="23" y="4"/>
                        <a:pt x="20" y="4"/>
                      </a:cubicBezTo>
                      <a:cubicBezTo>
                        <a:pt x="19" y="3"/>
                        <a:pt x="18" y="2"/>
                        <a:pt x="16" y="1"/>
                      </a:cubicBezTo>
                      <a:cubicBezTo>
                        <a:pt x="14" y="0"/>
                        <a:pt x="13" y="1"/>
                        <a:pt x="11" y="2"/>
                      </a:cubicBezTo>
                      <a:cubicBezTo>
                        <a:pt x="9" y="2"/>
                        <a:pt x="7" y="1"/>
                        <a:pt x="5" y="1"/>
                      </a:cubicBezTo>
                      <a:cubicBezTo>
                        <a:pt x="3" y="1"/>
                        <a:pt x="2" y="2"/>
                        <a:pt x="1" y="2"/>
                      </a:cubicBezTo>
                    </a:path>
                  </a:pathLst>
                </a:custGeom>
                <a:noFill/>
                <a:ln w="7938" cap="rnd">
                  <a:solidFill>
                    <a:srgbClr val="1A171B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</p:grpSp>
        </p:grpSp>
        <p:sp>
          <p:nvSpPr>
            <p:cNvPr id="231449" name="Text Box 1049"/>
            <p:cNvSpPr txBox="1">
              <a:spLocks noChangeArrowheads="1"/>
            </p:cNvSpPr>
            <p:nvPr/>
          </p:nvSpPr>
          <p:spPr bwMode="auto">
            <a:xfrm>
              <a:off x="530919" y="2654177"/>
              <a:ext cx="2808530" cy="467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altLang="fr-FR" sz="1200" dirty="0" smtClean="0">
                  <a:latin typeface="Arial" panose="020B0604020202020204" pitchFamily="34" charset="0"/>
                </a:rPr>
                <a:t>Intestinal system</a:t>
              </a:r>
            </a:p>
            <a:p>
              <a:pPr algn="ctr"/>
              <a:r>
                <a:rPr lang="fr-FR" altLang="fr-FR" sz="1050" dirty="0" smtClean="0">
                  <a:latin typeface="Arial" panose="020B0604020202020204" pitchFamily="34" charset="0"/>
                </a:rPr>
                <a:t>(</a:t>
              </a:r>
              <a:r>
                <a:rPr lang="fr-FR" altLang="fr-FR" sz="1050" dirty="0" err="1" smtClean="0">
                  <a:latin typeface="Arial" panose="020B0604020202020204" pitchFamily="34" charset="0"/>
                </a:rPr>
                <a:t>lipid</a:t>
              </a:r>
              <a:r>
                <a:rPr lang="fr-FR" altLang="fr-FR" sz="1050" dirty="0" smtClean="0">
                  <a:latin typeface="Arial" panose="020B0604020202020204" pitchFamily="34" charset="0"/>
                </a:rPr>
                <a:t> absorption, </a:t>
              </a:r>
              <a:r>
                <a:rPr lang="fr-FR" altLang="fr-FR" sz="1050" dirty="0" err="1" smtClean="0">
                  <a:latin typeface="Arial" panose="020B0604020202020204" pitchFamily="34" charset="0"/>
                </a:rPr>
                <a:t>microbiota</a:t>
              </a:r>
              <a:r>
                <a:rPr lang="fr-FR" altLang="fr-FR" sz="1050" dirty="0" smtClean="0">
                  <a:latin typeface="Arial" panose="020B0604020202020204" pitchFamily="34" charset="0"/>
                </a:rPr>
                <a:t>, </a:t>
              </a:r>
              <a:r>
                <a:rPr lang="fr-FR" altLang="fr-FR" sz="1050" dirty="0" err="1" smtClean="0">
                  <a:latin typeface="Arial" panose="020B0604020202020204" pitchFamily="34" charset="0"/>
                </a:rPr>
                <a:t>incretins</a:t>
              </a:r>
              <a:r>
                <a:rPr lang="fr-FR" altLang="fr-FR" sz="1050" dirty="0" smtClean="0">
                  <a:latin typeface="Arial" panose="020B0604020202020204" pitchFamily="34" charset="0"/>
                </a:rPr>
                <a:t>)</a:t>
              </a:r>
              <a:endParaRPr lang="fr-FR" altLang="fr-FR" sz="1050" dirty="0">
                <a:latin typeface="Arial" panose="020B0604020202020204" pitchFamily="34" charset="0"/>
              </a:endParaRPr>
            </a:p>
          </p:txBody>
        </p:sp>
        <p:sp>
          <p:nvSpPr>
            <p:cNvPr id="1675" name="Text Box 51"/>
            <p:cNvSpPr txBox="1">
              <a:spLocks noChangeArrowheads="1"/>
            </p:cNvSpPr>
            <p:nvPr/>
          </p:nvSpPr>
          <p:spPr bwMode="auto">
            <a:xfrm>
              <a:off x="5459517" y="2723756"/>
              <a:ext cx="181857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fr-FR" sz="1200" dirty="0" smtClean="0">
                  <a:ea typeface="ＭＳ Ｐゴシック" panose="020B0600070205080204" pitchFamily="34" charset="-128"/>
                </a:rPr>
                <a:t>Adipocyte differentiation</a:t>
              </a:r>
            </a:p>
          </p:txBody>
        </p:sp>
        <p:grpSp>
          <p:nvGrpSpPr>
            <p:cNvPr id="1676" name="Group 10"/>
            <p:cNvGrpSpPr>
              <a:grpSpLocks/>
            </p:cNvGrpSpPr>
            <p:nvPr/>
          </p:nvGrpSpPr>
          <p:grpSpPr bwMode="auto">
            <a:xfrm>
              <a:off x="5521269" y="2974305"/>
              <a:ext cx="735211" cy="552077"/>
              <a:chOff x="4011" y="1742"/>
              <a:chExt cx="711" cy="509"/>
            </a:xfrm>
          </p:grpSpPr>
          <p:pic>
            <p:nvPicPr>
              <p:cNvPr id="1677" name="Picture 4" descr="Adipocyte blanc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020202"/>
                  </a:clrFrom>
                  <a:clrTo>
                    <a:srgbClr val="020202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17" y="1745"/>
                <a:ext cx="305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78" name="Picture 4" descr="Adipocyte blanc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020202"/>
                  </a:clrFrom>
                  <a:clrTo>
                    <a:srgbClr val="020202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1" y="1742"/>
                <a:ext cx="305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79" name="Picture 4" descr="Adipocyte blanc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020202"/>
                  </a:clrFrom>
                  <a:clrTo>
                    <a:srgbClr val="020202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40" y="1747"/>
                <a:ext cx="305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80" name="Picture 4" descr="Adipocyte blanc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020202"/>
                  </a:clrFrom>
                  <a:clrTo>
                    <a:srgbClr val="020202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94" y="1940"/>
                <a:ext cx="305" cy="3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81" name="Picture 4" descr="Adipocyte blanc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020202"/>
                  </a:clrFrom>
                  <a:clrTo>
                    <a:srgbClr val="020202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64" y="1906"/>
                <a:ext cx="305" cy="3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82" name="Picture 4" descr="Adipocyte blanc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020202"/>
                  </a:clrFrom>
                  <a:clrTo>
                    <a:srgbClr val="020202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11" y="1934"/>
                <a:ext cx="305" cy="3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693" name="Text Box 95"/>
            <p:cNvSpPr txBox="1">
              <a:spLocks noChangeArrowheads="1"/>
            </p:cNvSpPr>
            <p:nvPr/>
          </p:nvSpPr>
          <p:spPr bwMode="auto">
            <a:xfrm>
              <a:off x="4991716" y="1769991"/>
              <a:ext cx="1633781" cy="93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fr-FR" sz="1200" dirty="0" smtClean="0">
                  <a:ea typeface="ＭＳ Ｐゴシック" panose="020B0600070205080204" pitchFamily="34" charset="-128"/>
                </a:rPr>
                <a:t>Thermogenesis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fr-FR" sz="1050" dirty="0" smtClean="0">
                  <a:ea typeface="ＭＳ Ｐゴシック" panose="020B0600070205080204" pitchFamily="34" charset="-128"/>
                </a:rPr>
                <a:t>(daily variations in body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fr-FR" sz="1050" dirty="0" smtClean="0">
                  <a:ea typeface="ＭＳ Ｐゴシック" panose="020B0600070205080204" pitchFamily="34" charset="-128"/>
                </a:rPr>
                <a:t>temperature)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fr-FR" sz="1050" i="1" dirty="0" smtClean="0">
                <a:ea typeface="ＭＳ Ｐゴシック" panose="020B0600070205080204" pitchFamily="34" charset="-128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fr-FR" sz="1100" dirty="0" smtClean="0">
                <a:ea typeface="ＭＳ Ｐゴシック" panose="020B0600070205080204" pitchFamily="34" charset="-128"/>
              </a:endParaRPr>
            </a:p>
          </p:txBody>
        </p:sp>
        <p:sp>
          <p:nvSpPr>
            <p:cNvPr id="1696" name="Text Box 1049"/>
            <p:cNvSpPr txBox="1">
              <a:spLocks noChangeArrowheads="1"/>
            </p:cNvSpPr>
            <p:nvPr/>
          </p:nvSpPr>
          <p:spPr bwMode="auto">
            <a:xfrm>
              <a:off x="1348312" y="1769991"/>
              <a:ext cx="2361215" cy="6155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fr-FR" altLang="fr-FR" sz="1200" dirty="0" err="1" smtClean="0">
                  <a:latin typeface="Arial" panose="020B0604020202020204" pitchFamily="34" charset="0"/>
                </a:rPr>
                <a:t>Skeletal</a:t>
              </a:r>
              <a:r>
                <a:rPr lang="fr-FR" altLang="fr-FR" sz="1200" dirty="0" smtClean="0">
                  <a:latin typeface="Arial" panose="020B0604020202020204" pitchFamily="34" charset="0"/>
                </a:rPr>
                <a:t> muscle</a:t>
              </a:r>
            </a:p>
            <a:p>
              <a:pPr algn="ctr"/>
              <a:r>
                <a:rPr lang="fr-FR" altLang="fr-FR" sz="1050" dirty="0" smtClean="0">
                  <a:latin typeface="Arial" panose="020B0604020202020204" pitchFamily="34" charset="0"/>
                </a:rPr>
                <a:t>(glucose </a:t>
              </a:r>
              <a:r>
                <a:rPr lang="fr-FR" altLang="fr-FR" sz="1050" dirty="0" err="1" smtClean="0">
                  <a:latin typeface="Arial" panose="020B0604020202020204" pitchFamily="34" charset="0"/>
                </a:rPr>
                <a:t>uptake</a:t>
              </a:r>
              <a:r>
                <a:rPr lang="fr-FR" altLang="fr-FR" sz="1050" dirty="0" smtClean="0">
                  <a:latin typeface="Arial" panose="020B0604020202020204" pitchFamily="34" charset="0"/>
                </a:rPr>
                <a:t>, mitochondrial respiration &amp; </a:t>
              </a:r>
              <a:r>
                <a:rPr lang="fr-FR" altLang="fr-FR" sz="1050" dirty="0" err="1" smtClean="0">
                  <a:latin typeface="Arial" panose="020B0604020202020204" pitchFamily="34" charset="0"/>
                </a:rPr>
                <a:t>lipid</a:t>
              </a:r>
              <a:r>
                <a:rPr lang="fr-FR" altLang="fr-FR" sz="1050" dirty="0" smtClean="0">
                  <a:latin typeface="Arial" panose="020B0604020202020204" pitchFamily="34" charset="0"/>
                </a:rPr>
                <a:t> </a:t>
              </a:r>
              <a:r>
                <a:rPr lang="fr-FR" altLang="fr-FR" sz="1050" dirty="0" err="1" smtClean="0">
                  <a:latin typeface="Arial" panose="020B0604020202020204" pitchFamily="34" charset="0"/>
                </a:rPr>
                <a:t>oxidation</a:t>
              </a:r>
              <a:r>
                <a:rPr lang="fr-FR" altLang="fr-FR" sz="1050" dirty="0" smtClean="0">
                  <a:latin typeface="Arial" panose="020B0604020202020204" pitchFamily="34" charset="0"/>
                </a:rPr>
                <a:t>)</a:t>
              </a:r>
              <a:endParaRPr lang="fr-FR" altLang="fr-FR" sz="1050" dirty="0">
                <a:latin typeface="Arial" panose="020B0604020202020204" pitchFamily="34" charset="0"/>
              </a:endParaRPr>
            </a:p>
          </p:txBody>
        </p:sp>
      </p:grpSp>
      <p:pic>
        <p:nvPicPr>
          <p:cNvPr id="1700" name="Picture 2" descr="Résultat de recherche d'images pour &quot;brown adipocyte&quot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74" t="5077" r="2654" b="21864"/>
          <a:stretch/>
        </p:blipFill>
        <p:spPr bwMode="auto">
          <a:xfrm rot="7949551">
            <a:off x="10611259" y="2409782"/>
            <a:ext cx="601581" cy="55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01" name="Group 3"/>
          <p:cNvGrpSpPr>
            <a:grpSpLocks/>
          </p:cNvGrpSpPr>
          <p:nvPr/>
        </p:nvGrpSpPr>
        <p:grpSpPr bwMode="auto">
          <a:xfrm>
            <a:off x="10201357" y="4519890"/>
            <a:ext cx="587456" cy="361831"/>
            <a:chOff x="1653" y="1621"/>
            <a:chExt cx="2485" cy="1054"/>
          </a:xfrm>
        </p:grpSpPr>
        <p:sp>
          <p:nvSpPr>
            <p:cNvPr id="3154" name="Freeform 4"/>
            <p:cNvSpPr>
              <a:spLocks/>
            </p:cNvSpPr>
            <p:nvPr/>
          </p:nvSpPr>
          <p:spPr bwMode="auto">
            <a:xfrm>
              <a:off x="1653" y="1621"/>
              <a:ext cx="2485" cy="1054"/>
            </a:xfrm>
            <a:custGeom>
              <a:avLst/>
              <a:gdLst>
                <a:gd name="T0" fmla="*/ 11720 w 994"/>
                <a:gd name="T1" fmla="*/ 44095 h 395"/>
                <a:gd name="T2" fmla="*/ 520 w 994"/>
                <a:gd name="T3" fmla="*/ 74420 h 395"/>
                <a:gd name="T4" fmla="*/ 783 w 994"/>
                <a:gd name="T5" fmla="*/ 96728 h 395"/>
                <a:gd name="T6" fmla="*/ 4895 w 994"/>
                <a:gd name="T7" fmla="*/ 110120 h 395"/>
                <a:gd name="T8" fmla="*/ 7158 w 994"/>
                <a:gd name="T9" fmla="*/ 121610 h 395"/>
                <a:gd name="T10" fmla="*/ 24738 w 994"/>
                <a:gd name="T11" fmla="*/ 141084 h 395"/>
                <a:gd name="T12" fmla="*/ 35675 w 994"/>
                <a:gd name="T13" fmla="*/ 142551 h 395"/>
                <a:gd name="T14" fmla="*/ 42000 w 994"/>
                <a:gd name="T15" fmla="*/ 141484 h 395"/>
                <a:gd name="T16" fmla="*/ 47863 w 994"/>
                <a:gd name="T17" fmla="*/ 138899 h 395"/>
                <a:gd name="T18" fmla="*/ 54688 w 994"/>
                <a:gd name="T19" fmla="*/ 136073 h 395"/>
                <a:gd name="T20" fmla="*/ 63800 w 994"/>
                <a:gd name="T21" fmla="*/ 132420 h 395"/>
                <a:gd name="T22" fmla="*/ 75520 w 994"/>
                <a:gd name="T23" fmla="*/ 123491 h 395"/>
                <a:gd name="T24" fmla="*/ 83988 w 994"/>
                <a:gd name="T25" fmla="*/ 116599 h 395"/>
                <a:gd name="T26" fmla="*/ 87895 w 994"/>
                <a:gd name="T27" fmla="*/ 98905 h 395"/>
                <a:gd name="T28" fmla="*/ 88408 w 994"/>
                <a:gd name="T29" fmla="*/ 99575 h 395"/>
                <a:gd name="T30" fmla="*/ 101095 w 994"/>
                <a:gd name="T31" fmla="*/ 98905 h 395"/>
                <a:gd name="T32" fmla="*/ 129688 w 994"/>
                <a:gd name="T33" fmla="*/ 94540 h 395"/>
                <a:gd name="T34" fmla="*/ 146800 w 994"/>
                <a:gd name="T35" fmla="*/ 90246 h 395"/>
                <a:gd name="T36" fmla="*/ 162895 w 994"/>
                <a:gd name="T37" fmla="*/ 85227 h 395"/>
                <a:gd name="T38" fmla="*/ 189458 w 994"/>
                <a:gd name="T39" fmla="*/ 62757 h 395"/>
                <a:gd name="T40" fmla="*/ 196095 w 994"/>
                <a:gd name="T41" fmla="*/ 58157 h 395"/>
                <a:gd name="T42" fmla="*/ 201688 w 994"/>
                <a:gd name="T43" fmla="*/ 56676 h 395"/>
                <a:gd name="T44" fmla="*/ 219270 w 994"/>
                <a:gd name="T45" fmla="*/ 46544 h 395"/>
                <a:gd name="T46" fmla="*/ 239583 w 994"/>
                <a:gd name="T47" fmla="*/ 7141 h 395"/>
                <a:gd name="T48" fmla="*/ 221220 w 994"/>
                <a:gd name="T49" fmla="*/ 7141 h 395"/>
                <a:gd name="T50" fmla="*/ 201688 w 994"/>
                <a:gd name="T51" fmla="*/ 9078 h 395"/>
                <a:gd name="T52" fmla="*/ 188988 w 994"/>
                <a:gd name="T53" fmla="*/ 9726 h 395"/>
                <a:gd name="T54" fmla="*/ 178250 w 994"/>
                <a:gd name="T55" fmla="*/ 11207 h 395"/>
                <a:gd name="T56" fmla="*/ 168488 w 994"/>
                <a:gd name="T57" fmla="*/ 13678 h 395"/>
                <a:gd name="T58" fmla="*/ 153833 w 994"/>
                <a:gd name="T59" fmla="*/ 11912 h 395"/>
                <a:gd name="T60" fmla="*/ 136063 w 994"/>
                <a:gd name="T61" fmla="*/ 13678 h 395"/>
                <a:gd name="T62" fmla="*/ 104033 w 994"/>
                <a:gd name="T63" fmla="*/ 14497 h 395"/>
                <a:gd name="T64" fmla="*/ 72083 w 994"/>
                <a:gd name="T65" fmla="*/ 13379 h 395"/>
                <a:gd name="T66" fmla="*/ 40050 w 994"/>
                <a:gd name="T67" fmla="*/ 20178 h 395"/>
                <a:gd name="T68" fmla="*/ 24220 w 994"/>
                <a:gd name="T69" fmla="*/ 30326 h 395"/>
                <a:gd name="T70" fmla="*/ 11533 w 994"/>
                <a:gd name="T71" fmla="*/ 44095 h 39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994" h="395">
                  <a:moveTo>
                    <a:pt x="48" y="122"/>
                  </a:moveTo>
                  <a:cubicBezTo>
                    <a:pt x="9" y="135"/>
                    <a:pt x="3" y="192"/>
                    <a:pt x="2" y="206"/>
                  </a:cubicBezTo>
                  <a:cubicBezTo>
                    <a:pt x="0" y="218"/>
                    <a:pt x="1" y="256"/>
                    <a:pt x="3" y="268"/>
                  </a:cubicBezTo>
                  <a:cubicBezTo>
                    <a:pt x="5" y="280"/>
                    <a:pt x="20" y="291"/>
                    <a:pt x="20" y="305"/>
                  </a:cubicBezTo>
                  <a:cubicBezTo>
                    <a:pt x="21" y="321"/>
                    <a:pt x="23" y="323"/>
                    <a:pt x="29" y="337"/>
                  </a:cubicBezTo>
                  <a:cubicBezTo>
                    <a:pt x="41" y="369"/>
                    <a:pt x="67" y="385"/>
                    <a:pt x="101" y="391"/>
                  </a:cubicBezTo>
                  <a:cubicBezTo>
                    <a:pt x="118" y="394"/>
                    <a:pt x="128" y="394"/>
                    <a:pt x="146" y="395"/>
                  </a:cubicBezTo>
                  <a:cubicBezTo>
                    <a:pt x="153" y="395"/>
                    <a:pt x="164" y="394"/>
                    <a:pt x="172" y="392"/>
                  </a:cubicBezTo>
                  <a:cubicBezTo>
                    <a:pt x="182" y="390"/>
                    <a:pt x="187" y="388"/>
                    <a:pt x="196" y="385"/>
                  </a:cubicBezTo>
                  <a:cubicBezTo>
                    <a:pt x="206" y="382"/>
                    <a:pt x="215" y="381"/>
                    <a:pt x="224" y="377"/>
                  </a:cubicBezTo>
                  <a:cubicBezTo>
                    <a:pt x="241" y="368"/>
                    <a:pt x="243" y="370"/>
                    <a:pt x="261" y="367"/>
                  </a:cubicBezTo>
                  <a:cubicBezTo>
                    <a:pt x="281" y="364"/>
                    <a:pt x="294" y="351"/>
                    <a:pt x="309" y="342"/>
                  </a:cubicBezTo>
                  <a:cubicBezTo>
                    <a:pt x="322" y="335"/>
                    <a:pt x="330" y="331"/>
                    <a:pt x="344" y="323"/>
                  </a:cubicBezTo>
                  <a:cubicBezTo>
                    <a:pt x="356" y="316"/>
                    <a:pt x="368" y="286"/>
                    <a:pt x="360" y="274"/>
                  </a:cubicBezTo>
                  <a:cubicBezTo>
                    <a:pt x="362" y="276"/>
                    <a:pt x="362" y="276"/>
                    <a:pt x="362" y="276"/>
                  </a:cubicBezTo>
                  <a:cubicBezTo>
                    <a:pt x="379" y="276"/>
                    <a:pt x="396" y="275"/>
                    <a:pt x="414" y="274"/>
                  </a:cubicBezTo>
                  <a:cubicBezTo>
                    <a:pt x="451" y="273"/>
                    <a:pt x="495" y="272"/>
                    <a:pt x="531" y="262"/>
                  </a:cubicBezTo>
                  <a:cubicBezTo>
                    <a:pt x="553" y="256"/>
                    <a:pt x="578" y="251"/>
                    <a:pt x="601" y="250"/>
                  </a:cubicBezTo>
                  <a:cubicBezTo>
                    <a:pt x="626" y="249"/>
                    <a:pt x="642" y="243"/>
                    <a:pt x="667" y="236"/>
                  </a:cubicBezTo>
                  <a:cubicBezTo>
                    <a:pt x="704" y="226"/>
                    <a:pt x="741" y="184"/>
                    <a:pt x="776" y="174"/>
                  </a:cubicBezTo>
                  <a:cubicBezTo>
                    <a:pt x="784" y="171"/>
                    <a:pt x="794" y="164"/>
                    <a:pt x="803" y="161"/>
                  </a:cubicBezTo>
                  <a:cubicBezTo>
                    <a:pt x="810" y="159"/>
                    <a:pt x="819" y="159"/>
                    <a:pt x="826" y="157"/>
                  </a:cubicBezTo>
                  <a:cubicBezTo>
                    <a:pt x="843" y="152"/>
                    <a:pt x="883" y="136"/>
                    <a:pt x="898" y="129"/>
                  </a:cubicBezTo>
                  <a:cubicBezTo>
                    <a:pt x="925" y="118"/>
                    <a:pt x="994" y="76"/>
                    <a:pt x="981" y="20"/>
                  </a:cubicBezTo>
                  <a:cubicBezTo>
                    <a:pt x="977" y="0"/>
                    <a:pt x="939" y="9"/>
                    <a:pt x="906" y="20"/>
                  </a:cubicBezTo>
                  <a:cubicBezTo>
                    <a:pt x="883" y="28"/>
                    <a:pt x="851" y="25"/>
                    <a:pt x="826" y="25"/>
                  </a:cubicBezTo>
                  <a:cubicBezTo>
                    <a:pt x="805" y="25"/>
                    <a:pt x="794" y="26"/>
                    <a:pt x="774" y="27"/>
                  </a:cubicBezTo>
                  <a:cubicBezTo>
                    <a:pt x="759" y="27"/>
                    <a:pt x="745" y="30"/>
                    <a:pt x="730" y="31"/>
                  </a:cubicBezTo>
                  <a:cubicBezTo>
                    <a:pt x="714" y="31"/>
                    <a:pt x="706" y="36"/>
                    <a:pt x="690" y="38"/>
                  </a:cubicBezTo>
                  <a:cubicBezTo>
                    <a:pt x="672" y="40"/>
                    <a:pt x="649" y="35"/>
                    <a:pt x="630" y="33"/>
                  </a:cubicBezTo>
                  <a:cubicBezTo>
                    <a:pt x="609" y="31"/>
                    <a:pt x="579" y="33"/>
                    <a:pt x="557" y="38"/>
                  </a:cubicBezTo>
                  <a:cubicBezTo>
                    <a:pt x="517" y="46"/>
                    <a:pt x="470" y="43"/>
                    <a:pt x="426" y="40"/>
                  </a:cubicBezTo>
                  <a:cubicBezTo>
                    <a:pt x="380" y="38"/>
                    <a:pt x="341" y="30"/>
                    <a:pt x="295" y="37"/>
                  </a:cubicBezTo>
                  <a:cubicBezTo>
                    <a:pt x="256" y="43"/>
                    <a:pt x="200" y="36"/>
                    <a:pt x="164" y="56"/>
                  </a:cubicBezTo>
                  <a:cubicBezTo>
                    <a:pt x="150" y="64"/>
                    <a:pt x="111" y="74"/>
                    <a:pt x="99" y="84"/>
                  </a:cubicBezTo>
                  <a:cubicBezTo>
                    <a:pt x="82" y="99"/>
                    <a:pt x="64" y="108"/>
                    <a:pt x="47" y="122"/>
                  </a:cubicBezTo>
                </a:path>
              </a:pathLst>
            </a:custGeom>
            <a:solidFill>
              <a:srgbClr val="FEE8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155" name="Freeform 5"/>
            <p:cNvSpPr>
              <a:spLocks/>
            </p:cNvSpPr>
            <p:nvPr/>
          </p:nvSpPr>
          <p:spPr bwMode="auto">
            <a:xfrm>
              <a:off x="1835" y="2355"/>
              <a:ext cx="748" cy="306"/>
            </a:xfrm>
            <a:custGeom>
              <a:avLst/>
              <a:gdLst>
                <a:gd name="T0" fmla="*/ 39484 w 299"/>
                <a:gd name="T1" fmla="*/ 10266 h 115"/>
                <a:gd name="T2" fmla="*/ 52403 w 299"/>
                <a:gd name="T3" fmla="*/ 2562 h 115"/>
                <a:gd name="T4" fmla="*/ 64973 w 299"/>
                <a:gd name="T5" fmla="*/ 1450 h 115"/>
                <a:gd name="T6" fmla="*/ 62046 w 299"/>
                <a:gd name="T7" fmla="*/ 18139 h 115"/>
                <a:gd name="T8" fmla="*/ 45355 w 299"/>
                <a:gd name="T9" fmla="*/ 30523 h 115"/>
                <a:gd name="T10" fmla="*/ 20371 w 299"/>
                <a:gd name="T11" fmla="*/ 39748 h 115"/>
                <a:gd name="T12" fmla="*/ 9124 w 299"/>
                <a:gd name="T13" fmla="*/ 38694 h 115"/>
                <a:gd name="T14" fmla="*/ 0 w 299"/>
                <a:gd name="T15" fmla="*/ 35890 h 115"/>
                <a:gd name="T16" fmla="*/ 14024 w 299"/>
                <a:gd name="T17" fmla="*/ 32689 h 115"/>
                <a:gd name="T18" fmla="*/ 21542 w 299"/>
                <a:gd name="T19" fmla="*/ 32689 h 115"/>
                <a:gd name="T20" fmla="*/ 33132 w 299"/>
                <a:gd name="T21" fmla="*/ 29073 h 115"/>
                <a:gd name="T22" fmla="*/ 39014 w 299"/>
                <a:gd name="T23" fmla="*/ 21609 h 115"/>
                <a:gd name="T24" fmla="*/ 52715 w 299"/>
                <a:gd name="T25" fmla="*/ 21609 h 115"/>
                <a:gd name="T26" fmla="*/ 63485 w 299"/>
                <a:gd name="T27" fmla="*/ 12376 h 115"/>
                <a:gd name="T28" fmla="*/ 62702 w 299"/>
                <a:gd name="T29" fmla="*/ 11979 h 115"/>
                <a:gd name="T30" fmla="*/ 48302 w 299"/>
                <a:gd name="T31" fmla="*/ 10266 h 115"/>
                <a:gd name="T32" fmla="*/ 39672 w 299"/>
                <a:gd name="T33" fmla="*/ 13488 h 115"/>
                <a:gd name="T34" fmla="*/ 32156 w 299"/>
                <a:gd name="T35" fmla="*/ 15188 h 115"/>
                <a:gd name="T36" fmla="*/ 39014 w 299"/>
                <a:gd name="T37" fmla="*/ 10683 h 1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99" h="115">
                  <a:moveTo>
                    <a:pt x="161" y="29"/>
                  </a:moveTo>
                  <a:cubicBezTo>
                    <a:pt x="179" y="25"/>
                    <a:pt x="196" y="13"/>
                    <a:pt x="214" y="7"/>
                  </a:cubicBezTo>
                  <a:cubicBezTo>
                    <a:pt x="230" y="2"/>
                    <a:pt x="249" y="0"/>
                    <a:pt x="265" y="4"/>
                  </a:cubicBezTo>
                  <a:cubicBezTo>
                    <a:pt x="299" y="12"/>
                    <a:pt x="270" y="40"/>
                    <a:pt x="253" y="51"/>
                  </a:cubicBezTo>
                  <a:cubicBezTo>
                    <a:pt x="232" y="64"/>
                    <a:pt x="209" y="81"/>
                    <a:pt x="185" y="86"/>
                  </a:cubicBezTo>
                  <a:cubicBezTo>
                    <a:pt x="151" y="93"/>
                    <a:pt x="118" y="105"/>
                    <a:pt x="83" y="112"/>
                  </a:cubicBezTo>
                  <a:cubicBezTo>
                    <a:pt x="67" y="115"/>
                    <a:pt x="53" y="113"/>
                    <a:pt x="37" y="109"/>
                  </a:cubicBezTo>
                  <a:cubicBezTo>
                    <a:pt x="28" y="107"/>
                    <a:pt x="6" y="107"/>
                    <a:pt x="0" y="101"/>
                  </a:cubicBezTo>
                  <a:cubicBezTo>
                    <a:pt x="19" y="101"/>
                    <a:pt x="40" y="101"/>
                    <a:pt x="57" y="92"/>
                  </a:cubicBezTo>
                  <a:cubicBezTo>
                    <a:pt x="71" y="84"/>
                    <a:pt x="73" y="90"/>
                    <a:pt x="88" y="92"/>
                  </a:cubicBezTo>
                  <a:cubicBezTo>
                    <a:pt x="102" y="93"/>
                    <a:pt x="124" y="89"/>
                    <a:pt x="135" y="82"/>
                  </a:cubicBezTo>
                  <a:cubicBezTo>
                    <a:pt x="145" y="77"/>
                    <a:pt x="150" y="66"/>
                    <a:pt x="159" y="61"/>
                  </a:cubicBezTo>
                  <a:cubicBezTo>
                    <a:pt x="175" y="79"/>
                    <a:pt x="198" y="69"/>
                    <a:pt x="215" y="61"/>
                  </a:cubicBezTo>
                  <a:cubicBezTo>
                    <a:pt x="229" y="54"/>
                    <a:pt x="255" y="56"/>
                    <a:pt x="259" y="35"/>
                  </a:cubicBezTo>
                  <a:cubicBezTo>
                    <a:pt x="258" y="34"/>
                    <a:pt x="257" y="35"/>
                    <a:pt x="256" y="34"/>
                  </a:cubicBezTo>
                  <a:cubicBezTo>
                    <a:pt x="246" y="14"/>
                    <a:pt x="214" y="23"/>
                    <a:pt x="197" y="29"/>
                  </a:cubicBezTo>
                  <a:cubicBezTo>
                    <a:pt x="184" y="34"/>
                    <a:pt x="176" y="38"/>
                    <a:pt x="162" y="38"/>
                  </a:cubicBezTo>
                  <a:cubicBezTo>
                    <a:pt x="151" y="38"/>
                    <a:pt x="141" y="41"/>
                    <a:pt x="131" y="43"/>
                  </a:cubicBezTo>
                  <a:cubicBezTo>
                    <a:pt x="139" y="34"/>
                    <a:pt x="149" y="32"/>
                    <a:pt x="159" y="30"/>
                  </a:cubicBezTo>
                </a:path>
              </a:pathLst>
            </a:custGeom>
            <a:solidFill>
              <a:srgbClr val="F4D5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156" name="Freeform 6"/>
            <p:cNvSpPr>
              <a:spLocks/>
            </p:cNvSpPr>
            <p:nvPr/>
          </p:nvSpPr>
          <p:spPr bwMode="auto">
            <a:xfrm>
              <a:off x="2368" y="2389"/>
              <a:ext cx="167" cy="94"/>
            </a:xfrm>
            <a:custGeom>
              <a:avLst/>
              <a:gdLst>
                <a:gd name="T0" fmla="*/ 0 w 67"/>
                <a:gd name="T1" fmla="*/ 4219 h 35"/>
                <a:gd name="T2" fmla="*/ 3081 w 67"/>
                <a:gd name="T3" fmla="*/ 13114 h 35"/>
                <a:gd name="T4" fmla="*/ 5977 w 67"/>
                <a:gd name="T5" fmla="*/ 7805 h 35"/>
                <a:gd name="T6" fmla="*/ 10760 w 67"/>
                <a:gd name="T7" fmla="*/ 7805 h 35"/>
                <a:gd name="T8" fmla="*/ 5282 w 67"/>
                <a:gd name="T9" fmla="*/ 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7" h="35">
                  <a:moveTo>
                    <a:pt x="0" y="11"/>
                  </a:moveTo>
                  <a:cubicBezTo>
                    <a:pt x="12" y="10"/>
                    <a:pt x="17" y="25"/>
                    <a:pt x="13" y="35"/>
                  </a:cubicBezTo>
                  <a:cubicBezTo>
                    <a:pt x="18" y="31"/>
                    <a:pt x="20" y="24"/>
                    <a:pt x="25" y="21"/>
                  </a:cubicBezTo>
                  <a:cubicBezTo>
                    <a:pt x="33" y="17"/>
                    <a:pt x="39" y="23"/>
                    <a:pt x="45" y="21"/>
                  </a:cubicBezTo>
                  <a:cubicBezTo>
                    <a:pt x="67" y="15"/>
                    <a:pt x="31" y="2"/>
                    <a:pt x="22" y="0"/>
                  </a:cubicBezTo>
                </a:path>
              </a:pathLst>
            </a:custGeom>
            <a:solidFill>
              <a:srgbClr val="F4D5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157" name="Freeform 7"/>
            <p:cNvSpPr>
              <a:spLocks/>
            </p:cNvSpPr>
            <p:nvPr/>
          </p:nvSpPr>
          <p:spPr bwMode="auto">
            <a:xfrm>
              <a:off x="2153" y="2451"/>
              <a:ext cx="90" cy="56"/>
            </a:xfrm>
            <a:custGeom>
              <a:avLst/>
              <a:gdLst>
                <a:gd name="T0" fmla="*/ 8800 w 36"/>
                <a:gd name="T1" fmla="*/ 0 h 21"/>
                <a:gd name="T2" fmla="*/ 6845 w 36"/>
                <a:gd name="T3" fmla="*/ 7531 h 21"/>
                <a:gd name="T4" fmla="*/ 0 w 36"/>
                <a:gd name="T5" fmla="*/ 3640 h 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" h="21">
                  <a:moveTo>
                    <a:pt x="36" y="0"/>
                  </a:moveTo>
                  <a:cubicBezTo>
                    <a:pt x="31" y="6"/>
                    <a:pt x="29" y="13"/>
                    <a:pt x="28" y="21"/>
                  </a:cubicBezTo>
                  <a:cubicBezTo>
                    <a:pt x="20" y="11"/>
                    <a:pt x="13" y="7"/>
                    <a:pt x="0" y="10"/>
                  </a:cubicBezTo>
                </a:path>
              </a:pathLst>
            </a:custGeom>
            <a:solidFill>
              <a:srgbClr val="F4D5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158" name="Freeform 8"/>
            <p:cNvSpPr>
              <a:spLocks/>
            </p:cNvSpPr>
            <p:nvPr/>
          </p:nvSpPr>
          <p:spPr bwMode="auto">
            <a:xfrm>
              <a:off x="2123" y="2288"/>
              <a:ext cx="312" cy="163"/>
            </a:xfrm>
            <a:custGeom>
              <a:avLst/>
              <a:gdLst>
                <a:gd name="T0" fmla="*/ 2910 w 125"/>
                <a:gd name="T1" fmla="*/ 19328 h 61"/>
                <a:gd name="T2" fmla="*/ 15987 w 125"/>
                <a:gd name="T3" fmla="*/ 11731 h 61"/>
                <a:gd name="T4" fmla="*/ 30229 w 125"/>
                <a:gd name="T5" fmla="*/ 6127 h 61"/>
                <a:gd name="T6" fmla="*/ 25656 w 125"/>
                <a:gd name="T7" fmla="*/ 0 h 61"/>
                <a:gd name="T8" fmla="*/ 17929 w 125"/>
                <a:gd name="T9" fmla="*/ 4791 h 61"/>
                <a:gd name="T10" fmla="*/ 10873 w 125"/>
                <a:gd name="T11" fmla="*/ 11316 h 61"/>
                <a:gd name="T12" fmla="*/ 2411 w 125"/>
                <a:gd name="T13" fmla="*/ 16372 h 61"/>
                <a:gd name="T14" fmla="*/ 0 w 125"/>
                <a:gd name="T15" fmla="*/ 22227 h 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5" h="61">
                  <a:moveTo>
                    <a:pt x="12" y="53"/>
                  </a:moveTo>
                  <a:cubicBezTo>
                    <a:pt x="33" y="55"/>
                    <a:pt x="48" y="39"/>
                    <a:pt x="66" y="32"/>
                  </a:cubicBezTo>
                  <a:cubicBezTo>
                    <a:pt x="85" y="24"/>
                    <a:pt x="106" y="23"/>
                    <a:pt x="125" y="17"/>
                  </a:cubicBezTo>
                  <a:cubicBezTo>
                    <a:pt x="117" y="15"/>
                    <a:pt x="109" y="7"/>
                    <a:pt x="106" y="0"/>
                  </a:cubicBezTo>
                  <a:cubicBezTo>
                    <a:pt x="91" y="7"/>
                    <a:pt x="91" y="13"/>
                    <a:pt x="74" y="13"/>
                  </a:cubicBezTo>
                  <a:cubicBezTo>
                    <a:pt x="58" y="13"/>
                    <a:pt x="54" y="20"/>
                    <a:pt x="45" y="31"/>
                  </a:cubicBezTo>
                  <a:cubicBezTo>
                    <a:pt x="37" y="41"/>
                    <a:pt x="16" y="38"/>
                    <a:pt x="10" y="45"/>
                  </a:cubicBezTo>
                  <a:cubicBezTo>
                    <a:pt x="5" y="51"/>
                    <a:pt x="11" y="52"/>
                    <a:pt x="0" y="61"/>
                  </a:cubicBezTo>
                </a:path>
              </a:pathLst>
            </a:custGeom>
            <a:solidFill>
              <a:srgbClr val="F4D5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159" name="Freeform 9"/>
            <p:cNvSpPr>
              <a:spLocks/>
            </p:cNvSpPr>
            <p:nvPr/>
          </p:nvSpPr>
          <p:spPr bwMode="auto">
            <a:xfrm>
              <a:off x="2478" y="2240"/>
              <a:ext cx="585" cy="109"/>
            </a:xfrm>
            <a:custGeom>
              <a:avLst/>
              <a:gdLst>
                <a:gd name="T0" fmla="*/ 0 w 234"/>
                <a:gd name="T1" fmla="*/ 12346 h 41"/>
                <a:gd name="T2" fmla="*/ 7813 w 234"/>
                <a:gd name="T3" fmla="*/ 7441 h 41"/>
                <a:gd name="T4" fmla="*/ 14970 w 234"/>
                <a:gd name="T5" fmla="*/ 8101 h 41"/>
                <a:gd name="T6" fmla="*/ 25708 w 234"/>
                <a:gd name="T7" fmla="*/ 7048 h 41"/>
                <a:gd name="T8" fmla="*/ 34970 w 234"/>
                <a:gd name="T9" fmla="*/ 0 h 41"/>
                <a:gd name="T10" fmla="*/ 46220 w 234"/>
                <a:gd name="T11" fmla="*/ 4248 h 41"/>
                <a:gd name="T12" fmla="*/ 57158 w 234"/>
                <a:gd name="T13" fmla="*/ 5992 h 41"/>
                <a:gd name="T14" fmla="*/ 46220 w 234"/>
                <a:gd name="T15" fmla="*/ 9153 h 41"/>
                <a:gd name="T16" fmla="*/ 35158 w 234"/>
                <a:gd name="T17" fmla="*/ 11690 h 41"/>
                <a:gd name="T18" fmla="*/ 18095 w 234"/>
                <a:gd name="T19" fmla="*/ 13040 h 41"/>
                <a:gd name="T20" fmla="*/ 1488 w 234"/>
                <a:gd name="T21" fmla="*/ 12737 h 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34" h="41">
                  <a:moveTo>
                    <a:pt x="0" y="35"/>
                  </a:moveTo>
                  <a:cubicBezTo>
                    <a:pt x="13" y="35"/>
                    <a:pt x="21" y="23"/>
                    <a:pt x="32" y="21"/>
                  </a:cubicBezTo>
                  <a:cubicBezTo>
                    <a:pt x="40" y="20"/>
                    <a:pt x="51" y="24"/>
                    <a:pt x="61" y="23"/>
                  </a:cubicBezTo>
                  <a:cubicBezTo>
                    <a:pt x="76" y="21"/>
                    <a:pt x="90" y="22"/>
                    <a:pt x="105" y="20"/>
                  </a:cubicBezTo>
                  <a:cubicBezTo>
                    <a:pt x="123" y="18"/>
                    <a:pt x="129" y="8"/>
                    <a:pt x="143" y="0"/>
                  </a:cubicBezTo>
                  <a:cubicBezTo>
                    <a:pt x="152" y="15"/>
                    <a:pt x="174" y="12"/>
                    <a:pt x="189" y="12"/>
                  </a:cubicBezTo>
                  <a:cubicBezTo>
                    <a:pt x="203" y="11"/>
                    <a:pt x="220" y="15"/>
                    <a:pt x="234" y="17"/>
                  </a:cubicBezTo>
                  <a:cubicBezTo>
                    <a:pt x="219" y="17"/>
                    <a:pt x="203" y="24"/>
                    <a:pt x="189" y="26"/>
                  </a:cubicBezTo>
                  <a:cubicBezTo>
                    <a:pt x="172" y="29"/>
                    <a:pt x="160" y="32"/>
                    <a:pt x="144" y="33"/>
                  </a:cubicBezTo>
                  <a:cubicBezTo>
                    <a:pt x="120" y="36"/>
                    <a:pt x="97" y="35"/>
                    <a:pt x="74" y="37"/>
                  </a:cubicBezTo>
                  <a:cubicBezTo>
                    <a:pt x="58" y="39"/>
                    <a:pt x="21" y="41"/>
                    <a:pt x="6" y="36"/>
                  </a:cubicBezTo>
                </a:path>
              </a:pathLst>
            </a:custGeom>
            <a:solidFill>
              <a:srgbClr val="F4D5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160" name="Freeform 10"/>
            <p:cNvSpPr>
              <a:spLocks/>
            </p:cNvSpPr>
            <p:nvPr/>
          </p:nvSpPr>
          <p:spPr bwMode="auto">
            <a:xfrm>
              <a:off x="3150" y="1987"/>
              <a:ext cx="658" cy="288"/>
            </a:xfrm>
            <a:custGeom>
              <a:avLst/>
              <a:gdLst>
                <a:gd name="T0" fmla="*/ 0 w 263"/>
                <a:gd name="T1" fmla="*/ 38835 h 108"/>
                <a:gd name="T2" fmla="*/ 5214 w 263"/>
                <a:gd name="T3" fmla="*/ 34133 h 108"/>
                <a:gd name="T4" fmla="*/ 11291 w 263"/>
                <a:gd name="T5" fmla="*/ 33016 h 108"/>
                <a:gd name="T6" fmla="*/ 26295 w 263"/>
                <a:gd name="T7" fmla="*/ 22243 h 108"/>
                <a:gd name="T8" fmla="*/ 27936 w 263"/>
                <a:gd name="T9" fmla="*/ 12949 h 108"/>
                <a:gd name="T10" fmla="*/ 31196 w 263"/>
                <a:gd name="T11" fmla="*/ 9309 h 108"/>
                <a:gd name="T12" fmla="*/ 43148 w 263"/>
                <a:gd name="T13" fmla="*/ 6464 h 108"/>
                <a:gd name="T14" fmla="*/ 51447 w 263"/>
                <a:gd name="T15" fmla="*/ 397 h 108"/>
                <a:gd name="T16" fmla="*/ 58807 w 263"/>
                <a:gd name="T17" fmla="*/ 0 h 108"/>
                <a:gd name="T18" fmla="*/ 64492 w 263"/>
                <a:gd name="T19" fmla="*/ 0 h 108"/>
                <a:gd name="T20" fmla="*/ 58152 w 263"/>
                <a:gd name="T21" fmla="*/ 3640 h 108"/>
                <a:gd name="T22" fmla="*/ 49017 w 263"/>
                <a:gd name="T23" fmla="*/ 7133 h 108"/>
                <a:gd name="T24" fmla="*/ 34126 w 263"/>
                <a:gd name="T25" fmla="*/ 16840 h 108"/>
                <a:gd name="T26" fmla="*/ 27266 w 263"/>
                <a:gd name="T27" fmla="*/ 25485 h 108"/>
                <a:gd name="T28" fmla="*/ 20893 w 263"/>
                <a:gd name="T29" fmla="*/ 31309 h 108"/>
                <a:gd name="T30" fmla="*/ 5872 w 263"/>
                <a:gd name="T31" fmla="*/ 37773 h 108"/>
                <a:gd name="T32" fmla="*/ 988 w 263"/>
                <a:gd name="T33" fmla="*/ 38435 h 10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63" h="108">
                  <a:moveTo>
                    <a:pt x="0" y="108"/>
                  </a:moveTo>
                  <a:cubicBezTo>
                    <a:pt x="9" y="105"/>
                    <a:pt x="12" y="97"/>
                    <a:pt x="21" y="95"/>
                  </a:cubicBezTo>
                  <a:cubicBezTo>
                    <a:pt x="29" y="93"/>
                    <a:pt x="38" y="94"/>
                    <a:pt x="46" y="92"/>
                  </a:cubicBezTo>
                  <a:cubicBezTo>
                    <a:pt x="63" y="86"/>
                    <a:pt x="96" y="78"/>
                    <a:pt x="107" y="62"/>
                  </a:cubicBezTo>
                  <a:cubicBezTo>
                    <a:pt x="112" y="56"/>
                    <a:pt x="113" y="44"/>
                    <a:pt x="114" y="36"/>
                  </a:cubicBezTo>
                  <a:cubicBezTo>
                    <a:pt x="114" y="23"/>
                    <a:pt x="114" y="26"/>
                    <a:pt x="127" y="26"/>
                  </a:cubicBezTo>
                  <a:cubicBezTo>
                    <a:pt x="144" y="26"/>
                    <a:pt x="161" y="22"/>
                    <a:pt x="176" y="18"/>
                  </a:cubicBezTo>
                  <a:cubicBezTo>
                    <a:pt x="185" y="16"/>
                    <a:pt x="208" y="10"/>
                    <a:pt x="210" y="1"/>
                  </a:cubicBezTo>
                  <a:cubicBezTo>
                    <a:pt x="221" y="4"/>
                    <a:pt x="229" y="2"/>
                    <a:pt x="240" y="0"/>
                  </a:cubicBezTo>
                  <a:cubicBezTo>
                    <a:pt x="248" y="0"/>
                    <a:pt x="257" y="3"/>
                    <a:pt x="263" y="0"/>
                  </a:cubicBezTo>
                  <a:cubicBezTo>
                    <a:pt x="256" y="7"/>
                    <a:pt x="246" y="7"/>
                    <a:pt x="237" y="10"/>
                  </a:cubicBezTo>
                  <a:cubicBezTo>
                    <a:pt x="226" y="14"/>
                    <a:pt x="210" y="17"/>
                    <a:pt x="200" y="20"/>
                  </a:cubicBezTo>
                  <a:cubicBezTo>
                    <a:pt x="179" y="25"/>
                    <a:pt x="157" y="37"/>
                    <a:pt x="139" y="47"/>
                  </a:cubicBezTo>
                  <a:cubicBezTo>
                    <a:pt x="128" y="54"/>
                    <a:pt x="121" y="64"/>
                    <a:pt x="111" y="71"/>
                  </a:cubicBezTo>
                  <a:cubicBezTo>
                    <a:pt x="103" y="77"/>
                    <a:pt x="93" y="82"/>
                    <a:pt x="85" y="87"/>
                  </a:cubicBezTo>
                  <a:cubicBezTo>
                    <a:pt x="67" y="98"/>
                    <a:pt x="44" y="102"/>
                    <a:pt x="24" y="105"/>
                  </a:cubicBezTo>
                  <a:cubicBezTo>
                    <a:pt x="18" y="106"/>
                    <a:pt x="8" y="108"/>
                    <a:pt x="4" y="107"/>
                  </a:cubicBezTo>
                </a:path>
              </a:pathLst>
            </a:custGeom>
            <a:solidFill>
              <a:srgbClr val="F4D5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161" name="Freeform 11"/>
            <p:cNvSpPr>
              <a:spLocks/>
            </p:cNvSpPr>
            <p:nvPr/>
          </p:nvSpPr>
          <p:spPr bwMode="auto">
            <a:xfrm>
              <a:off x="3733" y="1800"/>
              <a:ext cx="332" cy="203"/>
            </a:xfrm>
            <a:custGeom>
              <a:avLst/>
              <a:gdLst>
                <a:gd name="T0" fmla="*/ 5509 w 133"/>
                <a:gd name="T1" fmla="*/ 26927 h 76"/>
                <a:gd name="T2" fmla="*/ 13752 w 133"/>
                <a:gd name="T3" fmla="*/ 21475 h 76"/>
                <a:gd name="T4" fmla="*/ 21822 w 133"/>
                <a:gd name="T5" fmla="*/ 16331 h 76"/>
                <a:gd name="T6" fmla="*/ 32184 w 133"/>
                <a:gd name="T7" fmla="*/ 0 h 76"/>
                <a:gd name="T8" fmla="*/ 24421 w 133"/>
                <a:gd name="T9" fmla="*/ 5850 h 76"/>
                <a:gd name="T10" fmla="*/ 15492 w 133"/>
                <a:gd name="T11" fmla="*/ 16753 h 76"/>
                <a:gd name="T12" fmla="*/ 8929 w 133"/>
                <a:gd name="T13" fmla="*/ 21075 h 76"/>
                <a:gd name="T14" fmla="*/ 0 w 133"/>
                <a:gd name="T15" fmla="*/ 27597 h 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3" h="76">
                  <a:moveTo>
                    <a:pt x="23" y="74"/>
                  </a:moveTo>
                  <a:cubicBezTo>
                    <a:pt x="36" y="71"/>
                    <a:pt x="45" y="64"/>
                    <a:pt x="57" y="59"/>
                  </a:cubicBezTo>
                  <a:cubicBezTo>
                    <a:pt x="68" y="54"/>
                    <a:pt x="80" y="52"/>
                    <a:pt x="90" y="45"/>
                  </a:cubicBezTo>
                  <a:cubicBezTo>
                    <a:pt x="104" y="36"/>
                    <a:pt x="129" y="18"/>
                    <a:pt x="133" y="0"/>
                  </a:cubicBezTo>
                  <a:cubicBezTo>
                    <a:pt x="125" y="9"/>
                    <a:pt x="113" y="15"/>
                    <a:pt x="101" y="16"/>
                  </a:cubicBezTo>
                  <a:cubicBezTo>
                    <a:pt x="101" y="30"/>
                    <a:pt x="76" y="45"/>
                    <a:pt x="64" y="46"/>
                  </a:cubicBezTo>
                  <a:cubicBezTo>
                    <a:pt x="50" y="48"/>
                    <a:pt x="47" y="50"/>
                    <a:pt x="37" y="58"/>
                  </a:cubicBezTo>
                  <a:cubicBezTo>
                    <a:pt x="25" y="67"/>
                    <a:pt x="14" y="73"/>
                    <a:pt x="0" y="76"/>
                  </a:cubicBezTo>
                </a:path>
              </a:pathLst>
            </a:custGeom>
            <a:solidFill>
              <a:srgbClr val="F4D5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162" name="Freeform 12"/>
            <p:cNvSpPr>
              <a:spLocks/>
            </p:cNvSpPr>
            <p:nvPr/>
          </p:nvSpPr>
          <p:spPr bwMode="auto">
            <a:xfrm>
              <a:off x="4013" y="1664"/>
              <a:ext cx="77" cy="179"/>
            </a:xfrm>
            <a:custGeom>
              <a:avLst/>
              <a:gdLst>
                <a:gd name="T0" fmla="*/ 462 w 31"/>
                <a:gd name="T1" fmla="*/ 401 h 67"/>
                <a:gd name="T2" fmla="*/ 7263 w 31"/>
                <a:gd name="T3" fmla="*/ 7229 h 67"/>
                <a:gd name="T4" fmla="*/ 6133 w 31"/>
                <a:gd name="T5" fmla="*/ 15239 h 67"/>
                <a:gd name="T6" fmla="*/ 2541 w 31"/>
                <a:gd name="T7" fmla="*/ 24355 h 67"/>
                <a:gd name="T8" fmla="*/ 0 w 31"/>
                <a:gd name="T9" fmla="*/ 17430 h 67"/>
                <a:gd name="T10" fmla="*/ 5214 w 31"/>
                <a:gd name="T11" fmla="*/ 6524 h 67"/>
                <a:gd name="T12" fmla="*/ 641 w 31"/>
                <a:gd name="T13" fmla="*/ 0 h 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" h="67">
                  <a:moveTo>
                    <a:pt x="2" y="1"/>
                  </a:moveTo>
                  <a:cubicBezTo>
                    <a:pt x="18" y="0"/>
                    <a:pt x="29" y="0"/>
                    <a:pt x="31" y="20"/>
                  </a:cubicBezTo>
                  <a:cubicBezTo>
                    <a:pt x="31" y="28"/>
                    <a:pt x="29" y="35"/>
                    <a:pt x="26" y="42"/>
                  </a:cubicBezTo>
                  <a:cubicBezTo>
                    <a:pt x="23" y="49"/>
                    <a:pt x="16" y="65"/>
                    <a:pt x="11" y="67"/>
                  </a:cubicBezTo>
                  <a:cubicBezTo>
                    <a:pt x="16" y="55"/>
                    <a:pt x="17" y="44"/>
                    <a:pt x="0" y="48"/>
                  </a:cubicBezTo>
                  <a:cubicBezTo>
                    <a:pt x="2" y="39"/>
                    <a:pt x="21" y="33"/>
                    <a:pt x="22" y="18"/>
                  </a:cubicBezTo>
                  <a:cubicBezTo>
                    <a:pt x="22" y="9"/>
                    <a:pt x="11" y="3"/>
                    <a:pt x="3" y="0"/>
                  </a:cubicBezTo>
                </a:path>
              </a:pathLst>
            </a:custGeom>
            <a:solidFill>
              <a:srgbClr val="F4D5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163" name="Freeform 13"/>
            <p:cNvSpPr>
              <a:spLocks/>
            </p:cNvSpPr>
            <p:nvPr/>
          </p:nvSpPr>
          <p:spPr bwMode="auto">
            <a:xfrm>
              <a:off x="3645" y="1867"/>
              <a:ext cx="30" cy="61"/>
            </a:xfrm>
            <a:custGeom>
              <a:avLst/>
              <a:gdLst>
                <a:gd name="T0" fmla="*/ 0 w 12"/>
                <a:gd name="T1" fmla="*/ 3567 h 23"/>
                <a:gd name="T2" fmla="*/ 1958 w 12"/>
                <a:gd name="T3" fmla="*/ 8018 h 23"/>
                <a:gd name="T4" fmla="*/ 2938 w 12"/>
                <a:gd name="T5" fmla="*/ 0 h 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23">
                  <a:moveTo>
                    <a:pt x="0" y="10"/>
                  </a:moveTo>
                  <a:cubicBezTo>
                    <a:pt x="4" y="14"/>
                    <a:pt x="7" y="19"/>
                    <a:pt x="8" y="23"/>
                  </a:cubicBezTo>
                  <a:cubicBezTo>
                    <a:pt x="9" y="16"/>
                    <a:pt x="9" y="6"/>
                    <a:pt x="12" y="0"/>
                  </a:cubicBezTo>
                </a:path>
              </a:pathLst>
            </a:custGeom>
            <a:solidFill>
              <a:srgbClr val="F4D5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164" name="Freeform 14"/>
            <p:cNvSpPr>
              <a:spLocks/>
            </p:cNvSpPr>
            <p:nvPr/>
          </p:nvSpPr>
          <p:spPr bwMode="auto">
            <a:xfrm>
              <a:off x="3828" y="1741"/>
              <a:ext cx="37" cy="32"/>
            </a:xfrm>
            <a:custGeom>
              <a:avLst/>
              <a:gdLst>
                <a:gd name="T0" fmla="*/ 0 w 15"/>
                <a:gd name="T1" fmla="*/ 0 h 12"/>
                <a:gd name="T2" fmla="*/ 3365 w 15"/>
                <a:gd name="T3" fmla="*/ 1459 h 12"/>
                <a:gd name="T4" fmla="*/ 2294 w 15"/>
                <a:gd name="T5" fmla="*/ 4301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12">
                  <a:moveTo>
                    <a:pt x="0" y="0"/>
                  </a:moveTo>
                  <a:cubicBezTo>
                    <a:pt x="4" y="3"/>
                    <a:pt x="9" y="3"/>
                    <a:pt x="15" y="4"/>
                  </a:cubicBezTo>
                  <a:cubicBezTo>
                    <a:pt x="12" y="5"/>
                    <a:pt x="10" y="9"/>
                    <a:pt x="10" y="12"/>
                  </a:cubicBezTo>
                </a:path>
              </a:pathLst>
            </a:custGeom>
            <a:solidFill>
              <a:srgbClr val="F4D5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165" name="Freeform 15"/>
            <p:cNvSpPr>
              <a:spLocks/>
            </p:cNvSpPr>
            <p:nvPr/>
          </p:nvSpPr>
          <p:spPr bwMode="auto">
            <a:xfrm>
              <a:off x="3480" y="1744"/>
              <a:ext cx="55" cy="32"/>
            </a:xfrm>
            <a:custGeom>
              <a:avLst/>
              <a:gdLst>
                <a:gd name="T0" fmla="*/ 0 w 22"/>
                <a:gd name="T1" fmla="*/ 1459 h 12"/>
                <a:gd name="T2" fmla="*/ 5395 w 22"/>
                <a:gd name="T3" fmla="*/ 1059 h 12"/>
                <a:gd name="T4" fmla="*/ 4425 w 22"/>
                <a:gd name="T5" fmla="*/ 4301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" h="12">
                  <a:moveTo>
                    <a:pt x="0" y="4"/>
                  </a:moveTo>
                  <a:cubicBezTo>
                    <a:pt x="7" y="5"/>
                    <a:pt x="13" y="0"/>
                    <a:pt x="22" y="3"/>
                  </a:cubicBezTo>
                  <a:cubicBezTo>
                    <a:pt x="18" y="5"/>
                    <a:pt x="16" y="9"/>
                    <a:pt x="18" y="12"/>
                  </a:cubicBezTo>
                </a:path>
              </a:pathLst>
            </a:custGeom>
            <a:solidFill>
              <a:srgbClr val="F4D5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166" name="Freeform 16"/>
            <p:cNvSpPr>
              <a:spLocks/>
            </p:cNvSpPr>
            <p:nvPr/>
          </p:nvSpPr>
          <p:spPr bwMode="auto">
            <a:xfrm>
              <a:off x="3110" y="1912"/>
              <a:ext cx="25" cy="48"/>
            </a:xfrm>
            <a:custGeom>
              <a:avLst/>
              <a:gdLst>
                <a:gd name="T0" fmla="*/ 520 w 10"/>
                <a:gd name="T1" fmla="*/ 0 h 18"/>
                <a:gd name="T2" fmla="*/ 2470 w 10"/>
                <a:gd name="T3" fmla="*/ 6464 h 18"/>
                <a:gd name="T4" fmla="*/ 0 w 10"/>
                <a:gd name="T5" fmla="*/ 5405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18">
                  <a:moveTo>
                    <a:pt x="2" y="0"/>
                  </a:moveTo>
                  <a:cubicBezTo>
                    <a:pt x="3" y="7"/>
                    <a:pt x="8" y="12"/>
                    <a:pt x="10" y="18"/>
                  </a:cubicBezTo>
                  <a:cubicBezTo>
                    <a:pt x="7" y="16"/>
                    <a:pt x="3" y="14"/>
                    <a:pt x="0" y="15"/>
                  </a:cubicBezTo>
                </a:path>
              </a:pathLst>
            </a:custGeom>
            <a:solidFill>
              <a:srgbClr val="F4D5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167" name="Freeform 17"/>
            <p:cNvSpPr>
              <a:spLocks/>
            </p:cNvSpPr>
            <p:nvPr/>
          </p:nvSpPr>
          <p:spPr bwMode="auto">
            <a:xfrm>
              <a:off x="3150" y="2219"/>
              <a:ext cx="88" cy="40"/>
            </a:xfrm>
            <a:custGeom>
              <a:avLst/>
              <a:gdLst>
                <a:gd name="T0" fmla="*/ 1795 w 35"/>
                <a:gd name="T1" fmla="*/ 5005 h 15"/>
                <a:gd name="T2" fmla="*/ 8838 w 35"/>
                <a:gd name="T3" fmla="*/ 3243 h 15"/>
                <a:gd name="T4" fmla="*/ 3515 w 35"/>
                <a:gd name="T5" fmla="*/ 0 h 15"/>
                <a:gd name="T6" fmla="*/ 0 w 35"/>
                <a:gd name="T7" fmla="*/ 5405 h 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15">
                  <a:moveTo>
                    <a:pt x="7" y="14"/>
                  </a:moveTo>
                  <a:cubicBezTo>
                    <a:pt x="14" y="13"/>
                    <a:pt x="29" y="14"/>
                    <a:pt x="35" y="9"/>
                  </a:cubicBezTo>
                  <a:cubicBezTo>
                    <a:pt x="31" y="4"/>
                    <a:pt x="20" y="3"/>
                    <a:pt x="14" y="0"/>
                  </a:cubicBezTo>
                  <a:cubicBezTo>
                    <a:pt x="9" y="6"/>
                    <a:pt x="4" y="11"/>
                    <a:pt x="0" y="15"/>
                  </a:cubicBezTo>
                </a:path>
              </a:pathLst>
            </a:custGeom>
            <a:solidFill>
              <a:srgbClr val="F4D5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168" name="Freeform 18"/>
            <p:cNvSpPr>
              <a:spLocks/>
            </p:cNvSpPr>
            <p:nvPr/>
          </p:nvSpPr>
          <p:spPr bwMode="auto">
            <a:xfrm>
              <a:off x="3410" y="2011"/>
              <a:ext cx="48" cy="112"/>
            </a:xfrm>
            <a:custGeom>
              <a:avLst/>
              <a:gdLst>
                <a:gd name="T0" fmla="*/ 3580 w 19"/>
                <a:gd name="T1" fmla="*/ 0 h 42"/>
                <a:gd name="T2" fmla="*/ 0 w 19"/>
                <a:gd name="T3" fmla="*/ 6883 h 42"/>
                <a:gd name="T4" fmla="*/ 824 w 19"/>
                <a:gd name="T5" fmla="*/ 15112 h 42"/>
                <a:gd name="T6" fmla="*/ 4934 w 19"/>
                <a:gd name="T7" fmla="*/ 11171 h 42"/>
                <a:gd name="T8" fmla="*/ 3388 w 19"/>
                <a:gd name="T9" fmla="*/ 661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42">
                  <a:moveTo>
                    <a:pt x="14" y="0"/>
                  </a:moveTo>
                  <a:cubicBezTo>
                    <a:pt x="9" y="7"/>
                    <a:pt x="7" y="15"/>
                    <a:pt x="0" y="19"/>
                  </a:cubicBezTo>
                  <a:cubicBezTo>
                    <a:pt x="6" y="23"/>
                    <a:pt x="6" y="35"/>
                    <a:pt x="3" y="42"/>
                  </a:cubicBezTo>
                  <a:cubicBezTo>
                    <a:pt x="6" y="37"/>
                    <a:pt x="12" y="31"/>
                    <a:pt x="19" y="31"/>
                  </a:cubicBezTo>
                  <a:cubicBezTo>
                    <a:pt x="16" y="21"/>
                    <a:pt x="13" y="15"/>
                    <a:pt x="13" y="2"/>
                  </a:cubicBezTo>
                </a:path>
              </a:pathLst>
            </a:custGeom>
            <a:solidFill>
              <a:srgbClr val="F4D5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169" name="Freeform 19"/>
            <p:cNvSpPr>
              <a:spLocks/>
            </p:cNvSpPr>
            <p:nvPr/>
          </p:nvSpPr>
          <p:spPr bwMode="auto">
            <a:xfrm>
              <a:off x="2523" y="1981"/>
              <a:ext cx="62" cy="56"/>
            </a:xfrm>
            <a:custGeom>
              <a:avLst/>
              <a:gdLst>
                <a:gd name="T0" fmla="*/ 0 w 25"/>
                <a:gd name="T1" fmla="*/ 1459 h 21"/>
                <a:gd name="T2" fmla="*/ 4883 w 25"/>
                <a:gd name="T3" fmla="*/ 7531 h 21"/>
                <a:gd name="T4" fmla="*/ 5826 w 25"/>
                <a:gd name="T5" fmla="*/ 0 h 21"/>
                <a:gd name="T6" fmla="*/ 2073 w 25"/>
                <a:gd name="T7" fmla="*/ 397 h 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21">
                  <a:moveTo>
                    <a:pt x="0" y="4"/>
                  </a:moveTo>
                  <a:cubicBezTo>
                    <a:pt x="9" y="4"/>
                    <a:pt x="16" y="15"/>
                    <a:pt x="21" y="21"/>
                  </a:cubicBezTo>
                  <a:cubicBezTo>
                    <a:pt x="20" y="14"/>
                    <a:pt x="22" y="6"/>
                    <a:pt x="25" y="0"/>
                  </a:cubicBezTo>
                  <a:cubicBezTo>
                    <a:pt x="21" y="4"/>
                    <a:pt x="14" y="3"/>
                    <a:pt x="9" y="1"/>
                  </a:cubicBezTo>
                </a:path>
              </a:pathLst>
            </a:custGeom>
            <a:solidFill>
              <a:srgbClr val="F4D5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170" name="Freeform 20"/>
            <p:cNvSpPr>
              <a:spLocks/>
            </p:cNvSpPr>
            <p:nvPr/>
          </p:nvSpPr>
          <p:spPr bwMode="auto">
            <a:xfrm>
              <a:off x="2615" y="1821"/>
              <a:ext cx="48" cy="38"/>
            </a:xfrm>
            <a:custGeom>
              <a:avLst/>
              <a:gdLst>
                <a:gd name="T0" fmla="*/ 0 w 19"/>
                <a:gd name="T1" fmla="*/ 0 h 14"/>
                <a:gd name="T2" fmla="*/ 1839 w 19"/>
                <a:gd name="T3" fmla="*/ 5600 h 14"/>
                <a:gd name="T4" fmla="*/ 4934 w 19"/>
                <a:gd name="T5" fmla="*/ 3520 h 14"/>
                <a:gd name="T6" fmla="*/ 1341 w 19"/>
                <a:gd name="T7" fmla="*/ 442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14">
                  <a:moveTo>
                    <a:pt x="0" y="0"/>
                  </a:moveTo>
                  <a:cubicBezTo>
                    <a:pt x="5" y="3"/>
                    <a:pt x="5" y="9"/>
                    <a:pt x="7" y="14"/>
                  </a:cubicBezTo>
                  <a:cubicBezTo>
                    <a:pt x="11" y="11"/>
                    <a:pt x="15" y="10"/>
                    <a:pt x="19" y="9"/>
                  </a:cubicBezTo>
                  <a:cubicBezTo>
                    <a:pt x="13" y="10"/>
                    <a:pt x="8" y="6"/>
                    <a:pt x="5" y="1"/>
                  </a:cubicBezTo>
                </a:path>
              </a:pathLst>
            </a:custGeom>
            <a:solidFill>
              <a:srgbClr val="F4D5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171" name="Freeform 21"/>
            <p:cNvSpPr>
              <a:spLocks/>
            </p:cNvSpPr>
            <p:nvPr/>
          </p:nvSpPr>
          <p:spPr bwMode="auto">
            <a:xfrm>
              <a:off x="2808" y="1920"/>
              <a:ext cx="45" cy="35"/>
            </a:xfrm>
            <a:custGeom>
              <a:avLst/>
              <a:gdLst>
                <a:gd name="T0" fmla="*/ 0 w 18"/>
                <a:gd name="T1" fmla="*/ 428 h 13"/>
                <a:gd name="T2" fmla="*/ 1958 w 18"/>
                <a:gd name="T3" fmla="*/ 4935 h 13"/>
                <a:gd name="T4" fmla="*/ 4425 w 18"/>
                <a:gd name="T5" fmla="*/ 1580 h 13"/>
                <a:gd name="T6" fmla="*/ 1770 w 18"/>
                <a:gd name="T7" fmla="*/ 0 h 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13">
                  <a:moveTo>
                    <a:pt x="0" y="1"/>
                  </a:moveTo>
                  <a:cubicBezTo>
                    <a:pt x="4" y="4"/>
                    <a:pt x="6" y="8"/>
                    <a:pt x="8" y="13"/>
                  </a:cubicBezTo>
                  <a:cubicBezTo>
                    <a:pt x="9" y="9"/>
                    <a:pt x="14" y="7"/>
                    <a:pt x="18" y="4"/>
                  </a:cubicBezTo>
                  <a:cubicBezTo>
                    <a:pt x="14" y="5"/>
                    <a:pt x="9" y="4"/>
                    <a:pt x="7" y="0"/>
                  </a:cubicBezTo>
                </a:path>
              </a:pathLst>
            </a:custGeom>
            <a:solidFill>
              <a:srgbClr val="F4D5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172" name="Freeform 22"/>
            <p:cNvSpPr>
              <a:spLocks/>
            </p:cNvSpPr>
            <p:nvPr/>
          </p:nvSpPr>
          <p:spPr bwMode="auto">
            <a:xfrm>
              <a:off x="2790" y="2128"/>
              <a:ext cx="53" cy="83"/>
            </a:xfrm>
            <a:custGeom>
              <a:avLst/>
              <a:gdLst>
                <a:gd name="T0" fmla="*/ 0 w 21"/>
                <a:gd name="T1" fmla="*/ 0 h 31"/>
                <a:gd name="T2" fmla="*/ 2880 w 21"/>
                <a:gd name="T3" fmla="*/ 11398 h 31"/>
                <a:gd name="T4" fmla="*/ 5434 w 21"/>
                <a:gd name="T5" fmla="*/ 4838 h 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31">
                  <a:moveTo>
                    <a:pt x="0" y="0"/>
                  </a:moveTo>
                  <a:cubicBezTo>
                    <a:pt x="14" y="8"/>
                    <a:pt x="5" y="21"/>
                    <a:pt x="11" y="31"/>
                  </a:cubicBezTo>
                  <a:cubicBezTo>
                    <a:pt x="10" y="23"/>
                    <a:pt x="13" y="18"/>
                    <a:pt x="21" y="13"/>
                  </a:cubicBezTo>
                </a:path>
              </a:pathLst>
            </a:custGeom>
            <a:solidFill>
              <a:srgbClr val="F4D5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173" name="Freeform 23"/>
            <p:cNvSpPr>
              <a:spLocks/>
            </p:cNvSpPr>
            <p:nvPr/>
          </p:nvSpPr>
          <p:spPr bwMode="auto">
            <a:xfrm>
              <a:off x="2525" y="2275"/>
              <a:ext cx="75" cy="42"/>
            </a:xfrm>
            <a:custGeom>
              <a:avLst/>
              <a:gdLst>
                <a:gd name="T0" fmla="*/ 0 w 30"/>
                <a:gd name="T1" fmla="*/ 5229 h 16"/>
                <a:gd name="T2" fmla="*/ 3250 w 30"/>
                <a:gd name="T3" fmla="*/ 0 h 16"/>
                <a:gd name="T4" fmla="*/ 7345 w 30"/>
                <a:gd name="T5" fmla="*/ 4232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" h="16">
                  <a:moveTo>
                    <a:pt x="0" y="16"/>
                  </a:moveTo>
                  <a:cubicBezTo>
                    <a:pt x="4" y="11"/>
                    <a:pt x="9" y="5"/>
                    <a:pt x="13" y="0"/>
                  </a:cubicBezTo>
                  <a:cubicBezTo>
                    <a:pt x="16" y="7"/>
                    <a:pt x="23" y="10"/>
                    <a:pt x="30" y="13"/>
                  </a:cubicBezTo>
                </a:path>
              </a:pathLst>
            </a:custGeom>
            <a:solidFill>
              <a:srgbClr val="F4D5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174" name="Freeform 24"/>
            <p:cNvSpPr>
              <a:spLocks/>
            </p:cNvSpPr>
            <p:nvPr/>
          </p:nvSpPr>
          <p:spPr bwMode="auto">
            <a:xfrm>
              <a:off x="2135" y="2128"/>
              <a:ext cx="60" cy="77"/>
            </a:xfrm>
            <a:custGeom>
              <a:avLst/>
              <a:gdLst>
                <a:gd name="T0" fmla="*/ 5863 w 24"/>
                <a:gd name="T1" fmla="*/ 0 h 29"/>
                <a:gd name="T2" fmla="*/ 4425 w 24"/>
                <a:gd name="T3" fmla="*/ 7411 h 29"/>
                <a:gd name="T4" fmla="*/ 0 w 24"/>
                <a:gd name="T5" fmla="*/ 10145 h 29"/>
                <a:gd name="T6" fmla="*/ 4895 w 24"/>
                <a:gd name="T7" fmla="*/ 656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" h="29">
                  <a:moveTo>
                    <a:pt x="24" y="0"/>
                  </a:moveTo>
                  <a:cubicBezTo>
                    <a:pt x="17" y="6"/>
                    <a:pt x="22" y="16"/>
                    <a:pt x="18" y="21"/>
                  </a:cubicBezTo>
                  <a:cubicBezTo>
                    <a:pt x="13" y="25"/>
                    <a:pt x="5" y="23"/>
                    <a:pt x="0" y="29"/>
                  </a:cubicBezTo>
                  <a:cubicBezTo>
                    <a:pt x="3" y="18"/>
                    <a:pt x="16" y="14"/>
                    <a:pt x="20" y="2"/>
                  </a:cubicBezTo>
                </a:path>
              </a:pathLst>
            </a:custGeom>
            <a:solidFill>
              <a:srgbClr val="F4D5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175" name="Freeform 25"/>
            <p:cNvSpPr>
              <a:spLocks/>
            </p:cNvSpPr>
            <p:nvPr/>
          </p:nvSpPr>
          <p:spPr bwMode="auto">
            <a:xfrm>
              <a:off x="1970" y="2317"/>
              <a:ext cx="38" cy="43"/>
            </a:xfrm>
            <a:custGeom>
              <a:avLst/>
              <a:gdLst>
                <a:gd name="T0" fmla="*/ 0 w 15"/>
                <a:gd name="T1" fmla="*/ 0 h 16"/>
                <a:gd name="T2" fmla="*/ 3955 w 15"/>
                <a:gd name="T3" fmla="*/ 2658 h 16"/>
                <a:gd name="T4" fmla="*/ 1900 w 15"/>
                <a:gd name="T5" fmla="*/ 6060 h 16"/>
                <a:gd name="T6" fmla="*/ 1900 w 15"/>
                <a:gd name="T7" fmla="*/ 4913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16">
                  <a:moveTo>
                    <a:pt x="0" y="0"/>
                  </a:moveTo>
                  <a:cubicBezTo>
                    <a:pt x="4" y="4"/>
                    <a:pt x="11" y="4"/>
                    <a:pt x="15" y="7"/>
                  </a:cubicBezTo>
                  <a:cubicBezTo>
                    <a:pt x="12" y="10"/>
                    <a:pt x="10" y="13"/>
                    <a:pt x="7" y="16"/>
                  </a:cubicBezTo>
                  <a:cubicBezTo>
                    <a:pt x="7" y="15"/>
                    <a:pt x="7" y="14"/>
                    <a:pt x="7" y="13"/>
                  </a:cubicBezTo>
                </a:path>
              </a:pathLst>
            </a:custGeom>
            <a:solidFill>
              <a:srgbClr val="F4D5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176" name="Freeform 26"/>
            <p:cNvSpPr>
              <a:spLocks/>
            </p:cNvSpPr>
            <p:nvPr/>
          </p:nvSpPr>
          <p:spPr bwMode="auto">
            <a:xfrm>
              <a:off x="1978" y="1960"/>
              <a:ext cx="45" cy="75"/>
            </a:xfrm>
            <a:custGeom>
              <a:avLst/>
              <a:gdLst>
                <a:gd name="T0" fmla="*/ 783 w 18"/>
                <a:gd name="T1" fmla="*/ 0 h 28"/>
                <a:gd name="T2" fmla="*/ 2470 w 18"/>
                <a:gd name="T3" fmla="*/ 4843 h 28"/>
                <a:gd name="T4" fmla="*/ 4425 w 18"/>
                <a:gd name="T5" fmla="*/ 10339 h 28"/>
                <a:gd name="T6" fmla="*/ 0 w 18"/>
                <a:gd name="T7" fmla="*/ 7053 h 2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28">
                  <a:moveTo>
                    <a:pt x="3" y="0"/>
                  </a:moveTo>
                  <a:cubicBezTo>
                    <a:pt x="1" y="8"/>
                    <a:pt x="7" y="9"/>
                    <a:pt x="10" y="13"/>
                  </a:cubicBezTo>
                  <a:cubicBezTo>
                    <a:pt x="14" y="18"/>
                    <a:pt x="17" y="22"/>
                    <a:pt x="18" y="28"/>
                  </a:cubicBezTo>
                  <a:cubicBezTo>
                    <a:pt x="14" y="22"/>
                    <a:pt x="6" y="21"/>
                    <a:pt x="0" y="19"/>
                  </a:cubicBezTo>
                </a:path>
              </a:pathLst>
            </a:custGeom>
            <a:solidFill>
              <a:srgbClr val="F4D5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177" name="Freeform 27"/>
            <p:cNvSpPr>
              <a:spLocks/>
            </p:cNvSpPr>
            <p:nvPr/>
          </p:nvSpPr>
          <p:spPr bwMode="auto">
            <a:xfrm>
              <a:off x="2120" y="1837"/>
              <a:ext cx="55" cy="43"/>
            </a:xfrm>
            <a:custGeom>
              <a:avLst/>
              <a:gdLst>
                <a:gd name="T0" fmla="*/ 0 w 22"/>
                <a:gd name="T1" fmla="*/ 0 h 16"/>
                <a:gd name="T2" fmla="*/ 5395 w 22"/>
                <a:gd name="T3" fmla="*/ 4485 h 16"/>
                <a:gd name="T4" fmla="*/ 2270 w 22"/>
                <a:gd name="T5" fmla="*/ 6060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" h="16">
                  <a:moveTo>
                    <a:pt x="0" y="0"/>
                  </a:moveTo>
                  <a:cubicBezTo>
                    <a:pt x="4" y="11"/>
                    <a:pt x="18" y="3"/>
                    <a:pt x="22" y="12"/>
                  </a:cubicBezTo>
                  <a:cubicBezTo>
                    <a:pt x="17" y="12"/>
                    <a:pt x="12" y="13"/>
                    <a:pt x="9" y="16"/>
                  </a:cubicBezTo>
                </a:path>
              </a:pathLst>
            </a:custGeom>
            <a:solidFill>
              <a:srgbClr val="F4D5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178" name="Freeform 28"/>
            <p:cNvSpPr>
              <a:spLocks/>
            </p:cNvSpPr>
            <p:nvPr/>
          </p:nvSpPr>
          <p:spPr bwMode="auto">
            <a:xfrm>
              <a:off x="1715" y="2456"/>
              <a:ext cx="308" cy="205"/>
            </a:xfrm>
            <a:custGeom>
              <a:avLst/>
              <a:gdLst>
                <a:gd name="T0" fmla="*/ 0 w 123"/>
                <a:gd name="T1" fmla="*/ 0 h 77"/>
                <a:gd name="T2" fmla="*/ 9355 w 123"/>
                <a:gd name="T3" fmla="*/ 21003 h 77"/>
                <a:gd name="T4" fmla="*/ 27873 w 123"/>
                <a:gd name="T5" fmla="*/ 16735 h 77"/>
                <a:gd name="T6" fmla="*/ 19970 w 123"/>
                <a:gd name="T7" fmla="*/ 17776 h 77"/>
                <a:gd name="T8" fmla="*/ 15054 w 123"/>
                <a:gd name="T9" fmla="*/ 8549 h 77"/>
                <a:gd name="T10" fmla="*/ 4710 w 123"/>
                <a:gd name="T11" fmla="*/ 9640 h 77"/>
                <a:gd name="T12" fmla="*/ 992 w 123"/>
                <a:gd name="T13" fmla="*/ 0 h 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3" h="77">
                  <a:moveTo>
                    <a:pt x="0" y="0"/>
                  </a:moveTo>
                  <a:cubicBezTo>
                    <a:pt x="4" y="26"/>
                    <a:pt x="16" y="44"/>
                    <a:pt x="38" y="59"/>
                  </a:cubicBezTo>
                  <a:cubicBezTo>
                    <a:pt x="52" y="69"/>
                    <a:pt x="123" y="77"/>
                    <a:pt x="113" y="47"/>
                  </a:cubicBezTo>
                  <a:cubicBezTo>
                    <a:pt x="103" y="47"/>
                    <a:pt x="93" y="54"/>
                    <a:pt x="81" y="50"/>
                  </a:cubicBezTo>
                  <a:cubicBezTo>
                    <a:pt x="69" y="46"/>
                    <a:pt x="64" y="35"/>
                    <a:pt x="61" y="24"/>
                  </a:cubicBezTo>
                  <a:cubicBezTo>
                    <a:pt x="47" y="25"/>
                    <a:pt x="34" y="36"/>
                    <a:pt x="19" y="27"/>
                  </a:cubicBezTo>
                  <a:cubicBezTo>
                    <a:pt x="9" y="21"/>
                    <a:pt x="11" y="3"/>
                    <a:pt x="4" y="0"/>
                  </a:cubicBezTo>
                </a:path>
              </a:pathLst>
            </a:custGeom>
            <a:solidFill>
              <a:srgbClr val="F4D5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179" name="Freeform 29"/>
            <p:cNvSpPr>
              <a:spLocks/>
            </p:cNvSpPr>
            <p:nvPr/>
          </p:nvSpPr>
          <p:spPr bwMode="auto">
            <a:xfrm>
              <a:off x="2128" y="2453"/>
              <a:ext cx="102" cy="51"/>
            </a:xfrm>
            <a:custGeom>
              <a:avLst/>
              <a:gdLst>
                <a:gd name="T0" fmla="*/ 5433 w 41"/>
                <a:gd name="T1" fmla="*/ 0 h 19"/>
                <a:gd name="T2" fmla="*/ 0 w 41"/>
                <a:gd name="T3" fmla="*/ 2652 h 19"/>
                <a:gd name="T4" fmla="*/ 5899 w 41"/>
                <a:gd name="T5" fmla="*/ 5972 h 19"/>
                <a:gd name="T6" fmla="*/ 9036 w 41"/>
                <a:gd name="T7" fmla="*/ 1815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" h="19">
                  <a:moveTo>
                    <a:pt x="23" y="0"/>
                  </a:moveTo>
                  <a:cubicBezTo>
                    <a:pt x="14" y="4"/>
                    <a:pt x="8" y="4"/>
                    <a:pt x="0" y="7"/>
                  </a:cubicBezTo>
                  <a:cubicBezTo>
                    <a:pt x="4" y="13"/>
                    <a:pt x="18" y="15"/>
                    <a:pt x="25" y="16"/>
                  </a:cubicBezTo>
                  <a:cubicBezTo>
                    <a:pt x="35" y="18"/>
                    <a:pt x="41" y="19"/>
                    <a:pt x="38" y="5"/>
                  </a:cubicBezTo>
                </a:path>
              </a:pathLst>
            </a:custGeom>
            <a:solidFill>
              <a:srgbClr val="F4D5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180" name="Freeform 30"/>
            <p:cNvSpPr>
              <a:spLocks/>
            </p:cNvSpPr>
            <p:nvPr/>
          </p:nvSpPr>
          <p:spPr bwMode="auto">
            <a:xfrm>
              <a:off x="1810" y="2211"/>
              <a:ext cx="50" cy="21"/>
            </a:xfrm>
            <a:custGeom>
              <a:avLst/>
              <a:gdLst>
                <a:gd name="T0" fmla="*/ 0 w 20"/>
                <a:gd name="T1" fmla="*/ 0 h 8"/>
                <a:gd name="T2" fmla="*/ 1488 w 20"/>
                <a:gd name="T3" fmla="*/ 2604 h 8"/>
                <a:gd name="T4" fmla="*/ 4895 w 20"/>
                <a:gd name="T5" fmla="*/ 378 h 8"/>
                <a:gd name="T6" fmla="*/ 1770 w 20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8">
                  <a:moveTo>
                    <a:pt x="0" y="0"/>
                  </a:moveTo>
                  <a:cubicBezTo>
                    <a:pt x="3" y="2"/>
                    <a:pt x="5" y="5"/>
                    <a:pt x="6" y="8"/>
                  </a:cubicBezTo>
                  <a:cubicBezTo>
                    <a:pt x="10" y="5"/>
                    <a:pt x="15" y="2"/>
                    <a:pt x="20" y="1"/>
                  </a:cubicBezTo>
                  <a:cubicBezTo>
                    <a:pt x="16" y="0"/>
                    <a:pt x="11" y="0"/>
                    <a:pt x="7" y="0"/>
                  </a:cubicBezTo>
                </a:path>
              </a:pathLst>
            </a:custGeom>
            <a:solidFill>
              <a:srgbClr val="F4D5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181" name="Freeform 31"/>
            <p:cNvSpPr>
              <a:spLocks/>
            </p:cNvSpPr>
            <p:nvPr/>
          </p:nvSpPr>
          <p:spPr bwMode="auto">
            <a:xfrm>
              <a:off x="3578" y="1677"/>
              <a:ext cx="435" cy="78"/>
            </a:xfrm>
            <a:custGeom>
              <a:avLst/>
              <a:gdLst>
                <a:gd name="T0" fmla="*/ 0 w 174"/>
                <a:gd name="T1" fmla="*/ 5643 h 29"/>
                <a:gd name="T2" fmla="*/ 20313 w 174"/>
                <a:gd name="T3" fmla="*/ 7163 h 29"/>
                <a:gd name="T4" fmla="*/ 29813 w 174"/>
                <a:gd name="T5" fmla="*/ 4239 h 29"/>
                <a:gd name="T6" fmla="*/ 42500 w 174"/>
                <a:gd name="T7" fmla="*/ 0 h 29"/>
                <a:gd name="T8" fmla="*/ 31563 w 174"/>
                <a:gd name="T9" fmla="*/ 7163 h 29"/>
                <a:gd name="T10" fmla="*/ 23750 w 174"/>
                <a:gd name="T11" fmla="*/ 6071 h 29"/>
                <a:gd name="T12" fmla="*/ 18095 w 174"/>
                <a:gd name="T13" fmla="*/ 10562 h 29"/>
                <a:gd name="T14" fmla="*/ 11250 w 174"/>
                <a:gd name="T15" fmla="*/ 7163 h 29"/>
                <a:gd name="T16" fmla="*/ 6845 w 174"/>
                <a:gd name="T17" fmla="*/ 6748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4" h="29">
                  <a:moveTo>
                    <a:pt x="0" y="15"/>
                  </a:moveTo>
                  <a:cubicBezTo>
                    <a:pt x="16" y="15"/>
                    <a:pt x="72" y="4"/>
                    <a:pt x="83" y="19"/>
                  </a:cubicBezTo>
                  <a:cubicBezTo>
                    <a:pt x="91" y="8"/>
                    <a:pt x="110" y="13"/>
                    <a:pt x="122" y="11"/>
                  </a:cubicBezTo>
                  <a:cubicBezTo>
                    <a:pt x="139" y="8"/>
                    <a:pt x="157" y="4"/>
                    <a:pt x="174" y="0"/>
                  </a:cubicBezTo>
                  <a:cubicBezTo>
                    <a:pt x="160" y="7"/>
                    <a:pt x="145" y="19"/>
                    <a:pt x="129" y="19"/>
                  </a:cubicBezTo>
                  <a:cubicBezTo>
                    <a:pt x="119" y="19"/>
                    <a:pt x="108" y="14"/>
                    <a:pt x="97" y="16"/>
                  </a:cubicBezTo>
                  <a:cubicBezTo>
                    <a:pt x="88" y="18"/>
                    <a:pt x="82" y="27"/>
                    <a:pt x="74" y="28"/>
                  </a:cubicBezTo>
                  <a:cubicBezTo>
                    <a:pt x="69" y="29"/>
                    <a:pt x="54" y="20"/>
                    <a:pt x="46" y="19"/>
                  </a:cubicBezTo>
                  <a:cubicBezTo>
                    <a:pt x="40" y="18"/>
                    <a:pt x="33" y="18"/>
                    <a:pt x="28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182" name="Freeform 32"/>
            <p:cNvSpPr>
              <a:spLocks/>
            </p:cNvSpPr>
            <p:nvPr/>
          </p:nvSpPr>
          <p:spPr bwMode="auto">
            <a:xfrm>
              <a:off x="3273" y="1725"/>
              <a:ext cx="202" cy="43"/>
            </a:xfrm>
            <a:custGeom>
              <a:avLst/>
              <a:gdLst>
                <a:gd name="T0" fmla="*/ 0 w 81"/>
                <a:gd name="T1" fmla="*/ 680 h 16"/>
                <a:gd name="T2" fmla="*/ 8856 w 81"/>
                <a:gd name="T3" fmla="*/ 1828 h 16"/>
                <a:gd name="T4" fmla="*/ 19497 w 81"/>
                <a:gd name="T5" fmla="*/ 1575 h 16"/>
                <a:gd name="T6" fmla="*/ 10125 w 81"/>
                <a:gd name="T7" fmla="*/ 6060 h 16"/>
                <a:gd name="T8" fmla="*/ 3863 w 81"/>
                <a:gd name="T9" fmla="*/ 2658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" h="16">
                  <a:moveTo>
                    <a:pt x="0" y="2"/>
                  </a:moveTo>
                  <a:cubicBezTo>
                    <a:pt x="12" y="3"/>
                    <a:pt x="24" y="6"/>
                    <a:pt x="37" y="5"/>
                  </a:cubicBezTo>
                  <a:cubicBezTo>
                    <a:pt x="51" y="5"/>
                    <a:pt x="67" y="0"/>
                    <a:pt x="81" y="4"/>
                  </a:cubicBezTo>
                  <a:cubicBezTo>
                    <a:pt x="68" y="4"/>
                    <a:pt x="54" y="9"/>
                    <a:pt x="42" y="16"/>
                  </a:cubicBezTo>
                  <a:cubicBezTo>
                    <a:pt x="34" y="10"/>
                    <a:pt x="23" y="10"/>
                    <a:pt x="16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183" name="Freeform 33"/>
            <p:cNvSpPr>
              <a:spLocks/>
            </p:cNvSpPr>
            <p:nvPr/>
          </p:nvSpPr>
          <p:spPr bwMode="auto">
            <a:xfrm>
              <a:off x="2938" y="1733"/>
              <a:ext cx="190" cy="54"/>
            </a:xfrm>
            <a:custGeom>
              <a:avLst/>
              <a:gdLst>
                <a:gd name="T0" fmla="*/ 783 w 76"/>
                <a:gd name="T1" fmla="*/ 2282 h 20"/>
                <a:gd name="T2" fmla="*/ 18563 w 76"/>
                <a:gd name="T3" fmla="*/ 0 h 20"/>
                <a:gd name="T4" fmla="*/ 16145 w 76"/>
                <a:gd name="T5" fmla="*/ 2719 h 20"/>
                <a:gd name="T6" fmla="*/ 13988 w 76"/>
                <a:gd name="T7" fmla="*/ 3877 h 20"/>
                <a:gd name="T8" fmla="*/ 6645 w 76"/>
                <a:gd name="T9" fmla="*/ 7757 h 20"/>
                <a:gd name="T10" fmla="*/ 0 w 76"/>
                <a:gd name="T11" fmla="*/ 3464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6" h="20">
                  <a:moveTo>
                    <a:pt x="3" y="6"/>
                  </a:moveTo>
                  <a:cubicBezTo>
                    <a:pt x="27" y="6"/>
                    <a:pt x="53" y="3"/>
                    <a:pt x="76" y="0"/>
                  </a:cubicBezTo>
                  <a:cubicBezTo>
                    <a:pt x="71" y="1"/>
                    <a:pt x="69" y="5"/>
                    <a:pt x="66" y="7"/>
                  </a:cubicBezTo>
                  <a:cubicBezTo>
                    <a:pt x="60" y="10"/>
                    <a:pt x="63" y="9"/>
                    <a:pt x="57" y="10"/>
                  </a:cubicBezTo>
                  <a:cubicBezTo>
                    <a:pt x="45" y="12"/>
                    <a:pt x="38" y="12"/>
                    <a:pt x="27" y="20"/>
                  </a:cubicBezTo>
                  <a:cubicBezTo>
                    <a:pt x="23" y="10"/>
                    <a:pt x="9" y="10"/>
                    <a:pt x="0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184" name="Freeform 34"/>
            <p:cNvSpPr>
              <a:spLocks/>
            </p:cNvSpPr>
            <p:nvPr/>
          </p:nvSpPr>
          <p:spPr bwMode="auto">
            <a:xfrm>
              <a:off x="2380" y="1723"/>
              <a:ext cx="408" cy="56"/>
            </a:xfrm>
            <a:custGeom>
              <a:avLst/>
              <a:gdLst>
                <a:gd name="T0" fmla="*/ 0 w 163"/>
                <a:gd name="T1" fmla="*/ 2581 h 21"/>
                <a:gd name="T2" fmla="*/ 19667 w 163"/>
                <a:gd name="T3" fmla="*/ 1459 h 21"/>
                <a:gd name="T4" fmla="*/ 40087 w 163"/>
                <a:gd name="T5" fmla="*/ 3640 h 21"/>
                <a:gd name="T6" fmla="*/ 36152 w 163"/>
                <a:gd name="T7" fmla="*/ 4701 h 21"/>
                <a:gd name="T8" fmla="*/ 34390 w 163"/>
                <a:gd name="T9" fmla="*/ 6883 h 21"/>
                <a:gd name="T10" fmla="*/ 26815 w 163"/>
                <a:gd name="T11" fmla="*/ 4301 h 21"/>
                <a:gd name="T12" fmla="*/ 10788 w 163"/>
                <a:gd name="T13" fmla="*/ 5405 h 21"/>
                <a:gd name="T14" fmla="*/ 313 w 163"/>
                <a:gd name="T15" fmla="*/ 3640 h 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3" h="21">
                  <a:moveTo>
                    <a:pt x="0" y="7"/>
                  </a:moveTo>
                  <a:cubicBezTo>
                    <a:pt x="29" y="0"/>
                    <a:pt x="50" y="2"/>
                    <a:pt x="80" y="4"/>
                  </a:cubicBezTo>
                  <a:cubicBezTo>
                    <a:pt x="107" y="6"/>
                    <a:pt x="136" y="11"/>
                    <a:pt x="163" y="10"/>
                  </a:cubicBezTo>
                  <a:cubicBezTo>
                    <a:pt x="158" y="10"/>
                    <a:pt x="152" y="11"/>
                    <a:pt x="147" y="13"/>
                  </a:cubicBezTo>
                  <a:cubicBezTo>
                    <a:pt x="144" y="15"/>
                    <a:pt x="143" y="19"/>
                    <a:pt x="140" y="19"/>
                  </a:cubicBezTo>
                  <a:cubicBezTo>
                    <a:pt x="133" y="21"/>
                    <a:pt x="117" y="13"/>
                    <a:pt x="109" y="12"/>
                  </a:cubicBezTo>
                  <a:cubicBezTo>
                    <a:pt x="94" y="11"/>
                    <a:pt x="55" y="1"/>
                    <a:pt x="44" y="15"/>
                  </a:cubicBezTo>
                  <a:cubicBezTo>
                    <a:pt x="35" y="7"/>
                    <a:pt x="8" y="5"/>
                    <a:pt x="1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185" name="Freeform 35"/>
            <p:cNvSpPr>
              <a:spLocks/>
            </p:cNvSpPr>
            <p:nvPr/>
          </p:nvSpPr>
          <p:spPr bwMode="auto">
            <a:xfrm>
              <a:off x="1900" y="1747"/>
              <a:ext cx="330" cy="122"/>
            </a:xfrm>
            <a:custGeom>
              <a:avLst/>
              <a:gdLst>
                <a:gd name="T0" fmla="*/ 0 w 132"/>
                <a:gd name="T1" fmla="*/ 16024 h 46"/>
                <a:gd name="T2" fmla="*/ 16145 w 132"/>
                <a:gd name="T3" fmla="*/ 4853 h 46"/>
                <a:gd name="T4" fmla="*/ 32238 w 132"/>
                <a:gd name="T5" fmla="*/ 0 h 46"/>
                <a:gd name="T6" fmla="*/ 25208 w 132"/>
                <a:gd name="T7" fmla="*/ 5241 h 46"/>
                <a:gd name="T8" fmla="*/ 17895 w 132"/>
                <a:gd name="T9" fmla="*/ 11529 h 46"/>
                <a:gd name="T10" fmla="*/ 8595 w 132"/>
                <a:gd name="T11" fmla="*/ 12465 h 46"/>
                <a:gd name="T12" fmla="*/ 988 w 132"/>
                <a:gd name="T13" fmla="*/ 16024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2" h="46">
                  <a:moveTo>
                    <a:pt x="0" y="46"/>
                  </a:moveTo>
                  <a:cubicBezTo>
                    <a:pt x="11" y="28"/>
                    <a:pt x="47" y="24"/>
                    <a:pt x="66" y="14"/>
                  </a:cubicBezTo>
                  <a:cubicBezTo>
                    <a:pt x="89" y="3"/>
                    <a:pt x="107" y="1"/>
                    <a:pt x="132" y="0"/>
                  </a:cubicBezTo>
                  <a:cubicBezTo>
                    <a:pt x="122" y="3"/>
                    <a:pt x="110" y="7"/>
                    <a:pt x="103" y="15"/>
                  </a:cubicBezTo>
                  <a:cubicBezTo>
                    <a:pt x="93" y="4"/>
                    <a:pt x="60" y="18"/>
                    <a:pt x="73" y="33"/>
                  </a:cubicBezTo>
                  <a:cubicBezTo>
                    <a:pt x="61" y="24"/>
                    <a:pt x="46" y="31"/>
                    <a:pt x="35" y="36"/>
                  </a:cubicBezTo>
                  <a:cubicBezTo>
                    <a:pt x="25" y="41"/>
                    <a:pt x="14" y="43"/>
                    <a:pt x="4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186" name="Freeform 36"/>
            <p:cNvSpPr>
              <a:spLocks/>
            </p:cNvSpPr>
            <p:nvPr/>
          </p:nvSpPr>
          <p:spPr bwMode="auto">
            <a:xfrm>
              <a:off x="1663" y="1968"/>
              <a:ext cx="125" cy="373"/>
            </a:xfrm>
            <a:custGeom>
              <a:avLst/>
              <a:gdLst>
                <a:gd name="T0" fmla="*/ 9770 w 50"/>
                <a:gd name="T1" fmla="*/ 0 h 140"/>
                <a:gd name="T2" fmla="*/ 2270 w 50"/>
                <a:gd name="T3" fmla="*/ 50081 h 140"/>
                <a:gd name="T4" fmla="*/ 4895 w 50"/>
                <a:gd name="T5" fmla="*/ 36783 h 140"/>
                <a:gd name="T6" fmla="*/ 6645 w 50"/>
                <a:gd name="T7" fmla="*/ 9272 h 140"/>
                <a:gd name="T8" fmla="*/ 7813 w 50"/>
                <a:gd name="T9" fmla="*/ 11137 h 140"/>
                <a:gd name="T10" fmla="*/ 12238 w 50"/>
                <a:gd name="T11" fmla="*/ 397 h 140"/>
                <a:gd name="T12" fmla="*/ 11533 w 50"/>
                <a:gd name="T13" fmla="*/ 397 h 1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40">
                  <a:moveTo>
                    <a:pt x="40" y="0"/>
                  </a:moveTo>
                  <a:cubicBezTo>
                    <a:pt x="0" y="36"/>
                    <a:pt x="0" y="90"/>
                    <a:pt x="9" y="140"/>
                  </a:cubicBezTo>
                  <a:cubicBezTo>
                    <a:pt x="12" y="127"/>
                    <a:pt x="8" y="112"/>
                    <a:pt x="20" y="103"/>
                  </a:cubicBezTo>
                  <a:cubicBezTo>
                    <a:pt x="3" y="98"/>
                    <a:pt x="20" y="39"/>
                    <a:pt x="27" y="26"/>
                  </a:cubicBezTo>
                  <a:cubicBezTo>
                    <a:pt x="28" y="28"/>
                    <a:pt x="30" y="28"/>
                    <a:pt x="32" y="31"/>
                  </a:cubicBezTo>
                  <a:cubicBezTo>
                    <a:pt x="34" y="17"/>
                    <a:pt x="40" y="10"/>
                    <a:pt x="50" y="1"/>
                  </a:cubicBezTo>
                  <a:cubicBezTo>
                    <a:pt x="48" y="0"/>
                    <a:pt x="48" y="1"/>
                    <a:pt x="47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187" name="Freeform 37"/>
            <p:cNvSpPr>
              <a:spLocks/>
            </p:cNvSpPr>
            <p:nvPr/>
          </p:nvSpPr>
          <p:spPr bwMode="auto">
            <a:xfrm>
              <a:off x="1833" y="1909"/>
              <a:ext cx="42" cy="38"/>
            </a:xfrm>
            <a:custGeom>
              <a:avLst/>
              <a:gdLst>
                <a:gd name="T0" fmla="*/ 183 w 17"/>
                <a:gd name="T1" fmla="*/ 5600 h 14"/>
                <a:gd name="T2" fmla="*/ 3876 w 17"/>
                <a:gd name="T3" fmla="*/ 0 h 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7" h="14">
                  <a:moveTo>
                    <a:pt x="1" y="14"/>
                  </a:moveTo>
                  <a:cubicBezTo>
                    <a:pt x="0" y="6"/>
                    <a:pt x="9" y="0"/>
                    <a:pt x="1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188" name="Freeform 38"/>
            <p:cNvSpPr>
              <a:spLocks/>
            </p:cNvSpPr>
            <p:nvPr/>
          </p:nvSpPr>
          <p:spPr bwMode="auto">
            <a:xfrm>
              <a:off x="2105" y="1843"/>
              <a:ext cx="23" cy="66"/>
            </a:xfrm>
            <a:custGeom>
              <a:avLst/>
              <a:gdLst>
                <a:gd name="T0" fmla="*/ 0 w 9"/>
                <a:gd name="T1" fmla="*/ 0 h 25"/>
                <a:gd name="T2" fmla="*/ 1620 w 9"/>
                <a:gd name="T3" fmla="*/ 8448 h 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25">
                  <a:moveTo>
                    <a:pt x="0" y="0"/>
                  </a:moveTo>
                  <a:cubicBezTo>
                    <a:pt x="9" y="6"/>
                    <a:pt x="6" y="16"/>
                    <a:pt x="6" y="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189" name="Freeform 39"/>
            <p:cNvSpPr>
              <a:spLocks/>
            </p:cNvSpPr>
            <p:nvPr/>
          </p:nvSpPr>
          <p:spPr bwMode="auto">
            <a:xfrm>
              <a:off x="2355" y="1965"/>
              <a:ext cx="25" cy="86"/>
            </a:xfrm>
            <a:custGeom>
              <a:avLst/>
              <a:gdLst>
                <a:gd name="T0" fmla="*/ 988 w 10"/>
                <a:gd name="T1" fmla="*/ 0 h 32"/>
                <a:gd name="T2" fmla="*/ 2470 w 10"/>
                <a:gd name="T3" fmla="*/ 12053 h 3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32">
                  <a:moveTo>
                    <a:pt x="4" y="0"/>
                  </a:moveTo>
                  <a:cubicBezTo>
                    <a:pt x="0" y="10"/>
                    <a:pt x="5" y="25"/>
                    <a:pt x="10" y="3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190" name="Freeform 40"/>
            <p:cNvSpPr>
              <a:spLocks/>
            </p:cNvSpPr>
            <p:nvPr/>
          </p:nvSpPr>
          <p:spPr bwMode="auto">
            <a:xfrm>
              <a:off x="2380" y="1771"/>
              <a:ext cx="68" cy="21"/>
            </a:xfrm>
            <a:custGeom>
              <a:avLst/>
              <a:gdLst>
                <a:gd name="T0" fmla="*/ 0 w 27"/>
                <a:gd name="T1" fmla="*/ 2604 h 8"/>
                <a:gd name="T2" fmla="*/ 6883 w 27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7" h="8">
                  <a:moveTo>
                    <a:pt x="0" y="8"/>
                  </a:moveTo>
                  <a:cubicBezTo>
                    <a:pt x="7" y="3"/>
                    <a:pt x="17" y="0"/>
                    <a:pt x="2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191" name="Freeform 41"/>
            <p:cNvSpPr>
              <a:spLocks/>
            </p:cNvSpPr>
            <p:nvPr/>
          </p:nvSpPr>
          <p:spPr bwMode="auto">
            <a:xfrm>
              <a:off x="2915" y="1789"/>
              <a:ext cx="43" cy="40"/>
            </a:xfrm>
            <a:custGeom>
              <a:avLst/>
              <a:gdLst>
                <a:gd name="T0" fmla="*/ 0 w 17"/>
                <a:gd name="T1" fmla="*/ 5405 h 15"/>
                <a:gd name="T2" fmla="*/ 4467 w 17"/>
                <a:gd name="T3" fmla="*/ 0 h 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7" h="15">
                  <a:moveTo>
                    <a:pt x="0" y="15"/>
                  </a:moveTo>
                  <a:cubicBezTo>
                    <a:pt x="1" y="6"/>
                    <a:pt x="8" y="2"/>
                    <a:pt x="1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192" name="Freeform 42"/>
            <p:cNvSpPr>
              <a:spLocks/>
            </p:cNvSpPr>
            <p:nvPr/>
          </p:nvSpPr>
          <p:spPr bwMode="auto">
            <a:xfrm>
              <a:off x="3248" y="1781"/>
              <a:ext cx="50" cy="19"/>
            </a:xfrm>
            <a:custGeom>
              <a:avLst/>
              <a:gdLst>
                <a:gd name="T0" fmla="*/ 0 w 20"/>
                <a:gd name="T1" fmla="*/ 2823 h 7"/>
                <a:gd name="T2" fmla="*/ 4895 w 20"/>
                <a:gd name="T3" fmla="*/ 0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" h="7">
                  <a:moveTo>
                    <a:pt x="0" y="7"/>
                  </a:moveTo>
                  <a:cubicBezTo>
                    <a:pt x="5" y="2"/>
                    <a:pt x="13" y="0"/>
                    <a:pt x="2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193" name="Freeform 43"/>
            <p:cNvSpPr>
              <a:spLocks/>
            </p:cNvSpPr>
            <p:nvPr/>
          </p:nvSpPr>
          <p:spPr bwMode="auto">
            <a:xfrm>
              <a:off x="3448" y="1773"/>
              <a:ext cx="77" cy="14"/>
            </a:xfrm>
            <a:custGeom>
              <a:avLst/>
              <a:gdLst>
                <a:gd name="T0" fmla="*/ 0 w 31"/>
                <a:gd name="T1" fmla="*/ 1912 h 5"/>
                <a:gd name="T2" fmla="*/ 7263 w 31"/>
                <a:gd name="T3" fmla="*/ 2391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1" h="5">
                  <a:moveTo>
                    <a:pt x="0" y="4"/>
                  </a:moveTo>
                  <a:cubicBezTo>
                    <a:pt x="10" y="0"/>
                    <a:pt x="20" y="1"/>
                    <a:pt x="31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194" name="Freeform 44"/>
            <p:cNvSpPr>
              <a:spLocks/>
            </p:cNvSpPr>
            <p:nvPr/>
          </p:nvSpPr>
          <p:spPr bwMode="auto">
            <a:xfrm>
              <a:off x="3088" y="1979"/>
              <a:ext cx="45" cy="37"/>
            </a:xfrm>
            <a:custGeom>
              <a:avLst/>
              <a:gdLst>
                <a:gd name="T0" fmla="*/ 0 w 18"/>
                <a:gd name="T1" fmla="*/ 4784 h 14"/>
                <a:gd name="T2" fmla="*/ 4425 w 18"/>
                <a:gd name="T3" fmla="*/ 0 h 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" h="14">
                  <a:moveTo>
                    <a:pt x="0" y="14"/>
                  </a:moveTo>
                  <a:cubicBezTo>
                    <a:pt x="5" y="7"/>
                    <a:pt x="7" y="1"/>
                    <a:pt x="1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195" name="Freeform 45"/>
            <p:cNvSpPr>
              <a:spLocks/>
            </p:cNvSpPr>
            <p:nvPr/>
          </p:nvSpPr>
          <p:spPr bwMode="auto">
            <a:xfrm>
              <a:off x="3175" y="2181"/>
              <a:ext cx="65" cy="40"/>
            </a:xfrm>
            <a:custGeom>
              <a:avLst/>
              <a:gdLst>
                <a:gd name="T0" fmla="*/ 0 w 26"/>
                <a:gd name="T1" fmla="*/ 0 h 15"/>
                <a:gd name="T2" fmla="*/ 6375 w 26"/>
                <a:gd name="T3" fmla="*/ 5005 h 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6" h="15">
                  <a:moveTo>
                    <a:pt x="0" y="0"/>
                  </a:moveTo>
                  <a:cubicBezTo>
                    <a:pt x="4" y="8"/>
                    <a:pt x="17" y="15"/>
                    <a:pt x="26" y="1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196" name="Freeform 46"/>
            <p:cNvSpPr>
              <a:spLocks/>
            </p:cNvSpPr>
            <p:nvPr/>
          </p:nvSpPr>
          <p:spPr bwMode="auto">
            <a:xfrm>
              <a:off x="2805" y="2112"/>
              <a:ext cx="100" cy="32"/>
            </a:xfrm>
            <a:custGeom>
              <a:avLst/>
              <a:gdLst>
                <a:gd name="T0" fmla="*/ 0 w 40"/>
                <a:gd name="T1" fmla="*/ 0 h 12"/>
                <a:gd name="T2" fmla="*/ 9770 w 40"/>
                <a:gd name="T3" fmla="*/ 2581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" h="12">
                  <a:moveTo>
                    <a:pt x="0" y="0"/>
                  </a:moveTo>
                  <a:cubicBezTo>
                    <a:pt x="10" y="8"/>
                    <a:pt x="28" y="12"/>
                    <a:pt x="40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197" name="Freeform 47"/>
            <p:cNvSpPr>
              <a:spLocks/>
            </p:cNvSpPr>
            <p:nvPr/>
          </p:nvSpPr>
          <p:spPr bwMode="auto">
            <a:xfrm>
              <a:off x="2833" y="2179"/>
              <a:ext cx="52" cy="40"/>
            </a:xfrm>
            <a:custGeom>
              <a:avLst/>
              <a:gdLst>
                <a:gd name="T0" fmla="*/ 0 w 21"/>
                <a:gd name="T1" fmla="*/ 5405 h 15"/>
                <a:gd name="T2" fmla="*/ 4843 w 21"/>
                <a:gd name="T3" fmla="*/ 0 h 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1" h="15">
                  <a:moveTo>
                    <a:pt x="0" y="15"/>
                  </a:moveTo>
                  <a:cubicBezTo>
                    <a:pt x="2" y="4"/>
                    <a:pt x="10" y="1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198" name="Freeform 48"/>
            <p:cNvSpPr>
              <a:spLocks/>
            </p:cNvSpPr>
            <p:nvPr/>
          </p:nvSpPr>
          <p:spPr bwMode="auto">
            <a:xfrm>
              <a:off x="2850" y="1941"/>
              <a:ext cx="18" cy="48"/>
            </a:xfrm>
            <a:custGeom>
              <a:avLst/>
              <a:gdLst>
                <a:gd name="T0" fmla="*/ 0 w 7"/>
                <a:gd name="T1" fmla="*/ 6464 h 18"/>
                <a:gd name="T2" fmla="*/ 2003 w 7"/>
                <a:gd name="T3" fmla="*/ 0 h 1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18">
                  <a:moveTo>
                    <a:pt x="0" y="18"/>
                  </a:moveTo>
                  <a:cubicBezTo>
                    <a:pt x="0" y="12"/>
                    <a:pt x="0" y="4"/>
                    <a:pt x="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199" name="Freeform 49"/>
            <p:cNvSpPr>
              <a:spLocks/>
            </p:cNvSpPr>
            <p:nvPr/>
          </p:nvSpPr>
          <p:spPr bwMode="auto">
            <a:xfrm>
              <a:off x="2585" y="1984"/>
              <a:ext cx="25" cy="93"/>
            </a:xfrm>
            <a:custGeom>
              <a:avLst/>
              <a:gdLst>
                <a:gd name="T0" fmla="*/ 2470 w 10"/>
                <a:gd name="T1" fmla="*/ 0 h 35"/>
                <a:gd name="T2" fmla="*/ 1300 w 10"/>
                <a:gd name="T3" fmla="*/ 12305 h 3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35">
                  <a:moveTo>
                    <a:pt x="10" y="0"/>
                  </a:moveTo>
                  <a:cubicBezTo>
                    <a:pt x="4" y="9"/>
                    <a:pt x="0" y="29"/>
                    <a:pt x="5" y="3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200" name="Freeform 50"/>
            <p:cNvSpPr>
              <a:spLocks/>
            </p:cNvSpPr>
            <p:nvPr/>
          </p:nvSpPr>
          <p:spPr bwMode="auto">
            <a:xfrm>
              <a:off x="2645" y="1869"/>
              <a:ext cx="15" cy="43"/>
            </a:xfrm>
            <a:custGeom>
              <a:avLst/>
              <a:gdLst>
                <a:gd name="T0" fmla="*/ 1488 w 6"/>
                <a:gd name="T1" fmla="*/ 0 h 16"/>
                <a:gd name="T2" fmla="*/ 313 w 6"/>
                <a:gd name="T3" fmla="*/ 6060 h 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16">
                  <a:moveTo>
                    <a:pt x="6" y="0"/>
                  </a:moveTo>
                  <a:cubicBezTo>
                    <a:pt x="0" y="4"/>
                    <a:pt x="0" y="10"/>
                    <a:pt x="1" y="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201" name="Freeform 51"/>
            <p:cNvSpPr>
              <a:spLocks/>
            </p:cNvSpPr>
            <p:nvPr/>
          </p:nvSpPr>
          <p:spPr bwMode="auto">
            <a:xfrm>
              <a:off x="2818" y="1760"/>
              <a:ext cx="62" cy="16"/>
            </a:xfrm>
            <a:custGeom>
              <a:avLst/>
              <a:gdLst>
                <a:gd name="T0" fmla="*/ 0 w 25"/>
                <a:gd name="T1" fmla="*/ 2184 h 6"/>
                <a:gd name="T2" fmla="*/ 5826 w 25"/>
                <a:gd name="T3" fmla="*/ 1459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5" h="6">
                  <a:moveTo>
                    <a:pt x="0" y="6"/>
                  </a:moveTo>
                  <a:cubicBezTo>
                    <a:pt x="7" y="1"/>
                    <a:pt x="16" y="0"/>
                    <a:pt x="25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202" name="Freeform 52"/>
            <p:cNvSpPr>
              <a:spLocks/>
            </p:cNvSpPr>
            <p:nvPr/>
          </p:nvSpPr>
          <p:spPr bwMode="auto">
            <a:xfrm>
              <a:off x="2273" y="1747"/>
              <a:ext cx="57" cy="13"/>
            </a:xfrm>
            <a:custGeom>
              <a:avLst/>
              <a:gdLst>
                <a:gd name="T0" fmla="*/ 0 w 23"/>
                <a:gd name="T1" fmla="*/ 1547 h 5"/>
                <a:gd name="T2" fmla="*/ 5313 w 23"/>
                <a:gd name="T3" fmla="*/ 1196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3" h="5">
                  <a:moveTo>
                    <a:pt x="0" y="5"/>
                  </a:moveTo>
                  <a:cubicBezTo>
                    <a:pt x="7" y="0"/>
                    <a:pt x="15" y="1"/>
                    <a:pt x="23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203" name="Freeform 53"/>
            <p:cNvSpPr>
              <a:spLocks/>
            </p:cNvSpPr>
            <p:nvPr/>
          </p:nvSpPr>
          <p:spPr bwMode="auto">
            <a:xfrm>
              <a:off x="2135" y="1880"/>
              <a:ext cx="65" cy="48"/>
            </a:xfrm>
            <a:custGeom>
              <a:avLst/>
              <a:gdLst>
                <a:gd name="T0" fmla="*/ 0 w 26"/>
                <a:gd name="T1" fmla="*/ 6464 h 18"/>
                <a:gd name="T2" fmla="*/ 6375 w 26"/>
                <a:gd name="T3" fmla="*/ 0 h 1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6" h="18">
                  <a:moveTo>
                    <a:pt x="0" y="18"/>
                  </a:moveTo>
                  <a:cubicBezTo>
                    <a:pt x="3" y="8"/>
                    <a:pt x="15" y="0"/>
                    <a:pt x="2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204" name="Freeform 54"/>
            <p:cNvSpPr>
              <a:spLocks/>
            </p:cNvSpPr>
            <p:nvPr/>
          </p:nvSpPr>
          <p:spPr bwMode="auto">
            <a:xfrm>
              <a:off x="1950" y="2032"/>
              <a:ext cx="58" cy="32"/>
            </a:xfrm>
            <a:custGeom>
              <a:avLst/>
              <a:gdLst>
                <a:gd name="T0" fmla="*/ 0 w 23"/>
                <a:gd name="T1" fmla="*/ 4301 h 12"/>
                <a:gd name="T2" fmla="*/ 5901 w 23"/>
                <a:gd name="T3" fmla="*/ 1763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3" h="12">
                  <a:moveTo>
                    <a:pt x="0" y="12"/>
                  </a:moveTo>
                  <a:cubicBezTo>
                    <a:pt x="5" y="5"/>
                    <a:pt x="14" y="0"/>
                    <a:pt x="23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205" name="Freeform 55"/>
            <p:cNvSpPr>
              <a:spLocks/>
            </p:cNvSpPr>
            <p:nvPr/>
          </p:nvSpPr>
          <p:spPr bwMode="auto">
            <a:xfrm>
              <a:off x="1785" y="1984"/>
              <a:ext cx="43" cy="48"/>
            </a:xfrm>
            <a:custGeom>
              <a:avLst/>
              <a:gdLst>
                <a:gd name="T0" fmla="*/ 531 w 17"/>
                <a:gd name="T1" fmla="*/ 6464 h 18"/>
                <a:gd name="T2" fmla="*/ 4467 w 17"/>
                <a:gd name="T3" fmla="*/ 0 h 1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7" h="18">
                  <a:moveTo>
                    <a:pt x="2" y="18"/>
                  </a:moveTo>
                  <a:cubicBezTo>
                    <a:pt x="0" y="10"/>
                    <a:pt x="9" y="0"/>
                    <a:pt x="1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206" name="Freeform 56"/>
            <p:cNvSpPr>
              <a:spLocks/>
            </p:cNvSpPr>
            <p:nvPr/>
          </p:nvSpPr>
          <p:spPr bwMode="auto">
            <a:xfrm>
              <a:off x="1833" y="2237"/>
              <a:ext cx="35" cy="54"/>
            </a:xfrm>
            <a:custGeom>
              <a:avLst/>
              <a:gdLst>
                <a:gd name="T0" fmla="*/ 0 w 14"/>
                <a:gd name="T1" fmla="*/ 7757 h 20"/>
                <a:gd name="T2" fmla="*/ 3438 w 14"/>
                <a:gd name="T3" fmla="*/ 429 h 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" h="20">
                  <a:moveTo>
                    <a:pt x="0" y="20"/>
                  </a:moveTo>
                  <a:cubicBezTo>
                    <a:pt x="0" y="13"/>
                    <a:pt x="4" y="0"/>
                    <a:pt x="14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207" name="Freeform 57"/>
            <p:cNvSpPr>
              <a:spLocks/>
            </p:cNvSpPr>
            <p:nvPr/>
          </p:nvSpPr>
          <p:spPr bwMode="auto">
            <a:xfrm>
              <a:off x="1998" y="2352"/>
              <a:ext cx="25" cy="35"/>
            </a:xfrm>
            <a:custGeom>
              <a:avLst/>
              <a:gdLst>
                <a:gd name="T0" fmla="*/ 520 w 10"/>
                <a:gd name="T1" fmla="*/ 4935 h 13"/>
                <a:gd name="T2" fmla="*/ 2470 w 10"/>
                <a:gd name="T3" fmla="*/ 0 h 1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13">
                  <a:moveTo>
                    <a:pt x="2" y="13"/>
                  </a:moveTo>
                  <a:cubicBezTo>
                    <a:pt x="0" y="7"/>
                    <a:pt x="4" y="3"/>
                    <a:pt x="1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208" name="Freeform 58"/>
            <p:cNvSpPr>
              <a:spLocks/>
            </p:cNvSpPr>
            <p:nvPr/>
          </p:nvSpPr>
          <p:spPr bwMode="auto">
            <a:xfrm>
              <a:off x="2145" y="2197"/>
              <a:ext cx="73" cy="27"/>
            </a:xfrm>
            <a:custGeom>
              <a:avLst/>
              <a:gdLst>
                <a:gd name="T0" fmla="*/ 0 w 29"/>
                <a:gd name="T1" fmla="*/ 3877 h 10"/>
                <a:gd name="T2" fmla="*/ 7383 w 29"/>
                <a:gd name="T3" fmla="*/ 0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" h="10">
                  <a:moveTo>
                    <a:pt x="0" y="10"/>
                  </a:moveTo>
                  <a:cubicBezTo>
                    <a:pt x="8" y="3"/>
                    <a:pt x="18" y="0"/>
                    <a:pt x="2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209" name="Freeform 59"/>
            <p:cNvSpPr>
              <a:spLocks/>
            </p:cNvSpPr>
            <p:nvPr/>
          </p:nvSpPr>
          <p:spPr bwMode="auto">
            <a:xfrm>
              <a:off x="2558" y="2216"/>
              <a:ext cx="42" cy="56"/>
            </a:xfrm>
            <a:custGeom>
              <a:avLst/>
              <a:gdLst>
                <a:gd name="T0" fmla="*/ 183 w 17"/>
                <a:gd name="T1" fmla="*/ 0 h 21"/>
                <a:gd name="T2" fmla="*/ 3876 w 17"/>
                <a:gd name="T3" fmla="*/ 7531 h 2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7" h="21">
                  <a:moveTo>
                    <a:pt x="1" y="0"/>
                  </a:moveTo>
                  <a:cubicBezTo>
                    <a:pt x="0" y="9"/>
                    <a:pt x="8" y="20"/>
                    <a:pt x="17" y="2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210" name="Freeform 60"/>
            <p:cNvSpPr>
              <a:spLocks/>
            </p:cNvSpPr>
            <p:nvPr/>
          </p:nvSpPr>
          <p:spPr bwMode="auto">
            <a:xfrm>
              <a:off x="3360" y="2011"/>
              <a:ext cx="65" cy="45"/>
            </a:xfrm>
            <a:custGeom>
              <a:avLst/>
              <a:gdLst>
                <a:gd name="T0" fmla="*/ 0 w 26"/>
                <a:gd name="T1" fmla="*/ 5845 h 17"/>
                <a:gd name="T2" fmla="*/ 6375 w 26"/>
                <a:gd name="T3" fmla="*/ 0 h 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6" h="17">
                  <a:moveTo>
                    <a:pt x="0" y="17"/>
                  </a:moveTo>
                  <a:cubicBezTo>
                    <a:pt x="11" y="16"/>
                    <a:pt x="19" y="10"/>
                    <a:pt x="2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211" name="Freeform 61"/>
            <p:cNvSpPr>
              <a:spLocks/>
            </p:cNvSpPr>
            <p:nvPr/>
          </p:nvSpPr>
          <p:spPr bwMode="auto">
            <a:xfrm>
              <a:off x="3585" y="1861"/>
              <a:ext cx="70" cy="32"/>
            </a:xfrm>
            <a:custGeom>
              <a:avLst/>
              <a:gdLst>
                <a:gd name="T0" fmla="*/ 0 w 28"/>
                <a:gd name="T1" fmla="*/ 2184 h 12"/>
                <a:gd name="T2" fmla="*/ 6845 w 28"/>
                <a:gd name="T3" fmla="*/ 0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" h="12">
                  <a:moveTo>
                    <a:pt x="0" y="6"/>
                  </a:moveTo>
                  <a:cubicBezTo>
                    <a:pt x="8" y="12"/>
                    <a:pt x="20" y="5"/>
                    <a:pt x="2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212" name="Freeform 62"/>
            <p:cNvSpPr>
              <a:spLocks/>
            </p:cNvSpPr>
            <p:nvPr/>
          </p:nvSpPr>
          <p:spPr bwMode="auto">
            <a:xfrm>
              <a:off x="3820" y="1763"/>
              <a:ext cx="25" cy="61"/>
            </a:xfrm>
            <a:custGeom>
              <a:avLst/>
              <a:gdLst>
                <a:gd name="T0" fmla="*/ 0 w 10"/>
                <a:gd name="T1" fmla="*/ 0 h 23"/>
                <a:gd name="T2" fmla="*/ 1770 w 10"/>
                <a:gd name="T3" fmla="*/ 8018 h 2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23">
                  <a:moveTo>
                    <a:pt x="0" y="0"/>
                  </a:moveTo>
                  <a:cubicBezTo>
                    <a:pt x="6" y="5"/>
                    <a:pt x="10" y="16"/>
                    <a:pt x="7" y="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213" name="Freeform 63"/>
            <p:cNvSpPr>
              <a:spLocks/>
            </p:cNvSpPr>
            <p:nvPr/>
          </p:nvSpPr>
          <p:spPr bwMode="auto">
            <a:xfrm>
              <a:off x="3953" y="1803"/>
              <a:ext cx="65" cy="10"/>
            </a:xfrm>
            <a:custGeom>
              <a:avLst/>
              <a:gdLst>
                <a:gd name="T0" fmla="*/ 0 w 26"/>
                <a:gd name="T1" fmla="*/ 0 h 4"/>
                <a:gd name="T2" fmla="*/ 6375 w 26"/>
                <a:gd name="T3" fmla="*/ 313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6" h="4">
                  <a:moveTo>
                    <a:pt x="0" y="0"/>
                  </a:moveTo>
                  <a:cubicBezTo>
                    <a:pt x="7" y="4"/>
                    <a:pt x="18" y="4"/>
                    <a:pt x="26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214" name="Freeform 64"/>
            <p:cNvSpPr>
              <a:spLocks/>
            </p:cNvSpPr>
            <p:nvPr/>
          </p:nvSpPr>
          <p:spPr bwMode="auto">
            <a:xfrm>
              <a:off x="3915" y="1853"/>
              <a:ext cx="38" cy="43"/>
            </a:xfrm>
            <a:custGeom>
              <a:avLst/>
              <a:gdLst>
                <a:gd name="T0" fmla="*/ 3955 w 15"/>
                <a:gd name="T1" fmla="*/ 0 h 16"/>
                <a:gd name="T2" fmla="*/ 0 w 15"/>
                <a:gd name="T3" fmla="*/ 6060 h 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16">
                  <a:moveTo>
                    <a:pt x="15" y="0"/>
                  </a:moveTo>
                  <a:cubicBezTo>
                    <a:pt x="10" y="6"/>
                    <a:pt x="8" y="16"/>
                    <a:pt x="0" y="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215" name="Freeform 65"/>
            <p:cNvSpPr>
              <a:spLocks/>
            </p:cNvSpPr>
            <p:nvPr/>
          </p:nvSpPr>
          <p:spPr bwMode="auto">
            <a:xfrm>
              <a:off x="3555" y="1752"/>
              <a:ext cx="18" cy="24"/>
            </a:xfrm>
            <a:custGeom>
              <a:avLst/>
              <a:gdLst>
                <a:gd name="T0" fmla="*/ 2003 w 7"/>
                <a:gd name="T1" fmla="*/ 0 h 9"/>
                <a:gd name="T2" fmla="*/ 0 w 7"/>
                <a:gd name="T3" fmla="*/ 3243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cubicBezTo>
                    <a:pt x="2" y="2"/>
                    <a:pt x="0" y="5"/>
                    <a:pt x="0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216" name="Freeform 66"/>
            <p:cNvSpPr>
              <a:spLocks/>
            </p:cNvSpPr>
            <p:nvPr/>
          </p:nvSpPr>
          <p:spPr bwMode="auto">
            <a:xfrm>
              <a:off x="1903" y="2539"/>
              <a:ext cx="55" cy="32"/>
            </a:xfrm>
            <a:custGeom>
              <a:avLst/>
              <a:gdLst>
                <a:gd name="T0" fmla="*/ 313 w 22"/>
                <a:gd name="T1" fmla="*/ 0 h 12"/>
                <a:gd name="T2" fmla="*/ 5395 w 22"/>
                <a:gd name="T3" fmla="*/ 2184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" h="12">
                  <a:moveTo>
                    <a:pt x="1" y="0"/>
                  </a:moveTo>
                  <a:cubicBezTo>
                    <a:pt x="0" y="12"/>
                    <a:pt x="15" y="9"/>
                    <a:pt x="22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217" name="Freeform 67"/>
            <p:cNvSpPr>
              <a:spLocks/>
            </p:cNvSpPr>
            <p:nvPr/>
          </p:nvSpPr>
          <p:spPr bwMode="auto">
            <a:xfrm>
              <a:off x="2003" y="2507"/>
              <a:ext cx="42" cy="72"/>
            </a:xfrm>
            <a:custGeom>
              <a:avLst/>
              <a:gdLst>
                <a:gd name="T0" fmla="*/ 183 w 17"/>
                <a:gd name="T1" fmla="*/ 0 h 27"/>
                <a:gd name="T2" fmla="*/ 3876 w 17"/>
                <a:gd name="T3" fmla="*/ 9707 h 2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7" h="27">
                  <a:moveTo>
                    <a:pt x="1" y="0"/>
                  </a:moveTo>
                  <a:cubicBezTo>
                    <a:pt x="0" y="12"/>
                    <a:pt x="7" y="22"/>
                    <a:pt x="17" y="2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218" name="Freeform 68"/>
            <p:cNvSpPr>
              <a:spLocks/>
            </p:cNvSpPr>
            <p:nvPr/>
          </p:nvSpPr>
          <p:spPr bwMode="auto">
            <a:xfrm>
              <a:off x="2248" y="2469"/>
              <a:ext cx="22" cy="56"/>
            </a:xfrm>
            <a:custGeom>
              <a:avLst/>
              <a:gdLst>
                <a:gd name="T0" fmla="*/ 616 w 9"/>
                <a:gd name="T1" fmla="*/ 0 h 21"/>
                <a:gd name="T2" fmla="*/ 1931 w 9"/>
                <a:gd name="T3" fmla="*/ 7531 h 2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21">
                  <a:moveTo>
                    <a:pt x="3" y="0"/>
                  </a:moveTo>
                  <a:cubicBezTo>
                    <a:pt x="0" y="7"/>
                    <a:pt x="4" y="16"/>
                    <a:pt x="9" y="2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219" name="Freeform 69"/>
            <p:cNvSpPr>
              <a:spLocks/>
            </p:cNvSpPr>
            <p:nvPr/>
          </p:nvSpPr>
          <p:spPr bwMode="auto">
            <a:xfrm>
              <a:off x="2630" y="2160"/>
              <a:ext cx="195" cy="155"/>
            </a:xfrm>
            <a:custGeom>
              <a:avLst/>
              <a:gdLst>
                <a:gd name="T0" fmla="*/ 17395 w 78"/>
                <a:gd name="T1" fmla="*/ 0 h 58"/>
                <a:gd name="T2" fmla="*/ 10550 w 78"/>
                <a:gd name="T3" fmla="*/ 12384 h 58"/>
                <a:gd name="T4" fmla="*/ 4688 w 78"/>
                <a:gd name="T5" fmla="*/ 17846 h 58"/>
                <a:gd name="T6" fmla="*/ 0 w 78"/>
                <a:gd name="T7" fmla="*/ 20040 h 58"/>
                <a:gd name="T8" fmla="*/ 12500 w 78"/>
                <a:gd name="T9" fmla="*/ 17846 h 58"/>
                <a:gd name="T10" fmla="*/ 18363 w 78"/>
                <a:gd name="T11" fmla="*/ 15249 h 58"/>
                <a:gd name="T12" fmla="*/ 19063 w 78"/>
                <a:gd name="T13" fmla="*/ 3263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8" h="58">
                  <a:moveTo>
                    <a:pt x="71" y="0"/>
                  </a:moveTo>
                  <a:cubicBezTo>
                    <a:pt x="77" y="19"/>
                    <a:pt x="56" y="27"/>
                    <a:pt x="43" y="34"/>
                  </a:cubicBezTo>
                  <a:cubicBezTo>
                    <a:pt x="35" y="39"/>
                    <a:pt x="28" y="45"/>
                    <a:pt x="19" y="49"/>
                  </a:cubicBezTo>
                  <a:cubicBezTo>
                    <a:pt x="13" y="51"/>
                    <a:pt x="5" y="51"/>
                    <a:pt x="0" y="55"/>
                  </a:cubicBezTo>
                  <a:cubicBezTo>
                    <a:pt x="13" y="58"/>
                    <a:pt x="36" y="52"/>
                    <a:pt x="51" y="49"/>
                  </a:cubicBezTo>
                  <a:cubicBezTo>
                    <a:pt x="59" y="48"/>
                    <a:pt x="68" y="47"/>
                    <a:pt x="75" y="42"/>
                  </a:cubicBezTo>
                  <a:cubicBezTo>
                    <a:pt x="73" y="34"/>
                    <a:pt x="68" y="15"/>
                    <a:pt x="78" y="9"/>
                  </a:cubicBezTo>
                </a:path>
              </a:pathLst>
            </a:custGeom>
            <a:solidFill>
              <a:srgbClr val="F4D5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220" name="Freeform 70"/>
            <p:cNvSpPr>
              <a:spLocks/>
            </p:cNvSpPr>
            <p:nvPr/>
          </p:nvSpPr>
          <p:spPr bwMode="auto">
            <a:xfrm>
              <a:off x="2798" y="2181"/>
              <a:ext cx="45" cy="96"/>
            </a:xfrm>
            <a:custGeom>
              <a:avLst/>
              <a:gdLst>
                <a:gd name="T0" fmla="*/ 1488 w 18"/>
                <a:gd name="T1" fmla="*/ 0 h 36"/>
                <a:gd name="T2" fmla="*/ 4425 w 18"/>
                <a:gd name="T3" fmla="*/ 10773 h 36"/>
                <a:gd name="T4" fmla="*/ 0 w 18"/>
                <a:gd name="T5" fmla="*/ 10773 h 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36">
                  <a:moveTo>
                    <a:pt x="6" y="0"/>
                  </a:moveTo>
                  <a:cubicBezTo>
                    <a:pt x="8" y="14"/>
                    <a:pt x="11" y="20"/>
                    <a:pt x="18" y="30"/>
                  </a:cubicBezTo>
                  <a:cubicBezTo>
                    <a:pt x="13" y="33"/>
                    <a:pt x="2" y="36"/>
                    <a:pt x="0" y="30"/>
                  </a:cubicBezTo>
                </a:path>
              </a:pathLst>
            </a:custGeom>
            <a:solidFill>
              <a:srgbClr val="F4D5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221" name="Freeform 71"/>
            <p:cNvSpPr>
              <a:spLocks/>
            </p:cNvSpPr>
            <p:nvPr/>
          </p:nvSpPr>
          <p:spPr bwMode="auto">
            <a:xfrm>
              <a:off x="3098" y="2192"/>
              <a:ext cx="97" cy="69"/>
            </a:xfrm>
            <a:custGeom>
              <a:avLst/>
              <a:gdLst>
                <a:gd name="T0" fmla="*/ 0 w 39"/>
                <a:gd name="T1" fmla="*/ 8431 h 26"/>
                <a:gd name="T2" fmla="*/ 4293 w 39"/>
                <a:gd name="T3" fmla="*/ 0 h 26"/>
                <a:gd name="T4" fmla="*/ 1157 w 39"/>
                <a:gd name="T5" fmla="*/ 7380 h 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9" h="26">
                  <a:moveTo>
                    <a:pt x="0" y="24"/>
                  </a:moveTo>
                  <a:cubicBezTo>
                    <a:pt x="14" y="26"/>
                    <a:pt x="39" y="9"/>
                    <a:pt x="18" y="0"/>
                  </a:cubicBezTo>
                  <a:cubicBezTo>
                    <a:pt x="25" y="11"/>
                    <a:pt x="9" y="14"/>
                    <a:pt x="5" y="21"/>
                  </a:cubicBezTo>
                </a:path>
              </a:pathLst>
            </a:custGeom>
            <a:solidFill>
              <a:srgbClr val="F4D5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222" name="Freeform 72"/>
            <p:cNvSpPr>
              <a:spLocks/>
            </p:cNvSpPr>
            <p:nvPr/>
          </p:nvSpPr>
          <p:spPr bwMode="auto">
            <a:xfrm>
              <a:off x="3323" y="2075"/>
              <a:ext cx="92" cy="138"/>
            </a:xfrm>
            <a:custGeom>
              <a:avLst/>
              <a:gdLst>
                <a:gd name="T0" fmla="*/ 3061 w 37"/>
                <a:gd name="T1" fmla="*/ 2078 h 52"/>
                <a:gd name="T2" fmla="*/ 7611 w 37"/>
                <a:gd name="T3" fmla="*/ 0 h 52"/>
                <a:gd name="T4" fmla="*/ 7303 w 37"/>
                <a:gd name="T5" fmla="*/ 4225 h 52"/>
                <a:gd name="T6" fmla="*/ 8069 w 37"/>
                <a:gd name="T7" fmla="*/ 9480 h 52"/>
                <a:gd name="T8" fmla="*/ 0 w 37"/>
                <a:gd name="T9" fmla="*/ 18150 h 52"/>
                <a:gd name="T10" fmla="*/ 5244 w 37"/>
                <a:gd name="T11" fmla="*/ 8431 h 52"/>
                <a:gd name="T12" fmla="*/ 2566 w 37"/>
                <a:gd name="T13" fmla="*/ 3177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7" h="52">
                  <a:moveTo>
                    <a:pt x="13" y="6"/>
                  </a:moveTo>
                  <a:cubicBezTo>
                    <a:pt x="21" y="7"/>
                    <a:pt x="25" y="2"/>
                    <a:pt x="32" y="0"/>
                  </a:cubicBezTo>
                  <a:cubicBezTo>
                    <a:pt x="34" y="5"/>
                    <a:pt x="30" y="8"/>
                    <a:pt x="31" y="12"/>
                  </a:cubicBezTo>
                  <a:cubicBezTo>
                    <a:pt x="31" y="18"/>
                    <a:pt x="34" y="22"/>
                    <a:pt x="34" y="27"/>
                  </a:cubicBezTo>
                  <a:cubicBezTo>
                    <a:pt x="37" y="46"/>
                    <a:pt x="14" y="49"/>
                    <a:pt x="0" y="52"/>
                  </a:cubicBezTo>
                  <a:cubicBezTo>
                    <a:pt x="9" y="46"/>
                    <a:pt x="24" y="39"/>
                    <a:pt x="22" y="24"/>
                  </a:cubicBezTo>
                  <a:cubicBezTo>
                    <a:pt x="22" y="19"/>
                    <a:pt x="17" y="10"/>
                    <a:pt x="11" y="9"/>
                  </a:cubicBezTo>
                </a:path>
              </a:pathLst>
            </a:custGeom>
            <a:solidFill>
              <a:srgbClr val="F4D5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223" name="Freeform 73"/>
            <p:cNvSpPr>
              <a:spLocks/>
            </p:cNvSpPr>
            <p:nvPr/>
          </p:nvSpPr>
          <p:spPr bwMode="auto">
            <a:xfrm>
              <a:off x="3578" y="1904"/>
              <a:ext cx="87" cy="149"/>
            </a:xfrm>
            <a:custGeom>
              <a:avLst/>
              <a:gdLst>
                <a:gd name="T0" fmla="*/ 1414 w 35"/>
                <a:gd name="T1" fmla="*/ 1450 h 56"/>
                <a:gd name="T2" fmla="*/ 5419 w 35"/>
                <a:gd name="T3" fmla="*/ 1054 h 56"/>
                <a:gd name="T4" fmla="*/ 7599 w 35"/>
                <a:gd name="T5" fmla="*/ 7064 h 56"/>
                <a:gd name="T6" fmla="*/ 7298 w 35"/>
                <a:gd name="T7" fmla="*/ 15185 h 56"/>
                <a:gd name="T8" fmla="*/ 0 w 35"/>
                <a:gd name="T9" fmla="*/ 19852 h 56"/>
                <a:gd name="T10" fmla="*/ 6192 w 35"/>
                <a:gd name="T11" fmla="*/ 8927 h 56"/>
                <a:gd name="T12" fmla="*/ 1148 w 35"/>
                <a:gd name="T13" fmla="*/ 1450 h 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" h="56">
                  <a:moveTo>
                    <a:pt x="6" y="4"/>
                  </a:moveTo>
                  <a:cubicBezTo>
                    <a:pt x="12" y="7"/>
                    <a:pt x="17" y="0"/>
                    <a:pt x="23" y="3"/>
                  </a:cubicBezTo>
                  <a:cubicBezTo>
                    <a:pt x="27" y="6"/>
                    <a:pt x="31" y="15"/>
                    <a:pt x="32" y="20"/>
                  </a:cubicBezTo>
                  <a:cubicBezTo>
                    <a:pt x="33" y="26"/>
                    <a:pt x="35" y="38"/>
                    <a:pt x="31" y="43"/>
                  </a:cubicBezTo>
                  <a:cubicBezTo>
                    <a:pt x="26" y="52"/>
                    <a:pt x="9" y="52"/>
                    <a:pt x="0" y="56"/>
                  </a:cubicBezTo>
                  <a:cubicBezTo>
                    <a:pt x="12" y="51"/>
                    <a:pt x="27" y="40"/>
                    <a:pt x="26" y="25"/>
                  </a:cubicBezTo>
                  <a:cubicBezTo>
                    <a:pt x="24" y="8"/>
                    <a:pt x="7" y="16"/>
                    <a:pt x="5" y="4"/>
                  </a:cubicBezTo>
                </a:path>
              </a:pathLst>
            </a:custGeom>
            <a:solidFill>
              <a:srgbClr val="F4D5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224" name="Freeform 74"/>
            <p:cNvSpPr>
              <a:spLocks/>
            </p:cNvSpPr>
            <p:nvPr/>
          </p:nvSpPr>
          <p:spPr bwMode="auto">
            <a:xfrm>
              <a:off x="3633" y="1955"/>
              <a:ext cx="57" cy="72"/>
            </a:xfrm>
            <a:custGeom>
              <a:avLst/>
              <a:gdLst>
                <a:gd name="T0" fmla="*/ 2347 w 23"/>
                <a:gd name="T1" fmla="*/ 0 h 27"/>
                <a:gd name="T2" fmla="*/ 4870 w 23"/>
                <a:gd name="T3" fmla="*/ 5005 h 27"/>
                <a:gd name="T4" fmla="*/ 0 w 23"/>
                <a:gd name="T5" fmla="*/ 9707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" h="27">
                  <a:moveTo>
                    <a:pt x="10" y="0"/>
                  </a:moveTo>
                  <a:cubicBezTo>
                    <a:pt x="11" y="8"/>
                    <a:pt x="19" y="8"/>
                    <a:pt x="21" y="14"/>
                  </a:cubicBezTo>
                  <a:cubicBezTo>
                    <a:pt x="23" y="22"/>
                    <a:pt x="6" y="25"/>
                    <a:pt x="0" y="27"/>
                  </a:cubicBezTo>
                </a:path>
              </a:pathLst>
            </a:custGeom>
            <a:solidFill>
              <a:srgbClr val="F4D5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225" name="Freeform 75"/>
            <p:cNvSpPr>
              <a:spLocks/>
            </p:cNvSpPr>
            <p:nvPr/>
          </p:nvSpPr>
          <p:spPr bwMode="auto">
            <a:xfrm>
              <a:off x="2350" y="1747"/>
              <a:ext cx="65" cy="24"/>
            </a:xfrm>
            <a:custGeom>
              <a:avLst/>
              <a:gdLst>
                <a:gd name="T0" fmla="*/ 0 w 26"/>
                <a:gd name="T1" fmla="*/ 0 h 9"/>
                <a:gd name="T2" fmla="*/ 2938 w 26"/>
                <a:gd name="T3" fmla="*/ 3243 h 9"/>
                <a:gd name="T4" fmla="*/ 6375 w 26"/>
                <a:gd name="T5" fmla="*/ 1459 h 9"/>
                <a:gd name="T6" fmla="*/ 1300 w 26"/>
                <a:gd name="T7" fmla="*/ 1459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" h="9">
                  <a:moveTo>
                    <a:pt x="0" y="0"/>
                  </a:moveTo>
                  <a:cubicBezTo>
                    <a:pt x="3" y="4"/>
                    <a:pt x="8" y="7"/>
                    <a:pt x="12" y="9"/>
                  </a:cubicBezTo>
                  <a:cubicBezTo>
                    <a:pt x="16" y="6"/>
                    <a:pt x="21" y="5"/>
                    <a:pt x="26" y="4"/>
                  </a:cubicBezTo>
                  <a:cubicBezTo>
                    <a:pt x="19" y="4"/>
                    <a:pt x="12" y="5"/>
                    <a:pt x="5" y="4"/>
                  </a:cubicBezTo>
                </a:path>
              </a:pathLst>
            </a:custGeom>
            <a:solidFill>
              <a:srgbClr val="F4D5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226" name="Freeform 76"/>
            <p:cNvSpPr>
              <a:spLocks/>
            </p:cNvSpPr>
            <p:nvPr/>
          </p:nvSpPr>
          <p:spPr bwMode="auto">
            <a:xfrm>
              <a:off x="2905" y="1757"/>
              <a:ext cx="60" cy="30"/>
            </a:xfrm>
            <a:custGeom>
              <a:avLst/>
              <a:gdLst>
                <a:gd name="T0" fmla="*/ 0 w 24"/>
                <a:gd name="T1" fmla="*/ 0 h 11"/>
                <a:gd name="T2" fmla="*/ 2270 w 24"/>
                <a:gd name="T3" fmla="*/ 4544 h 11"/>
                <a:gd name="T4" fmla="*/ 5863 w 24"/>
                <a:gd name="T5" fmla="*/ 2114 h 11"/>
                <a:gd name="T6" fmla="*/ 988 w 24"/>
                <a:gd name="T7" fmla="*/ 447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" h="11">
                  <a:moveTo>
                    <a:pt x="0" y="0"/>
                  </a:moveTo>
                  <a:cubicBezTo>
                    <a:pt x="3" y="4"/>
                    <a:pt x="5" y="8"/>
                    <a:pt x="9" y="11"/>
                  </a:cubicBezTo>
                  <a:cubicBezTo>
                    <a:pt x="12" y="5"/>
                    <a:pt x="20" y="4"/>
                    <a:pt x="24" y="5"/>
                  </a:cubicBezTo>
                  <a:cubicBezTo>
                    <a:pt x="17" y="4"/>
                    <a:pt x="10" y="1"/>
                    <a:pt x="4" y="1"/>
                  </a:cubicBezTo>
                </a:path>
              </a:pathLst>
            </a:custGeom>
            <a:solidFill>
              <a:srgbClr val="F4D5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227" name="Freeform 77"/>
            <p:cNvSpPr>
              <a:spLocks/>
            </p:cNvSpPr>
            <p:nvPr/>
          </p:nvSpPr>
          <p:spPr bwMode="auto">
            <a:xfrm>
              <a:off x="2138" y="2341"/>
              <a:ext cx="420" cy="136"/>
            </a:xfrm>
            <a:custGeom>
              <a:avLst/>
              <a:gdLst>
                <a:gd name="T0" fmla="*/ 313 w 168"/>
                <a:gd name="T1" fmla="*/ 17955 h 51"/>
                <a:gd name="T2" fmla="*/ 2470 w 168"/>
                <a:gd name="T3" fmla="*/ 15779 h 51"/>
                <a:gd name="T4" fmla="*/ 3908 w 168"/>
                <a:gd name="T5" fmla="*/ 14016 h 51"/>
                <a:gd name="T6" fmla="*/ 6645 w 168"/>
                <a:gd name="T7" fmla="*/ 12288 h 51"/>
                <a:gd name="T8" fmla="*/ 11533 w 168"/>
                <a:gd name="T9" fmla="*/ 10104 h 51"/>
                <a:gd name="T10" fmla="*/ 15938 w 168"/>
                <a:gd name="T11" fmla="*/ 5405 h 51"/>
                <a:gd name="T12" fmla="*/ 21488 w 168"/>
                <a:gd name="T13" fmla="*/ 3243 h 51"/>
                <a:gd name="T14" fmla="*/ 26688 w 168"/>
                <a:gd name="T15" fmla="*/ 1059 h 51"/>
                <a:gd name="T16" fmla="*/ 31250 w 168"/>
                <a:gd name="T17" fmla="*/ 0 h 51"/>
                <a:gd name="T18" fmla="*/ 36458 w 168"/>
                <a:gd name="T19" fmla="*/ 1459 h 51"/>
                <a:gd name="T20" fmla="*/ 40550 w 168"/>
                <a:gd name="T21" fmla="*/ 2581 h 51"/>
                <a:gd name="T22" fmla="*/ 40550 w 168"/>
                <a:gd name="T23" fmla="*/ 7944 h 51"/>
                <a:gd name="T24" fmla="*/ 40363 w 168"/>
                <a:gd name="T25" fmla="*/ 12288 h 51"/>
                <a:gd name="T26" fmla="*/ 38875 w 168"/>
                <a:gd name="T27" fmla="*/ 15779 h 51"/>
                <a:gd name="T28" fmla="*/ 37425 w 168"/>
                <a:gd name="T29" fmla="*/ 8248 h 51"/>
                <a:gd name="T30" fmla="*/ 32033 w 168"/>
                <a:gd name="T31" fmla="*/ 5405 h 51"/>
                <a:gd name="T32" fmla="*/ 21488 w 168"/>
                <a:gd name="T33" fmla="*/ 8248 h 51"/>
                <a:gd name="T34" fmla="*/ 16613 w 168"/>
                <a:gd name="T35" fmla="*/ 10773 h 51"/>
                <a:gd name="T36" fmla="*/ 10083 w 168"/>
                <a:gd name="T37" fmla="*/ 13347 h 51"/>
                <a:gd name="T38" fmla="*/ 8125 w 168"/>
                <a:gd name="T39" fmla="*/ 15531 h 51"/>
                <a:gd name="T40" fmla="*/ 6175 w 168"/>
                <a:gd name="T41" fmla="*/ 16589 h 51"/>
                <a:gd name="T42" fmla="*/ 2938 w 168"/>
                <a:gd name="T43" fmla="*/ 18355 h 51"/>
                <a:gd name="T44" fmla="*/ 0 w 168"/>
                <a:gd name="T45" fmla="*/ 18355 h 5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68" h="51">
                  <a:moveTo>
                    <a:pt x="1" y="50"/>
                  </a:moveTo>
                  <a:cubicBezTo>
                    <a:pt x="3" y="48"/>
                    <a:pt x="9" y="46"/>
                    <a:pt x="10" y="44"/>
                  </a:cubicBezTo>
                  <a:cubicBezTo>
                    <a:pt x="12" y="42"/>
                    <a:pt x="14" y="40"/>
                    <a:pt x="16" y="39"/>
                  </a:cubicBezTo>
                  <a:cubicBezTo>
                    <a:pt x="19" y="37"/>
                    <a:pt x="23" y="35"/>
                    <a:pt x="27" y="34"/>
                  </a:cubicBezTo>
                  <a:cubicBezTo>
                    <a:pt x="34" y="32"/>
                    <a:pt x="41" y="34"/>
                    <a:pt x="47" y="28"/>
                  </a:cubicBezTo>
                  <a:cubicBezTo>
                    <a:pt x="53" y="23"/>
                    <a:pt x="58" y="18"/>
                    <a:pt x="65" y="15"/>
                  </a:cubicBezTo>
                  <a:cubicBezTo>
                    <a:pt x="73" y="12"/>
                    <a:pt x="81" y="11"/>
                    <a:pt x="88" y="9"/>
                  </a:cubicBezTo>
                  <a:cubicBezTo>
                    <a:pt x="95" y="7"/>
                    <a:pt x="102" y="5"/>
                    <a:pt x="109" y="3"/>
                  </a:cubicBezTo>
                  <a:cubicBezTo>
                    <a:pt x="116" y="1"/>
                    <a:pt x="121" y="0"/>
                    <a:pt x="128" y="0"/>
                  </a:cubicBezTo>
                  <a:cubicBezTo>
                    <a:pt x="135" y="1"/>
                    <a:pt x="142" y="3"/>
                    <a:pt x="149" y="4"/>
                  </a:cubicBezTo>
                  <a:cubicBezTo>
                    <a:pt x="153" y="5"/>
                    <a:pt x="163" y="4"/>
                    <a:pt x="166" y="7"/>
                  </a:cubicBezTo>
                  <a:cubicBezTo>
                    <a:pt x="168" y="10"/>
                    <a:pt x="167" y="19"/>
                    <a:pt x="166" y="22"/>
                  </a:cubicBezTo>
                  <a:cubicBezTo>
                    <a:pt x="166" y="26"/>
                    <a:pt x="166" y="30"/>
                    <a:pt x="165" y="34"/>
                  </a:cubicBezTo>
                  <a:cubicBezTo>
                    <a:pt x="164" y="38"/>
                    <a:pt x="161" y="41"/>
                    <a:pt x="159" y="44"/>
                  </a:cubicBezTo>
                  <a:cubicBezTo>
                    <a:pt x="159" y="37"/>
                    <a:pt x="159" y="29"/>
                    <a:pt x="153" y="23"/>
                  </a:cubicBezTo>
                  <a:cubicBezTo>
                    <a:pt x="148" y="18"/>
                    <a:pt x="139" y="15"/>
                    <a:pt x="131" y="15"/>
                  </a:cubicBezTo>
                  <a:cubicBezTo>
                    <a:pt x="118" y="15"/>
                    <a:pt x="101" y="17"/>
                    <a:pt x="88" y="23"/>
                  </a:cubicBezTo>
                  <a:cubicBezTo>
                    <a:pt x="82" y="26"/>
                    <a:pt x="75" y="27"/>
                    <a:pt x="68" y="30"/>
                  </a:cubicBezTo>
                  <a:cubicBezTo>
                    <a:pt x="59" y="33"/>
                    <a:pt x="49" y="34"/>
                    <a:pt x="41" y="37"/>
                  </a:cubicBezTo>
                  <a:cubicBezTo>
                    <a:pt x="37" y="38"/>
                    <a:pt x="36" y="40"/>
                    <a:pt x="33" y="43"/>
                  </a:cubicBezTo>
                  <a:cubicBezTo>
                    <a:pt x="30" y="46"/>
                    <a:pt x="28" y="44"/>
                    <a:pt x="25" y="46"/>
                  </a:cubicBezTo>
                  <a:cubicBezTo>
                    <a:pt x="21" y="48"/>
                    <a:pt x="16" y="50"/>
                    <a:pt x="12" y="51"/>
                  </a:cubicBezTo>
                  <a:cubicBezTo>
                    <a:pt x="9" y="51"/>
                    <a:pt x="2" y="50"/>
                    <a:pt x="0" y="51"/>
                  </a:cubicBezTo>
                </a:path>
              </a:pathLst>
            </a:custGeom>
            <a:solidFill>
              <a:srgbClr val="DEC2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228" name="Freeform 78"/>
            <p:cNvSpPr>
              <a:spLocks/>
            </p:cNvSpPr>
            <p:nvPr/>
          </p:nvSpPr>
          <p:spPr bwMode="auto">
            <a:xfrm>
              <a:off x="2570" y="2309"/>
              <a:ext cx="373" cy="38"/>
            </a:xfrm>
            <a:custGeom>
              <a:avLst/>
              <a:gdLst>
                <a:gd name="T0" fmla="*/ 0 w 149"/>
                <a:gd name="T1" fmla="*/ 4397 h 14"/>
                <a:gd name="T2" fmla="*/ 8829 w 149"/>
                <a:gd name="T3" fmla="*/ 3957 h 14"/>
                <a:gd name="T4" fmla="*/ 17508 w 149"/>
                <a:gd name="T5" fmla="*/ 3520 h 14"/>
                <a:gd name="T6" fmla="*/ 26358 w 149"/>
                <a:gd name="T7" fmla="*/ 3257 h 14"/>
                <a:gd name="T8" fmla="*/ 36679 w 149"/>
                <a:gd name="T9" fmla="*/ 0 h 14"/>
                <a:gd name="T10" fmla="*/ 22418 w 149"/>
                <a:gd name="T11" fmla="*/ 760 h 14"/>
                <a:gd name="T12" fmla="*/ 14264 w 149"/>
                <a:gd name="T13" fmla="*/ 2063 h 14"/>
                <a:gd name="T14" fmla="*/ 7858 w 149"/>
                <a:gd name="T15" fmla="*/ 3257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9" h="14">
                  <a:moveTo>
                    <a:pt x="0" y="11"/>
                  </a:moveTo>
                  <a:cubicBezTo>
                    <a:pt x="11" y="14"/>
                    <a:pt x="25" y="11"/>
                    <a:pt x="36" y="10"/>
                  </a:cubicBezTo>
                  <a:cubicBezTo>
                    <a:pt x="48" y="10"/>
                    <a:pt x="59" y="9"/>
                    <a:pt x="71" y="9"/>
                  </a:cubicBezTo>
                  <a:cubicBezTo>
                    <a:pt x="83" y="8"/>
                    <a:pt x="95" y="9"/>
                    <a:pt x="107" y="8"/>
                  </a:cubicBezTo>
                  <a:cubicBezTo>
                    <a:pt x="121" y="7"/>
                    <a:pt x="134" y="3"/>
                    <a:pt x="149" y="0"/>
                  </a:cubicBezTo>
                  <a:cubicBezTo>
                    <a:pt x="131" y="8"/>
                    <a:pt x="109" y="3"/>
                    <a:pt x="91" y="2"/>
                  </a:cubicBezTo>
                  <a:cubicBezTo>
                    <a:pt x="79" y="1"/>
                    <a:pt x="69" y="3"/>
                    <a:pt x="58" y="5"/>
                  </a:cubicBezTo>
                  <a:cubicBezTo>
                    <a:pt x="50" y="7"/>
                    <a:pt x="40" y="9"/>
                    <a:pt x="32" y="8"/>
                  </a:cubicBezTo>
                </a:path>
              </a:pathLst>
            </a:custGeom>
            <a:solidFill>
              <a:srgbClr val="DEC2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229" name="Freeform 79"/>
            <p:cNvSpPr>
              <a:spLocks/>
            </p:cNvSpPr>
            <p:nvPr/>
          </p:nvSpPr>
          <p:spPr bwMode="auto">
            <a:xfrm>
              <a:off x="3438" y="2056"/>
              <a:ext cx="155" cy="109"/>
            </a:xfrm>
            <a:custGeom>
              <a:avLst/>
              <a:gdLst>
                <a:gd name="T0" fmla="*/ 1488 w 62"/>
                <a:gd name="T1" fmla="*/ 12737 h 41"/>
                <a:gd name="T2" fmla="*/ 15158 w 62"/>
                <a:gd name="T3" fmla="*/ 0 h 41"/>
                <a:gd name="T4" fmla="*/ 11063 w 62"/>
                <a:gd name="T5" fmla="*/ 2143 h 41"/>
                <a:gd name="T6" fmla="*/ 6375 w 62"/>
                <a:gd name="T7" fmla="*/ 4248 h 41"/>
                <a:gd name="T8" fmla="*/ 3250 w 62"/>
                <a:gd name="T9" fmla="*/ 8497 h 41"/>
                <a:gd name="T10" fmla="*/ 1488 w 62"/>
                <a:gd name="T11" fmla="*/ 11293 h 41"/>
                <a:gd name="T12" fmla="*/ 0 w 62"/>
                <a:gd name="T13" fmla="*/ 14489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2" h="41">
                  <a:moveTo>
                    <a:pt x="6" y="36"/>
                  </a:moveTo>
                  <a:cubicBezTo>
                    <a:pt x="22" y="22"/>
                    <a:pt x="42" y="7"/>
                    <a:pt x="62" y="0"/>
                  </a:cubicBezTo>
                  <a:cubicBezTo>
                    <a:pt x="57" y="0"/>
                    <a:pt x="51" y="4"/>
                    <a:pt x="45" y="6"/>
                  </a:cubicBezTo>
                  <a:cubicBezTo>
                    <a:pt x="39" y="8"/>
                    <a:pt x="32" y="10"/>
                    <a:pt x="26" y="12"/>
                  </a:cubicBezTo>
                  <a:cubicBezTo>
                    <a:pt x="19" y="15"/>
                    <a:pt x="17" y="19"/>
                    <a:pt x="13" y="24"/>
                  </a:cubicBezTo>
                  <a:cubicBezTo>
                    <a:pt x="10" y="26"/>
                    <a:pt x="8" y="29"/>
                    <a:pt x="6" y="32"/>
                  </a:cubicBezTo>
                  <a:cubicBezTo>
                    <a:pt x="4" y="35"/>
                    <a:pt x="3" y="40"/>
                    <a:pt x="0" y="41"/>
                  </a:cubicBezTo>
                </a:path>
              </a:pathLst>
            </a:custGeom>
            <a:solidFill>
              <a:srgbClr val="DEC2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230" name="Freeform 80"/>
            <p:cNvSpPr>
              <a:spLocks/>
            </p:cNvSpPr>
            <p:nvPr/>
          </p:nvSpPr>
          <p:spPr bwMode="auto">
            <a:xfrm>
              <a:off x="1808" y="2608"/>
              <a:ext cx="377" cy="53"/>
            </a:xfrm>
            <a:custGeom>
              <a:avLst/>
              <a:gdLst>
                <a:gd name="T0" fmla="*/ 0 w 151"/>
                <a:gd name="T1" fmla="*/ 633 h 20"/>
                <a:gd name="T2" fmla="*/ 8234 w 151"/>
                <a:gd name="T3" fmla="*/ 5231 h 20"/>
                <a:gd name="T4" fmla="*/ 17634 w 151"/>
                <a:gd name="T5" fmla="*/ 6551 h 20"/>
                <a:gd name="T6" fmla="*/ 27159 w 151"/>
                <a:gd name="T7" fmla="*/ 5864 h 20"/>
                <a:gd name="T8" fmla="*/ 32015 w 151"/>
                <a:gd name="T9" fmla="*/ 3554 h 20"/>
                <a:gd name="T10" fmla="*/ 36559 w 151"/>
                <a:gd name="T11" fmla="*/ 0 h 20"/>
                <a:gd name="T12" fmla="*/ 19579 w 151"/>
                <a:gd name="T13" fmla="*/ 4839 h 20"/>
                <a:gd name="T14" fmla="*/ 11657 w 151"/>
                <a:gd name="T15" fmla="*/ 3800 h 20"/>
                <a:gd name="T16" fmla="*/ 6022 w 151"/>
                <a:gd name="T17" fmla="*/ 2472 h 20"/>
                <a:gd name="T18" fmla="*/ 0 w 151"/>
                <a:gd name="T19" fmla="*/ 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1" h="20">
                  <a:moveTo>
                    <a:pt x="0" y="2"/>
                  </a:moveTo>
                  <a:cubicBezTo>
                    <a:pt x="12" y="5"/>
                    <a:pt x="22" y="12"/>
                    <a:pt x="34" y="15"/>
                  </a:cubicBezTo>
                  <a:cubicBezTo>
                    <a:pt x="47" y="18"/>
                    <a:pt x="59" y="18"/>
                    <a:pt x="73" y="19"/>
                  </a:cubicBezTo>
                  <a:cubicBezTo>
                    <a:pt x="86" y="20"/>
                    <a:pt x="99" y="20"/>
                    <a:pt x="112" y="17"/>
                  </a:cubicBezTo>
                  <a:cubicBezTo>
                    <a:pt x="119" y="14"/>
                    <a:pt x="125" y="12"/>
                    <a:pt x="132" y="10"/>
                  </a:cubicBezTo>
                  <a:cubicBezTo>
                    <a:pt x="138" y="7"/>
                    <a:pt x="145" y="3"/>
                    <a:pt x="151" y="0"/>
                  </a:cubicBezTo>
                  <a:cubicBezTo>
                    <a:pt x="123" y="12"/>
                    <a:pt x="108" y="14"/>
                    <a:pt x="81" y="14"/>
                  </a:cubicBezTo>
                  <a:cubicBezTo>
                    <a:pt x="74" y="15"/>
                    <a:pt x="54" y="13"/>
                    <a:pt x="48" y="11"/>
                  </a:cubicBezTo>
                  <a:cubicBezTo>
                    <a:pt x="39" y="10"/>
                    <a:pt x="33" y="9"/>
                    <a:pt x="25" y="7"/>
                  </a:cubicBezTo>
                  <a:cubicBezTo>
                    <a:pt x="17" y="5"/>
                    <a:pt x="7" y="3"/>
                    <a:pt x="0" y="0"/>
                  </a:cubicBezTo>
                </a:path>
              </a:pathLst>
            </a:custGeom>
            <a:solidFill>
              <a:srgbClr val="DEC2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231" name="Freeform 81"/>
            <p:cNvSpPr>
              <a:spLocks/>
            </p:cNvSpPr>
            <p:nvPr/>
          </p:nvSpPr>
          <p:spPr bwMode="auto">
            <a:xfrm>
              <a:off x="1653" y="1621"/>
              <a:ext cx="2485" cy="1054"/>
            </a:xfrm>
            <a:custGeom>
              <a:avLst/>
              <a:gdLst>
                <a:gd name="T0" fmla="*/ 11720 w 994"/>
                <a:gd name="T1" fmla="*/ 44095 h 395"/>
                <a:gd name="T2" fmla="*/ 520 w 994"/>
                <a:gd name="T3" fmla="*/ 74420 h 395"/>
                <a:gd name="T4" fmla="*/ 783 w 994"/>
                <a:gd name="T5" fmla="*/ 96728 h 395"/>
                <a:gd name="T6" fmla="*/ 4895 w 994"/>
                <a:gd name="T7" fmla="*/ 110120 h 395"/>
                <a:gd name="T8" fmla="*/ 7158 w 994"/>
                <a:gd name="T9" fmla="*/ 121610 h 395"/>
                <a:gd name="T10" fmla="*/ 24738 w 994"/>
                <a:gd name="T11" fmla="*/ 141084 h 395"/>
                <a:gd name="T12" fmla="*/ 35675 w 994"/>
                <a:gd name="T13" fmla="*/ 142551 h 395"/>
                <a:gd name="T14" fmla="*/ 42000 w 994"/>
                <a:gd name="T15" fmla="*/ 141484 h 395"/>
                <a:gd name="T16" fmla="*/ 47863 w 994"/>
                <a:gd name="T17" fmla="*/ 138899 h 395"/>
                <a:gd name="T18" fmla="*/ 54688 w 994"/>
                <a:gd name="T19" fmla="*/ 136073 h 395"/>
                <a:gd name="T20" fmla="*/ 63800 w 994"/>
                <a:gd name="T21" fmla="*/ 132420 h 395"/>
                <a:gd name="T22" fmla="*/ 75520 w 994"/>
                <a:gd name="T23" fmla="*/ 123491 h 395"/>
                <a:gd name="T24" fmla="*/ 83988 w 994"/>
                <a:gd name="T25" fmla="*/ 116599 h 395"/>
                <a:gd name="T26" fmla="*/ 87895 w 994"/>
                <a:gd name="T27" fmla="*/ 98905 h 395"/>
                <a:gd name="T28" fmla="*/ 88408 w 994"/>
                <a:gd name="T29" fmla="*/ 99575 h 395"/>
                <a:gd name="T30" fmla="*/ 101095 w 994"/>
                <a:gd name="T31" fmla="*/ 98905 h 395"/>
                <a:gd name="T32" fmla="*/ 129688 w 994"/>
                <a:gd name="T33" fmla="*/ 94540 h 395"/>
                <a:gd name="T34" fmla="*/ 146800 w 994"/>
                <a:gd name="T35" fmla="*/ 90246 h 395"/>
                <a:gd name="T36" fmla="*/ 162895 w 994"/>
                <a:gd name="T37" fmla="*/ 85227 h 395"/>
                <a:gd name="T38" fmla="*/ 189458 w 994"/>
                <a:gd name="T39" fmla="*/ 62757 h 395"/>
                <a:gd name="T40" fmla="*/ 196095 w 994"/>
                <a:gd name="T41" fmla="*/ 58157 h 395"/>
                <a:gd name="T42" fmla="*/ 201688 w 994"/>
                <a:gd name="T43" fmla="*/ 56676 h 395"/>
                <a:gd name="T44" fmla="*/ 219270 w 994"/>
                <a:gd name="T45" fmla="*/ 46544 h 395"/>
                <a:gd name="T46" fmla="*/ 239583 w 994"/>
                <a:gd name="T47" fmla="*/ 7141 h 395"/>
                <a:gd name="T48" fmla="*/ 221220 w 994"/>
                <a:gd name="T49" fmla="*/ 7141 h 395"/>
                <a:gd name="T50" fmla="*/ 201688 w 994"/>
                <a:gd name="T51" fmla="*/ 9078 h 395"/>
                <a:gd name="T52" fmla="*/ 188988 w 994"/>
                <a:gd name="T53" fmla="*/ 9726 h 395"/>
                <a:gd name="T54" fmla="*/ 178250 w 994"/>
                <a:gd name="T55" fmla="*/ 11207 h 395"/>
                <a:gd name="T56" fmla="*/ 168488 w 994"/>
                <a:gd name="T57" fmla="*/ 13678 h 395"/>
                <a:gd name="T58" fmla="*/ 153833 w 994"/>
                <a:gd name="T59" fmla="*/ 11912 h 395"/>
                <a:gd name="T60" fmla="*/ 136063 w 994"/>
                <a:gd name="T61" fmla="*/ 13678 h 395"/>
                <a:gd name="T62" fmla="*/ 104033 w 994"/>
                <a:gd name="T63" fmla="*/ 14497 h 395"/>
                <a:gd name="T64" fmla="*/ 72083 w 994"/>
                <a:gd name="T65" fmla="*/ 13379 h 395"/>
                <a:gd name="T66" fmla="*/ 40050 w 994"/>
                <a:gd name="T67" fmla="*/ 20178 h 395"/>
                <a:gd name="T68" fmla="*/ 24220 w 994"/>
                <a:gd name="T69" fmla="*/ 30326 h 395"/>
                <a:gd name="T70" fmla="*/ 11533 w 994"/>
                <a:gd name="T71" fmla="*/ 44095 h 39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994" h="395">
                  <a:moveTo>
                    <a:pt x="48" y="122"/>
                  </a:moveTo>
                  <a:cubicBezTo>
                    <a:pt x="9" y="135"/>
                    <a:pt x="3" y="192"/>
                    <a:pt x="2" y="206"/>
                  </a:cubicBezTo>
                  <a:cubicBezTo>
                    <a:pt x="0" y="218"/>
                    <a:pt x="1" y="256"/>
                    <a:pt x="3" y="268"/>
                  </a:cubicBezTo>
                  <a:cubicBezTo>
                    <a:pt x="5" y="280"/>
                    <a:pt x="20" y="291"/>
                    <a:pt x="20" y="305"/>
                  </a:cubicBezTo>
                  <a:cubicBezTo>
                    <a:pt x="21" y="321"/>
                    <a:pt x="23" y="323"/>
                    <a:pt x="29" y="337"/>
                  </a:cubicBezTo>
                  <a:cubicBezTo>
                    <a:pt x="41" y="369"/>
                    <a:pt x="67" y="385"/>
                    <a:pt x="101" y="391"/>
                  </a:cubicBezTo>
                  <a:cubicBezTo>
                    <a:pt x="118" y="394"/>
                    <a:pt x="128" y="394"/>
                    <a:pt x="146" y="395"/>
                  </a:cubicBezTo>
                  <a:cubicBezTo>
                    <a:pt x="153" y="395"/>
                    <a:pt x="164" y="394"/>
                    <a:pt x="172" y="392"/>
                  </a:cubicBezTo>
                  <a:cubicBezTo>
                    <a:pt x="182" y="390"/>
                    <a:pt x="187" y="388"/>
                    <a:pt x="196" y="385"/>
                  </a:cubicBezTo>
                  <a:cubicBezTo>
                    <a:pt x="206" y="382"/>
                    <a:pt x="215" y="381"/>
                    <a:pt x="224" y="377"/>
                  </a:cubicBezTo>
                  <a:cubicBezTo>
                    <a:pt x="241" y="368"/>
                    <a:pt x="243" y="370"/>
                    <a:pt x="261" y="367"/>
                  </a:cubicBezTo>
                  <a:cubicBezTo>
                    <a:pt x="281" y="364"/>
                    <a:pt x="294" y="351"/>
                    <a:pt x="309" y="342"/>
                  </a:cubicBezTo>
                  <a:cubicBezTo>
                    <a:pt x="322" y="335"/>
                    <a:pt x="330" y="331"/>
                    <a:pt x="344" y="323"/>
                  </a:cubicBezTo>
                  <a:cubicBezTo>
                    <a:pt x="356" y="316"/>
                    <a:pt x="368" y="286"/>
                    <a:pt x="360" y="274"/>
                  </a:cubicBezTo>
                  <a:cubicBezTo>
                    <a:pt x="362" y="276"/>
                    <a:pt x="362" y="276"/>
                    <a:pt x="362" y="276"/>
                  </a:cubicBezTo>
                  <a:cubicBezTo>
                    <a:pt x="379" y="276"/>
                    <a:pt x="396" y="275"/>
                    <a:pt x="414" y="274"/>
                  </a:cubicBezTo>
                  <a:cubicBezTo>
                    <a:pt x="451" y="273"/>
                    <a:pt x="495" y="272"/>
                    <a:pt x="531" y="262"/>
                  </a:cubicBezTo>
                  <a:cubicBezTo>
                    <a:pt x="553" y="256"/>
                    <a:pt x="578" y="251"/>
                    <a:pt x="601" y="250"/>
                  </a:cubicBezTo>
                  <a:cubicBezTo>
                    <a:pt x="626" y="249"/>
                    <a:pt x="642" y="243"/>
                    <a:pt x="667" y="236"/>
                  </a:cubicBezTo>
                  <a:cubicBezTo>
                    <a:pt x="704" y="226"/>
                    <a:pt x="741" y="184"/>
                    <a:pt x="776" y="174"/>
                  </a:cubicBezTo>
                  <a:cubicBezTo>
                    <a:pt x="784" y="171"/>
                    <a:pt x="794" y="164"/>
                    <a:pt x="803" y="161"/>
                  </a:cubicBezTo>
                  <a:cubicBezTo>
                    <a:pt x="810" y="159"/>
                    <a:pt x="819" y="159"/>
                    <a:pt x="826" y="157"/>
                  </a:cubicBezTo>
                  <a:cubicBezTo>
                    <a:pt x="843" y="152"/>
                    <a:pt x="883" y="136"/>
                    <a:pt x="898" y="129"/>
                  </a:cubicBezTo>
                  <a:cubicBezTo>
                    <a:pt x="925" y="118"/>
                    <a:pt x="994" y="76"/>
                    <a:pt x="981" y="20"/>
                  </a:cubicBezTo>
                  <a:cubicBezTo>
                    <a:pt x="977" y="0"/>
                    <a:pt x="939" y="9"/>
                    <a:pt x="906" y="20"/>
                  </a:cubicBezTo>
                  <a:cubicBezTo>
                    <a:pt x="883" y="28"/>
                    <a:pt x="851" y="25"/>
                    <a:pt x="826" y="25"/>
                  </a:cubicBezTo>
                  <a:cubicBezTo>
                    <a:pt x="805" y="25"/>
                    <a:pt x="794" y="26"/>
                    <a:pt x="774" y="27"/>
                  </a:cubicBezTo>
                  <a:cubicBezTo>
                    <a:pt x="759" y="27"/>
                    <a:pt x="745" y="30"/>
                    <a:pt x="730" y="31"/>
                  </a:cubicBezTo>
                  <a:cubicBezTo>
                    <a:pt x="714" y="31"/>
                    <a:pt x="706" y="36"/>
                    <a:pt x="690" y="38"/>
                  </a:cubicBezTo>
                  <a:cubicBezTo>
                    <a:pt x="672" y="40"/>
                    <a:pt x="649" y="35"/>
                    <a:pt x="630" y="33"/>
                  </a:cubicBezTo>
                  <a:cubicBezTo>
                    <a:pt x="609" y="31"/>
                    <a:pt x="579" y="33"/>
                    <a:pt x="557" y="38"/>
                  </a:cubicBezTo>
                  <a:cubicBezTo>
                    <a:pt x="517" y="46"/>
                    <a:pt x="470" y="43"/>
                    <a:pt x="426" y="40"/>
                  </a:cubicBezTo>
                  <a:cubicBezTo>
                    <a:pt x="380" y="38"/>
                    <a:pt x="341" y="30"/>
                    <a:pt x="295" y="37"/>
                  </a:cubicBezTo>
                  <a:cubicBezTo>
                    <a:pt x="256" y="43"/>
                    <a:pt x="200" y="36"/>
                    <a:pt x="164" y="56"/>
                  </a:cubicBezTo>
                  <a:cubicBezTo>
                    <a:pt x="150" y="64"/>
                    <a:pt x="111" y="74"/>
                    <a:pt x="99" y="84"/>
                  </a:cubicBezTo>
                  <a:cubicBezTo>
                    <a:pt x="82" y="99"/>
                    <a:pt x="64" y="108"/>
                    <a:pt x="47" y="122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232" name="Freeform 82"/>
            <p:cNvSpPr>
              <a:spLocks/>
            </p:cNvSpPr>
            <p:nvPr/>
          </p:nvSpPr>
          <p:spPr bwMode="auto">
            <a:xfrm>
              <a:off x="2773" y="2112"/>
              <a:ext cx="160" cy="61"/>
            </a:xfrm>
            <a:custGeom>
              <a:avLst/>
              <a:gdLst>
                <a:gd name="T0" fmla="*/ 0 w 64"/>
                <a:gd name="T1" fmla="*/ 0 h 23"/>
                <a:gd name="T2" fmla="*/ 15625 w 64"/>
                <a:gd name="T3" fmla="*/ 4853 h 2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4" h="23">
                  <a:moveTo>
                    <a:pt x="0" y="0"/>
                  </a:moveTo>
                  <a:cubicBezTo>
                    <a:pt x="18" y="16"/>
                    <a:pt x="39" y="23"/>
                    <a:pt x="64" y="14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233" name="Freeform 83"/>
            <p:cNvSpPr>
              <a:spLocks/>
            </p:cNvSpPr>
            <p:nvPr/>
          </p:nvSpPr>
          <p:spPr bwMode="auto">
            <a:xfrm>
              <a:off x="2818" y="2160"/>
              <a:ext cx="27" cy="61"/>
            </a:xfrm>
            <a:custGeom>
              <a:avLst/>
              <a:gdLst>
                <a:gd name="T0" fmla="*/ 2398 w 11"/>
                <a:gd name="T1" fmla="*/ 0 h 23"/>
                <a:gd name="T2" fmla="*/ 174 w 11"/>
                <a:gd name="T3" fmla="*/ 8018 h 2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23">
                  <a:moveTo>
                    <a:pt x="11" y="0"/>
                  </a:moveTo>
                  <a:cubicBezTo>
                    <a:pt x="3" y="5"/>
                    <a:pt x="0" y="14"/>
                    <a:pt x="1" y="23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234" name="Freeform 84"/>
            <p:cNvSpPr>
              <a:spLocks/>
            </p:cNvSpPr>
            <p:nvPr/>
          </p:nvSpPr>
          <p:spPr bwMode="auto">
            <a:xfrm>
              <a:off x="3078" y="1885"/>
              <a:ext cx="47" cy="118"/>
            </a:xfrm>
            <a:custGeom>
              <a:avLst/>
              <a:gdLst>
                <a:gd name="T0" fmla="*/ 2313 w 19"/>
                <a:gd name="T1" fmla="*/ 0 h 44"/>
                <a:gd name="T2" fmla="*/ 0 w 19"/>
                <a:gd name="T3" fmla="*/ 16340 h 4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9" h="44">
                  <a:moveTo>
                    <a:pt x="10" y="0"/>
                  </a:moveTo>
                  <a:cubicBezTo>
                    <a:pt x="19" y="15"/>
                    <a:pt x="12" y="33"/>
                    <a:pt x="0" y="44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235" name="Freeform 85"/>
            <p:cNvSpPr>
              <a:spLocks/>
            </p:cNvSpPr>
            <p:nvPr/>
          </p:nvSpPr>
          <p:spPr bwMode="auto">
            <a:xfrm>
              <a:off x="3108" y="1952"/>
              <a:ext cx="57" cy="21"/>
            </a:xfrm>
            <a:custGeom>
              <a:avLst/>
              <a:gdLst>
                <a:gd name="T0" fmla="*/ 0 w 23"/>
                <a:gd name="T1" fmla="*/ 0 h 8"/>
                <a:gd name="T2" fmla="*/ 5313 w 23"/>
                <a:gd name="T3" fmla="*/ 2604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3" h="8">
                  <a:moveTo>
                    <a:pt x="0" y="0"/>
                  </a:moveTo>
                  <a:cubicBezTo>
                    <a:pt x="8" y="1"/>
                    <a:pt x="17" y="3"/>
                    <a:pt x="23" y="8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236" name="Freeform 86"/>
            <p:cNvSpPr>
              <a:spLocks/>
            </p:cNvSpPr>
            <p:nvPr/>
          </p:nvSpPr>
          <p:spPr bwMode="auto">
            <a:xfrm>
              <a:off x="3330" y="1997"/>
              <a:ext cx="115" cy="86"/>
            </a:xfrm>
            <a:custGeom>
              <a:avLst/>
              <a:gdLst>
                <a:gd name="T0" fmla="*/ 0 w 46"/>
                <a:gd name="T1" fmla="*/ 11629 h 32"/>
                <a:gd name="T2" fmla="*/ 11063 w 46"/>
                <a:gd name="T3" fmla="*/ 0 h 3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" h="32">
                  <a:moveTo>
                    <a:pt x="0" y="31"/>
                  </a:moveTo>
                  <a:cubicBezTo>
                    <a:pt x="18" y="32"/>
                    <a:pt x="46" y="21"/>
                    <a:pt x="45" y="0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237" name="Freeform 87"/>
            <p:cNvSpPr>
              <a:spLocks/>
            </p:cNvSpPr>
            <p:nvPr/>
          </p:nvSpPr>
          <p:spPr bwMode="auto">
            <a:xfrm>
              <a:off x="3413" y="2061"/>
              <a:ext cx="10" cy="62"/>
            </a:xfrm>
            <a:custGeom>
              <a:avLst/>
              <a:gdLst>
                <a:gd name="T0" fmla="*/ 0 w 4"/>
                <a:gd name="T1" fmla="*/ 0 h 23"/>
                <a:gd name="T2" fmla="*/ 0 w 4"/>
                <a:gd name="T3" fmla="*/ 8815 h 2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23">
                  <a:moveTo>
                    <a:pt x="0" y="0"/>
                  </a:moveTo>
                  <a:cubicBezTo>
                    <a:pt x="4" y="7"/>
                    <a:pt x="4" y="15"/>
                    <a:pt x="0" y="23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238" name="Freeform 88"/>
            <p:cNvSpPr>
              <a:spLocks/>
            </p:cNvSpPr>
            <p:nvPr/>
          </p:nvSpPr>
          <p:spPr bwMode="auto">
            <a:xfrm>
              <a:off x="3428" y="1749"/>
              <a:ext cx="112" cy="43"/>
            </a:xfrm>
            <a:custGeom>
              <a:avLst/>
              <a:gdLst>
                <a:gd name="T0" fmla="*/ 0 w 45"/>
                <a:gd name="T1" fmla="*/ 4485 h 16"/>
                <a:gd name="T2" fmla="*/ 10697 w 45"/>
                <a:gd name="T3" fmla="*/ 6060 h 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" h="16">
                  <a:moveTo>
                    <a:pt x="0" y="12"/>
                  </a:moveTo>
                  <a:cubicBezTo>
                    <a:pt x="11" y="3"/>
                    <a:pt x="38" y="0"/>
                    <a:pt x="45" y="16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239" name="Freeform 89"/>
            <p:cNvSpPr>
              <a:spLocks/>
            </p:cNvSpPr>
            <p:nvPr/>
          </p:nvSpPr>
          <p:spPr bwMode="auto">
            <a:xfrm>
              <a:off x="3525" y="1744"/>
              <a:ext cx="38" cy="27"/>
            </a:xfrm>
            <a:custGeom>
              <a:avLst/>
              <a:gdLst>
                <a:gd name="T0" fmla="*/ 0 w 15"/>
                <a:gd name="T1" fmla="*/ 3877 h 10"/>
                <a:gd name="T2" fmla="*/ 3955 w 15"/>
                <a:gd name="T3" fmla="*/ 0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10">
                  <a:moveTo>
                    <a:pt x="0" y="10"/>
                  </a:moveTo>
                  <a:cubicBezTo>
                    <a:pt x="2" y="3"/>
                    <a:pt x="7" y="0"/>
                    <a:pt x="15" y="0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240" name="Freeform 90"/>
            <p:cNvSpPr>
              <a:spLocks/>
            </p:cNvSpPr>
            <p:nvPr/>
          </p:nvSpPr>
          <p:spPr bwMode="auto">
            <a:xfrm>
              <a:off x="3563" y="1837"/>
              <a:ext cx="112" cy="80"/>
            </a:xfrm>
            <a:custGeom>
              <a:avLst/>
              <a:gdLst>
                <a:gd name="T0" fmla="*/ 0 w 45"/>
                <a:gd name="T1" fmla="*/ 7133 h 30"/>
                <a:gd name="T2" fmla="*/ 10697 w 45"/>
                <a:gd name="T3" fmla="*/ 0 h 3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" h="30">
                  <a:moveTo>
                    <a:pt x="0" y="20"/>
                  </a:moveTo>
                  <a:cubicBezTo>
                    <a:pt x="15" y="30"/>
                    <a:pt x="43" y="19"/>
                    <a:pt x="45" y="0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241" name="Freeform 91"/>
            <p:cNvSpPr>
              <a:spLocks/>
            </p:cNvSpPr>
            <p:nvPr/>
          </p:nvSpPr>
          <p:spPr bwMode="auto">
            <a:xfrm>
              <a:off x="3640" y="1893"/>
              <a:ext cx="30" cy="59"/>
            </a:xfrm>
            <a:custGeom>
              <a:avLst/>
              <a:gdLst>
                <a:gd name="T0" fmla="*/ 0 w 12"/>
                <a:gd name="T1" fmla="*/ 0 h 22"/>
                <a:gd name="T2" fmla="*/ 2470 w 12"/>
                <a:gd name="T3" fmla="*/ 8177 h 2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" h="22">
                  <a:moveTo>
                    <a:pt x="0" y="0"/>
                  </a:moveTo>
                  <a:cubicBezTo>
                    <a:pt x="9" y="4"/>
                    <a:pt x="12" y="13"/>
                    <a:pt x="10" y="22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242" name="Freeform 92"/>
            <p:cNvSpPr>
              <a:spLocks/>
            </p:cNvSpPr>
            <p:nvPr/>
          </p:nvSpPr>
          <p:spPr bwMode="auto">
            <a:xfrm>
              <a:off x="3890" y="1835"/>
              <a:ext cx="88" cy="82"/>
            </a:xfrm>
            <a:custGeom>
              <a:avLst/>
              <a:gdLst>
                <a:gd name="T0" fmla="*/ 0 w 35"/>
                <a:gd name="T1" fmla="*/ 9200 h 31"/>
                <a:gd name="T2" fmla="*/ 8838 w 35"/>
                <a:gd name="T3" fmla="*/ 0 h 3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5" h="31">
                  <a:moveTo>
                    <a:pt x="0" y="27"/>
                  </a:moveTo>
                  <a:cubicBezTo>
                    <a:pt x="18" y="31"/>
                    <a:pt x="32" y="16"/>
                    <a:pt x="35" y="0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243" name="Freeform 93"/>
            <p:cNvSpPr>
              <a:spLocks/>
            </p:cNvSpPr>
            <p:nvPr/>
          </p:nvSpPr>
          <p:spPr bwMode="auto">
            <a:xfrm>
              <a:off x="3945" y="1803"/>
              <a:ext cx="95" cy="34"/>
            </a:xfrm>
            <a:custGeom>
              <a:avLst/>
              <a:gdLst>
                <a:gd name="T0" fmla="*/ 0 w 38"/>
                <a:gd name="T1" fmla="*/ 1969 h 13"/>
                <a:gd name="T2" fmla="*/ 9300 w 38"/>
                <a:gd name="T3" fmla="*/ 0 h 1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8" h="13">
                  <a:moveTo>
                    <a:pt x="0" y="6"/>
                  </a:moveTo>
                  <a:cubicBezTo>
                    <a:pt x="12" y="13"/>
                    <a:pt x="30" y="10"/>
                    <a:pt x="38" y="0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244" name="Freeform 94"/>
            <p:cNvSpPr>
              <a:spLocks/>
            </p:cNvSpPr>
            <p:nvPr/>
          </p:nvSpPr>
          <p:spPr bwMode="auto">
            <a:xfrm>
              <a:off x="3823" y="1741"/>
              <a:ext cx="37" cy="83"/>
            </a:xfrm>
            <a:custGeom>
              <a:avLst/>
              <a:gdLst>
                <a:gd name="T0" fmla="*/ 0 w 15"/>
                <a:gd name="T1" fmla="*/ 0 h 31"/>
                <a:gd name="T2" fmla="*/ 2294 w 15"/>
                <a:gd name="T3" fmla="*/ 11398 h 3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31">
                  <a:moveTo>
                    <a:pt x="0" y="0"/>
                  </a:moveTo>
                  <a:cubicBezTo>
                    <a:pt x="10" y="7"/>
                    <a:pt x="15" y="19"/>
                    <a:pt x="10" y="31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245" name="Freeform 95"/>
            <p:cNvSpPr>
              <a:spLocks/>
            </p:cNvSpPr>
            <p:nvPr/>
          </p:nvSpPr>
          <p:spPr bwMode="auto">
            <a:xfrm>
              <a:off x="3853" y="1755"/>
              <a:ext cx="35" cy="24"/>
            </a:xfrm>
            <a:custGeom>
              <a:avLst/>
              <a:gdLst>
                <a:gd name="T0" fmla="*/ 0 w 14"/>
                <a:gd name="T1" fmla="*/ 3243 h 9"/>
                <a:gd name="T2" fmla="*/ 3438 w 14"/>
                <a:gd name="T3" fmla="*/ 397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" h="9">
                  <a:moveTo>
                    <a:pt x="0" y="9"/>
                  </a:moveTo>
                  <a:cubicBezTo>
                    <a:pt x="3" y="3"/>
                    <a:pt x="7" y="0"/>
                    <a:pt x="14" y="1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246" name="Freeform 96"/>
            <p:cNvSpPr>
              <a:spLocks/>
            </p:cNvSpPr>
            <p:nvPr/>
          </p:nvSpPr>
          <p:spPr bwMode="auto">
            <a:xfrm>
              <a:off x="3048" y="2221"/>
              <a:ext cx="137" cy="78"/>
            </a:xfrm>
            <a:custGeom>
              <a:avLst/>
              <a:gdLst>
                <a:gd name="T0" fmla="*/ 0 w 55"/>
                <a:gd name="T1" fmla="*/ 6496 h 29"/>
                <a:gd name="T2" fmla="*/ 13122 w 55"/>
                <a:gd name="T3" fmla="*/ 0 h 2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5" h="29">
                  <a:moveTo>
                    <a:pt x="0" y="17"/>
                  </a:moveTo>
                  <a:cubicBezTo>
                    <a:pt x="17" y="29"/>
                    <a:pt x="48" y="18"/>
                    <a:pt x="55" y="0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247" name="Freeform 97"/>
            <p:cNvSpPr>
              <a:spLocks/>
            </p:cNvSpPr>
            <p:nvPr/>
          </p:nvSpPr>
          <p:spPr bwMode="auto">
            <a:xfrm>
              <a:off x="3160" y="2189"/>
              <a:ext cx="68" cy="43"/>
            </a:xfrm>
            <a:custGeom>
              <a:avLst/>
              <a:gdLst>
                <a:gd name="T0" fmla="*/ 0 w 27"/>
                <a:gd name="T1" fmla="*/ 0 h 16"/>
                <a:gd name="T2" fmla="*/ 6883 w 27"/>
                <a:gd name="T3" fmla="*/ 5316 h 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7" h="16">
                  <a:moveTo>
                    <a:pt x="0" y="0"/>
                  </a:moveTo>
                  <a:cubicBezTo>
                    <a:pt x="7" y="8"/>
                    <a:pt x="16" y="16"/>
                    <a:pt x="27" y="14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248" name="Freeform 98"/>
            <p:cNvSpPr>
              <a:spLocks/>
            </p:cNvSpPr>
            <p:nvPr/>
          </p:nvSpPr>
          <p:spPr bwMode="auto">
            <a:xfrm>
              <a:off x="2793" y="1741"/>
              <a:ext cx="140" cy="46"/>
            </a:xfrm>
            <a:custGeom>
              <a:avLst/>
              <a:gdLst>
                <a:gd name="T0" fmla="*/ 0 w 56"/>
                <a:gd name="T1" fmla="*/ 5090 h 17"/>
                <a:gd name="T2" fmla="*/ 13675 w 56"/>
                <a:gd name="T3" fmla="*/ 6656 h 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6" h="17">
                  <a:moveTo>
                    <a:pt x="0" y="13"/>
                  </a:moveTo>
                  <a:cubicBezTo>
                    <a:pt x="16" y="0"/>
                    <a:pt x="42" y="0"/>
                    <a:pt x="56" y="17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249" name="Freeform 99"/>
            <p:cNvSpPr>
              <a:spLocks/>
            </p:cNvSpPr>
            <p:nvPr/>
          </p:nvSpPr>
          <p:spPr bwMode="auto">
            <a:xfrm>
              <a:off x="2903" y="1768"/>
              <a:ext cx="77" cy="67"/>
            </a:xfrm>
            <a:custGeom>
              <a:avLst/>
              <a:gdLst>
                <a:gd name="T0" fmla="*/ 7263 w 31"/>
                <a:gd name="T1" fmla="*/ 1077 h 25"/>
                <a:gd name="T2" fmla="*/ 0 w 31"/>
                <a:gd name="T3" fmla="*/ 9281 h 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1" h="25">
                  <a:moveTo>
                    <a:pt x="31" y="3"/>
                  </a:moveTo>
                  <a:cubicBezTo>
                    <a:pt x="15" y="0"/>
                    <a:pt x="4" y="8"/>
                    <a:pt x="0" y="25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250" name="Freeform 100"/>
            <p:cNvSpPr>
              <a:spLocks/>
            </p:cNvSpPr>
            <p:nvPr/>
          </p:nvSpPr>
          <p:spPr bwMode="auto">
            <a:xfrm>
              <a:off x="2408" y="2267"/>
              <a:ext cx="150" cy="90"/>
            </a:xfrm>
            <a:custGeom>
              <a:avLst/>
              <a:gdLst>
                <a:gd name="T0" fmla="*/ 0 w 60"/>
                <a:gd name="T1" fmla="*/ 2748 h 34"/>
                <a:gd name="T2" fmla="*/ 14658 w 60"/>
                <a:gd name="T3" fmla="*/ 0 h 3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0" h="34">
                  <a:moveTo>
                    <a:pt x="0" y="8"/>
                  </a:moveTo>
                  <a:cubicBezTo>
                    <a:pt x="13" y="34"/>
                    <a:pt x="47" y="15"/>
                    <a:pt x="60" y="0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251" name="Freeform 101"/>
            <p:cNvSpPr>
              <a:spLocks/>
            </p:cNvSpPr>
            <p:nvPr/>
          </p:nvSpPr>
          <p:spPr bwMode="auto">
            <a:xfrm>
              <a:off x="2548" y="2232"/>
              <a:ext cx="65" cy="72"/>
            </a:xfrm>
            <a:custGeom>
              <a:avLst/>
              <a:gdLst>
                <a:gd name="T0" fmla="*/ 0 w 26"/>
                <a:gd name="T1" fmla="*/ 0 h 27"/>
                <a:gd name="T2" fmla="*/ 6375 w 26"/>
                <a:gd name="T3" fmla="*/ 8248 h 2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6" h="27">
                  <a:moveTo>
                    <a:pt x="0" y="0"/>
                  </a:moveTo>
                  <a:cubicBezTo>
                    <a:pt x="3" y="12"/>
                    <a:pt x="11" y="27"/>
                    <a:pt x="26" y="23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252" name="Freeform 102"/>
            <p:cNvSpPr>
              <a:spLocks/>
            </p:cNvSpPr>
            <p:nvPr/>
          </p:nvSpPr>
          <p:spPr bwMode="auto">
            <a:xfrm>
              <a:off x="2568" y="1968"/>
              <a:ext cx="30" cy="123"/>
            </a:xfrm>
            <a:custGeom>
              <a:avLst/>
              <a:gdLst>
                <a:gd name="T0" fmla="*/ 2938 w 12"/>
                <a:gd name="T1" fmla="*/ 0 h 46"/>
                <a:gd name="T2" fmla="*/ 2470 w 12"/>
                <a:gd name="T3" fmla="*/ 16824 h 4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" h="46">
                  <a:moveTo>
                    <a:pt x="12" y="0"/>
                  </a:moveTo>
                  <a:cubicBezTo>
                    <a:pt x="5" y="13"/>
                    <a:pt x="0" y="34"/>
                    <a:pt x="10" y="46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253" name="Freeform 103"/>
            <p:cNvSpPr>
              <a:spLocks/>
            </p:cNvSpPr>
            <p:nvPr/>
          </p:nvSpPr>
          <p:spPr bwMode="auto">
            <a:xfrm>
              <a:off x="2490" y="1984"/>
              <a:ext cx="88" cy="51"/>
            </a:xfrm>
            <a:custGeom>
              <a:avLst/>
              <a:gdLst>
                <a:gd name="T0" fmla="*/ 8838 w 35"/>
                <a:gd name="T1" fmla="*/ 7119 h 19"/>
                <a:gd name="T2" fmla="*/ 0 w 35"/>
                <a:gd name="T3" fmla="*/ 1082 h 1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5" h="19">
                  <a:moveTo>
                    <a:pt x="35" y="19"/>
                  </a:moveTo>
                  <a:cubicBezTo>
                    <a:pt x="26" y="9"/>
                    <a:pt x="14" y="0"/>
                    <a:pt x="0" y="3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254" name="Freeform 104"/>
            <p:cNvSpPr>
              <a:spLocks/>
            </p:cNvSpPr>
            <p:nvPr/>
          </p:nvSpPr>
          <p:spPr bwMode="auto">
            <a:xfrm>
              <a:off x="2253" y="1709"/>
              <a:ext cx="135" cy="67"/>
            </a:xfrm>
            <a:custGeom>
              <a:avLst/>
              <a:gdLst>
                <a:gd name="T0" fmla="*/ 0 w 54"/>
                <a:gd name="T1" fmla="*/ 7734 h 25"/>
                <a:gd name="T2" fmla="*/ 13208 w 54"/>
                <a:gd name="T3" fmla="*/ 9281 h 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4" h="25">
                  <a:moveTo>
                    <a:pt x="0" y="21"/>
                  </a:moveTo>
                  <a:cubicBezTo>
                    <a:pt x="15" y="0"/>
                    <a:pt x="38" y="16"/>
                    <a:pt x="54" y="25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255" name="Freeform 105"/>
            <p:cNvSpPr>
              <a:spLocks/>
            </p:cNvSpPr>
            <p:nvPr/>
          </p:nvSpPr>
          <p:spPr bwMode="auto">
            <a:xfrm>
              <a:off x="2360" y="1741"/>
              <a:ext cx="110" cy="54"/>
            </a:xfrm>
            <a:custGeom>
              <a:avLst/>
              <a:gdLst>
                <a:gd name="T0" fmla="*/ 0 w 44"/>
                <a:gd name="T1" fmla="*/ 7757 h 20"/>
                <a:gd name="T2" fmla="*/ 10750 w 44"/>
                <a:gd name="T3" fmla="*/ 5905 h 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4" h="20">
                  <a:moveTo>
                    <a:pt x="0" y="20"/>
                  </a:moveTo>
                  <a:cubicBezTo>
                    <a:pt x="12" y="8"/>
                    <a:pt x="30" y="0"/>
                    <a:pt x="44" y="15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256" name="Freeform 106"/>
            <p:cNvSpPr>
              <a:spLocks/>
            </p:cNvSpPr>
            <p:nvPr/>
          </p:nvSpPr>
          <p:spPr bwMode="auto">
            <a:xfrm>
              <a:off x="1805" y="1893"/>
              <a:ext cx="73" cy="80"/>
            </a:xfrm>
            <a:custGeom>
              <a:avLst/>
              <a:gdLst>
                <a:gd name="T0" fmla="*/ 7383 w 29"/>
                <a:gd name="T1" fmla="*/ 0 h 30"/>
                <a:gd name="T2" fmla="*/ 526 w 29"/>
                <a:gd name="T3" fmla="*/ 10773 h 3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" h="30">
                  <a:moveTo>
                    <a:pt x="29" y="0"/>
                  </a:moveTo>
                  <a:cubicBezTo>
                    <a:pt x="12" y="0"/>
                    <a:pt x="0" y="12"/>
                    <a:pt x="2" y="30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257" name="Freeform 107"/>
            <p:cNvSpPr>
              <a:spLocks/>
            </p:cNvSpPr>
            <p:nvPr/>
          </p:nvSpPr>
          <p:spPr bwMode="auto">
            <a:xfrm>
              <a:off x="1765" y="1955"/>
              <a:ext cx="80" cy="101"/>
            </a:xfrm>
            <a:custGeom>
              <a:avLst/>
              <a:gdLst>
                <a:gd name="T0" fmla="*/ 7813 w 32"/>
                <a:gd name="T1" fmla="*/ 2552 h 38"/>
                <a:gd name="T2" fmla="*/ 313 w 32"/>
                <a:gd name="T3" fmla="*/ 13367 h 3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" h="38">
                  <a:moveTo>
                    <a:pt x="32" y="7"/>
                  </a:moveTo>
                  <a:cubicBezTo>
                    <a:pt x="15" y="0"/>
                    <a:pt x="0" y="23"/>
                    <a:pt x="1" y="38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258" name="Freeform 108"/>
            <p:cNvSpPr>
              <a:spLocks/>
            </p:cNvSpPr>
            <p:nvPr/>
          </p:nvSpPr>
          <p:spPr bwMode="auto">
            <a:xfrm>
              <a:off x="1933" y="1936"/>
              <a:ext cx="62" cy="120"/>
            </a:xfrm>
            <a:custGeom>
              <a:avLst/>
              <a:gdLst>
                <a:gd name="T0" fmla="*/ 4422 w 25"/>
                <a:gd name="T1" fmla="*/ 0 h 45"/>
                <a:gd name="T2" fmla="*/ 0 w 25"/>
                <a:gd name="T3" fmla="*/ 16179 h 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5" h="45">
                  <a:moveTo>
                    <a:pt x="19" y="0"/>
                  </a:moveTo>
                  <a:cubicBezTo>
                    <a:pt x="25" y="17"/>
                    <a:pt x="16" y="38"/>
                    <a:pt x="0" y="45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259" name="Freeform 109"/>
            <p:cNvSpPr>
              <a:spLocks/>
            </p:cNvSpPr>
            <p:nvPr/>
          </p:nvSpPr>
          <p:spPr bwMode="auto">
            <a:xfrm>
              <a:off x="1975" y="2008"/>
              <a:ext cx="68" cy="64"/>
            </a:xfrm>
            <a:custGeom>
              <a:avLst/>
              <a:gdLst>
                <a:gd name="T0" fmla="*/ 0 w 27"/>
                <a:gd name="T1" fmla="*/ 661 h 24"/>
                <a:gd name="T2" fmla="*/ 6883 w 27"/>
                <a:gd name="T3" fmla="*/ 8648 h 2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7" h="24">
                  <a:moveTo>
                    <a:pt x="0" y="2"/>
                  </a:moveTo>
                  <a:cubicBezTo>
                    <a:pt x="14" y="0"/>
                    <a:pt x="27" y="9"/>
                    <a:pt x="27" y="24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260" name="Freeform 110"/>
            <p:cNvSpPr>
              <a:spLocks/>
            </p:cNvSpPr>
            <p:nvPr/>
          </p:nvSpPr>
          <p:spPr bwMode="auto">
            <a:xfrm>
              <a:off x="2108" y="1827"/>
              <a:ext cx="47" cy="98"/>
            </a:xfrm>
            <a:custGeom>
              <a:avLst/>
              <a:gdLst>
                <a:gd name="T0" fmla="*/ 0 w 19"/>
                <a:gd name="T1" fmla="*/ 0 h 37"/>
                <a:gd name="T2" fmla="*/ 1395 w 19"/>
                <a:gd name="T3" fmla="*/ 12804 h 3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9" h="37">
                  <a:moveTo>
                    <a:pt x="0" y="0"/>
                  </a:moveTo>
                  <a:cubicBezTo>
                    <a:pt x="11" y="9"/>
                    <a:pt x="19" y="27"/>
                    <a:pt x="6" y="37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261" name="Freeform 111"/>
            <p:cNvSpPr>
              <a:spLocks/>
            </p:cNvSpPr>
            <p:nvPr/>
          </p:nvSpPr>
          <p:spPr bwMode="auto">
            <a:xfrm>
              <a:off x="2135" y="1864"/>
              <a:ext cx="70" cy="27"/>
            </a:xfrm>
            <a:custGeom>
              <a:avLst/>
              <a:gdLst>
                <a:gd name="T0" fmla="*/ 0 w 28"/>
                <a:gd name="T1" fmla="*/ 3877 h 10"/>
                <a:gd name="T2" fmla="*/ 6845 w 28"/>
                <a:gd name="T3" fmla="*/ 751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" h="10">
                  <a:moveTo>
                    <a:pt x="0" y="10"/>
                  </a:moveTo>
                  <a:cubicBezTo>
                    <a:pt x="8" y="3"/>
                    <a:pt x="18" y="0"/>
                    <a:pt x="28" y="2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262" name="Freeform 112"/>
            <p:cNvSpPr>
              <a:spLocks/>
            </p:cNvSpPr>
            <p:nvPr/>
          </p:nvSpPr>
          <p:spPr bwMode="auto">
            <a:xfrm>
              <a:off x="2128" y="2317"/>
              <a:ext cx="112" cy="91"/>
            </a:xfrm>
            <a:custGeom>
              <a:avLst/>
              <a:gdLst>
                <a:gd name="T0" fmla="*/ 0 w 45"/>
                <a:gd name="T1" fmla="*/ 8782 h 34"/>
                <a:gd name="T2" fmla="*/ 10697 w 45"/>
                <a:gd name="T3" fmla="*/ 0 h 3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" h="34">
                  <a:moveTo>
                    <a:pt x="0" y="24"/>
                  </a:moveTo>
                  <a:cubicBezTo>
                    <a:pt x="16" y="34"/>
                    <a:pt x="43" y="19"/>
                    <a:pt x="45" y="0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263" name="Freeform 113"/>
            <p:cNvSpPr>
              <a:spLocks/>
            </p:cNvSpPr>
            <p:nvPr/>
          </p:nvSpPr>
          <p:spPr bwMode="auto">
            <a:xfrm>
              <a:off x="2205" y="2293"/>
              <a:ext cx="118" cy="54"/>
            </a:xfrm>
            <a:custGeom>
              <a:avLst/>
              <a:gdLst>
                <a:gd name="T0" fmla="*/ 0 w 47"/>
                <a:gd name="T1" fmla="*/ 0 h 20"/>
                <a:gd name="T2" fmla="*/ 11755 w 47"/>
                <a:gd name="T3" fmla="*/ 429 h 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7" h="20">
                  <a:moveTo>
                    <a:pt x="0" y="0"/>
                  </a:moveTo>
                  <a:cubicBezTo>
                    <a:pt x="6" y="20"/>
                    <a:pt x="34" y="11"/>
                    <a:pt x="47" y="1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264" name="Freeform 114"/>
            <p:cNvSpPr>
              <a:spLocks/>
            </p:cNvSpPr>
            <p:nvPr/>
          </p:nvSpPr>
          <p:spPr bwMode="auto">
            <a:xfrm>
              <a:off x="2130" y="2179"/>
              <a:ext cx="108" cy="53"/>
            </a:xfrm>
            <a:custGeom>
              <a:avLst/>
              <a:gdLst>
                <a:gd name="T0" fmla="*/ 0 w 43"/>
                <a:gd name="T1" fmla="*/ 6903 h 20"/>
                <a:gd name="T2" fmla="*/ 10787 w 43"/>
                <a:gd name="T3" fmla="*/ 1434 h 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3" h="20">
                  <a:moveTo>
                    <a:pt x="0" y="20"/>
                  </a:moveTo>
                  <a:cubicBezTo>
                    <a:pt x="3" y="1"/>
                    <a:pt x="29" y="0"/>
                    <a:pt x="43" y="4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265" name="Freeform 115"/>
            <p:cNvSpPr>
              <a:spLocks/>
            </p:cNvSpPr>
            <p:nvPr/>
          </p:nvSpPr>
          <p:spPr bwMode="auto">
            <a:xfrm>
              <a:off x="2185" y="2117"/>
              <a:ext cx="28" cy="62"/>
            </a:xfrm>
            <a:custGeom>
              <a:avLst/>
              <a:gdLst>
                <a:gd name="T0" fmla="*/ 0 w 11"/>
                <a:gd name="T1" fmla="*/ 8815 h 23"/>
                <a:gd name="T2" fmla="*/ 2986 w 11"/>
                <a:gd name="T3" fmla="*/ 0 h 2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23">
                  <a:moveTo>
                    <a:pt x="0" y="23"/>
                  </a:moveTo>
                  <a:cubicBezTo>
                    <a:pt x="0" y="14"/>
                    <a:pt x="2" y="3"/>
                    <a:pt x="11" y="0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266" name="Freeform 116"/>
            <p:cNvSpPr>
              <a:spLocks/>
            </p:cNvSpPr>
            <p:nvPr/>
          </p:nvSpPr>
          <p:spPr bwMode="auto">
            <a:xfrm>
              <a:off x="2338" y="1973"/>
              <a:ext cx="37" cy="88"/>
            </a:xfrm>
            <a:custGeom>
              <a:avLst/>
              <a:gdLst>
                <a:gd name="T0" fmla="*/ 1112 w 15"/>
                <a:gd name="T1" fmla="*/ 0 h 33"/>
                <a:gd name="T2" fmla="*/ 3365 w 15"/>
                <a:gd name="T3" fmla="*/ 11891 h 3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33">
                  <a:moveTo>
                    <a:pt x="5" y="0"/>
                  </a:moveTo>
                  <a:cubicBezTo>
                    <a:pt x="0" y="12"/>
                    <a:pt x="3" y="26"/>
                    <a:pt x="15" y="33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267" name="Freeform 117"/>
            <p:cNvSpPr>
              <a:spLocks/>
            </p:cNvSpPr>
            <p:nvPr/>
          </p:nvSpPr>
          <p:spPr bwMode="auto">
            <a:xfrm>
              <a:off x="2295" y="2024"/>
              <a:ext cx="55" cy="5"/>
            </a:xfrm>
            <a:custGeom>
              <a:avLst/>
              <a:gdLst>
                <a:gd name="T0" fmla="*/ 5395 w 22"/>
                <a:gd name="T1" fmla="*/ 0 h 2"/>
                <a:gd name="T2" fmla="*/ 0 w 22"/>
                <a:gd name="T3" fmla="*/ 52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" h="2">
                  <a:moveTo>
                    <a:pt x="22" y="0"/>
                  </a:moveTo>
                  <a:cubicBezTo>
                    <a:pt x="15" y="0"/>
                    <a:pt x="7" y="0"/>
                    <a:pt x="0" y="2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268" name="Freeform 118"/>
            <p:cNvSpPr>
              <a:spLocks/>
            </p:cNvSpPr>
            <p:nvPr/>
          </p:nvSpPr>
          <p:spPr bwMode="auto">
            <a:xfrm>
              <a:off x="1685" y="2341"/>
              <a:ext cx="63" cy="123"/>
            </a:xfrm>
            <a:custGeom>
              <a:avLst/>
              <a:gdLst>
                <a:gd name="T0" fmla="*/ 2865 w 25"/>
                <a:gd name="T1" fmla="*/ 0 h 46"/>
                <a:gd name="T2" fmla="*/ 6421 w 25"/>
                <a:gd name="T3" fmla="*/ 16824 h 4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5" h="46">
                  <a:moveTo>
                    <a:pt x="11" y="0"/>
                  </a:moveTo>
                  <a:cubicBezTo>
                    <a:pt x="0" y="18"/>
                    <a:pt x="3" y="40"/>
                    <a:pt x="25" y="46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269" name="Freeform 119"/>
            <p:cNvSpPr>
              <a:spLocks/>
            </p:cNvSpPr>
            <p:nvPr/>
          </p:nvSpPr>
          <p:spPr bwMode="auto">
            <a:xfrm>
              <a:off x="1735" y="2419"/>
              <a:ext cx="33" cy="101"/>
            </a:xfrm>
            <a:custGeom>
              <a:avLst/>
              <a:gdLst>
                <a:gd name="T0" fmla="*/ 1914 w 13"/>
                <a:gd name="T1" fmla="*/ 0 h 38"/>
                <a:gd name="T2" fmla="*/ 3485 w 13"/>
                <a:gd name="T3" fmla="*/ 13367 h 3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38">
                  <a:moveTo>
                    <a:pt x="7" y="0"/>
                  </a:moveTo>
                  <a:cubicBezTo>
                    <a:pt x="4" y="11"/>
                    <a:pt x="0" y="31"/>
                    <a:pt x="13" y="38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270" name="Freeform 120"/>
            <p:cNvSpPr>
              <a:spLocks/>
            </p:cNvSpPr>
            <p:nvPr/>
          </p:nvSpPr>
          <p:spPr bwMode="auto">
            <a:xfrm>
              <a:off x="1800" y="2205"/>
              <a:ext cx="33" cy="94"/>
            </a:xfrm>
            <a:custGeom>
              <a:avLst/>
              <a:gdLst>
                <a:gd name="T0" fmla="*/ 0 w 13"/>
                <a:gd name="T1" fmla="*/ 0 h 35"/>
                <a:gd name="T2" fmla="*/ 1571 w 13"/>
                <a:gd name="T3" fmla="*/ 13114 h 3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35">
                  <a:moveTo>
                    <a:pt x="0" y="0"/>
                  </a:moveTo>
                  <a:cubicBezTo>
                    <a:pt x="12" y="8"/>
                    <a:pt x="13" y="23"/>
                    <a:pt x="6" y="35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271" name="Freeform 121"/>
            <p:cNvSpPr>
              <a:spLocks/>
            </p:cNvSpPr>
            <p:nvPr/>
          </p:nvSpPr>
          <p:spPr bwMode="auto">
            <a:xfrm>
              <a:off x="1825" y="2224"/>
              <a:ext cx="53" cy="19"/>
            </a:xfrm>
            <a:custGeom>
              <a:avLst/>
              <a:gdLst>
                <a:gd name="T0" fmla="*/ 0 w 21"/>
                <a:gd name="T1" fmla="*/ 2823 h 7"/>
                <a:gd name="T2" fmla="*/ 5434 w 21"/>
                <a:gd name="T3" fmla="*/ 442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1" h="7">
                  <a:moveTo>
                    <a:pt x="0" y="7"/>
                  </a:moveTo>
                  <a:cubicBezTo>
                    <a:pt x="6" y="2"/>
                    <a:pt x="14" y="0"/>
                    <a:pt x="21" y="1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272" name="Freeform 122"/>
            <p:cNvSpPr>
              <a:spLocks/>
            </p:cNvSpPr>
            <p:nvPr/>
          </p:nvSpPr>
          <p:spPr bwMode="auto">
            <a:xfrm>
              <a:off x="1883" y="2547"/>
              <a:ext cx="127" cy="56"/>
            </a:xfrm>
            <a:custGeom>
              <a:avLst/>
              <a:gdLst>
                <a:gd name="T0" fmla="*/ 0 w 51"/>
                <a:gd name="T1" fmla="*/ 0 h 21"/>
                <a:gd name="T2" fmla="*/ 12155 w 51"/>
                <a:gd name="T3" fmla="*/ 2184 h 2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1" h="21">
                  <a:moveTo>
                    <a:pt x="0" y="0"/>
                  </a:moveTo>
                  <a:cubicBezTo>
                    <a:pt x="11" y="21"/>
                    <a:pt x="34" y="16"/>
                    <a:pt x="51" y="6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273" name="Freeform 123"/>
            <p:cNvSpPr>
              <a:spLocks/>
            </p:cNvSpPr>
            <p:nvPr/>
          </p:nvSpPr>
          <p:spPr bwMode="auto">
            <a:xfrm>
              <a:off x="1995" y="2525"/>
              <a:ext cx="35" cy="59"/>
            </a:xfrm>
            <a:custGeom>
              <a:avLst/>
              <a:gdLst>
                <a:gd name="T0" fmla="*/ 0 w 14"/>
                <a:gd name="T1" fmla="*/ 0 h 22"/>
                <a:gd name="T2" fmla="*/ 3438 w 14"/>
                <a:gd name="T3" fmla="*/ 8177 h 2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" h="22">
                  <a:moveTo>
                    <a:pt x="0" y="0"/>
                  </a:moveTo>
                  <a:cubicBezTo>
                    <a:pt x="0" y="10"/>
                    <a:pt x="5" y="18"/>
                    <a:pt x="14" y="22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274" name="Freeform 124"/>
            <p:cNvSpPr>
              <a:spLocks/>
            </p:cNvSpPr>
            <p:nvPr/>
          </p:nvSpPr>
          <p:spPr bwMode="auto">
            <a:xfrm>
              <a:off x="1960" y="2309"/>
              <a:ext cx="35" cy="88"/>
            </a:xfrm>
            <a:custGeom>
              <a:avLst/>
              <a:gdLst>
                <a:gd name="T0" fmla="*/ 0 w 14"/>
                <a:gd name="T1" fmla="*/ 0 h 33"/>
                <a:gd name="T2" fmla="*/ 2470 w 14"/>
                <a:gd name="T3" fmla="*/ 11891 h 3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" h="33">
                  <a:moveTo>
                    <a:pt x="0" y="0"/>
                  </a:moveTo>
                  <a:cubicBezTo>
                    <a:pt x="9" y="9"/>
                    <a:pt x="14" y="21"/>
                    <a:pt x="10" y="33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275" name="Freeform 125"/>
            <p:cNvSpPr>
              <a:spLocks/>
            </p:cNvSpPr>
            <p:nvPr/>
          </p:nvSpPr>
          <p:spPr bwMode="auto">
            <a:xfrm>
              <a:off x="1990" y="2341"/>
              <a:ext cx="35" cy="19"/>
            </a:xfrm>
            <a:custGeom>
              <a:avLst/>
              <a:gdLst>
                <a:gd name="T0" fmla="*/ 0 w 14"/>
                <a:gd name="T1" fmla="*/ 2823 h 7"/>
                <a:gd name="T2" fmla="*/ 3438 w 14"/>
                <a:gd name="T3" fmla="*/ 0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" h="7">
                  <a:moveTo>
                    <a:pt x="0" y="7"/>
                  </a:moveTo>
                  <a:cubicBezTo>
                    <a:pt x="3" y="2"/>
                    <a:pt x="8" y="0"/>
                    <a:pt x="14" y="0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276" name="Freeform 126"/>
            <p:cNvSpPr>
              <a:spLocks/>
            </p:cNvSpPr>
            <p:nvPr/>
          </p:nvSpPr>
          <p:spPr bwMode="auto">
            <a:xfrm>
              <a:off x="2800" y="1915"/>
              <a:ext cx="40" cy="82"/>
            </a:xfrm>
            <a:custGeom>
              <a:avLst/>
              <a:gdLst>
                <a:gd name="T0" fmla="*/ 0 w 16"/>
                <a:gd name="T1" fmla="*/ 0 h 31"/>
                <a:gd name="T2" fmla="*/ 2938 w 16"/>
                <a:gd name="T3" fmla="*/ 10620 h 3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6" h="31">
                  <a:moveTo>
                    <a:pt x="0" y="0"/>
                  </a:moveTo>
                  <a:cubicBezTo>
                    <a:pt x="11" y="5"/>
                    <a:pt x="16" y="21"/>
                    <a:pt x="12" y="31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277" name="Freeform 127"/>
            <p:cNvSpPr>
              <a:spLocks/>
            </p:cNvSpPr>
            <p:nvPr/>
          </p:nvSpPr>
          <p:spPr bwMode="auto">
            <a:xfrm>
              <a:off x="2830" y="1936"/>
              <a:ext cx="30" cy="21"/>
            </a:xfrm>
            <a:custGeom>
              <a:avLst/>
              <a:gdLst>
                <a:gd name="T0" fmla="*/ 0 w 12"/>
                <a:gd name="T1" fmla="*/ 2604 h 8"/>
                <a:gd name="T2" fmla="*/ 2938 w 12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" h="8">
                  <a:moveTo>
                    <a:pt x="0" y="8"/>
                  </a:moveTo>
                  <a:cubicBezTo>
                    <a:pt x="2" y="3"/>
                    <a:pt x="6" y="0"/>
                    <a:pt x="12" y="0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278" name="Freeform 128"/>
            <p:cNvSpPr>
              <a:spLocks/>
            </p:cNvSpPr>
            <p:nvPr/>
          </p:nvSpPr>
          <p:spPr bwMode="auto">
            <a:xfrm>
              <a:off x="3155" y="1717"/>
              <a:ext cx="108" cy="54"/>
            </a:xfrm>
            <a:custGeom>
              <a:avLst/>
              <a:gdLst>
                <a:gd name="T0" fmla="*/ 0 w 43"/>
                <a:gd name="T1" fmla="*/ 4563 h 20"/>
                <a:gd name="T2" fmla="*/ 10787 w 43"/>
                <a:gd name="T3" fmla="*/ 7757 h 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3" h="20">
                  <a:moveTo>
                    <a:pt x="0" y="12"/>
                  </a:moveTo>
                  <a:cubicBezTo>
                    <a:pt x="11" y="0"/>
                    <a:pt x="38" y="4"/>
                    <a:pt x="43" y="20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279" name="Freeform 129"/>
            <p:cNvSpPr>
              <a:spLocks/>
            </p:cNvSpPr>
            <p:nvPr/>
          </p:nvSpPr>
          <p:spPr bwMode="auto">
            <a:xfrm>
              <a:off x="3238" y="1765"/>
              <a:ext cx="60" cy="24"/>
            </a:xfrm>
            <a:custGeom>
              <a:avLst/>
              <a:gdLst>
                <a:gd name="T0" fmla="*/ 0 w 24"/>
                <a:gd name="T1" fmla="*/ 3243 h 9"/>
                <a:gd name="T2" fmla="*/ 5863 w 24"/>
                <a:gd name="T3" fmla="*/ 397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4" h="9">
                  <a:moveTo>
                    <a:pt x="0" y="9"/>
                  </a:moveTo>
                  <a:cubicBezTo>
                    <a:pt x="6" y="2"/>
                    <a:pt x="15" y="0"/>
                    <a:pt x="24" y="1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280" name="Freeform 130"/>
            <p:cNvSpPr>
              <a:spLocks/>
            </p:cNvSpPr>
            <p:nvPr/>
          </p:nvSpPr>
          <p:spPr bwMode="auto">
            <a:xfrm>
              <a:off x="2603" y="1816"/>
              <a:ext cx="32" cy="93"/>
            </a:xfrm>
            <a:custGeom>
              <a:avLst/>
              <a:gdLst>
                <a:gd name="T0" fmla="*/ 0 w 13"/>
                <a:gd name="T1" fmla="*/ 0 h 35"/>
                <a:gd name="T2" fmla="*/ 2417 w 13"/>
                <a:gd name="T3" fmla="*/ 12305 h 3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35">
                  <a:moveTo>
                    <a:pt x="0" y="0"/>
                  </a:moveTo>
                  <a:cubicBezTo>
                    <a:pt x="10" y="9"/>
                    <a:pt x="13" y="22"/>
                    <a:pt x="11" y="35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281" name="Freeform 131"/>
            <p:cNvSpPr>
              <a:spLocks/>
            </p:cNvSpPr>
            <p:nvPr/>
          </p:nvSpPr>
          <p:spPr bwMode="auto">
            <a:xfrm>
              <a:off x="2630" y="1853"/>
              <a:ext cx="40" cy="11"/>
            </a:xfrm>
            <a:custGeom>
              <a:avLst/>
              <a:gdLst>
                <a:gd name="T0" fmla="*/ 0 w 16"/>
                <a:gd name="T1" fmla="*/ 1724 h 4"/>
                <a:gd name="T2" fmla="*/ 3908 w 16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6" h="4">
                  <a:moveTo>
                    <a:pt x="0" y="4"/>
                  </a:moveTo>
                  <a:cubicBezTo>
                    <a:pt x="5" y="1"/>
                    <a:pt x="11" y="0"/>
                    <a:pt x="16" y="0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282" name="Freeform 132"/>
            <p:cNvSpPr>
              <a:spLocks/>
            </p:cNvSpPr>
            <p:nvPr/>
          </p:nvSpPr>
          <p:spPr bwMode="auto">
            <a:xfrm>
              <a:off x="2403" y="2445"/>
              <a:ext cx="82" cy="59"/>
            </a:xfrm>
            <a:custGeom>
              <a:avLst/>
              <a:gdLst>
                <a:gd name="T0" fmla="*/ 0 w 33"/>
                <a:gd name="T1" fmla="*/ 6675 h 22"/>
                <a:gd name="T2" fmla="*/ 7780 w 33"/>
                <a:gd name="T3" fmla="*/ 0 h 2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3" h="22">
                  <a:moveTo>
                    <a:pt x="0" y="18"/>
                  </a:moveTo>
                  <a:cubicBezTo>
                    <a:pt x="13" y="22"/>
                    <a:pt x="32" y="14"/>
                    <a:pt x="33" y="0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283" name="Freeform 133"/>
            <p:cNvSpPr>
              <a:spLocks/>
            </p:cNvSpPr>
            <p:nvPr/>
          </p:nvSpPr>
          <p:spPr bwMode="auto">
            <a:xfrm>
              <a:off x="2370" y="2445"/>
              <a:ext cx="38" cy="70"/>
            </a:xfrm>
            <a:custGeom>
              <a:avLst/>
              <a:gdLst>
                <a:gd name="T0" fmla="*/ 2599 w 15"/>
                <a:gd name="T1" fmla="*/ 0 h 26"/>
                <a:gd name="T2" fmla="*/ 0 w 15"/>
                <a:gd name="T3" fmla="*/ 9873 h 2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26">
                  <a:moveTo>
                    <a:pt x="10" y="0"/>
                  </a:moveTo>
                  <a:cubicBezTo>
                    <a:pt x="15" y="11"/>
                    <a:pt x="11" y="22"/>
                    <a:pt x="0" y="26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284" name="Freeform 134"/>
            <p:cNvSpPr>
              <a:spLocks/>
            </p:cNvSpPr>
            <p:nvPr/>
          </p:nvSpPr>
          <p:spPr bwMode="auto">
            <a:xfrm>
              <a:off x="2230" y="2472"/>
              <a:ext cx="25" cy="67"/>
            </a:xfrm>
            <a:custGeom>
              <a:avLst/>
              <a:gdLst>
                <a:gd name="T0" fmla="*/ 988 w 10"/>
                <a:gd name="T1" fmla="*/ 0 h 25"/>
                <a:gd name="T2" fmla="*/ 2470 w 10"/>
                <a:gd name="T3" fmla="*/ 9281 h 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25">
                  <a:moveTo>
                    <a:pt x="4" y="0"/>
                  </a:moveTo>
                  <a:cubicBezTo>
                    <a:pt x="0" y="9"/>
                    <a:pt x="2" y="19"/>
                    <a:pt x="10" y="25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285" name="Freeform 135"/>
            <p:cNvSpPr>
              <a:spLocks/>
            </p:cNvSpPr>
            <p:nvPr/>
          </p:nvSpPr>
          <p:spPr bwMode="auto">
            <a:xfrm>
              <a:off x="2188" y="2507"/>
              <a:ext cx="47" cy="16"/>
            </a:xfrm>
            <a:custGeom>
              <a:avLst/>
              <a:gdLst>
                <a:gd name="T0" fmla="*/ 4344 w 19"/>
                <a:gd name="T1" fmla="*/ 0 h 6"/>
                <a:gd name="T2" fmla="*/ 0 w 19"/>
                <a:gd name="T3" fmla="*/ 2184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9" h="6">
                  <a:moveTo>
                    <a:pt x="19" y="0"/>
                  </a:moveTo>
                  <a:cubicBezTo>
                    <a:pt x="13" y="1"/>
                    <a:pt x="6" y="3"/>
                    <a:pt x="0" y="6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286" name="Freeform 136"/>
            <p:cNvSpPr>
              <a:spLocks/>
            </p:cNvSpPr>
            <p:nvPr/>
          </p:nvSpPr>
          <p:spPr bwMode="auto">
            <a:xfrm>
              <a:off x="2128" y="2341"/>
              <a:ext cx="435" cy="134"/>
            </a:xfrm>
            <a:custGeom>
              <a:avLst/>
              <a:gdLst>
                <a:gd name="T0" fmla="*/ 0 w 174"/>
                <a:gd name="T1" fmla="*/ 18114 h 50"/>
                <a:gd name="T2" fmla="*/ 5675 w 174"/>
                <a:gd name="T3" fmla="*/ 13266 h 50"/>
                <a:gd name="T4" fmla="*/ 11250 w 174"/>
                <a:gd name="T5" fmla="*/ 11457 h 50"/>
                <a:gd name="T6" fmla="*/ 16145 w 174"/>
                <a:gd name="T7" fmla="*/ 5925 h 50"/>
                <a:gd name="T8" fmla="*/ 20520 w 174"/>
                <a:gd name="T9" fmla="*/ 4425 h 50"/>
                <a:gd name="T10" fmla="*/ 32238 w 174"/>
                <a:gd name="T11" fmla="*/ 402 h 50"/>
                <a:gd name="T12" fmla="*/ 42500 w 174"/>
                <a:gd name="T13" fmla="*/ 1809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4" h="50">
                  <a:moveTo>
                    <a:pt x="0" y="49"/>
                  </a:moveTo>
                  <a:cubicBezTo>
                    <a:pt x="12" y="50"/>
                    <a:pt x="14" y="41"/>
                    <a:pt x="23" y="36"/>
                  </a:cubicBezTo>
                  <a:cubicBezTo>
                    <a:pt x="31" y="32"/>
                    <a:pt x="39" y="34"/>
                    <a:pt x="46" y="31"/>
                  </a:cubicBezTo>
                  <a:cubicBezTo>
                    <a:pt x="54" y="28"/>
                    <a:pt x="58" y="20"/>
                    <a:pt x="66" y="16"/>
                  </a:cubicBezTo>
                  <a:cubicBezTo>
                    <a:pt x="71" y="14"/>
                    <a:pt x="79" y="14"/>
                    <a:pt x="84" y="12"/>
                  </a:cubicBezTo>
                  <a:cubicBezTo>
                    <a:pt x="99" y="6"/>
                    <a:pt x="116" y="1"/>
                    <a:pt x="132" y="1"/>
                  </a:cubicBezTo>
                  <a:cubicBezTo>
                    <a:pt x="146" y="0"/>
                    <a:pt x="160" y="7"/>
                    <a:pt x="174" y="5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287" name="Freeform 137"/>
            <p:cNvSpPr>
              <a:spLocks/>
            </p:cNvSpPr>
            <p:nvPr/>
          </p:nvSpPr>
          <p:spPr bwMode="auto">
            <a:xfrm>
              <a:off x="2018" y="2024"/>
              <a:ext cx="45" cy="45"/>
            </a:xfrm>
            <a:custGeom>
              <a:avLst/>
              <a:gdLst>
                <a:gd name="T0" fmla="*/ 1488 w 18"/>
                <a:gd name="T1" fmla="*/ 5845 h 17"/>
                <a:gd name="T2" fmla="*/ 4220 w 18"/>
                <a:gd name="T3" fmla="*/ 2446 h 17"/>
                <a:gd name="T4" fmla="*/ 0 w 18"/>
                <a:gd name="T5" fmla="*/ 3391 h 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17">
                  <a:moveTo>
                    <a:pt x="6" y="17"/>
                  </a:moveTo>
                  <a:cubicBezTo>
                    <a:pt x="8" y="15"/>
                    <a:pt x="18" y="11"/>
                    <a:pt x="17" y="7"/>
                  </a:cubicBezTo>
                  <a:cubicBezTo>
                    <a:pt x="15" y="0"/>
                    <a:pt x="2" y="8"/>
                    <a:pt x="0" y="10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288" name="Freeform 138"/>
            <p:cNvSpPr>
              <a:spLocks/>
            </p:cNvSpPr>
            <p:nvPr/>
          </p:nvSpPr>
          <p:spPr bwMode="auto">
            <a:xfrm>
              <a:off x="2350" y="2048"/>
              <a:ext cx="20" cy="13"/>
            </a:xfrm>
            <a:custGeom>
              <a:avLst/>
              <a:gdLst>
                <a:gd name="T0" fmla="*/ 0 w 8"/>
                <a:gd name="T1" fmla="*/ 1547 h 5"/>
                <a:gd name="T2" fmla="*/ 1958 w 8"/>
                <a:gd name="T3" fmla="*/ 0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5">
                  <a:moveTo>
                    <a:pt x="0" y="5"/>
                  </a:moveTo>
                  <a:cubicBezTo>
                    <a:pt x="3" y="4"/>
                    <a:pt x="5" y="3"/>
                    <a:pt x="8" y="0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289" name="Freeform 139"/>
            <p:cNvSpPr>
              <a:spLocks/>
            </p:cNvSpPr>
            <p:nvPr/>
          </p:nvSpPr>
          <p:spPr bwMode="auto">
            <a:xfrm>
              <a:off x="2488" y="1968"/>
              <a:ext cx="47" cy="51"/>
            </a:xfrm>
            <a:custGeom>
              <a:avLst/>
              <a:gdLst>
                <a:gd name="T0" fmla="*/ 1573 w 19"/>
                <a:gd name="T1" fmla="*/ 676 h 19"/>
                <a:gd name="T2" fmla="*/ 3891 w 19"/>
                <a:gd name="T3" fmla="*/ 0 h 1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9" h="19">
                  <a:moveTo>
                    <a:pt x="7" y="2"/>
                  </a:moveTo>
                  <a:cubicBezTo>
                    <a:pt x="0" y="19"/>
                    <a:pt x="19" y="13"/>
                    <a:pt x="17" y="0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290" name="Freeform 140"/>
            <p:cNvSpPr>
              <a:spLocks/>
            </p:cNvSpPr>
            <p:nvPr/>
          </p:nvSpPr>
          <p:spPr bwMode="auto">
            <a:xfrm>
              <a:off x="2620" y="1893"/>
              <a:ext cx="25" cy="8"/>
            </a:xfrm>
            <a:custGeom>
              <a:avLst/>
              <a:gdLst>
                <a:gd name="T0" fmla="*/ 0 w 10"/>
                <a:gd name="T1" fmla="*/ 1059 h 3"/>
                <a:gd name="T2" fmla="*/ 2470 w 10"/>
                <a:gd name="T3" fmla="*/ 0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3">
                  <a:moveTo>
                    <a:pt x="0" y="3"/>
                  </a:moveTo>
                  <a:cubicBezTo>
                    <a:pt x="3" y="1"/>
                    <a:pt x="6" y="0"/>
                    <a:pt x="10" y="0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291" name="Freeform 141"/>
            <p:cNvSpPr>
              <a:spLocks/>
            </p:cNvSpPr>
            <p:nvPr/>
          </p:nvSpPr>
          <p:spPr bwMode="auto">
            <a:xfrm>
              <a:off x="2608" y="1808"/>
              <a:ext cx="12" cy="19"/>
            </a:xfrm>
            <a:custGeom>
              <a:avLst/>
              <a:gdLst>
                <a:gd name="T0" fmla="*/ 967 w 5"/>
                <a:gd name="T1" fmla="*/ 0 h 7"/>
                <a:gd name="T2" fmla="*/ 0 w 5"/>
                <a:gd name="T3" fmla="*/ 2823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7">
                  <a:moveTo>
                    <a:pt x="5" y="0"/>
                  </a:moveTo>
                  <a:cubicBezTo>
                    <a:pt x="3" y="3"/>
                    <a:pt x="1" y="5"/>
                    <a:pt x="0" y="7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292" name="Freeform 142"/>
            <p:cNvSpPr>
              <a:spLocks/>
            </p:cNvSpPr>
            <p:nvPr/>
          </p:nvSpPr>
          <p:spPr bwMode="auto">
            <a:xfrm>
              <a:off x="2445" y="1755"/>
              <a:ext cx="18" cy="32"/>
            </a:xfrm>
            <a:custGeom>
              <a:avLst/>
              <a:gdLst>
                <a:gd name="T0" fmla="*/ 2003 w 7"/>
                <a:gd name="T1" fmla="*/ 1059 h 12"/>
                <a:gd name="T2" fmla="*/ 0 w 7"/>
                <a:gd name="T3" fmla="*/ 4301 h 12"/>
                <a:gd name="T4" fmla="*/ 563 w 7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12">
                  <a:moveTo>
                    <a:pt x="7" y="3"/>
                  </a:moveTo>
                  <a:cubicBezTo>
                    <a:pt x="7" y="8"/>
                    <a:pt x="5" y="12"/>
                    <a:pt x="0" y="12"/>
                  </a:cubicBezTo>
                  <a:cubicBezTo>
                    <a:pt x="1" y="8"/>
                    <a:pt x="1" y="4"/>
                    <a:pt x="2" y="0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293" name="Freeform 143"/>
            <p:cNvSpPr>
              <a:spLocks/>
            </p:cNvSpPr>
            <p:nvPr/>
          </p:nvSpPr>
          <p:spPr bwMode="auto">
            <a:xfrm>
              <a:off x="2358" y="1781"/>
              <a:ext cx="12" cy="14"/>
            </a:xfrm>
            <a:custGeom>
              <a:avLst/>
              <a:gdLst>
                <a:gd name="T0" fmla="*/ 0 w 5"/>
                <a:gd name="T1" fmla="*/ 0 h 5"/>
                <a:gd name="T2" fmla="*/ 967 w 5"/>
                <a:gd name="T3" fmla="*/ 2391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cubicBezTo>
                    <a:pt x="2" y="2"/>
                    <a:pt x="3" y="3"/>
                    <a:pt x="5" y="5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294" name="Freeform 144"/>
            <p:cNvSpPr>
              <a:spLocks/>
            </p:cNvSpPr>
            <p:nvPr/>
          </p:nvSpPr>
          <p:spPr bwMode="auto">
            <a:xfrm>
              <a:off x="2250" y="1747"/>
              <a:ext cx="20" cy="21"/>
            </a:xfrm>
            <a:custGeom>
              <a:avLst/>
              <a:gdLst>
                <a:gd name="T0" fmla="*/ 0 w 8"/>
                <a:gd name="T1" fmla="*/ 0 h 8"/>
                <a:gd name="T2" fmla="*/ 1958 w 8"/>
                <a:gd name="T3" fmla="*/ 2604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cubicBezTo>
                    <a:pt x="3" y="2"/>
                    <a:pt x="6" y="5"/>
                    <a:pt x="8" y="8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295" name="Freeform 145"/>
            <p:cNvSpPr>
              <a:spLocks/>
            </p:cNvSpPr>
            <p:nvPr/>
          </p:nvSpPr>
          <p:spPr bwMode="auto">
            <a:xfrm>
              <a:off x="2103" y="1821"/>
              <a:ext cx="20" cy="16"/>
            </a:xfrm>
            <a:custGeom>
              <a:avLst/>
              <a:gdLst>
                <a:gd name="T0" fmla="*/ 0 w 8"/>
                <a:gd name="T1" fmla="*/ 2184 h 6"/>
                <a:gd name="T2" fmla="*/ 1958 w 8"/>
                <a:gd name="T3" fmla="*/ 0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6">
                  <a:moveTo>
                    <a:pt x="0" y="6"/>
                  </a:moveTo>
                  <a:cubicBezTo>
                    <a:pt x="3" y="5"/>
                    <a:pt x="5" y="3"/>
                    <a:pt x="8" y="0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296" name="Freeform 146"/>
            <p:cNvSpPr>
              <a:spLocks/>
            </p:cNvSpPr>
            <p:nvPr/>
          </p:nvSpPr>
          <p:spPr bwMode="auto">
            <a:xfrm>
              <a:off x="2193" y="1856"/>
              <a:ext cx="2" cy="16"/>
            </a:xfrm>
            <a:custGeom>
              <a:avLst/>
              <a:gdLst>
                <a:gd name="T0" fmla="*/ 0 w 1"/>
                <a:gd name="T1" fmla="*/ 0 h 6"/>
                <a:gd name="T2" fmla="*/ 64 w 1"/>
                <a:gd name="T3" fmla="*/ 2184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6">
                  <a:moveTo>
                    <a:pt x="0" y="0"/>
                  </a:moveTo>
                  <a:cubicBezTo>
                    <a:pt x="1" y="2"/>
                    <a:pt x="1" y="4"/>
                    <a:pt x="1" y="6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297" name="Freeform 147"/>
            <p:cNvSpPr>
              <a:spLocks/>
            </p:cNvSpPr>
            <p:nvPr/>
          </p:nvSpPr>
          <p:spPr bwMode="auto">
            <a:xfrm>
              <a:off x="2120" y="1915"/>
              <a:ext cx="13" cy="10"/>
            </a:xfrm>
            <a:custGeom>
              <a:avLst/>
              <a:gdLst>
                <a:gd name="T0" fmla="*/ 0 w 5"/>
                <a:gd name="T1" fmla="*/ 0 h 4"/>
                <a:gd name="T2" fmla="*/ 1547 w 5"/>
                <a:gd name="T3" fmla="*/ 988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1" y="2"/>
                    <a:pt x="3" y="3"/>
                    <a:pt x="5" y="4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298" name="Freeform 148"/>
            <p:cNvSpPr>
              <a:spLocks/>
            </p:cNvSpPr>
            <p:nvPr/>
          </p:nvSpPr>
          <p:spPr bwMode="auto">
            <a:xfrm>
              <a:off x="1965" y="1941"/>
              <a:ext cx="38" cy="24"/>
            </a:xfrm>
            <a:custGeom>
              <a:avLst/>
              <a:gdLst>
                <a:gd name="T0" fmla="*/ 3955 w 15"/>
                <a:gd name="T1" fmla="*/ 0 h 9"/>
                <a:gd name="T2" fmla="*/ 0 w 15"/>
                <a:gd name="T3" fmla="*/ 1459 h 9"/>
                <a:gd name="T4" fmla="*/ 3955 w 15"/>
                <a:gd name="T5" fmla="*/ 2824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9">
                  <a:moveTo>
                    <a:pt x="15" y="0"/>
                  </a:moveTo>
                  <a:cubicBezTo>
                    <a:pt x="10" y="1"/>
                    <a:pt x="4" y="1"/>
                    <a:pt x="0" y="4"/>
                  </a:cubicBezTo>
                  <a:cubicBezTo>
                    <a:pt x="2" y="9"/>
                    <a:pt x="9" y="9"/>
                    <a:pt x="15" y="8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299" name="Freeform 149"/>
            <p:cNvSpPr>
              <a:spLocks/>
            </p:cNvSpPr>
            <p:nvPr/>
          </p:nvSpPr>
          <p:spPr bwMode="auto">
            <a:xfrm>
              <a:off x="1923" y="2027"/>
              <a:ext cx="25" cy="45"/>
            </a:xfrm>
            <a:custGeom>
              <a:avLst/>
              <a:gdLst>
                <a:gd name="T0" fmla="*/ 1488 w 10"/>
                <a:gd name="T1" fmla="*/ 5845 h 17"/>
                <a:gd name="T2" fmla="*/ 2470 w 10"/>
                <a:gd name="T3" fmla="*/ 3131 h 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17">
                  <a:moveTo>
                    <a:pt x="6" y="17"/>
                  </a:moveTo>
                  <a:cubicBezTo>
                    <a:pt x="0" y="9"/>
                    <a:pt x="5" y="0"/>
                    <a:pt x="10" y="9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300" name="Freeform 150"/>
            <p:cNvSpPr>
              <a:spLocks/>
            </p:cNvSpPr>
            <p:nvPr/>
          </p:nvSpPr>
          <p:spPr bwMode="auto">
            <a:xfrm>
              <a:off x="1763" y="2024"/>
              <a:ext cx="37" cy="37"/>
            </a:xfrm>
            <a:custGeom>
              <a:avLst/>
              <a:gdLst>
                <a:gd name="T0" fmla="*/ 0 w 15"/>
                <a:gd name="T1" fmla="*/ 2437 h 14"/>
                <a:gd name="T2" fmla="*/ 183 w 15"/>
                <a:gd name="T3" fmla="*/ 0 h 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14">
                  <a:moveTo>
                    <a:pt x="0" y="7"/>
                  </a:moveTo>
                  <a:cubicBezTo>
                    <a:pt x="7" y="14"/>
                    <a:pt x="15" y="3"/>
                    <a:pt x="1" y="0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301" name="Freeform 151"/>
            <p:cNvSpPr>
              <a:spLocks/>
            </p:cNvSpPr>
            <p:nvPr/>
          </p:nvSpPr>
          <p:spPr bwMode="auto">
            <a:xfrm>
              <a:off x="1830" y="1963"/>
              <a:ext cx="10" cy="13"/>
            </a:xfrm>
            <a:custGeom>
              <a:avLst/>
              <a:gdLst>
                <a:gd name="T0" fmla="*/ 0 w 4"/>
                <a:gd name="T1" fmla="*/ 1547 h 5"/>
                <a:gd name="T2" fmla="*/ 988 w 4"/>
                <a:gd name="T3" fmla="*/ 0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5">
                  <a:moveTo>
                    <a:pt x="0" y="5"/>
                  </a:moveTo>
                  <a:cubicBezTo>
                    <a:pt x="1" y="4"/>
                    <a:pt x="2" y="2"/>
                    <a:pt x="4" y="0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302" name="Freeform 152"/>
            <p:cNvSpPr>
              <a:spLocks/>
            </p:cNvSpPr>
            <p:nvPr/>
          </p:nvSpPr>
          <p:spPr bwMode="auto">
            <a:xfrm>
              <a:off x="1853" y="1883"/>
              <a:ext cx="22" cy="26"/>
            </a:xfrm>
            <a:custGeom>
              <a:avLst/>
              <a:gdLst>
                <a:gd name="T0" fmla="*/ 1506 w 9"/>
                <a:gd name="T1" fmla="*/ 0 h 10"/>
                <a:gd name="T2" fmla="*/ 174 w 9"/>
                <a:gd name="T3" fmla="*/ 2142 h 10"/>
                <a:gd name="T4" fmla="*/ 425 w 9"/>
                <a:gd name="T5" fmla="*/ 1196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10">
                  <a:moveTo>
                    <a:pt x="7" y="0"/>
                  </a:moveTo>
                  <a:cubicBezTo>
                    <a:pt x="9" y="6"/>
                    <a:pt x="6" y="10"/>
                    <a:pt x="1" y="7"/>
                  </a:cubicBezTo>
                  <a:cubicBezTo>
                    <a:pt x="0" y="6"/>
                    <a:pt x="1" y="6"/>
                    <a:pt x="2" y="4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303" name="Freeform 153"/>
            <p:cNvSpPr>
              <a:spLocks/>
            </p:cNvSpPr>
            <p:nvPr/>
          </p:nvSpPr>
          <p:spPr bwMode="auto">
            <a:xfrm>
              <a:off x="1950" y="2307"/>
              <a:ext cx="23" cy="13"/>
            </a:xfrm>
            <a:custGeom>
              <a:avLst/>
              <a:gdLst>
                <a:gd name="T0" fmla="*/ 0 w 9"/>
                <a:gd name="T1" fmla="*/ 1547 h 5"/>
                <a:gd name="T2" fmla="*/ 2520 w 9"/>
                <a:gd name="T3" fmla="*/ 0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5">
                  <a:moveTo>
                    <a:pt x="0" y="5"/>
                  </a:moveTo>
                  <a:cubicBezTo>
                    <a:pt x="3" y="5"/>
                    <a:pt x="6" y="3"/>
                    <a:pt x="9" y="0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304" name="Freeform 154"/>
            <p:cNvSpPr>
              <a:spLocks/>
            </p:cNvSpPr>
            <p:nvPr/>
          </p:nvSpPr>
          <p:spPr bwMode="auto">
            <a:xfrm>
              <a:off x="1813" y="2267"/>
              <a:ext cx="27" cy="40"/>
            </a:xfrm>
            <a:custGeom>
              <a:avLst/>
              <a:gdLst>
                <a:gd name="T0" fmla="*/ 0 w 11"/>
                <a:gd name="T1" fmla="*/ 2581 h 15"/>
                <a:gd name="T2" fmla="*/ 0 w 11"/>
                <a:gd name="T3" fmla="*/ 0 h 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15">
                  <a:moveTo>
                    <a:pt x="0" y="7"/>
                  </a:moveTo>
                  <a:cubicBezTo>
                    <a:pt x="6" y="15"/>
                    <a:pt x="11" y="5"/>
                    <a:pt x="0" y="0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305" name="Freeform 155"/>
            <p:cNvSpPr>
              <a:spLocks/>
            </p:cNvSpPr>
            <p:nvPr/>
          </p:nvSpPr>
          <p:spPr bwMode="auto">
            <a:xfrm>
              <a:off x="1865" y="2211"/>
              <a:ext cx="8" cy="24"/>
            </a:xfrm>
            <a:custGeom>
              <a:avLst/>
              <a:gdLst>
                <a:gd name="T0" fmla="*/ 0 w 3"/>
                <a:gd name="T1" fmla="*/ 3243 h 9"/>
                <a:gd name="T2" fmla="*/ 1059 w 3"/>
                <a:gd name="T3" fmla="*/ 0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9">
                  <a:moveTo>
                    <a:pt x="0" y="9"/>
                  </a:moveTo>
                  <a:cubicBezTo>
                    <a:pt x="0" y="6"/>
                    <a:pt x="1" y="3"/>
                    <a:pt x="3" y="0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306" name="Freeform 156"/>
            <p:cNvSpPr>
              <a:spLocks/>
            </p:cNvSpPr>
            <p:nvPr/>
          </p:nvSpPr>
          <p:spPr bwMode="auto">
            <a:xfrm>
              <a:off x="1795" y="2205"/>
              <a:ext cx="25" cy="16"/>
            </a:xfrm>
            <a:custGeom>
              <a:avLst/>
              <a:gdLst>
                <a:gd name="T0" fmla="*/ 0 w 10"/>
                <a:gd name="T1" fmla="*/ 2184 h 6"/>
                <a:gd name="T2" fmla="*/ 2470 w 10"/>
                <a:gd name="T3" fmla="*/ 0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6">
                  <a:moveTo>
                    <a:pt x="0" y="6"/>
                  </a:moveTo>
                  <a:cubicBezTo>
                    <a:pt x="3" y="5"/>
                    <a:pt x="6" y="3"/>
                    <a:pt x="10" y="0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307" name="Freeform 157"/>
            <p:cNvSpPr>
              <a:spLocks/>
            </p:cNvSpPr>
            <p:nvPr/>
          </p:nvSpPr>
          <p:spPr bwMode="auto">
            <a:xfrm>
              <a:off x="1690" y="2341"/>
              <a:ext cx="50" cy="46"/>
            </a:xfrm>
            <a:custGeom>
              <a:avLst/>
              <a:gdLst>
                <a:gd name="T0" fmla="*/ 1300 w 20"/>
                <a:gd name="T1" fmla="*/ 0 h 17"/>
                <a:gd name="T2" fmla="*/ 0 w 20"/>
                <a:gd name="T3" fmla="*/ 2300 h 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" h="17">
                  <a:moveTo>
                    <a:pt x="5" y="0"/>
                  </a:moveTo>
                  <a:cubicBezTo>
                    <a:pt x="20" y="7"/>
                    <a:pt x="2" y="17"/>
                    <a:pt x="0" y="6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308" name="Freeform 158"/>
            <p:cNvSpPr>
              <a:spLocks/>
            </p:cNvSpPr>
            <p:nvPr/>
          </p:nvSpPr>
          <p:spPr bwMode="auto">
            <a:xfrm>
              <a:off x="1730" y="2421"/>
              <a:ext cx="30" cy="24"/>
            </a:xfrm>
            <a:custGeom>
              <a:avLst/>
              <a:gdLst>
                <a:gd name="T0" fmla="*/ 520 w 12"/>
                <a:gd name="T1" fmla="*/ 0 h 9"/>
                <a:gd name="T2" fmla="*/ 2938 w 12"/>
                <a:gd name="T3" fmla="*/ 2581 h 9"/>
                <a:gd name="T4" fmla="*/ 0 w 12"/>
                <a:gd name="T5" fmla="*/ 2184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9">
                  <a:moveTo>
                    <a:pt x="2" y="0"/>
                  </a:moveTo>
                  <a:cubicBezTo>
                    <a:pt x="6" y="0"/>
                    <a:pt x="11" y="3"/>
                    <a:pt x="12" y="7"/>
                  </a:cubicBezTo>
                  <a:cubicBezTo>
                    <a:pt x="8" y="9"/>
                    <a:pt x="3" y="8"/>
                    <a:pt x="0" y="6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309" name="Freeform 159"/>
            <p:cNvSpPr>
              <a:spLocks/>
            </p:cNvSpPr>
            <p:nvPr/>
          </p:nvSpPr>
          <p:spPr bwMode="auto">
            <a:xfrm>
              <a:off x="1888" y="2549"/>
              <a:ext cx="10" cy="14"/>
            </a:xfrm>
            <a:custGeom>
              <a:avLst/>
              <a:gdLst>
                <a:gd name="T0" fmla="*/ 0 w 4"/>
                <a:gd name="T1" fmla="*/ 2391 h 5"/>
                <a:gd name="T2" fmla="*/ 988 w 4"/>
                <a:gd name="T3" fmla="*/ 0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5">
                  <a:moveTo>
                    <a:pt x="0" y="5"/>
                  </a:moveTo>
                  <a:cubicBezTo>
                    <a:pt x="1" y="4"/>
                    <a:pt x="2" y="2"/>
                    <a:pt x="4" y="0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310" name="Freeform 160"/>
            <p:cNvSpPr>
              <a:spLocks/>
            </p:cNvSpPr>
            <p:nvPr/>
          </p:nvSpPr>
          <p:spPr bwMode="auto">
            <a:xfrm>
              <a:off x="2018" y="2571"/>
              <a:ext cx="15" cy="10"/>
            </a:xfrm>
            <a:custGeom>
              <a:avLst/>
              <a:gdLst>
                <a:gd name="T0" fmla="*/ 0 w 6"/>
                <a:gd name="T1" fmla="*/ 988 h 4"/>
                <a:gd name="T2" fmla="*/ 1488 w 6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cubicBezTo>
                    <a:pt x="2" y="4"/>
                    <a:pt x="4" y="2"/>
                    <a:pt x="6" y="0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311" name="Freeform 161"/>
            <p:cNvSpPr>
              <a:spLocks/>
            </p:cNvSpPr>
            <p:nvPr/>
          </p:nvSpPr>
          <p:spPr bwMode="auto">
            <a:xfrm>
              <a:off x="2233" y="2483"/>
              <a:ext cx="12" cy="2"/>
            </a:xfrm>
            <a:custGeom>
              <a:avLst/>
              <a:gdLst>
                <a:gd name="T0" fmla="*/ 0 w 5"/>
                <a:gd name="T1" fmla="*/ 0 h 1"/>
                <a:gd name="T2" fmla="*/ 967 w 5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cubicBezTo>
                    <a:pt x="1" y="1"/>
                    <a:pt x="3" y="1"/>
                    <a:pt x="5" y="0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312" name="Freeform 162"/>
            <p:cNvSpPr>
              <a:spLocks/>
            </p:cNvSpPr>
            <p:nvPr/>
          </p:nvSpPr>
          <p:spPr bwMode="auto">
            <a:xfrm>
              <a:off x="2198" y="2512"/>
              <a:ext cx="7" cy="16"/>
            </a:xfrm>
            <a:custGeom>
              <a:avLst/>
              <a:gdLst>
                <a:gd name="T0" fmla="*/ 0 w 3"/>
                <a:gd name="T1" fmla="*/ 0 h 6"/>
                <a:gd name="T2" fmla="*/ 469 w 3"/>
                <a:gd name="T3" fmla="*/ 2184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6">
                  <a:moveTo>
                    <a:pt x="0" y="0"/>
                  </a:moveTo>
                  <a:cubicBezTo>
                    <a:pt x="0" y="2"/>
                    <a:pt x="2" y="5"/>
                    <a:pt x="3" y="6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313" name="Freeform 163"/>
            <p:cNvSpPr>
              <a:spLocks/>
            </p:cNvSpPr>
            <p:nvPr/>
          </p:nvSpPr>
          <p:spPr bwMode="auto">
            <a:xfrm>
              <a:off x="2295" y="2285"/>
              <a:ext cx="20" cy="22"/>
            </a:xfrm>
            <a:custGeom>
              <a:avLst/>
              <a:gdLst>
                <a:gd name="T0" fmla="*/ 1958 w 8"/>
                <a:gd name="T1" fmla="*/ 3495 h 8"/>
                <a:gd name="T2" fmla="*/ 0 w 8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8">
                  <a:moveTo>
                    <a:pt x="8" y="8"/>
                  </a:moveTo>
                  <a:cubicBezTo>
                    <a:pt x="5" y="6"/>
                    <a:pt x="2" y="3"/>
                    <a:pt x="0" y="0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314" name="Freeform 164"/>
            <p:cNvSpPr>
              <a:spLocks/>
            </p:cNvSpPr>
            <p:nvPr/>
          </p:nvSpPr>
          <p:spPr bwMode="auto">
            <a:xfrm>
              <a:off x="2198" y="2291"/>
              <a:ext cx="35" cy="34"/>
            </a:xfrm>
            <a:custGeom>
              <a:avLst/>
              <a:gdLst>
                <a:gd name="T0" fmla="*/ 0 w 14"/>
                <a:gd name="T1" fmla="*/ 2202 h 13"/>
                <a:gd name="T2" fmla="*/ 3250 w 14"/>
                <a:gd name="T3" fmla="*/ 0 h 13"/>
                <a:gd name="T4" fmla="*/ 1488 w 14"/>
                <a:gd name="T5" fmla="*/ 4166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3">
                  <a:moveTo>
                    <a:pt x="0" y="7"/>
                  </a:moveTo>
                  <a:cubicBezTo>
                    <a:pt x="5" y="5"/>
                    <a:pt x="9" y="1"/>
                    <a:pt x="13" y="0"/>
                  </a:cubicBezTo>
                  <a:cubicBezTo>
                    <a:pt x="14" y="5"/>
                    <a:pt x="10" y="9"/>
                    <a:pt x="6" y="13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315" name="Freeform 165"/>
            <p:cNvSpPr>
              <a:spLocks/>
            </p:cNvSpPr>
            <p:nvPr/>
          </p:nvSpPr>
          <p:spPr bwMode="auto">
            <a:xfrm>
              <a:off x="2223" y="2171"/>
              <a:ext cx="7" cy="29"/>
            </a:xfrm>
            <a:custGeom>
              <a:avLst/>
              <a:gdLst>
                <a:gd name="T0" fmla="*/ 469 w 3"/>
                <a:gd name="T1" fmla="*/ 0 h 11"/>
                <a:gd name="T2" fmla="*/ 152 w 3"/>
                <a:gd name="T3" fmla="*/ 3662 h 1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11">
                  <a:moveTo>
                    <a:pt x="3" y="0"/>
                  </a:moveTo>
                  <a:cubicBezTo>
                    <a:pt x="1" y="4"/>
                    <a:pt x="0" y="8"/>
                    <a:pt x="1" y="11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316" name="Freeform 166"/>
            <p:cNvSpPr>
              <a:spLocks/>
            </p:cNvSpPr>
            <p:nvPr/>
          </p:nvSpPr>
          <p:spPr bwMode="auto">
            <a:xfrm>
              <a:off x="2195" y="2109"/>
              <a:ext cx="25" cy="27"/>
            </a:xfrm>
            <a:custGeom>
              <a:avLst/>
              <a:gdLst>
                <a:gd name="T0" fmla="*/ 0 w 10"/>
                <a:gd name="T1" fmla="*/ 0 h 10"/>
                <a:gd name="T2" fmla="*/ 2470 w 10"/>
                <a:gd name="T3" fmla="*/ 3877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cubicBezTo>
                    <a:pt x="1" y="5"/>
                    <a:pt x="5" y="8"/>
                    <a:pt x="10" y="10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317" name="Freeform 167"/>
            <p:cNvSpPr>
              <a:spLocks/>
            </p:cNvSpPr>
            <p:nvPr/>
          </p:nvSpPr>
          <p:spPr bwMode="auto">
            <a:xfrm>
              <a:off x="1970" y="2384"/>
              <a:ext cx="20" cy="3"/>
            </a:xfrm>
            <a:custGeom>
              <a:avLst/>
              <a:gdLst>
                <a:gd name="T0" fmla="*/ 0 w 8"/>
                <a:gd name="T1" fmla="*/ 0 h 1"/>
                <a:gd name="T2" fmla="*/ 1958 w 8"/>
                <a:gd name="T3" fmla="*/ 729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1">
                  <a:moveTo>
                    <a:pt x="0" y="0"/>
                  </a:moveTo>
                  <a:cubicBezTo>
                    <a:pt x="2" y="1"/>
                    <a:pt x="5" y="1"/>
                    <a:pt x="8" y="1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318" name="Freeform 168"/>
            <p:cNvSpPr>
              <a:spLocks/>
            </p:cNvSpPr>
            <p:nvPr/>
          </p:nvSpPr>
          <p:spPr bwMode="auto">
            <a:xfrm>
              <a:off x="2013" y="2325"/>
              <a:ext cx="10" cy="19"/>
            </a:xfrm>
            <a:custGeom>
              <a:avLst/>
              <a:gdLst>
                <a:gd name="T0" fmla="*/ 988 w 4"/>
                <a:gd name="T1" fmla="*/ 2823 h 7"/>
                <a:gd name="T2" fmla="*/ 520 w 4"/>
                <a:gd name="T3" fmla="*/ 0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7">
                  <a:moveTo>
                    <a:pt x="4" y="7"/>
                  </a:moveTo>
                  <a:cubicBezTo>
                    <a:pt x="1" y="5"/>
                    <a:pt x="0" y="3"/>
                    <a:pt x="2" y="0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319" name="Freeform 169"/>
            <p:cNvSpPr>
              <a:spLocks/>
            </p:cNvSpPr>
            <p:nvPr/>
          </p:nvSpPr>
          <p:spPr bwMode="auto">
            <a:xfrm>
              <a:off x="2130" y="2365"/>
              <a:ext cx="23" cy="30"/>
            </a:xfrm>
            <a:custGeom>
              <a:avLst/>
              <a:gdLst>
                <a:gd name="T0" fmla="*/ 0 w 9"/>
                <a:gd name="T1" fmla="*/ 4544 h 11"/>
                <a:gd name="T2" fmla="*/ 2520 w 9"/>
                <a:gd name="T3" fmla="*/ 0 h 1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11">
                  <a:moveTo>
                    <a:pt x="0" y="11"/>
                  </a:moveTo>
                  <a:cubicBezTo>
                    <a:pt x="4" y="7"/>
                    <a:pt x="6" y="3"/>
                    <a:pt x="9" y="0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320" name="Freeform 170"/>
            <p:cNvSpPr>
              <a:spLocks/>
            </p:cNvSpPr>
            <p:nvPr/>
          </p:nvSpPr>
          <p:spPr bwMode="auto">
            <a:xfrm>
              <a:off x="2410" y="2285"/>
              <a:ext cx="28" cy="35"/>
            </a:xfrm>
            <a:custGeom>
              <a:avLst/>
              <a:gdLst>
                <a:gd name="T0" fmla="*/ 0 w 11"/>
                <a:gd name="T1" fmla="*/ 1833 h 13"/>
                <a:gd name="T2" fmla="*/ 2688 w 11"/>
                <a:gd name="T3" fmla="*/ 0 h 13"/>
                <a:gd name="T4" fmla="*/ 2146 w 11"/>
                <a:gd name="T5" fmla="*/ 4935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13">
                  <a:moveTo>
                    <a:pt x="0" y="5"/>
                  </a:moveTo>
                  <a:cubicBezTo>
                    <a:pt x="3" y="3"/>
                    <a:pt x="7" y="1"/>
                    <a:pt x="10" y="0"/>
                  </a:cubicBezTo>
                  <a:cubicBezTo>
                    <a:pt x="11" y="5"/>
                    <a:pt x="9" y="9"/>
                    <a:pt x="8" y="13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321" name="Freeform 171"/>
            <p:cNvSpPr>
              <a:spLocks/>
            </p:cNvSpPr>
            <p:nvPr/>
          </p:nvSpPr>
          <p:spPr bwMode="auto">
            <a:xfrm>
              <a:off x="2373" y="2491"/>
              <a:ext cx="12" cy="16"/>
            </a:xfrm>
            <a:custGeom>
              <a:avLst/>
              <a:gdLst>
                <a:gd name="T0" fmla="*/ 967 w 5"/>
                <a:gd name="T1" fmla="*/ 2184 h 6"/>
                <a:gd name="T2" fmla="*/ 0 w 5"/>
                <a:gd name="T3" fmla="*/ 0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6">
                  <a:moveTo>
                    <a:pt x="5" y="6"/>
                  </a:moveTo>
                  <a:cubicBezTo>
                    <a:pt x="2" y="5"/>
                    <a:pt x="1" y="3"/>
                    <a:pt x="0" y="0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322" name="Freeform 172"/>
            <p:cNvSpPr>
              <a:spLocks/>
            </p:cNvSpPr>
            <p:nvPr/>
          </p:nvSpPr>
          <p:spPr bwMode="auto">
            <a:xfrm>
              <a:off x="2773" y="2104"/>
              <a:ext cx="32" cy="45"/>
            </a:xfrm>
            <a:custGeom>
              <a:avLst/>
              <a:gdLst>
                <a:gd name="T0" fmla="*/ 0 w 13"/>
                <a:gd name="T1" fmla="*/ 2446 h 17"/>
                <a:gd name="T2" fmla="*/ 1807 w 13"/>
                <a:gd name="T3" fmla="*/ 0 h 17"/>
                <a:gd name="T4" fmla="*/ 625 w 13"/>
                <a:gd name="T5" fmla="*/ 5845 h 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7">
                  <a:moveTo>
                    <a:pt x="0" y="7"/>
                  </a:moveTo>
                  <a:cubicBezTo>
                    <a:pt x="3" y="5"/>
                    <a:pt x="5" y="2"/>
                    <a:pt x="8" y="0"/>
                  </a:cubicBezTo>
                  <a:cubicBezTo>
                    <a:pt x="13" y="5"/>
                    <a:pt x="8" y="13"/>
                    <a:pt x="3" y="17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323" name="Freeform 173"/>
            <p:cNvSpPr>
              <a:spLocks/>
            </p:cNvSpPr>
            <p:nvPr/>
          </p:nvSpPr>
          <p:spPr bwMode="auto">
            <a:xfrm>
              <a:off x="2900" y="2136"/>
              <a:ext cx="25" cy="35"/>
            </a:xfrm>
            <a:custGeom>
              <a:avLst/>
              <a:gdLst>
                <a:gd name="T0" fmla="*/ 2270 w 10"/>
                <a:gd name="T1" fmla="*/ 4935 h 13"/>
                <a:gd name="T2" fmla="*/ 2470 w 10"/>
                <a:gd name="T3" fmla="*/ 0 h 13"/>
                <a:gd name="T4" fmla="*/ 988 w 10"/>
                <a:gd name="T5" fmla="*/ 4935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13">
                  <a:moveTo>
                    <a:pt x="9" y="13"/>
                  </a:moveTo>
                  <a:cubicBezTo>
                    <a:pt x="10" y="9"/>
                    <a:pt x="10" y="5"/>
                    <a:pt x="10" y="0"/>
                  </a:cubicBezTo>
                  <a:cubicBezTo>
                    <a:pt x="4" y="1"/>
                    <a:pt x="0" y="8"/>
                    <a:pt x="4" y="13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324" name="Freeform 174"/>
            <p:cNvSpPr>
              <a:spLocks/>
            </p:cNvSpPr>
            <p:nvPr/>
          </p:nvSpPr>
          <p:spPr bwMode="auto">
            <a:xfrm>
              <a:off x="3083" y="1963"/>
              <a:ext cx="32" cy="58"/>
            </a:xfrm>
            <a:custGeom>
              <a:avLst/>
              <a:gdLst>
                <a:gd name="T0" fmla="*/ 0 w 13"/>
                <a:gd name="T1" fmla="*/ 3335 h 22"/>
                <a:gd name="T2" fmla="*/ 625 w 13"/>
                <a:gd name="T3" fmla="*/ 1389 h 2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22">
                  <a:moveTo>
                    <a:pt x="0" y="10"/>
                  </a:moveTo>
                  <a:cubicBezTo>
                    <a:pt x="6" y="22"/>
                    <a:pt x="13" y="0"/>
                    <a:pt x="3" y="4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325" name="Freeform 175"/>
            <p:cNvSpPr>
              <a:spLocks/>
            </p:cNvSpPr>
            <p:nvPr/>
          </p:nvSpPr>
          <p:spPr bwMode="auto">
            <a:xfrm>
              <a:off x="3103" y="1880"/>
              <a:ext cx="22" cy="24"/>
            </a:xfrm>
            <a:custGeom>
              <a:avLst/>
              <a:gdLst>
                <a:gd name="T0" fmla="*/ 0 w 9"/>
                <a:gd name="T1" fmla="*/ 3243 h 9"/>
                <a:gd name="T2" fmla="*/ 1931 w 9"/>
                <a:gd name="T3" fmla="*/ 0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9">
                  <a:moveTo>
                    <a:pt x="0" y="9"/>
                  </a:moveTo>
                  <a:cubicBezTo>
                    <a:pt x="3" y="6"/>
                    <a:pt x="6" y="4"/>
                    <a:pt x="9" y="0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326" name="Freeform 176"/>
            <p:cNvSpPr>
              <a:spLocks/>
            </p:cNvSpPr>
            <p:nvPr/>
          </p:nvSpPr>
          <p:spPr bwMode="auto">
            <a:xfrm>
              <a:off x="3160" y="1725"/>
              <a:ext cx="45" cy="64"/>
            </a:xfrm>
            <a:custGeom>
              <a:avLst/>
              <a:gdLst>
                <a:gd name="T0" fmla="*/ 0 w 18"/>
                <a:gd name="T1" fmla="*/ 1059 h 24"/>
                <a:gd name="T2" fmla="*/ 1958 w 18"/>
                <a:gd name="T3" fmla="*/ 0 h 2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" h="24">
                  <a:moveTo>
                    <a:pt x="0" y="3"/>
                  </a:moveTo>
                  <a:cubicBezTo>
                    <a:pt x="1" y="24"/>
                    <a:pt x="18" y="4"/>
                    <a:pt x="8" y="0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327" name="Freeform 177"/>
            <p:cNvSpPr>
              <a:spLocks/>
            </p:cNvSpPr>
            <p:nvPr/>
          </p:nvSpPr>
          <p:spPr bwMode="auto">
            <a:xfrm>
              <a:off x="3278" y="1760"/>
              <a:ext cx="7" cy="19"/>
            </a:xfrm>
            <a:custGeom>
              <a:avLst/>
              <a:gdLst>
                <a:gd name="T0" fmla="*/ 469 w 3"/>
                <a:gd name="T1" fmla="*/ 0 h 7"/>
                <a:gd name="T2" fmla="*/ 152 w 3"/>
                <a:gd name="T3" fmla="*/ 2823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7">
                  <a:moveTo>
                    <a:pt x="3" y="0"/>
                  </a:moveTo>
                  <a:cubicBezTo>
                    <a:pt x="1" y="2"/>
                    <a:pt x="0" y="5"/>
                    <a:pt x="1" y="7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328" name="Freeform 178"/>
            <p:cNvSpPr>
              <a:spLocks/>
            </p:cNvSpPr>
            <p:nvPr/>
          </p:nvSpPr>
          <p:spPr bwMode="auto">
            <a:xfrm>
              <a:off x="3335" y="2056"/>
              <a:ext cx="25" cy="43"/>
            </a:xfrm>
            <a:custGeom>
              <a:avLst/>
              <a:gdLst>
                <a:gd name="T0" fmla="*/ 520 w 10"/>
                <a:gd name="T1" fmla="*/ 6060 h 16"/>
                <a:gd name="T2" fmla="*/ 988 w 10"/>
                <a:gd name="T3" fmla="*/ 0 h 16"/>
                <a:gd name="T4" fmla="*/ 2470 w 10"/>
                <a:gd name="T5" fmla="*/ 4233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16">
                  <a:moveTo>
                    <a:pt x="2" y="16"/>
                  </a:moveTo>
                  <a:cubicBezTo>
                    <a:pt x="0" y="11"/>
                    <a:pt x="1" y="5"/>
                    <a:pt x="4" y="0"/>
                  </a:cubicBezTo>
                  <a:cubicBezTo>
                    <a:pt x="8" y="2"/>
                    <a:pt x="9" y="7"/>
                    <a:pt x="10" y="11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329" name="Freeform 179"/>
            <p:cNvSpPr>
              <a:spLocks/>
            </p:cNvSpPr>
            <p:nvPr/>
          </p:nvSpPr>
          <p:spPr bwMode="auto">
            <a:xfrm>
              <a:off x="3058" y="2256"/>
              <a:ext cx="12" cy="21"/>
            </a:xfrm>
            <a:custGeom>
              <a:avLst/>
              <a:gdLst>
                <a:gd name="T0" fmla="*/ 0 w 5"/>
                <a:gd name="T1" fmla="*/ 2604 h 8"/>
                <a:gd name="T2" fmla="*/ 967 w 5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8">
                  <a:moveTo>
                    <a:pt x="0" y="8"/>
                  </a:moveTo>
                  <a:cubicBezTo>
                    <a:pt x="1" y="5"/>
                    <a:pt x="2" y="3"/>
                    <a:pt x="5" y="0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330" name="Freeform 180"/>
            <p:cNvSpPr>
              <a:spLocks/>
            </p:cNvSpPr>
            <p:nvPr/>
          </p:nvSpPr>
          <p:spPr bwMode="auto">
            <a:xfrm>
              <a:off x="2563" y="2045"/>
              <a:ext cx="42" cy="51"/>
            </a:xfrm>
            <a:custGeom>
              <a:avLst/>
              <a:gdLst>
                <a:gd name="T0" fmla="*/ 934 w 17"/>
                <a:gd name="T1" fmla="*/ 5972 h 19"/>
                <a:gd name="T2" fmla="*/ 0 w 17"/>
                <a:gd name="T3" fmla="*/ 2904 h 1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7" h="19">
                  <a:moveTo>
                    <a:pt x="4" y="16"/>
                  </a:moveTo>
                  <a:cubicBezTo>
                    <a:pt x="15" y="19"/>
                    <a:pt x="17" y="0"/>
                    <a:pt x="0" y="8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331" name="Freeform 181"/>
            <p:cNvSpPr>
              <a:spLocks/>
            </p:cNvSpPr>
            <p:nvPr/>
          </p:nvSpPr>
          <p:spPr bwMode="auto">
            <a:xfrm>
              <a:off x="2585" y="1965"/>
              <a:ext cx="15" cy="16"/>
            </a:xfrm>
            <a:custGeom>
              <a:avLst/>
              <a:gdLst>
                <a:gd name="T0" fmla="*/ 0 w 6"/>
                <a:gd name="T1" fmla="*/ 0 h 6"/>
                <a:gd name="T2" fmla="*/ 1488 w 6"/>
                <a:gd name="T3" fmla="*/ 2184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cubicBezTo>
                    <a:pt x="1" y="3"/>
                    <a:pt x="3" y="6"/>
                    <a:pt x="6" y="6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332" name="Freeform 182"/>
            <p:cNvSpPr>
              <a:spLocks/>
            </p:cNvSpPr>
            <p:nvPr/>
          </p:nvSpPr>
          <p:spPr bwMode="auto">
            <a:xfrm>
              <a:off x="2330" y="1968"/>
              <a:ext cx="20" cy="16"/>
            </a:xfrm>
            <a:custGeom>
              <a:avLst/>
              <a:gdLst>
                <a:gd name="T0" fmla="*/ 1958 w 8"/>
                <a:gd name="T1" fmla="*/ 2184 h 6"/>
                <a:gd name="T2" fmla="*/ 0 w 8"/>
                <a:gd name="T3" fmla="*/ 661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6">
                  <a:moveTo>
                    <a:pt x="8" y="6"/>
                  </a:moveTo>
                  <a:cubicBezTo>
                    <a:pt x="8" y="2"/>
                    <a:pt x="4" y="0"/>
                    <a:pt x="0" y="2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333" name="Freeform 183"/>
            <p:cNvSpPr>
              <a:spLocks/>
            </p:cNvSpPr>
            <p:nvPr/>
          </p:nvSpPr>
          <p:spPr bwMode="auto">
            <a:xfrm>
              <a:off x="2298" y="2005"/>
              <a:ext cx="35" cy="38"/>
            </a:xfrm>
            <a:custGeom>
              <a:avLst/>
              <a:gdLst>
                <a:gd name="T0" fmla="*/ 988 w 14"/>
                <a:gd name="T1" fmla="*/ 5600 h 14"/>
                <a:gd name="T2" fmla="*/ 1488 w 14"/>
                <a:gd name="T3" fmla="*/ 0 h 14"/>
                <a:gd name="T4" fmla="*/ 3438 w 14"/>
                <a:gd name="T5" fmla="*/ 5600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4">
                  <a:moveTo>
                    <a:pt x="4" y="14"/>
                  </a:moveTo>
                  <a:cubicBezTo>
                    <a:pt x="0" y="10"/>
                    <a:pt x="2" y="3"/>
                    <a:pt x="6" y="0"/>
                  </a:cubicBezTo>
                  <a:cubicBezTo>
                    <a:pt x="11" y="3"/>
                    <a:pt x="12" y="9"/>
                    <a:pt x="14" y="14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334" name="Freeform 184"/>
            <p:cNvSpPr>
              <a:spLocks/>
            </p:cNvSpPr>
            <p:nvPr/>
          </p:nvSpPr>
          <p:spPr bwMode="auto">
            <a:xfrm>
              <a:off x="2543" y="2237"/>
              <a:ext cx="15" cy="6"/>
            </a:xfrm>
            <a:custGeom>
              <a:avLst/>
              <a:gdLst>
                <a:gd name="T0" fmla="*/ 1488 w 6"/>
                <a:gd name="T1" fmla="*/ 0 h 2"/>
                <a:gd name="T2" fmla="*/ 0 w 6"/>
                <a:gd name="T3" fmla="*/ 1458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2">
                  <a:moveTo>
                    <a:pt x="6" y="0"/>
                  </a:moveTo>
                  <a:cubicBezTo>
                    <a:pt x="4" y="1"/>
                    <a:pt x="1" y="2"/>
                    <a:pt x="0" y="2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335" name="Freeform 185"/>
            <p:cNvSpPr>
              <a:spLocks/>
            </p:cNvSpPr>
            <p:nvPr/>
          </p:nvSpPr>
          <p:spPr bwMode="auto">
            <a:xfrm>
              <a:off x="3240" y="1773"/>
              <a:ext cx="8" cy="16"/>
            </a:xfrm>
            <a:custGeom>
              <a:avLst/>
              <a:gdLst>
                <a:gd name="T0" fmla="*/ 0 w 3"/>
                <a:gd name="T1" fmla="*/ 0 h 6"/>
                <a:gd name="T2" fmla="*/ 1059 w 3"/>
                <a:gd name="T3" fmla="*/ 2184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6">
                  <a:moveTo>
                    <a:pt x="0" y="0"/>
                  </a:moveTo>
                  <a:cubicBezTo>
                    <a:pt x="0" y="3"/>
                    <a:pt x="1" y="5"/>
                    <a:pt x="3" y="6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336" name="Freeform 186"/>
            <p:cNvSpPr>
              <a:spLocks/>
            </p:cNvSpPr>
            <p:nvPr/>
          </p:nvSpPr>
          <p:spPr bwMode="auto">
            <a:xfrm>
              <a:off x="2900" y="1819"/>
              <a:ext cx="13" cy="1"/>
            </a:xfrm>
            <a:custGeom>
              <a:avLst/>
              <a:gdLst>
                <a:gd name="T0" fmla="*/ 0 w 5"/>
                <a:gd name="T1" fmla="*/ 0 h 1"/>
                <a:gd name="T2" fmla="*/ 1547 w 5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cubicBezTo>
                    <a:pt x="1" y="0"/>
                    <a:pt x="3" y="0"/>
                    <a:pt x="5" y="0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337" name="Freeform 187"/>
            <p:cNvSpPr>
              <a:spLocks/>
            </p:cNvSpPr>
            <p:nvPr/>
          </p:nvSpPr>
          <p:spPr bwMode="auto">
            <a:xfrm>
              <a:off x="2800" y="1755"/>
              <a:ext cx="5" cy="18"/>
            </a:xfrm>
            <a:custGeom>
              <a:avLst/>
              <a:gdLst>
                <a:gd name="T0" fmla="*/ 0 w 2"/>
                <a:gd name="T1" fmla="*/ 0 h 7"/>
                <a:gd name="T2" fmla="*/ 520 w 2"/>
                <a:gd name="T3" fmla="*/ 2003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7">
                  <a:moveTo>
                    <a:pt x="0" y="0"/>
                  </a:moveTo>
                  <a:cubicBezTo>
                    <a:pt x="0" y="3"/>
                    <a:pt x="0" y="5"/>
                    <a:pt x="2" y="7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338" name="Freeform 188"/>
            <p:cNvSpPr>
              <a:spLocks/>
            </p:cNvSpPr>
            <p:nvPr/>
          </p:nvSpPr>
          <p:spPr bwMode="auto">
            <a:xfrm>
              <a:off x="3568" y="1875"/>
              <a:ext cx="17" cy="42"/>
            </a:xfrm>
            <a:custGeom>
              <a:avLst/>
              <a:gdLst>
                <a:gd name="T0" fmla="*/ 0 w 7"/>
                <a:gd name="T1" fmla="*/ 3998 h 16"/>
                <a:gd name="T2" fmla="*/ 831 w 7"/>
                <a:gd name="T3" fmla="*/ 0 h 16"/>
                <a:gd name="T4" fmla="*/ 831 w 7"/>
                <a:gd name="T5" fmla="*/ 5229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16">
                  <a:moveTo>
                    <a:pt x="0" y="12"/>
                  </a:moveTo>
                  <a:cubicBezTo>
                    <a:pt x="0" y="8"/>
                    <a:pt x="0" y="3"/>
                    <a:pt x="4" y="0"/>
                  </a:cubicBezTo>
                  <a:cubicBezTo>
                    <a:pt x="7" y="6"/>
                    <a:pt x="4" y="11"/>
                    <a:pt x="4" y="16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339" name="Freeform 189"/>
            <p:cNvSpPr>
              <a:spLocks/>
            </p:cNvSpPr>
            <p:nvPr/>
          </p:nvSpPr>
          <p:spPr bwMode="auto">
            <a:xfrm>
              <a:off x="3660" y="1840"/>
              <a:ext cx="20" cy="8"/>
            </a:xfrm>
            <a:custGeom>
              <a:avLst/>
              <a:gdLst>
                <a:gd name="T0" fmla="*/ 0 w 8"/>
                <a:gd name="T1" fmla="*/ 0 h 3"/>
                <a:gd name="T2" fmla="*/ 1958 w 8"/>
                <a:gd name="T3" fmla="*/ 1059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3">
                  <a:moveTo>
                    <a:pt x="0" y="0"/>
                  </a:moveTo>
                  <a:cubicBezTo>
                    <a:pt x="2" y="2"/>
                    <a:pt x="5" y="3"/>
                    <a:pt x="8" y="3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340" name="Freeform 190"/>
            <p:cNvSpPr>
              <a:spLocks/>
            </p:cNvSpPr>
            <p:nvPr/>
          </p:nvSpPr>
          <p:spPr bwMode="auto">
            <a:xfrm>
              <a:off x="3845" y="1813"/>
              <a:ext cx="20" cy="3"/>
            </a:xfrm>
            <a:custGeom>
              <a:avLst/>
              <a:gdLst>
                <a:gd name="T0" fmla="*/ 0 w 8"/>
                <a:gd name="T1" fmla="*/ 0 h 1"/>
                <a:gd name="T2" fmla="*/ 1958 w 8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1">
                  <a:moveTo>
                    <a:pt x="0" y="0"/>
                  </a:moveTo>
                  <a:cubicBezTo>
                    <a:pt x="2" y="1"/>
                    <a:pt x="5" y="1"/>
                    <a:pt x="8" y="0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341" name="Freeform 191"/>
            <p:cNvSpPr>
              <a:spLocks/>
            </p:cNvSpPr>
            <p:nvPr/>
          </p:nvSpPr>
          <p:spPr bwMode="auto">
            <a:xfrm>
              <a:off x="3948" y="1816"/>
              <a:ext cx="12" cy="21"/>
            </a:xfrm>
            <a:custGeom>
              <a:avLst/>
              <a:gdLst>
                <a:gd name="T0" fmla="*/ 967 w 5"/>
                <a:gd name="T1" fmla="*/ 0 h 8"/>
                <a:gd name="T2" fmla="*/ 0 w 5"/>
                <a:gd name="T3" fmla="*/ 2604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8">
                  <a:moveTo>
                    <a:pt x="5" y="0"/>
                  </a:moveTo>
                  <a:cubicBezTo>
                    <a:pt x="2" y="3"/>
                    <a:pt x="1" y="5"/>
                    <a:pt x="0" y="8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342" name="Freeform 192"/>
            <p:cNvSpPr>
              <a:spLocks/>
            </p:cNvSpPr>
            <p:nvPr/>
          </p:nvSpPr>
          <p:spPr bwMode="auto">
            <a:xfrm>
              <a:off x="3433" y="1765"/>
              <a:ext cx="7" cy="19"/>
            </a:xfrm>
            <a:custGeom>
              <a:avLst/>
              <a:gdLst>
                <a:gd name="T0" fmla="*/ 152 w 3"/>
                <a:gd name="T1" fmla="*/ 0 h 7"/>
                <a:gd name="T2" fmla="*/ 469 w 3"/>
                <a:gd name="T3" fmla="*/ 2823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7">
                  <a:moveTo>
                    <a:pt x="1" y="0"/>
                  </a:moveTo>
                  <a:cubicBezTo>
                    <a:pt x="0" y="3"/>
                    <a:pt x="1" y="5"/>
                    <a:pt x="3" y="7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343" name="Freeform 193"/>
            <p:cNvSpPr>
              <a:spLocks/>
            </p:cNvSpPr>
            <p:nvPr/>
          </p:nvSpPr>
          <p:spPr bwMode="auto">
            <a:xfrm>
              <a:off x="3528" y="1776"/>
              <a:ext cx="12" cy="5"/>
            </a:xfrm>
            <a:custGeom>
              <a:avLst/>
              <a:gdLst>
                <a:gd name="T0" fmla="*/ 0 w 5"/>
                <a:gd name="T1" fmla="*/ 520 h 2"/>
                <a:gd name="T2" fmla="*/ 967 w 5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2">
                  <a:moveTo>
                    <a:pt x="0" y="2"/>
                  </a:moveTo>
                  <a:cubicBezTo>
                    <a:pt x="1" y="2"/>
                    <a:pt x="3" y="1"/>
                    <a:pt x="5" y="0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344" name="Freeform 194"/>
            <p:cNvSpPr>
              <a:spLocks/>
            </p:cNvSpPr>
            <p:nvPr/>
          </p:nvSpPr>
          <p:spPr bwMode="auto">
            <a:xfrm>
              <a:off x="3543" y="1733"/>
              <a:ext cx="5" cy="22"/>
            </a:xfrm>
            <a:custGeom>
              <a:avLst/>
              <a:gdLst>
                <a:gd name="T0" fmla="*/ 313 w 2"/>
                <a:gd name="T1" fmla="*/ 0 h 8"/>
                <a:gd name="T2" fmla="*/ 520 w 2"/>
                <a:gd name="T3" fmla="*/ 3495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8">
                  <a:moveTo>
                    <a:pt x="1" y="0"/>
                  </a:moveTo>
                  <a:cubicBezTo>
                    <a:pt x="0" y="3"/>
                    <a:pt x="1" y="6"/>
                    <a:pt x="2" y="8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345" name="Freeform 195"/>
            <p:cNvSpPr>
              <a:spLocks/>
            </p:cNvSpPr>
            <p:nvPr/>
          </p:nvSpPr>
          <p:spPr bwMode="auto">
            <a:xfrm>
              <a:off x="3433" y="2000"/>
              <a:ext cx="17" cy="16"/>
            </a:xfrm>
            <a:custGeom>
              <a:avLst/>
              <a:gdLst>
                <a:gd name="T0" fmla="*/ 0 w 7"/>
                <a:gd name="T1" fmla="*/ 0 h 6"/>
                <a:gd name="T2" fmla="*/ 1433 w 7"/>
                <a:gd name="T3" fmla="*/ 2184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6">
                  <a:moveTo>
                    <a:pt x="0" y="0"/>
                  </a:moveTo>
                  <a:cubicBezTo>
                    <a:pt x="1" y="4"/>
                    <a:pt x="3" y="6"/>
                    <a:pt x="7" y="6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346" name="Freeform 196"/>
            <p:cNvSpPr>
              <a:spLocks/>
            </p:cNvSpPr>
            <p:nvPr/>
          </p:nvSpPr>
          <p:spPr bwMode="auto">
            <a:xfrm>
              <a:off x="3658" y="1936"/>
              <a:ext cx="22" cy="5"/>
            </a:xfrm>
            <a:custGeom>
              <a:avLst/>
              <a:gdLst>
                <a:gd name="T0" fmla="*/ 0 w 9"/>
                <a:gd name="T1" fmla="*/ 520 h 2"/>
                <a:gd name="T2" fmla="*/ 1931 w 9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2">
                  <a:moveTo>
                    <a:pt x="0" y="2"/>
                  </a:moveTo>
                  <a:cubicBezTo>
                    <a:pt x="3" y="2"/>
                    <a:pt x="6" y="1"/>
                    <a:pt x="9" y="0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347" name="Freeform 197"/>
            <p:cNvSpPr>
              <a:spLocks/>
            </p:cNvSpPr>
            <p:nvPr/>
          </p:nvSpPr>
          <p:spPr bwMode="auto">
            <a:xfrm>
              <a:off x="3900" y="1893"/>
              <a:ext cx="5" cy="22"/>
            </a:xfrm>
            <a:custGeom>
              <a:avLst/>
              <a:gdLst>
                <a:gd name="T0" fmla="*/ 313 w 2"/>
                <a:gd name="T1" fmla="*/ 3495 h 8"/>
                <a:gd name="T2" fmla="*/ 520 w 2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8">
                  <a:moveTo>
                    <a:pt x="1" y="8"/>
                  </a:moveTo>
                  <a:cubicBezTo>
                    <a:pt x="0" y="6"/>
                    <a:pt x="0" y="3"/>
                    <a:pt x="2" y="0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348" name="Freeform 198"/>
            <p:cNvSpPr>
              <a:spLocks/>
            </p:cNvSpPr>
            <p:nvPr/>
          </p:nvSpPr>
          <p:spPr bwMode="auto">
            <a:xfrm>
              <a:off x="2133" y="2456"/>
              <a:ext cx="2" cy="35"/>
            </a:xfrm>
            <a:custGeom>
              <a:avLst/>
              <a:gdLst>
                <a:gd name="T0" fmla="*/ 0 w 1"/>
                <a:gd name="T1" fmla="*/ 0 h 13"/>
                <a:gd name="T2" fmla="*/ 64 w 1"/>
                <a:gd name="T3" fmla="*/ 4935 h 1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13">
                  <a:moveTo>
                    <a:pt x="0" y="0"/>
                  </a:moveTo>
                  <a:cubicBezTo>
                    <a:pt x="1" y="4"/>
                    <a:pt x="1" y="9"/>
                    <a:pt x="1" y="13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349" name="Freeform 199"/>
            <p:cNvSpPr>
              <a:spLocks/>
            </p:cNvSpPr>
            <p:nvPr/>
          </p:nvSpPr>
          <p:spPr bwMode="auto">
            <a:xfrm>
              <a:off x="1993" y="2533"/>
              <a:ext cx="15" cy="8"/>
            </a:xfrm>
            <a:custGeom>
              <a:avLst/>
              <a:gdLst>
                <a:gd name="T0" fmla="*/ 1488 w 6"/>
                <a:gd name="T1" fmla="*/ 397 h 3"/>
                <a:gd name="T2" fmla="*/ 0 w 6"/>
                <a:gd name="T3" fmla="*/ 1059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3">
                  <a:moveTo>
                    <a:pt x="6" y="1"/>
                  </a:moveTo>
                  <a:cubicBezTo>
                    <a:pt x="3" y="0"/>
                    <a:pt x="1" y="0"/>
                    <a:pt x="0" y="3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350" name="Freeform 200"/>
            <p:cNvSpPr>
              <a:spLocks/>
            </p:cNvSpPr>
            <p:nvPr/>
          </p:nvSpPr>
          <p:spPr bwMode="auto">
            <a:xfrm>
              <a:off x="3163" y="2192"/>
              <a:ext cx="7" cy="8"/>
            </a:xfrm>
            <a:custGeom>
              <a:avLst/>
              <a:gdLst>
                <a:gd name="T0" fmla="*/ 0 w 3"/>
                <a:gd name="T1" fmla="*/ 1059 h 3"/>
                <a:gd name="T2" fmla="*/ 469 w 3"/>
                <a:gd name="T3" fmla="*/ 0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2"/>
                    <a:pt x="2" y="1"/>
                    <a:pt x="3" y="0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351" name="Freeform 201"/>
            <p:cNvSpPr>
              <a:spLocks/>
            </p:cNvSpPr>
            <p:nvPr/>
          </p:nvSpPr>
          <p:spPr bwMode="auto">
            <a:xfrm>
              <a:off x="3223" y="2224"/>
              <a:ext cx="1" cy="8"/>
            </a:xfrm>
            <a:custGeom>
              <a:avLst/>
              <a:gdLst>
                <a:gd name="T0" fmla="*/ 0 w 1"/>
                <a:gd name="T1" fmla="*/ 1059 h 3"/>
                <a:gd name="T2" fmla="*/ 0 w 1"/>
                <a:gd name="T3" fmla="*/ 0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</p:grpSp>
      <p:pic>
        <p:nvPicPr>
          <p:cNvPr id="1702" name="Picture 1062" descr="liver0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896">
            <a:off x="8250970" y="4411220"/>
            <a:ext cx="1123822" cy="8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03" name="Group 21"/>
          <p:cNvGrpSpPr>
            <a:grpSpLocks/>
          </p:cNvGrpSpPr>
          <p:nvPr/>
        </p:nvGrpSpPr>
        <p:grpSpPr bwMode="auto">
          <a:xfrm>
            <a:off x="9100839" y="1985761"/>
            <a:ext cx="490877" cy="784280"/>
            <a:chOff x="1520" y="761"/>
            <a:chExt cx="2437" cy="3285"/>
          </a:xfrm>
        </p:grpSpPr>
        <p:sp>
          <p:nvSpPr>
            <p:cNvPr id="2130" name="Freeform 22"/>
            <p:cNvSpPr>
              <a:spLocks/>
            </p:cNvSpPr>
            <p:nvPr/>
          </p:nvSpPr>
          <p:spPr bwMode="auto">
            <a:xfrm>
              <a:off x="2490" y="1681"/>
              <a:ext cx="1467" cy="693"/>
            </a:xfrm>
            <a:custGeom>
              <a:avLst/>
              <a:gdLst>
                <a:gd name="T0" fmla="*/ 620 w 654"/>
                <a:gd name="T1" fmla="*/ 108 h 309"/>
                <a:gd name="T2" fmla="*/ 396 w 654"/>
                <a:gd name="T3" fmla="*/ 126 h 309"/>
                <a:gd name="T4" fmla="*/ 280 w 654"/>
                <a:gd name="T5" fmla="*/ 220 h 309"/>
                <a:gd name="T6" fmla="*/ 273 w 654"/>
                <a:gd name="T7" fmla="*/ 254 h 309"/>
                <a:gd name="T8" fmla="*/ 247 w 654"/>
                <a:gd name="T9" fmla="*/ 256 h 309"/>
                <a:gd name="T10" fmla="*/ 165 w 654"/>
                <a:gd name="T11" fmla="*/ 274 h 309"/>
                <a:gd name="T12" fmla="*/ 72 w 654"/>
                <a:gd name="T13" fmla="*/ 309 h 309"/>
                <a:gd name="T14" fmla="*/ 0 w 654"/>
                <a:gd name="T15" fmla="*/ 286 h 309"/>
                <a:gd name="T16" fmla="*/ 32 w 654"/>
                <a:gd name="T17" fmla="*/ 210 h 309"/>
                <a:gd name="T18" fmla="*/ 120 w 654"/>
                <a:gd name="T19" fmla="*/ 85 h 309"/>
                <a:gd name="T20" fmla="*/ 127 w 654"/>
                <a:gd name="T21" fmla="*/ 61 h 309"/>
                <a:gd name="T22" fmla="*/ 128 w 654"/>
                <a:gd name="T23" fmla="*/ 60 h 309"/>
                <a:gd name="T24" fmla="*/ 188 w 654"/>
                <a:gd name="T25" fmla="*/ 52 h 309"/>
                <a:gd name="T26" fmla="*/ 288 w 654"/>
                <a:gd name="T27" fmla="*/ 25 h 309"/>
                <a:gd name="T28" fmla="*/ 597 w 654"/>
                <a:gd name="T29" fmla="*/ 9 h 309"/>
                <a:gd name="T30" fmla="*/ 620 w 654"/>
                <a:gd name="T31" fmla="*/ 108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54" h="309">
                  <a:moveTo>
                    <a:pt x="620" y="108"/>
                  </a:moveTo>
                  <a:cubicBezTo>
                    <a:pt x="602" y="110"/>
                    <a:pt x="503" y="115"/>
                    <a:pt x="396" y="126"/>
                  </a:cubicBezTo>
                  <a:cubicBezTo>
                    <a:pt x="289" y="137"/>
                    <a:pt x="295" y="157"/>
                    <a:pt x="280" y="220"/>
                  </a:cubicBezTo>
                  <a:cubicBezTo>
                    <a:pt x="273" y="254"/>
                    <a:pt x="273" y="254"/>
                    <a:pt x="273" y="254"/>
                  </a:cubicBezTo>
                  <a:cubicBezTo>
                    <a:pt x="247" y="256"/>
                    <a:pt x="247" y="256"/>
                    <a:pt x="247" y="256"/>
                  </a:cubicBezTo>
                  <a:cubicBezTo>
                    <a:pt x="165" y="274"/>
                    <a:pt x="165" y="274"/>
                    <a:pt x="165" y="274"/>
                  </a:cubicBezTo>
                  <a:cubicBezTo>
                    <a:pt x="72" y="309"/>
                    <a:pt x="72" y="309"/>
                    <a:pt x="72" y="309"/>
                  </a:cubicBezTo>
                  <a:cubicBezTo>
                    <a:pt x="0" y="286"/>
                    <a:pt x="0" y="286"/>
                    <a:pt x="0" y="286"/>
                  </a:cubicBezTo>
                  <a:cubicBezTo>
                    <a:pt x="15" y="262"/>
                    <a:pt x="36" y="236"/>
                    <a:pt x="32" y="210"/>
                  </a:cubicBezTo>
                  <a:cubicBezTo>
                    <a:pt x="46" y="182"/>
                    <a:pt x="108" y="144"/>
                    <a:pt x="120" y="85"/>
                  </a:cubicBezTo>
                  <a:cubicBezTo>
                    <a:pt x="121" y="75"/>
                    <a:pt x="123" y="67"/>
                    <a:pt x="127" y="61"/>
                  </a:cubicBezTo>
                  <a:cubicBezTo>
                    <a:pt x="128" y="60"/>
                    <a:pt x="128" y="60"/>
                    <a:pt x="128" y="60"/>
                  </a:cubicBezTo>
                  <a:cubicBezTo>
                    <a:pt x="128" y="60"/>
                    <a:pt x="177" y="56"/>
                    <a:pt x="188" y="52"/>
                  </a:cubicBezTo>
                  <a:cubicBezTo>
                    <a:pt x="208" y="45"/>
                    <a:pt x="235" y="33"/>
                    <a:pt x="288" y="25"/>
                  </a:cubicBezTo>
                  <a:cubicBezTo>
                    <a:pt x="380" y="11"/>
                    <a:pt x="521" y="0"/>
                    <a:pt x="597" y="9"/>
                  </a:cubicBezTo>
                  <a:cubicBezTo>
                    <a:pt x="648" y="8"/>
                    <a:pt x="654" y="108"/>
                    <a:pt x="620" y="108"/>
                  </a:cubicBezTo>
                </a:path>
              </a:pathLst>
            </a:custGeom>
            <a:solidFill>
              <a:srgbClr val="5B72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131" name="Freeform 23"/>
            <p:cNvSpPr>
              <a:spLocks/>
            </p:cNvSpPr>
            <p:nvPr/>
          </p:nvSpPr>
          <p:spPr bwMode="auto">
            <a:xfrm>
              <a:off x="2164" y="2101"/>
              <a:ext cx="1728" cy="1696"/>
            </a:xfrm>
            <a:custGeom>
              <a:avLst/>
              <a:gdLst>
                <a:gd name="T0" fmla="*/ 741 w 770"/>
                <a:gd name="T1" fmla="*/ 340 h 756"/>
                <a:gd name="T2" fmla="*/ 728 w 770"/>
                <a:gd name="T3" fmla="*/ 278 h 756"/>
                <a:gd name="T4" fmla="*/ 721 w 770"/>
                <a:gd name="T5" fmla="*/ 241 h 756"/>
                <a:gd name="T6" fmla="*/ 681 w 770"/>
                <a:gd name="T7" fmla="*/ 202 h 756"/>
                <a:gd name="T8" fmla="*/ 655 w 770"/>
                <a:gd name="T9" fmla="*/ 174 h 756"/>
                <a:gd name="T10" fmla="*/ 649 w 770"/>
                <a:gd name="T11" fmla="*/ 152 h 756"/>
                <a:gd name="T12" fmla="*/ 617 w 770"/>
                <a:gd name="T13" fmla="*/ 138 h 756"/>
                <a:gd name="T14" fmla="*/ 617 w 770"/>
                <a:gd name="T15" fmla="*/ 138 h 756"/>
                <a:gd name="T16" fmla="*/ 608 w 770"/>
                <a:gd name="T17" fmla="*/ 142 h 756"/>
                <a:gd name="T18" fmla="*/ 580 w 770"/>
                <a:gd name="T19" fmla="*/ 137 h 756"/>
                <a:gd name="T20" fmla="*/ 546 w 770"/>
                <a:gd name="T21" fmla="*/ 164 h 756"/>
                <a:gd name="T22" fmla="*/ 517 w 770"/>
                <a:gd name="T23" fmla="*/ 160 h 756"/>
                <a:gd name="T24" fmla="*/ 484 w 770"/>
                <a:gd name="T25" fmla="*/ 174 h 756"/>
                <a:gd name="T26" fmla="*/ 443 w 770"/>
                <a:gd name="T27" fmla="*/ 165 h 756"/>
                <a:gd name="T28" fmla="*/ 421 w 770"/>
                <a:gd name="T29" fmla="*/ 132 h 756"/>
                <a:gd name="T30" fmla="*/ 416 w 770"/>
                <a:gd name="T31" fmla="*/ 96 h 756"/>
                <a:gd name="T32" fmla="*/ 425 w 770"/>
                <a:gd name="T33" fmla="*/ 69 h 756"/>
                <a:gd name="T34" fmla="*/ 425 w 770"/>
                <a:gd name="T35" fmla="*/ 39 h 756"/>
                <a:gd name="T36" fmla="*/ 424 w 770"/>
                <a:gd name="T37" fmla="*/ 38 h 756"/>
                <a:gd name="T38" fmla="*/ 425 w 770"/>
                <a:gd name="T39" fmla="*/ 33 h 756"/>
                <a:gd name="T40" fmla="*/ 432 w 770"/>
                <a:gd name="T41" fmla="*/ 0 h 756"/>
                <a:gd name="T42" fmla="*/ 174 w 770"/>
                <a:gd name="T43" fmla="*/ 47 h 756"/>
                <a:gd name="T44" fmla="*/ 131 w 770"/>
                <a:gd name="T45" fmla="*/ 123 h 756"/>
                <a:gd name="T46" fmla="*/ 107 w 770"/>
                <a:gd name="T47" fmla="*/ 178 h 756"/>
                <a:gd name="T48" fmla="*/ 77 w 770"/>
                <a:gd name="T49" fmla="*/ 237 h 756"/>
                <a:gd name="T50" fmla="*/ 52 w 770"/>
                <a:gd name="T51" fmla="*/ 298 h 756"/>
                <a:gd name="T52" fmla="*/ 34 w 770"/>
                <a:gd name="T53" fmla="*/ 358 h 756"/>
                <a:gd name="T54" fmla="*/ 18 w 770"/>
                <a:gd name="T55" fmla="*/ 474 h 756"/>
                <a:gd name="T56" fmla="*/ 36 w 770"/>
                <a:gd name="T57" fmla="*/ 522 h 756"/>
                <a:gd name="T58" fmla="*/ 56 w 770"/>
                <a:gd name="T59" fmla="*/ 566 h 756"/>
                <a:gd name="T60" fmla="*/ 56 w 770"/>
                <a:gd name="T61" fmla="*/ 569 h 756"/>
                <a:gd name="T62" fmla="*/ 55 w 770"/>
                <a:gd name="T63" fmla="*/ 569 h 756"/>
                <a:gd name="T64" fmla="*/ 59 w 770"/>
                <a:gd name="T65" fmla="*/ 571 h 756"/>
                <a:gd name="T66" fmla="*/ 97 w 770"/>
                <a:gd name="T67" fmla="*/ 615 h 756"/>
                <a:gd name="T68" fmla="*/ 138 w 770"/>
                <a:gd name="T69" fmla="*/ 638 h 756"/>
                <a:gd name="T70" fmla="*/ 181 w 770"/>
                <a:gd name="T71" fmla="*/ 663 h 756"/>
                <a:gd name="T72" fmla="*/ 227 w 770"/>
                <a:gd name="T73" fmla="*/ 679 h 756"/>
                <a:gd name="T74" fmla="*/ 268 w 770"/>
                <a:gd name="T75" fmla="*/ 689 h 756"/>
                <a:gd name="T76" fmla="*/ 324 w 770"/>
                <a:gd name="T77" fmla="*/ 708 h 756"/>
                <a:gd name="T78" fmla="*/ 378 w 770"/>
                <a:gd name="T79" fmla="*/ 728 h 756"/>
                <a:gd name="T80" fmla="*/ 498 w 770"/>
                <a:gd name="T81" fmla="*/ 745 h 756"/>
                <a:gd name="T82" fmla="*/ 550 w 770"/>
                <a:gd name="T83" fmla="*/ 748 h 756"/>
                <a:gd name="T84" fmla="*/ 632 w 770"/>
                <a:gd name="T85" fmla="*/ 745 h 756"/>
                <a:gd name="T86" fmla="*/ 687 w 770"/>
                <a:gd name="T87" fmla="*/ 730 h 756"/>
                <a:gd name="T88" fmla="*/ 718 w 770"/>
                <a:gd name="T89" fmla="*/ 700 h 756"/>
                <a:gd name="T90" fmla="*/ 726 w 770"/>
                <a:gd name="T91" fmla="*/ 662 h 756"/>
                <a:gd name="T92" fmla="*/ 756 w 770"/>
                <a:gd name="T93" fmla="*/ 520 h 756"/>
                <a:gd name="T94" fmla="*/ 741 w 770"/>
                <a:gd name="T95" fmla="*/ 340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70" h="756">
                  <a:moveTo>
                    <a:pt x="741" y="340"/>
                  </a:moveTo>
                  <a:cubicBezTo>
                    <a:pt x="732" y="298"/>
                    <a:pt x="730" y="293"/>
                    <a:pt x="728" y="278"/>
                  </a:cubicBezTo>
                  <a:cubicBezTo>
                    <a:pt x="726" y="263"/>
                    <a:pt x="732" y="264"/>
                    <a:pt x="721" y="241"/>
                  </a:cubicBezTo>
                  <a:cubicBezTo>
                    <a:pt x="710" y="218"/>
                    <a:pt x="688" y="210"/>
                    <a:pt x="681" y="202"/>
                  </a:cubicBezTo>
                  <a:cubicBezTo>
                    <a:pt x="674" y="194"/>
                    <a:pt x="662" y="184"/>
                    <a:pt x="655" y="174"/>
                  </a:cubicBezTo>
                  <a:cubicBezTo>
                    <a:pt x="648" y="164"/>
                    <a:pt x="654" y="160"/>
                    <a:pt x="649" y="152"/>
                  </a:cubicBezTo>
                  <a:cubicBezTo>
                    <a:pt x="644" y="144"/>
                    <a:pt x="630" y="141"/>
                    <a:pt x="617" y="138"/>
                  </a:cubicBezTo>
                  <a:cubicBezTo>
                    <a:pt x="617" y="138"/>
                    <a:pt x="617" y="138"/>
                    <a:pt x="617" y="138"/>
                  </a:cubicBezTo>
                  <a:cubicBezTo>
                    <a:pt x="614" y="140"/>
                    <a:pt x="611" y="141"/>
                    <a:pt x="608" y="142"/>
                  </a:cubicBezTo>
                  <a:cubicBezTo>
                    <a:pt x="591" y="149"/>
                    <a:pt x="586" y="132"/>
                    <a:pt x="580" y="137"/>
                  </a:cubicBezTo>
                  <a:cubicBezTo>
                    <a:pt x="574" y="142"/>
                    <a:pt x="568" y="159"/>
                    <a:pt x="546" y="164"/>
                  </a:cubicBezTo>
                  <a:cubicBezTo>
                    <a:pt x="524" y="169"/>
                    <a:pt x="526" y="156"/>
                    <a:pt x="517" y="160"/>
                  </a:cubicBezTo>
                  <a:cubicBezTo>
                    <a:pt x="508" y="164"/>
                    <a:pt x="505" y="169"/>
                    <a:pt x="484" y="174"/>
                  </a:cubicBezTo>
                  <a:cubicBezTo>
                    <a:pt x="463" y="179"/>
                    <a:pt x="455" y="177"/>
                    <a:pt x="443" y="165"/>
                  </a:cubicBezTo>
                  <a:cubicBezTo>
                    <a:pt x="431" y="153"/>
                    <a:pt x="430" y="147"/>
                    <a:pt x="421" y="132"/>
                  </a:cubicBezTo>
                  <a:cubicBezTo>
                    <a:pt x="412" y="117"/>
                    <a:pt x="414" y="108"/>
                    <a:pt x="416" y="96"/>
                  </a:cubicBezTo>
                  <a:cubicBezTo>
                    <a:pt x="418" y="84"/>
                    <a:pt x="426" y="82"/>
                    <a:pt x="425" y="69"/>
                  </a:cubicBezTo>
                  <a:cubicBezTo>
                    <a:pt x="424" y="56"/>
                    <a:pt x="425" y="45"/>
                    <a:pt x="425" y="39"/>
                  </a:cubicBezTo>
                  <a:cubicBezTo>
                    <a:pt x="424" y="38"/>
                    <a:pt x="424" y="38"/>
                    <a:pt x="424" y="38"/>
                  </a:cubicBezTo>
                  <a:cubicBezTo>
                    <a:pt x="425" y="33"/>
                    <a:pt x="425" y="33"/>
                    <a:pt x="425" y="33"/>
                  </a:cubicBezTo>
                  <a:cubicBezTo>
                    <a:pt x="428" y="21"/>
                    <a:pt x="430" y="10"/>
                    <a:pt x="432" y="0"/>
                  </a:cubicBezTo>
                  <a:cubicBezTo>
                    <a:pt x="174" y="47"/>
                    <a:pt x="174" y="47"/>
                    <a:pt x="174" y="47"/>
                  </a:cubicBezTo>
                  <a:cubicBezTo>
                    <a:pt x="165" y="74"/>
                    <a:pt x="140" y="100"/>
                    <a:pt x="131" y="123"/>
                  </a:cubicBezTo>
                  <a:cubicBezTo>
                    <a:pt x="124" y="142"/>
                    <a:pt x="118" y="160"/>
                    <a:pt x="107" y="178"/>
                  </a:cubicBezTo>
                  <a:cubicBezTo>
                    <a:pt x="95" y="198"/>
                    <a:pt x="83" y="215"/>
                    <a:pt x="77" y="237"/>
                  </a:cubicBezTo>
                  <a:cubicBezTo>
                    <a:pt x="70" y="258"/>
                    <a:pt x="60" y="278"/>
                    <a:pt x="52" y="298"/>
                  </a:cubicBezTo>
                  <a:cubicBezTo>
                    <a:pt x="43" y="317"/>
                    <a:pt x="41" y="338"/>
                    <a:pt x="34" y="358"/>
                  </a:cubicBezTo>
                  <a:cubicBezTo>
                    <a:pt x="22" y="397"/>
                    <a:pt x="0" y="432"/>
                    <a:pt x="18" y="474"/>
                  </a:cubicBezTo>
                  <a:cubicBezTo>
                    <a:pt x="25" y="492"/>
                    <a:pt x="27" y="505"/>
                    <a:pt x="36" y="522"/>
                  </a:cubicBezTo>
                  <a:cubicBezTo>
                    <a:pt x="41" y="534"/>
                    <a:pt x="47" y="554"/>
                    <a:pt x="56" y="566"/>
                  </a:cubicBezTo>
                  <a:cubicBezTo>
                    <a:pt x="58" y="568"/>
                    <a:pt x="58" y="569"/>
                    <a:pt x="56" y="569"/>
                  </a:cubicBezTo>
                  <a:cubicBezTo>
                    <a:pt x="56" y="569"/>
                    <a:pt x="55" y="569"/>
                    <a:pt x="55" y="569"/>
                  </a:cubicBezTo>
                  <a:cubicBezTo>
                    <a:pt x="59" y="571"/>
                    <a:pt x="59" y="571"/>
                    <a:pt x="59" y="571"/>
                  </a:cubicBezTo>
                  <a:cubicBezTo>
                    <a:pt x="65" y="587"/>
                    <a:pt x="73" y="611"/>
                    <a:pt x="97" y="615"/>
                  </a:cubicBezTo>
                  <a:cubicBezTo>
                    <a:pt x="112" y="625"/>
                    <a:pt x="128" y="633"/>
                    <a:pt x="138" y="638"/>
                  </a:cubicBezTo>
                  <a:cubicBezTo>
                    <a:pt x="158" y="650"/>
                    <a:pt x="168" y="654"/>
                    <a:pt x="181" y="663"/>
                  </a:cubicBezTo>
                  <a:cubicBezTo>
                    <a:pt x="194" y="672"/>
                    <a:pt x="204" y="673"/>
                    <a:pt x="227" y="679"/>
                  </a:cubicBezTo>
                  <a:cubicBezTo>
                    <a:pt x="242" y="685"/>
                    <a:pt x="254" y="686"/>
                    <a:pt x="268" y="689"/>
                  </a:cubicBezTo>
                  <a:cubicBezTo>
                    <a:pt x="288" y="705"/>
                    <a:pt x="299" y="698"/>
                    <a:pt x="324" y="708"/>
                  </a:cubicBezTo>
                  <a:cubicBezTo>
                    <a:pt x="349" y="718"/>
                    <a:pt x="356" y="720"/>
                    <a:pt x="378" y="728"/>
                  </a:cubicBezTo>
                  <a:cubicBezTo>
                    <a:pt x="400" y="736"/>
                    <a:pt x="483" y="742"/>
                    <a:pt x="498" y="745"/>
                  </a:cubicBezTo>
                  <a:cubicBezTo>
                    <a:pt x="513" y="748"/>
                    <a:pt x="542" y="746"/>
                    <a:pt x="550" y="748"/>
                  </a:cubicBezTo>
                  <a:cubicBezTo>
                    <a:pt x="598" y="756"/>
                    <a:pt x="623" y="745"/>
                    <a:pt x="632" y="745"/>
                  </a:cubicBezTo>
                  <a:cubicBezTo>
                    <a:pt x="639" y="748"/>
                    <a:pt x="675" y="738"/>
                    <a:pt x="687" y="730"/>
                  </a:cubicBezTo>
                  <a:cubicBezTo>
                    <a:pt x="699" y="722"/>
                    <a:pt x="710" y="714"/>
                    <a:pt x="718" y="700"/>
                  </a:cubicBezTo>
                  <a:cubicBezTo>
                    <a:pt x="726" y="686"/>
                    <a:pt x="728" y="676"/>
                    <a:pt x="726" y="662"/>
                  </a:cubicBezTo>
                  <a:cubicBezTo>
                    <a:pt x="732" y="634"/>
                    <a:pt x="742" y="623"/>
                    <a:pt x="756" y="520"/>
                  </a:cubicBezTo>
                  <a:cubicBezTo>
                    <a:pt x="770" y="417"/>
                    <a:pt x="750" y="382"/>
                    <a:pt x="741" y="340"/>
                  </a:cubicBezTo>
                </a:path>
              </a:pathLst>
            </a:custGeom>
            <a:solidFill>
              <a:srgbClr val="F5C9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132" name="Freeform 24"/>
            <p:cNvSpPr>
              <a:spLocks/>
            </p:cNvSpPr>
            <p:nvPr/>
          </p:nvSpPr>
          <p:spPr bwMode="auto">
            <a:xfrm>
              <a:off x="1520" y="1773"/>
              <a:ext cx="530" cy="238"/>
            </a:xfrm>
            <a:custGeom>
              <a:avLst/>
              <a:gdLst>
                <a:gd name="T0" fmla="*/ 236 w 236"/>
                <a:gd name="T1" fmla="*/ 18 h 106"/>
                <a:gd name="T2" fmla="*/ 160 w 236"/>
                <a:gd name="T3" fmla="*/ 16 h 106"/>
                <a:gd name="T4" fmla="*/ 25 w 236"/>
                <a:gd name="T5" fmla="*/ 3 h 106"/>
                <a:gd name="T6" fmla="*/ 31 w 236"/>
                <a:gd name="T7" fmla="*/ 91 h 106"/>
                <a:gd name="T8" fmla="*/ 68 w 236"/>
                <a:gd name="T9" fmla="*/ 92 h 106"/>
                <a:gd name="T10" fmla="*/ 136 w 236"/>
                <a:gd name="T11" fmla="*/ 97 h 106"/>
                <a:gd name="T12" fmla="*/ 203 w 236"/>
                <a:gd name="T13" fmla="*/ 100 h 106"/>
                <a:gd name="T14" fmla="*/ 228 w 236"/>
                <a:gd name="T15" fmla="*/ 105 h 106"/>
                <a:gd name="T16" fmla="*/ 232 w 236"/>
                <a:gd name="T17" fmla="*/ 106 h 106"/>
                <a:gd name="T18" fmla="*/ 236 w 236"/>
                <a:gd name="T19" fmla="*/ 1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6" h="106">
                  <a:moveTo>
                    <a:pt x="236" y="18"/>
                  </a:moveTo>
                  <a:cubicBezTo>
                    <a:pt x="211" y="18"/>
                    <a:pt x="185" y="17"/>
                    <a:pt x="160" y="16"/>
                  </a:cubicBezTo>
                  <a:cubicBezTo>
                    <a:pt x="115" y="12"/>
                    <a:pt x="70" y="5"/>
                    <a:pt x="25" y="3"/>
                  </a:cubicBezTo>
                  <a:cubicBezTo>
                    <a:pt x="2" y="0"/>
                    <a:pt x="0" y="92"/>
                    <a:pt x="31" y="91"/>
                  </a:cubicBezTo>
                  <a:cubicBezTo>
                    <a:pt x="42" y="88"/>
                    <a:pt x="56" y="91"/>
                    <a:pt x="68" y="92"/>
                  </a:cubicBezTo>
                  <a:cubicBezTo>
                    <a:pt x="90" y="94"/>
                    <a:pt x="113" y="95"/>
                    <a:pt x="136" y="97"/>
                  </a:cubicBezTo>
                  <a:cubicBezTo>
                    <a:pt x="158" y="99"/>
                    <a:pt x="181" y="98"/>
                    <a:pt x="203" y="100"/>
                  </a:cubicBezTo>
                  <a:cubicBezTo>
                    <a:pt x="217" y="102"/>
                    <a:pt x="215" y="103"/>
                    <a:pt x="228" y="105"/>
                  </a:cubicBezTo>
                  <a:cubicBezTo>
                    <a:pt x="232" y="106"/>
                    <a:pt x="232" y="106"/>
                    <a:pt x="232" y="106"/>
                  </a:cubicBezTo>
                  <a:cubicBezTo>
                    <a:pt x="233" y="83"/>
                    <a:pt x="234" y="53"/>
                    <a:pt x="236" y="18"/>
                  </a:cubicBezTo>
                </a:path>
              </a:pathLst>
            </a:custGeom>
            <a:solidFill>
              <a:srgbClr val="5B72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133" name="Freeform 25"/>
            <p:cNvSpPr>
              <a:spLocks/>
            </p:cNvSpPr>
            <p:nvPr/>
          </p:nvSpPr>
          <p:spPr bwMode="auto">
            <a:xfrm>
              <a:off x="1677" y="2119"/>
              <a:ext cx="306" cy="121"/>
            </a:xfrm>
            <a:custGeom>
              <a:avLst/>
              <a:gdLst>
                <a:gd name="T0" fmla="*/ 121 w 136"/>
                <a:gd name="T1" fmla="*/ 54 h 54"/>
                <a:gd name="T2" fmla="*/ 136 w 136"/>
                <a:gd name="T3" fmla="*/ 9 h 54"/>
                <a:gd name="T4" fmla="*/ 76 w 136"/>
                <a:gd name="T5" fmla="*/ 3 h 54"/>
                <a:gd name="T6" fmla="*/ 19 w 136"/>
                <a:gd name="T7" fmla="*/ 1 h 54"/>
                <a:gd name="T8" fmla="*/ 28 w 136"/>
                <a:gd name="T9" fmla="*/ 41 h 54"/>
                <a:gd name="T10" fmla="*/ 81 w 136"/>
                <a:gd name="T11" fmla="*/ 48 h 54"/>
                <a:gd name="T12" fmla="*/ 119 w 136"/>
                <a:gd name="T13" fmla="*/ 54 h 54"/>
                <a:gd name="T14" fmla="*/ 121 w 136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6" h="54">
                  <a:moveTo>
                    <a:pt x="121" y="54"/>
                  </a:moveTo>
                  <a:cubicBezTo>
                    <a:pt x="124" y="39"/>
                    <a:pt x="129" y="24"/>
                    <a:pt x="136" y="9"/>
                  </a:cubicBezTo>
                  <a:cubicBezTo>
                    <a:pt x="118" y="3"/>
                    <a:pt x="95" y="5"/>
                    <a:pt x="76" y="3"/>
                  </a:cubicBezTo>
                  <a:cubicBezTo>
                    <a:pt x="57" y="2"/>
                    <a:pt x="38" y="3"/>
                    <a:pt x="19" y="1"/>
                  </a:cubicBezTo>
                  <a:cubicBezTo>
                    <a:pt x="6" y="0"/>
                    <a:pt x="0" y="38"/>
                    <a:pt x="28" y="41"/>
                  </a:cubicBezTo>
                  <a:cubicBezTo>
                    <a:pt x="44" y="46"/>
                    <a:pt x="64" y="46"/>
                    <a:pt x="81" y="48"/>
                  </a:cubicBezTo>
                  <a:cubicBezTo>
                    <a:pt x="94" y="50"/>
                    <a:pt x="107" y="53"/>
                    <a:pt x="119" y="54"/>
                  </a:cubicBezTo>
                  <a:cubicBezTo>
                    <a:pt x="119" y="54"/>
                    <a:pt x="120" y="54"/>
                    <a:pt x="121" y="54"/>
                  </a:cubicBezTo>
                </a:path>
              </a:pathLst>
            </a:custGeom>
            <a:solidFill>
              <a:srgbClr val="CA4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134" name="Freeform 26"/>
            <p:cNvSpPr>
              <a:spLocks/>
            </p:cNvSpPr>
            <p:nvPr/>
          </p:nvSpPr>
          <p:spPr bwMode="auto">
            <a:xfrm>
              <a:off x="2488" y="2392"/>
              <a:ext cx="819" cy="1118"/>
            </a:xfrm>
            <a:custGeom>
              <a:avLst/>
              <a:gdLst>
                <a:gd name="T0" fmla="*/ 251 w 365"/>
                <a:gd name="T1" fmla="*/ 296 h 498"/>
                <a:gd name="T2" fmla="*/ 280 w 365"/>
                <a:gd name="T3" fmla="*/ 315 h 498"/>
                <a:gd name="T4" fmla="*/ 302 w 365"/>
                <a:gd name="T5" fmla="*/ 314 h 498"/>
                <a:gd name="T6" fmla="*/ 329 w 365"/>
                <a:gd name="T7" fmla="*/ 331 h 498"/>
                <a:gd name="T8" fmla="*/ 325 w 365"/>
                <a:gd name="T9" fmla="*/ 367 h 498"/>
                <a:gd name="T10" fmla="*/ 305 w 365"/>
                <a:gd name="T11" fmla="*/ 405 h 498"/>
                <a:gd name="T12" fmla="*/ 271 w 365"/>
                <a:gd name="T13" fmla="*/ 424 h 498"/>
                <a:gd name="T14" fmla="*/ 275 w 365"/>
                <a:gd name="T15" fmla="*/ 449 h 498"/>
                <a:gd name="T16" fmla="*/ 350 w 365"/>
                <a:gd name="T17" fmla="*/ 454 h 498"/>
                <a:gd name="T18" fmla="*/ 343 w 365"/>
                <a:gd name="T19" fmla="*/ 481 h 498"/>
                <a:gd name="T20" fmla="*/ 273 w 365"/>
                <a:gd name="T21" fmla="*/ 493 h 498"/>
                <a:gd name="T22" fmla="*/ 253 w 365"/>
                <a:gd name="T23" fmla="*/ 474 h 498"/>
                <a:gd name="T24" fmla="*/ 202 w 365"/>
                <a:gd name="T25" fmla="*/ 468 h 498"/>
                <a:gd name="T26" fmla="*/ 159 w 365"/>
                <a:gd name="T27" fmla="*/ 451 h 498"/>
                <a:gd name="T28" fmla="*/ 125 w 365"/>
                <a:gd name="T29" fmla="*/ 420 h 498"/>
                <a:gd name="T30" fmla="*/ 118 w 365"/>
                <a:gd name="T31" fmla="*/ 394 h 498"/>
                <a:gd name="T32" fmla="*/ 153 w 365"/>
                <a:gd name="T33" fmla="*/ 419 h 498"/>
                <a:gd name="T34" fmla="*/ 171 w 365"/>
                <a:gd name="T35" fmla="*/ 422 h 498"/>
                <a:gd name="T36" fmla="*/ 229 w 365"/>
                <a:gd name="T37" fmla="*/ 434 h 498"/>
                <a:gd name="T38" fmla="*/ 234 w 365"/>
                <a:gd name="T39" fmla="*/ 414 h 498"/>
                <a:gd name="T40" fmla="*/ 259 w 365"/>
                <a:gd name="T41" fmla="*/ 392 h 498"/>
                <a:gd name="T42" fmla="*/ 259 w 365"/>
                <a:gd name="T43" fmla="*/ 362 h 498"/>
                <a:gd name="T44" fmla="*/ 229 w 365"/>
                <a:gd name="T45" fmla="*/ 348 h 498"/>
                <a:gd name="T46" fmla="*/ 169 w 365"/>
                <a:gd name="T47" fmla="*/ 343 h 498"/>
                <a:gd name="T48" fmla="*/ 151 w 365"/>
                <a:gd name="T49" fmla="*/ 326 h 498"/>
                <a:gd name="T50" fmla="*/ 119 w 365"/>
                <a:gd name="T51" fmla="*/ 293 h 498"/>
                <a:gd name="T52" fmla="*/ 151 w 365"/>
                <a:gd name="T53" fmla="*/ 282 h 498"/>
                <a:gd name="T54" fmla="*/ 187 w 365"/>
                <a:gd name="T55" fmla="*/ 278 h 498"/>
                <a:gd name="T56" fmla="*/ 201 w 365"/>
                <a:gd name="T57" fmla="*/ 253 h 498"/>
                <a:gd name="T58" fmla="*/ 182 w 365"/>
                <a:gd name="T59" fmla="*/ 252 h 498"/>
                <a:gd name="T60" fmla="*/ 136 w 365"/>
                <a:gd name="T61" fmla="*/ 241 h 498"/>
                <a:gd name="T62" fmla="*/ 86 w 365"/>
                <a:gd name="T63" fmla="*/ 239 h 498"/>
                <a:gd name="T64" fmla="*/ 39 w 365"/>
                <a:gd name="T65" fmla="*/ 239 h 498"/>
                <a:gd name="T66" fmla="*/ 30 w 365"/>
                <a:gd name="T67" fmla="*/ 226 h 498"/>
                <a:gd name="T68" fmla="*/ 19 w 365"/>
                <a:gd name="T69" fmla="*/ 211 h 498"/>
                <a:gd name="T70" fmla="*/ 0 w 365"/>
                <a:gd name="T71" fmla="*/ 178 h 498"/>
                <a:gd name="T72" fmla="*/ 15 w 365"/>
                <a:gd name="T73" fmla="*/ 165 h 498"/>
                <a:gd name="T74" fmla="*/ 30 w 365"/>
                <a:gd name="T75" fmla="*/ 167 h 498"/>
                <a:gd name="T76" fmla="*/ 77 w 365"/>
                <a:gd name="T77" fmla="*/ 167 h 498"/>
                <a:gd name="T78" fmla="*/ 92 w 365"/>
                <a:gd name="T79" fmla="*/ 137 h 498"/>
                <a:gd name="T80" fmla="*/ 119 w 365"/>
                <a:gd name="T81" fmla="*/ 92 h 498"/>
                <a:gd name="T82" fmla="*/ 146 w 365"/>
                <a:gd name="T83" fmla="*/ 75 h 498"/>
                <a:gd name="T84" fmla="*/ 147 w 365"/>
                <a:gd name="T85" fmla="*/ 53 h 498"/>
                <a:gd name="T86" fmla="*/ 169 w 365"/>
                <a:gd name="T87" fmla="*/ 22 h 498"/>
                <a:gd name="T88" fmla="*/ 206 w 365"/>
                <a:gd name="T89" fmla="*/ 5 h 498"/>
                <a:gd name="T90" fmla="*/ 289 w 365"/>
                <a:gd name="T91" fmla="*/ 63 h 498"/>
                <a:gd name="T92" fmla="*/ 292 w 365"/>
                <a:gd name="T93" fmla="*/ 103 h 498"/>
                <a:gd name="T94" fmla="*/ 277 w 365"/>
                <a:gd name="T95" fmla="*/ 146 h 498"/>
                <a:gd name="T96" fmla="*/ 313 w 365"/>
                <a:gd name="T97" fmla="*/ 179 h 498"/>
                <a:gd name="T98" fmla="*/ 289 w 365"/>
                <a:gd name="T99" fmla="*/ 215 h 498"/>
                <a:gd name="T100" fmla="*/ 275 w 365"/>
                <a:gd name="T101" fmla="*/ 241 h 498"/>
                <a:gd name="T102" fmla="*/ 252 w 365"/>
                <a:gd name="T103" fmla="*/ 271 h 498"/>
                <a:gd name="T104" fmla="*/ 235 w 365"/>
                <a:gd name="T105" fmla="*/ 290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65" h="498">
                  <a:moveTo>
                    <a:pt x="235" y="290"/>
                  </a:moveTo>
                  <a:cubicBezTo>
                    <a:pt x="240" y="296"/>
                    <a:pt x="245" y="293"/>
                    <a:pt x="251" y="296"/>
                  </a:cubicBezTo>
                  <a:cubicBezTo>
                    <a:pt x="259" y="302"/>
                    <a:pt x="250" y="302"/>
                    <a:pt x="251" y="309"/>
                  </a:cubicBezTo>
                  <a:cubicBezTo>
                    <a:pt x="254" y="322"/>
                    <a:pt x="280" y="303"/>
                    <a:pt x="280" y="315"/>
                  </a:cubicBezTo>
                  <a:cubicBezTo>
                    <a:pt x="277" y="316"/>
                    <a:pt x="277" y="318"/>
                    <a:pt x="276" y="319"/>
                  </a:cubicBezTo>
                  <a:cubicBezTo>
                    <a:pt x="285" y="323"/>
                    <a:pt x="293" y="316"/>
                    <a:pt x="302" y="314"/>
                  </a:cubicBezTo>
                  <a:cubicBezTo>
                    <a:pt x="310" y="312"/>
                    <a:pt x="324" y="314"/>
                    <a:pt x="331" y="317"/>
                  </a:cubicBezTo>
                  <a:cubicBezTo>
                    <a:pt x="341" y="322"/>
                    <a:pt x="334" y="325"/>
                    <a:pt x="329" y="331"/>
                  </a:cubicBezTo>
                  <a:cubicBezTo>
                    <a:pt x="323" y="338"/>
                    <a:pt x="324" y="341"/>
                    <a:pt x="333" y="348"/>
                  </a:cubicBezTo>
                  <a:cubicBezTo>
                    <a:pt x="330" y="355"/>
                    <a:pt x="325" y="359"/>
                    <a:pt x="325" y="367"/>
                  </a:cubicBezTo>
                  <a:cubicBezTo>
                    <a:pt x="324" y="377"/>
                    <a:pt x="326" y="380"/>
                    <a:pt x="318" y="388"/>
                  </a:cubicBezTo>
                  <a:cubicBezTo>
                    <a:pt x="313" y="394"/>
                    <a:pt x="311" y="400"/>
                    <a:pt x="305" y="405"/>
                  </a:cubicBezTo>
                  <a:cubicBezTo>
                    <a:pt x="299" y="409"/>
                    <a:pt x="289" y="409"/>
                    <a:pt x="282" y="411"/>
                  </a:cubicBezTo>
                  <a:cubicBezTo>
                    <a:pt x="275" y="413"/>
                    <a:pt x="264" y="415"/>
                    <a:pt x="271" y="424"/>
                  </a:cubicBezTo>
                  <a:cubicBezTo>
                    <a:pt x="277" y="431"/>
                    <a:pt x="289" y="424"/>
                    <a:pt x="279" y="435"/>
                  </a:cubicBezTo>
                  <a:cubicBezTo>
                    <a:pt x="274" y="441"/>
                    <a:pt x="264" y="443"/>
                    <a:pt x="275" y="449"/>
                  </a:cubicBezTo>
                  <a:cubicBezTo>
                    <a:pt x="281" y="453"/>
                    <a:pt x="293" y="454"/>
                    <a:pt x="300" y="455"/>
                  </a:cubicBezTo>
                  <a:cubicBezTo>
                    <a:pt x="316" y="459"/>
                    <a:pt x="334" y="451"/>
                    <a:pt x="350" y="454"/>
                  </a:cubicBezTo>
                  <a:cubicBezTo>
                    <a:pt x="357" y="456"/>
                    <a:pt x="365" y="462"/>
                    <a:pt x="362" y="471"/>
                  </a:cubicBezTo>
                  <a:cubicBezTo>
                    <a:pt x="360" y="479"/>
                    <a:pt x="349" y="479"/>
                    <a:pt x="343" y="481"/>
                  </a:cubicBezTo>
                  <a:cubicBezTo>
                    <a:pt x="328" y="484"/>
                    <a:pt x="314" y="494"/>
                    <a:pt x="299" y="495"/>
                  </a:cubicBezTo>
                  <a:cubicBezTo>
                    <a:pt x="290" y="496"/>
                    <a:pt x="282" y="493"/>
                    <a:pt x="273" y="493"/>
                  </a:cubicBezTo>
                  <a:cubicBezTo>
                    <a:pt x="265" y="494"/>
                    <a:pt x="257" y="498"/>
                    <a:pt x="255" y="488"/>
                  </a:cubicBezTo>
                  <a:cubicBezTo>
                    <a:pt x="253" y="483"/>
                    <a:pt x="261" y="478"/>
                    <a:pt x="253" y="474"/>
                  </a:cubicBezTo>
                  <a:cubicBezTo>
                    <a:pt x="248" y="472"/>
                    <a:pt x="238" y="478"/>
                    <a:pt x="233" y="480"/>
                  </a:cubicBezTo>
                  <a:cubicBezTo>
                    <a:pt x="217" y="483"/>
                    <a:pt x="216" y="469"/>
                    <a:pt x="202" y="468"/>
                  </a:cubicBezTo>
                  <a:cubicBezTo>
                    <a:pt x="201" y="463"/>
                    <a:pt x="204" y="459"/>
                    <a:pt x="208" y="455"/>
                  </a:cubicBezTo>
                  <a:cubicBezTo>
                    <a:pt x="193" y="442"/>
                    <a:pt x="174" y="458"/>
                    <a:pt x="159" y="451"/>
                  </a:cubicBezTo>
                  <a:cubicBezTo>
                    <a:pt x="150" y="446"/>
                    <a:pt x="143" y="441"/>
                    <a:pt x="134" y="437"/>
                  </a:cubicBezTo>
                  <a:cubicBezTo>
                    <a:pt x="125" y="433"/>
                    <a:pt x="119" y="431"/>
                    <a:pt x="125" y="420"/>
                  </a:cubicBezTo>
                  <a:cubicBezTo>
                    <a:pt x="130" y="411"/>
                    <a:pt x="135" y="413"/>
                    <a:pt x="123" y="406"/>
                  </a:cubicBezTo>
                  <a:cubicBezTo>
                    <a:pt x="116" y="403"/>
                    <a:pt x="104" y="398"/>
                    <a:pt x="118" y="394"/>
                  </a:cubicBezTo>
                  <a:cubicBezTo>
                    <a:pt x="128" y="391"/>
                    <a:pt x="133" y="398"/>
                    <a:pt x="138" y="404"/>
                  </a:cubicBezTo>
                  <a:cubicBezTo>
                    <a:pt x="142" y="410"/>
                    <a:pt x="147" y="414"/>
                    <a:pt x="153" y="419"/>
                  </a:cubicBezTo>
                  <a:cubicBezTo>
                    <a:pt x="159" y="425"/>
                    <a:pt x="160" y="436"/>
                    <a:pt x="170" y="438"/>
                  </a:cubicBezTo>
                  <a:cubicBezTo>
                    <a:pt x="186" y="442"/>
                    <a:pt x="180" y="428"/>
                    <a:pt x="171" y="422"/>
                  </a:cubicBezTo>
                  <a:cubicBezTo>
                    <a:pt x="181" y="419"/>
                    <a:pt x="187" y="433"/>
                    <a:pt x="197" y="434"/>
                  </a:cubicBezTo>
                  <a:cubicBezTo>
                    <a:pt x="207" y="436"/>
                    <a:pt x="219" y="434"/>
                    <a:pt x="229" y="434"/>
                  </a:cubicBezTo>
                  <a:cubicBezTo>
                    <a:pt x="232" y="427"/>
                    <a:pt x="226" y="422"/>
                    <a:pt x="221" y="419"/>
                  </a:cubicBezTo>
                  <a:cubicBezTo>
                    <a:pt x="224" y="414"/>
                    <a:pt x="232" y="417"/>
                    <a:pt x="234" y="414"/>
                  </a:cubicBezTo>
                  <a:cubicBezTo>
                    <a:pt x="237" y="410"/>
                    <a:pt x="228" y="401"/>
                    <a:pt x="227" y="396"/>
                  </a:cubicBezTo>
                  <a:cubicBezTo>
                    <a:pt x="238" y="393"/>
                    <a:pt x="249" y="399"/>
                    <a:pt x="259" y="392"/>
                  </a:cubicBezTo>
                  <a:cubicBezTo>
                    <a:pt x="260" y="386"/>
                    <a:pt x="256" y="382"/>
                    <a:pt x="256" y="376"/>
                  </a:cubicBezTo>
                  <a:cubicBezTo>
                    <a:pt x="256" y="371"/>
                    <a:pt x="261" y="366"/>
                    <a:pt x="259" y="362"/>
                  </a:cubicBezTo>
                  <a:cubicBezTo>
                    <a:pt x="256" y="357"/>
                    <a:pt x="248" y="357"/>
                    <a:pt x="244" y="356"/>
                  </a:cubicBezTo>
                  <a:cubicBezTo>
                    <a:pt x="239" y="353"/>
                    <a:pt x="235" y="349"/>
                    <a:pt x="229" y="348"/>
                  </a:cubicBezTo>
                  <a:cubicBezTo>
                    <a:pt x="217" y="346"/>
                    <a:pt x="212" y="355"/>
                    <a:pt x="199" y="354"/>
                  </a:cubicBezTo>
                  <a:cubicBezTo>
                    <a:pt x="191" y="354"/>
                    <a:pt x="168" y="354"/>
                    <a:pt x="169" y="343"/>
                  </a:cubicBezTo>
                  <a:cubicBezTo>
                    <a:pt x="178" y="342"/>
                    <a:pt x="174" y="337"/>
                    <a:pt x="170" y="333"/>
                  </a:cubicBezTo>
                  <a:cubicBezTo>
                    <a:pt x="164" y="328"/>
                    <a:pt x="158" y="329"/>
                    <a:pt x="151" y="326"/>
                  </a:cubicBezTo>
                  <a:cubicBezTo>
                    <a:pt x="142" y="323"/>
                    <a:pt x="122" y="317"/>
                    <a:pt x="117" y="308"/>
                  </a:cubicBezTo>
                  <a:cubicBezTo>
                    <a:pt x="115" y="304"/>
                    <a:pt x="115" y="296"/>
                    <a:pt x="119" y="293"/>
                  </a:cubicBezTo>
                  <a:cubicBezTo>
                    <a:pt x="125" y="288"/>
                    <a:pt x="131" y="294"/>
                    <a:pt x="138" y="291"/>
                  </a:cubicBezTo>
                  <a:cubicBezTo>
                    <a:pt x="144" y="289"/>
                    <a:pt x="144" y="284"/>
                    <a:pt x="151" y="282"/>
                  </a:cubicBezTo>
                  <a:cubicBezTo>
                    <a:pt x="156" y="281"/>
                    <a:pt x="163" y="281"/>
                    <a:pt x="169" y="280"/>
                  </a:cubicBezTo>
                  <a:cubicBezTo>
                    <a:pt x="176" y="284"/>
                    <a:pt x="180" y="282"/>
                    <a:pt x="187" y="278"/>
                  </a:cubicBezTo>
                  <a:cubicBezTo>
                    <a:pt x="193" y="275"/>
                    <a:pt x="204" y="272"/>
                    <a:pt x="208" y="265"/>
                  </a:cubicBezTo>
                  <a:cubicBezTo>
                    <a:pt x="212" y="258"/>
                    <a:pt x="210" y="252"/>
                    <a:pt x="201" y="253"/>
                  </a:cubicBezTo>
                  <a:cubicBezTo>
                    <a:pt x="198" y="253"/>
                    <a:pt x="197" y="257"/>
                    <a:pt x="193" y="257"/>
                  </a:cubicBezTo>
                  <a:cubicBezTo>
                    <a:pt x="188" y="257"/>
                    <a:pt x="186" y="254"/>
                    <a:pt x="182" y="252"/>
                  </a:cubicBezTo>
                  <a:cubicBezTo>
                    <a:pt x="174" y="249"/>
                    <a:pt x="168" y="250"/>
                    <a:pt x="160" y="249"/>
                  </a:cubicBezTo>
                  <a:cubicBezTo>
                    <a:pt x="152" y="248"/>
                    <a:pt x="144" y="244"/>
                    <a:pt x="136" y="241"/>
                  </a:cubicBezTo>
                  <a:cubicBezTo>
                    <a:pt x="128" y="239"/>
                    <a:pt x="120" y="236"/>
                    <a:pt x="112" y="237"/>
                  </a:cubicBezTo>
                  <a:cubicBezTo>
                    <a:pt x="102" y="239"/>
                    <a:pt x="96" y="241"/>
                    <a:pt x="86" y="239"/>
                  </a:cubicBezTo>
                  <a:cubicBezTo>
                    <a:pt x="76" y="238"/>
                    <a:pt x="67" y="235"/>
                    <a:pt x="57" y="234"/>
                  </a:cubicBezTo>
                  <a:cubicBezTo>
                    <a:pt x="48" y="232"/>
                    <a:pt x="46" y="237"/>
                    <a:pt x="39" y="239"/>
                  </a:cubicBezTo>
                  <a:cubicBezTo>
                    <a:pt x="35" y="240"/>
                    <a:pt x="21" y="241"/>
                    <a:pt x="18" y="237"/>
                  </a:cubicBezTo>
                  <a:cubicBezTo>
                    <a:pt x="9" y="227"/>
                    <a:pt x="28" y="231"/>
                    <a:pt x="30" y="226"/>
                  </a:cubicBezTo>
                  <a:cubicBezTo>
                    <a:pt x="31" y="221"/>
                    <a:pt x="25" y="221"/>
                    <a:pt x="23" y="219"/>
                  </a:cubicBezTo>
                  <a:cubicBezTo>
                    <a:pt x="20" y="215"/>
                    <a:pt x="20" y="215"/>
                    <a:pt x="19" y="211"/>
                  </a:cubicBezTo>
                  <a:cubicBezTo>
                    <a:pt x="16" y="205"/>
                    <a:pt x="16" y="198"/>
                    <a:pt x="12" y="193"/>
                  </a:cubicBezTo>
                  <a:cubicBezTo>
                    <a:pt x="7" y="187"/>
                    <a:pt x="0" y="187"/>
                    <a:pt x="0" y="178"/>
                  </a:cubicBezTo>
                  <a:cubicBezTo>
                    <a:pt x="0" y="171"/>
                    <a:pt x="8" y="164"/>
                    <a:pt x="15" y="165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2" y="162"/>
                    <a:pt x="12" y="159"/>
                    <a:pt x="16" y="156"/>
                  </a:cubicBezTo>
                  <a:cubicBezTo>
                    <a:pt x="21" y="159"/>
                    <a:pt x="24" y="164"/>
                    <a:pt x="30" y="167"/>
                  </a:cubicBezTo>
                  <a:cubicBezTo>
                    <a:pt x="31" y="169"/>
                    <a:pt x="31" y="169"/>
                    <a:pt x="31" y="169"/>
                  </a:cubicBezTo>
                  <a:cubicBezTo>
                    <a:pt x="42" y="173"/>
                    <a:pt x="69" y="179"/>
                    <a:pt x="77" y="167"/>
                  </a:cubicBezTo>
                  <a:cubicBezTo>
                    <a:pt x="82" y="158"/>
                    <a:pt x="72" y="153"/>
                    <a:pt x="74" y="146"/>
                  </a:cubicBezTo>
                  <a:cubicBezTo>
                    <a:pt x="75" y="141"/>
                    <a:pt x="87" y="139"/>
                    <a:pt x="92" y="137"/>
                  </a:cubicBezTo>
                  <a:cubicBezTo>
                    <a:pt x="103" y="132"/>
                    <a:pt x="121" y="125"/>
                    <a:pt x="124" y="111"/>
                  </a:cubicBezTo>
                  <a:cubicBezTo>
                    <a:pt x="125" y="104"/>
                    <a:pt x="117" y="97"/>
                    <a:pt x="119" y="92"/>
                  </a:cubicBezTo>
                  <a:cubicBezTo>
                    <a:pt x="121" y="86"/>
                    <a:pt x="134" y="87"/>
                    <a:pt x="138" y="84"/>
                  </a:cubicBezTo>
                  <a:cubicBezTo>
                    <a:pt x="141" y="82"/>
                    <a:pt x="141" y="78"/>
                    <a:pt x="146" y="75"/>
                  </a:cubicBezTo>
                  <a:cubicBezTo>
                    <a:pt x="149" y="73"/>
                    <a:pt x="154" y="72"/>
                    <a:pt x="157" y="69"/>
                  </a:cubicBezTo>
                  <a:cubicBezTo>
                    <a:pt x="162" y="62"/>
                    <a:pt x="157" y="48"/>
                    <a:pt x="147" y="53"/>
                  </a:cubicBezTo>
                  <a:cubicBezTo>
                    <a:pt x="145" y="46"/>
                    <a:pt x="158" y="46"/>
                    <a:pt x="163" y="43"/>
                  </a:cubicBezTo>
                  <a:cubicBezTo>
                    <a:pt x="170" y="38"/>
                    <a:pt x="166" y="32"/>
                    <a:pt x="169" y="22"/>
                  </a:cubicBezTo>
                  <a:cubicBezTo>
                    <a:pt x="172" y="8"/>
                    <a:pt x="176" y="14"/>
                    <a:pt x="186" y="12"/>
                  </a:cubicBezTo>
                  <a:cubicBezTo>
                    <a:pt x="192" y="12"/>
                    <a:pt x="199" y="7"/>
                    <a:pt x="206" y="5"/>
                  </a:cubicBezTo>
                  <a:cubicBezTo>
                    <a:pt x="231" y="0"/>
                    <a:pt x="277" y="12"/>
                    <a:pt x="283" y="40"/>
                  </a:cubicBezTo>
                  <a:cubicBezTo>
                    <a:pt x="285" y="51"/>
                    <a:pt x="282" y="54"/>
                    <a:pt x="289" y="63"/>
                  </a:cubicBezTo>
                  <a:cubicBezTo>
                    <a:pt x="294" y="70"/>
                    <a:pt x="300" y="75"/>
                    <a:pt x="295" y="84"/>
                  </a:cubicBezTo>
                  <a:cubicBezTo>
                    <a:pt x="290" y="93"/>
                    <a:pt x="286" y="91"/>
                    <a:pt x="292" y="103"/>
                  </a:cubicBezTo>
                  <a:cubicBezTo>
                    <a:pt x="296" y="109"/>
                    <a:pt x="300" y="115"/>
                    <a:pt x="304" y="121"/>
                  </a:cubicBezTo>
                  <a:cubicBezTo>
                    <a:pt x="314" y="143"/>
                    <a:pt x="288" y="137"/>
                    <a:pt x="277" y="146"/>
                  </a:cubicBezTo>
                  <a:cubicBezTo>
                    <a:pt x="263" y="157"/>
                    <a:pt x="289" y="164"/>
                    <a:pt x="297" y="168"/>
                  </a:cubicBezTo>
                  <a:cubicBezTo>
                    <a:pt x="301" y="171"/>
                    <a:pt x="310" y="174"/>
                    <a:pt x="313" y="179"/>
                  </a:cubicBezTo>
                  <a:cubicBezTo>
                    <a:pt x="318" y="188"/>
                    <a:pt x="308" y="185"/>
                    <a:pt x="303" y="191"/>
                  </a:cubicBezTo>
                  <a:cubicBezTo>
                    <a:pt x="314" y="201"/>
                    <a:pt x="297" y="211"/>
                    <a:pt x="289" y="215"/>
                  </a:cubicBezTo>
                  <a:cubicBezTo>
                    <a:pt x="272" y="223"/>
                    <a:pt x="277" y="225"/>
                    <a:pt x="293" y="230"/>
                  </a:cubicBezTo>
                  <a:cubicBezTo>
                    <a:pt x="294" y="240"/>
                    <a:pt x="280" y="237"/>
                    <a:pt x="275" y="241"/>
                  </a:cubicBezTo>
                  <a:cubicBezTo>
                    <a:pt x="267" y="247"/>
                    <a:pt x="273" y="255"/>
                    <a:pt x="270" y="262"/>
                  </a:cubicBezTo>
                  <a:cubicBezTo>
                    <a:pt x="266" y="271"/>
                    <a:pt x="260" y="268"/>
                    <a:pt x="252" y="271"/>
                  </a:cubicBezTo>
                  <a:cubicBezTo>
                    <a:pt x="245" y="272"/>
                    <a:pt x="236" y="277"/>
                    <a:pt x="230" y="282"/>
                  </a:cubicBezTo>
                  <a:lnTo>
                    <a:pt x="235" y="290"/>
                  </a:lnTo>
                  <a:close/>
                </a:path>
              </a:pathLst>
            </a:custGeom>
            <a:solidFill>
              <a:srgbClr val="BA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135" name="Freeform 27"/>
            <p:cNvSpPr>
              <a:spLocks/>
            </p:cNvSpPr>
            <p:nvPr/>
          </p:nvSpPr>
          <p:spPr bwMode="auto">
            <a:xfrm>
              <a:off x="2909" y="3068"/>
              <a:ext cx="254" cy="172"/>
            </a:xfrm>
            <a:custGeom>
              <a:avLst/>
              <a:gdLst>
                <a:gd name="T0" fmla="*/ 22 w 113"/>
                <a:gd name="T1" fmla="*/ 0 h 77"/>
                <a:gd name="T2" fmla="*/ 0 w 113"/>
                <a:gd name="T3" fmla="*/ 1 h 77"/>
                <a:gd name="T4" fmla="*/ 21 w 113"/>
                <a:gd name="T5" fmla="*/ 11 h 77"/>
                <a:gd name="T6" fmla="*/ 3 w 113"/>
                <a:gd name="T7" fmla="*/ 12 h 77"/>
                <a:gd name="T8" fmla="*/ 4 w 113"/>
                <a:gd name="T9" fmla="*/ 24 h 77"/>
                <a:gd name="T10" fmla="*/ 33 w 113"/>
                <a:gd name="T11" fmla="*/ 35 h 77"/>
                <a:gd name="T12" fmla="*/ 60 w 113"/>
                <a:gd name="T13" fmla="*/ 43 h 77"/>
                <a:gd name="T14" fmla="*/ 53 w 113"/>
                <a:gd name="T15" fmla="*/ 48 h 77"/>
                <a:gd name="T16" fmla="*/ 81 w 113"/>
                <a:gd name="T17" fmla="*/ 55 h 77"/>
                <a:gd name="T18" fmla="*/ 96 w 113"/>
                <a:gd name="T19" fmla="*/ 77 h 77"/>
                <a:gd name="T20" fmla="*/ 113 w 113"/>
                <a:gd name="T21" fmla="*/ 67 h 77"/>
                <a:gd name="T22" fmla="*/ 91 w 113"/>
                <a:gd name="T23" fmla="*/ 58 h 77"/>
                <a:gd name="T24" fmla="*/ 106 w 113"/>
                <a:gd name="T25" fmla="*/ 50 h 77"/>
                <a:gd name="T26" fmla="*/ 80 w 113"/>
                <a:gd name="T27" fmla="*/ 40 h 77"/>
                <a:gd name="T28" fmla="*/ 91 w 113"/>
                <a:gd name="T29" fmla="*/ 30 h 77"/>
                <a:gd name="T30" fmla="*/ 75 w 113"/>
                <a:gd name="T31" fmla="*/ 24 h 77"/>
                <a:gd name="T32" fmla="*/ 76 w 113"/>
                <a:gd name="T33" fmla="*/ 22 h 77"/>
                <a:gd name="T34" fmla="*/ 64 w 113"/>
                <a:gd name="T35" fmla="*/ 13 h 77"/>
                <a:gd name="T36" fmla="*/ 37 w 113"/>
                <a:gd name="T37" fmla="*/ 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" h="77">
                  <a:moveTo>
                    <a:pt x="22" y="0"/>
                  </a:moveTo>
                  <a:cubicBezTo>
                    <a:pt x="15" y="0"/>
                    <a:pt x="7" y="2"/>
                    <a:pt x="0" y="1"/>
                  </a:cubicBezTo>
                  <a:cubicBezTo>
                    <a:pt x="8" y="3"/>
                    <a:pt x="17" y="4"/>
                    <a:pt x="21" y="11"/>
                  </a:cubicBezTo>
                  <a:cubicBezTo>
                    <a:pt x="16" y="13"/>
                    <a:pt x="8" y="12"/>
                    <a:pt x="3" y="12"/>
                  </a:cubicBezTo>
                  <a:cubicBezTo>
                    <a:pt x="17" y="14"/>
                    <a:pt x="18" y="21"/>
                    <a:pt x="4" y="24"/>
                  </a:cubicBezTo>
                  <a:cubicBezTo>
                    <a:pt x="11" y="24"/>
                    <a:pt x="33" y="24"/>
                    <a:pt x="33" y="35"/>
                  </a:cubicBezTo>
                  <a:cubicBezTo>
                    <a:pt x="41" y="37"/>
                    <a:pt x="55" y="36"/>
                    <a:pt x="60" y="43"/>
                  </a:cubicBezTo>
                  <a:cubicBezTo>
                    <a:pt x="59" y="45"/>
                    <a:pt x="56" y="47"/>
                    <a:pt x="53" y="48"/>
                  </a:cubicBezTo>
                  <a:cubicBezTo>
                    <a:pt x="64" y="45"/>
                    <a:pt x="73" y="49"/>
                    <a:pt x="81" y="55"/>
                  </a:cubicBezTo>
                  <a:cubicBezTo>
                    <a:pt x="85" y="59"/>
                    <a:pt x="104" y="72"/>
                    <a:pt x="96" y="77"/>
                  </a:cubicBezTo>
                  <a:cubicBezTo>
                    <a:pt x="98" y="68"/>
                    <a:pt x="104" y="67"/>
                    <a:pt x="113" y="67"/>
                  </a:cubicBezTo>
                  <a:cubicBezTo>
                    <a:pt x="105" y="68"/>
                    <a:pt x="97" y="63"/>
                    <a:pt x="91" y="58"/>
                  </a:cubicBezTo>
                  <a:cubicBezTo>
                    <a:pt x="94" y="53"/>
                    <a:pt x="101" y="51"/>
                    <a:pt x="106" y="50"/>
                  </a:cubicBezTo>
                  <a:cubicBezTo>
                    <a:pt x="98" y="49"/>
                    <a:pt x="85" y="47"/>
                    <a:pt x="80" y="40"/>
                  </a:cubicBezTo>
                  <a:cubicBezTo>
                    <a:pt x="83" y="36"/>
                    <a:pt x="88" y="34"/>
                    <a:pt x="91" y="30"/>
                  </a:cubicBezTo>
                  <a:cubicBezTo>
                    <a:pt x="86" y="27"/>
                    <a:pt x="79" y="27"/>
                    <a:pt x="75" y="24"/>
                  </a:cubicBezTo>
                  <a:cubicBezTo>
                    <a:pt x="75" y="23"/>
                    <a:pt x="76" y="23"/>
                    <a:pt x="76" y="22"/>
                  </a:cubicBezTo>
                  <a:cubicBezTo>
                    <a:pt x="73" y="19"/>
                    <a:pt x="62" y="19"/>
                    <a:pt x="64" y="13"/>
                  </a:cubicBezTo>
                  <a:cubicBezTo>
                    <a:pt x="57" y="8"/>
                    <a:pt x="42" y="10"/>
                    <a:pt x="37" y="1"/>
                  </a:cubicBezTo>
                </a:path>
              </a:pathLst>
            </a:custGeom>
            <a:solidFill>
              <a:srgbClr val="C275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136" name="Freeform 28"/>
            <p:cNvSpPr>
              <a:spLocks/>
            </p:cNvSpPr>
            <p:nvPr/>
          </p:nvSpPr>
          <p:spPr bwMode="auto">
            <a:xfrm>
              <a:off x="2968" y="3088"/>
              <a:ext cx="110" cy="74"/>
            </a:xfrm>
            <a:custGeom>
              <a:avLst/>
              <a:gdLst>
                <a:gd name="T0" fmla="*/ 15 w 49"/>
                <a:gd name="T1" fmla="*/ 0 h 33"/>
                <a:gd name="T2" fmla="*/ 0 w 49"/>
                <a:gd name="T3" fmla="*/ 1 h 33"/>
                <a:gd name="T4" fmla="*/ 13 w 49"/>
                <a:gd name="T5" fmla="*/ 7 h 33"/>
                <a:gd name="T6" fmla="*/ 0 w 49"/>
                <a:gd name="T7" fmla="*/ 10 h 33"/>
                <a:gd name="T8" fmla="*/ 5 w 49"/>
                <a:gd name="T9" fmla="*/ 19 h 33"/>
                <a:gd name="T10" fmla="*/ 35 w 49"/>
                <a:gd name="T11" fmla="*/ 33 h 33"/>
                <a:gd name="T12" fmla="*/ 49 w 49"/>
                <a:gd name="T13" fmla="*/ 28 h 33"/>
                <a:gd name="T14" fmla="*/ 33 w 49"/>
                <a:gd name="T15" fmla="*/ 24 h 33"/>
                <a:gd name="T16" fmla="*/ 45 w 49"/>
                <a:gd name="T17" fmla="*/ 19 h 33"/>
                <a:gd name="T18" fmla="*/ 35 w 49"/>
                <a:gd name="T19" fmla="*/ 14 h 33"/>
                <a:gd name="T20" fmla="*/ 43 w 49"/>
                <a:gd name="T21" fmla="*/ 1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" h="33">
                  <a:moveTo>
                    <a:pt x="15" y="0"/>
                  </a:moveTo>
                  <a:cubicBezTo>
                    <a:pt x="10" y="0"/>
                    <a:pt x="5" y="0"/>
                    <a:pt x="0" y="1"/>
                  </a:cubicBezTo>
                  <a:cubicBezTo>
                    <a:pt x="4" y="3"/>
                    <a:pt x="9" y="4"/>
                    <a:pt x="13" y="7"/>
                  </a:cubicBezTo>
                  <a:cubicBezTo>
                    <a:pt x="10" y="10"/>
                    <a:pt x="4" y="10"/>
                    <a:pt x="0" y="10"/>
                  </a:cubicBezTo>
                  <a:cubicBezTo>
                    <a:pt x="6" y="11"/>
                    <a:pt x="15" y="15"/>
                    <a:pt x="5" y="19"/>
                  </a:cubicBezTo>
                  <a:cubicBezTo>
                    <a:pt x="16" y="18"/>
                    <a:pt x="30" y="23"/>
                    <a:pt x="35" y="33"/>
                  </a:cubicBezTo>
                  <a:cubicBezTo>
                    <a:pt x="27" y="29"/>
                    <a:pt x="44" y="25"/>
                    <a:pt x="49" y="28"/>
                  </a:cubicBezTo>
                  <a:cubicBezTo>
                    <a:pt x="44" y="28"/>
                    <a:pt x="37" y="26"/>
                    <a:pt x="33" y="24"/>
                  </a:cubicBezTo>
                  <a:cubicBezTo>
                    <a:pt x="36" y="20"/>
                    <a:pt x="41" y="20"/>
                    <a:pt x="45" y="19"/>
                  </a:cubicBezTo>
                  <a:cubicBezTo>
                    <a:pt x="41" y="17"/>
                    <a:pt x="37" y="16"/>
                    <a:pt x="35" y="14"/>
                  </a:cubicBezTo>
                  <a:cubicBezTo>
                    <a:pt x="37" y="12"/>
                    <a:pt x="42" y="10"/>
                    <a:pt x="43" y="10"/>
                  </a:cubicBezTo>
                </a:path>
              </a:pathLst>
            </a:custGeom>
            <a:solidFill>
              <a:srgbClr val="CB89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137" name="Freeform 29"/>
            <p:cNvSpPr>
              <a:spLocks/>
            </p:cNvSpPr>
            <p:nvPr/>
          </p:nvSpPr>
          <p:spPr bwMode="auto">
            <a:xfrm>
              <a:off x="2703" y="2469"/>
              <a:ext cx="337" cy="417"/>
            </a:xfrm>
            <a:custGeom>
              <a:avLst/>
              <a:gdLst>
                <a:gd name="T0" fmla="*/ 118 w 150"/>
                <a:gd name="T1" fmla="*/ 0 h 186"/>
                <a:gd name="T2" fmla="*/ 91 w 150"/>
                <a:gd name="T3" fmla="*/ 28 h 186"/>
                <a:gd name="T4" fmla="*/ 73 w 150"/>
                <a:gd name="T5" fmla="*/ 87 h 186"/>
                <a:gd name="T6" fmla="*/ 26 w 150"/>
                <a:gd name="T7" fmla="*/ 139 h 186"/>
                <a:gd name="T8" fmla="*/ 4 w 150"/>
                <a:gd name="T9" fmla="*/ 157 h 186"/>
                <a:gd name="T10" fmla="*/ 15 w 150"/>
                <a:gd name="T11" fmla="*/ 173 h 186"/>
                <a:gd name="T12" fmla="*/ 40 w 150"/>
                <a:gd name="T13" fmla="*/ 178 h 186"/>
                <a:gd name="T14" fmla="*/ 77 w 150"/>
                <a:gd name="T15" fmla="*/ 184 h 186"/>
                <a:gd name="T16" fmla="*/ 147 w 150"/>
                <a:gd name="T17" fmla="*/ 157 h 186"/>
                <a:gd name="T18" fmla="*/ 141 w 150"/>
                <a:gd name="T19" fmla="*/ 125 h 186"/>
                <a:gd name="T20" fmla="*/ 139 w 150"/>
                <a:gd name="T21" fmla="*/ 90 h 186"/>
                <a:gd name="T22" fmla="*/ 138 w 150"/>
                <a:gd name="T23" fmla="*/ 56 h 186"/>
                <a:gd name="T24" fmla="*/ 128 w 150"/>
                <a:gd name="T25" fmla="*/ 15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86">
                  <a:moveTo>
                    <a:pt x="118" y="0"/>
                  </a:moveTo>
                  <a:cubicBezTo>
                    <a:pt x="103" y="0"/>
                    <a:pt x="94" y="15"/>
                    <a:pt x="91" y="28"/>
                  </a:cubicBezTo>
                  <a:cubicBezTo>
                    <a:pt x="87" y="48"/>
                    <a:pt x="84" y="69"/>
                    <a:pt x="73" y="87"/>
                  </a:cubicBezTo>
                  <a:cubicBezTo>
                    <a:pt x="61" y="108"/>
                    <a:pt x="47" y="126"/>
                    <a:pt x="26" y="139"/>
                  </a:cubicBezTo>
                  <a:cubicBezTo>
                    <a:pt x="18" y="144"/>
                    <a:pt x="8" y="147"/>
                    <a:pt x="4" y="157"/>
                  </a:cubicBezTo>
                  <a:cubicBezTo>
                    <a:pt x="0" y="167"/>
                    <a:pt x="8" y="169"/>
                    <a:pt x="15" y="173"/>
                  </a:cubicBezTo>
                  <a:cubicBezTo>
                    <a:pt x="23" y="177"/>
                    <a:pt x="31" y="177"/>
                    <a:pt x="40" y="178"/>
                  </a:cubicBezTo>
                  <a:cubicBezTo>
                    <a:pt x="52" y="180"/>
                    <a:pt x="65" y="182"/>
                    <a:pt x="77" y="184"/>
                  </a:cubicBezTo>
                  <a:cubicBezTo>
                    <a:pt x="98" y="186"/>
                    <a:pt x="141" y="183"/>
                    <a:pt x="147" y="157"/>
                  </a:cubicBezTo>
                  <a:cubicBezTo>
                    <a:pt x="150" y="147"/>
                    <a:pt x="144" y="135"/>
                    <a:pt x="141" y="125"/>
                  </a:cubicBezTo>
                  <a:cubicBezTo>
                    <a:pt x="139" y="114"/>
                    <a:pt x="138" y="102"/>
                    <a:pt x="139" y="90"/>
                  </a:cubicBezTo>
                  <a:cubicBezTo>
                    <a:pt x="139" y="79"/>
                    <a:pt x="139" y="67"/>
                    <a:pt x="138" y="56"/>
                  </a:cubicBezTo>
                  <a:cubicBezTo>
                    <a:pt x="136" y="42"/>
                    <a:pt x="128" y="28"/>
                    <a:pt x="128" y="15"/>
                  </a:cubicBezTo>
                </a:path>
              </a:pathLst>
            </a:custGeom>
            <a:solidFill>
              <a:srgbClr val="C275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138" name="Freeform 30"/>
            <p:cNvSpPr>
              <a:spLocks/>
            </p:cNvSpPr>
            <p:nvPr/>
          </p:nvSpPr>
          <p:spPr bwMode="auto">
            <a:xfrm>
              <a:off x="2665" y="2478"/>
              <a:ext cx="397" cy="397"/>
            </a:xfrm>
            <a:custGeom>
              <a:avLst/>
              <a:gdLst>
                <a:gd name="T0" fmla="*/ 165 w 177"/>
                <a:gd name="T1" fmla="*/ 62 h 177"/>
                <a:gd name="T2" fmla="*/ 160 w 177"/>
                <a:gd name="T3" fmla="*/ 68 h 177"/>
                <a:gd name="T4" fmla="*/ 155 w 177"/>
                <a:gd name="T5" fmla="*/ 78 h 177"/>
                <a:gd name="T6" fmla="*/ 167 w 177"/>
                <a:gd name="T7" fmla="*/ 92 h 177"/>
                <a:gd name="T8" fmla="*/ 169 w 177"/>
                <a:gd name="T9" fmla="*/ 101 h 177"/>
                <a:gd name="T10" fmla="*/ 177 w 177"/>
                <a:gd name="T11" fmla="*/ 109 h 177"/>
                <a:gd name="T12" fmla="*/ 167 w 177"/>
                <a:gd name="T13" fmla="*/ 115 h 177"/>
                <a:gd name="T14" fmla="*/ 165 w 177"/>
                <a:gd name="T15" fmla="*/ 120 h 177"/>
                <a:gd name="T16" fmla="*/ 167 w 177"/>
                <a:gd name="T17" fmla="*/ 143 h 177"/>
                <a:gd name="T18" fmla="*/ 177 w 177"/>
                <a:gd name="T19" fmla="*/ 157 h 177"/>
                <a:gd name="T20" fmla="*/ 172 w 177"/>
                <a:gd name="T21" fmla="*/ 160 h 177"/>
                <a:gd name="T22" fmla="*/ 155 w 177"/>
                <a:gd name="T23" fmla="*/ 170 h 177"/>
                <a:gd name="T24" fmla="*/ 156 w 177"/>
                <a:gd name="T25" fmla="*/ 176 h 177"/>
                <a:gd name="T26" fmla="*/ 26 w 177"/>
                <a:gd name="T27" fmla="*/ 168 h 177"/>
                <a:gd name="T28" fmla="*/ 20 w 177"/>
                <a:gd name="T29" fmla="*/ 159 h 177"/>
                <a:gd name="T30" fmla="*/ 24 w 177"/>
                <a:gd name="T31" fmla="*/ 153 h 177"/>
                <a:gd name="T32" fmla="*/ 29 w 177"/>
                <a:gd name="T33" fmla="*/ 148 h 177"/>
                <a:gd name="T34" fmla="*/ 38 w 177"/>
                <a:gd name="T35" fmla="*/ 140 h 177"/>
                <a:gd name="T36" fmla="*/ 42 w 177"/>
                <a:gd name="T37" fmla="*/ 132 h 177"/>
                <a:gd name="T38" fmla="*/ 61 w 177"/>
                <a:gd name="T39" fmla="*/ 123 h 177"/>
                <a:gd name="T40" fmla="*/ 70 w 177"/>
                <a:gd name="T41" fmla="*/ 110 h 177"/>
                <a:gd name="T42" fmla="*/ 72 w 177"/>
                <a:gd name="T43" fmla="*/ 105 h 177"/>
                <a:gd name="T44" fmla="*/ 84 w 177"/>
                <a:gd name="T45" fmla="*/ 95 h 177"/>
                <a:gd name="T46" fmla="*/ 85 w 177"/>
                <a:gd name="T47" fmla="*/ 87 h 177"/>
                <a:gd name="T48" fmla="*/ 91 w 177"/>
                <a:gd name="T49" fmla="*/ 82 h 177"/>
                <a:gd name="T50" fmla="*/ 101 w 177"/>
                <a:gd name="T51" fmla="*/ 71 h 177"/>
                <a:gd name="T52" fmla="*/ 105 w 177"/>
                <a:gd name="T53" fmla="*/ 53 h 177"/>
                <a:gd name="T54" fmla="*/ 87 w 177"/>
                <a:gd name="T55" fmla="*/ 44 h 177"/>
                <a:gd name="T56" fmla="*/ 94 w 177"/>
                <a:gd name="T57" fmla="*/ 42 h 177"/>
                <a:gd name="T58" fmla="*/ 103 w 177"/>
                <a:gd name="T59" fmla="*/ 36 h 177"/>
                <a:gd name="T60" fmla="*/ 105 w 177"/>
                <a:gd name="T61" fmla="*/ 25 h 177"/>
                <a:gd name="T62" fmla="*/ 113 w 177"/>
                <a:gd name="T63" fmla="*/ 21 h 177"/>
                <a:gd name="T64" fmla="*/ 113 w 177"/>
                <a:gd name="T65" fmla="*/ 7 h 177"/>
                <a:gd name="T66" fmla="*/ 125 w 177"/>
                <a:gd name="T67" fmla="*/ 4 h 177"/>
                <a:gd name="T68" fmla="*/ 139 w 177"/>
                <a:gd name="T69" fmla="*/ 4 h 177"/>
                <a:gd name="T70" fmla="*/ 143 w 177"/>
                <a:gd name="T71" fmla="*/ 12 h 177"/>
                <a:gd name="T72" fmla="*/ 145 w 177"/>
                <a:gd name="T73" fmla="*/ 18 h 177"/>
                <a:gd name="T74" fmla="*/ 143 w 177"/>
                <a:gd name="T75" fmla="*/ 34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7" h="177">
                  <a:moveTo>
                    <a:pt x="152" y="57"/>
                  </a:moveTo>
                  <a:cubicBezTo>
                    <a:pt x="153" y="60"/>
                    <a:pt x="162" y="62"/>
                    <a:pt x="165" y="62"/>
                  </a:cubicBezTo>
                  <a:cubicBezTo>
                    <a:pt x="161" y="63"/>
                    <a:pt x="157" y="64"/>
                    <a:pt x="152" y="64"/>
                  </a:cubicBezTo>
                  <a:cubicBezTo>
                    <a:pt x="155" y="65"/>
                    <a:pt x="158" y="66"/>
                    <a:pt x="160" y="68"/>
                  </a:cubicBezTo>
                  <a:cubicBezTo>
                    <a:pt x="158" y="69"/>
                    <a:pt x="156" y="68"/>
                    <a:pt x="154" y="71"/>
                  </a:cubicBezTo>
                  <a:cubicBezTo>
                    <a:pt x="152" y="74"/>
                    <a:pt x="154" y="76"/>
                    <a:pt x="155" y="78"/>
                  </a:cubicBezTo>
                  <a:cubicBezTo>
                    <a:pt x="156" y="81"/>
                    <a:pt x="156" y="85"/>
                    <a:pt x="158" y="88"/>
                  </a:cubicBezTo>
                  <a:cubicBezTo>
                    <a:pt x="160" y="90"/>
                    <a:pt x="164" y="91"/>
                    <a:pt x="167" y="92"/>
                  </a:cubicBezTo>
                  <a:cubicBezTo>
                    <a:pt x="162" y="94"/>
                    <a:pt x="156" y="92"/>
                    <a:pt x="151" y="93"/>
                  </a:cubicBezTo>
                  <a:cubicBezTo>
                    <a:pt x="157" y="95"/>
                    <a:pt x="162" y="100"/>
                    <a:pt x="169" y="101"/>
                  </a:cubicBezTo>
                  <a:cubicBezTo>
                    <a:pt x="165" y="101"/>
                    <a:pt x="160" y="101"/>
                    <a:pt x="157" y="102"/>
                  </a:cubicBezTo>
                  <a:cubicBezTo>
                    <a:pt x="163" y="104"/>
                    <a:pt x="170" y="108"/>
                    <a:pt x="177" y="109"/>
                  </a:cubicBezTo>
                  <a:cubicBezTo>
                    <a:pt x="171" y="112"/>
                    <a:pt x="163" y="109"/>
                    <a:pt x="157" y="110"/>
                  </a:cubicBezTo>
                  <a:cubicBezTo>
                    <a:pt x="160" y="111"/>
                    <a:pt x="165" y="112"/>
                    <a:pt x="167" y="115"/>
                  </a:cubicBezTo>
                  <a:cubicBezTo>
                    <a:pt x="165" y="115"/>
                    <a:pt x="163" y="116"/>
                    <a:pt x="160" y="116"/>
                  </a:cubicBezTo>
                  <a:cubicBezTo>
                    <a:pt x="162" y="118"/>
                    <a:pt x="164" y="118"/>
                    <a:pt x="165" y="120"/>
                  </a:cubicBezTo>
                  <a:cubicBezTo>
                    <a:pt x="161" y="127"/>
                    <a:pt x="152" y="125"/>
                    <a:pt x="162" y="133"/>
                  </a:cubicBezTo>
                  <a:cubicBezTo>
                    <a:pt x="166" y="136"/>
                    <a:pt x="168" y="139"/>
                    <a:pt x="167" y="143"/>
                  </a:cubicBezTo>
                  <a:cubicBezTo>
                    <a:pt x="166" y="148"/>
                    <a:pt x="162" y="149"/>
                    <a:pt x="160" y="152"/>
                  </a:cubicBezTo>
                  <a:cubicBezTo>
                    <a:pt x="165" y="155"/>
                    <a:pt x="172" y="154"/>
                    <a:pt x="177" y="157"/>
                  </a:cubicBezTo>
                  <a:cubicBezTo>
                    <a:pt x="173" y="156"/>
                    <a:pt x="168" y="156"/>
                    <a:pt x="164" y="158"/>
                  </a:cubicBezTo>
                  <a:cubicBezTo>
                    <a:pt x="167" y="158"/>
                    <a:pt x="169" y="159"/>
                    <a:pt x="172" y="160"/>
                  </a:cubicBezTo>
                  <a:cubicBezTo>
                    <a:pt x="168" y="162"/>
                    <a:pt x="163" y="161"/>
                    <a:pt x="159" y="165"/>
                  </a:cubicBezTo>
                  <a:cubicBezTo>
                    <a:pt x="157" y="166"/>
                    <a:pt x="158" y="168"/>
                    <a:pt x="155" y="170"/>
                  </a:cubicBezTo>
                  <a:cubicBezTo>
                    <a:pt x="152" y="171"/>
                    <a:pt x="149" y="169"/>
                    <a:pt x="149" y="172"/>
                  </a:cubicBezTo>
                  <a:cubicBezTo>
                    <a:pt x="152" y="173"/>
                    <a:pt x="154" y="173"/>
                    <a:pt x="156" y="176"/>
                  </a:cubicBezTo>
                  <a:cubicBezTo>
                    <a:pt x="126" y="177"/>
                    <a:pt x="96" y="177"/>
                    <a:pt x="65" y="175"/>
                  </a:cubicBezTo>
                  <a:cubicBezTo>
                    <a:pt x="51" y="174"/>
                    <a:pt x="39" y="174"/>
                    <a:pt x="26" y="168"/>
                  </a:cubicBezTo>
                  <a:cubicBezTo>
                    <a:pt x="17" y="164"/>
                    <a:pt x="9" y="159"/>
                    <a:pt x="0" y="155"/>
                  </a:cubicBezTo>
                  <a:cubicBezTo>
                    <a:pt x="6" y="157"/>
                    <a:pt x="15" y="162"/>
                    <a:pt x="20" y="159"/>
                  </a:cubicBezTo>
                  <a:cubicBezTo>
                    <a:pt x="17" y="159"/>
                    <a:pt x="15" y="157"/>
                    <a:pt x="14" y="154"/>
                  </a:cubicBezTo>
                  <a:cubicBezTo>
                    <a:pt x="17" y="156"/>
                    <a:pt x="21" y="156"/>
                    <a:pt x="24" y="153"/>
                  </a:cubicBezTo>
                  <a:cubicBezTo>
                    <a:pt x="24" y="153"/>
                    <a:pt x="23" y="153"/>
                    <a:pt x="23" y="152"/>
                  </a:cubicBezTo>
                  <a:cubicBezTo>
                    <a:pt x="26" y="151"/>
                    <a:pt x="28" y="150"/>
                    <a:pt x="29" y="148"/>
                  </a:cubicBezTo>
                  <a:cubicBezTo>
                    <a:pt x="27" y="145"/>
                    <a:pt x="22" y="145"/>
                    <a:pt x="20" y="142"/>
                  </a:cubicBezTo>
                  <a:cubicBezTo>
                    <a:pt x="25" y="146"/>
                    <a:pt x="34" y="146"/>
                    <a:pt x="38" y="140"/>
                  </a:cubicBezTo>
                  <a:cubicBezTo>
                    <a:pt x="35" y="137"/>
                    <a:pt x="31" y="133"/>
                    <a:pt x="27" y="131"/>
                  </a:cubicBezTo>
                  <a:cubicBezTo>
                    <a:pt x="32" y="133"/>
                    <a:pt x="37" y="136"/>
                    <a:pt x="42" y="132"/>
                  </a:cubicBezTo>
                  <a:cubicBezTo>
                    <a:pt x="41" y="131"/>
                    <a:pt x="39" y="130"/>
                    <a:pt x="37" y="129"/>
                  </a:cubicBezTo>
                  <a:cubicBezTo>
                    <a:pt x="45" y="132"/>
                    <a:pt x="55" y="130"/>
                    <a:pt x="61" y="123"/>
                  </a:cubicBezTo>
                  <a:cubicBezTo>
                    <a:pt x="68" y="115"/>
                    <a:pt x="52" y="110"/>
                    <a:pt x="46" y="108"/>
                  </a:cubicBezTo>
                  <a:cubicBezTo>
                    <a:pt x="51" y="113"/>
                    <a:pt x="64" y="114"/>
                    <a:pt x="70" y="110"/>
                  </a:cubicBezTo>
                  <a:cubicBezTo>
                    <a:pt x="68" y="108"/>
                    <a:pt x="65" y="106"/>
                    <a:pt x="63" y="105"/>
                  </a:cubicBezTo>
                  <a:cubicBezTo>
                    <a:pt x="65" y="107"/>
                    <a:pt x="69" y="108"/>
                    <a:pt x="72" y="105"/>
                  </a:cubicBezTo>
                  <a:cubicBezTo>
                    <a:pt x="71" y="105"/>
                    <a:pt x="71" y="103"/>
                    <a:pt x="70" y="103"/>
                  </a:cubicBezTo>
                  <a:cubicBezTo>
                    <a:pt x="73" y="102"/>
                    <a:pt x="84" y="99"/>
                    <a:pt x="84" y="95"/>
                  </a:cubicBezTo>
                  <a:cubicBezTo>
                    <a:pt x="85" y="91"/>
                    <a:pt x="75" y="90"/>
                    <a:pt x="72" y="89"/>
                  </a:cubicBezTo>
                  <a:cubicBezTo>
                    <a:pt x="76" y="89"/>
                    <a:pt x="82" y="91"/>
                    <a:pt x="85" y="87"/>
                  </a:cubicBezTo>
                  <a:cubicBezTo>
                    <a:pt x="84" y="84"/>
                    <a:pt x="82" y="83"/>
                    <a:pt x="80" y="81"/>
                  </a:cubicBezTo>
                  <a:cubicBezTo>
                    <a:pt x="83" y="84"/>
                    <a:pt x="87" y="85"/>
                    <a:pt x="91" y="82"/>
                  </a:cubicBezTo>
                  <a:cubicBezTo>
                    <a:pt x="90" y="76"/>
                    <a:pt x="85" y="71"/>
                    <a:pt x="78" y="69"/>
                  </a:cubicBezTo>
                  <a:cubicBezTo>
                    <a:pt x="86" y="69"/>
                    <a:pt x="93" y="74"/>
                    <a:pt x="101" y="71"/>
                  </a:cubicBezTo>
                  <a:cubicBezTo>
                    <a:pt x="100" y="71"/>
                    <a:pt x="100" y="70"/>
                    <a:pt x="99" y="69"/>
                  </a:cubicBezTo>
                  <a:cubicBezTo>
                    <a:pt x="103" y="67"/>
                    <a:pt x="109" y="57"/>
                    <a:pt x="105" y="53"/>
                  </a:cubicBezTo>
                  <a:cubicBezTo>
                    <a:pt x="104" y="51"/>
                    <a:pt x="97" y="51"/>
                    <a:pt x="94" y="50"/>
                  </a:cubicBezTo>
                  <a:cubicBezTo>
                    <a:pt x="91" y="49"/>
                    <a:pt x="89" y="46"/>
                    <a:pt x="87" y="44"/>
                  </a:cubicBezTo>
                  <a:cubicBezTo>
                    <a:pt x="91" y="48"/>
                    <a:pt x="99" y="49"/>
                    <a:pt x="103" y="46"/>
                  </a:cubicBezTo>
                  <a:cubicBezTo>
                    <a:pt x="100" y="45"/>
                    <a:pt x="97" y="45"/>
                    <a:pt x="94" y="42"/>
                  </a:cubicBezTo>
                  <a:cubicBezTo>
                    <a:pt x="97" y="44"/>
                    <a:pt x="105" y="46"/>
                    <a:pt x="106" y="41"/>
                  </a:cubicBezTo>
                  <a:cubicBezTo>
                    <a:pt x="107" y="39"/>
                    <a:pt x="104" y="37"/>
                    <a:pt x="103" y="36"/>
                  </a:cubicBezTo>
                  <a:cubicBezTo>
                    <a:pt x="101" y="32"/>
                    <a:pt x="102" y="34"/>
                    <a:pt x="104" y="32"/>
                  </a:cubicBezTo>
                  <a:cubicBezTo>
                    <a:pt x="108" y="29"/>
                    <a:pt x="111" y="29"/>
                    <a:pt x="105" y="25"/>
                  </a:cubicBezTo>
                  <a:cubicBezTo>
                    <a:pt x="101" y="22"/>
                    <a:pt x="96" y="21"/>
                    <a:pt x="93" y="18"/>
                  </a:cubicBezTo>
                  <a:cubicBezTo>
                    <a:pt x="100" y="21"/>
                    <a:pt x="106" y="23"/>
                    <a:pt x="113" y="21"/>
                  </a:cubicBezTo>
                  <a:cubicBezTo>
                    <a:pt x="107" y="18"/>
                    <a:pt x="109" y="14"/>
                    <a:pt x="106" y="9"/>
                  </a:cubicBezTo>
                  <a:cubicBezTo>
                    <a:pt x="108" y="9"/>
                    <a:pt x="111" y="9"/>
                    <a:pt x="113" y="7"/>
                  </a:cubicBezTo>
                  <a:cubicBezTo>
                    <a:pt x="112" y="5"/>
                    <a:pt x="109" y="3"/>
                    <a:pt x="107" y="2"/>
                  </a:cubicBezTo>
                  <a:cubicBezTo>
                    <a:pt x="112" y="4"/>
                    <a:pt x="119" y="7"/>
                    <a:pt x="125" y="4"/>
                  </a:cubicBezTo>
                  <a:cubicBezTo>
                    <a:pt x="124" y="3"/>
                    <a:pt x="122" y="1"/>
                    <a:pt x="121" y="0"/>
                  </a:cubicBezTo>
                  <a:cubicBezTo>
                    <a:pt x="127" y="1"/>
                    <a:pt x="134" y="1"/>
                    <a:pt x="139" y="4"/>
                  </a:cubicBezTo>
                  <a:cubicBezTo>
                    <a:pt x="144" y="7"/>
                    <a:pt x="149" y="9"/>
                    <a:pt x="155" y="11"/>
                  </a:cubicBezTo>
                  <a:cubicBezTo>
                    <a:pt x="151" y="11"/>
                    <a:pt x="147" y="12"/>
                    <a:pt x="143" y="12"/>
                  </a:cubicBezTo>
                  <a:cubicBezTo>
                    <a:pt x="145" y="14"/>
                    <a:pt x="147" y="14"/>
                    <a:pt x="149" y="15"/>
                  </a:cubicBezTo>
                  <a:cubicBezTo>
                    <a:pt x="148" y="16"/>
                    <a:pt x="146" y="17"/>
                    <a:pt x="145" y="18"/>
                  </a:cubicBezTo>
                  <a:cubicBezTo>
                    <a:pt x="147" y="21"/>
                    <a:pt x="151" y="22"/>
                    <a:pt x="153" y="24"/>
                  </a:cubicBezTo>
                  <a:cubicBezTo>
                    <a:pt x="150" y="28"/>
                    <a:pt x="143" y="29"/>
                    <a:pt x="143" y="34"/>
                  </a:cubicBezTo>
                </a:path>
              </a:pathLst>
            </a:custGeom>
            <a:solidFill>
              <a:srgbClr val="C275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139" name="Freeform 31"/>
            <p:cNvSpPr>
              <a:spLocks/>
            </p:cNvSpPr>
            <p:nvPr/>
          </p:nvSpPr>
          <p:spPr bwMode="auto">
            <a:xfrm>
              <a:off x="2764" y="2552"/>
              <a:ext cx="269" cy="312"/>
            </a:xfrm>
            <a:custGeom>
              <a:avLst/>
              <a:gdLst>
                <a:gd name="T0" fmla="*/ 81 w 120"/>
                <a:gd name="T1" fmla="*/ 11 h 139"/>
                <a:gd name="T2" fmla="*/ 80 w 120"/>
                <a:gd name="T3" fmla="*/ 18 h 139"/>
                <a:gd name="T4" fmla="*/ 74 w 120"/>
                <a:gd name="T5" fmla="*/ 25 h 139"/>
                <a:gd name="T6" fmla="*/ 65 w 120"/>
                <a:gd name="T7" fmla="*/ 32 h 139"/>
                <a:gd name="T8" fmla="*/ 76 w 120"/>
                <a:gd name="T9" fmla="*/ 37 h 139"/>
                <a:gd name="T10" fmla="*/ 67 w 120"/>
                <a:gd name="T11" fmla="*/ 42 h 139"/>
                <a:gd name="T12" fmla="*/ 72 w 120"/>
                <a:gd name="T13" fmla="*/ 46 h 139"/>
                <a:gd name="T14" fmla="*/ 68 w 120"/>
                <a:gd name="T15" fmla="*/ 59 h 139"/>
                <a:gd name="T16" fmla="*/ 50 w 120"/>
                <a:gd name="T17" fmla="*/ 64 h 139"/>
                <a:gd name="T18" fmla="*/ 60 w 120"/>
                <a:gd name="T19" fmla="*/ 68 h 139"/>
                <a:gd name="T20" fmla="*/ 51 w 120"/>
                <a:gd name="T21" fmla="*/ 71 h 139"/>
                <a:gd name="T22" fmla="*/ 36 w 120"/>
                <a:gd name="T23" fmla="*/ 89 h 139"/>
                <a:gd name="T24" fmla="*/ 46 w 120"/>
                <a:gd name="T25" fmla="*/ 99 h 139"/>
                <a:gd name="T26" fmla="*/ 41 w 120"/>
                <a:gd name="T27" fmla="*/ 108 h 139"/>
                <a:gd name="T28" fmla="*/ 37 w 120"/>
                <a:gd name="T29" fmla="*/ 115 h 139"/>
                <a:gd name="T30" fmla="*/ 20 w 120"/>
                <a:gd name="T31" fmla="*/ 114 h 139"/>
                <a:gd name="T32" fmla="*/ 0 w 120"/>
                <a:gd name="T33" fmla="*/ 115 h 139"/>
                <a:gd name="T34" fmla="*/ 14 w 120"/>
                <a:gd name="T35" fmla="*/ 128 h 139"/>
                <a:gd name="T36" fmla="*/ 39 w 120"/>
                <a:gd name="T37" fmla="*/ 135 h 139"/>
                <a:gd name="T38" fmla="*/ 62 w 120"/>
                <a:gd name="T39" fmla="*/ 138 h 139"/>
                <a:gd name="T40" fmla="*/ 57 w 120"/>
                <a:gd name="T41" fmla="*/ 136 h 139"/>
                <a:gd name="T42" fmla="*/ 66 w 120"/>
                <a:gd name="T43" fmla="*/ 132 h 139"/>
                <a:gd name="T44" fmla="*/ 97 w 120"/>
                <a:gd name="T45" fmla="*/ 132 h 139"/>
                <a:gd name="T46" fmla="*/ 75 w 120"/>
                <a:gd name="T47" fmla="*/ 127 h 139"/>
                <a:gd name="T48" fmla="*/ 88 w 120"/>
                <a:gd name="T49" fmla="*/ 125 h 139"/>
                <a:gd name="T50" fmla="*/ 89 w 120"/>
                <a:gd name="T51" fmla="*/ 116 h 139"/>
                <a:gd name="T52" fmla="*/ 120 w 120"/>
                <a:gd name="T53" fmla="*/ 115 h 139"/>
                <a:gd name="T54" fmla="*/ 107 w 120"/>
                <a:gd name="T55" fmla="*/ 111 h 139"/>
                <a:gd name="T56" fmla="*/ 117 w 120"/>
                <a:gd name="T57" fmla="*/ 110 h 139"/>
                <a:gd name="T58" fmla="*/ 118 w 120"/>
                <a:gd name="T59" fmla="*/ 101 h 139"/>
                <a:gd name="T60" fmla="*/ 98 w 120"/>
                <a:gd name="T61" fmla="*/ 95 h 139"/>
                <a:gd name="T62" fmla="*/ 77 w 120"/>
                <a:gd name="T63" fmla="*/ 87 h 139"/>
                <a:gd name="T64" fmla="*/ 93 w 120"/>
                <a:gd name="T65" fmla="*/ 86 h 139"/>
                <a:gd name="T66" fmla="*/ 87 w 120"/>
                <a:gd name="T67" fmla="*/ 77 h 139"/>
                <a:gd name="T68" fmla="*/ 112 w 120"/>
                <a:gd name="T69" fmla="*/ 75 h 139"/>
                <a:gd name="T70" fmla="*/ 90 w 120"/>
                <a:gd name="T71" fmla="*/ 67 h 139"/>
                <a:gd name="T72" fmla="*/ 104 w 120"/>
                <a:gd name="T73" fmla="*/ 59 h 139"/>
                <a:gd name="T74" fmla="*/ 94 w 120"/>
                <a:gd name="T75" fmla="*/ 53 h 139"/>
                <a:gd name="T76" fmla="*/ 98 w 120"/>
                <a:gd name="T77" fmla="*/ 44 h 139"/>
                <a:gd name="T78" fmla="*/ 94 w 120"/>
                <a:gd name="T79" fmla="*/ 34 h 139"/>
                <a:gd name="T80" fmla="*/ 112 w 120"/>
                <a:gd name="T81" fmla="*/ 32 h 139"/>
                <a:gd name="T82" fmla="*/ 92 w 120"/>
                <a:gd name="T83" fmla="*/ 27 h 139"/>
                <a:gd name="T84" fmla="*/ 86 w 120"/>
                <a:gd name="T85" fmla="*/ 15 h 139"/>
                <a:gd name="T86" fmla="*/ 90 w 120"/>
                <a:gd name="T87" fmla="*/ 13 h 139"/>
                <a:gd name="T88" fmla="*/ 84 w 120"/>
                <a:gd name="T8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0" h="139">
                  <a:moveTo>
                    <a:pt x="81" y="11"/>
                  </a:moveTo>
                  <a:cubicBezTo>
                    <a:pt x="81" y="13"/>
                    <a:pt x="81" y="16"/>
                    <a:pt x="80" y="18"/>
                  </a:cubicBezTo>
                  <a:cubicBezTo>
                    <a:pt x="79" y="22"/>
                    <a:pt x="76" y="22"/>
                    <a:pt x="74" y="25"/>
                  </a:cubicBezTo>
                  <a:cubicBezTo>
                    <a:pt x="83" y="32"/>
                    <a:pt x="70" y="32"/>
                    <a:pt x="65" y="32"/>
                  </a:cubicBezTo>
                  <a:cubicBezTo>
                    <a:pt x="66" y="33"/>
                    <a:pt x="77" y="34"/>
                    <a:pt x="76" y="37"/>
                  </a:cubicBezTo>
                  <a:cubicBezTo>
                    <a:pt x="76" y="39"/>
                    <a:pt x="68" y="41"/>
                    <a:pt x="67" y="42"/>
                  </a:cubicBezTo>
                  <a:cubicBezTo>
                    <a:pt x="68" y="43"/>
                    <a:pt x="71" y="44"/>
                    <a:pt x="72" y="46"/>
                  </a:cubicBezTo>
                  <a:cubicBezTo>
                    <a:pt x="67" y="49"/>
                    <a:pt x="72" y="55"/>
                    <a:pt x="68" y="59"/>
                  </a:cubicBezTo>
                  <a:cubicBezTo>
                    <a:pt x="64" y="63"/>
                    <a:pt x="55" y="64"/>
                    <a:pt x="50" y="64"/>
                  </a:cubicBezTo>
                  <a:cubicBezTo>
                    <a:pt x="52" y="64"/>
                    <a:pt x="60" y="65"/>
                    <a:pt x="60" y="68"/>
                  </a:cubicBezTo>
                  <a:cubicBezTo>
                    <a:pt x="60" y="71"/>
                    <a:pt x="53" y="71"/>
                    <a:pt x="51" y="71"/>
                  </a:cubicBezTo>
                  <a:cubicBezTo>
                    <a:pt x="62" y="81"/>
                    <a:pt x="45" y="88"/>
                    <a:pt x="36" y="89"/>
                  </a:cubicBezTo>
                  <a:cubicBezTo>
                    <a:pt x="43" y="91"/>
                    <a:pt x="49" y="91"/>
                    <a:pt x="46" y="99"/>
                  </a:cubicBezTo>
                  <a:cubicBezTo>
                    <a:pt x="51" y="104"/>
                    <a:pt x="44" y="105"/>
                    <a:pt x="41" y="108"/>
                  </a:cubicBezTo>
                  <a:cubicBezTo>
                    <a:pt x="38" y="112"/>
                    <a:pt x="43" y="115"/>
                    <a:pt x="37" y="115"/>
                  </a:cubicBezTo>
                  <a:cubicBezTo>
                    <a:pt x="32" y="116"/>
                    <a:pt x="25" y="114"/>
                    <a:pt x="20" y="114"/>
                  </a:cubicBezTo>
                  <a:cubicBezTo>
                    <a:pt x="14" y="115"/>
                    <a:pt x="6" y="116"/>
                    <a:pt x="0" y="115"/>
                  </a:cubicBezTo>
                  <a:cubicBezTo>
                    <a:pt x="8" y="115"/>
                    <a:pt x="16" y="120"/>
                    <a:pt x="14" y="128"/>
                  </a:cubicBezTo>
                  <a:cubicBezTo>
                    <a:pt x="21" y="128"/>
                    <a:pt x="39" y="124"/>
                    <a:pt x="39" y="135"/>
                  </a:cubicBezTo>
                  <a:cubicBezTo>
                    <a:pt x="45" y="135"/>
                    <a:pt x="58" y="133"/>
                    <a:pt x="62" y="138"/>
                  </a:cubicBezTo>
                  <a:cubicBezTo>
                    <a:pt x="61" y="139"/>
                    <a:pt x="57" y="138"/>
                    <a:pt x="57" y="136"/>
                  </a:cubicBezTo>
                  <a:cubicBezTo>
                    <a:pt x="56" y="133"/>
                    <a:pt x="64" y="133"/>
                    <a:pt x="66" y="132"/>
                  </a:cubicBezTo>
                  <a:cubicBezTo>
                    <a:pt x="74" y="131"/>
                    <a:pt x="90" y="128"/>
                    <a:pt x="97" y="132"/>
                  </a:cubicBezTo>
                  <a:cubicBezTo>
                    <a:pt x="91" y="132"/>
                    <a:pt x="79" y="132"/>
                    <a:pt x="75" y="127"/>
                  </a:cubicBezTo>
                  <a:cubicBezTo>
                    <a:pt x="78" y="124"/>
                    <a:pt x="84" y="125"/>
                    <a:pt x="88" y="125"/>
                  </a:cubicBezTo>
                  <a:cubicBezTo>
                    <a:pt x="81" y="124"/>
                    <a:pt x="80" y="118"/>
                    <a:pt x="89" y="116"/>
                  </a:cubicBezTo>
                  <a:cubicBezTo>
                    <a:pt x="97" y="115"/>
                    <a:pt x="112" y="112"/>
                    <a:pt x="120" y="115"/>
                  </a:cubicBezTo>
                  <a:cubicBezTo>
                    <a:pt x="116" y="114"/>
                    <a:pt x="110" y="114"/>
                    <a:pt x="107" y="111"/>
                  </a:cubicBezTo>
                  <a:cubicBezTo>
                    <a:pt x="110" y="109"/>
                    <a:pt x="114" y="110"/>
                    <a:pt x="117" y="110"/>
                  </a:cubicBezTo>
                  <a:cubicBezTo>
                    <a:pt x="108" y="110"/>
                    <a:pt x="113" y="103"/>
                    <a:pt x="118" y="101"/>
                  </a:cubicBezTo>
                  <a:cubicBezTo>
                    <a:pt x="111" y="100"/>
                    <a:pt x="105" y="97"/>
                    <a:pt x="98" y="95"/>
                  </a:cubicBezTo>
                  <a:cubicBezTo>
                    <a:pt x="93" y="93"/>
                    <a:pt x="80" y="93"/>
                    <a:pt x="77" y="87"/>
                  </a:cubicBezTo>
                  <a:cubicBezTo>
                    <a:pt x="80" y="84"/>
                    <a:pt x="89" y="85"/>
                    <a:pt x="93" y="86"/>
                  </a:cubicBezTo>
                  <a:cubicBezTo>
                    <a:pt x="87" y="85"/>
                    <a:pt x="79" y="81"/>
                    <a:pt x="87" y="77"/>
                  </a:cubicBezTo>
                  <a:cubicBezTo>
                    <a:pt x="93" y="73"/>
                    <a:pt x="104" y="75"/>
                    <a:pt x="112" y="75"/>
                  </a:cubicBezTo>
                  <a:cubicBezTo>
                    <a:pt x="106" y="73"/>
                    <a:pt x="94" y="73"/>
                    <a:pt x="90" y="67"/>
                  </a:cubicBezTo>
                  <a:cubicBezTo>
                    <a:pt x="85" y="60"/>
                    <a:pt x="100" y="59"/>
                    <a:pt x="104" y="59"/>
                  </a:cubicBezTo>
                  <a:cubicBezTo>
                    <a:pt x="101" y="58"/>
                    <a:pt x="93" y="57"/>
                    <a:pt x="94" y="53"/>
                  </a:cubicBezTo>
                  <a:cubicBezTo>
                    <a:pt x="95" y="48"/>
                    <a:pt x="103" y="51"/>
                    <a:pt x="98" y="44"/>
                  </a:cubicBezTo>
                  <a:cubicBezTo>
                    <a:pt x="96" y="41"/>
                    <a:pt x="89" y="39"/>
                    <a:pt x="94" y="34"/>
                  </a:cubicBezTo>
                  <a:cubicBezTo>
                    <a:pt x="99" y="30"/>
                    <a:pt x="107" y="34"/>
                    <a:pt x="112" y="32"/>
                  </a:cubicBezTo>
                  <a:cubicBezTo>
                    <a:pt x="106" y="30"/>
                    <a:pt x="98" y="31"/>
                    <a:pt x="92" y="27"/>
                  </a:cubicBezTo>
                  <a:cubicBezTo>
                    <a:pt x="87" y="24"/>
                    <a:pt x="88" y="20"/>
                    <a:pt x="86" y="15"/>
                  </a:cubicBezTo>
                  <a:cubicBezTo>
                    <a:pt x="87" y="15"/>
                    <a:pt x="88" y="14"/>
                    <a:pt x="90" y="13"/>
                  </a:cubicBezTo>
                  <a:cubicBezTo>
                    <a:pt x="83" y="11"/>
                    <a:pt x="81" y="7"/>
                    <a:pt x="84" y="0"/>
                  </a:cubicBezTo>
                </a:path>
              </a:pathLst>
            </a:custGeom>
            <a:solidFill>
              <a:srgbClr val="CB89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140" name="Freeform 32"/>
            <p:cNvSpPr>
              <a:spLocks/>
            </p:cNvSpPr>
            <p:nvPr/>
          </p:nvSpPr>
          <p:spPr bwMode="auto">
            <a:xfrm>
              <a:off x="2501" y="2760"/>
              <a:ext cx="61" cy="99"/>
            </a:xfrm>
            <a:custGeom>
              <a:avLst/>
              <a:gdLst>
                <a:gd name="T0" fmla="*/ 8 w 27"/>
                <a:gd name="T1" fmla="*/ 6 h 44"/>
                <a:gd name="T2" fmla="*/ 0 w 27"/>
                <a:gd name="T3" fmla="*/ 13 h 44"/>
                <a:gd name="T4" fmla="*/ 7 w 27"/>
                <a:gd name="T5" fmla="*/ 23 h 44"/>
                <a:gd name="T6" fmla="*/ 17 w 27"/>
                <a:gd name="T7" fmla="*/ 44 h 44"/>
                <a:gd name="T8" fmla="*/ 17 w 27"/>
                <a:gd name="T9" fmla="*/ 9 h 44"/>
                <a:gd name="T10" fmla="*/ 27 w 27"/>
                <a:gd name="T11" fmla="*/ 13 h 44"/>
                <a:gd name="T12" fmla="*/ 10 w 27"/>
                <a:gd name="T13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44">
                  <a:moveTo>
                    <a:pt x="8" y="6"/>
                  </a:moveTo>
                  <a:cubicBezTo>
                    <a:pt x="5" y="9"/>
                    <a:pt x="1" y="8"/>
                    <a:pt x="0" y="13"/>
                  </a:cubicBezTo>
                  <a:cubicBezTo>
                    <a:pt x="0" y="17"/>
                    <a:pt x="5" y="19"/>
                    <a:pt x="7" y="23"/>
                  </a:cubicBezTo>
                  <a:cubicBezTo>
                    <a:pt x="12" y="29"/>
                    <a:pt x="13" y="38"/>
                    <a:pt x="17" y="44"/>
                  </a:cubicBezTo>
                  <a:cubicBezTo>
                    <a:pt x="20" y="36"/>
                    <a:pt x="7" y="13"/>
                    <a:pt x="17" y="9"/>
                  </a:cubicBezTo>
                  <a:cubicBezTo>
                    <a:pt x="20" y="11"/>
                    <a:pt x="23" y="20"/>
                    <a:pt x="27" y="13"/>
                  </a:cubicBezTo>
                  <a:cubicBezTo>
                    <a:pt x="20" y="11"/>
                    <a:pt x="18" y="0"/>
                    <a:pt x="10" y="4"/>
                  </a:cubicBezTo>
                </a:path>
              </a:pathLst>
            </a:custGeom>
            <a:solidFill>
              <a:srgbClr val="B24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141" name="Freeform 33"/>
            <p:cNvSpPr>
              <a:spLocks/>
            </p:cNvSpPr>
            <p:nvPr/>
          </p:nvSpPr>
          <p:spPr bwMode="auto">
            <a:xfrm>
              <a:off x="3621" y="3074"/>
              <a:ext cx="139" cy="330"/>
            </a:xfrm>
            <a:custGeom>
              <a:avLst/>
              <a:gdLst>
                <a:gd name="T0" fmla="*/ 8 w 62"/>
                <a:gd name="T1" fmla="*/ 50 h 147"/>
                <a:gd name="T2" fmla="*/ 3 w 62"/>
                <a:gd name="T3" fmla="*/ 100 h 147"/>
                <a:gd name="T4" fmla="*/ 6 w 62"/>
                <a:gd name="T5" fmla="*/ 121 h 147"/>
                <a:gd name="T6" fmla="*/ 8 w 62"/>
                <a:gd name="T7" fmla="*/ 142 h 147"/>
                <a:gd name="T8" fmla="*/ 21 w 62"/>
                <a:gd name="T9" fmla="*/ 129 h 147"/>
                <a:gd name="T10" fmla="*/ 37 w 62"/>
                <a:gd name="T11" fmla="*/ 115 h 147"/>
                <a:gd name="T12" fmla="*/ 55 w 62"/>
                <a:gd name="T13" fmla="*/ 105 h 147"/>
                <a:gd name="T14" fmla="*/ 53 w 62"/>
                <a:gd name="T15" fmla="*/ 87 h 147"/>
                <a:gd name="T16" fmla="*/ 36 w 62"/>
                <a:gd name="T17" fmla="*/ 71 h 147"/>
                <a:gd name="T18" fmla="*/ 27 w 62"/>
                <a:gd name="T19" fmla="*/ 46 h 147"/>
                <a:gd name="T20" fmla="*/ 15 w 62"/>
                <a:gd name="T21" fmla="*/ 23 h 147"/>
                <a:gd name="T22" fmla="*/ 1 w 62"/>
                <a:gd name="T23" fmla="*/ 9 h 147"/>
                <a:gd name="T24" fmla="*/ 8 w 62"/>
                <a:gd name="T25" fmla="*/ 5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147">
                  <a:moveTo>
                    <a:pt x="8" y="50"/>
                  </a:moveTo>
                  <a:cubicBezTo>
                    <a:pt x="19" y="64"/>
                    <a:pt x="7" y="88"/>
                    <a:pt x="3" y="100"/>
                  </a:cubicBezTo>
                  <a:cubicBezTo>
                    <a:pt x="0" y="108"/>
                    <a:pt x="5" y="114"/>
                    <a:pt x="6" y="121"/>
                  </a:cubicBezTo>
                  <a:cubicBezTo>
                    <a:pt x="7" y="128"/>
                    <a:pt x="0" y="138"/>
                    <a:pt x="8" y="142"/>
                  </a:cubicBezTo>
                  <a:cubicBezTo>
                    <a:pt x="18" y="147"/>
                    <a:pt x="18" y="134"/>
                    <a:pt x="21" y="129"/>
                  </a:cubicBezTo>
                  <a:cubicBezTo>
                    <a:pt x="24" y="124"/>
                    <a:pt x="31" y="118"/>
                    <a:pt x="37" y="115"/>
                  </a:cubicBezTo>
                  <a:cubicBezTo>
                    <a:pt x="44" y="111"/>
                    <a:pt x="50" y="113"/>
                    <a:pt x="55" y="105"/>
                  </a:cubicBezTo>
                  <a:cubicBezTo>
                    <a:pt x="62" y="96"/>
                    <a:pt x="61" y="94"/>
                    <a:pt x="53" y="87"/>
                  </a:cubicBezTo>
                  <a:cubicBezTo>
                    <a:pt x="47" y="82"/>
                    <a:pt x="40" y="78"/>
                    <a:pt x="36" y="71"/>
                  </a:cubicBezTo>
                  <a:cubicBezTo>
                    <a:pt x="31" y="64"/>
                    <a:pt x="30" y="54"/>
                    <a:pt x="27" y="46"/>
                  </a:cubicBezTo>
                  <a:cubicBezTo>
                    <a:pt x="23" y="37"/>
                    <a:pt x="17" y="32"/>
                    <a:pt x="15" y="23"/>
                  </a:cubicBezTo>
                  <a:cubicBezTo>
                    <a:pt x="14" y="19"/>
                    <a:pt x="9" y="0"/>
                    <a:pt x="1" y="9"/>
                  </a:cubicBezTo>
                  <a:cubicBezTo>
                    <a:pt x="10" y="15"/>
                    <a:pt x="10" y="39"/>
                    <a:pt x="8" y="50"/>
                  </a:cubicBezTo>
                </a:path>
              </a:pathLst>
            </a:custGeom>
            <a:solidFill>
              <a:srgbClr val="BA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142" name="Freeform 34"/>
            <p:cNvSpPr>
              <a:spLocks/>
            </p:cNvSpPr>
            <p:nvPr/>
          </p:nvSpPr>
          <p:spPr bwMode="auto">
            <a:xfrm>
              <a:off x="2274" y="761"/>
              <a:ext cx="981" cy="1391"/>
            </a:xfrm>
            <a:custGeom>
              <a:avLst/>
              <a:gdLst>
                <a:gd name="T0" fmla="*/ 319 w 437"/>
                <a:gd name="T1" fmla="*/ 241 h 620"/>
                <a:gd name="T2" fmla="*/ 276 w 437"/>
                <a:gd name="T3" fmla="*/ 179 h 620"/>
                <a:gd name="T4" fmla="*/ 294 w 437"/>
                <a:gd name="T5" fmla="*/ 17 h 620"/>
                <a:gd name="T6" fmla="*/ 238 w 437"/>
                <a:gd name="T7" fmla="*/ 20 h 620"/>
                <a:gd name="T8" fmla="*/ 205 w 437"/>
                <a:gd name="T9" fmla="*/ 206 h 620"/>
                <a:gd name="T10" fmla="*/ 196 w 437"/>
                <a:gd name="T11" fmla="*/ 32 h 620"/>
                <a:gd name="T12" fmla="*/ 151 w 437"/>
                <a:gd name="T13" fmla="*/ 44 h 620"/>
                <a:gd name="T14" fmla="*/ 144 w 437"/>
                <a:gd name="T15" fmla="*/ 271 h 620"/>
                <a:gd name="T16" fmla="*/ 90 w 437"/>
                <a:gd name="T17" fmla="*/ 73 h 620"/>
                <a:gd name="T18" fmla="*/ 36 w 437"/>
                <a:gd name="T19" fmla="*/ 94 h 620"/>
                <a:gd name="T20" fmla="*/ 70 w 437"/>
                <a:gd name="T21" fmla="*/ 252 h 620"/>
                <a:gd name="T22" fmla="*/ 46 w 437"/>
                <a:gd name="T23" fmla="*/ 352 h 620"/>
                <a:gd name="T24" fmla="*/ 42 w 437"/>
                <a:gd name="T25" fmla="*/ 361 h 620"/>
                <a:gd name="T26" fmla="*/ 22 w 437"/>
                <a:gd name="T27" fmla="*/ 544 h 620"/>
                <a:gd name="T28" fmla="*/ 21 w 437"/>
                <a:gd name="T29" fmla="*/ 545 h 620"/>
                <a:gd name="T30" fmla="*/ 41 w 437"/>
                <a:gd name="T31" fmla="*/ 557 h 620"/>
                <a:gd name="T32" fmla="*/ 70 w 437"/>
                <a:gd name="T33" fmla="*/ 583 h 620"/>
                <a:gd name="T34" fmla="*/ 123 w 437"/>
                <a:gd name="T35" fmla="*/ 604 h 620"/>
                <a:gd name="T36" fmla="*/ 128 w 437"/>
                <a:gd name="T37" fmla="*/ 620 h 620"/>
                <a:gd name="T38" fmla="*/ 216 w 437"/>
                <a:gd name="T39" fmla="*/ 495 h 620"/>
                <a:gd name="T40" fmla="*/ 272 w 437"/>
                <a:gd name="T41" fmla="*/ 463 h 620"/>
                <a:gd name="T42" fmla="*/ 274 w 437"/>
                <a:gd name="T43" fmla="*/ 465 h 620"/>
                <a:gd name="T44" fmla="*/ 284 w 437"/>
                <a:gd name="T45" fmla="*/ 462 h 620"/>
                <a:gd name="T46" fmla="*/ 384 w 437"/>
                <a:gd name="T47" fmla="*/ 435 h 620"/>
                <a:gd name="T48" fmla="*/ 437 w 437"/>
                <a:gd name="T49" fmla="*/ 428 h 620"/>
                <a:gd name="T50" fmla="*/ 437 w 437"/>
                <a:gd name="T51" fmla="*/ 426 h 620"/>
                <a:gd name="T52" fmla="*/ 319 w 437"/>
                <a:gd name="T53" fmla="*/ 241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37" h="620">
                  <a:moveTo>
                    <a:pt x="319" y="241"/>
                  </a:moveTo>
                  <a:cubicBezTo>
                    <a:pt x="290" y="226"/>
                    <a:pt x="276" y="217"/>
                    <a:pt x="276" y="179"/>
                  </a:cubicBezTo>
                  <a:cubicBezTo>
                    <a:pt x="276" y="141"/>
                    <a:pt x="287" y="52"/>
                    <a:pt x="294" y="17"/>
                  </a:cubicBezTo>
                  <a:cubicBezTo>
                    <a:pt x="296" y="0"/>
                    <a:pt x="244" y="0"/>
                    <a:pt x="238" y="20"/>
                  </a:cubicBezTo>
                  <a:cubicBezTo>
                    <a:pt x="232" y="79"/>
                    <a:pt x="207" y="212"/>
                    <a:pt x="205" y="206"/>
                  </a:cubicBezTo>
                  <a:cubicBezTo>
                    <a:pt x="203" y="200"/>
                    <a:pt x="195" y="65"/>
                    <a:pt x="196" y="32"/>
                  </a:cubicBezTo>
                  <a:cubicBezTo>
                    <a:pt x="195" y="12"/>
                    <a:pt x="150" y="20"/>
                    <a:pt x="151" y="44"/>
                  </a:cubicBezTo>
                  <a:cubicBezTo>
                    <a:pt x="151" y="44"/>
                    <a:pt x="160" y="262"/>
                    <a:pt x="144" y="271"/>
                  </a:cubicBezTo>
                  <a:cubicBezTo>
                    <a:pt x="128" y="280"/>
                    <a:pt x="98" y="142"/>
                    <a:pt x="90" y="73"/>
                  </a:cubicBezTo>
                  <a:cubicBezTo>
                    <a:pt x="87" y="48"/>
                    <a:pt x="29" y="58"/>
                    <a:pt x="36" y="94"/>
                  </a:cubicBezTo>
                  <a:cubicBezTo>
                    <a:pt x="40" y="142"/>
                    <a:pt x="56" y="199"/>
                    <a:pt x="70" y="252"/>
                  </a:cubicBezTo>
                  <a:cubicBezTo>
                    <a:pt x="78" y="284"/>
                    <a:pt x="59" y="323"/>
                    <a:pt x="46" y="352"/>
                  </a:cubicBezTo>
                  <a:cubicBezTo>
                    <a:pt x="45" y="354"/>
                    <a:pt x="42" y="361"/>
                    <a:pt x="42" y="361"/>
                  </a:cubicBezTo>
                  <a:cubicBezTo>
                    <a:pt x="0" y="441"/>
                    <a:pt x="8" y="486"/>
                    <a:pt x="22" y="544"/>
                  </a:cubicBezTo>
                  <a:cubicBezTo>
                    <a:pt x="21" y="545"/>
                    <a:pt x="21" y="545"/>
                    <a:pt x="21" y="545"/>
                  </a:cubicBezTo>
                  <a:cubicBezTo>
                    <a:pt x="28" y="550"/>
                    <a:pt x="34" y="552"/>
                    <a:pt x="41" y="557"/>
                  </a:cubicBezTo>
                  <a:cubicBezTo>
                    <a:pt x="52" y="564"/>
                    <a:pt x="59" y="576"/>
                    <a:pt x="70" y="583"/>
                  </a:cubicBezTo>
                  <a:cubicBezTo>
                    <a:pt x="85" y="594"/>
                    <a:pt x="112" y="586"/>
                    <a:pt x="123" y="604"/>
                  </a:cubicBezTo>
                  <a:cubicBezTo>
                    <a:pt x="125" y="610"/>
                    <a:pt x="127" y="615"/>
                    <a:pt x="128" y="620"/>
                  </a:cubicBezTo>
                  <a:cubicBezTo>
                    <a:pt x="142" y="592"/>
                    <a:pt x="204" y="554"/>
                    <a:pt x="216" y="495"/>
                  </a:cubicBezTo>
                  <a:cubicBezTo>
                    <a:pt x="222" y="438"/>
                    <a:pt x="267" y="448"/>
                    <a:pt x="272" y="463"/>
                  </a:cubicBezTo>
                  <a:cubicBezTo>
                    <a:pt x="274" y="465"/>
                    <a:pt x="274" y="465"/>
                    <a:pt x="274" y="465"/>
                  </a:cubicBezTo>
                  <a:cubicBezTo>
                    <a:pt x="278" y="464"/>
                    <a:pt x="282" y="463"/>
                    <a:pt x="284" y="462"/>
                  </a:cubicBezTo>
                  <a:cubicBezTo>
                    <a:pt x="304" y="455"/>
                    <a:pt x="331" y="443"/>
                    <a:pt x="384" y="435"/>
                  </a:cubicBezTo>
                  <a:cubicBezTo>
                    <a:pt x="400" y="433"/>
                    <a:pt x="418" y="430"/>
                    <a:pt x="437" y="428"/>
                  </a:cubicBezTo>
                  <a:cubicBezTo>
                    <a:pt x="437" y="426"/>
                    <a:pt x="437" y="426"/>
                    <a:pt x="437" y="426"/>
                  </a:cubicBezTo>
                  <a:cubicBezTo>
                    <a:pt x="426" y="307"/>
                    <a:pt x="347" y="256"/>
                    <a:pt x="319" y="241"/>
                  </a:cubicBezTo>
                </a:path>
              </a:pathLst>
            </a:custGeom>
            <a:solidFill>
              <a:srgbClr val="CA4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143" name="Freeform 35"/>
            <p:cNvSpPr>
              <a:spLocks/>
            </p:cNvSpPr>
            <p:nvPr/>
          </p:nvSpPr>
          <p:spPr bwMode="auto">
            <a:xfrm>
              <a:off x="1702" y="2312"/>
              <a:ext cx="236" cy="119"/>
            </a:xfrm>
            <a:custGeom>
              <a:avLst/>
              <a:gdLst>
                <a:gd name="T0" fmla="*/ 97 w 105"/>
                <a:gd name="T1" fmla="*/ 53 h 53"/>
                <a:gd name="T2" fmla="*/ 105 w 105"/>
                <a:gd name="T3" fmla="*/ 4 h 53"/>
                <a:gd name="T4" fmla="*/ 104 w 105"/>
                <a:gd name="T5" fmla="*/ 4 h 53"/>
                <a:gd name="T6" fmla="*/ 19 w 105"/>
                <a:gd name="T7" fmla="*/ 2 h 53"/>
                <a:gd name="T8" fmla="*/ 26 w 105"/>
                <a:gd name="T9" fmla="*/ 48 h 53"/>
                <a:gd name="T10" fmla="*/ 71 w 105"/>
                <a:gd name="T11" fmla="*/ 50 h 53"/>
                <a:gd name="T12" fmla="*/ 97 w 105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53">
                  <a:moveTo>
                    <a:pt x="97" y="53"/>
                  </a:moveTo>
                  <a:cubicBezTo>
                    <a:pt x="100" y="37"/>
                    <a:pt x="103" y="21"/>
                    <a:pt x="105" y="4"/>
                  </a:cubicBezTo>
                  <a:cubicBezTo>
                    <a:pt x="104" y="4"/>
                    <a:pt x="104" y="4"/>
                    <a:pt x="104" y="4"/>
                  </a:cubicBezTo>
                  <a:cubicBezTo>
                    <a:pt x="75" y="4"/>
                    <a:pt x="47" y="2"/>
                    <a:pt x="19" y="2"/>
                  </a:cubicBezTo>
                  <a:cubicBezTo>
                    <a:pt x="2" y="0"/>
                    <a:pt x="0" y="48"/>
                    <a:pt x="26" y="48"/>
                  </a:cubicBezTo>
                  <a:cubicBezTo>
                    <a:pt x="41" y="50"/>
                    <a:pt x="56" y="48"/>
                    <a:pt x="71" y="50"/>
                  </a:cubicBezTo>
                  <a:cubicBezTo>
                    <a:pt x="82" y="50"/>
                    <a:pt x="87" y="53"/>
                    <a:pt x="97" y="53"/>
                  </a:cubicBezTo>
                </a:path>
              </a:pathLst>
            </a:custGeom>
            <a:solidFill>
              <a:srgbClr val="CA4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144" name="Freeform 36"/>
            <p:cNvSpPr>
              <a:spLocks/>
            </p:cNvSpPr>
            <p:nvPr/>
          </p:nvSpPr>
          <p:spPr bwMode="auto">
            <a:xfrm>
              <a:off x="3089" y="2031"/>
              <a:ext cx="505" cy="471"/>
            </a:xfrm>
            <a:custGeom>
              <a:avLst/>
              <a:gdLst>
                <a:gd name="T0" fmla="*/ 149 w 225"/>
                <a:gd name="T1" fmla="*/ 67 h 210"/>
                <a:gd name="T2" fmla="*/ 93 w 225"/>
                <a:gd name="T3" fmla="*/ 23 h 210"/>
                <a:gd name="T4" fmla="*/ 26 w 225"/>
                <a:gd name="T5" fmla="*/ 15 h 210"/>
                <a:gd name="T6" fmla="*/ 13 w 225"/>
                <a:gd name="T7" fmla="*/ 64 h 210"/>
                <a:gd name="T8" fmla="*/ 12 w 225"/>
                <a:gd name="T9" fmla="*/ 69 h 210"/>
                <a:gd name="T10" fmla="*/ 13 w 225"/>
                <a:gd name="T11" fmla="*/ 70 h 210"/>
                <a:gd name="T12" fmla="*/ 13 w 225"/>
                <a:gd name="T13" fmla="*/ 100 h 210"/>
                <a:gd name="T14" fmla="*/ 4 w 225"/>
                <a:gd name="T15" fmla="*/ 127 h 210"/>
                <a:gd name="T16" fmla="*/ 9 w 225"/>
                <a:gd name="T17" fmla="*/ 163 h 210"/>
                <a:gd name="T18" fmla="*/ 31 w 225"/>
                <a:gd name="T19" fmla="*/ 196 h 210"/>
                <a:gd name="T20" fmla="*/ 72 w 225"/>
                <a:gd name="T21" fmla="*/ 205 h 210"/>
                <a:gd name="T22" fmla="*/ 105 w 225"/>
                <a:gd name="T23" fmla="*/ 191 h 210"/>
                <a:gd name="T24" fmla="*/ 134 w 225"/>
                <a:gd name="T25" fmla="*/ 195 h 210"/>
                <a:gd name="T26" fmla="*/ 168 w 225"/>
                <a:gd name="T27" fmla="*/ 168 h 210"/>
                <a:gd name="T28" fmla="*/ 196 w 225"/>
                <a:gd name="T29" fmla="*/ 173 h 210"/>
                <a:gd name="T30" fmla="*/ 217 w 225"/>
                <a:gd name="T31" fmla="*/ 134 h 210"/>
                <a:gd name="T32" fmla="*/ 149 w 225"/>
                <a:gd name="T33" fmla="*/ 6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5" h="210">
                  <a:moveTo>
                    <a:pt x="149" y="67"/>
                  </a:moveTo>
                  <a:cubicBezTo>
                    <a:pt x="126" y="55"/>
                    <a:pt x="125" y="41"/>
                    <a:pt x="93" y="23"/>
                  </a:cubicBezTo>
                  <a:cubicBezTo>
                    <a:pt x="62" y="6"/>
                    <a:pt x="57" y="0"/>
                    <a:pt x="26" y="15"/>
                  </a:cubicBezTo>
                  <a:cubicBezTo>
                    <a:pt x="20" y="28"/>
                    <a:pt x="18" y="44"/>
                    <a:pt x="13" y="64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3" y="76"/>
                    <a:pt x="12" y="87"/>
                    <a:pt x="13" y="100"/>
                  </a:cubicBezTo>
                  <a:cubicBezTo>
                    <a:pt x="14" y="113"/>
                    <a:pt x="6" y="115"/>
                    <a:pt x="4" y="127"/>
                  </a:cubicBezTo>
                  <a:cubicBezTo>
                    <a:pt x="2" y="139"/>
                    <a:pt x="0" y="148"/>
                    <a:pt x="9" y="163"/>
                  </a:cubicBezTo>
                  <a:cubicBezTo>
                    <a:pt x="18" y="178"/>
                    <a:pt x="19" y="184"/>
                    <a:pt x="31" y="196"/>
                  </a:cubicBezTo>
                  <a:cubicBezTo>
                    <a:pt x="43" y="208"/>
                    <a:pt x="51" y="210"/>
                    <a:pt x="72" y="205"/>
                  </a:cubicBezTo>
                  <a:cubicBezTo>
                    <a:pt x="93" y="200"/>
                    <a:pt x="96" y="195"/>
                    <a:pt x="105" y="191"/>
                  </a:cubicBezTo>
                  <a:cubicBezTo>
                    <a:pt x="114" y="187"/>
                    <a:pt x="112" y="200"/>
                    <a:pt x="134" y="195"/>
                  </a:cubicBezTo>
                  <a:cubicBezTo>
                    <a:pt x="156" y="190"/>
                    <a:pt x="162" y="173"/>
                    <a:pt x="168" y="168"/>
                  </a:cubicBezTo>
                  <a:cubicBezTo>
                    <a:pt x="174" y="163"/>
                    <a:pt x="179" y="180"/>
                    <a:pt x="196" y="173"/>
                  </a:cubicBezTo>
                  <a:cubicBezTo>
                    <a:pt x="213" y="166"/>
                    <a:pt x="225" y="159"/>
                    <a:pt x="217" y="134"/>
                  </a:cubicBezTo>
                  <a:cubicBezTo>
                    <a:pt x="209" y="109"/>
                    <a:pt x="172" y="79"/>
                    <a:pt x="149" y="67"/>
                  </a:cubicBezTo>
                </a:path>
              </a:pathLst>
            </a:custGeom>
            <a:solidFill>
              <a:srgbClr val="D69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145" name="Freeform 37"/>
            <p:cNvSpPr>
              <a:spLocks/>
            </p:cNvSpPr>
            <p:nvPr/>
          </p:nvSpPr>
          <p:spPr bwMode="auto">
            <a:xfrm>
              <a:off x="1861" y="1802"/>
              <a:ext cx="741" cy="1575"/>
            </a:xfrm>
            <a:custGeom>
              <a:avLst/>
              <a:gdLst>
                <a:gd name="T0" fmla="*/ 160 w 330"/>
                <a:gd name="T1" fmla="*/ 0 h 702"/>
                <a:gd name="T2" fmla="*/ 176 w 330"/>
                <a:gd name="T3" fmla="*/ 50 h 702"/>
                <a:gd name="T4" fmla="*/ 200 w 330"/>
                <a:gd name="T5" fmla="*/ 76 h 702"/>
                <a:gd name="T6" fmla="*/ 225 w 330"/>
                <a:gd name="T7" fmla="*/ 93 h 702"/>
                <a:gd name="T8" fmla="*/ 254 w 330"/>
                <a:gd name="T9" fmla="*/ 119 h 702"/>
                <a:gd name="T10" fmla="*/ 307 w 330"/>
                <a:gd name="T11" fmla="*/ 140 h 702"/>
                <a:gd name="T12" fmla="*/ 266 w 330"/>
                <a:gd name="T13" fmla="*/ 256 h 702"/>
                <a:gd name="T14" fmla="*/ 242 w 330"/>
                <a:gd name="T15" fmla="*/ 311 h 702"/>
                <a:gd name="T16" fmla="*/ 212 w 330"/>
                <a:gd name="T17" fmla="*/ 370 h 702"/>
                <a:gd name="T18" fmla="*/ 187 w 330"/>
                <a:gd name="T19" fmla="*/ 431 h 702"/>
                <a:gd name="T20" fmla="*/ 169 w 330"/>
                <a:gd name="T21" fmla="*/ 491 h 702"/>
                <a:gd name="T22" fmla="*/ 153 w 330"/>
                <a:gd name="T23" fmla="*/ 607 h 702"/>
                <a:gd name="T24" fmla="*/ 171 w 330"/>
                <a:gd name="T25" fmla="*/ 655 h 702"/>
                <a:gd name="T26" fmla="*/ 191 w 330"/>
                <a:gd name="T27" fmla="*/ 699 h 702"/>
                <a:gd name="T28" fmla="*/ 191 w 330"/>
                <a:gd name="T29" fmla="*/ 702 h 702"/>
                <a:gd name="T30" fmla="*/ 174 w 330"/>
                <a:gd name="T31" fmla="*/ 700 h 702"/>
                <a:gd name="T32" fmla="*/ 157 w 330"/>
                <a:gd name="T33" fmla="*/ 691 h 702"/>
                <a:gd name="T34" fmla="*/ 122 w 330"/>
                <a:gd name="T35" fmla="*/ 668 h 702"/>
                <a:gd name="T36" fmla="*/ 108 w 330"/>
                <a:gd name="T37" fmla="*/ 648 h 702"/>
                <a:gd name="T38" fmla="*/ 88 w 330"/>
                <a:gd name="T39" fmla="*/ 633 h 702"/>
                <a:gd name="T40" fmla="*/ 60 w 330"/>
                <a:gd name="T41" fmla="*/ 590 h 702"/>
                <a:gd name="T42" fmla="*/ 5 w 330"/>
                <a:gd name="T43" fmla="*/ 478 h 702"/>
                <a:gd name="T44" fmla="*/ 15 w 330"/>
                <a:gd name="T45" fmla="*/ 350 h 702"/>
                <a:gd name="T46" fmla="*/ 25 w 330"/>
                <a:gd name="T47" fmla="*/ 288 h 702"/>
                <a:gd name="T48" fmla="*/ 35 w 330"/>
                <a:gd name="T49" fmla="*/ 223 h 702"/>
                <a:gd name="T50" fmla="*/ 80 w 330"/>
                <a:gd name="T51" fmla="*/ 110 h 702"/>
                <a:gd name="T52" fmla="*/ 124 w 330"/>
                <a:gd name="T53" fmla="*/ 45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30" h="702">
                  <a:moveTo>
                    <a:pt x="160" y="0"/>
                  </a:moveTo>
                  <a:cubicBezTo>
                    <a:pt x="156" y="12"/>
                    <a:pt x="169" y="40"/>
                    <a:pt x="176" y="50"/>
                  </a:cubicBezTo>
                  <a:cubicBezTo>
                    <a:pt x="182" y="60"/>
                    <a:pt x="192" y="68"/>
                    <a:pt x="200" y="76"/>
                  </a:cubicBezTo>
                  <a:cubicBezTo>
                    <a:pt x="208" y="84"/>
                    <a:pt x="216" y="87"/>
                    <a:pt x="225" y="93"/>
                  </a:cubicBezTo>
                  <a:cubicBezTo>
                    <a:pt x="236" y="100"/>
                    <a:pt x="243" y="112"/>
                    <a:pt x="254" y="119"/>
                  </a:cubicBezTo>
                  <a:cubicBezTo>
                    <a:pt x="269" y="130"/>
                    <a:pt x="296" y="122"/>
                    <a:pt x="307" y="140"/>
                  </a:cubicBezTo>
                  <a:cubicBezTo>
                    <a:pt x="330" y="181"/>
                    <a:pt x="279" y="222"/>
                    <a:pt x="266" y="256"/>
                  </a:cubicBezTo>
                  <a:cubicBezTo>
                    <a:pt x="259" y="275"/>
                    <a:pt x="253" y="293"/>
                    <a:pt x="242" y="311"/>
                  </a:cubicBezTo>
                  <a:cubicBezTo>
                    <a:pt x="230" y="331"/>
                    <a:pt x="218" y="348"/>
                    <a:pt x="212" y="370"/>
                  </a:cubicBezTo>
                  <a:cubicBezTo>
                    <a:pt x="205" y="391"/>
                    <a:pt x="195" y="411"/>
                    <a:pt x="187" y="431"/>
                  </a:cubicBezTo>
                  <a:cubicBezTo>
                    <a:pt x="178" y="450"/>
                    <a:pt x="176" y="471"/>
                    <a:pt x="169" y="491"/>
                  </a:cubicBezTo>
                  <a:cubicBezTo>
                    <a:pt x="157" y="530"/>
                    <a:pt x="135" y="565"/>
                    <a:pt x="153" y="607"/>
                  </a:cubicBezTo>
                  <a:cubicBezTo>
                    <a:pt x="160" y="625"/>
                    <a:pt x="162" y="638"/>
                    <a:pt x="171" y="655"/>
                  </a:cubicBezTo>
                  <a:cubicBezTo>
                    <a:pt x="176" y="667"/>
                    <a:pt x="182" y="687"/>
                    <a:pt x="191" y="699"/>
                  </a:cubicBezTo>
                  <a:cubicBezTo>
                    <a:pt x="193" y="701"/>
                    <a:pt x="193" y="702"/>
                    <a:pt x="191" y="702"/>
                  </a:cubicBezTo>
                  <a:cubicBezTo>
                    <a:pt x="185" y="701"/>
                    <a:pt x="180" y="702"/>
                    <a:pt x="174" y="700"/>
                  </a:cubicBezTo>
                  <a:cubicBezTo>
                    <a:pt x="168" y="699"/>
                    <a:pt x="163" y="694"/>
                    <a:pt x="157" y="691"/>
                  </a:cubicBezTo>
                  <a:cubicBezTo>
                    <a:pt x="144" y="685"/>
                    <a:pt x="132" y="680"/>
                    <a:pt x="122" y="668"/>
                  </a:cubicBezTo>
                  <a:cubicBezTo>
                    <a:pt x="117" y="662"/>
                    <a:pt x="114" y="654"/>
                    <a:pt x="108" y="648"/>
                  </a:cubicBezTo>
                  <a:cubicBezTo>
                    <a:pt x="102" y="642"/>
                    <a:pt x="94" y="639"/>
                    <a:pt x="88" y="633"/>
                  </a:cubicBezTo>
                  <a:cubicBezTo>
                    <a:pt x="75" y="623"/>
                    <a:pt x="67" y="605"/>
                    <a:pt x="60" y="590"/>
                  </a:cubicBezTo>
                  <a:cubicBezTo>
                    <a:pt x="41" y="553"/>
                    <a:pt x="11" y="520"/>
                    <a:pt x="5" y="478"/>
                  </a:cubicBezTo>
                  <a:cubicBezTo>
                    <a:pt x="0" y="438"/>
                    <a:pt x="1" y="386"/>
                    <a:pt x="15" y="350"/>
                  </a:cubicBezTo>
                  <a:cubicBezTo>
                    <a:pt x="22" y="329"/>
                    <a:pt x="22" y="310"/>
                    <a:pt x="25" y="288"/>
                  </a:cubicBezTo>
                  <a:cubicBezTo>
                    <a:pt x="28" y="266"/>
                    <a:pt x="32" y="245"/>
                    <a:pt x="35" y="223"/>
                  </a:cubicBezTo>
                  <a:cubicBezTo>
                    <a:pt x="38" y="187"/>
                    <a:pt x="53" y="137"/>
                    <a:pt x="80" y="110"/>
                  </a:cubicBezTo>
                  <a:cubicBezTo>
                    <a:pt x="100" y="86"/>
                    <a:pt x="114" y="63"/>
                    <a:pt x="124" y="45"/>
                  </a:cubicBezTo>
                </a:path>
              </a:pathLst>
            </a:custGeom>
            <a:solidFill>
              <a:srgbClr val="D69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146" name="Freeform 38"/>
            <p:cNvSpPr>
              <a:spLocks/>
            </p:cNvSpPr>
            <p:nvPr/>
          </p:nvSpPr>
          <p:spPr bwMode="auto">
            <a:xfrm>
              <a:off x="3605" y="2709"/>
              <a:ext cx="287" cy="929"/>
            </a:xfrm>
            <a:custGeom>
              <a:avLst/>
              <a:gdLst>
                <a:gd name="T0" fmla="*/ 99 w 128"/>
                <a:gd name="T1" fmla="*/ 69 h 414"/>
                <a:gd name="T2" fmla="*/ 86 w 128"/>
                <a:gd name="T3" fmla="*/ 7 h 414"/>
                <a:gd name="T4" fmla="*/ 85 w 128"/>
                <a:gd name="T5" fmla="*/ 0 h 414"/>
                <a:gd name="T6" fmla="*/ 84 w 128"/>
                <a:gd name="T7" fmla="*/ 0 h 414"/>
                <a:gd name="T8" fmla="*/ 74 w 128"/>
                <a:gd name="T9" fmla="*/ 18 h 414"/>
                <a:gd name="T10" fmla="*/ 65 w 128"/>
                <a:gd name="T11" fmla="*/ 36 h 414"/>
                <a:gd name="T12" fmla="*/ 73 w 128"/>
                <a:gd name="T13" fmla="*/ 56 h 414"/>
                <a:gd name="T14" fmla="*/ 74 w 128"/>
                <a:gd name="T15" fmla="*/ 78 h 414"/>
                <a:gd name="T16" fmla="*/ 73 w 128"/>
                <a:gd name="T17" fmla="*/ 102 h 414"/>
                <a:gd name="T18" fmla="*/ 56 w 128"/>
                <a:gd name="T19" fmla="*/ 113 h 414"/>
                <a:gd name="T20" fmla="*/ 63 w 128"/>
                <a:gd name="T21" fmla="*/ 129 h 414"/>
                <a:gd name="T22" fmla="*/ 72 w 128"/>
                <a:gd name="T23" fmla="*/ 145 h 414"/>
                <a:gd name="T24" fmla="*/ 94 w 128"/>
                <a:gd name="T25" fmla="*/ 186 h 414"/>
                <a:gd name="T26" fmla="*/ 93 w 128"/>
                <a:gd name="T27" fmla="*/ 197 h 414"/>
                <a:gd name="T28" fmla="*/ 98 w 128"/>
                <a:gd name="T29" fmla="*/ 206 h 414"/>
                <a:gd name="T30" fmla="*/ 103 w 128"/>
                <a:gd name="T31" fmla="*/ 230 h 414"/>
                <a:gd name="T32" fmla="*/ 95 w 128"/>
                <a:gd name="T33" fmla="*/ 250 h 414"/>
                <a:gd name="T34" fmla="*/ 94 w 128"/>
                <a:gd name="T35" fmla="*/ 273 h 414"/>
                <a:gd name="T36" fmla="*/ 86 w 128"/>
                <a:gd name="T37" fmla="*/ 291 h 414"/>
                <a:gd name="T38" fmla="*/ 69 w 128"/>
                <a:gd name="T39" fmla="*/ 304 h 414"/>
                <a:gd name="T40" fmla="*/ 58 w 128"/>
                <a:gd name="T41" fmla="*/ 326 h 414"/>
                <a:gd name="T42" fmla="*/ 48 w 128"/>
                <a:gd name="T43" fmla="*/ 350 h 414"/>
                <a:gd name="T44" fmla="*/ 2 w 128"/>
                <a:gd name="T45" fmla="*/ 372 h 414"/>
                <a:gd name="T46" fmla="*/ 13 w 128"/>
                <a:gd name="T47" fmla="*/ 405 h 414"/>
                <a:gd name="T48" fmla="*/ 40 w 128"/>
                <a:gd name="T49" fmla="*/ 398 h 414"/>
                <a:gd name="T50" fmla="*/ 49 w 128"/>
                <a:gd name="T51" fmla="*/ 390 h 414"/>
                <a:gd name="T52" fmla="*/ 65 w 128"/>
                <a:gd name="T53" fmla="*/ 393 h 414"/>
                <a:gd name="T54" fmla="*/ 84 w 128"/>
                <a:gd name="T55" fmla="*/ 405 h 414"/>
                <a:gd name="T56" fmla="*/ 84 w 128"/>
                <a:gd name="T57" fmla="*/ 405 h 414"/>
                <a:gd name="T58" fmla="*/ 84 w 128"/>
                <a:gd name="T59" fmla="*/ 391 h 414"/>
                <a:gd name="T60" fmla="*/ 114 w 128"/>
                <a:gd name="T61" fmla="*/ 249 h 414"/>
                <a:gd name="T62" fmla="*/ 99 w 128"/>
                <a:gd name="T63" fmla="*/ 69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8" h="414">
                  <a:moveTo>
                    <a:pt x="99" y="69"/>
                  </a:moveTo>
                  <a:cubicBezTo>
                    <a:pt x="90" y="27"/>
                    <a:pt x="88" y="22"/>
                    <a:pt x="86" y="7"/>
                  </a:cubicBezTo>
                  <a:cubicBezTo>
                    <a:pt x="85" y="5"/>
                    <a:pt x="85" y="2"/>
                    <a:pt x="85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1" y="7"/>
                    <a:pt x="79" y="13"/>
                    <a:pt x="74" y="18"/>
                  </a:cubicBezTo>
                  <a:cubicBezTo>
                    <a:pt x="66" y="26"/>
                    <a:pt x="65" y="25"/>
                    <a:pt x="65" y="36"/>
                  </a:cubicBezTo>
                  <a:cubicBezTo>
                    <a:pt x="65" y="46"/>
                    <a:pt x="68" y="48"/>
                    <a:pt x="73" y="56"/>
                  </a:cubicBezTo>
                  <a:cubicBezTo>
                    <a:pt x="77" y="65"/>
                    <a:pt x="74" y="70"/>
                    <a:pt x="74" y="78"/>
                  </a:cubicBezTo>
                  <a:cubicBezTo>
                    <a:pt x="74" y="86"/>
                    <a:pt x="77" y="95"/>
                    <a:pt x="73" y="102"/>
                  </a:cubicBezTo>
                  <a:cubicBezTo>
                    <a:pt x="69" y="109"/>
                    <a:pt x="60" y="107"/>
                    <a:pt x="56" y="113"/>
                  </a:cubicBezTo>
                  <a:cubicBezTo>
                    <a:pt x="48" y="123"/>
                    <a:pt x="57" y="123"/>
                    <a:pt x="63" y="129"/>
                  </a:cubicBezTo>
                  <a:cubicBezTo>
                    <a:pt x="67" y="133"/>
                    <a:pt x="68" y="140"/>
                    <a:pt x="72" y="145"/>
                  </a:cubicBezTo>
                  <a:cubicBezTo>
                    <a:pt x="81" y="156"/>
                    <a:pt x="93" y="171"/>
                    <a:pt x="94" y="186"/>
                  </a:cubicBezTo>
                  <a:cubicBezTo>
                    <a:pt x="94" y="190"/>
                    <a:pt x="92" y="193"/>
                    <a:pt x="93" y="197"/>
                  </a:cubicBezTo>
                  <a:cubicBezTo>
                    <a:pt x="93" y="200"/>
                    <a:pt x="96" y="203"/>
                    <a:pt x="98" y="206"/>
                  </a:cubicBezTo>
                  <a:cubicBezTo>
                    <a:pt x="101" y="214"/>
                    <a:pt x="104" y="223"/>
                    <a:pt x="103" y="230"/>
                  </a:cubicBezTo>
                  <a:cubicBezTo>
                    <a:pt x="102" y="238"/>
                    <a:pt x="98" y="242"/>
                    <a:pt x="95" y="250"/>
                  </a:cubicBezTo>
                  <a:cubicBezTo>
                    <a:pt x="92" y="257"/>
                    <a:pt x="95" y="266"/>
                    <a:pt x="94" y="273"/>
                  </a:cubicBezTo>
                  <a:cubicBezTo>
                    <a:pt x="93" y="278"/>
                    <a:pt x="90" y="287"/>
                    <a:pt x="86" y="291"/>
                  </a:cubicBezTo>
                  <a:cubicBezTo>
                    <a:pt x="81" y="297"/>
                    <a:pt x="73" y="297"/>
                    <a:pt x="69" y="304"/>
                  </a:cubicBezTo>
                  <a:cubicBezTo>
                    <a:pt x="65" y="310"/>
                    <a:pt x="61" y="319"/>
                    <a:pt x="58" y="326"/>
                  </a:cubicBezTo>
                  <a:cubicBezTo>
                    <a:pt x="54" y="333"/>
                    <a:pt x="54" y="344"/>
                    <a:pt x="48" y="350"/>
                  </a:cubicBezTo>
                  <a:cubicBezTo>
                    <a:pt x="40" y="359"/>
                    <a:pt x="5" y="355"/>
                    <a:pt x="2" y="372"/>
                  </a:cubicBezTo>
                  <a:cubicBezTo>
                    <a:pt x="0" y="389"/>
                    <a:pt x="11" y="402"/>
                    <a:pt x="13" y="405"/>
                  </a:cubicBezTo>
                  <a:cubicBezTo>
                    <a:pt x="20" y="414"/>
                    <a:pt x="33" y="404"/>
                    <a:pt x="40" y="398"/>
                  </a:cubicBezTo>
                  <a:cubicBezTo>
                    <a:pt x="44" y="395"/>
                    <a:pt x="43" y="392"/>
                    <a:pt x="49" y="390"/>
                  </a:cubicBezTo>
                  <a:cubicBezTo>
                    <a:pt x="54" y="389"/>
                    <a:pt x="60" y="393"/>
                    <a:pt x="65" y="393"/>
                  </a:cubicBezTo>
                  <a:cubicBezTo>
                    <a:pt x="80" y="393"/>
                    <a:pt x="77" y="392"/>
                    <a:pt x="84" y="405"/>
                  </a:cubicBezTo>
                  <a:cubicBezTo>
                    <a:pt x="84" y="405"/>
                    <a:pt x="84" y="405"/>
                    <a:pt x="84" y="405"/>
                  </a:cubicBezTo>
                  <a:cubicBezTo>
                    <a:pt x="85" y="401"/>
                    <a:pt x="85" y="396"/>
                    <a:pt x="84" y="391"/>
                  </a:cubicBezTo>
                  <a:cubicBezTo>
                    <a:pt x="90" y="363"/>
                    <a:pt x="100" y="352"/>
                    <a:pt x="114" y="249"/>
                  </a:cubicBezTo>
                  <a:cubicBezTo>
                    <a:pt x="128" y="146"/>
                    <a:pt x="108" y="111"/>
                    <a:pt x="99" y="69"/>
                  </a:cubicBezTo>
                </a:path>
              </a:pathLst>
            </a:custGeom>
            <a:solidFill>
              <a:srgbClr val="BA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147" name="Freeform 39"/>
            <p:cNvSpPr>
              <a:spLocks/>
            </p:cNvSpPr>
            <p:nvPr/>
          </p:nvSpPr>
          <p:spPr bwMode="auto">
            <a:xfrm>
              <a:off x="2075" y="3234"/>
              <a:ext cx="332" cy="695"/>
            </a:xfrm>
            <a:custGeom>
              <a:avLst/>
              <a:gdLst>
                <a:gd name="T0" fmla="*/ 144 w 148"/>
                <a:gd name="T1" fmla="*/ 114 h 310"/>
                <a:gd name="T2" fmla="*/ 137 w 148"/>
                <a:gd name="T3" fmla="*/ 110 h 310"/>
                <a:gd name="T4" fmla="*/ 99 w 148"/>
                <a:gd name="T5" fmla="*/ 66 h 310"/>
                <a:gd name="T6" fmla="*/ 95 w 148"/>
                <a:gd name="T7" fmla="*/ 64 h 310"/>
                <a:gd name="T8" fmla="*/ 96 w 148"/>
                <a:gd name="T9" fmla="*/ 64 h 310"/>
                <a:gd name="T10" fmla="*/ 79 w 148"/>
                <a:gd name="T11" fmla="*/ 62 h 310"/>
                <a:gd name="T12" fmla="*/ 62 w 148"/>
                <a:gd name="T13" fmla="*/ 53 h 310"/>
                <a:gd name="T14" fmla="*/ 27 w 148"/>
                <a:gd name="T15" fmla="*/ 30 h 310"/>
                <a:gd name="T16" fmla="*/ 13 w 148"/>
                <a:gd name="T17" fmla="*/ 10 h 310"/>
                <a:gd name="T18" fmla="*/ 0 w 148"/>
                <a:gd name="T19" fmla="*/ 0 h 310"/>
                <a:gd name="T20" fmla="*/ 0 w 148"/>
                <a:gd name="T21" fmla="*/ 0 h 310"/>
                <a:gd name="T22" fmla="*/ 18 w 148"/>
                <a:gd name="T23" fmla="*/ 267 h 310"/>
                <a:gd name="T24" fmla="*/ 147 w 148"/>
                <a:gd name="T25" fmla="*/ 272 h 310"/>
                <a:gd name="T26" fmla="*/ 144 w 148"/>
                <a:gd name="T27" fmla="*/ 114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" h="310">
                  <a:moveTo>
                    <a:pt x="144" y="114"/>
                  </a:moveTo>
                  <a:cubicBezTo>
                    <a:pt x="141" y="113"/>
                    <a:pt x="139" y="112"/>
                    <a:pt x="137" y="110"/>
                  </a:cubicBezTo>
                  <a:cubicBezTo>
                    <a:pt x="113" y="106"/>
                    <a:pt x="105" y="82"/>
                    <a:pt x="99" y="66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4"/>
                    <a:pt x="96" y="64"/>
                    <a:pt x="96" y="64"/>
                  </a:cubicBezTo>
                  <a:cubicBezTo>
                    <a:pt x="90" y="63"/>
                    <a:pt x="85" y="64"/>
                    <a:pt x="79" y="62"/>
                  </a:cubicBezTo>
                  <a:cubicBezTo>
                    <a:pt x="73" y="61"/>
                    <a:pt x="68" y="56"/>
                    <a:pt x="62" y="53"/>
                  </a:cubicBezTo>
                  <a:cubicBezTo>
                    <a:pt x="49" y="47"/>
                    <a:pt x="37" y="42"/>
                    <a:pt x="27" y="30"/>
                  </a:cubicBezTo>
                  <a:cubicBezTo>
                    <a:pt x="22" y="24"/>
                    <a:pt x="19" y="16"/>
                    <a:pt x="13" y="10"/>
                  </a:cubicBezTo>
                  <a:cubicBezTo>
                    <a:pt x="9" y="6"/>
                    <a:pt x="5" y="3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52"/>
                    <a:pt x="20" y="191"/>
                    <a:pt x="18" y="267"/>
                  </a:cubicBezTo>
                  <a:cubicBezTo>
                    <a:pt x="24" y="310"/>
                    <a:pt x="148" y="294"/>
                    <a:pt x="147" y="272"/>
                  </a:cubicBezTo>
                  <a:cubicBezTo>
                    <a:pt x="143" y="233"/>
                    <a:pt x="142" y="146"/>
                    <a:pt x="144" y="114"/>
                  </a:cubicBezTo>
                </a:path>
              </a:pathLst>
            </a:custGeom>
            <a:solidFill>
              <a:srgbClr val="5381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148" name="Freeform 40"/>
            <p:cNvSpPr>
              <a:spLocks/>
            </p:cNvSpPr>
            <p:nvPr/>
          </p:nvSpPr>
          <p:spPr bwMode="auto">
            <a:xfrm>
              <a:off x="2918" y="3700"/>
              <a:ext cx="321" cy="346"/>
            </a:xfrm>
            <a:custGeom>
              <a:avLst/>
              <a:gdLst>
                <a:gd name="T0" fmla="*/ 143 w 143"/>
                <a:gd name="T1" fmla="*/ 30 h 154"/>
                <a:gd name="T2" fmla="*/ 143 w 143"/>
                <a:gd name="T3" fmla="*/ 30 h 154"/>
                <a:gd name="T4" fmla="*/ 42 w 143"/>
                <a:gd name="T5" fmla="*/ 15 h 154"/>
                <a:gd name="T6" fmla="*/ 0 w 143"/>
                <a:gd name="T7" fmla="*/ 0 h 154"/>
                <a:gd name="T8" fmla="*/ 4 w 143"/>
                <a:gd name="T9" fmla="*/ 116 h 154"/>
                <a:gd name="T10" fmla="*/ 140 w 143"/>
                <a:gd name="T11" fmla="*/ 118 h 154"/>
                <a:gd name="T12" fmla="*/ 143 w 143"/>
                <a:gd name="T13" fmla="*/ 3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154">
                  <a:moveTo>
                    <a:pt x="143" y="30"/>
                  </a:moveTo>
                  <a:cubicBezTo>
                    <a:pt x="143" y="30"/>
                    <a:pt x="143" y="30"/>
                    <a:pt x="143" y="30"/>
                  </a:cubicBezTo>
                  <a:cubicBezTo>
                    <a:pt x="113" y="27"/>
                    <a:pt x="59" y="22"/>
                    <a:pt x="42" y="15"/>
                  </a:cubicBezTo>
                  <a:cubicBezTo>
                    <a:pt x="24" y="9"/>
                    <a:pt x="16" y="6"/>
                    <a:pt x="0" y="0"/>
                  </a:cubicBezTo>
                  <a:cubicBezTo>
                    <a:pt x="3" y="39"/>
                    <a:pt x="2" y="90"/>
                    <a:pt x="4" y="116"/>
                  </a:cubicBezTo>
                  <a:cubicBezTo>
                    <a:pt x="6" y="147"/>
                    <a:pt x="140" y="154"/>
                    <a:pt x="140" y="118"/>
                  </a:cubicBezTo>
                  <a:cubicBezTo>
                    <a:pt x="140" y="111"/>
                    <a:pt x="141" y="65"/>
                    <a:pt x="143" y="30"/>
                  </a:cubicBezTo>
                </a:path>
              </a:pathLst>
            </a:custGeom>
            <a:solidFill>
              <a:srgbClr val="CA4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149" name="Freeform 41"/>
            <p:cNvSpPr>
              <a:spLocks/>
            </p:cNvSpPr>
            <p:nvPr/>
          </p:nvSpPr>
          <p:spPr bwMode="auto">
            <a:xfrm>
              <a:off x="2786" y="3543"/>
              <a:ext cx="801" cy="254"/>
            </a:xfrm>
            <a:custGeom>
              <a:avLst/>
              <a:gdLst>
                <a:gd name="T0" fmla="*/ 357 w 357"/>
                <a:gd name="T1" fmla="*/ 103 h 113"/>
                <a:gd name="T2" fmla="*/ 356 w 357"/>
                <a:gd name="T3" fmla="*/ 102 h 113"/>
                <a:gd name="T4" fmla="*/ 344 w 357"/>
                <a:gd name="T5" fmla="*/ 83 h 113"/>
                <a:gd name="T6" fmla="*/ 316 w 357"/>
                <a:gd name="T7" fmla="*/ 86 h 113"/>
                <a:gd name="T8" fmla="*/ 301 w 357"/>
                <a:gd name="T9" fmla="*/ 88 h 113"/>
                <a:gd name="T10" fmla="*/ 290 w 357"/>
                <a:gd name="T11" fmla="*/ 82 h 113"/>
                <a:gd name="T12" fmla="*/ 272 w 357"/>
                <a:gd name="T13" fmla="*/ 82 h 113"/>
                <a:gd name="T14" fmla="*/ 249 w 357"/>
                <a:gd name="T15" fmla="*/ 82 h 113"/>
                <a:gd name="T16" fmla="*/ 235 w 357"/>
                <a:gd name="T17" fmla="*/ 69 h 113"/>
                <a:gd name="T18" fmla="*/ 193 w 357"/>
                <a:gd name="T19" fmla="*/ 51 h 113"/>
                <a:gd name="T20" fmla="*/ 184 w 357"/>
                <a:gd name="T21" fmla="*/ 45 h 113"/>
                <a:gd name="T22" fmla="*/ 181 w 357"/>
                <a:gd name="T23" fmla="*/ 34 h 113"/>
                <a:gd name="T24" fmla="*/ 160 w 357"/>
                <a:gd name="T25" fmla="*/ 24 h 113"/>
                <a:gd name="T26" fmla="*/ 122 w 357"/>
                <a:gd name="T27" fmla="*/ 8 h 113"/>
                <a:gd name="T28" fmla="*/ 129 w 357"/>
                <a:gd name="T29" fmla="*/ 25 h 113"/>
                <a:gd name="T30" fmla="*/ 118 w 357"/>
                <a:gd name="T31" fmla="*/ 41 h 113"/>
                <a:gd name="T32" fmla="*/ 101 w 357"/>
                <a:gd name="T33" fmla="*/ 44 h 113"/>
                <a:gd name="T34" fmla="*/ 97 w 357"/>
                <a:gd name="T35" fmla="*/ 55 h 113"/>
                <a:gd name="T36" fmla="*/ 87 w 357"/>
                <a:gd name="T37" fmla="*/ 57 h 113"/>
                <a:gd name="T38" fmla="*/ 67 w 357"/>
                <a:gd name="T39" fmla="*/ 52 h 113"/>
                <a:gd name="T40" fmla="*/ 44 w 357"/>
                <a:gd name="T41" fmla="*/ 56 h 113"/>
                <a:gd name="T42" fmla="*/ 0 w 357"/>
                <a:gd name="T43" fmla="*/ 52 h 113"/>
                <a:gd name="T44" fmla="*/ 47 w 357"/>
                <a:gd name="T45" fmla="*/ 65 h 113"/>
                <a:gd name="T46" fmla="*/ 101 w 357"/>
                <a:gd name="T47" fmla="*/ 85 h 113"/>
                <a:gd name="T48" fmla="*/ 221 w 357"/>
                <a:gd name="T49" fmla="*/ 102 h 113"/>
                <a:gd name="T50" fmla="*/ 273 w 357"/>
                <a:gd name="T51" fmla="*/ 105 h 113"/>
                <a:gd name="T52" fmla="*/ 355 w 357"/>
                <a:gd name="T53" fmla="*/ 102 h 113"/>
                <a:gd name="T54" fmla="*/ 357 w 357"/>
                <a:gd name="T55" fmla="*/ 10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7" h="113">
                  <a:moveTo>
                    <a:pt x="357" y="103"/>
                  </a:moveTo>
                  <a:cubicBezTo>
                    <a:pt x="356" y="102"/>
                    <a:pt x="356" y="102"/>
                    <a:pt x="356" y="102"/>
                  </a:cubicBezTo>
                  <a:cubicBezTo>
                    <a:pt x="349" y="99"/>
                    <a:pt x="352" y="87"/>
                    <a:pt x="344" y="83"/>
                  </a:cubicBezTo>
                  <a:cubicBezTo>
                    <a:pt x="337" y="79"/>
                    <a:pt x="324" y="85"/>
                    <a:pt x="316" y="86"/>
                  </a:cubicBezTo>
                  <a:cubicBezTo>
                    <a:pt x="311" y="87"/>
                    <a:pt x="305" y="89"/>
                    <a:pt x="301" y="88"/>
                  </a:cubicBezTo>
                  <a:cubicBezTo>
                    <a:pt x="297" y="87"/>
                    <a:pt x="294" y="82"/>
                    <a:pt x="290" y="82"/>
                  </a:cubicBezTo>
                  <a:cubicBezTo>
                    <a:pt x="284" y="82"/>
                    <a:pt x="273" y="100"/>
                    <a:pt x="272" y="82"/>
                  </a:cubicBezTo>
                  <a:cubicBezTo>
                    <a:pt x="267" y="86"/>
                    <a:pt x="252" y="90"/>
                    <a:pt x="249" y="82"/>
                  </a:cubicBezTo>
                  <a:cubicBezTo>
                    <a:pt x="247" y="76"/>
                    <a:pt x="241" y="73"/>
                    <a:pt x="235" y="69"/>
                  </a:cubicBezTo>
                  <a:cubicBezTo>
                    <a:pt x="221" y="60"/>
                    <a:pt x="207" y="58"/>
                    <a:pt x="193" y="51"/>
                  </a:cubicBezTo>
                  <a:cubicBezTo>
                    <a:pt x="190" y="50"/>
                    <a:pt x="186" y="47"/>
                    <a:pt x="184" y="45"/>
                  </a:cubicBezTo>
                  <a:cubicBezTo>
                    <a:pt x="181" y="41"/>
                    <a:pt x="183" y="38"/>
                    <a:pt x="181" y="34"/>
                  </a:cubicBezTo>
                  <a:cubicBezTo>
                    <a:pt x="176" y="24"/>
                    <a:pt x="170" y="27"/>
                    <a:pt x="160" y="24"/>
                  </a:cubicBezTo>
                  <a:cubicBezTo>
                    <a:pt x="153" y="22"/>
                    <a:pt x="127" y="0"/>
                    <a:pt x="122" y="8"/>
                  </a:cubicBezTo>
                  <a:cubicBezTo>
                    <a:pt x="119" y="13"/>
                    <a:pt x="129" y="18"/>
                    <a:pt x="129" y="25"/>
                  </a:cubicBezTo>
                  <a:cubicBezTo>
                    <a:pt x="128" y="28"/>
                    <a:pt x="121" y="41"/>
                    <a:pt x="118" y="41"/>
                  </a:cubicBezTo>
                  <a:cubicBezTo>
                    <a:pt x="109" y="43"/>
                    <a:pt x="107" y="33"/>
                    <a:pt x="101" y="44"/>
                  </a:cubicBezTo>
                  <a:cubicBezTo>
                    <a:pt x="98" y="49"/>
                    <a:pt x="102" y="51"/>
                    <a:pt x="97" y="55"/>
                  </a:cubicBezTo>
                  <a:cubicBezTo>
                    <a:pt x="94" y="58"/>
                    <a:pt x="90" y="57"/>
                    <a:pt x="87" y="57"/>
                  </a:cubicBezTo>
                  <a:cubicBezTo>
                    <a:pt x="78" y="54"/>
                    <a:pt x="77" y="49"/>
                    <a:pt x="67" y="52"/>
                  </a:cubicBezTo>
                  <a:cubicBezTo>
                    <a:pt x="59" y="53"/>
                    <a:pt x="53" y="56"/>
                    <a:pt x="44" y="56"/>
                  </a:cubicBezTo>
                  <a:cubicBezTo>
                    <a:pt x="29" y="57"/>
                    <a:pt x="14" y="55"/>
                    <a:pt x="0" y="52"/>
                  </a:cubicBezTo>
                  <a:cubicBezTo>
                    <a:pt x="15" y="60"/>
                    <a:pt x="26" y="57"/>
                    <a:pt x="47" y="65"/>
                  </a:cubicBezTo>
                  <a:cubicBezTo>
                    <a:pt x="72" y="75"/>
                    <a:pt x="79" y="77"/>
                    <a:pt x="101" y="85"/>
                  </a:cubicBezTo>
                  <a:cubicBezTo>
                    <a:pt x="123" y="93"/>
                    <a:pt x="206" y="99"/>
                    <a:pt x="221" y="102"/>
                  </a:cubicBezTo>
                  <a:cubicBezTo>
                    <a:pt x="236" y="105"/>
                    <a:pt x="265" y="103"/>
                    <a:pt x="273" y="105"/>
                  </a:cubicBezTo>
                  <a:cubicBezTo>
                    <a:pt x="321" y="113"/>
                    <a:pt x="346" y="102"/>
                    <a:pt x="355" y="102"/>
                  </a:cubicBezTo>
                  <a:cubicBezTo>
                    <a:pt x="355" y="103"/>
                    <a:pt x="356" y="103"/>
                    <a:pt x="357" y="103"/>
                  </a:cubicBezTo>
                </a:path>
              </a:pathLst>
            </a:custGeom>
            <a:solidFill>
              <a:srgbClr val="BA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150" name="Freeform 42"/>
            <p:cNvSpPr>
              <a:spLocks/>
            </p:cNvSpPr>
            <p:nvPr/>
          </p:nvSpPr>
          <p:spPr bwMode="auto">
            <a:xfrm>
              <a:off x="3547" y="2285"/>
              <a:ext cx="249" cy="150"/>
            </a:xfrm>
            <a:custGeom>
              <a:avLst/>
              <a:gdLst>
                <a:gd name="T0" fmla="*/ 91 w 111"/>
                <a:gd name="T1" fmla="*/ 67 h 67"/>
                <a:gd name="T2" fmla="*/ 3 w 111"/>
                <a:gd name="T3" fmla="*/ 57 h 67"/>
                <a:gd name="T4" fmla="*/ 2 w 111"/>
                <a:gd name="T5" fmla="*/ 55 h 67"/>
                <a:gd name="T6" fmla="*/ 13 w 111"/>
                <a:gd name="T7" fmla="*/ 21 h 67"/>
                <a:gd name="T8" fmla="*/ 0 w 111"/>
                <a:gd name="T9" fmla="*/ 0 h 67"/>
                <a:gd name="T10" fmla="*/ 29 w 111"/>
                <a:gd name="T11" fmla="*/ 1 h 67"/>
                <a:gd name="T12" fmla="*/ 81 w 111"/>
                <a:gd name="T13" fmla="*/ 6 h 67"/>
                <a:gd name="T14" fmla="*/ 91 w 111"/>
                <a:gd name="T15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" h="67">
                  <a:moveTo>
                    <a:pt x="91" y="67"/>
                  </a:moveTo>
                  <a:cubicBezTo>
                    <a:pt x="64" y="62"/>
                    <a:pt x="29" y="64"/>
                    <a:pt x="3" y="57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13" y="49"/>
                    <a:pt x="19" y="41"/>
                    <a:pt x="13" y="21"/>
                  </a:cubicBezTo>
                  <a:cubicBezTo>
                    <a:pt x="11" y="14"/>
                    <a:pt x="6" y="7"/>
                    <a:pt x="0" y="0"/>
                  </a:cubicBezTo>
                  <a:cubicBezTo>
                    <a:pt x="9" y="2"/>
                    <a:pt x="20" y="1"/>
                    <a:pt x="29" y="1"/>
                  </a:cubicBezTo>
                  <a:cubicBezTo>
                    <a:pt x="46" y="2"/>
                    <a:pt x="64" y="6"/>
                    <a:pt x="81" y="6"/>
                  </a:cubicBezTo>
                  <a:cubicBezTo>
                    <a:pt x="96" y="7"/>
                    <a:pt x="111" y="66"/>
                    <a:pt x="91" y="67"/>
                  </a:cubicBezTo>
                </a:path>
              </a:pathLst>
            </a:custGeom>
            <a:solidFill>
              <a:srgbClr val="CA4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151" name="Freeform 43"/>
            <p:cNvSpPr>
              <a:spLocks/>
            </p:cNvSpPr>
            <p:nvPr/>
          </p:nvSpPr>
          <p:spPr bwMode="auto">
            <a:xfrm>
              <a:off x="3340" y="2112"/>
              <a:ext cx="371" cy="121"/>
            </a:xfrm>
            <a:custGeom>
              <a:avLst/>
              <a:gdLst>
                <a:gd name="T0" fmla="*/ 147 w 165"/>
                <a:gd name="T1" fmla="*/ 53 h 54"/>
                <a:gd name="T2" fmla="*/ 94 w 165"/>
                <a:gd name="T3" fmla="*/ 50 h 54"/>
                <a:gd name="T4" fmla="*/ 62 w 165"/>
                <a:gd name="T5" fmla="*/ 48 h 54"/>
                <a:gd name="T6" fmla="*/ 62 w 165"/>
                <a:gd name="T7" fmla="*/ 48 h 54"/>
                <a:gd name="T8" fmla="*/ 37 w 165"/>
                <a:gd name="T9" fmla="*/ 31 h 54"/>
                <a:gd name="T10" fmla="*/ 0 w 165"/>
                <a:gd name="T11" fmla="*/ 0 h 54"/>
                <a:gd name="T12" fmla="*/ 54 w 165"/>
                <a:gd name="T13" fmla="*/ 2 h 54"/>
                <a:gd name="T14" fmla="*/ 126 w 165"/>
                <a:gd name="T15" fmla="*/ 10 h 54"/>
                <a:gd name="T16" fmla="*/ 147 w 165"/>
                <a:gd name="T17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5" h="54">
                  <a:moveTo>
                    <a:pt x="147" y="53"/>
                  </a:moveTo>
                  <a:cubicBezTo>
                    <a:pt x="129" y="54"/>
                    <a:pt x="111" y="51"/>
                    <a:pt x="94" y="50"/>
                  </a:cubicBezTo>
                  <a:cubicBezTo>
                    <a:pt x="86" y="50"/>
                    <a:pt x="69" y="50"/>
                    <a:pt x="62" y="48"/>
                  </a:cubicBezTo>
                  <a:cubicBezTo>
                    <a:pt x="62" y="48"/>
                    <a:pt x="62" y="48"/>
                    <a:pt x="62" y="48"/>
                  </a:cubicBezTo>
                  <a:cubicBezTo>
                    <a:pt x="53" y="41"/>
                    <a:pt x="44" y="35"/>
                    <a:pt x="37" y="31"/>
                  </a:cubicBezTo>
                  <a:cubicBezTo>
                    <a:pt x="20" y="22"/>
                    <a:pt x="15" y="12"/>
                    <a:pt x="0" y="0"/>
                  </a:cubicBezTo>
                  <a:cubicBezTo>
                    <a:pt x="17" y="1"/>
                    <a:pt x="42" y="1"/>
                    <a:pt x="54" y="2"/>
                  </a:cubicBezTo>
                  <a:cubicBezTo>
                    <a:pt x="85" y="5"/>
                    <a:pt x="99" y="12"/>
                    <a:pt x="126" y="10"/>
                  </a:cubicBezTo>
                  <a:cubicBezTo>
                    <a:pt x="138" y="9"/>
                    <a:pt x="165" y="52"/>
                    <a:pt x="147" y="53"/>
                  </a:cubicBezTo>
                </a:path>
              </a:pathLst>
            </a:custGeom>
            <a:solidFill>
              <a:srgbClr val="CA4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152" name="Freeform 44"/>
            <p:cNvSpPr>
              <a:spLocks/>
            </p:cNvSpPr>
            <p:nvPr/>
          </p:nvSpPr>
          <p:spPr bwMode="auto">
            <a:xfrm>
              <a:off x="3147" y="1980"/>
              <a:ext cx="128" cy="92"/>
            </a:xfrm>
            <a:custGeom>
              <a:avLst/>
              <a:gdLst>
                <a:gd name="T0" fmla="*/ 0 w 57"/>
                <a:gd name="T1" fmla="*/ 38 h 41"/>
                <a:gd name="T2" fmla="*/ 57 w 57"/>
                <a:gd name="T3" fmla="*/ 41 h 41"/>
                <a:gd name="T4" fmla="*/ 56 w 57"/>
                <a:gd name="T5" fmla="*/ 0 h 41"/>
                <a:gd name="T6" fmla="*/ 0 w 57"/>
                <a:gd name="T7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41">
                  <a:moveTo>
                    <a:pt x="0" y="38"/>
                  </a:moveTo>
                  <a:cubicBezTo>
                    <a:pt x="27" y="25"/>
                    <a:pt x="34" y="28"/>
                    <a:pt x="57" y="41"/>
                  </a:cubicBezTo>
                  <a:cubicBezTo>
                    <a:pt x="57" y="29"/>
                    <a:pt x="57" y="13"/>
                    <a:pt x="56" y="0"/>
                  </a:cubicBezTo>
                  <a:cubicBezTo>
                    <a:pt x="21" y="8"/>
                    <a:pt x="7" y="19"/>
                    <a:pt x="0" y="38"/>
                  </a:cubicBezTo>
                </a:path>
              </a:pathLst>
            </a:custGeom>
            <a:solidFill>
              <a:srgbClr val="CA4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153" name="Freeform 45"/>
            <p:cNvSpPr>
              <a:spLocks/>
            </p:cNvSpPr>
            <p:nvPr/>
          </p:nvSpPr>
          <p:spPr bwMode="auto">
            <a:xfrm>
              <a:off x="2396" y="2186"/>
              <a:ext cx="85" cy="328"/>
            </a:xfrm>
            <a:custGeom>
              <a:avLst/>
              <a:gdLst>
                <a:gd name="T0" fmla="*/ 22 w 38"/>
                <a:gd name="T1" fmla="*/ 9 h 146"/>
                <a:gd name="T2" fmla="*/ 8 w 38"/>
                <a:gd name="T3" fmla="*/ 70 h 146"/>
                <a:gd name="T4" fmla="*/ 5 w 38"/>
                <a:gd name="T5" fmla="*/ 135 h 146"/>
                <a:gd name="T6" fmla="*/ 0 w 38"/>
                <a:gd name="T7" fmla="*/ 146 h 146"/>
                <a:gd name="T8" fmla="*/ 4 w 38"/>
                <a:gd name="T9" fmla="*/ 140 h 146"/>
                <a:gd name="T10" fmla="*/ 22 w 38"/>
                <a:gd name="T11" fmla="*/ 101 h 146"/>
                <a:gd name="T12" fmla="*/ 34 w 38"/>
                <a:gd name="T13" fmla="*/ 15 h 146"/>
                <a:gd name="T14" fmla="*/ 22 w 38"/>
                <a:gd name="T15" fmla="*/ 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146">
                  <a:moveTo>
                    <a:pt x="22" y="9"/>
                  </a:moveTo>
                  <a:cubicBezTo>
                    <a:pt x="18" y="17"/>
                    <a:pt x="9" y="50"/>
                    <a:pt x="8" y="70"/>
                  </a:cubicBezTo>
                  <a:cubicBezTo>
                    <a:pt x="6" y="90"/>
                    <a:pt x="10" y="119"/>
                    <a:pt x="5" y="135"/>
                  </a:cubicBezTo>
                  <a:cubicBezTo>
                    <a:pt x="4" y="138"/>
                    <a:pt x="2" y="142"/>
                    <a:pt x="0" y="146"/>
                  </a:cubicBezTo>
                  <a:cubicBezTo>
                    <a:pt x="2" y="144"/>
                    <a:pt x="3" y="142"/>
                    <a:pt x="4" y="140"/>
                  </a:cubicBezTo>
                  <a:cubicBezTo>
                    <a:pt x="12" y="128"/>
                    <a:pt x="17" y="114"/>
                    <a:pt x="22" y="101"/>
                  </a:cubicBezTo>
                  <a:cubicBezTo>
                    <a:pt x="23" y="79"/>
                    <a:pt x="24" y="33"/>
                    <a:pt x="34" y="15"/>
                  </a:cubicBezTo>
                  <a:cubicBezTo>
                    <a:pt x="38" y="3"/>
                    <a:pt x="26" y="0"/>
                    <a:pt x="22" y="9"/>
                  </a:cubicBezTo>
                </a:path>
              </a:pathLst>
            </a:custGeom>
            <a:solidFill>
              <a:srgbClr val="CA4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154" name="Freeform 46"/>
            <p:cNvSpPr>
              <a:spLocks/>
            </p:cNvSpPr>
            <p:nvPr/>
          </p:nvSpPr>
          <p:spPr bwMode="auto">
            <a:xfrm>
              <a:off x="3493" y="2202"/>
              <a:ext cx="157" cy="20"/>
            </a:xfrm>
            <a:custGeom>
              <a:avLst/>
              <a:gdLst>
                <a:gd name="T0" fmla="*/ 16 w 70"/>
                <a:gd name="T1" fmla="*/ 3 h 9"/>
                <a:gd name="T2" fmla="*/ 43 w 70"/>
                <a:gd name="T3" fmla="*/ 6 h 9"/>
                <a:gd name="T4" fmla="*/ 70 w 70"/>
                <a:gd name="T5" fmla="*/ 9 h 9"/>
                <a:gd name="T6" fmla="*/ 59 w 70"/>
                <a:gd name="T7" fmla="*/ 5 h 9"/>
                <a:gd name="T8" fmla="*/ 45 w 70"/>
                <a:gd name="T9" fmla="*/ 5 h 9"/>
                <a:gd name="T10" fmla="*/ 30 w 70"/>
                <a:gd name="T11" fmla="*/ 1 h 9"/>
                <a:gd name="T12" fmla="*/ 20 w 70"/>
                <a:gd name="T13" fmla="*/ 2 h 9"/>
                <a:gd name="T14" fmla="*/ 13 w 70"/>
                <a:gd name="T15" fmla="*/ 1 h 9"/>
                <a:gd name="T16" fmla="*/ 7 w 70"/>
                <a:gd name="T17" fmla="*/ 1 h 9"/>
                <a:gd name="T18" fmla="*/ 0 w 70"/>
                <a:gd name="T19" fmla="*/ 1 h 9"/>
                <a:gd name="T20" fmla="*/ 2 w 70"/>
                <a:gd name="T21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9">
                  <a:moveTo>
                    <a:pt x="16" y="3"/>
                  </a:moveTo>
                  <a:cubicBezTo>
                    <a:pt x="25" y="2"/>
                    <a:pt x="34" y="5"/>
                    <a:pt x="43" y="6"/>
                  </a:cubicBezTo>
                  <a:cubicBezTo>
                    <a:pt x="52" y="7"/>
                    <a:pt x="61" y="8"/>
                    <a:pt x="70" y="9"/>
                  </a:cubicBezTo>
                  <a:cubicBezTo>
                    <a:pt x="67" y="7"/>
                    <a:pt x="63" y="6"/>
                    <a:pt x="59" y="5"/>
                  </a:cubicBezTo>
                  <a:cubicBezTo>
                    <a:pt x="55" y="5"/>
                    <a:pt x="49" y="6"/>
                    <a:pt x="45" y="5"/>
                  </a:cubicBezTo>
                  <a:cubicBezTo>
                    <a:pt x="40" y="5"/>
                    <a:pt x="35" y="1"/>
                    <a:pt x="30" y="1"/>
                  </a:cubicBezTo>
                  <a:cubicBezTo>
                    <a:pt x="27" y="1"/>
                    <a:pt x="23" y="1"/>
                    <a:pt x="20" y="2"/>
                  </a:cubicBezTo>
                  <a:cubicBezTo>
                    <a:pt x="18" y="2"/>
                    <a:pt x="16" y="1"/>
                    <a:pt x="13" y="1"/>
                  </a:cubicBezTo>
                  <a:cubicBezTo>
                    <a:pt x="11" y="1"/>
                    <a:pt x="9" y="2"/>
                    <a:pt x="7" y="1"/>
                  </a:cubicBezTo>
                  <a:cubicBezTo>
                    <a:pt x="5" y="1"/>
                    <a:pt x="1" y="0"/>
                    <a:pt x="0" y="1"/>
                  </a:cubicBezTo>
                  <a:cubicBezTo>
                    <a:pt x="2" y="1"/>
                    <a:pt x="2" y="1"/>
                    <a:pt x="2" y="1"/>
                  </a:cubicBezTo>
                </a:path>
              </a:pathLst>
            </a:custGeom>
            <a:solidFill>
              <a:srgbClr val="9F4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155" name="Freeform 47"/>
            <p:cNvSpPr>
              <a:spLocks/>
            </p:cNvSpPr>
            <p:nvPr/>
          </p:nvSpPr>
          <p:spPr bwMode="auto">
            <a:xfrm>
              <a:off x="3515" y="2186"/>
              <a:ext cx="65" cy="13"/>
            </a:xfrm>
            <a:custGeom>
              <a:avLst/>
              <a:gdLst>
                <a:gd name="T0" fmla="*/ 0 w 29"/>
                <a:gd name="T1" fmla="*/ 0 h 6"/>
                <a:gd name="T2" fmla="*/ 14 w 29"/>
                <a:gd name="T3" fmla="*/ 4 h 6"/>
                <a:gd name="T4" fmla="*/ 29 w 29"/>
                <a:gd name="T5" fmla="*/ 5 h 6"/>
                <a:gd name="T6" fmla="*/ 17 w 29"/>
                <a:gd name="T7" fmla="*/ 3 h 6"/>
                <a:gd name="T8" fmla="*/ 4 w 29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6">
                  <a:moveTo>
                    <a:pt x="0" y="0"/>
                  </a:moveTo>
                  <a:cubicBezTo>
                    <a:pt x="5" y="1"/>
                    <a:pt x="9" y="2"/>
                    <a:pt x="14" y="4"/>
                  </a:cubicBezTo>
                  <a:cubicBezTo>
                    <a:pt x="19" y="5"/>
                    <a:pt x="24" y="3"/>
                    <a:pt x="29" y="5"/>
                  </a:cubicBezTo>
                  <a:cubicBezTo>
                    <a:pt x="25" y="6"/>
                    <a:pt x="21" y="3"/>
                    <a:pt x="17" y="3"/>
                  </a:cubicBezTo>
                  <a:cubicBezTo>
                    <a:pt x="11" y="3"/>
                    <a:pt x="7" y="4"/>
                    <a:pt x="4" y="0"/>
                  </a:cubicBezTo>
                </a:path>
              </a:pathLst>
            </a:custGeom>
            <a:solidFill>
              <a:srgbClr val="A070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156" name="Freeform 48"/>
            <p:cNvSpPr>
              <a:spLocks/>
            </p:cNvSpPr>
            <p:nvPr/>
          </p:nvSpPr>
          <p:spPr bwMode="auto">
            <a:xfrm>
              <a:off x="3628" y="2132"/>
              <a:ext cx="20" cy="11"/>
            </a:xfrm>
            <a:custGeom>
              <a:avLst/>
              <a:gdLst>
                <a:gd name="T0" fmla="*/ 4 w 9"/>
                <a:gd name="T1" fmla="*/ 4 h 5"/>
                <a:gd name="T2" fmla="*/ 4 w 9"/>
                <a:gd name="T3" fmla="*/ 3 h 5"/>
                <a:gd name="T4" fmla="*/ 4 w 9"/>
                <a:gd name="T5" fmla="*/ 4 h 5"/>
                <a:gd name="T6" fmla="*/ 3 w 9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5">
                  <a:moveTo>
                    <a:pt x="4" y="4"/>
                  </a:moveTo>
                  <a:cubicBezTo>
                    <a:pt x="4" y="4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9" y="5"/>
                    <a:pt x="0" y="0"/>
                    <a:pt x="3" y="5"/>
                  </a:cubicBezTo>
                </a:path>
              </a:pathLst>
            </a:custGeom>
            <a:solidFill>
              <a:srgbClr val="CA4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157" name="Freeform 49"/>
            <p:cNvSpPr>
              <a:spLocks/>
            </p:cNvSpPr>
            <p:nvPr/>
          </p:nvSpPr>
          <p:spPr bwMode="auto">
            <a:xfrm>
              <a:off x="2039" y="1782"/>
              <a:ext cx="235" cy="290"/>
            </a:xfrm>
            <a:custGeom>
              <a:avLst/>
              <a:gdLst>
                <a:gd name="T0" fmla="*/ 0 w 105"/>
                <a:gd name="T1" fmla="*/ 122 h 129"/>
                <a:gd name="T2" fmla="*/ 4 w 105"/>
                <a:gd name="T3" fmla="*/ 114 h 129"/>
                <a:gd name="T4" fmla="*/ 7 w 105"/>
                <a:gd name="T5" fmla="*/ 105 h 129"/>
                <a:gd name="T6" fmla="*/ 13 w 105"/>
                <a:gd name="T7" fmla="*/ 97 h 129"/>
                <a:gd name="T8" fmla="*/ 14 w 105"/>
                <a:gd name="T9" fmla="*/ 86 h 129"/>
                <a:gd name="T10" fmla="*/ 24 w 105"/>
                <a:gd name="T11" fmla="*/ 66 h 129"/>
                <a:gd name="T12" fmla="*/ 31 w 105"/>
                <a:gd name="T13" fmla="*/ 45 h 129"/>
                <a:gd name="T14" fmla="*/ 35 w 105"/>
                <a:gd name="T15" fmla="*/ 60 h 129"/>
                <a:gd name="T16" fmla="*/ 38 w 105"/>
                <a:gd name="T17" fmla="*/ 44 h 129"/>
                <a:gd name="T18" fmla="*/ 39 w 105"/>
                <a:gd name="T19" fmla="*/ 48 h 129"/>
                <a:gd name="T20" fmla="*/ 42 w 105"/>
                <a:gd name="T21" fmla="*/ 40 h 129"/>
                <a:gd name="T22" fmla="*/ 43 w 105"/>
                <a:gd name="T23" fmla="*/ 29 h 129"/>
                <a:gd name="T24" fmla="*/ 44 w 105"/>
                <a:gd name="T25" fmla="*/ 33 h 129"/>
                <a:gd name="T26" fmla="*/ 53 w 105"/>
                <a:gd name="T27" fmla="*/ 34 h 129"/>
                <a:gd name="T28" fmla="*/ 51 w 105"/>
                <a:gd name="T29" fmla="*/ 27 h 129"/>
                <a:gd name="T30" fmla="*/ 54 w 105"/>
                <a:gd name="T31" fmla="*/ 25 h 129"/>
                <a:gd name="T32" fmla="*/ 55 w 105"/>
                <a:gd name="T33" fmla="*/ 29 h 129"/>
                <a:gd name="T34" fmla="*/ 66 w 105"/>
                <a:gd name="T35" fmla="*/ 18 h 129"/>
                <a:gd name="T36" fmla="*/ 66 w 105"/>
                <a:gd name="T37" fmla="*/ 18 h 129"/>
                <a:gd name="T38" fmla="*/ 71 w 105"/>
                <a:gd name="T39" fmla="*/ 6 h 129"/>
                <a:gd name="T40" fmla="*/ 73 w 105"/>
                <a:gd name="T41" fmla="*/ 12 h 129"/>
                <a:gd name="T42" fmla="*/ 91 w 105"/>
                <a:gd name="T43" fmla="*/ 10 h 129"/>
                <a:gd name="T44" fmla="*/ 85 w 105"/>
                <a:gd name="T45" fmla="*/ 19 h 129"/>
                <a:gd name="T46" fmla="*/ 86 w 105"/>
                <a:gd name="T47" fmla="*/ 29 h 129"/>
                <a:gd name="T48" fmla="*/ 86 w 105"/>
                <a:gd name="T49" fmla="*/ 42 h 129"/>
                <a:gd name="T50" fmla="*/ 92 w 105"/>
                <a:gd name="T51" fmla="*/ 51 h 129"/>
                <a:gd name="T52" fmla="*/ 100 w 105"/>
                <a:gd name="T53" fmla="*/ 82 h 129"/>
                <a:gd name="T54" fmla="*/ 77 w 105"/>
                <a:gd name="T55" fmla="*/ 90 h 129"/>
                <a:gd name="T56" fmla="*/ 40 w 105"/>
                <a:gd name="T57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5" h="129">
                  <a:moveTo>
                    <a:pt x="0" y="122"/>
                  </a:moveTo>
                  <a:cubicBezTo>
                    <a:pt x="0" y="118"/>
                    <a:pt x="3" y="117"/>
                    <a:pt x="4" y="114"/>
                  </a:cubicBezTo>
                  <a:cubicBezTo>
                    <a:pt x="6" y="111"/>
                    <a:pt x="5" y="108"/>
                    <a:pt x="7" y="105"/>
                  </a:cubicBezTo>
                  <a:cubicBezTo>
                    <a:pt x="8" y="102"/>
                    <a:pt x="12" y="99"/>
                    <a:pt x="13" y="97"/>
                  </a:cubicBezTo>
                  <a:cubicBezTo>
                    <a:pt x="14" y="93"/>
                    <a:pt x="12" y="90"/>
                    <a:pt x="14" y="86"/>
                  </a:cubicBezTo>
                  <a:cubicBezTo>
                    <a:pt x="17" y="79"/>
                    <a:pt x="22" y="74"/>
                    <a:pt x="24" y="66"/>
                  </a:cubicBezTo>
                  <a:cubicBezTo>
                    <a:pt x="25" y="62"/>
                    <a:pt x="28" y="47"/>
                    <a:pt x="31" y="45"/>
                  </a:cubicBezTo>
                  <a:cubicBezTo>
                    <a:pt x="35" y="49"/>
                    <a:pt x="28" y="60"/>
                    <a:pt x="35" y="60"/>
                  </a:cubicBezTo>
                  <a:cubicBezTo>
                    <a:pt x="35" y="56"/>
                    <a:pt x="35" y="46"/>
                    <a:pt x="38" y="44"/>
                  </a:cubicBezTo>
                  <a:cubicBezTo>
                    <a:pt x="38" y="45"/>
                    <a:pt x="39" y="47"/>
                    <a:pt x="39" y="48"/>
                  </a:cubicBezTo>
                  <a:cubicBezTo>
                    <a:pt x="46" y="47"/>
                    <a:pt x="37" y="42"/>
                    <a:pt x="42" y="40"/>
                  </a:cubicBezTo>
                  <a:cubicBezTo>
                    <a:pt x="41" y="36"/>
                    <a:pt x="36" y="31"/>
                    <a:pt x="43" y="29"/>
                  </a:cubicBezTo>
                  <a:cubicBezTo>
                    <a:pt x="43" y="30"/>
                    <a:pt x="44" y="32"/>
                    <a:pt x="44" y="33"/>
                  </a:cubicBezTo>
                  <a:cubicBezTo>
                    <a:pt x="47" y="34"/>
                    <a:pt x="49" y="34"/>
                    <a:pt x="53" y="34"/>
                  </a:cubicBezTo>
                  <a:cubicBezTo>
                    <a:pt x="53" y="31"/>
                    <a:pt x="53" y="29"/>
                    <a:pt x="51" y="27"/>
                  </a:cubicBezTo>
                  <a:cubicBezTo>
                    <a:pt x="52" y="26"/>
                    <a:pt x="53" y="25"/>
                    <a:pt x="54" y="25"/>
                  </a:cubicBezTo>
                  <a:cubicBezTo>
                    <a:pt x="54" y="26"/>
                    <a:pt x="55" y="27"/>
                    <a:pt x="55" y="29"/>
                  </a:cubicBezTo>
                  <a:cubicBezTo>
                    <a:pt x="66" y="30"/>
                    <a:pt x="56" y="15"/>
                    <a:pt x="66" y="18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5" y="15"/>
                    <a:pt x="67" y="8"/>
                    <a:pt x="71" y="6"/>
                  </a:cubicBezTo>
                  <a:cubicBezTo>
                    <a:pt x="78" y="3"/>
                    <a:pt x="78" y="9"/>
                    <a:pt x="73" y="12"/>
                  </a:cubicBezTo>
                  <a:cubicBezTo>
                    <a:pt x="79" y="19"/>
                    <a:pt x="84" y="0"/>
                    <a:pt x="91" y="10"/>
                  </a:cubicBezTo>
                  <a:cubicBezTo>
                    <a:pt x="88" y="14"/>
                    <a:pt x="86" y="14"/>
                    <a:pt x="85" y="19"/>
                  </a:cubicBezTo>
                  <a:cubicBezTo>
                    <a:pt x="85" y="22"/>
                    <a:pt x="86" y="26"/>
                    <a:pt x="86" y="29"/>
                  </a:cubicBezTo>
                  <a:cubicBezTo>
                    <a:pt x="86" y="34"/>
                    <a:pt x="85" y="37"/>
                    <a:pt x="86" y="42"/>
                  </a:cubicBezTo>
                  <a:cubicBezTo>
                    <a:pt x="87" y="47"/>
                    <a:pt x="89" y="47"/>
                    <a:pt x="92" y="51"/>
                  </a:cubicBezTo>
                  <a:cubicBezTo>
                    <a:pt x="96" y="58"/>
                    <a:pt x="105" y="75"/>
                    <a:pt x="100" y="82"/>
                  </a:cubicBezTo>
                  <a:cubicBezTo>
                    <a:pt x="95" y="89"/>
                    <a:pt x="83" y="87"/>
                    <a:pt x="77" y="90"/>
                  </a:cubicBezTo>
                  <a:cubicBezTo>
                    <a:pt x="63" y="97"/>
                    <a:pt x="43" y="114"/>
                    <a:pt x="40" y="129"/>
                  </a:cubicBezTo>
                </a:path>
              </a:pathLst>
            </a:custGeom>
            <a:solidFill>
              <a:srgbClr val="D69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158" name="Freeform 50"/>
            <p:cNvSpPr>
              <a:spLocks/>
            </p:cNvSpPr>
            <p:nvPr/>
          </p:nvSpPr>
          <p:spPr bwMode="auto">
            <a:xfrm>
              <a:off x="2041" y="871"/>
              <a:ext cx="1180" cy="1223"/>
            </a:xfrm>
            <a:custGeom>
              <a:avLst/>
              <a:gdLst>
                <a:gd name="T0" fmla="*/ 126 w 526"/>
                <a:gd name="T1" fmla="*/ 495 h 545"/>
                <a:gd name="T2" fmla="*/ 91 w 526"/>
                <a:gd name="T3" fmla="*/ 545 h 545"/>
                <a:gd name="T4" fmla="*/ 20 w 526"/>
                <a:gd name="T5" fmla="*/ 545 h 545"/>
                <a:gd name="T6" fmla="*/ 0 w 526"/>
                <a:gd name="T7" fmla="*/ 525 h 545"/>
                <a:gd name="T8" fmla="*/ 24 w 526"/>
                <a:gd name="T9" fmla="*/ 288 h 545"/>
                <a:gd name="T10" fmla="*/ 4 w 526"/>
                <a:gd name="T11" fmla="*/ 49 h 545"/>
                <a:gd name="T12" fmla="*/ 102 w 526"/>
                <a:gd name="T13" fmla="*/ 39 h 545"/>
                <a:gd name="T14" fmla="*/ 121 w 526"/>
                <a:gd name="T15" fmla="*/ 150 h 545"/>
                <a:gd name="T16" fmla="*/ 151 w 526"/>
                <a:gd name="T17" fmla="*/ 162 h 545"/>
                <a:gd name="T18" fmla="*/ 501 w 526"/>
                <a:gd name="T19" fmla="*/ 44 h 545"/>
                <a:gd name="T20" fmla="*/ 508 w 526"/>
                <a:gd name="T21" fmla="*/ 100 h 545"/>
                <a:gd name="T22" fmla="*/ 165 w 526"/>
                <a:gd name="T23" fmla="*/ 280 h 545"/>
                <a:gd name="T24" fmla="*/ 126 w 526"/>
                <a:gd name="T25" fmla="*/ 495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6" h="545">
                  <a:moveTo>
                    <a:pt x="126" y="495"/>
                  </a:moveTo>
                  <a:cubicBezTo>
                    <a:pt x="91" y="545"/>
                    <a:pt x="91" y="545"/>
                    <a:pt x="91" y="545"/>
                  </a:cubicBezTo>
                  <a:cubicBezTo>
                    <a:pt x="20" y="545"/>
                    <a:pt x="20" y="545"/>
                    <a:pt x="20" y="545"/>
                  </a:cubicBezTo>
                  <a:cubicBezTo>
                    <a:pt x="0" y="525"/>
                    <a:pt x="0" y="525"/>
                    <a:pt x="0" y="525"/>
                  </a:cubicBezTo>
                  <a:cubicBezTo>
                    <a:pt x="2" y="477"/>
                    <a:pt x="1" y="388"/>
                    <a:pt x="24" y="288"/>
                  </a:cubicBezTo>
                  <a:cubicBezTo>
                    <a:pt x="47" y="188"/>
                    <a:pt x="3" y="109"/>
                    <a:pt x="4" y="49"/>
                  </a:cubicBezTo>
                  <a:cubicBezTo>
                    <a:pt x="9" y="0"/>
                    <a:pt x="104" y="17"/>
                    <a:pt x="102" y="39"/>
                  </a:cubicBezTo>
                  <a:cubicBezTo>
                    <a:pt x="92" y="91"/>
                    <a:pt x="108" y="128"/>
                    <a:pt x="121" y="150"/>
                  </a:cubicBezTo>
                  <a:cubicBezTo>
                    <a:pt x="126" y="158"/>
                    <a:pt x="130" y="175"/>
                    <a:pt x="151" y="162"/>
                  </a:cubicBezTo>
                  <a:cubicBezTo>
                    <a:pt x="196" y="136"/>
                    <a:pt x="318" y="44"/>
                    <a:pt x="501" y="44"/>
                  </a:cubicBezTo>
                  <a:cubicBezTo>
                    <a:pt x="526" y="41"/>
                    <a:pt x="526" y="99"/>
                    <a:pt x="508" y="100"/>
                  </a:cubicBezTo>
                  <a:cubicBezTo>
                    <a:pt x="452" y="100"/>
                    <a:pt x="244" y="153"/>
                    <a:pt x="165" y="280"/>
                  </a:cubicBezTo>
                  <a:cubicBezTo>
                    <a:pt x="102" y="381"/>
                    <a:pt x="110" y="429"/>
                    <a:pt x="126" y="495"/>
                  </a:cubicBezTo>
                </a:path>
              </a:pathLst>
            </a:custGeom>
            <a:solidFill>
              <a:srgbClr val="5381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159" name="Freeform 51"/>
            <p:cNvSpPr>
              <a:spLocks/>
            </p:cNvSpPr>
            <p:nvPr/>
          </p:nvSpPr>
          <p:spPr bwMode="auto">
            <a:xfrm>
              <a:off x="2555" y="2076"/>
              <a:ext cx="590" cy="177"/>
            </a:xfrm>
            <a:custGeom>
              <a:avLst/>
              <a:gdLst>
                <a:gd name="T0" fmla="*/ 4 w 263"/>
                <a:gd name="T1" fmla="*/ 56 h 79"/>
                <a:gd name="T2" fmla="*/ 2 w 263"/>
                <a:gd name="T3" fmla="*/ 66 h 79"/>
                <a:gd name="T4" fmla="*/ 19 w 263"/>
                <a:gd name="T5" fmla="*/ 67 h 79"/>
                <a:gd name="T6" fmla="*/ 25 w 263"/>
                <a:gd name="T7" fmla="*/ 62 h 79"/>
                <a:gd name="T8" fmla="*/ 33 w 263"/>
                <a:gd name="T9" fmla="*/ 67 h 79"/>
                <a:gd name="T10" fmla="*/ 34 w 263"/>
                <a:gd name="T11" fmla="*/ 66 h 79"/>
                <a:gd name="T12" fmla="*/ 38 w 263"/>
                <a:gd name="T13" fmla="*/ 79 h 79"/>
                <a:gd name="T14" fmla="*/ 45 w 263"/>
                <a:gd name="T15" fmla="*/ 74 h 79"/>
                <a:gd name="T16" fmla="*/ 46 w 263"/>
                <a:gd name="T17" fmla="*/ 64 h 79"/>
                <a:gd name="T18" fmla="*/ 58 w 263"/>
                <a:gd name="T19" fmla="*/ 73 h 79"/>
                <a:gd name="T20" fmla="*/ 58 w 263"/>
                <a:gd name="T21" fmla="*/ 66 h 79"/>
                <a:gd name="T22" fmla="*/ 64 w 263"/>
                <a:gd name="T23" fmla="*/ 63 h 79"/>
                <a:gd name="T24" fmla="*/ 72 w 263"/>
                <a:gd name="T25" fmla="*/ 52 h 79"/>
                <a:gd name="T26" fmla="*/ 81 w 263"/>
                <a:gd name="T27" fmla="*/ 59 h 79"/>
                <a:gd name="T28" fmla="*/ 88 w 263"/>
                <a:gd name="T29" fmla="*/ 61 h 79"/>
                <a:gd name="T30" fmla="*/ 94 w 263"/>
                <a:gd name="T31" fmla="*/ 65 h 79"/>
                <a:gd name="T32" fmla="*/ 94 w 263"/>
                <a:gd name="T33" fmla="*/ 62 h 79"/>
                <a:gd name="T34" fmla="*/ 110 w 263"/>
                <a:gd name="T35" fmla="*/ 69 h 79"/>
                <a:gd name="T36" fmla="*/ 124 w 263"/>
                <a:gd name="T37" fmla="*/ 57 h 79"/>
                <a:gd name="T38" fmla="*/ 147 w 263"/>
                <a:gd name="T39" fmla="*/ 52 h 79"/>
                <a:gd name="T40" fmla="*/ 157 w 263"/>
                <a:gd name="T41" fmla="*/ 63 h 79"/>
                <a:gd name="T42" fmla="*/ 162 w 263"/>
                <a:gd name="T43" fmla="*/ 67 h 79"/>
                <a:gd name="T44" fmla="*/ 165 w 263"/>
                <a:gd name="T45" fmla="*/ 73 h 79"/>
                <a:gd name="T46" fmla="*/ 166 w 263"/>
                <a:gd name="T47" fmla="*/ 72 h 79"/>
                <a:gd name="T48" fmla="*/ 168 w 263"/>
                <a:gd name="T49" fmla="*/ 77 h 79"/>
                <a:gd name="T50" fmla="*/ 173 w 263"/>
                <a:gd name="T51" fmla="*/ 72 h 79"/>
                <a:gd name="T52" fmla="*/ 178 w 263"/>
                <a:gd name="T53" fmla="*/ 76 h 79"/>
                <a:gd name="T54" fmla="*/ 184 w 263"/>
                <a:gd name="T55" fmla="*/ 76 h 79"/>
                <a:gd name="T56" fmla="*/ 185 w 263"/>
                <a:gd name="T57" fmla="*/ 71 h 79"/>
                <a:gd name="T58" fmla="*/ 202 w 263"/>
                <a:gd name="T59" fmla="*/ 70 h 79"/>
                <a:gd name="T60" fmla="*/ 211 w 263"/>
                <a:gd name="T61" fmla="*/ 55 h 79"/>
                <a:gd name="T62" fmla="*/ 214 w 263"/>
                <a:gd name="T63" fmla="*/ 57 h 79"/>
                <a:gd name="T64" fmla="*/ 219 w 263"/>
                <a:gd name="T65" fmla="*/ 58 h 79"/>
                <a:gd name="T66" fmla="*/ 222 w 263"/>
                <a:gd name="T67" fmla="*/ 61 h 79"/>
                <a:gd name="T68" fmla="*/ 225 w 263"/>
                <a:gd name="T69" fmla="*/ 62 h 79"/>
                <a:gd name="T70" fmla="*/ 240 w 263"/>
                <a:gd name="T71" fmla="*/ 72 h 79"/>
                <a:gd name="T72" fmla="*/ 244 w 263"/>
                <a:gd name="T73" fmla="*/ 66 h 79"/>
                <a:gd name="T74" fmla="*/ 246 w 263"/>
                <a:gd name="T75" fmla="*/ 71 h 79"/>
                <a:gd name="T76" fmla="*/ 248 w 263"/>
                <a:gd name="T77" fmla="*/ 57 h 79"/>
                <a:gd name="T78" fmla="*/ 253 w 263"/>
                <a:gd name="T79" fmla="*/ 39 h 79"/>
                <a:gd name="T80" fmla="*/ 258 w 263"/>
                <a:gd name="T81" fmla="*/ 20 h 79"/>
                <a:gd name="T82" fmla="*/ 260 w 263"/>
                <a:gd name="T83" fmla="*/ 10 h 79"/>
                <a:gd name="T84" fmla="*/ 263 w 263"/>
                <a:gd name="T85" fmla="*/ 0 h 79"/>
                <a:gd name="T86" fmla="*/ 237 w 263"/>
                <a:gd name="T87" fmla="*/ 10 h 79"/>
                <a:gd name="T88" fmla="*/ 215 w 263"/>
                <a:gd name="T89" fmla="*/ 16 h 79"/>
                <a:gd name="T90" fmla="*/ 187 w 263"/>
                <a:gd name="T91" fmla="*/ 1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3" h="79">
                  <a:moveTo>
                    <a:pt x="4" y="56"/>
                  </a:moveTo>
                  <a:cubicBezTo>
                    <a:pt x="2" y="58"/>
                    <a:pt x="0" y="64"/>
                    <a:pt x="2" y="66"/>
                  </a:cubicBezTo>
                  <a:cubicBezTo>
                    <a:pt x="9" y="59"/>
                    <a:pt x="14" y="58"/>
                    <a:pt x="19" y="67"/>
                  </a:cubicBezTo>
                  <a:cubicBezTo>
                    <a:pt x="20" y="64"/>
                    <a:pt x="22" y="62"/>
                    <a:pt x="25" y="62"/>
                  </a:cubicBezTo>
                  <a:cubicBezTo>
                    <a:pt x="30" y="61"/>
                    <a:pt x="30" y="64"/>
                    <a:pt x="33" y="67"/>
                  </a:cubicBezTo>
                  <a:cubicBezTo>
                    <a:pt x="33" y="67"/>
                    <a:pt x="34" y="66"/>
                    <a:pt x="34" y="66"/>
                  </a:cubicBezTo>
                  <a:cubicBezTo>
                    <a:pt x="36" y="70"/>
                    <a:pt x="37" y="74"/>
                    <a:pt x="38" y="79"/>
                  </a:cubicBezTo>
                  <a:cubicBezTo>
                    <a:pt x="40" y="78"/>
                    <a:pt x="44" y="76"/>
                    <a:pt x="45" y="74"/>
                  </a:cubicBezTo>
                  <a:cubicBezTo>
                    <a:pt x="47" y="72"/>
                    <a:pt x="44" y="67"/>
                    <a:pt x="46" y="64"/>
                  </a:cubicBezTo>
                  <a:cubicBezTo>
                    <a:pt x="52" y="57"/>
                    <a:pt x="56" y="70"/>
                    <a:pt x="58" y="73"/>
                  </a:cubicBezTo>
                  <a:cubicBezTo>
                    <a:pt x="58" y="71"/>
                    <a:pt x="57" y="68"/>
                    <a:pt x="58" y="66"/>
                  </a:cubicBezTo>
                  <a:cubicBezTo>
                    <a:pt x="60" y="63"/>
                    <a:pt x="62" y="65"/>
                    <a:pt x="64" y="63"/>
                  </a:cubicBezTo>
                  <a:cubicBezTo>
                    <a:pt x="68" y="60"/>
                    <a:pt x="67" y="53"/>
                    <a:pt x="72" y="52"/>
                  </a:cubicBezTo>
                  <a:cubicBezTo>
                    <a:pt x="78" y="51"/>
                    <a:pt x="78" y="57"/>
                    <a:pt x="81" y="59"/>
                  </a:cubicBezTo>
                  <a:cubicBezTo>
                    <a:pt x="84" y="61"/>
                    <a:pt x="85" y="60"/>
                    <a:pt x="88" y="61"/>
                  </a:cubicBezTo>
                  <a:cubicBezTo>
                    <a:pt x="90" y="62"/>
                    <a:pt x="92" y="64"/>
                    <a:pt x="94" y="65"/>
                  </a:cubicBezTo>
                  <a:cubicBezTo>
                    <a:pt x="94" y="64"/>
                    <a:pt x="94" y="63"/>
                    <a:pt x="94" y="62"/>
                  </a:cubicBezTo>
                  <a:cubicBezTo>
                    <a:pt x="100" y="62"/>
                    <a:pt x="106" y="66"/>
                    <a:pt x="110" y="69"/>
                  </a:cubicBezTo>
                  <a:cubicBezTo>
                    <a:pt x="111" y="62"/>
                    <a:pt x="118" y="59"/>
                    <a:pt x="124" y="57"/>
                  </a:cubicBezTo>
                  <a:cubicBezTo>
                    <a:pt x="130" y="55"/>
                    <a:pt x="141" y="50"/>
                    <a:pt x="147" y="52"/>
                  </a:cubicBezTo>
                  <a:cubicBezTo>
                    <a:pt x="153" y="54"/>
                    <a:pt x="153" y="60"/>
                    <a:pt x="157" y="63"/>
                  </a:cubicBezTo>
                  <a:cubicBezTo>
                    <a:pt x="159" y="65"/>
                    <a:pt x="160" y="65"/>
                    <a:pt x="162" y="67"/>
                  </a:cubicBezTo>
                  <a:cubicBezTo>
                    <a:pt x="163" y="68"/>
                    <a:pt x="164" y="71"/>
                    <a:pt x="165" y="73"/>
                  </a:cubicBezTo>
                  <a:cubicBezTo>
                    <a:pt x="165" y="73"/>
                    <a:pt x="166" y="73"/>
                    <a:pt x="166" y="72"/>
                  </a:cubicBezTo>
                  <a:cubicBezTo>
                    <a:pt x="167" y="74"/>
                    <a:pt x="167" y="76"/>
                    <a:pt x="168" y="77"/>
                  </a:cubicBezTo>
                  <a:cubicBezTo>
                    <a:pt x="169" y="76"/>
                    <a:pt x="171" y="73"/>
                    <a:pt x="173" y="72"/>
                  </a:cubicBezTo>
                  <a:cubicBezTo>
                    <a:pt x="177" y="72"/>
                    <a:pt x="176" y="74"/>
                    <a:pt x="178" y="76"/>
                  </a:cubicBezTo>
                  <a:cubicBezTo>
                    <a:pt x="180" y="78"/>
                    <a:pt x="181" y="79"/>
                    <a:pt x="184" y="76"/>
                  </a:cubicBezTo>
                  <a:cubicBezTo>
                    <a:pt x="185" y="75"/>
                    <a:pt x="186" y="73"/>
                    <a:pt x="185" y="71"/>
                  </a:cubicBezTo>
                  <a:cubicBezTo>
                    <a:pt x="188" y="62"/>
                    <a:pt x="197" y="70"/>
                    <a:pt x="202" y="70"/>
                  </a:cubicBezTo>
                  <a:cubicBezTo>
                    <a:pt x="212" y="71"/>
                    <a:pt x="198" y="54"/>
                    <a:pt x="211" y="55"/>
                  </a:cubicBezTo>
                  <a:cubicBezTo>
                    <a:pt x="214" y="55"/>
                    <a:pt x="212" y="57"/>
                    <a:pt x="214" y="57"/>
                  </a:cubicBezTo>
                  <a:cubicBezTo>
                    <a:pt x="215" y="58"/>
                    <a:pt x="218" y="57"/>
                    <a:pt x="219" y="58"/>
                  </a:cubicBezTo>
                  <a:cubicBezTo>
                    <a:pt x="220" y="59"/>
                    <a:pt x="221" y="60"/>
                    <a:pt x="222" y="61"/>
                  </a:cubicBezTo>
                  <a:cubicBezTo>
                    <a:pt x="223" y="62"/>
                    <a:pt x="223" y="61"/>
                    <a:pt x="225" y="62"/>
                  </a:cubicBezTo>
                  <a:cubicBezTo>
                    <a:pt x="233" y="63"/>
                    <a:pt x="236" y="65"/>
                    <a:pt x="240" y="72"/>
                  </a:cubicBezTo>
                  <a:cubicBezTo>
                    <a:pt x="242" y="70"/>
                    <a:pt x="243" y="68"/>
                    <a:pt x="244" y="66"/>
                  </a:cubicBezTo>
                  <a:cubicBezTo>
                    <a:pt x="245" y="67"/>
                    <a:pt x="246" y="69"/>
                    <a:pt x="246" y="71"/>
                  </a:cubicBezTo>
                  <a:cubicBezTo>
                    <a:pt x="253" y="75"/>
                    <a:pt x="248" y="60"/>
                    <a:pt x="248" y="57"/>
                  </a:cubicBezTo>
                  <a:cubicBezTo>
                    <a:pt x="248" y="51"/>
                    <a:pt x="252" y="45"/>
                    <a:pt x="253" y="39"/>
                  </a:cubicBezTo>
                  <a:cubicBezTo>
                    <a:pt x="254" y="32"/>
                    <a:pt x="257" y="27"/>
                    <a:pt x="258" y="20"/>
                  </a:cubicBezTo>
                  <a:cubicBezTo>
                    <a:pt x="259" y="17"/>
                    <a:pt x="259" y="14"/>
                    <a:pt x="260" y="10"/>
                  </a:cubicBezTo>
                  <a:cubicBezTo>
                    <a:pt x="261" y="7"/>
                    <a:pt x="263" y="4"/>
                    <a:pt x="263" y="0"/>
                  </a:cubicBezTo>
                  <a:cubicBezTo>
                    <a:pt x="255" y="2"/>
                    <a:pt x="246" y="7"/>
                    <a:pt x="237" y="10"/>
                  </a:cubicBezTo>
                  <a:cubicBezTo>
                    <a:pt x="230" y="12"/>
                    <a:pt x="223" y="14"/>
                    <a:pt x="215" y="16"/>
                  </a:cubicBezTo>
                  <a:cubicBezTo>
                    <a:pt x="206" y="18"/>
                    <a:pt x="196" y="17"/>
                    <a:pt x="187" y="19"/>
                  </a:cubicBezTo>
                </a:path>
              </a:pathLst>
            </a:custGeom>
            <a:solidFill>
              <a:srgbClr val="5B72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160" name="Freeform 52"/>
            <p:cNvSpPr>
              <a:spLocks/>
            </p:cNvSpPr>
            <p:nvPr/>
          </p:nvSpPr>
          <p:spPr bwMode="auto">
            <a:xfrm>
              <a:off x="1985" y="1802"/>
              <a:ext cx="359" cy="337"/>
            </a:xfrm>
            <a:custGeom>
              <a:avLst/>
              <a:gdLst>
                <a:gd name="T0" fmla="*/ 0 w 160"/>
                <a:gd name="T1" fmla="*/ 148 h 150"/>
                <a:gd name="T2" fmla="*/ 25 w 160"/>
                <a:gd name="T3" fmla="*/ 110 h 150"/>
                <a:gd name="T4" fmla="*/ 69 w 160"/>
                <a:gd name="T5" fmla="*/ 45 h 150"/>
                <a:gd name="T6" fmla="*/ 105 w 160"/>
                <a:gd name="T7" fmla="*/ 0 h 150"/>
                <a:gd name="T8" fmla="*/ 121 w 160"/>
                <a:gd name="T9" fmla="*/ 50 h 150"/>
                <a:gd name="T10" fmla="*/ 145 w 160"/>
                <a:gd name="T11" fmla="*/ 76 h 150"/>
                <a:gd name="T12" fmla="*/ 160 w 160"/>
                <a:gd name="T13" fmla="*/ 87 h 150"/>
                <a:gd name="T14" fmla="*/ 128 w 160"/>
                <a:gd name="T15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50">
                  <a:moveTo>
                    <a:pt x="0" y="148"/>
                  </a:moveTo>
                  <a:cubicBezTo>
                    <a:pt x="7" y="133"/>
                    <a:pt x="15" y="120"/>
                    <a:pt x="25" y="110"/>
                  </a:cubicBezTo>
                  <a:cubicBezTo>
                    <a:pt x="45" y="86"/>
                    <a:pt x="59" y="63"/>
                    <a:pt x="69" y="45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01" y="12"/>
                    <a:pt x="114" y="40"/>
                    <a:pt x="121" y="50"/>
                  </a:cubicBezTo>
                  <a:cubicBezTo>
                    <a:pt x="127" y="60"/>
                    <a:pt x="137" y="68"/>
                    <a:pt x="145" y="76"/>
                  </a:cubicBezTo>
                  <a:cubicBezTo>
                    <a:pt x="150" y="81"/>
                    <a:pt x="155" y="84"/>
                    <a:pt x="160" y="87"/>
                  </a:cubicBezTo>
                  <a:cubicBezTo>
                    <a:pt x="160" y="87"/>
                    <a:pt x="129" y="148"/>
                    <a:pt x="128" y="150"/>
                  </a:cubicBezTo>
                </a:path>
              </a:pathLst>
            </a:custGeom>
            <a:solidFill>
              <a:srgbClr val="D69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161" name="Freeform 53"/>
            <p:cNvSpPr>
              <a:spLocks/>
            </p:cNvSpPr>
            <p:nvPr/>
          </p:nvSpPr>
          <p:spPr bwMode="auto">
            <a:xfrm>
              <a:off x="2048" y="1798"/>
              <a:ext cx="190" cy="238"/>
            </a:xfrm>
            <a:custGeom>
              <a:avLst/>
              <a:gdLst>
                <a:gd name="T0" fmla="*/ 1 w 85"/>
                <a:gd name="T1" fmla="*/ 106 h 106"/>
                <a:gd name="T2" fmla="*/ 2 w 85"/>
                <a:gd name="T3" fmla="*/ 92 h 106"/>
                <a:gd name="T4" fmla="*/ 8 w 85"/>
                <a:gd name="T5" fmla="*/ 94 h 106"/>
                <a:gd name="T6" fmla="*/ 10 w 85"/>
                <a:gd name="T7" fmla="*/ 91 h 106"/>
                <a:gd name="T8" fmla="*/ 9 w 85"/>
                <a:gd name="T9" fmla="*/ 88 h 106"/>
                <a:gd name="T10" fmla="*/ 11 w 85"/>
                <a:gd name="T11" fmla="*/ 86 h 106"/>
                <a:gd name="T12" fmla="*/ 16 w 85"/>
                <a:gd name="T13" fmla="*/ 83 h 106"/>
                <a:gd name="T14" fmla="*/ 17 w 85"/>
                <a:gd name="T15" fmla="*/ 73 h 106"/>
                <a:gd name="T16" fmla="*/ 18 w 85"/>
                <a:gd name="T17" fmla="*/ 77 h 106"/>
                <a:gd name="T18" fmla="*/ 21 w 85"/>
                <a:gd name="T19" fmla="*/ 73 h 106"/>
                <a:gd name="T20" fmla="*/ 19 w 85"/>
                <a:gd name="T21" fmla="*/ 70 h 106"/>
                <a:gd name="T22" fmla="*/ 21 w 85"/>
                <a:gd name="T23" fmla="*/ 67 h 106"/>
                <a:gd name="T24" fmla="*/ 24 w 85"/>
                <a:gd name="T25" fmla="*/ 56 h 106"/>
                <a:gd name="T26" fmla="*/ 29 w 85"/>
                <a:gd name="T27" fmla="*/ 53 h 106"/>
                <a:gd name="T28" fmla="*/ 33 w 85"/>
                <a:gd name="T29" fmla="*/ 48 h 106"/>
                <a:gd name="T30" fmla="*/ 37 w 85"/>
                <a:gd name="T31" fmla="*/ 43 h 106"/>
                <a:gd name="T32" fmla="*/ 44 w 85"/>
                <a:gd name="T33" fmla="*/ 40 h 106"/>
                <a:gd name="T34" fmla="*/ 45 w 85"/>
                <a:gd name="T35" fmla="*/ 32 h 106"/>
                <a:gd name="T36" fmla="*/ 49 w 85"/>
                <a:gd name="T37" fmla="*/ 26 h 106"/>
                <a:gd name="T38" fmla="*/ 51 w 85"/>
                <a:gd name="T39" fmla="*/ 16 h 106"/>
                <a:gd name="T40" fmla="*/ 56 w 85"/>
                <a:gd name="T41" fmla="*/ 11 h 106"/>
                <a:gd name="T42" fmla="*/ 61 w 85"/>
                <a:gd name="T43" fmla="*/ 4 h 106"/>
                <a:gd name="T44" fmla="*/ 68 w 85"/>
                <a:gd name="T45" fmla="*/ 0 h 106"/>
                <a:gd name="T46" fmla="*/ 77 w 85"/>
                <a:gd name="T47" fmla="*/ 0 h 106"/>
                <a:gd name="T48" fmla="*/ 84 w 85"/>
                <a:gd name="T49" fmla="*/ 7 h 106"/>
                <a:gd name="T50" fmla="*/ 81 w 85"/>
                <a:gd name="T51" fmla="*/ 17 h 106"/>
                <a:gd name="T52" fmla="*/ 80 w 85"/>
                <a:gd name="T53" fmla="*/ 24 h 106"/>
                <a:gd name="T54" fmla="*/ 80 w 85"/>
                <a:gd name="T55" fmla="*/ 37 h 106"/>
                <a:gd name="T56" fmla="*/ 73 w 85"/>
                <a:gd name="T57" fmla="*/ 49 h 106"/>
                <a:gd name="T58" fmla="*/ 58 w 85"/>
                <a:gd name="T59" fmla="*/ 5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5" h="106">
                  <a:moveTo>
                    <a:pt x="1" y="106"/>
                  </a:moveTo>
                  <a:cubicBezTo>
                    <a:pt x="0" y="103"/>
                    <a:pt x="1" y="95"/>
                    <a:pt x="2" y="92"/>
                  </a:cubicBezTo>
                  <a:cubicBezTo>
                    <a:pt x="6" y="93"/>
                    <a:pt x="3" y="98"/>
                    <a:pt x="8" y="94"/>
                  </a:cubicBezTo>
                  <a:cubicBezTo>
                    <a:pt x="9" y="93"/>
                    <a:pt x="9" y="93"/>
                    <a:pt x="10" y="91"/>
                  </a:cubicBezTo>
                  <a:cubicBezTo>
                    <a:pt x="10" y="90"/>
                    <a:pt x="9" y="89"/>
                    <a:pt x="9" y="88"/>
                  </a:cubicBezTo>
                  <a:cubicBezTo>
                    <a:pt x="10" y="87"/>
                    <a:pt x="10" y="86"/>
                    <a:pt x="11" y="86"/>
                  </a:cubicBezTo>
                  <a:cubicBezTo>
                    <a:pt x="13" y="90"/>
                    <a:pt x="14" y="87"/>
                    <a:pt x="16" y="83"/>
                  </a:cubicBezTo>
                  <a:cubicBezTo>
                    <a:pt x="17" y="79"/>
                    <a:pt x="14" y="76"/>
                    <a:pt x="17" y="73"/>
                  </a:cubicBezTo>
                  <a:cubicBezTo>
                    <a:pt x="18" y="74"/>
                    <a:pt x="18" y="76"/>
                    <a:pt x="18" y="77"/>
                  </a:cubicBezTo>
                  <a:cubicBezTo>
                    <a:pt x="21" y="76"/>
                    <a:pt x="21" y="75"/>
                    <a:pt x="21" y="73"/>
                  </a:cubicBezTo>
                  <a:cubicBezTo>
                    <a:pt x="20" y="72"/>
                    <a:pt x="20" y="71"/>
                    <a:pt x="19" y="70"/>
                  </a:cubicBezTo>
                  <a:cubicBezTo>
                    <a:pt x="19" y="69"/>
                    <a:pt x="20" y="68"/>
                    <a:pt x="21" y="67"/>
                  </a:cubicBezTo>
                  <a:cubicBezTo>
                    <a:pt x="21" y="62"/>
                    <a:pt x="19" y="59"/>
                    <a:pt x="24" y="56"/>
                  </a:cubicBezTo>
                  <a:cubicBezTo>
                    <a:pt x="25" y="63"/>
                    <a:pt x="29" y="56"/>
                    <a:pt x="29" y="53"/>
                  </a:cubicBezTo>
                  <a:cubicBezTo>
                    <a:pt x="33" y="53"/>
                    <a:pt x="33" y="51"/>
                    <a:pt x="33" y="48"/>
                  </a:cubicBezTo>
                  <a:cubicBezTo>
                    <a:pt x="34" y="44"/>
                    <a:pt x="34" y="43"/>
                    <a:pt x="37" y="43"/>
                  </a:cubicBezTo>
                  <a:cubicBezTo>
                    <a:pt x="40" y="43"/>
                    <a:pt x="43" y="42"/>
                    <a:pt x="44" y="40"/>
                  </a:cubicBezTo>
                  <a:cubicBezTo>
                    <a:pt x="45" y="38"/>
                    <a:pt x="44" y="35"/>
                    <a:pt x="45" y="32"/>
                  </a:cubicBezTo>
                  <a:cubicBezTo>
                    <a:pt x="46" y="29"/>
                    <a:pt x="48" y="29"/>
                    <a:pt x="49" y="26"/>
                  </a:cubicBezTo>
                  <a:cubicBezTo>
                    <a:pt x="49" y="22"/>
                    <a:pt x="48" y="18"/>
                    <a:pt x="51" y="16"/>
                  </a:cubicBezTo>
                  <a:cubicBezTo>
                    <a:pt x="53" y="13"/>
                    <a:pt x="54" y="14"/>
                    <a:pt x="56" y="11"/>
                  </a:cubicBezTo>
                  <a:cubicBezTo>
                    <a:pt x="57" y="8"/>
                    <a:pt x="58" y="6"/>
                    <a:pt x="61" y="4"/>
                  </a:cubicBezTo>
                  <a:cubicBezTo>
                    <a:pt x="64" y="2"/>
                    <a:pt x="65" y="0"/>
                    <a:pt x="68" y="0"/>
                  </a:cubicBezTo>
                  <a:cubicBezTo>
                    <a:pt x="72" y="1"/>
                    <a:pt x="73" y="1"/>
                    <a:pt x="77" y="0"/>
                  </a:cubicBezTo>
                  <a:cubicBezTo>
                    <a:pt x="79" y="4"/>
                    <a:pt x="83" y="3"/>
                    <a:pt x="84" y="7"/>
                  </a:cubicBezTo>
                  <a:cubicBezTo>
                    <a:pt x="85" y="10"/>
                    <a:pt x="82" y="14"/>
                    <a:pt x="81" y="17"/>
                  </a:cubicBezTo>
                  <a:cubicBezTo>
                    <a:pt x="80" y="19"/>
                    <a:pt x="80" y="21"/>
                    <a:pt x="80" y="24"/>
                  </a:cubicBezTo>
                  <a:cubicBezTo>
                    <a:pt x="81" y="28"/>
                    <a:pt x="80" y="32"/>
                    <a:pt x="80" y="37"/>
                  </a:cubicBezTo>
                  <a:cubicBezTo>
                    <a:pt x="79" y="42"/>
                    <a:pt x="79" y="46"/>
                    <a:pt x="73" y="49"/>
                  </a:cubicBezTo>
                  <a:cubicBezTo>
                    <a:pt x="68" y="51"/>
                    <a:pt x="63" y="50"/>
                    <a:pt x="58" y="52"/>
                  </a:cubicBezTo>
                </a:path>
              </a:pathLst>
            </a:custGeom>
            <a:solidFill>
              <a:srgbClr val="D69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162" name="Freeform 54"/>
            <p:cNvSpPr>
              <a:spLocks/>
            </p:cNvSpPr>
            <p:nvPr/>
          </p:nvSpPr>
          <p:spPr bwMode="auto">
            <a:xfrm>
              <a:off x="2548" y="2709"/>
              <a:ext cx="126" cy="107"/>
            </a:xfrm>
            <a:custGeom>
              <a:avLst/>
              <a:gdLst>
                <a:gd name="T0" fmla="*/ 49 w 56"/>
                <a:gd name="T1" fmla="*/ 0 h 48"/>
                <a:gd name="T2" fmla="*/ 54 w 56"/>
                <a:gd name="T3" fmla="*/ 11 h 48"/>
                <a:gd name="T4" fmla="*/ 55 w 56"/>
                <a:gd name="T5" fmla="*/ 22 h 48"/>
                <a:gd name="T6" fmla="*/ 56 w 56"/>
                <a:gd name="T7" fmla="*/ 33 h 48"/>
                <a:gd name="T8" fmla="*/ 47 w 56"/>
                <a:gd name="T9" fmla="*/ 36 h 48"/>
                <a:gd name="T10" fmla="*/ 46 w 56"/>
                <a:gd name="T11" fmla="*/ 46 h 48"/>
                <a:gd name="T12" fmla="*/ 39 w 56"/>
                <a:gd name="T13" fmla="*/ 40 h 48"/>
                <a:gd name="T14" fmla="*/ 19 w 56"/>
                <a:gd name="T15" fmla="*/ 38 h 48"/>
                <a:gd name="T16" fmla="*/ 1 w 56"/>
                <a:gd name="T17" fmla="*/ 23 h 48"/>
                <a:gd name="T18" fmla="*/ 48 w 56"/>
                <a:gd name="T19" fmla="*/ 1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48">
                  <a:moveTo>
                    <a:pt x="49" y="0"/>
                  </a:moveTo>
                  <a:cubicBezTo>
                    <a:pt x="46" y="4"/>
                    <a:pt x="51" y="9"/>
                    <a:pt x="54" y="11"/>
                  </a:cubicBezTo>
                  <a:cubicBezTo>
                    <a:pt x="50" y="16"/>
                    <a:pt x="52" y="19"/>
                    <a:pt x="55" y="22"/>
                  </a:cubicBezTo>
                  <a:cubicBezTo>
                    <a:pt x="54" y="26"/>
                    <a:pt x="56" y="29"/>
                    <a:pt x="56" y="33"/>
                  </a:cubicBezTo>
                  <a:cubicBezTo>
                    <a:pt x="53" y="34"/>
                    <a:pt x="50" y="34"/>
                    <a:pt x="47" y="36"/>
                  </a:cubicBezTo>
                  <a:cubicBezTo>
                    <a:pt x="46" y="39"/>
                    <a:pt x="49" y="44"/>
                    <a:pt x="46" y="46"/>
                  </a:cubicBezTo>
                  <a:cubicBezTo>
                    <a:pt x="42" y="48"/>
                    <a:pt x="37" y="43"/>
                    <a:pt x="39" y="40"/>
                  </a:cubicBezTo>
                  <a:cubicBezTo>
                    <a:pt x="32" y="36"/>
                    <a:pt x="26" y="41"/>
                    <a:pt x="19" y="38"/>
                  </a:cubicBezTo>
                  <a:cubicBezTo>
                    <a:pt x="14" y="36"/>
                    <a:pt x="0" y="30"/>
                    <a:pt x="1" y="23"/>
                  </a:cubicBezTo>
                  <a:cubicBezTo>
                    <a:pt x="19" y="32"/>
                    <a:pt x="41" y="36"/>
                    <a:pt x="48" y="13"/>
                  </a:cubicBezTo>
                </a:path>
              </a:pathLst>
            </a:custGeom>
            <a:solidFill>
              <a:srgbClr val="F5C9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163" name="Freeform 55"/>
            <p:cNvSpPr>
              <a:spLocks/>
            </p:cNvSpPr>
            <p:nvPr/>
          </p:nvSpPr>
          <p:spPr bwMode="auto">
            <a:xfrm>
              <a:off x="2654" y="2574"/>
              <a:ext cx="161" cy="144"/>
            </a:xfrm>
            <a:custGeom>
              <a:avLst/>
              <a:gdLst>
                <a:gd name="T0" fmla="*/ 3 w 72"/>
                <a:gd name="T1" fmla="*/ 64 h 64"/>
                <a:gd name="T2" fmla="*/ 23 w 72"/>
                <a:gd name="T3" fmla="*/ 57 h 64"/>
                <a:gd name="T4" fmla="*/ 48 w 72"/>
                <a:gd name="T5" fmla="*/ 50 h 64"/>
                <a:gd name="T6" fmla="*/ 58 w 72"/>
                <a:gd name="T7" fmla="*/ 41 h 64"/>
                <a:gd name="T8" fmla="*/ 62 w 72"/>
                <a:gd name="T9" fmla="*/ 34 h 64"/>
                <a:gd name="T10" fmla="*/ 65 w 72"/>
                <a:gd name="T11" fmla="*/ 28 h 64"/>
                <a:gd name="T12" fmla="*/ 59 w 72"/>
                <a:gd name="T13" fmla="*/ 27 h 64"/>
                <a:gd name="T14" fmla="*/ 56 w 72"/>
                <a:gd name="T15" fmla="*/ 22 h 64"/>
                <a:gd name="T16" fmla="*/ 60 w 72"/>
                <a:gd name="T17" fmla="*/ 14 h 64"/>
                <a:gd name="T18" fmla="*/ 52 w 72"/>
                <a:gd name="T19" fmla="*/ 10 h 64"/>
                <a:gd name="T20" fmla="*/ 48 w 72"/>
                <a:gd name="T21" fmla="*/ 8 h 64"/>
                <a:gd name="T22" fmla="*/ 47 w 72"/>
                <a:gd name="T23" fmla="*/ 4 h 64"/>
                <a:gd name="T24" fmla="*/ 42 w 72"/>
                <a:gd name="T25" fmla="*/ 14 h 64"/>
                <a:gd name="T26" fmla="*/ 44 w 72"/>
                <a:gd name="T27" fmla="*/ 32 h 64"/>
                <a:gd name="T28" fmla="*/ 27 w 72"/>
                <a:gd name="T29" fmla="*/ 4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64">
                  <a:moveTo>
                    <a:pt x="3" y="64"/>
                  </a:moveTo>
                  <a:cubicBezTo>
                    <a:pt x="0" y="55"/>
                    <a:pt x="19" y="56"/>
                    <a:pt x="23" y="57"/>
                  </a:cubicBezTo>
                  <a:cubicBezTo>
                    <a:pt x="34" y="59"/>
                    <a:pt x="39" y="55"/>
                    <a:pt x="48" y="50"/>
                  </a:cubicBezTo>
                  <a:cubicBezTo>
                    <a:pt x="38" y="43"/>
                    <a:pt x="57" y="42"/>
                    <a:pt x="58" y="41"/>
                  </a:cubicBezTo>
                  <a:cubicBezTo>
                    <a:pt x="52" y="36"/>
                    <a:pt x="59" y="35"/>
                    <a:pt x="62" y="34"/>
                  </a:cubicBezTo>
                  <a:cubicBezTo>
                    <a:pt x="66" y="33"/>
                    <a:pt x="72" y="31"/>
                    <a:pt x="65" y="28"/>
                  </a:cubicBezTo>
                  <a:cubicBezTo>
                    <a:pt x="63" y="27"/>
                    <a:pt x="61" y="28"/>
                    <a:pt x="59" y="27"/>
                  </a:cubicBezTo>
                  <a:cubicBezTo>
                    <a:pt x="59" y="27"/>
                    <a:pt x="57" y="22"/>
                    <a:pt x="56" y="22"/>
                  </a:cubicBezTo>
                  <a:cubicBezTo>
                    <a:pt x="54" y="18"/>
                    <a:pt x="52" y="13"/>
                    <a:pt x="60" y="14"/>
                  </a:cubicBezTo>
                  <a:cubicBezTo>
                    <a:pt x="58" y="11"/>
                    <a:pt x="55" y="11"/>
                    <a:pt x="52" y="10"/>
                  </a:cubicBezTo>
                  <a:cubicBezTo>
                    <a:pt x="51" y="9"/>
                    <a:pt x="49" y="9"/>
                    <a:pt x="48" y="8"/>
                  </a:cubicBezTo>
                  <a:cubicBezTo>
                    <a:pt x="47" y="7"/>
                    <a:pt x="47" y="5"/>
                    <a:pt x="47" y="4"/>
                  </a:cubicBezTo>
                  <a:cubicBezTo>
                    <a:pt x="39" y="0"/>
                    <a:pt x="41" y="10"/>
                    <a:pt x="42" y="14"/>
                  </a:cubicBezTo>
                  <a:cubicBezTo>
                    <a:pt x="44" y="20"/>
                    <a:pt x="45" y="26"/>
                    <a:pt x="44" y="32"/>
                  </a:cubicBezTo>
                  <a:cubicBezTo>
                    <a:pt x="42" y="40"/>
                    <a:pt x="33" y="42"/>
                    <a:pt x="27" y="46"/>
                  </a:cubicBezTo>
                </a:path>
              </a:pathLst>
            </a:custGeom>
            <a:solidFill>
              <a:srgbClr val="F5C9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164" name="Freeform 56"/>
            <p:cNvSpPr>
              <a:spLocks/>
            </p:cNvSpPr>
            <p:nvPr/>
          </p:nvSpPr>
          <p:spPr bwMode="auto">
            <a:xfrm>
              <a:off x="2817" y="2973"/>
              <a:ext cx="223" cy="63"/>
            </a:xfrm>
            <a:custGeom>
              <a:avLst/>
              <a:gdLst>
                <a:gd name="T0" fmla="*/ 52 w 99"/>
                <a:gd name="T1" fmla="*/ 8 h 28"/>
                <a:gd name="T2" fmla="*/ 63 w 99"/>
                <a:gd name="T3" fmla="*/ 13 h 28"/>
                <a:gd name="T4" fmla="*/ 81 w 99"/>
                <a:gd name="T5" fmla="*/ 15 h 28"/>
                <a:gd name="T6" fmla="*/ 88 w 99"/>
                <a:gd name="T7" fmla="*/ 18 h 28"/>
                <a:gd name="T8" fmla="*/ 96 w 99"/>
                <a:gd name="T9" fmla="*/ 19 h 28"/>
                <a:gd name="T10" fmla="*/ 97 w 99"/>
                <a:gd name="T11" fmla="*/ 25 h 28"/>
                <a:gd name="T12" fmla="*/ 91 w 99"/>
                <a:gd name="T13" fmla="*/ 26 h 28"/>
                <a:gd name="T14" fmla="*/ 78 w 99"/>
                <a:gd name="T15" fmla="*/ 23 h 28"/>
                <a:gd name="T16" fmla="*/ 64 w 99"/>
                <a:gd name="T17" fmla="*/ 19 h 28"/>
                <a:gd name="T18" fmla="*/ 50 w 99"/>
                <a:gd name="T19" fmla="*/ 23 h 28"/>
                <a:gd name="T20" fmla="*/ 31 w 99"/>
                <a:gd name="T21" fmla="*/ 24 h 28"/>
                <a:gd name="T22" fmla="*/ 19 w 99"/>
                <a:gd name="T23" fmla="*/ 22 h 28"/>
                <a:gd name="T24" fmla="*/ 0 w 99"/>
                <a:gd name="T25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28">
                  <a:moveTo>
                    <a:pt x="52" y="8"/>
                  </a:moveTo>
                  <a:cubicBezTo>
                    <a:pt x="55" y="0"/>
                    <a:pt x="61" y="11"/>
                    <a:pt x="63" y="13"/>
                  </a:cubicBezTo>
                  <a:cubicBezTo>
                    <a:pt x="68" y="18"/>
                    <a:pt x="75" y="15"/>
                    <a:pt x="81" y="15"/>
                  </a:cubicBezTo>
                  <a:cubicBezTo>
                    <a:pt x="83" y="16"/>
                    <a:pt x="85" y="17"/>
                    <a:pt x="88" y="18"/>
                  </a:cubicBezTo>
                  <a:cubicBezTo>
                    <a:pt x="89" y="18"/>
                    <a:pt x="95" y="18"/>
                    <a:pt x="96" y="19"/>
                  </a:cubicBezTo>
                  <a:cubicBezTo>
                    <a:pt x="97" y="20"/>
                    <a:pt x="99" y="23"/>
                    <a:pt x="97" y="25"/>
                  </a:cubicBezTo>
                  <a:cubicBezTo>
                    <a:pt x="95" y="28"/>
                    <a:pt x="94" y="26"/>
                    <a:pt x="91" y="26"/>
                  </a:cubicBezTo>
                  <a:cubicBezTo>
                    <a:pt x="87" y="25"/>
                    <a:pt x="82" y="25"/>
                    <a:pt x="78" y="23"/>
                  </a:cubicBezTo>
                  <a:cubicBezTo>
                    <a:pt x="72" y="21"/>
                    <a:pt x="70" y="19"/>
                    <a:pt x="64" y="19"/>
                  </a:cubicBezTo>
                  <a:cubicBezTo>
                    <a:pt x="59" y="20"/>
                    <a:pt x="55" y="23"/>
                    <a:pt x="50" y="23"/>
                  </a:cubicBezTo>
                  <a:cubicBezTo>
                    <a:pt x="44" y="24"/>
                    <a:pt x="37" y="24"/>
                    <a:pt x="31" y="24"/>
                  </a:cubicBezTo>
                  <a:cubicBezTo>
                    <a:pt x="27" y="24"/>
                    <a:pt x="23" y="23"/>
                    <a:pt x="19" y="22"/>
                  </a:cubicBezTo>
                  <a:cubicBezTo>
                    <a:pt x="12" y="21"/>
                    <a:pt x="7" y="14"/>
                    <a:pt x="0" y="14"/>
                  </a:cubicBezTo>
                </a:path>
              </a:pathLst>
            </a:custGeom>
            <a:solidFill>
              <a:srgbClr val="F5C9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165" name="Freeform 57"/>
            <p:cNvSpPr>
              <a:spLocks/>
            </p:cNvSpPr>
            <p:nvPr/>
          </p:nvSpPr>
          <p:spPr bwMode="auto">
            <a:xfrm>
              <a:off x="2849" y="3133"/>
              <a:ext cx="99" cy="67"/>
            </a:xfrm>
            <a:custGeom>
              <a:avLst/>
              <a:gdLst>
                <a:gd name="T0" fmla="*/ 0 w 44"/>
                <a:gd name="T1" fmla="*/ 3 h 30"/>
                <a:gd name="T2" fmla="*/ 20 w 44"/>
                <a:gd name="T3" fmla="*/ 10 h 30"/>
                <a:gd name="T4" fmla="*/ 6 w 44"/>
                <a:gd name="T5" fmla="*/ 10 h 30"/>
                <a:gd name="T6" fmla="*/ 10 w 44"/>
                <a:gd name="T7" fmla="*/ 11 h 30"/>
                <a:gd name="T8" fmla="*/ 2 w 44"/>
                <a:gd name="T9" fmla="*/ 16 h 30"/>
                <a:gd name="T10" fmla="*/ 13 w 44"/>
                <a:gd name="T11" fmla="*/ 18 h 30"/>
                <a:gd name="T12" fmla="*/ 24 w 44"/>
                <a:gd name="T13" fmla="*/ 18 h 30"/>
                <a:gd name="T14" fmla="*/ 44 w 44"/>
                <a:gd name="T15" fmla="*/ 22 h 30"/>
                <a:gd name="T16" fmla="*/ 25 w 44"/>
                <a:gd name="T17" fmla="*/ 26 h 30"/>
                <a:gd name="T18" fmla="*/ 10 w 44"/>
                <a:gd name="T19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30">
                  <a:moveTo>
                    <a:pt x="0" y="3"/>
                  </a:moveTo>
                  <a:cubicBezTo>
                    <a:pt x="6" y="3"/>
                    <a:pt x="22" y="0"/>
                    <a:pt x="20" y="10"/>
                  </a:cubicBezTo>
                  <a:cubicBezTo>
                    <a:pt x="16" y="10"/>
                    <a:pt x="11" y="8"/>
                    <a:pt x="6" y="10"/>
                  </a:cubicBezTo>
                  <a:cubicBezTo>
                    <a:pt x="7" y="10"/>
                    <a:pt x="9" y="10"/>
                    <a:pt x="10" y="11"/>
                  </a:cubicBezTo>
                  <a:cubicBezTo>
                    <a:pt x="8" y="14"/>
                    <a:pt x="4" y="14"/>
                    <a:pt x="2" y="16"/>
                  </a:cubicBezTo>
                  <a:cubicBezTo>
                    <a:pt x="4" y="20"/>
                    <a:pt x="9" y="19"/>
                    <a:pt x="13" y="18"/>
                  </a:cubicBezTo>
                  <a:cubicBezTo>
                    <a:pt x="17" y="17"/>
                    <a:pt x="19" y="17"/>
                    <a:pt x="24" y="18"/>
                  </a:cubicBezTo>
                  <a:cubicBezTo>
                    <a:pt x="29" y="20"/>
                    <a:pt x="42" y="14"/>
                    <a:pt x="44" y="22"/>
                  </a:cubicBezTo>
                  <a:cubicBezTo>
                    <a:pt x="38" y="24"/>
                    <a:pt x="31" y="24"/>
                    <a:pt x="25" y="26"/>
                  </a:cubicBezTo>
                  <a:cubicBezTo>
                    <a:pt x="21" y="27"/>
                    <a:pt x="13" y="30"/>
                    <a:pt x="10" y="29"/>
                  </a:cubicBezTo>
                </a:path>
              </a:pathLst>
            </a:custGeom>
            <a:solidFill>
              <a:srgbClr val="F5C9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166" name="Freeform 58"/>
            <p:cNvSpPr>
              <a:spLocks/>
            </p:cNvSpPr>
            <p:nvPr/>
          </p:nvSpPr>
          <p:spPr bwMode="auto">
            <a:xfrm>
              <a:off x="2914" y="3180"/>
              <a:ext cx="45" cy="22"/>
            </a:xfrm>
            <a:custGeom>
              <a:avLst/>
              <a:gdLst>
                <a:gd name="T0" fmla="*/ 11 w 20"/>
                <a:gd name="T1" fmla="*/ 0 h 10"/>
                <a:gd name="T2" fmla="*/ 13 w 20"/>
                <a:gd name="T3" fmla="*/ 7 h 10"/>
                <a:gd name="T4" fmla="*/ 0 w 20"/>
                <a:gd name="T5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0">
                  <a:moveTo>
                    <a:pt x="11" y="0"/>
                  </a:moveTo>
                  <a:cubicBezTo>
                    <a:pt x="15" y="2"/>
                    <a:pt x="20" y="4"/>
                    <a:pt x="13" y="7"/>
                  </a:cubicBezTo>
                  <a:cubicBezTo>
                    <a:pt x="9" y="10"/>
                    <a:pt x="4" y="10"/>
                    <a:pt x="0" y="7"/>
                  </a:cubicBezTo>
                </a:path>
              </a:pathLst>
            </a:custGeom>
            <a:solidFill>
              <a:srgbClr val="F5C9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167" name="Freeform 59"/>
            <p:cNvSpPr>
              <a:spLocks/>
            </p:cNvSpPr>
            <p:nvPr/>
          </p:nvSpPr>
          <p:spPr bwMode="auto">
            <a:xfrm>
              <a:off x="2977" y="3238"/>
              <a:ext cx="159" cy="74"/>
            </a:xfrm>
            <a:custGeom>
              <a:avLst/>
              <a:gdLst>
                <a:gd name="T0" fmla="*/ 36 w 71"/>
                <a:gd name="T1" fmla="*/ 0 h 33"/>
                <a:gd name="T2" fmla="*/ 45 w 71"/>
                <a:gd name="T3" fmla="*/ 10 h 33"/>
                <a:gd name="T4" fmla="*/ 58 w 71"/>
                <a:gd name="T5" fmla="*/ 14 h 33"/>
                <a:gd name="T6" fmla="*/ 52 w 71"/>
                <a:gd name="T7" fmla="*/ 15 h 33"/>
                <a:gd name="T8" fmla="*/ 57 w 71"/>
                <a:gd name="T9" fmla="*/ 20 h 33"/>
                <a:gd name="T10" fmla="*/ 69 w 71"/>
                <a:gd name="T11" fmla="*/ 25 h 33"/>
                <a:gd name="T12" fmla="*/ 58 w 71"/>
                <a:gd name="T13" fmla="*/ 28 h 33"/>
                <a:gd name="T14" fmla="*/ 55 w 71"/>
                <a:gd name="T15" fmla="*/ 32 h 33"/>
                <a:gd name="T16" fmla="*/ 48 w 71"/>
                <a:gd name="T17" fmla="*/ 29 h 33"/>
                <a:gd name="T18" fmla="*/ 18 w 71"/>
                <a:gd name="T19" fmla="*/ 23 h 33"/>
                <a:gd name="T20" fmla="*/ 14 w 71"/>
                <a:gd name="T21" fmla="*/ 21 h 33"/>
                <a:gd name="T22" fmla="*/ 9 w 71"/>
                <a:gd name="T23" fmla="*/ 26 h 33"/>
                <a:gd name="T24" fmla="*/ 0 w 71"/>
                <a:gd name="T25" fmla="*/ 19 h 33"/>
                <a:gd name="T26" fmla="*/ 1 w 71"/>
                <a:gd name="T27" fmla="*/ 18 h 33"/>
                <a:gd name="T28" fmla="*/ 8 w 71"/>
                <a:gd name="T29" fmla="*/ 11 h 33"/>
                <a:gd name="T30" fmla="*/ 38 w 71"/>
                <a:gd name="T31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1" h="33">
                  <a:moveTo>
                    <a:pt x="36" y="0"/>
                  </a:moveTo>
                  <a:cubicBezTo>
                    <a:pt x="37" y="3"/>
                    <a:pt x="42" y="8"/>
                    <a:pt x="45" y="10"/>
                  </a:cubicBezTo>
                  <a:cubicBezTo>
                    <a:pt x="47" y="10"/>
                    <a:pt x="60" y="10"/>
                    <a:pt x="58" y="14"/>
                  </a:cubicBezTo>
                  <a:cubicBezTo>
                    <a:pt x="57" y="17"/>
                    <a:pt x="53" y="14"/>
                    <a:pt x="52" y="15"/>
                  </a:cubicBezTo>
                  <a:cubicBezTo>
                    <a:pt x="50" y="18"/>
                    <a:pt x="55" y="20"/>
                    <a:pt x="57" y="20"/>
                  </a:cubicBezTo>
                  <a:cubicBezTo>
                    <a:pt x="60" y="20"/>
                    <a:pt x="71" y="18"/>
                    <a:pt x="69" y="25"/>
                  </a:cubicBezTo>
                  <a:cubicBezTo>
                    <a:pt x="68" y="29"/>
                    <a:pt x="60" y="26"/>
                    <a:pt x="58" y="28"/>
                  </a:cubicBezTo>
                  <a:cubicBezTo>
                    <a:pt x="56" y="29"/>
                    <a:pt x="59" y="32"/>
                    <a:pt x="55" y="32"/>
                  </a:cubicBezTo>
                  <a:cubicBezTo>
                    <a:pt x="53" y="33"/>
                    <a:pt x="50" y="30"/>
                    <a:pt x="48" y="29"/>
                  </a:cubicBezTo>
                  <a:cubicBezTo>
                    <a:pt x="38" y="24"/>
                    <a:pt x="29" y="27"/>
                    <a:pt x="18" y="23"/>
                  </a:cubicBezTo>
                  <a:cubicBezTo>
                    <a:pt x="17" y="23"/>
                    <a:pt x="16" y="21"/>
                    <a:pt x="14" y="21"/>
                  </a:cubicBezTo>
                  <a:cubicBezTo>
                    <a:pt x="12" y="22"/>
                    <a:pt x="11" y="25"/>
                    <a:pt x="9" y="26"/>
                  </a:cubicBezTo>
                  <a:cubicBezTo>
                    <a:pt x="4" y="27"/>
                    <a:pt x="1" y="23"/>
                    <a:pt x="0" y="19"/>
                  </a:cubicBezTo>
                  <a:cubicBezTo>
                    <a:pt x="0" y="19"/>
                    <a:pt x="1" y="18"/>
                    <a:pt x="1" y="18"/>
                  </a:cubicBezTo>
                  <a:cubicBezTo>
                    <a:pt x="9" y="20"/>
                    <a:pt x="0" y="13"/>
                    <a:pt x="8" y="11"/>
                  </a:cubicBezTo>
                  <a:cubicBezTo>
                    <a:pt x="18" y="9"/>
                    <a:pt x="35" y="13"/>
                    <a:pt x="38" y="4"/>
                  </a:cubicBezTo>
                </a:path>
              </a:pathLst>
            </a:custGeom>
            <a:solidFill>
              <a:srgbClr val="F5C9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168" name="Freeform 60"/>
            <p:cNvSpPr>
              <a:spLocks/>
            </p:cNvSpPr>
            <p:nvPr/>
          </p:nvSpPr>
          <p:spPr bwMode="auto">
            <a:xfrm>
              <a:off x="2986" y="3337"/>
              <a:ext cx="341" cy="99"/>
            </a:xfrm>
            <a:custGeom>
              <a:avLst/>
              <a:gdLst>
                <a:gd name="T0" fmla="*/ 54 w 152"/>
                <a:gd name="T1" fmla="*/ 0 h 44"/>
                <a:gd name="T2" fmla="*/ 51 w 152"/>
                <a:gd name="T3" fmla="*/ 1 h 44"/>
                <a:gd name="T4" fmla="*/ 47 w 152"/>
                <a:gd name="T5" fmla="*/ 14 h 44"/>
                <a:gd name="T6" fmla="*/ 34 w 152"/>
                <a:gd name="T7" fmla="*/ 21 h 44"/>
                <a:gd name="T8" fmla="*/ 9 w 152"/>
                <a:gd name="T9" fmla="*/ 25 h 44"/>
                <a:gd name="T10" fmla="*/ 7 w 152"/>
                <a:gd name="T11" fmla="*/ 31 h 44"/>
                <a:gd name="T12" fmla="*/ 18 w 152"/>
                <a:gd name="T13" fmla="*/ 34 h 44"/>
                <a:gd name="T14" fmla="*/ 17 w 152"/>
                <a:gd name="T15" fmla="*/ 36 h 44"/>
                <a:gd name="T16" fmla="*/ 45 w 152"/>
                <a:gd name="T17" fmla="*/ 36 h 44"/>
                <a:gd name="T18" fmla="*/ 55 w 152"/>
                <a:gd name="T19" fmla="*/ 41 h 44"/>
                <a:gd name="T20" fmla="*/ 72 w 152"/>
                <a:gd name="T21" fmla="*/ 41 h 44"/>
                <a:gd name="T22" fmla="*/ 78 w 152"/>
                <a:gd name="T23" fmla="*/ 39 h 44"/>
                <a:gd name="T24" fmla="*/ 85 w 152"/>
                <a:gd name="T25" fmla="*/ 43 h 44"/>
                <a:gd name="T26" fmla="*/ 99 w 152"/>
                <a:gd name="T27" fmla="*/ 39 h 44"/>
                <a:gd name="T28" fmla="*/ 133 w 152"/>
                <a:gd name="T29" fmla="*/ 40 h 44"/>
                <a:gd name="T30" fmla="*/ 152 w 152"/>
                <a:gd name="T31" fmla="*/ 35 h 44"/>
                <a:gd name="T32" fmla="*/ 78 w 152"/>
                <a:gd name="T33" fmla="*/ 2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2" h="44">
                  <a:moveTo>
                    <a:pt x="54" y="0"/>
                  </a:moveTo>
                  <a:cubicBezTo>
                    <a:pt x="53" y="0"/>
                    <a:pt x="52" y="0"/>
                    <a:pt x="51" y="1"/>
                  </a:cubicBezTo>
                  <a:cubicBezTo>
                    <a:pt x="57" y="8"/>
                    <a:pt x="57" y="12"/>
                    <a:pt x="47" y="14"/>
                  </a:cubicBezTo>
                  <a:cubicBezTo>
                    <a:pt x="43" y="14"/>
                    <a:pt x="24" y="12"/>
                    <a:pt x="34" y="21"/>
                  </a:cubicBezTo>
                  <a:cubicBezTo>
                    <a:pt x="25" y="27"/>
                    <a:pt x="18" y="23"/>
                    <a:pt x="9" y="25"/>
                  </a:cubicBezTo>
                  <a:cubicBezTo>
                    <a:pt x="2" y="25"/>
                    <a:pt x="0" y="29"/>
                    <a:pt x="7" y="31"/>
                  </a:cubicBezTo>
                  <a:cubicBezTo>
                    <a:pt x="11" y="32"/>
                    <a:pt x="15" y="29"/>
                    <a:pt x="18" y="34"/>
                  </a:cubicBezTo>
                  <a:cubicBezTo>
                    <a:pt x="18" y="35"/>
                    <a:pt x="17" y="35"/>
                    <a:pt x="17" y="36"/>
                  </a:cubicBezTo>
                  <a:cubicBezTo>
                    <a:pt x="28" y="42"/>
                    <a:pt x="35" y="30"/>
                    <a:pt x="45" y="36"/>
                  </a:cubicBezTo>
                  <a:cubicBezTo>
                    <a:pt x="50" y="39"/>
                    <a:pt x="49" y="40"/>
                    <a:pt x="55" y="41"/>
                  </a:cubicBezTo>
                  <a:cubicBezTo>
                    <a:pt x="61" y="41"/>
                    <a:pt x="66" y="42"/>
                    <a:pt x="72" y="41"/>
                  </a:cubicBezTo>
                  <a:cubicBezTo>
                    <a:pt x="74" y="40"/>
                    <a:pt x="76" y="39"/>
                    <a:pt x="78" y="39"/>
                  </a:cubicBezTo>
                  <a:cubicBezTo>
                    <a:pt x="81" y="40"/>
                    <a:pt x="82" y="43"/>
                    <a:pt x="85" y="43"/>
                  </a:cubicBezTo>
                  <a:cubicBezTo>
                    <a:pt x="90" y="44"/>
                    <a:pt x="95" y="41"/>
                    <a:pt x="99" y="39"/>
                  </a:cubicBezTo>
                  <a:cubicBezTo>
                    <a:pt x="111" y="34"/>
                    <a:pt x="120" y="40"/>
                    <a:pt x="133" y="40"/>
                  </a:cubicBezTo>
                  <a:cubicBezTo>
                    <a:pt x="140" y="40"/>
                    <a:pt x="146" y="38"/>
                    <a:pt x="152" y="35"/>
                  </a:cubicBezTo>
                  <a:cubicBezTo>
                    <a:pt x="128" y="30"/>
                    <a:pt x="102" y="28"/>
                    <a:pt x="78" y="20"/>
                  </a:cubicBezTo>
                </a:path>
              </a:pathLst>
            </a:custGeom>
            <a:solidFill>
              <a:srgbClr val="F5C9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169" name="Freeform 61"/>
            <p:cNvSpPr>
              <a:spLocks/>
            </p:cNvSpPr>
            <p:nvPr/>
          </p:nvSpPr>
          <p:spPr bwMode="auto">
            <a:xfrm>
              <a:off x="2732" y="3315"/>
              <a:ext cx="81" cy="83"/>
            </a:xfrm>
            <a:custGeom>
              <a:avLst/>
              <a:gdLst>
                <a:gd name="T0" fmla="*/ 13 w 36"/>
                <a:gd name="T1" fmla="*/ 0 h 37"/>
                <a:gd name="T2" fmla="*/ 29 w 36"/>
                <a:gd name="T3" fmla="*/ 7 h 37"/>
                <a:gd name="T4" fmla="*/ 19 w 36"/>
                <a:gd name="T5" fmla="*/ 8 h 37"/>
                <a:gd name="T6" fmla="*/ 19 w 36"/>
                <a:gd name="T7" fmla="*/ 10 h 37"/>
                <a:gd name="T8" fmla="*/ 27 w 36"/>
                <a:gd name="T9" fmla="*/ 15 h 37"/>
                <a:gd name="T10" fmla="*/ 17 w 36"/>
                <a:gd name="T11" fmla="*/ 20 h 37"/>
                <a:gd name="T12" fmla="*/ 31 w 36"/>
                <a:gd name="T13" fmla="*/ 31 h 37"/>
                <a:gd name="T14" fmla="*/ 0 w 36"/>
                <a:gd name="T15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37">
                  <a:moveTo>
                    <a:pt x="13" y="0"/>
                  </a:moveTo>
                  <a:cubicBezTo>
                    <a:pt x="18" y="1"/>
                    <a:pt x="26" y="1"/>
                    <a:pt x="29" y="7"/>
                  </a:cubicBezTo>
                  <a:cubicBezTo>
                    <a:pt x="35" y="18"/>
                    <a:pt x="23" y="8"/>
                    <a:pt x="19" y="8"/>
                  </a:cubicBezTo>
                  <a:cubicBezTo>
                    <a:pt x="19" y="8"/>
                    <a:pt x="19" y="10"/>
                    <a:pt x="19" y="10"/>
                  </a:cubicBezTo>
                  <a:cubicBezTo>
                    <a:pt x="22" y="10"/>
                    <a:pt x="25" y="13"/>
                    <a:pt x="27" y="15"/>
                  </a:cubicBezTo>
                  <a:cubicBezTo>
                    <a:pt x="24" y="16"/>
                    <a:pt x="19" y="17"/>
                    <a:pt x="17" y="20"/>
                  </a:cubicBezTo>
                  <a:cubicBezTo>
                    <a:pt x="19" y="24"/>
                    <a:pt x="36" y="23"/>
                    <a:pt x="31" y="31"/>
                  </a:cubicBezTo>
                  <a:cubicBezTo>
                    <a:pt x="28" y="37"/>
                    <a:pt x="6" y="28"/>
                    <a:pt x="0" y="28"/>
                  </a:cubicBezTo>
                </a:path>
              </a:pathLst>
            </a:custGeom>
            <a:solidFill>
              <a:srgbClr val="F5C9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170" name="Freeform 62"/>
            <p:cNvSpPr>
              <a:spLocks/>
            </p:cNvSpPr>
            <p:nvPr/>
          </p:nvSpPr>
          <p:spPr bwMode="auto">
            <a:xfrm>
              <a:off x="2703" y="3021"/>
              <a:ext cx="119" cy="98"/>
            </a:xfrm>
            <a:custGeom>
              <a:avLst/>
              <a:gdLst>
                <a:gd name="T0" fmla="*/ 34 w 53"/>
                <a:gd name="T1" fmla="*/ 8 h 44"/>
                <a:gd name="T2" fmla="*/ 25 w 53"/>
                <a:gd name="T3" fmla="*/ 15 h 44"/>
                <a:gd name="T4" fmla="*/ 37 w 53"/>
                <a:gd name="T5" fmla="*/ 19 h 44"/>
                <a:gd name="T6" fmla="*/ 28 w 53"/>
                <a:gd name="T7" fmla="*/ 27 h 44"/>
                <a:gd name="T8" fmla="*/ 41 w 53"/>
                <a:gd name="T9" fmla="*/ 29 h 44"/>
                <a:gd name="T10" fmla="*/ 49 w 53"/>
                <a:gd name="T11" fmla="*/ 35 h 44"/>
                <a:gd name="T12" fmla="*/ 37 w 53"/>
                <a:gd name="T13" fmla="*/ 36 h 44"/>
                <a:gd name="T14" fmla="*/ 33 w 53"/>
                <a:gd name="T15" fmla="*/ 43 h 44"/>
                <a:gd name="T16" fmla="*/ 15 w 53"/>
                <a:gd name="T17" fmla="*/ 36 h 44"/>
                <a:gd name="T18" fmla="*/ 6 w 53"/>
                <a:gd name="T19" fmla="*/ 7 h 44"/>
                <a:gd name="T20" fmla="*/ 37 w 53"/>
                <a:gd name="T21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" h="44">
                  <a:moveTo>
                    <a:pt x="34" y="8"/>
                  </a:moveTo>
                  <a:cubicBezTo>
                    <a:pt x="31" y="8"/>
                    <a:pt x="23" y="11"/>
                    <a:pt x="25" y="15"/>
                  </a:cubicBezTo>
                  <a:cubicBezTo>
                    <a:pt x="26" y="18"/>
                    <a:pt x="35" y="18"/>
                    <a:pt x="37" y="19"/>
                  </a:cubicBezTo>
                  <a:cubicBezTo>
                    <a:pt x="35" y="21"/>
                    <a:pt x="27" y="23"/>
                    <a:pt x="28" y="27"/>
                  </a:cubicBezTo>
                  <a:cubicBezTo>
                    <a:pt x="29" y="30"/>
                    <a:pt x="39" y="29"/>
                    <a:pt x="41" y="29"/>
                  </a:cubicBezTo>
                  <a:cubicBezTo>
                    <a:pt x="43" y="30"/>
                    <a:pt x="53" y="31"/>
                    <a:pt x="49" y="35"/>
                  </a:cubicBezTo>
                  <a:cubicBezTo>
                    <a:pt x="47" y="37"/>
                    <a:pt x="40" y="34"/>
                    <a:pt x="37" y="36"/>
                  </a:cubicBezTo>
                  <a:cubicBezTo>
                    <a:pt x="42" y="40"/>
                    <a:pt x="37" y="42"/>
                    <a:pt x="33" y="43"/>
                  </a:cubicBezTo>
                  <a:cubicBezTo>
                    <a:pt x="26" y="44"/>
                    <a:pt x="20" y="41"/>
                    <a:pt x="15" y="36"/>
                  </a:cubicBezTo>
                  <a:cubicBezTo>
                    <a:pt x="9" y="31"/>
                    <a:pt x="0" y="15"/>
                    <a:pt x="6" y="7"/>
                  </a:cubicBezTo>
                  <a:cubicBezTo>
                    <a:pt x="12" y="0"/>
                    <a:pt x="29" y="4"/>
                    <a:pt x="37" y="4"/>
                  </a:cubicBezTo>
                </a:path>
              </a:pathLst>
            </a:custGeom>
            <a:solidFill>
              <a:srgbClr val="F5C9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171" name="Freeform 63"/>
            <p:cNvSpPr>
              <a:spLocks/>
            </p:cNvSpPr>
            <p:nvPr/>
          </p:nvSpPr>
          <p:spPr bwMode="auto">
            <a:xfrm>
              <a:off x="2988" y="2397"/>
              <a:ext cx="168" cy="161"/>
            </a:xfrm>
            <a:custGeom>
              <a:avLst/>
              <a:gdLst>
                <a:gd name="T0" fmla="*/ 18 w 75"/>
                <a:gd name="T1" fmla="*/ 4 h 72"/>
                <a:gd name="T2" fmla="*/ 4 w 75"/>
                <a:gd name="T3" fmla="*/ 4 h 72"/>
                <a:gd name="T4" fmla="*/ 19 w 75"/>
                <a:gd name="T5" fmla="*/ 14 h 72"/>
                <a:gd name="T6" fmla="*/ 31 w 75"/>
                <a:gd name="T7" fmla="*/ 24 h 72"/>
                <a:gd name="T8" fmla="*/ 11 w 75"/>
                <a:gd name="T9" fmla="*/ 27 h 72"/>
                <a:gd name="T10" fmla="*/ 23 w 75"/>
                <a:gd name="T11" fmla="*/ 34 h 72"/>
                <a:gd name="T12" fmla="*/ 39 w 75"/>
                <a:gd name="T13" fmla="*/ 41 h 72"/>
                <a:gd name="T14" fmla="*/ 36 w 75"/>
                <a:gd name="T15" fmla="*/ 51 h 72"/>
                <a:gd name="T16" fmla="*/ 45 w 75"/>
                <a:gd name="T17" fmla="*/ 57 h 72"/>
                <a:gd name="T18" fmla="*/ 38 w 75"/>
                <a:gd name="T19" fmla="*/ 59 h 72"/>
                <a:gd name="T20" fmla="*/ 46 w 75"/>
                <a:gd name="T21" fmla="*/ 63 h 72"/>
                <a:gd name="T22" fmla="*/ 55 w 75"/>
                <a:gd name="T23" fmla="*/ 63 h 72"/>
                <a:gd name="T24" fmla="*/ 55 w 75"/>
                <a:gd name="T25" fmla="*/ 71 h 72"/>
                <a:gd name="T26" fmla="*/ 75 w 75"/>
                <a:gd name="T27" fmla="*/ 72 h 72"/>
                <a:gd name="T28" fmla="*/ 70 w 75"/>
                <a:gd name="T29" fmla="*/ 54 h 72"/>
                <a:gd name="T30" fmla="*/ 65 w 75"/>
                <a:gd name="T31" fmla="*/ 33 h 72"/>
                <a:gd name="T32" fmla="*/ 25 w 75"/>
                <a:gd name="T3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" h="72">
                  <a:moveTo>
                    <a:pt x="18" y="4"/>
                  </a:moveTo>
                  <a:cubicBezTo>
                    <a:pt x="13" y="3"/>
                    <a:pt x="9" y="4"/>
                    <a:pt x="4" y="4"/>
                  </a:cubicBezTo>
                  <a:cubicBezTo>
                    <a:pt x="5" y="7"/>
                    <a:pt x="36" y="10"/>
                    <a:pt x="19" y="14"/>
                  </a:cubicBezTo>
                  <a:cubicBezTo>
                    <a:pt x="20" y="19"/>
                    <a:pt x="35" y="15"/>
                    <a:pt x="31" y="24"/>
                  </a:cubicBezTo>
                  <a:cubicBezTo>
                    <a:pt x="28" y="31"/>
                    <a:pt x="17" y="25"/>
                    <a:pt x="11" y="27"/>
                  </a:cubicBezTo>
                  <a:cubicBezTo>
                    <a:pt x="0" y="33"/>
                    <a:pt x="19" y="34"/>
                    <a:pt x="23" y="34"/>
                  </a:cubicBezTo>
                  <a:cubicBezTo>
                    <a:pt x="29" y="34"/>
                    <a:pt x="34" y="37"/>
                    <a:pt x="39" y="41"/>
                  </a:cubicBezTo>
                  <a:cubicBezTo>
                    <a:pt x="36" y="44"/>
                    <a:pt x="26" y="48"/>
                    <a:pt x="36" y="51"/>
                  </a:cubicBezTo>
                  <a:cubicBezTo>
                    <a:pt x="39" y="52"/>
                    <a:pt x="55" y="50"/>
                    <a:pt x="45" y="57"/>
                  </a:cubicBezTo>
                  <a:cubicBezTo>
                    <a:pt x="44" y="58"/>
                    <a:pt x="39" y="57"/>
                    <a:pt x="38" y="59"/>
                  </a:cubicBezTo>
                  <a:cubicBezTo>
                    <a:pt x="37" y="63"/>
                    <a:pt x="44" y="63"/>
                    <a:pt x="46" y="63"/>
                  </a:cubicBezTo>
                  <a:cubicBezTo>
                    <a:pt x="49" y="64"/>
                    <a:pt x="52" y="61"/>
                    <a:pt x="55" y="63"/>
                  </a:cubicBezTo>
                  <a:cubicBezTo>
                    <a:pt x="57" y="65"/>
                    <a:pt x="58" y="69"/>
                    <a:pt x="55" y="71"/>
                  </a:cubicBezTo>
                  <a:cubicBezTo>
                    <a:pt x="62" y="72"/>
                    <a:pt x="69" y="69"/>
                    <a:pt x="75" y="72"/>
                  </a:cubicBezTo>
                  <a:cubicBezTo>
                    <a:pt x="75" y="66"/>
                    <a:pt x="71" y="60"/>
                    <a:pt x="70" y="54"/>
                  </a:cubicBezTo>
                  <a:cubicBezTo>
                    <a:pt x="67" y="47"/>
                    <a:pt x="67" y="40"/>
                    <a:pt x="65" y="33"/>
                  </a:cubicBezTo>
                  <a:cubicBezTo>
                    <a:pt x="60" y="16"/>
                    <a:pt x="39" y="8"/>
                    <a:pt x="25" y="0"/>
                  </a:cubicBezTo>
                </a:path>
              </a:pathLst>
            </a:custGeom>
            <a:solidFill>
              <a:srgbClr val="F5C9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172" name="Freeform 64"/>
            <p:cNvSpPr>
              <a:spLocks/>
            </p:cNvSpPr>
            <p:nvPr/>
          </p:nvSpPr>
          <p:spPr bwMode="auto">
            <a:xfrm>
              <a:off x="3096" y="2585"/>
              <a:ext cx="96" cy="119"/>
            </a:xfrm>
            <a:custGeom>
              <a:avLst/>
              <a:gdLst>
                <a:gd name="T0" fmla="*/ 24 w 43"/>
                <a:gd name="T1" fmla="*/ 0 h 53"/>
                <a:gd name="T2" fmla="*/ 13 w 43"/>
                <a:gd name="T3" fmla="*/ 9 h 53"/>
                <a:gd name="T4" fmla="*/ 2 w 43"/>
                <a:gd name="T5" fmla="*/ 16 h 53"/>
                <a:gd name="T6" fmla="*/ 17 w 43"/>
                <a:gd name="T7" fmla="*/ 19 h 53"/>
                <a:gd name="T8" fmla="*/ 13 w 43"/>
                <a:gd name="T9" fmla="*/ 27 h 53"/>
                <a:gd name="T10" fmla="*/ 12 w 43"/>
                <a:gd name="T11" fmla="*/ 28 h 53"/>
                <a:gd name="T12" fmla="*/ 22 w 43"/>
                <a:gd name="T13" fmla="*/ 41 h 53"/>
                <a:gd name="T14" fmla="*/ 34 w 43"/>
                <a:gd name="T15" fmla="*/ 53 h 53"/>
                <a:gd name="T16" fmla="*/ 41 w 43"/>
                <a:gd name="T17" fmla="*/ 34 h 53"/>
                <a:gd name="T18" fmla="*/ 26 w 43"/>
                <a:gd name="T19" fmla="*/ 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53">
                  <a:moveTo>
                    <a:pt x="24" y="0"/>
                  </a:moveTo>
                  <a:cubicBezTo>
                    <a:pt x="18" y="2"/>
                    <a:pt x="18" y="7"/>
                    <a:pt x="13" y="9"/>
                  </a:cubicBezTo>
                  <a:cubicBezTo>
                    <a:pt x="9" y="11"/>
                    <a:pt x="0" y="9"/>
                    <a:pt x="2" y="16"/>
                  </a:cubicBezTo>
                  <a:cubicBezTo>
                    <a:pt x="4" y="23"/>
                    <a:pt x="13" y="17"/>
                    <a:pt x="17" y="19"/>
                  </a:cubicBezTo>
                  <a:cubicBezTo>
                    <a:pt x="23" y="23"/>
                    <a:pt x="18" y="28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5" y="31"/>
                    <a:pt x="34" y="35"/>
                    <a:pt x="22" y="41"/>
                  </a:cubicBezTo>
                  <a:cubicBezTo>
                    <a:pt x="25" y="47"/>
                    <a:pt x="38" y="41"/>
                    <a:pt x="34" y="53"/>
                  </a:cubicBezTo>
                  <a:cubicBezTo>
                    <a:pt x="41" y="53"/>
                    <a:pt x="43" y="39"/>
                    <a:pt x="41" y="34"/>
                  </a:cubicBezTo>
                  <a:cubicBezTo>
                    <a:pt x="38" y="27"/>
                    <a:pt x="17" y="14"/>
                    <a:pt x="26" y="6"/>
                  </a:cubicBezTo>
                </a:path>
              </a:pathLst>
            </a:custGeom>
            <a:solidFill>
              <a:srgbClr val="F5C9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173" name="Freeform 65"/>
            <p:cNvSpPr>
              <a:spLocks/>
            </p:cNvSpPr>
            <p:nvPr/>
          </p:nvSpPr>
          <p:spPr bwMode="auto">
            <a:xfrm>
              <a:off x="3051" y="2718"/>
              <a:ext cx="157" cy="101"/>
            </a:xfrm>
            <a:custGeom>
              <a:avLst/>
              <a:gdLst>
                <a:gd name="T0" fmla="*/ 30 w 70"/>
                <a:gd name="T1" fmla="*/ 0 h 45"/>
                <a:gd name="T2" fmla="*/ 11 w 70"/>
                <a:gd name="T3" fmla="*/ 3 h 45"/>
                <a:gd name="T4" fmla="*/ 20 w 70"/>
                <a:gd name="T5" fmla="*/ 10 h 45"/>
                <a:gd name="T6" fmla="*/ 12 w 70"/>
                <a:gd name="T7" fmla="*/ 15 h 45"/>
                <a:gd name="T8" fmla="*/ 12 w 70"/>
                <a:gd name="T9" fmla="*/ 17 h 45"/>
                <a:gd name="T10" fmla="*/ 22 w 70"/>
                <a:gd name="T11" fmla="*/ 18 h 45"/>
                <a:gd name="T12" fmla="*/ 30 w 70"/>
                <a:gd name="T13" fmla="*/ 23 h 45"/>
                <a:gd name="T14" fmla="*/ 39 w 70"/>
                <a:gd name="T15" fmla="*/ 31 h 45"/>
                <a:gd name="T16" fmla="*/ 55 w 70"/>
                <a:gd name="T17" fmla="*/ 40 h 45"/>
                <a:gd name="T18" fmla="*/ 67 w 70"/>
                <a:gd name="T19" fmla="*/ 35 h 45"/>
                <a:gd name="T20" fmla="*/ 44 w 70"/>
                <a:gd name="T21" fmla="*/ 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45">
                  <a:moveTo>
                    <a:pt x="30" y="0"/>
                  </a:moveTo>
                  <a:cubicBezTo>
                    <a:pt x="25" y="0"/>
                    <a:pt x="17" y="1"/>
                    <a:pt x="11" y="3"/>
                  </a:cubicBezTo>
                  <a:cubicBezTo>
                    <a:pt x="0" y="7"/>
                    <a:pt x="16" y="8"/>
                    <a:pt x="20" y="10"/>
                  </a:cubicBezTo>
                  <a:cubicBezTo>
                    <a:pt x="21" y="14"/>
                    <a:pt x="15" y="15"/>
                    <a:pt x="12" y="15"/>
                  </a:cubicBezTo>
                  <a:cubicBezTo>
                    <a:pt x="12" y="16"/>
                    <a:pt x="12" y="17"/>
                    <a:pt x="12" y="17"/>
                  </a:cubicBezTo>
                  <a:cubicBezTo>
                    <a:pt x="15" y="18"/>
                    <a:pt x="19" y="17"/>
                    <a:pt x="22" y="18"/>
                  </a:cubicBezTo>
                  <a:cubicBezTo>
                    <a:pt x="25" y="19"/>
                    <a:pt x="26" y="22"/>
                    <a:pt x="30" y="23"/>
                  </a:cubicBezTo>
                  <a:cubicBezTo>
                    <a:pt x="37" y="24"/>
                    <a:pt x="45" y="19"/>
                    <a:pt x="39" y="31"/>
                  </a:cubicBezTo>
                  <a:cubicBezTo>
                    <a:pt x="43" y="32"/>
                    <a:pt x="63" y="31"/>
                    <a:pt x="55" y="40"/>
                  </a:cubicBezTo>
                  <a:cubicBezTo>
                    <a:pt x="61" y="45"/>
                    <a:pt x="70" y="44"/>
                    <a:pt x="67" y="35"/>
                  </a:cubicBezTo>
                  <a:cubicBezTo>
                    <a:pt x="64" y="25"/>
                    <a:pt x="43" y="17"/>
                    <a:pt x="44" y="6"/>
                  </a:cubicBezTo>
                </a:path>
              </a:pathLst>
            </a:custGeom>
            <a:solidFill>
              <a:srgbClr val="F5C9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174" name="Freeform 66"/>
            <p:cNvSpPr>
              <a:spLocks/>
            </p:cNvSpPr>
            <p:nvPr/>
          </p:nvSpPr>
          <p:spPr bwMode="auto">
            <a:xfrm>
              <a:off x="3244" y="3418"/>
              <a:ext cx="74" cy="58"/>
            </a:xfrm>
            <a:custGeom>
              <a:avLst/>
              <a:gdLst>
                <a:gd name="T0" fmla="*/ 20 w 33"/>
                <a:gd name="T1" fmla="*/ 2 h 26"/>
                <a:gd name="T2" fmla="*/ 8 w 33"/>
                <a:gd name="T3" fmla="*/ 4 h 26"/>
                <a:gd name="T4" fmla="*/ 14 w 33"/>
                <a:gd name="T5" fmla="*/ 8 h 26"/>
                <a:gd name="T6" fmla="*/ 18 w 33"/>
                <a:gd name="T7" fmla="*/ 14 h 26"/>
                <a:gd name="T8" fmla="*/ 10 w 33"/>
                <a:gd name="T9" fmla="*/ 18 h 26"/>
                <a:gd name="T10" fmla="*/ 16 w 33"/>
                <a:gd name="T11" fmla="*/ 22 h 26"/>
                <a:gd name="T12" fmla="*/ 14 w 33"/>
                <a:gd name="T13" fmla="*/ 26 h 26"/>
                <a:gd name="T14" fmla="*/ 30 w 33"/>
                <a:gd name="T15" fmla="*/ 19 h 26"/>
                <a:gd name="T16" fmla="*/ 24 w 33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26">
                  <a:moveTo>
                    <a:pt x="20" y="2"/>
                  </a:moveTo>
                  <a:cubicBezTo>
                    <a:pt x="17" y="3"/>
                    <a:pt x="12" y="2"/>
                    <a:pt x="8" y="4"/>
                  </a:cubicBezTo>
                  <a:cubicBezTo>
                    <a:pt x="0" y="9"/>
                    <a:pt x="10" y="8"/>
                    <a:pt x="14" y="8"/>
                  </a:cubicBezTo>
                  <a:cubicBezTo>
                    <a:pt x="17" y="8"/>
                    <a:pt x="21" y="9"/>
                    <a:pt x="18" y="14"/>
                  </a:cubicBezTo>
                  <a:cubicBezTo>
                    <a:pt x="16" y="16"/>
                    <a:pt x="12" y="16"/>
                    <a:pt x="10" y="18"/>
                  </a:cubicBezTo>
                  <a:cubicBezTo>
                    <a:pt x="11" y="20"/>
                    <a:pt x="14" y="20"/>
                    <a:pt x="16" y="22"/>
                  </a:cubicBezTo>
                  <a:cubicBezTo>
                    <a:pt x="15" y="23"/>
                    <a:pt x="15" y="25"/>
                    <a:pt x="14" y="26"/>
                  </a:cubicBezTo>
                  <a:cubicBezTo>
                    <a:pt x="18" y="26"/>
                    <a:pt x="28" y="23"/>
                    <a:pt x="30" y="19"/>
                  </a:cubicBezTo>
                  <a:cubicBezTo>
                    <a:pt x="33" y="14"/>
                    <a:pt x="27" y="4"/>
                    <a:pt x="24" y="0"/>
                  </a:cubicBezTo>
                </a:path>
              </a:pathLst>
            </a:custGeom>
            <a:solidFill>
              <a:srgbClr val="F5C9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175" name="Freeform 67"/>
            <p:cNvSpPr>
              <a:spLocks/>
            </p:cNvSpPr>
            <p:nvPr/>
          </p:nvSpPr>
          <p:spPr bwMode="auto">
            <a:xfrm>
              <a:off x="3138" y="3624"/>
              <a:ext cx="229" cy="128"/>
            </a:xfrm>
            <a:custGeom>
              <a:avLst/>
              <a:gdLst>
                <a:gd name="T0" fmla="*/ 28 w 102"/>
                <a:gd name="T1" fmla="*/ 0 h 57"/>
                <a:gd name="T2" fmla="*/ 7 w 102"/>
                <a:gd name="T3" fmla="*/ 12 h 57"/>
                <a:gd name="T4" fmla="*/ 40 w 102"/>
                <a:gd name="T5" fmla="*/ 26 h 57"/>
                <a:gd name="T6" fmla="*/ 34 w 102"/>
                <a:gd name="T7" fmla="*/ 26 h 57"/>
                <a:gd name="T8" fmla="*/ 49 w 102"/>
                <a:gd name="T9" fmla="*/ 38 h 57"/>
                <a:gd name="T10" fmla="*/ 37 w 102"/>
                <a:gd name="T11" fmla="*/ 46 h 57"/>
                <a:gd name="T12" fmla="*/ 50 w 102"/>
                <a:gd name="T13" fmla="*/ 50 h 57"/>
                <a:gd name="T14" fmla="*/ 79 w 102"/>
                <a:gd name="T15" fmla="*/ 53 h 57"/>
                <a:gd name="T16" fmla="*/ 91 w 102"/>
                <a:gd name="T17" fmla="*/ 55 h 57"/>
                <a:gd name="T18" fmla="*/ 102 w 102"/>
                <a:gd name="T19" fmla="*/ 51 h 57"/>
                <a:gd name="T20" fmla="*/ 52 w 102"/>
                <a:gd name="T21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" h="57">
                  <a:moveTo>
                    <a:pt x="28" y="0"/>
                  </a:moveTo>
                  <a:cubicBezTo>
                    <a:pt x="28" y="12"/>
                    <a:pt x="0" y="1"/>
                    <a:pt x="7" y="12"/>
                  </a:cubicBezTo>
                  <a:cubicBezTo>
                    <a:pt x="13" y="22"/>
                    <a:pt x="39" y="10"/>
                    <a:pt x="40" y="26"/>
                  </a:cubicBezTo>
                  <a:cubicBezTo>
                    <a:pt x="38" y="26"/>
                    <a:pt x="36" y="26"/>
                    <a:pt x="34" y="26"/>
                  </a:cubicBezTo>
                  <a:cubicBezTo>
                    <a:pt x="33" y="36"/>
                    <a:pt x="55" y="29"/>
                    <a:pt x="49" y="38"/>
                  </a:cubicBezTo>
                  <a:cubicBezTo>
                    <a:pt x="47" y="41"/>
                    <a:pt x="37" y="41"/>
                    <a:pt x="37" y="46"/>
                  </a:cubicBezTo>
                  <a:cubicBezTo>
                    <a:pt x="37" y="50"/>
                    <a:pt x="47" y="49"/>
                    <a:pt x="50" y="50"/>
                  </a:cubicBezTo>
                  <a:cubicBezTo>
                    <a:pt x="60" y="50"/>
                    <a:pt x="70" y="48"/>
                    <a:pt x="79" y="53"/>
                  </a:cubicBezTo>
                  <a:cubicBezTo>
                    <a:pt x="85" y="57"/>
                    <a:pt x="84" y="57"/>
                    <a:pt x="91" y="55"/>
                  </a:cubicBezTo>
                  <a:cubicBezTo>
                    <a:pt x="94" y="54"/>
                    <a:pt x="99" y="53"/>
                    <a:pt x="102" y="51"/>
                  </a:cubicBezTo>
                  <a:cubicBezTo>
                    <a:pt x="89" y="37"/>
                    <a:pt x="71" y="24"/>
                    <a:pt x="52" y="19"/>
                  </a:cubicBezTo>
                </a:path>
              </a:pathLst>
            </a:custGeom>
            <a:solidFill>
              <a:srgbClr val="F5C9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176" name="Freeform 68"/>
            <p:cNvSpPr>
              <a:spLocks/>
            </p:cNvSpPr>
            <p:nvPr/>
          </p:nvSpPr>
          <p:spPr bwMode="auto">
            <a:xfrm>
              <a:off x="3747" y="2821"/>
              <a:ext cx="44" cy="119"/>
            </a:xfrm>
            <a:custGeom>
              <a:avLst/>
              <a:gdLst>
                <a:gd name="T0" fmla="*/ 4 w 20"/>
                <a:gd name="T1" fmla="*/ 0 h 53"/>
                <a:gd name="T2" fmla="*/ 16 w 20"/>
                <a:gd name="T3" fmla="*/ 5 h 53"/>
                <a:gd name="T4" fmla="*/ 9 w 20"/>
                <a:gd name="T5" fmla="*/ 16 h 53"/>
                <a:gd name="T6" fmla="*/ 15 w 20"/>
                <a:gd name="T7" fmla="*/ 19 h 53"/>
                <a:gd name="T8" fmla="*/ 11 w 20"/>
                <a:gd name="T9" fmla="*/ 26 h 53"/>
                <a:gd name="T10" fmla="*/ 14 w 20"/>
                <a:gd name="T11" fmla="*/ 34 h 53"/>
                <a:gd name="T12" fmla="*/ 10 w 20"/>
                <a:gd name="T13" fmla="*/ 38 h 53"/>
                <a:gd name="T14" fmla="*/ 9 w 20"/>
                <a:gd name="T15" fmla="*/ 44 h 53"/>
                <a:gd name="T16" fmla="*/ 5 w 20"/>
                <a:gd name="T17" fmla="*/ 37 h 53"/>
                <a:gd name="T18" fmla="*/ 0 w 20"/>
                <a:gd name="T19" fmla="*/ 1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53">
                  <a:moveTo>
                    <a:pt x="4" y="0"/>
                  </a:moveTo>
                  <a:cubicBezTo>
                    <a:pt x="7" y="5"/>
                    <a:pt x="13" y="2"/>
                    <a:pt x="16" y="5"/>
                  </a:cubicBezTo>
                  <a:cubicBezTo>
                    <a:pt x="20" y="11"/>
                    <a:pt x="13" y="13"/>
                    <a:pt x="9" y="16"/>
                  </a:cubicBezTo>
                  <a:cubicBezTo>
                    <a:pt x="10" y="16"/>
                    <a:pt x="15" y="18"/>
                    <a:pt x="15" y="19"/>
                  </a:cubicBezTo>
                  <a:cubicBezTo>
                    <a:pt x="16" y="23"/>
                    <a:pt x="12" y="22"/>
                    <a:pt x="11" y="26"/>
                  </a:cubicBezTo>
                  <a:cubicBezTo>
                    <a:pt x="15" y="29"/>
                    <a:pt x="17" y="30"/>
                    <a:pt x="14" y="34"/>
                  </a:cubicBezTo>
                  <a:cubicBezTo>
                    <a:pt x="13" y="36"/>
                    <a:pt x="11" y="36"/>
                    <a:pt x="10" y="38"/>
                  </a:cubicBezTo>
                  <a:cubicBezTo>
                    <a:pt x="9" y="40"/>
                    <a:pt x="10" y="43"/>
                    <a:pt x="9" y="44"/>
                  </a:cubicBezTo>
                  <a:cubicBezTo>
                    <a:pt x="5" y="53"/>
                    <a:pt x="5" y="41"/>
                    <a:pt x="5" y="37"/>
                  </a:cubicBezTo>
                  <a:cubicBezTo>
                    <a:pt x="5" y="30"/>
                    <a:pt x="5" y="22"/>
                    <a:pt x="0" y="16"/>
                  </a:cubicBezTo>
                </a:path>
              </a:pathLst>
            </a:custGeom>
            <a:solidFill>
              <a:srgbClr val="F5C9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177" name="Freeform 69"/>
            <p:cNvSpPr>
              <a:spLocks/>
            </p:cNvSpPr>
            <p:nvPr/>
          </p:nvSpPr>
          <p:spPr bwMode="auto">
            <a:xfrm>
              <a:off x="3744" y="3005"/>
              <a:ext cx="108" cy="155"/>
            </a:xfrm>
            <a:custGeom>
              <a:avLst/>
              <a:gdLst>
                <a:gd name="T0" fmla="*/ 0 w 48"/>
                <a:gd name="T1" fmla="*/ 0 h 69"/>
                <a:gd name="T2" fmla="*/ 14 w 48"/>
                <a:gd name="T3" fmla="*/ 8 h 69"/>
                <a:gd name="T4" fmla="*/ 23 w 48"/>
                <a:gd name="T5" fmla="*/ 14 h 69"/>
                <a:gd name="T6" fmla="*/ 19 w 48"/>
                <a:gd name="T7" fmla="*/ 24 h 69"/>
                <a:gd name="T8" fmla="*/ 29 w 48"/>
                <a:gd name="T9" fmla="*/ 31 h 69"/>
                <a:gd name="T10" fmla="*/ 27 w 48"/>
                <a:gd name="T11" fmla="*/ 38 h 69"/>
                <a:gd name="T12" fmla="*/ 36 w 48"/>
                <a:gd name="T13" fmla="*/ 39 h 69"/>
                <a:gd name="T14" fmla="*/ 46 w 48"/>
                <a:gd name="T15" fmla="*/ 45 h 69"/>
                <a:gd name="T16" fmla="*/ 32 w 48"/>
                <a:gd name="T17" fmla="*/ 54 h 69"/>
                <a:gd name="T18" fmla="*/ 32 w 48"/>
                <a:gd name="T19" fmla="*/ 60 h 69"/>
                <a:gd name="T20" fmla="*/ 30 w 48"/>
                <a:gd name="T21" fmla="*/ 66 h 69"/>
                <a:gd name="T22" fmla="*/ 29 w 48"/>
                <a:gd name="T2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" h="69">
                  <a:moveTo>
                    <a:pt x="0" y="0"/>
                  </a:moveTo>
                  <a:cubicBezTo>
                    <a:pt x="3" y="3"/>
                    <a:pt x="9" y="7"/>
                    <a:pt x="14" y="8"/>
                  </a:cubicBezTo>
                  <a:cubicBezTo>
                    <a:pt x="17" y="9"/>
                    <a:pt x="28" y="6"/>
                    <a:pt x="23" y="14"/>
                  </a:cubicBezTo>
                  <a:cubicBezTo>
                    <a:pt x="21" y="18"/>
                    <a:pt x="12" y="19"/>
                    <a:pt x="19" y="24"/>
                  </a:cubicBezTo>
                  <a:cubicBezTo>
                    <a:pt x="24" y="28"/>
                    <a:pt x="29" y="23"/>
                    <a:pt x="29" y="31"/>
                  </a:cubicBezTo>
                  <a:cubicBezTo>
                    <a:pt x="29" y="34"/>
                    <a:pt x="24" y="34"/>
                    <a:pt x="27" y="38"/>
                  </a:cubicBezTo>
                  <a:cubicBezTo>
                    <a:pt x="28" y="40"/>
                    <a:pt x="33" y="39"/>
                    <a:pt x="36" y="39"/>
                  </a:cubicBezTo>
                  <a:cubicBezTo>
                    <a:pt x="38" y="39"/>
                    <a:pt x="48" y="41"/>
                    <a:pt x="46" y="45"/>
                  </a:cubicBezTo>
                  <a:cubicBezTo>
                    <a:pt x="44" y="49"/>
                    <a:pt x="35" y="47"/>
                    <a:pt x="32" y="54"/>
                  </a:cubicBezTo>
                  <a:cubicBezTo>
                    <a:pt x="32" y="55"/>
                    <a:pt x="33" y="58"/>
                    <a:pt x="32" y="60"/>
                  </a:cubicBezTo>
                  <a:cubicBezTo>
                    <a:pt x="32" y="62"/>
                    <a:pt x="30" y="64"/>
                    <a:pt x="30" y="66"/>
                  </a:cubicBezTo>
                  <a:cubicBezTo>
                    <a:pt x="29" y="67"/>
                    <a:pt x="29" y="68"/>
                    <a:pt x="29" y="69"/>
                  </a:cubicBezTo>
                </a:path>
              </a:pathLst>
            </a:custGeom>
            <a:solidFill>
              <a:srgbClr val="F5C9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178" name="Freeform 70"/>
            <p:cNvSpPr>
              <a:spLocks/>
            </p:cNvSpPr>
            <p:nvPr/>
          </p:nvSpPr>
          <p:spPr bwMode="auto">
            <a:xfrm>
              <a:off x="3702" y="3339"/>
              <a:ext cx="110" cy="144"/>
            </a:xfrm>
            <a:custGeom>
              <a:avLst/>
              <a:gdLst>
                <a:gd name="T0" fmla="*/ 45 w 49"/>
                <a:gd name="T1" fmla="*/ 0 h 64"/>
                <a:gd name="T2" fmla="*/ 45 w 49"/>
                <a:gd name="T3" fmla="*/ 21 h 64"/>
                <a:gd name="T4" fmla="*/ 38 w 49"/>
                <a:gd name="T5" fmla="*/ 31 h 64"/>
                <a:gd name="T6" fmla="*/ 36 w 49"/>
                <a:gd name="T7" fmla="*/ 41 h 64"/>
                <a:gd name="T8" fmla="*/ 17 w 49"/>
                <a:gd name="T9" fmla="*/ 48 h 64"/>
                <a:gd name="T10" fmla="*/ 1 w 49"/>
                <a:gd name="T11" fmla="*/ 62 h 64"/>
                <a:gd name="T12" fmla="*/ 6 w 49"/>
                <a:gd name="T13" fmla="*/ 29 h 64"/>
                <a:gd name="T14" fmla="*/ 32 w 49"/>
                <a:gd name="T15" fmla="*/ 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64">
                  <a:moveTo>
                    <a:pt x="45" y="0"/>
                  </a:moveTo>
                  <a:cubicBezTo>
                    <a:pt x="43" y="6"/>
                    <a:pt x="49" y="14"/>
                    <a:pt x="45" y="21"/>
                  </a:cubicBezTo>
                  <a:cubicBezTo>
                    <a:pt x="43" y="25"/>
                    <a:pt x="39" y="26"/>
                    <a:pt x="38" y="31"/>
                  </a:cubicBezTo>
                  <a:cubicBezTo>
                    <a:pt x="37" y="35"/>
                    <a:pt x="42" y="37"/>
                    <a:pt x="36" y="41"/>
                  </a:cubicBezTo>
                  <a:cubicBezTo>
                    <a:pt x="28" y="44"/>
                    <a:pt x="22" y="38"/>
                    <a:pt x="17" y="48"/>
                  </a:cubicBezTo>
                  <a:cubicBezTo>
                    <a:pt x="14" y="55"/>
                    <a:pt x="12" y="64"/>
                    <a:pt x="1" y="62"/>
                  </a:cubicBezTo>
                  <a:cubicBezTo>
                    <a:pt x="0" y="52"/>
                    <a:pt x="2" y="38"/>
                    <a:pt x="6" y="29"/>
                  </a:cubicBezTo>
                  <a:cubicBezTo>
                    <a:pt x="12" y="17"/>
                    <a:pt x="21" y="11"/>
                    <a:pt x="32" y="3"/>
                  </a:cubicBezTo>
                </a:path>
              </a:pathLst>
            </a:custGeom>
            <a:solidFill>
              <a:srgbClr val="F5C9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179" name="Freeform 71"/>
            <p:cNvSpPr>
              <a:spLocks/>
            </p:cNvSpPr>
            <p:nvPr/>
          </p:nvSpPr>
          <p:spPr bwMode="auto">
            <a:xfrm>
              <a:off x="3612" y="3148"/>
              <a:ext cx="60" cy="265"/>
            </a:xfrm>
            <a:custGeom>
              <a:avLst/>
              <a:gdLst>
                <a:gd name="T0" fmla="*/ 9 w 27"/>
                <a:gd name="T1" fmla="*/ 18 h 118"/>
                <a:gd name="T2" fmla="*/ 19 w 27"/>
                <a:gd name="T3" fmla="*/ 16 h 118"/>
                <a:gd name="T4" fmla="*/ 15 w 27"/>
                <a:gd name="T5" fmla="*/ 27 h 118"/>
                <a:gd name="T6" fmla="*/ 16 w 27"/>
                <a:gd name="T7" fmla="*/ 36 h 118"/>
                <a:gd name="T8" fmla="*/ 19 w 27"/>
                <a:gd name="T9" fmla="*/ 43 h 118"/>
                <a:gd name="T10" fmla="*/ 15 w 27"/>
                <a:gd name="T11" fmla="*/ 52 h 118"/>
                <a:gd name="T12" fmla="*/ 5 w 27"/>
                <a:gd name="T13" fmla="*/ 63 h 118"/>
                <a:gd name="T14" fmla="*/ 18 w 27"/>
                <a:gd name="T15" fmla="*/ 67 h 118"/>
                <a:gd name="T16" fmla="*/ 9 w 27"/>
                <a:gd name="T17" fmla="*/ 80 h 118"/>
                <a:gd name="T18" fmla="*/ 13 w 27"/>
                <a:gd name="T19" fmla="*/ 95 h 118"/>
                <a:gd name="T20" fmla="*/ 8 w 27"/>
                <a:gd name="T21" fmla="*/ 109 h 118"/>
                <a:gd name="T22" fmla="*/ 27 w 27"/>
                <a:gd name="T23" fmla="*/ 112 h 118"/>
                <a:gd name="T24" fmla="*/ 15 w 27"/>
                <a:gd name="T25" fmla="*/ 118 h 118"/>
                <a:gd name="T26" fmla="*/ 0 w 27"/>
                <a:gd name="T27" fmla="*/ 103 h 118"/>
                <a:gd name="T28" fmla="*/ 5 w 27"/>
                <a:gd name="T29" fmla="*/ 41 h 118"/>
                <a:gd name="T30" fmla="*/ 4 w 27"/>
                <a:gd name="T31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" h="118">
                  <a:moveTo>
                    <a:pt x="9" y="18"/>
                  </a:moveTo>
                  <a:cubicBezTo>
                    <a:pt x="11" y="18"/>
                    <a:pt x="15" y="16"/>
                    <a:pt x="19" y="16"/>
                  </a:cubicBezTo>
                  <a:cubicBezTo>
                    <a:pt x="19" y="20"/>
                    <a:pt x="15" y="23"/>
                    <a:pt x="15" y="27"/>
                  </a:cubicBezTo>
                  <a:cubicBezTo>
                    <a:pt x="25" y="28"/>
                    <a:pt x="17" y="32"/>
                    <a:pt x="16" y="36"/>
                  </a:cubicBezTo>
                  <a:cubicBezTo>
                    <a:pt x="16" y="39"/>
                    <a:pt x="18" y="40"/>
                    <a:pt x="19" y="43"/>
                  </a:cubicBezTo>
                  <a:cubicBezTo>
                    <a:pt x="19" y="46"/>
                    <a:pt x="17" y="50"/>
                    <a:pt x="15" y="52"/>
                  </a:cubicBezTo>
                  <a:cubicBezTo>
                    <a:pt x="12" y="56"/>
                    <a:pt x="3" y="57"/>
                    <a:pt x="5" y="63"/>
                  </a:cubicBezTo>
                  <a:cubicBezTo>
                    <a:pt x="7" y="69"/>
                    <a:pt x="14" y="64"/>
                    <a:pt x="18" y="67"/>
                  </a:cubicBezTo>
                  <a:cubicBezTo>
                    <a:pt x="17" y="72"/>
                    <a:pt x="10" y="75"/>
                    <a:pt x="9" y="80"/>
                  </a:cubicBezTo>
                  <a:cubicBezTo>
                    <a:pt x="9" y="85"/>
                    <a:pt x="13" y="89"/>
                    <a:pt x="13" y="95"/>
                  </a:cubicBezTo>
                  <a:cubicBezTo>
                    <a:pt x="12" y="99"/>
                    <a:pt x="7" y="105"/>
                    <a:pt x="8" y="109"/>
                  </a:cubicBezTo>
                  <a:cubicBezTo>
                    <a:pt x="9" y="117"/>
                    <a:pt x="22" y="116"/>
                    <a:pt x="27" y="112"/>
                  </a:cubicBezTo>
                  <a:cubicBezTo>
                    <a:pt x="24" y="116"/>
                    <a:pt x="20" y="118"/>
                    <a:pt x="15" y="118"/>
                  </a:cubicBezTo>
                  <a:cubicBezTo>
                    <a:pt x="5" y="118"/>
                    <a:pt x="1" y="113"/>
                    <a:pt x="0" y="103"/>
                  </a:cubicBezTo>
                  <a:cubicBezTo>
                    <a:pt x="0" y="83"/>
                    <a:pt x="4" y="62"/>
                    <a:pt x="5" y="41"/>
                  </a:cubicBezTo>
                  <a:cubicBezTo>
                    <a:pt x="5" y="28"/>
                    <a:pt x="0" y="12"/>
                    <a:pt x="4" y="0"/>
                  </a:cubicBezTo>
                </a:path>
              </a:pathLst>
            </a:custGeom>
            <a:solidFill>
              <a:srgbClr val="F5C9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180" name="Freeform 72"/>
            <p:cNvSpPr>
              <a:spLocks/>
            </p:cNvSpPr>
            <p:nvPr/>
          </p:nvSpPr>
          <p:spPr bwMode="auto">
            <a:xfrm>
              <a:off x="3612" y="3117"/>
              <a:ext cx="38" cy="83"/>
            </a:xfrm>
            <a:custGeom>
              <a:avLst/>
              <a:gdLst>
                <a:gd name="T0" fmla="*/ 15 w 17"/>
                <a:gd name="T1" fmla="*/ 32 h 37"/>
                <a:gd name="T2" fmla="*/ 16 w 17"/>
                <a:gd name="T3" fmla="*/ 12 h 37"/>
                <a:gd name="T4" fmla="*/ 5 w 17"/>
                <a:gd name="T5" fmla="*/ 0 h 37"/>
                <a:gd name="T6" fmla="*/ 12 w 17"/>
                <a:gd name="T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37">
                  <a:moveTo>
                    <a:pt x="15" y="32"/>
                  </a:moveTo>
                  <a:cubicBezTo>
                    <a:pt x="16" y="29"/>
                    <a:pt x="17" y="16"/>
                    <a:pt x="16" y="12"/>
                  </a:cubicBezTo>
                  <a:cubicBezTo>
                    <a:pt x="14" y="6"/>
                    <a:pt x="4" y="5"/>
                    <a:pt x="5" y="0"/>
                  </a:cubicBezTo>
                  <a:cubicBezTo>
                    <a:pt x="3" y="8"/>
                    <a:pt x="0" y="34"/>
                    <a:pt x="12" y="37"/>
                  </a:cubicBezTo>
                </a:path>
              </a:pathLst>
            </a:custGeom>
            <a:solidFill>
              <a:srgbClr val="F5C9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181" name="Freeform 73"/>
            <p:cNvSpPr>
              <a:spLocks/>
            </p:cNvSpPr>
            <p:nvPr/>
          </p:nvSpPr>
          <p:spPr bwMode="auto">
            <a:xfrm>
              <a:off x="3201" y="2922"/>
              <a:ext cx="52" cy="34"/>
            </a:xfrm>
            <a:custGeom>
              <a:avLst/>
              <a:gdLst>
                <a:gd name="T0" fmla="*/ 0 w 23"/>
                <a:gd name="T1" fmla="*/ 9 h 15"/>
                <a:gd name="T2" fmla="*/ 23 w 23"/>
                <a:gd name="T3" fmla="*/ 3 h 15"/>
                <a:gd name="T4" fmla="*/ 21 w 23"/>
                <a:gd name="T5" fmla="*/ 15 h 15"/>
                <a:gd name="T6" fmla="*/ 12 w 23"/>
                <a:gd name="T7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5">
                  <a:moveTo>
                    <a:pt x="0" y="9"/>
                  </a:moveTo>
                  <a:cubicBezTo>
                    <a:pt x="9" y="10"/>
                    <a:pt x="15" y="0"/>
                    <a:pt x="23" y="3"/>
                  </a:cubicBezTo>
                  <a:cubicBezTo>
                    <a:pt x="22" y="7"/>
                    <a:pt x="21" y="10"/>
                    <a:pt x="21" y="15"/>
                  </a:cubicBezTo>
                  <a:cubicBezTo>
                    <a:pt x="19" y="12"/>
                    <a:pt x="15" y="8"/>
                    <a:pt x="12" y="7"/>
                  </a:cubicBezTo>
                </a:path>
              </a:pathLst>
            </a:custGeom>
            <a:solidFill>
              <a:srgbClr val="F7B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182" name="Freeform 74"/>
            <p:cNvSpPr>
              <a:spLocks/>
            </p:cNvSpPr>
            <p:nvPr/>
          </p:nvSpPr>
          <p:spPr bwMode="auto">
            <a:xfrm>
              <a:off x="3313" y="2787"/>
              <a:ext cx="54" cy="124"/>
            </a:xfrm>
            <a:custGeom>
              <a:avLst/>
              <a:gdLst>
                <a:gd name="T0" fmla="*/ 2 w 24"/>
                <a:gd name="T1" fmla="*/ 38 h 55"/>
                <a:gd name="T2" fmla="*/ 9 w 24"/>
                <a:gd name="T3" fmla="*/ 53 h 55"/>
                <a:gd name="T4" fmla="*/ 19 w 24"/>
                <a:gd name="T5" fmla="*/ 38 h 55"/>
                <a:gd name="T6" fmla="*/ 23 w 24"/>
                <a:gd name="T7" fmla="*/ 21 h 55"/>
                <a:gd name="T8" fmla="*/ 18 w 24"/>
                <a:gd name="T9" fmla="*/ 0 h 55"/>
                <a:gd name="T10" fmla="*/ 19 w 24"/>
                <a:gd name="T11" fmla="*/ 30 h 55"/>
                <a:gd name="T12" fmla="*/ 6 w 24"/>
                <a:gd name="T13" fmla="*/ 39 h 55"/>
                <a:gd name="T14" fmla="*/ 7 w 24"/>
                <a:gd name="T15" fmla="*/ 39 h 55"/>
                <a:gd name="T16" fmla="*/ 8 w 24"/>
                <a:gd name="T17" fmla="*/ 39 h 55"/>
                <a:gd name="T18" fmla="*/ 6 w 24"/>
                <a:gd name="T19" fmla="*/ 4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55">
                  <a:moveTo>
                    <a:pt x="2" y="38"/>
                  </a:moveTo>
                  <a:cubicBezTo>
                    <a:pt x="0" y="43"/>
                    <a:pt x="4" y="51"/>
                    <a:pt x="9" y="53"/>
                  </a:cubicBezTo>
                  <a:cubicBezTo>
                    <a:pt x="16" y="55"/>
                    <a:pt x="18" y="44"/>
                    <a:pt x="19" y="38"/>
                  </a:cubicBezTo>
                  <a:cubicBezTo>
                    <a:pt x="20" y="32"/>
                    <a:pt x="22" y="26"/>
                    <a:pt x="23" y="21"/>
                  </a:cubicBezTo>
                  <a:cubicBezTo>
                    <a:pt x="24" y="13"/>
                    <a:pt x="19" y="7"/>
                    <a:pt x="18" y="0"/>
                  </a:cubicBezTo>
                  <a:cubicBezTo>
                    <a:pt x="16" y="10"/>
                    <a:pt x="23" y="21"/>
                    <a:pt x="19" y="30"/>
                  </a:cubicBezTo>
                  <a:cubicBezTo>
                    <a:pt x="17" y="37"/>
                    <a:pt x="11" y="34"/>
                    <a:pt x="6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39"/>
                    <a:pt x="8" y="39"/>
                    <a:pt x="8" y="39"/>
                  </a:cubicBezTo>
                  <a:cubicBezTo>
                    <a:pt x="8" y="39"/>
                    <a:pt x="6" y="40"/>
                    <a:pt x="6" y="41"/>
                  </a:cubicBezTo>
                </a:path>
              </a:pathLst>
            </a:custGeom>
            <a:solidFill>
              <a:srgbClr val="F7B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183" name="Freeform 75"/>
            <p:cNvSpPr>
              <a:spLocks/>
            </p:cNvSpPr>
            <p:nvPr/>
          </p:nvSpPr>
          <p:spPr bwMode="auto">
            <a:xfrm>
              <a:off x="3163" y="3005"/>
              <a:ext cx="117" cy="52"/>
            </a:xfrm>
            <a:custGeom>
              <a:avLst/>
              <a:gdLst>
                <a:gd name="T0" fmla="*/ 7 w 52"/>
                <a:gd name="T1" fmla="*/ 19 h 23"/>
                <a:gd name="T2" fmla="*/ 24 w 52"/>
                <a:gd name="T3" fmla="*/ 4 h 23"/>
                <a:gd name="T4" fmla="*/ 36 w 52"/>
                <a:gd name="T5" fmla="*/ 4 h 23"/>
                <a:gd name="T6" fmla="*/ 52 w 52"/>
                <a:gd name="T7" fmla="*/ 1 h 23"/>
                <a:gd name="T8" fmla="*/ 45 w 52"/>
                <a:gd name="T9" fmla="*/ 12 h 23"/>
                <a:gd name="T10" fmla="*/ 25 w 52"/>
                <a:gd name="T11" fmla="*/ 12 h 23"/>
                <a:gd name="T12" fmla="*/ 0 w 52"/>
                <a:gd name="T13" fmla="*/ 23 h 23"/>
                <a:gd name="T14" fmla="*/ 1 w 52"/>
                <a:gd name="T15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23">
                  <a:moveTo>
                    <a:pt x="7" y="19"/>
                  </a:moveTo>
                  <a:cubicBezTo>
                    <a:pt x="11" y="14"/>
                    <a:pt x="17" y="6"/>
                    <a:pt x="24" y="4"/>
                  </a:cubicBezTo>
                  <a:cubicBezTo>
                    <a:pt x="28" y="3"/>
                    <a:pt x="32" y="5"/>
                    <a:pt x="36" y="4"/>
                  </a:cubicBezTo>
                  <a:cubicBezTo>
                    <a:pt x="41" y="4"/>
                    <a:pt x="46" y="0"/>
                    <a:pt x="52" y="1"/>
                  </a:cubicBezTo>
                  <a:cubicBezTo>
                    <a:pt x="50" y="5"/>
                    <a:pt x="46" y="8"/>
                    <a:pt x="45" y="12"/>
                  </a:cubicBezTo>
                  <a:cubicBezTo>
                    <a:pt x="41" y="3"/>
                    <a:pt x="31" y="8"/>
                    <a:pt x="25" y="12"/>
                  </a:cubicBezTo>
                  <a:cubicBezTo>
                    <a:pt x="17" y="18"/>
                    <a:pt x="9" y="20"/>
                    <a:pt x="0" y="23"/>
                  </a:cubicBezTo>
                  <a:cubicBezTo>
                    <a:pt x="0" y="22"/>
                    <a:pt x="1" y="22"/>
                    <a:pt x="1" y="21"/>
                  </a:cubicBezTo>
                </a:path>
              </a:pathLst>
            </a:custGeom>
            <a:solidFill>
              <a:srgbClr val="F7B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184" name="Freeform 76"/>
            <p:cNvSpPr>
              <a:spLocks/>
            </p:cNvSpPr>
            <p:nvPr/>
          </p:nvSpPr>
          <p:spPr bwMode="auto">
            <a:xfrm>
              <a:off x="3257" y="3072"/>
              <a:ext cx="108" cy="74"/>
            </a:xfrm>
            <a:custGeom>
              <a:avLst/>
              <a:gdLst>
                <a:gd name="T0" fmla="*/ 10 w 48"/>
                <a:gd name="T1" fmla="*/ 23 h 33"/>
                <a:gd name="T2" fmla="*/ 29 w 48"/>
                <a:gd name="T3" fmla="*/ 29 h 33"/>
                <a:gd name="T4" fmla="*/ 33 w 48"/>
                <a:gd name="T5" fmla="*/ 16 h 33"/>
                <a:gd name="T6" fmla="*/ 44 w 48"/>
                <a:gd name="T7" fmla="*/ 5 h 33"/>
                <a:gd name="T8" fmla="*/ 43 w 48"/>
                <a:gd name="T9" fmla="*/ 1 h 33"/>
                <a:gd name="T10" fmla="*/ 32 w 48"/>
                <a:gd name="T11" fmla="*/ 13 h 33"/>
                <a:gd name="T12" fmla="*/ 13 w 48"/>
                <a:gd name="T13" fmla="*/ 18 h 33"/>
                <a:gd name="T14" fmla="*/ 1 w 48"/>
                <a:gd name="T15" fmla="*/ 33 h 33"/>
                <a:gd name="T16" fmla="*/ 15 w 48"/>
                <a:gd name="T17" fmla="*/ 2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33">
                  <a:moveTo>
                    <a:pt x="10" y="23"/>
                  </a:moveTo>
                  <a:cubicBezTo>
                    <a:pt x="17" y="23"/>
                    <a:pt x="26" y="20"/>
                    <a:pt x="29" y="29"/>
                  </a:cubicBezTo>
                  <a:cubicBezTo>
                    <a:pt x="30" y="25"/>
                    <a:pt x="31" y="20"/>
                    <a:pt x="33" y="16"/>
                  </a:cubicBezTo>
                  <a:cubicBezTo>
                    <a:pt x="36" y="11"/>
                    <a:pt x="41" y="9"/>
                    <a:pt x="44" y="5"/>
                  </a:cubicBezTo>
                  <a:cubicBezTo>
                    <a:pt x="46" y="2"/>
                    <a:pt x="48" y="0"/>
                    <a:pt x="43" y="1"/>
                  </a:cubicBezTo>
                  <a:cubicBezTo>
                    <a:pt x="38" y="2"/>
                    <a:pt x="35" y="9"/>
                    <a:pt x="32" y="13"/>
                  </a:cubicBezTo>
                  <a:cubicBezTo>
                    <a:pt x="25" y="21"/>
                    <a:pt x="22" y="16"/>
                    <a:pt x="13" y="18"/>
                  </a:cubicBezTo>
                  <a:cubicBezTo>
                    <a:pt x="5" y="20"/>
                    <a:pt x="1" y="26"/>
                    <a:pt x="1" y="33"/>
                  </a:cubicBezTo>
                  <a:cubicBezTo>
                    <a:pt x="0" y="26"/>
                    <a:pt x="10" y="31"/>
                    <a:pt x="15" y="28"/>
                  </a:cubicBezTo>
                </a:path>
              </a:pathLst>
            </a:custGeom>
            <a:solidFill>
              <a:srgbClr val="F7B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185" name="Freeform 77"/>
            <p:cNvSpPr>
              <a:spLocks/>
            </p:cNvSpPr>
            <p:nvPr/>
          </p:nvSpPr>
          <p:spPr bwMode="auto">
            <a:xfrm>
              <a:off x="3251" y="3216"/>
              <a:ext cx="136" cy="103"/>
            </a:xfrm>
            <a:custGeom>
              <a:avLst/>
              <a:gdLst>
                <a:gd name="T0" fmla="*/ 24 w 61"/>
                <a:gd name="T1" fmla="*/ 11 h 46"/>
                <a:gd name="T2" fmla="*/ 34 w 61"/>
                <a:gd name="T3" fmla="*/ 2 h 46"/>
                <a:gd name="T4" fmla="*/ 41 w 61"/>
                <a:gd name="T5" fmla="*/ 6 h 46"/>
                <a:gd name="T6" fmla="*/ 45 w 61"/>
                <a:gd name="T7" fmla="*/ 25 h 46"/>
                <a:gd name="T8" fmla="*/ 51 w 61"/>
                <a:gd name="T9" fmla="*/ 13 h 46"/>
                <a:gd name="T10" fmla="*/ 61 w 61"/>
                <a:gd name="T11" fmla="*/ 1 h 46"/>
                <a:gd name="T12" fmla="*/ 50 w 61"/>
                <a:gd name="T13" fmla="*/ 46 h 46"/>
                <a:gd name="T14" fmla="*/ 30 w 61"/>
                <a:gd name="T15" fmla="*/ 14 h 46"/>
                <a:gd name="T16" fmla="*/ 16 w 61"/>
                <a:gd name="T17" fmla="*/ 28 h 46"/>
                <a:gd name="T18" fmla="*/ 0 w 61"/>
                <a:gd name="T19" fmla="*/ 44 h 46"/>
                <a:gd name="T20" fmla="*/ 15 w 61"/>
                <a:gd name="T21" fmla="*/ 21 h 46"/>
                <a:gd name="T22" fmla="*/ 26 w 61"/>
                <a:gd name="T23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" h="46">
                  <a:moveTo>
                    <a:pt x="24" y="11"/>
                  </a:moveTo>
                  <a:cubicBezTo>
                    <a:pt x="26" y="8"/>
                    <a:pt x="31" y="4"/>
                    <a:pt x="34" y="2"/>
                  </a:cubicBezTo>
                  <a:cubicBezTo>
                    <a:pt x="40" y="0"/>
                    <a:pt x="39" y="1"/>
                    <a:pt x="41" y="6"/>
                  </a:cubicBezTo>
                  <a:cubicBezTo>
                    <a:pt x="43" y="11"/>
                    <a:pt x="45" y="19"/>
                    <a:pt x="45" y="25"/>
                  </a:cubicBezTo>
                  <a:cubicBezTo>
                    <a:pt x="49" y="24"/>
                    <a:pt x="50" y="17"/>
                    <a:pt x="51" y="13"/>
                  </a:cubicBezTo>
                  <a:cubicBezTo>
                    <a:pt x="54" y="9"/>
                    <a:pt x="57" y="4"/>
                    <a:pt x="61" y="1"/>
                  </a:cubicBezTo>
                  <a:cubicBezTo>
                    <a:pt x="60" y="17"/>
                    <a:pt x="51" y="30"/>
                    <a:pt x="50" y="46"/>
                  </a:cubicBezTo>
                  <a:cubicBezTo>
                    <a:pt x="37" y="39"/>
                    <a:pt x="54" y="11"/>
                    <a:pt x="30" y="14"/>
                  </a:cubicBezTo>
                  <a:cubicBezTo>
                    <a:pt x="21" y="15"/>
                    <a:pt x="20" y="21"/>
                    <a:pt x="16" y="28"/>
                  </a:cubicBezTo>
                  <a:cubicBezTo>
                    <a:pt x="12" y="35"/>
                    <a:pt x="5" y="38"/>
                    <a:pt x="0" y="44"/>
                  </a:cubicBezTo>
                  <a:cubicBezTo>
                    <a:pt x="5" y="37"/>
                    <a:pt x="11" y="29"/>
                    <a:pt x="15" y="21"/>
                  </a:cubicBezTo>
                  <a:cubicBezTo>
                    <a:pt x="17" y="16"/>
                    <a:pt x="18" y="7"/>
                    <a:pt x="26" y="8"/>
                  </a:cubicBezTo>
                </a:path>
              </a:pathLst>
            </a:custGeom>
            <a:solidFill>
              <a:srgbClr val="F7B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186" name="Freeform 78"/>
            <p:cNvSpPr>
              <a:spLocks/>
            </p:cNvSpPr>
            <p:nvPr/>
          </p:nvSpPr>
          <p:spPr bwMode="auto">
            <a:xfrm>
              <a:off x="3313" y="3346"/>
              <a:ext cx="39" cy="45"/>
            </a:xfrm>
            <a:custGeom>
              <a:avLst/>
              <a:gdLst>
                <a:gd name="T0" fmla="*/ 2 w 17"/>
                <a:gd name="T1" fmla="*/ 9 h 20"/>
                <a:gd name="T2" fmla="*/ 13 w 17"/>
                <a:gd name="T3" fmla="*/ 6 h 20"/>
                <a:gd name="T4" fmla="*/ 17 w 17"/>
                <a:gd name="T5" fmla="*/ 20 h 20"/>
                <a:gd name="T6" fmla="*/ 0 w 17"/>
                <a:gd name="T7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0">
                  <a:moveTo>
                    <a:pt x="2" y="9"/>
                  </a:moveTo>
                  <a:cubicBezTo>
                    <a:pt x="6" y="5"/>
                    <a:pt x="8" y="0"/>
                    <a:pt x="13" y="6"/>
                  </a:cubicBezTo>
                  <a:cubicBezTo>
                    <a:pt x="16" y="9"/>
                    <a:pt x="17" y="16"/>
                    <a:pt x="17" y="20"/>
                  </a:cubicBezTo>
                  <a:cubicBezTo>
                    <a:pt x="15" y="14"/>
                    <a:pt x="6" y="3"/>
                    <a:pt x="0" y="11"/>
                  </a:cubicBezTo>
                </a:path>
              </a:pathLst>
            </a:custGeom>
            <a:solidFill>
              <a:srgbClr val="F7B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187" name="Freeform 79"/>
            <p:cNvSpPr>
              <a:spLocks/>
            </p:cNvSpPr>
            <p:nvPr/>
          </p:nvSpPr>
          <p:spPr bwMode="auto">
            <a:xfrm>
              <a:off x="3316" y="3398"/>
              <a:ext cx="38" cy="127"/>
            </a:xfrm>
            <a:custGeom>
              <a:avLst/>
              <a:gdLst>
                <a:gd name="T0" fmla="*/ 14 w 17"/>
                <a:gd name="T1" fmla="*/ 9 h 57"/>
                <a:gd name="T2" fmla="*/ 16 w 17"/>
                <a:gd name="T3" fmla="*/ 40 h 57"/>
                <a:gd name="T4" fmla="*/ 0 w 17"/>
                <a:gd name="T5" fmla="*/ 42 h 57"/>
                <a:gd name="T6" fmla="*/ 12 w 17"/>
                <a:gd name="T7" fmla="*/ 35 h 57"/>
                <a:gd name="T8" fmla="*/ 7 w 17"/>
                <a:gd name="T9" fmla="*/ 21 h 57"/>
                <a:gd name="T10" fmla="*/ 11 w 17"/>
                <a:gd name="T11" fmla="*/ 10 h 57"/>
                <a:gd name="T12" fmla="*/ 13 w 17"/>
                <a:gd name="T1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4" y="9"/>
                  </a:moveTo>
                  <a:cubicBezTo>
                    <a:pt x="14" y="19"/>
                    <a:pt x="15" y="30"/>
                    <a:pt x="16" y="40"/>
                  </a:cubicBezTo>
                  <a:cubicBezTo>
                    <a:pt x="17" y="57"/>
                    <a:pt x="4" y="38"/>
                    <a:pt x="0" y="42"/>
                  </a:cubicBezTo>
                  <a:cubicBezTo>
                    <a:pt x="3" y="38"/>
                    <a:pt x="10" y="40"/>
                    <a:pt x="12" y="35"/>
                  </a:cubicBezTo>
                  <a:cubicBezTo>
                    <a:pt x="14" y="31"/>
                    <a:pt x="10" y="24"/>
                    <a:pt x="7" y="21"/>
                  </a:cubicBezTo>
                  <a:cubicBezTo>
                    <a:pt x="11" y="17"/>
                    <a:pt x="13" y="15"/>
                    <a:pt x="11" y="10"/>
                  </a:cubicBezTo>
                  <a:cubicBezTo>
                    <a:pt x="10" y="4"/>
                    <a:pt x="7" y="3"/>
                    <a:pt x="13" y="0"/>
                  </a:cubicBezTo>
                </a:path>
              </a:pathLst>
            </a:custGeom>
            <a:solidFill>
              <a:srgbClr val="F7B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188" name="Freeform 80"/>
            <p:cNvSpPr>
              <a:spLocks/>
            </p:cNvSpPr>
            <p:nvPr/>
          </p:nvSpPr>
          <p:spPr bwMode="auto">
            <a:xfrm>
              <a:off x="3194" y="3534"/>
              <a:ext cx="144" cy="95"/>
            </a:xfrm>
            <a:custGeom>
              <a:avLst/>
              <a:gdLst>
                <a:gd name="T0" fmla="*/ 63 w 64"/>
                <a:gd name="T1" fmla="*/ 4 h 42"/>
                <a:gd name="T2" fmla="*/ 57 w 64"/>
                <a:gd name="T3" fmla="*/ 18 h 42"/>
                <a:gd name="T4" fmla="*/ 49 w 64"/>
                <a:gd name="T5" fmla="*/ 18 h 42"/>
                <a:gd name="T6" fmla="*/ 42 w 64"/>
                <a:gd name="T7" fmla="*/ 13 h 42"/>
                <a:gd name="T8" fmla="*/ 30 w 64"/>
                <a:gd name="T9" fmla="*/ 19 h 42"/>
                <a:gd name="T10" fmla="*/ 27 w 64"/>
                <a:gd name="T11" fmla="*/ 0 h 42"/>
                <a:gd name="T12" fmla="*/ 20 w 64"/>
                <a:gd name="T13" fmla="*/ 16 h 42"/>
                <a:gd name="T14" fmla="*/ 0 w 64"/>
                <a:gd name="T15" fmla="*/ 7 h 42"/>
                <a:gd name="T16" fmla="*/ 0 w 64"/>
                <a:gd name="T17" fmla="*/ 7 h 42"/>
                <a:gd name="T18" fmla="*/ 17 w 64"/>
                <a:gd name="T19" fmla="*/ 17 h 42"/>
                <a:gd name="T20" fmla="*/ 23 w 64"/>
                <a:gd name="T21" fmla="*/ 25 h 42"/>
                <a:gd name="T22" fmla="*/ 30 w 64"/>
                <a:gd name="T23" fmla="*/ 24 h 42"/>
                <a:gd name="T24" fmla="*/ 44 w 64"/>
                <a:gd name="T25" fmla="*/ 23 h 42"/>
                <a:gd name="T26" fmla="*/ 45 w 64"/>
                <a:gd name="T27" fmla="*/ 42 h 42"/>
                <a:gd name="T28" fmla="*/ 55 w 64"/>
                <a:gd name="T29" fmla="*/ 24 h 42"/>
                <a:gd name="T30" fmla="*/ 62 w 64"/>
                <a:gd name="T31" fmla="*/ 21 h 42"/>
                <a:gd name="T32" fmla="*/ 64 w 64"/>
                <a:gd name="T33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42">
                  <a:moveTo>
                    <a:pt x="63" y="4"/>
                  </a:moveTo>
                  <a:cubicBezTo>
                    <a:pt x="58" y="6"/>
                    <a:pt x="62" y="16"/>
                    <a:pt x="57" y="18"/>
                  </a:cubicBezTo>
                  <a:cubicBezTo>
                    <a:pt x="55" y="19"/>
                    <a:pt x="50" y="18"/>
                    <a:pt x="49" y="18"/>
                  </a:cubicBezTo>
                  <a:cubicBezTo>
                    <a:pt x="46" y="17"/>
                    <a:pt x="42" y="13"/>
                    <a:pt x="42" y="13"/>
                  </a:cubicBezTo>
                  <a:cubicBezTo>
                    <a:pt x="36" y="12"/>
                    <a:pt x="35" y="23"/>
                    <a:pt x="30" y="19"/>
                  </a:cubicBezTo>
                  <a:cubicBezTo>
                    <a:pt x="26" y="16"/>
                    <a:pt x="27" y="4"/>
                    <a:pt x="27" y="0"/>
                  </a:cubicBezTo>
                  <a:cubicBezTo>
                    <a:pt x="24" y="4"/>
                    <a:pt x="22" y="11"/>
                    <a:pt x="20" y="16"/>
                  </a:cubicBezTo>
                  <a:cubicBezTo>
                    <a:pt x="13" y="15"/>
                    <a:pt x="7" y="11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4" y="12"/>
                    <a:pt x="12" y="13"/>
                    <a:pt x="17" y="17"/>
                  </a:cubicBezTo>
                  <a:cubicBezTo>
                    <a:pt x="20" y="20"/>
                    <a:pt x="21" y="23"/>
                    <a:pt x="23" y="25"/>
                  </a:cubicBezTo>
                  <a:cubicBezTo>
                    <a:pt x="28" y="30"/>
                    <a:pt x="25" y="27"/>
                    <a:pt x="30" y="24"/>
                  </a:cubicBezTo>
                  <a:cubicBezTo>
                    <a:pt x="35" y="20"/>
                    <a:pt x="42" y="18"/>
                    <a:pt x="44" y="23"/>
                  </a:cubicBezTo>
                  <a:cubicBezTo>
                    <a:pt x="46" y="29"/>
                    <a:pt x="41" y="35"/>
                    <a:pt x="45" y="42"/>
                  </a:cubicBezTo>
                  <a:cubicBezTo>
                    <a:pt x="46" y="31"/>
                    <a:pt x="43" y="26"/>
                    <a:pt x="55" y="24"/>
                  </a:cubicBezTo>
                  <a:cubicBezTo>
                    <a:pt x="60" y="23"/>
                    <a:pt x="61" y="26"/>
                    <a:pt x="62" y="21"/>
                  </a:cubicBezTo>
                  <a:cubicBezTo>
                    <a:pt x="63" y="16"/>
                    <a:pt x="59" y="10"/>
                    <a:pt x="64" y="6"/>
                  </a:cubicBezTo>
                </a:path>
              </a:pathLst>
            </a:custGeom>
            <a:solidFill>
              <a:srgbClr val="F7B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189" name="Freeform 81"/>
            <p:cNvSpPr>
              <a:spLocks/>
            </p:cNvSpPr>
            <p:nvPr/>
          </p:nvSpPr>
          <p:spPr bwMode="auto">
            <a:xfrm>
              <a:off x="3401" y="3362"/>
              <a:ext cx="29" cy="143"/>
            </a:xfrm>
            <a:custGeom>
              <a:avLst/>
              <a:gdLst>
                <a:gd name="T0" fmla="*/ 3 w 13"/>
                <a:gd name="T1" fmla="*/ 0 h 64"/>
                <a:gd name="T2" fmla="*/ 7 w 13"/>
                <a:gd name="T3" fmla="*/ 29 h 64"/>
                <a:gd name="T4" fmla="*/ 0 w 13"/>
                <a:gd name="T5" fmla="*/ 64 h 64"/>
                <a:gd name="T6" fmla="*/ 5 w 13"/>
                <a:gd name="T7" fmla="*/ 45 h 64"/>
                <a:gd name="T8" fmla="*/ 11 w 13"/>
                <a:gd name="T9" fmla="*/ 31 h 64"/>
                <a:gd name="T10" fmla="*/ 13 w 13"/>
                <a:gd name="T11" fmla="*/ 27 h 64"/>
                <a:gd name="T12" fmla="*/ 9 w 13"/>
                <a:gd name="T13" fmla="*/ 21 h 64"/>
                <a:gd name="T14" fmla="*/ 9 w 13"/>
                <a:gd name="T15" fmla="*/ 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64">
                  <a:moveTo>
                    <a:pt x="3" y="0"/>
                  </a:moveTo>
                  <a:cubicBezTo>
                    <a:pt x="3" y="10"/>
                    <a:pt x="7" y="19"/>
                    <a:pt x="7" y="29"/>
                  </a:cubicBezTo>
                  <a:cubicBezTo>
                    <a:pt x="8" y="42"/>
                    <a:pt x="1" y="52"/>
                    <a:pt x="0" y="64"/>
                  </a:cubicBezTo>
                  <a:cubicBezTo>
                    <a:pt x="3" y="59"/>
                    <a:pt x="3" y="51"/>
                    <a:pt x="5" y="45"/>
                  </a:cubicBezTo>
                  <a:cubicBezTo>
                    <a:pt x="6" y="40"/>
                    <a:pt x="10" y="36"/>
                    <a:pt x="11" y="31"/>
                  </a:cubicBezTo>
                  <a:cubicBezTo>
                    <a:pt x="12" y="29"/>
                    <a:pt x="13" y="30"/>
                    <a:pt x="13" y="27"/>
                  </a:cubicBezTo>
                  <a:cubicBezTo>
                    <a:pt x="12" y="26"/>
                    <a:pt x="10" y="22"/>
                    <a:pt x="9" y="21"/>
                  </a:cubicBezTo>
                  <a:cubicBezTo>
                    <a:pt x="8" y="16"/>
                    <a:pt x="8" y="11"/>
                    <a:pt x="9" y="6"/>
                  </a:cubicBezTo>
                </a:path>
              </a:pathLst>
            </a:custGeom>
            <a:solidFill>
              <a:srgbClr val="F7B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190" name="Freeform 82"/>
            <p:cNvSpPr>
              <a:spLocks/>
            </p:cNvSpPr>
            <p:nvPr/>
          </p:nvSpPr>
          <p:spPr bwMode="auto">
            <a:xfrm>
              <a:off x="3468" y="3337"/>
              <a:ext cx="74" cy="274"/>
            </a:xfrm>
            <a:custGeom>
              <a:avLst/>
              <a:gdLst>
                <a:gd name="T0" fmla="*/ 16 w 33"/>
                <a:gd name="T1" fmla="*/ 30 h 122"/>
                <a:gd name="T2" fmla="*/ 11 w 33"/>
                <a:gd name="T3" fmla="*/ 48 h 122"/>
                <a:gd name="T4" fmla="*/ 11 w 33"/>
                <a:gd name="T5" fmla="*/ 55 h 122"/>
                <a:gd name="T6" fmla="*/ 5 w 33"/>
                <a:gd name="T7" fmla="*/ 61 h 122"/>
                <a:gd name="T8" fmla="*/ 18 w 33"/>
                <a:gd name="T9" fmla="*/ 69 h 122"/>
                <a:gd name="T10" fmla="*/ 14 w 33"/>
                <a:gd name="T11" fmla="*/ 84 h 122"/>
                <a:gd name="T12" fmla="*/ 25 w 33"/>
                <a:gd name="T13" fmla="*/ 97 h 122"/>
                <a:gd name="T14" fmla="*/ 18 w 33"/>
                <a:gd name="T15" fmla="*/ 122 h 122"/>
                <a:gd name="T16" fmla="*/ 29 w 33"/>
                <a:gd name="T17" fmla="*/ 97 h 122"/>
                <a:gd name="T18" fmla="*/ 33 w 33"/>
                <a:gd name="T19" fmla="*/ 78 h 122"/>
                <a:gd name="T20" fmla="*/ 26 w 33"/>
                <a:gd name="T21" fmla="*/ 76 h 122"/>
                <a:gd name="T22" fmla="*/ 22 w 33"/>
                <a:gd name="T23" fmla="*/ 69 h 122"/>
                <a:gd name="T24" fmla="*/ 18 w 33"/>
                <a:gd name="T25" fmla="*/ 52 h 122"/>
                <a:gd name="T26" fmla="*/ 28 w 33"/>
                <a:gd name="T27" fmla="*/ 59 h 122"/>
                <a:gd name="T28" fmla="*/ 17 w 33"/>
                <a:gd name="T29" fmla="*/ 48 h 122"/>
                <a:gd name="T30" fmla="*/ 22 w 33"/>
                <a:gd name="T31" fmla="*/ 34 h 122"/>
                <a:gd name="T32" fmla="*/ 14 w 33"/>
                <a:gd name="T33" fmla="*/ 12 h 122"/>
                <a:gd name="T34" fmla="*/ 13 w 33"/>
                <a:gd name="T35" fmla="*/ 3 h 122"/>
                <a:gd name="T36" fmla="*/ 0 w 33"/>
                <a:gd name="T37" fmla="*/ 6 h 122"/>
                <a:gd name="T38" fmla="*/ 13 w 33"/>
                <a:gd name="T39" fmla="*/ 1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3" h="122">
                  <a:moveTo>
                    <a:pt x="16" y="30"/>
                  </a:moveTo>
                  <a:cubicBezTo>
                    <a:pt x="9" y="31"/>
                    <a:pt x="11" y="44"/>
                    <a:pt x="11" y="48"/>
                  </a:cubicBezTo>
                  <a:cubicBezTo>
                    <a:pt x="11" y="52"/>
                    <a:pt x="13" y="52"/>
                    <a:pt x="11" y="55"/>
                  </a:cubicBezTo>
                  <a:cubicBezTo>
                    <a:pt x="10" y="58"/>
                    <a:pt x="6" y="57"/>
                    <a:pt x="5" y="61"/>
                  </a:cubicBezTo>
                  <a:cubicBezTo>
                    <a:pt x="13" y="61"/>
                    <a:pt x="17" y="60"/>
                    <a:pt x="18" y="69"/>
                  </a:cubicBezTo>
                  <a:cubicBezTo>
                    <a:pt x="18" y="73"/>
                    <a:pt x="17" y="80"/>
                    <a:pt x="14" y="84"/>
                  </a:cubicBezTo>
                  <a:cubicBezTo>
                    <a:pt x="23" y="82"/>
                    <a:pt x="25" y="91"/>
                    <a:pt x="25" y="97"/>
                  </a:cubicBezTo>
                  <a:cubicBezTo>
                    <a:pt x="25" y="106"/>
                    <a:pt x="18" y="114"/>
                    <a:pt x="18" y="122"/>
                  </a:cubicBezTo>
                  <a:cubicBezTo>
                    <a:pt x="24" y="117"/>
                    <a:pt x="28" y="104"/>
                    <a:pt x="29" y="97"/>
                  </a:cubicBezTo>
                  <a:cubicBezTo>
                    <a:pt x="29" y="95"/>
                    <a:pt x="33" y="79"/>
                    <a:pt x="33" y="78"/>
                  </a:cubicBezTo>
                  <a:cubicBezTo>
                    <a:pt x="32" y="77"/>
                    <a:pt x="27" y="77"/>
                    <a:pt x="26" y="76"/>
                  </a:cubicBezTo>
                  <a:cubicBezTo>
                    <a:pt x="24" y="74"/>
                    <a:pt x="23" y="71"/>
                    <a:pt x="22" y="69"/>
                  </a:cubicBezTo>
                  <a:cubicBezTo>
                    <a:pt x="20" y="64"/>
                    <a:pt x="17" y="58"/>
                    <a:pt x="18" y="52"/>
                  </a:cubicBezTo>
                  <a:cubicBezTo>
                    <a:pt x="20" y="56"/>
                    <a:pt x="22" y="63"/>
                    <a:pt x="28" y="59"/>
                  </a:cubicBezTo>
                  <a:cubicBezTo>
                    <a:pt x="22" y="55"/>
                    <a:pt x="18" y="56"/>
                    <a:pt x="17" y="48"/>
                  </a:cubicBezTo>
                  <a:cubicBezTo>
                    <a:pt x="17" y="43"/>
                    <a:pt x="15" y="34"/>
                    <a:pt x="22" y="34"/>
                  </a:cubicBezTo>
                  <a:cubicBezTo>
                    <a:pt x="21" y="27"/>
                    <a:pt x="16" y="20"/>
                    <a:pt x="14" y="12"/>
                  </a:cubicBezTo>
                  <a:cubicBezTo>
                    <a:pt x="14" y="9"/>
                    <a:pt x="16" y="5"/>
                    <a:pt x="13" y="3"/>
                  </a:cubicBezTo>
                  <a:cubicBezTo>
                    <a:pt x="9" y="0"/>
                    <a:pt x="3" y="4"/>
                    <a:pt x="0" y="6"/>
                  </a:cubicBezTo>
                  <a:cubicBezTo>
                    <a:pt x="6" y="8"/>
                    <a:pt x="8" y="7"/>
                    <a:pt x="13" y="12"/>
                  </a:cubicBezTo>
                </a:path>
              </a:pathLst>
            </a:custGeom>
            <a:solidFill>
              <a:srgbClr val="F7B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191" name="Freeform 83"/>
            <p:cNvSpPr>
              <a:spLocks/>
            </p:cNvSpPr>
            <p:nvPr/>
          </p:nvSpPr>
          <p:spPr bwMode="auto">
            <a:xfrm>
              <a:off x="3614" y="3337"/>
              <a:ext cx="103" cy="123"/>
            </a:xfrm>
            <a:custGeom>
              <a:avLst/>
              <a:gdLst>
                <a:gd name="T0" fmla="*/ 2 w 46"/>
                <a:gd name="T1" fmla="*/ 30 h 55"/>
                <a:gd name="T2" fmla="*/ 2 w 46"/>
                <a:gd name="T3" fmla="*/ 44 h 55"/>
                <a:gd name="T4" fmla="*/ 17 w 46"/>
                <a:gd name="T5" fmla="*/ 36 h 55"/>
                <a:gd name="T6" fmla="*/ 15 w 46"/>
                <a:gd name="T7" fmla="*/ 55 h 55"/>
                <a:gd name="T8" fmla="*/ 25 w 46"/>
                <a:gd name="T9" fmla="*/ 40 h 55"/>
                <a:gd name="T10" fmla="*/ 21 w 46"/>
                <a:gd name="T11" fmla="*/ 28 h 55"/>
                <a:gd name="T12" fmla="*/ 46 w 46"/>
                <a:gd name="T13" fmla="*/ 5 h 55"/>
                <a:gd name="T14" fmla="*/ 25 w 46"/>
                <a:gd name="T15" fmla="*/ 17 h 55"/>
                <a:gd name="T16" fmla="*/ 20 w 46"/>
                <a:gd name="T17" fmla="*/ 29 h 55"/>
                <a:gd name="T18" fmla="*/ 7 w 46"/>
                <a:gd name="T19" fmla="*/ 2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55">
                  <a:moveTo>
                    <a:pt x="2" y="30"/>
                  </a:moveTo>
                  <a:cubicBezTo>
                    <a:pt x="0" y="34"/>
                    <a:pt x="4" y="39"/>
                    <a:pt x="2" y="44"/>
                  </a:cubicBezTo>
                  <a:cubicBezTo>
                    <a:pt x="4" y="39"/>
                    <a:pt x="9" y="27"/>
                    <a:pt x="17" y="36"/>
                  </a:cubicBezTo>
                  <a:cubicBezTo>
                    <a:pt x="21" y="40"/>
                    <a:pt x="19" y="51"/>
                    <a:pt x="15" y="55"/>
                  </a:cubicBezTo>
                  <a:cubicBezTo>
                    <a:pt x="19" y="53"/>
                    <a:pt x="25" y="45"/>
                    <a:pt x="25" y="40"/>
                  </a:cubicBezTo>
                  <a:cubicBezTo>
                    <a:pt x="24" y="34"/>
                    <a:pt x="18" y="35"/>
                    <a:pt x="21" y="28"/>
                  </a:cubicBezTo>
                  <a:cubicBezTo>
                    <a:pt x="24" y="22"/>
                    <a:pt x="39" y="0"/>
                    <a:pt x="46" y="5"/>
                  </a:cubicBezTo>
                  <a:cubicBezTo>
                    <a:pt x="36" y="7"/>
                    <a:pt x="30" y="8"/>
                    <a:pt x="25" y="17"/>
                  </a:cubicBezTo>
                  <a:cubicBezTo>
                    <a:pt x="24" y="20"/>
                    <a:pt x="23" y="27"/>
                    <a:pt x="20" y="29"/>
                  </a:cubicBezTo>
                  <a:cubicBezTo>
                    <a:pt x="17" y="31"/>
                    <a:pt x="9" y="29"/>
                    <a:pt x="7" y="29"/>
                  </a:cubicBezTo>
                </a:path>
              </a:pathLst>
            </a:custGeom>
            <a:solidFill>
              <a:srgbClr val="F7B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192" name="Freeform 84"/>
            <p:cNvSpPr>
              <a:spLocks/>
            </p:cNvSpPr>
            <p:nvPr/>
          </p:nvSpPr>
          <p:spPr bwMode="auto">
            <a:xfrm>
              <a:off x="3690" y="3323"/>
              <a:ext cx="88" cy="140"/>
            </a:xfrm>
            <a:custGeom>
              <a:avLst/>
              <a:gdLst>
                <a:gd name="T0" fmla="*/ 15 w 39"/>
                <a:gd name="T1" fmla="*/ 29 h 62"/>
                <a:gd name="T2" fmla="*/ 5 w 39"/>
                <a:gd name="T3" fmla="*/ 44 h 62"/>
                <a:gd name="T4" fmla="*/ 10 w 39"/>
                <a:gd name="T5" fmla="*/ 41 h 62"/>
                <a:gd name="T6" fmla="*/ 20 w 39"/>
                <a:gd name="T7" fmla="*/ 45 h 62"/>
                <a:gd name="T8" fmla="*/ 11 w 39"/>
                <a:gd name="T9" fmla="*/ 62 h 62"/>
                <a:gd name="T10" fmla="*/ 21 w 39"/>
                <a:gd name="T11" fmla="*/ 49 h 62"/>
                <a:gd name="T12" fmla="*/ 34 w 39"/>
                <a:gd name="T13" fmla="*/ 45 h 62"/>
                <a:gd name="T14" fmla="*/ 36 w 39"/>
                <a:gd name="T15" fmla="*/ 41 h 62"/>
                <a:gd name="T16" fmla="*/ 27 w 39"/>
                <a:gd name="T17" fmla="*/ 43 h 62"/>
                <a:gd name="T18" fmla="*/ 17 w 39"/>
                <a:gd name="T19" fmla="*/ 35 h 62"/>
                <a:gd name="T20" fmla="*/ 24 w 39"/>
                <a:gd name="T21" fmla="*/ 16 h 62"/>
                <a:gd name="T22" fmla="*/ 23 w 39"/>
                <a:gd name="T23" fmla="*/ 6 h 62"/>
                <a:gd name="T24" fmla="*/ 28 w 39"/>
                <a:gd name="T25" fmla="*/ 0 h 62"/>
                <a:gd name="T26" fmla="*/ 17 w 39"/>
                <a:gd name="T27" fmla="*/ 11 h 62"/>
                <a:gd name="T28" fmla="*/ 19 w 39"/>
                <a:gd name="T29" fmla="*/ 16 h 62"/>
                <a:gd name="T30" fmla="*/ 18 w 39"/>
                <a:gd name="T31" fmla="*/ 2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62">
                  <a:moveTo>
                    <a:pt x="15" y="29"/>
                  </a:moveTo>
                  <a:cubicBezTo>
                    <a:pt x="13" y="35"/>
                    <a:pt x="7" y="39"/>
                    <a:pt x="5" y="44"/>
                  </a:cubicBezTo>
                  <a:cubicBezTo>
                    <a:pt x="0" y="54"/>
                    <a:pt x="8" y="43"/>
                    <a:pt x="10" y="41"/>
                  </a:cubicBezTo>
                  <a:cubicBezTo>
                    <a:pt x="14" y="38"/>
                    <a:pt x="20" y="40"/>
                    <a:pt x="20" y="45"/>
                  </a:cubicBezTo>
                  <a:cubicBezTo>
                    <a:pt x="21" y="50"/>
                    <a:pt x="12" y="57"/>
                    <a:pt x="11" y="62"/>
                  </a:cubicBezTo>
                  <a:cubicBezTo>
                    <a:pt x="16" y="61"/>
                    <a:pt x="18" y="53"/>
                    <a:pt x="21" y="49"/>
                  </a:cubicBezTo>
                  <a:cubicBezTo>
                    <a:pt x="26" y="41"/>
                    <a:pt x="27" y="47"/>
                    <a:pt x="34" y="45"/>
                  </a:cubicBezTo>
                  <a:cubicBezTo>
                    <a:pt x="35" y="44"/>
                    <a:pt x="39" y="42"/>
                    <a:pt x="36" y="41"/>
                  </a:cubicBezTo>
                  <a:cubicBezTo>
                    <a:pt x="34" y="40"/>
                    <a:pt x="30" y="44"/>
                    <a:pt x="27" y="43"/>
                  </a:cubicBezTo>
                  <a:cubicBezTo>
                    <a:pt x="23" y="42"/>
                    <a:pt x="22" y="37"/>
                    <a:pt x="17" y="35"/>
                  </a:cubicBezTo>
                  <a:cubicBezTo>
                    <a:pt x="19" y="29"/>
                    <a:pt x="23" y="22"/>
                    <a:pt x="24" y="16"/>
                  </a:cubicBezTo>
                  <a:cubicBezTo>
                    <a:pt x="24" y="12"/>
                    <a:pt x="22" y="10"/>
                    <a:pt x="23" y="6"/>
                  </a:cubicBezTo>
                  <a:cubicBezTo>
                    <a:pt x="24" y="4"/>
                    <a:pt x="27" y="3"/>
                    <a:pt x="28" y="0"/>
                  </a:cubicBezTo>
                  <a:cubicBezTo>
                    <a:pt x="24" y="2"/>
                    <a:pt x="17" y="6"/>
                    <a:pt x="17" y="11"/>
                  </a:cubicBezTo>
                  <a:cubicBezTo>
                    <a:pt x="17" y="11"/>
                    <a:pt x="19" y="15"/>
                    <a:pt x="19" y="16"/>
                  </a:cubicBezTo>
                  <a:cubicBezTo>
                    <a:pt x="19" y="19"/>
                    <a:pt x="18" y="22"/>
                    <a:pt x="18" y="24"/>
                  </a:cubicBezTo>
                </a:path>
              </a:pathLst>
            </a:custGeom>
            <a:solidFill>
              <a:srgbClr val="F7B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193" name="Freeform 85"/>
            <p:cNvSpPr>
              <a:spLocks/>
            </p:cNvSpPr>
            <p:nvPr/>
          </p:nvSpPr>
          <p:spPr bwMode="auto">
            <a:xfrm>
              <a:off x="3560" y="3546"/>
              <a:ext cx="38" cy="65"/>
            </a:xfrm>
            <a:custGeom>
              <a:avLst/>
              <a:gdLst>
                <a:gd name="T0" fmla="*/ 11 w 17"/>
                <a:gd name="T1" fmla="*/ 1 h 29"/>
                <a:gd name="T2" fmla="*/ 3 w 17"/>
                <a:gd name="T3" fmla="*/ 29 h 29"/>
                <a:gd name="T4" fmla="*/ 17 w 17"/>
                <a:gd name="T5" fmla="*/ 12 h 29"/>
                <a:gd name="T6" fmla="*/ 12 w 17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9">
                  <a:moveTo>
                    <a:pt x="11" y="1"/>
                  </a:moveTo>
                  <a:cubicBezTo>
                    <a:pt x="6" y="6"/>
                    <a:pt x="0" y="23"/>
                    <a:pt x="3" y="29"/>
                  </a:cubicBezTo>
                  <a:cubicBezTo>
                    <a:pt x="9" y="25"/>
                    <a:pt x="5" y="4"/>
                    <a:pt x="17" y="12"/>
                  </a:cubicBezTo>
                  <a:cubicBezTo>
                    <a:pt x="15" y="9"/>
                    <a:pt x="5" y="5"/>
                    <a:pt x="12" y="0"/>
                  </a:cubicBezTo>
                </a:path>
              </a:pathLst>
            </a:custGeom>
            <a:solidFill>
              <a:srgbClr val="F7B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194" name="Freeform 86"/>
            <p:cNvSpPr>
              <a:spLocks/>
            </p:cNvSpPr>
            <p:nvPr/>
          </p:nvSpPr>
          <p:spPr bwMode="auto">
            <a:xfrm>
              <a:off x="3448" y="3586"/>
              <a:ext cx="83" cy="105"/>
            </a:xfrm>
            <a:custGeom>
              <a:avLst/>
              <a:gdLst>
                <a:gd name="T0" fmla="*/ 34 w 37"/>
                <a:gd name="T1" fmla="*/ 0 h 47"/>
                <a:gd name="T2" fmla="*/ 29 w 37"/>
                <a:gd name="T3" fmla="*/ 31 h 47"/>
                <a:gd name="T4" fmla="*/ 15 w 37"/>
                <a:gd name="T5" fmla="*/ 45 h 47"/>
                <a:gd name="T6" fmla="*/ 1 w 37"/>
                <a:gd name="T7" fmla="*/ 43 h 47"/>
                <a:gd name="T8" fmla="*/ 20 w 37"/>
                <a:gd name="T9" fmla="*/ 34 h 47"/>
                <a:gd name="T10" fmla="*/ 23 w 37"/>
                <a:gd name="T11" fmla="*/ 23 h 47"/>
                <a:gd name="T12" fmla="*/ 0 w 37"/>
                <a:gd name="T13" fmla="*/ 21 h 47"/>
                <a:gd name="T14" fmla="*/ 18 w 37"/>
                <a:gd name="T15" fmla="*/ 22 h 47"/>
                <a:gd name="T16" fmla="*/ 32 w 37"/>
                <a:gd name="T17" fmla="*/ 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47">
                  <a:moveTo>
                    <a:pt x="34" y="0"/>
                  </a:moveTo>
                  <a:cubicBezTo>
                    <a:pt x="27" y="10"/>
                    <a:pt x="37" y="21"/>
                    <a:pt x="29" y="31"/>
                  </a:cubicBezTo>
                  <a:cubicBezTo>
                    <a:pt x="26" y="35"/>
                    <a:pt x="19" y="43"/>
                    <a:pt x="15" y="45"/>
                  </a:cubicBezTo>
                  <a:cubicBezTo>
                    <a:pt x="10" y="47"/>
                    <a:pt x="6" y="42"/>
                    <a:pt x="1" y="43"/>
                  </a:cubicBezTo>
                  <a:cubicBezTo>
                    <a:pt x="7" y="44"/>
                    <a:pt x="15" y="38"/>
                    <a:pt x="20" y="34"/>
                  </a:cubicBezTo>
                  <a:cubicBezTo>
                    <a:pt x="26" y="30"/>
                    <a:pt x="25" y="29"/>
                    <a:pt x="23" y="23"/>
                  </a:cubicBezTo>
                  <a:cubicBezTo>
                    <a:pt x="12" y="25"/>
                    <a:pt x="7" y="37"/>
                    <a:pt x="0" y="21"/>
                  </a:cubicBezTo>
                  <a:cubicBezTo>
                    <a:pt x="0" y="30"/>
                    <a:pt x="14" y="24"/>
                    <a:pt x="18" y="22"/>
                  </a:cubicBezTo>
                  <a:cubicBezTo>
                    <a:pt x="26" y="19"/>
                    <a:pt x="26" y="9"/>
                    <a:pt x="32" y="3"/>
                  </a:cubicBezTo>
                </a:path>
              </a:pathLst>
            </a:custGeom>
            <a:solidFill>
              <a:srgbClr val="F7B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195" name="Freeform 87"/>
            <p:cNvSpPr>
              <a:spLocks/>
            </p:cNvSpPr>
            <p:nvPr/>
          </p:nvSpPr>
          <p:spPr bwMode="auto">
            <a:xfrm>
              <a:off x="3598" y="3678"/>
              <a:ext cx="52" cy="34"/>
            </a:xfrm>
            <a:custGeom>
              <a:avLst/>
              <a:gdLst>
                <a:gd name="T0" fmla="*/ 0 w 23"/>
                <a:gd name="T1" fmla="*/ 1 h 15"/>
                <a:gd name="T2" fmla="*/ 10 w 23"/>
                <a:gd name="T3" fmla="*/ 0 h 15"/>
                <a:gd name="T4" fmla="*/ 23 w 23"/>
                <a:gd name="T5" fmla="*/ 14 h 15"/>
                <a:gd name="T6" fmla="*/ 3 w 23"/>
                <a:gd name="T7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5">
                  <a:moveTo>
                    <a:pt x="0" y="1"/>
                  </a:moveTo>
                  <a:cubicBezTo>
                    <a:pt x="3" y="2"/>
                    <a:pt x="7" y="2"/>
                    <a:pt x="10" y="0"/>
                  </a:cubicBezTo>
                  <a:cubicBezTo>
                    <a:pt x="4" y="10"/>
                    <a:pt x="20" y="9"/>
                    <a:pt x="23" y="14"/>
                  </a:cubicBezTo>
                  <a:cubicBezTo>
                    <a:pt x="16" y="15"/>
                    <a:pt x="7" y="7"/>
                    <a:pt x="3" y="5"/>
                  </a:cubicBezTo>
                </a:path>
              </a:pathLst>
            </a:custGeom>
            <a:solidFill>
              <a:srgbClr val="F7B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196" name="Freeform 88"/>
            <p:cNvSpPr>
              <a:spLocks/>
            </p:cNvSpPr>
            <p:nvPr/>
          </p:nvSpPr>
          <p:spPr bwMode="auto">
            <a:xfrm>
              <a:off x="3661" y="3629"/>
              <a:ext cx="52" cy="62"/>
            </a:xfrm>
            <a:custGeom>
              <a:avLst/>
              <a:gdLst>
                <a:gd name="T0" fmla="*/ 15 w 23"/>
                <a:gd name="T1" fmla="*/ 8 h 28"/>
                <a:gd name="T2" fmla="*/ 12 w 23"/>
                <a:gd name="T3" fmla="*/ 28 h 28"/>
                <a:gd name="T4" fmla="*/ 14 w 23"/>
                <a:gd name="T5" fmla="*/ 11 h 28"/>
                <a:gd name="T6" fmla="*/ 0 w 23"/>
                <a:gd name="T7" fmla="*/ 4 h 28"/>
                <a:gd name="T8" fmla="*/ 9 w 23"/>
                <a:gd name="T9" fmla="*/ 0 h 28"/>
                <a:gd name="T10" fmla="*/ 17 w 23"/>
                <a:gd name="T11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8">
                  <a:moveTo>
                    <a:pt x="15" y="8"/>
                  </a:moveTo>
                  <a:cubicBezTo>
                    <a:pt x="23" y="14"/>
                    <a:pt x="11" y="22"/>
                    <a:pt x="12" y="28"/>
                  </a:cubicBezTo>
                  <a:cubicBezTo>
                    <a:pt x="7" y="21"/>
                    <a:pt x="14" y="18"/>
                    <a:pt x="14" y="11"/>
                  </a:cubicBezTo>
                  <a:cubicBezTo>
                    <a:pt x="14" y="2"/>
                    <a:pt x="7" y="5"/>
                    <a:pt x="0" y="4"/>
                  </a:cubicBezTo>
                  <a:cubicBezTo>
                    <a:pt x="2" y="2"/>
                    <a:pt x="6" y="0"/>
                    <a:pt x="9" y="0"/>
                  </a:cubicBezTo>
                  <a:cubicBezTo>
                    <a:pt x="15" y="1"/>
                    <a:pt x="12" y="4"/>
                    <a:pt x="17" y="6"/>
                  </a:cubicBezTo>
                </a:path>
              </a:pathLst>
            </a:custGeom>
            <a:solidFill>
              <a:srgbClr val="F7B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197" name="Freeform 89"/>
            <p:cNvSpPr>
              <a:spLocks/>
            </p:cNvSpPr>
            <p:nvPr/>
          </p:nvSpPr>
          <p:spPr bwMode="auto">
            <a:xfrm>
              <a:off x="3724" y="3629"/>
              <a:ext cx="43" cy="60"/>
            </a:xfrm>
            <a:custGeom>
              <a:avLst/>
              <a:gdLst>
                <a:gd name="T0" fmla="*/ 15 w 19"/>
                <a:gd name="T1" fmla="*/ 0 h 27"/>
                <a:gd name="T2" fmla="*/ 7 w 19"/>
                <a:gd name="T3" fmla="*/ 21 h 27"/>
                <a:gd name="T4" fmla="*/ 8 w 19"/>
                <a:gd name="T5" fmla="*/ 26 h 27"/>
                <a:gd name="T6" fmla="*/ 2 w 19"/>
                <a:gd name="T7" fmla="*/ 24 h 27"/>
                <a:gd name="T8" fmla="*/ 11 w 19"/>
                <a:gd name="T9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">
                  <a:moveTo>
                    <a:pt x="15" y="0"/>
                  </a:moveTo>
                  <a:cubicBezTo>
                    <a:pt x="19" y="10"/>
                    <a:pt x="10" y="12"/>
                    <a:pt x="7" y="21"/>
                  </a:cubicBezTo>
                  <a:cubicBezTo>
                    <a:pt x="7" y="23"/>
                    <a:pt x="10" y="24"/>
                    <a:pt x="8" y="26"/>
                  </a:cubicBezTo>
                  <a:cubicBezTo>
                    <a:pt x="6" y="27"/>
                    <a:pt x="3" y="26"/>
                    <a:pt x="2" y="24"/>
                  </a:cubicBezTo>
                  <a:cubicBezTo>
                    <a:pt x="0" y="19"/>
                    <a:pt x="8" y="14"/>
                    <a:pt x="11" y="11"/>
                  </a:cubicBezTo>
                </a:path>
              </a:pathLst>
            </a:custGeom>
            <a:solidFill>
              <a:srgbClr val="F7B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198" name="Freeform 90"/>
            <p:cNvSpPr>
              <a:spLocks/>
            </p:cNvSpPr>
            <p:nvPr/>
          </p:nvSpPr>
          <p:spPr bwMode="auto">
            <a:xfrm>
              <a:off x="3224" y="3662"/>
              <a:ext cx="121" cy="86"/>
            </a:xfrm>
            <a:custGeom>
              <a:avLst/>
              <a:gdLst>
                <a:gd name="T0" fmla="*/ 16 w 54"/>
                <a:gd name="T1" fmla="*/ 7 h 38"/>
                <a:gd name="T2" fmla="*/ 20 w 54"/>
                <a:gd name="T3" fmla="*/ 18 h 38"/>
                <a:gd name="T4" fmla="*/ 13 w 54"/>
                <a:gd name="T5" fmla="*/ 28 h 38"/>
                <a:gd name="T6" fmla="*/ 25 w 54"/>
                <a:gd name="T7" fmla="*/ 27 h 38"/>
                <a:gd name="T8" fmla="*/ 35 w 54"/>
                <a:gd name="T9" fmla="*/ 30 h 38"/>
                <a:gd name="T10" fmla="*/ 54 w 54"/>
                <a:gd name="T11" fmla="*/ 27 h 38"/>
                <a:gd name="T12" fmla="*/ 35 w 54"/>
                <a:gd name="T13" fmla="*/ 24 h 38"/>
                <a:gd name="T14" fmla="*/ 29 w 54"/>
                <a:gd name="T15" fmla="*/ 18 h 38"/>
                <a:gd name="T16" fmla="*/ 26 w 54"/>
                <a:gd name="T17" fmla="*/ 9 h 38"/>
                <a:gd name="T18" fmla="*/ 9 w 54"/>
                <a:gd name="T19" fmla="*/ 0 h 38"/>
                <a:gd name="T20" fmla="*/ 16 w 54"/>
                <a:gd name="T21" fmla="*/ 1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38">
                  <a:moveTo>
                    <a:pt x="16" y="7"/>
                  </a:moveTo>
                  <a:cubicBezTo>
                    <a:pt x="14" y="9"/>
                    <a:pt x="20" y="14"/>
                    <a:pt x="20" y="18"/>
                  </a:cubicBezTo>
                  <a:cubicBezTo>
                    <a:pt x="19" y="23"/>
                    <a:pt x="16" y="25"/>
                    <a:pt x="13" y="28"/>
                  </a:cubicBezTo>
                  <a:cubicBezTo>
                    <a:pt x="16" y="30"/>
                    <a:pt x="21" y="28"/>
                    <a:pt x="25" y="27"/>
                  </a:cubicBezTo>
                  <a:cubicBezTo>
                    <a:pt x="30" y="27"/>
                    <a:pt x="30" y="27"/>
                    <a:pt x="35" y="30"/>
                  </a:cubicBezTo>
                  <a:cubicBezTo>
                    <a:pt x="43" y="33"/>
                    <a:pt x="53" y="38"/>
                    <a:pt x="54" y="27"/>
                  </a:cubicBezTo>
                  <a:cubicBezTo>
                    <a:pt x="47" y="33"/>
                    <a:pt x="40" y="30"/>
                    <a:pt x="35" y="24"/>
                  </a:cubicBezTo>
                  <a:cubicBezTo>
                    <a:pt x="33" y="22"/>
                    <a:pt x="30" y="20"/>
                    <a:pt x="29" y="18"/>
                  </a:cubicBezTo>
                  <a:cubicBezTo>
                    <a:pt x="27" y="16"/>
                    <a:pt x="28" y="12"/>
                    <a:pt x="26" y="9"/>
                  </a:cubicBezTo>
                  <a:cubicBezTo>
                    <a:pt x="26" y="8"/>
                    <a:pt x="11" y="0"/>
                    <a:pt x="9" y="0"/>
                  </a:cubicBezTo>
                  <a:cubicBezTo>
                    <a:pt x="0" y="2"/>
                    <a:pt x="13" y="9"/>
                    <a:pt x="16" y="10"/>
                  </a:cubicBezTo>
                </a:path>
              </a:pathLst>
            </a:custGeom>
            <a:solidFill>
              <a:srgbClr val="F7B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199" name="Freeform 91"/>
            <p:cNvSpPr>
              <a:spLocks/>
            </p:cNvSpPr>
            <p:nvPr/>
          </p:nvSpPr>
          <p:spPr bwMode="auto">
            <a:xfrm>
              <a:off x="3080" y="3523"/>
              <a:ext cx="83" cy="63"/>
            </a:xfrm>
            <a:custGeom>
              <a:avLst/>
              <a:gdLst>
                <a:gd name="T0" fmla="*/ 14 w 37"/>
                <a:gd name="T1" fmla="*/ 16 h 28"/>
                <a:gd name="T2" fmla="*/ 37 w 37"/>
                <a:gd name="T3" fmla="*/ 28 h 28"/>
                <a:gd name="T4" fmla="*/ 20 w 37"/>
                <a:gd name="T5" fmla="*/ 14 h 28"/>
                <a:gd name="T6" fmla="*/ 16 w 37"/>
                <a:gd name="T7" fmla="*/ 3 h 28"/>
                <a:gd name="T8" fmla="*/ 5 w 37"/>
                <a:gd name="T9" fmla="*/ 0 h 28"/>
                <a:gd name="T10" fmla="*/ 15 w 37"/>
                <a:gd name="T11" fmla="*/ 16 h 28"/>
                <a:gd name="T12" fmla="*/ 0 w 37"/>
                <a:gd name="T13" fmla="*/ 13 h 28"/>
                <a:gd name="T14" fmla="*/ 16 w 37"/>
                <a:gd name="T15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28">
                  <a:moveTo>
                    <a:pt x="14" y="16"/>
                  </a:moveTo>
                  <a:cubicBezTo>
                    <a:pt x="18" y="26"/>
                    <a:pt x="31" y="23"/>
                    <a:pt x="37" y="28"/>
                  </a:cubicBezTo>
                  <a:cubicBezTo>
                    <a:pt x="31" y="24"/>
                    <a:pt x="24" y="20"/>
                    <a:pt x="20" y="14"/>
                  </a:cubicBezTo>
                  <a:cubicBezTo>
                    <a:pt x="18" y="11"/>
                    <a:pt x="19" y="6"/>
                    <a:pt x="16" y="3"/>
                  </a:cubicBezTo>
                  <a:cubicBezTo>
                    <a:pt x="14" y="1"/>
                    <a:pt x="8" y="2"/>
                    <a:pt x="5" y="0"/>
                  </a:cubicBezTo>
                  <a:cubicBezTo>
                    <a:pt x="5" y="7"/>
                    <a:pt x="19" y="8"/>
                    <a:pt x="15" y="16"/>
                  </a:cubicBezTo>
                  <a:cubicBezTo>
                    <a:pt x="12" y="16"/>
                    <a:pt x="3" y="15"/>
                    <a:pt x="0" y="13"/>
                  </a:cubicBezTo>
                  <a:cubicBezTo>
                    <a:pt x="5" y="16"/>
                    <a:pt x="11" y="15"/>
                    <a:pt x="16" y="19"/>
                  </a:cubicBezTo>
                </a:path>
              </a:pathLst>
            </a:custGeom>
            <a:solidFill>
              <a:srgbClr val="F7B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200" name="Freeform 92"/>
            <p:cNvSpPr>
              <a:spLocks/>
            </p:cNvSpPr>
            <p:nvPr/>
          </p:nvSpPr>
          <p:spPr bwMode="auto">
            <a:xfrm>
              <a:off x="3037" y="3373"/>
              <a:ext cx="117" cy="51"/>
            </a:xfrm>
            <a:custGeom>
              <a:avLst/>
              <a:gdLst>
                <a:gd name="T0" fmla="*/ 0 w 52"/>
                <a:gd name="T1" fmla="*/ 12 h 23"/>
                <a:gd name="T2" fmla="*/ 13 w 52"/>
                <a:gd name="T3" fmla="*/ 12 h 23"/>
                <a:gd name="T4" fmla="*/ 24 w 52"/>
                <a:gd name="T5" fmla="*/ 15 h 23"/>
                <a:gd name="T6" fmla="*/ 52 w 52"/>
                <a:gd name="T7" fmla="*/ 18 h 23"/>
                <a:gd name="T8" fmla="*/ 31 w 52"/>
                <a:gd name="T9" fmla="*/ 14 h 23"/>
                <a:gd name="T10" fmla="*/ 29 w 52"/>
                <a:gd name="T11" fmla="*/ 2 h 23"/>
                <a:gd name="T12" fmla="*/ 18 w 52"/>
                <a:gd name="T13" fmla="*/ 8 h 23"/>
                <a:gd name="T14" fmla="*/ 13 w 52"/>
                <a:gd name="T15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23">
                  <a:moveTo>
                    <a:pt x="0" y="12"/>
                  </a:moveTo>
                  <a:cubicBezTo>
                    <a:pt x="0" y="18"/>
                    <a:pt x="9" y="13"/>
                    <a:pt x="13" y="12"/>
                  </a:cubicBezTo>
                  <a:cubicBezTo>
                    <a:pt x="18" y="10"/>
                    <a:pt x="20" y="12"/>
                    <a:pt x="24" y="15"/>
                  </a:cubicBezTo>
                  <a:cubicBezTo>
                    <a:pt x="35" y="23"/>
                    <a:pt x="42" y="15"/>
                    <a:pt x="52" y="18"/>
                  </a:cubicBezTo>
                  <a:cubicBezTo>
                    <a:pt x="45" y="20"/>
                    <a:pt x="37" y="17"/>
                    <a:pt x="31" y="14"/>
                  </a:cubicBezTo>
                  <a:cubicBezTo>
                    <a:pt x="26" y="11"/>
                    <a:pt x="20" y="5"/>
                    <a:pt x="29" y="2"/>
                  </a:cubicBezTo>
                  <a:cubicBezTo>
                    <a:pt x="24" y="2"/>
                    <a:pt x="15" y="0"/>
                    <a:pt x="18" y="8"/>
                  </a:cubicBezTo>
                  <a:cubicBezTo>
                    <a:pt x="16" y="8"/>
                    <a:pt x="14" y="9"/>
                    <a:pt x="13" y="8"/>
                  </a:cubicBezTo>
                </a:path>
              </a:pathLst>
            </a:custGeom>
            <a:solidFill>
              <a:srgbClr val="F7B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201" name="Freeform 93"/>
            <p:cNvSpPr>
              <a:spLocks/>
            </p:cNvSpPr>
            <p:nvPr/>
          </p:nvSpPr>
          <p:spPr bwMode="auto">
            <a:xfrm>
              <a:off x="3174" y="3270"/>
              <a:ext cx="47" cy="45"/>
            </a:xfrm>
            <a:custGeom>
              <a:avLst/>
              <a:gdLst>
                <a:gd name="T0" fmla="*/ 0 w 21"/>
                <a:gd name="T1" fmla="*/ 18 h 20"/>
                <a:gd name="T2" fmla="*/ 17 w 21"/>
                <a:gd name="T3" fmla="*/ 0 h 20"/>
                <a:gd name="T4" fmla="*/ 20 w 21"/>
                <a:gd name="T5" fmla="*/ 15 h 20"/>
                <a:gd name="T6" fmla="*/ 4 w 21"/>
                <a:gd name="T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0">
                  <a:moveTo>
                    <a:pt x="0" y="18"/>
                  </a:moveTo>
                  <a:cubicBezTo>
                    <a:pt x="9" y="14"/>
                    <a:pt x="11" y="5"/>
                    <a:pt x="17" y="0"/>
                  </a:cubicBezTo>
                  <a:cubicBezTo>
                    <a:pt x="16" y="4"/>
                    <a:pt x="21" y="12"/>
                    <a:pt x="20" y="15"/>
                  </a:cubicBezTo>
                  <a:cubicBezTo>
                    <a:pt x="17" y="19"/>
                    <a:pt x="7" y="13"/>
                    <a:pt x="4" y="20"/>
                  </a:cubicBezTo>
                </a:path>
              </a:pathLst>
            </a:custGeom>
            <a:solidFill>
              <a:srgbClr val="F7B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202" name="Freeform 94"/>
            <p:cNvSpPr>
              <a:spLocks/>
            </p:cNvSpPr>
            <p:nvPr/>
          </p:nvSpPr>
          <p:spPr bwMode="auto">
            <a:xfrm>
              <a:off x="3022" y="3005"/>
              <a:ext cx="54" cy="78"/>
            </a:xfrm>
            <a:custGeom>
              <a:avLst/>
              <a:gdLst>
                <a:gd name="T0" fmla="*/ 0 w 24"/>
                <a:gd name="T1" fmla="*/ 11 h 35"/>
                <a:gd name="T2" fmla="*/ 5 w 24"/>
                <a:gd name="T3" fmla="*/ 17 h 35"/>
                <a:gd name="T4" fmla="*/ 15 w 24"/>
                <a:gd name="T5" fmla="*/ 18 h 35"/>
                <a:gd name="T6" fmla="*/ 18 w 24"/>
                <a:gd name="T7" fmla="*/ 35 h 35"/>
                <a:gd name="T8" fmla="*/ 24 w 24"/>
                <a:gd name="T9" fmla="*/ 29 h 35"/>
                <a:gd name="T10" fmla="*/ 21 w 24"/>
                <a:gd name="T11" fmla="*/ 18 h 35"/>
                <a:gd name="T12" fmla="*/ 12 w 24"/>
                <a:gd name="T13" fmla="*/ 15 h 35"/>
                <a:gd name="T14" fmla="*/ 21 w 24"/>
                <a:gd name="T15" fmla="*/ 0 h 35"/>
                <a:gd name="T16" fmla="*/ 4 w 24"/>
                <a:gd name="T17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35">
                  <a:moveTo>
                    <a:pt x="0" y="11"/>
                  </a:moveTo>
                  <a:cubicBezTo>
                    <a:pt x="3" y="11"/>
                    <a:pt x="2" y="15"/>
                    <a:pt x="5" y="17"/>
                  </a:cubicBezTo>
                  <a:cubicBezTo>
                    <a:pt x="8" y="20"/>
                    <a:pt x="12" y="17"/>
                    <a:pt x="15" y="18"/>
                  </a:cubicBezTo>
                  <a:cubicBezTo>
                    <a:pt x="24" y="22"/>
                    <a:pt x="18" y="29"/>
                    <a:pt x="18" y="35"/>
                  </a:cubicBezTo>
                  <a:cubicBezTo>
                    <a:pt x="20" y="33"/>
                    <a:pt x="22" y="31"/>
                    <a:pt x="24" y="29"/>
                  </a:cubicBezTo>
                  <a:cubicBezTo>
                    <a:pt x="21" y="26"/>
                    <a:pt x="24" y="20"/>
                    <a:pt x="21" y="18"/>
                  </a:cubicBezTo>
                  <a:cubicBezTo>
                    <a:pt x="20" y="16"/>
                    <a:pt x="15" y="17"/>
                    <a:pt x="12" y="15"/>
                  </a:cubicBezTo>
                  <a:cubicBezTo>
                    <a:pt x="5" y="8"/>
                    <a:pt x="13" y="1"/>
                    <a:pt x="21" y="0"/>
                  </a:cubicBezTo>
                  <a:cubicBezTo>
                    <a:pt x="14" y="0"/>
                    <a:pt x="10" y="3"/>
                    <a:pt x="4" y="4"/>
                  </a:cubicBezTo>
                </a:path>
              </a:pathLst>
            </a:custGeom>
            <a:solidFill>
              <a:srgbClr val="F7B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203" name="Freeform 95"/>
            <p:cNvSpPr>
              <a:spLocks/>
            </p:cNvSpPr>
            <p:nvPr/>
          </p:nvSpPr>
          <p:spPr bwMode="auto">
            <a:xfrm>
              <a:off x="3107" y="2745"/>
              <a:ext cx="99" cy="80"/>
            </a:xfrm>
            <a:custGeom>
              <a:avLst/>
              <a:gdLst>
                <a:gd name="T0" fmla="*/ 0 w 44"/>
                <a:gd name="T1" fmla="*/ 0 h 36"/>
                <a:gd name="T2" fmla="*/ 13 w 44"/>
                <a:gd name="T3" fmla="*/ 7 h 36"/>
                <a:gd name="T4" fmla="*/ 20 w 44"/>
                <a:gd name="T5" fmla="*/ 15 h 36"/>
                <a:gd name="T6" fmla="*/ 37 w 44"/>
                <a:gd name="T7" fmla="*/ 19 h 36"/>
                <a:gd name="T8" fmla="*/ 38 w 44"/>
                <a:gd name="T9" fmla="*/ 36 h 36"/>
                <a:gd name="T10" fmla="*/ 44 w 44"/>
                <a:gd name="T11" fmla="*/ 27 h 36"/>
                <a:gd name="T12" fmla="*/ 43 w 44"/>
                <a:gd name="T13" fmla="*/ 6 h 36"/>
                <a:gd name="T14" fmla="*/ 33 w 44"/>
                <a:gd name="T15" fmla="*/ 9 h 36"/>
                <a:gd name="T16" fmla="*/ 26 w 44"/>
                <a:gd name="T17" fmla="*/ 11 h 36"/>
                <a:gd name="T18" fmla="*/ 24 w 44"/>
                <a:gd name="T19" fmla="*/ 2 h 36"/>
                <a:gd name="T20" fmla="*/ 13 w 44"/>
                <a:gd name="T21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36">
                  <a:moveTo>
                    <a:pt x="0" y="0"/>
                  </a:moveTo>
                  <a:cubicBezTo>
                    <a:pt x="0" y="6"/>
                    <a:pt x="8" y="7"/>
                    <a:pt x="13" y="7"/>
                  </a:cubicBezTo>
                  <a:cubicBezTo>
                    <a:pt x="17" y="7"/>
                    <a:pt x="27" y="9"/>
                    <a:pt x="20" y="15"/>
                  </a:cubicBezTo>
                  <a:cubicBezTo>
                    <a:pt x="25" y="18"/>
                    <a:pt x="33" y="14"/>
                    <a:pt x="37" y="19"/>
                  </a:cubicBezTo>
                  <a:cubicBezTo>
                    <a:pt x="40" y="24"/>
                    <a:pt x="34" y="31"/>
                    <a:pt x="38" y="36"/>
                  </a:cubicBezTo>
                  <a:cubicBezTo>
                    <a:pt x="41" y="34"/>
                    <a:pt x="43" y="30"/>
                    <a:pt x="44" y="27"/>
                  </a:cubicBezTo>
                  <a:cubicBezTo>
                    <a:pt x="32" y="27"/>
                    <a:pt x="36" y="9"/>
                    <a:pt x="43" y="6"/>
                  </a:cubicBezTo>
                  <a:cubicBezTo>
                    <a:pt x="38" y="5"/>
                    <a:pt x="37" y="6"/>
                    <a:pt x="33" y="9"/>
                  </a:cubicBezTo>
                  <a:cubicBezTo>
                    <a:pt x="31" y="11"/>
                    <a:pt x="30" y="16"/>
                    <a:pt x="26" y="11"/>
                  </a:cubicBezTo>
                  <a:cubicBezTo>
                    <a:pt x="23" y="8"/>
                    <a:pt x="26" y="4"/>
                    <a:pt x="24" y="2"/>
                  </a:cubicBezTo>
                  <a:cubicBezTo>
                    <a:pt x="21" y="1"/>
                    <a:pt x="15" y="4"/>
                    <a:pt x="13" y="2"/>
                  </a:cubicBezTo>
                </a:path>
              </a:pathLst>
            </a:custGeom>
            <a:solidFill>
              <a:srgbClr val="F7B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204" name="Freeform 96"/>
            <p:cNvSpPr>
              <a:spLocks/>
            </p:cNvSpPr>
            <p:nvPr/>
          </p:nvSpPr>
          <p:spPr bwMode="auto">
            <a:xfrm>
              <a:off x="3210" y="2695"/>
              <a:ext cx="34" cy="59"/>
            </a:xfrm>
            <a:custGeom>
              <a:avLst/>
              <a:gdLst>
                <a:gd name="T0" fmla="*/ 9 w 15"/>
                <a:gd name="T1" fmla="*/ 4 h 26"/>
                <a:gd name="T2" fmla="*/ 4 w 15"/>
                <a:gd name="T3" fmla="*/ 14 h 26"/>
                <a:gd name="T4" fmla="*/ 0 w 15"/>
                <a:gd name="T5" fmla="*/ 26 h 26"/>
                <a:gd name="T6" fmla="*/ 8 w 15"/>
                <a:gd name="T7" fmla="*/ 17 h 26"/>
                <a:gd name="T8" fmla="*/ 15 w 15"/>
                <a:gd name="T9" fmla="*/ 6 h 26"/>
                <a:gd name="T10" fmla="*/ 11 w 15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26">
                  <a:moveTo>
                    <a:pt x="9" y="4"/>
                  </a:moveTo>
                  <a:cubicBezTo>
                    <a:pt x="2" y="7"/>
                    <a:pt x="4" y="8"/>
                    <a:pt x="4" y="14"/>
                  </a:cubicBezTo>
                  <a:cubicBezTo>
                    <a:pt x="4" y="18"/>
                    <a:pt x="5" y="24"/>
                    <a:pt x="0" y="26"/>
                  </a:cubicBezTo>
                  <a:cubicBezTo>
                    <a:pt x="5" y="23"/>
                    <a:pt x="8" y="23"/>
                    <a:pt x="8" y="17"/>
                  </a:cubicBezTo>
                  <a:cubicBezTo>
                    <a:pt x="9" y="10"/>
                    <a:pt x="6" y="9"/>
                    <a:pt x="15" y="6"/>
                  </a:cubicBezTo>
                  <a:cubicBezTo>
                    <a:pt x="13" y="4"/>
                    <a:pt x="11" y="2"/>
                    <a:pt x="11" y="0"/>
                  </a:cubicBezTo>
                </a:path>
              </a:pathLst>
            </a:custGeom>
            <a:solidFill>
              <a:srgbClr val="F7B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205" name="Freeform 97"/>
            <p:cNvSpPr>
              <a:spLocks/>
            </p:cNvSpPr>
            <p:nvPr/>
          </p:nvSpPr>
          <p:spPr bwMode="auto">
            <a:xfrm>
              <a:off x="3237" y="2603"/>
              <a:ext cx="58" cy="142"/>
            </a:xfrm>
            <a:custGeom>
              <a:avLst/>
              <a:gdLst>
                <a:gd name="T0" fmla="*/ 22 w 26"/>
                <a:gd name="T1" fmla="*/ 47 h 63"/>
                <a:gd name="T2" fmla="*/ 24 w 26"/>
                <a:gd name="T3" fmla="*/ 63 h 63"/>
                <a:gd name="T4" fmla="*/ 22 w 26"/>
                <a:gd name="T5" fmla="*/ 53 h 63"/>
                <a:gd name="T6" fmla="*/ 25 w 26"/>
                <a:gd name="T7" fmla="*/ 45 h 63"/>
                <a:gd name="T8" fmla="*/ 14 w 26"/>
                <a:gd name="T9" fmla="*/ 31 h 63"/>
                <a:gd name="T10" fmla="*/ 12 w 26"/>
                <a:gd name="T11" fmla="*/ 22 h 63"/>
                <a:gd name="T12" fmla="*/ 7 w 26"/>
                <a:gd name="T13" fmla="*/ 15 h 63"/>
                <a:gd name="T14" fmla="*/ 11 w 26"/>
                <a:gd name="T15" fmla="*/ 0 h 63"/>
                <a:gd name="T16" fmla="*/ 3 w 26"/>
                <a:gd name="T17" fmla="*/ 20 h 63"/>
                <a:gd name="T18" fmla="*/ 4 w 26"/>
                <a:gd name="T19" fmla="*/ 27 h 63"/>
                <a:gd name="T20" fmla="*/ 8 w 26"/>
                <a:gd name="T21" fmla="*/ 29 h 63"/>
                <a:gd name="T22" fmla="*/ 11 w 26"/>
                <a:gd name="T23" fmla="*/ 3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63">
                  <a:moveTo>
                    <a:pt x="22" y="47"/>
                  </a:moveTo>
                  <a:cubicBezTo>
                    <a:pt x="19" y="51"/>
                    <a:pt x="17" y="63"/>
                    <a:pt x="24" y="63"/>
                  </a:cubicBezTo>
                  <a:cubicBezTo>
                    <a:pt x="24" y="60"/>
                    <a:pt x="22" y="56"/>
                    <a:pt x="22" y="53"/>
                  </a:cubicBezTo>
                  <a:cubicBezTo>
                    <a:pt x="23" y="49"/>
                    <a:pt x="26" y="50"/>
                    <a:pt x="25" y="45"/>
                  </a:cubicBezTo>
                  <a:cubicBezTo>
                    <a:pt x="24" y="40"/>
                    <a:pt x="16" y="36"/>
                    <a:pt x="14" y="31"/>
                  </a:cubicBezTo>
                  <a:cubicBezTo>
                    <a:pt x="13" y="28"/>
                    <a:pt x="13" y="25"/>
                    <a:pt x="12" y="22"/>
                  </a:cubicBezTo>
                  <a:cubicBezTo>
                    <a:pt x="11" y="20"/>
                    <a:pt x="8" y="17"/>
                    <a:pt x="7" y="15"/>
                  </a:cubicBezTo>
                  <a:cubicBezTo>
                    <a:pt x="7" y="11"/>
                    <a:pt x="11" y="4"/>
                    <a:pt x="11" y="0"/>
                  </a:cubicBezTo>
                  <a:cubicBezTo>
                    <a:pt x="4" y="3"/>
                    <a:pt x="5" y="14"/>
                    <a:pt x="3" y="20"/>
                  </a:cubicBezTo>
                  <a:cubicBezTo>
                    <a:pt x="1" y="25"/>
                    <a:pt x="0" y="21"/>
                    <a:pt x="4" y="27"/>
                  </a:cubicBezTo>
                  <a:cubicBezTo>
                    <a:pt x="4" y="27"/>
                    <a:pt x="7" y="29"/>
                    <a:pt x="8" y="29"/>
                  </a:cubicBezTo>
                  <a:cubicBezTo>
                    <a:pt x="9" y="31"/>
                    <a:pt x="8" y="32"/>
                    <a:pt x="11" y="33"/>
                  </a:cubicBezTo>
                </a:path>
              </a:pathLst>
            </a:custGeom>
            <a:solidFill>
              <a:srgbClr val="F7B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206" name="Freeform 98"/>
            <p:cNvSpPr>
              <a:spLocks/>
            </p:cNvSpPr>
            <p:nvPr/>
          </p:nvSpPr>
          <p:spPr bwMode="auto">
            <a:xfrm>
              <a:off x="3228" y="2516"/>
              <a:ext cx="38" cy="87"/>
            </a:xfrm>
            <a:custGeom>
              <a:avLst/>
              <a:gdLst>
                <a:gd name="T0" fmla="*/ 10 w 17"/>
                <a:gd name="T1" fmla="*/ 2 h 39"/>
                <a:gd name="T2" fmla="*/ 15 w 17"/>
                <a:gd name="T3" fmla="*/ 19 h 39"/>
                <a:gd name="T4" fmla="*/ 13 w 17"/>
                <a:gd name="T5" fmla="*/ 30 h 39"/>
                <a:gd name="T6" fmla="*/ 10 w 17"/>
                <a:gd name="T7" fmla="*/ 39 h 39"/>
                <a:gd name="T8" fmla="*/ 12 w 17"/>
                <a:gd name="T9" fmla="*/ 22 h 39"/>
                <a:gd name="T10" fmla="*/ 0 w 17"/>
                <a:gd name="T11" fmla="*/ 23 h 39"/>
                <a:gd name="T12" fmla="*/ 9 w 17"/>
                <a:gd name="T13" fmla="*/ 14 h 39"/>
                <a:gd name="T14" fmla="*/ 8 w 17"/>
                <a:gd name="T1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39">
                  <a:moveTo>
                    <a:pt x="10" y="2"/>
                  </a:moveTo>
                  <a:cubicBezTo>
                    <a:pt x="13" y="9"/>
                    <a:pt x="17" y="13"/>
                    <a:pt x="15" y="19"/>
                  </a:cubicBezTo>
                  <a:cubicBezTo>
                    <a:pt x="14" y="23"/>
                    <a:pt x="13" y="25"/>
                    <a:pt x="13" y="30"/>
                  </a:cubicBezTo>
                  <a:cubicBezTo>
                    <a:pt x="13" y="33"/>
                    <a:pt x="15" y="39"/>
                    <a:pt x="10" y="39"/>
                  </a:cubicBezTo>
                  <a:cubicBezTo>
                    <a:pt x="10" y="35"/>
                    <a:pt x="13" y="25"/>
                    <a:pt x="12" y="22"/>
                  </a:cubicBezTo>
                  <a:cubicBezTo>
                    <a:pt x="9" y="17"/>
                    <a:pt x="3" y="22"/>
                    <a:pt x="0" y="23"/>
                  </a:cubicBezTo>
                  <a:cubicBezTo>
                    <a:pt x="0" y="19"/>
                    <a:pt x="5" y="16"/>
                    <a:pt x="9" y="14"/>
                  </a:cubicBezTo>
                  <a:cubicBezTo>
                    <a:pt x="10" y="9"/>
                    <a:pt x="6" y="5"/>
                    <a:pt x="8" y="0"/>
                  </a:cubicBezTo>
                </a:path>
              </a:pathLst>
            </a:custGeom>
            <a:solidFill>
              <a:srgbClr val="F7B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207" name="Freeform 99"/>
            <p:cNvSpPr>
              <a:spLocks/>
            </p:cNvSpPr>
            <p:nvPr/>
          </p:nvSpPr>
          <p:spPr bwMode="auto">
            <a:xfrm>
              <a:off x="3058" y="2415"/>
              <a:ext cx="94" cy="130"/>
            </a:xfrm>
            <a:custGeom>
              <a:avLst/>
              <a:gdLst>
                <a:gd name="T0" fmla="*/ 0 w 42"/>
                <a:gd name="T1" fmla="*/ 23 h 58"/>
                <a:gd name="T2" fmla="*/ 10 w 42"/>
                <a:gd name="T3" fmla="*/ 26 h 58"/>
                <a:gd name="T4" fmla="*/ 13 w 42"/>
                <a:gd name="T5" fmla="*/ 37 h 58"/>
                <a:gd name="T6" fmla="*/ 21 w 42"/>
                <a:gd name="T7" fmla="*/ 41 h 58"/>
                <a:gd name="T8" fmla="*/ 22 w 42"/>
                <a:gd name="T9" fmla="*/ 49 h 58"/>
                <a:gd name="T10" fmla="*/ 31 w 42"/>
                <a:gd name="T11" fmla="*/ 58 h 58"/>
                <a:gd name="T12" fmla="*/ 42 w 42"/>
                <a:gd name="T13" fmla="*/ 56 h 58"/>
                <a:gd name="T14" fmla="*/ 29 w 42"/>
                <a:gd name="T15" fmla="*/ 45 h 58"/>
                <a:gd name="T16" fmla="*/ 24 w 42"/>
                <a:gd name="T17" fmla="*/ 29 h 58"/>
                <a:gd name="T18" fmla="*/ 22 w 42"/>
                <a:gd name="T19" fmla="*/ 15 h 58"/>
                <a:gd name="T20" fmla="*/ 10 w 42"/>
                <a:gd name="T21" fmla="*/ 0 h 58"/>
                <a:gd name="T22" fmla="*/ 21 w 42"/>
                <a:gd name="T23" fmla="*/ 22 h 58"/>
                <a:gd name="T24" fmla="*/ 4 w 42"/>
                <a:gd name="T25" fmla="*/ 2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" h="58">
                  <a:moveTo>
                    <a:pt x="0" y="23"/>
                  </a:moveTo>
                  <a:cubicBezTo>
                    <a:pt x="3" y="23"/>
                    <a:pt x="8" y="24"/>
                    <a:pt x="10" y="26"/>
                  </a:cubicBezTo>
                  <a:cubicBezTo>
                    <a:pt x="15" y="30"/>
                    <a:pt x="12" y="32"/>
                    <a:pt x="13" y="37"/>
                  </a:cubicBezTo>
                  <a:cubicBezTo>
                    <a:pt x="14" y="42"/>
                    <a:pt x="16" y="38"/>
                    <a:pt x="21" y="41"/>
                  </a:cubicBezTo>
                  <a:cubicBezTo>
                    <a:pt x="24" y="43"/>
                    <a:pt x="26" y="46"/>
                    <a:pt x="22" y="49"/>
                  </a:cubicBezTo>
                  <a:cubicBezTo>
                    <a:pt x="26" y="52"/>
                    <a:pt x="32" y="50"/>
                    <a:pt x="31" y="58"/>
                  </a:cubicBezTo>
                  <a:cubicBezTo>
                    <a:pt x="35" y="58"/>
                    <a:pt x="38" y="56"/>
                    <a:pt x="42" y="56"/>
                  </a:cubicBezTo>
                  <a:cubicBezTo>
                    <a:pt x="35" y="58"/>
                    <a:pt x="32" y="49"/>
                    <a:pt x="29" y="45"/>
                  </a:cubicBezTo>
                  <a:cubicBezTo>
                    <a:pt x="24" y="39"/>
                    <a:pt x="19" y="37"/>
                    <a:pt x="24" y="29"/>
                  </a:cubicBezTo>
                  <a:cubicBezTo>
                    <a:pt x="30" y="21"/>
                    <a:pt x="29" y="23"/>
                    <a:pt x="22" y="15"/>
                  </a:cubicBezTo>
                  <a:cubicBezTo>
                    <a:pt x="18" y="11"/>
                    <a:pt x="16" y="2"/>
                    <a:pt x="10" y="0"/>
                  </a:cubicBezTo>
                  <a:cubicBezTo>
                    <a:pt x="15" y="3"/>
                    <a:pt x="21" y="16"/>
                    <a:pt x="21" y="22"/>
                  </a:cubicBezTo>
                  <a:cubicBezTo>
                    <a:pt x="20" y="32"/>
                    <a:pt x="10" y="24"/>
                    <a:pt x="4" y="22"/>
                  </a:cubicBezTo>
                </a:path>
              </a:pathLst>
            </a:custGeom>
            <a:solidFill>
              <a:srgbClr val="F7B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208" name="Freeform 100"/>
            <p:cNvSpPr>
              <a:spLocks/>
            </p:cNvSpPr>
            <p:nvPr/>
          </p:nvSpPr>
          <p:spPr bwMode="auto">
            <a:xfrm>
              <a:off x="3123" y="2576"/>
              <a:ext cx="42" cy="81"/>
            </a:xfrm>
            <a:custGeom>
              <a:avLst/>
              <a:gdLst>
                <a:gd name="T0" fmla="*/ 8 w 19"/>
                <a:gd name="T1" fmla="*/ 13 h 36"/>
                <a:gd name="T2" fmla="*/ 1 w 19"/>
                <a:gd name="T3" fmla="*/ 17 h 36"/>
                <a:gd name="T4" fmla="*/ 7 w 19"/>
                <a:gd name="T5" fmla="*/ 20 h 36"/>
                <a:gd name="T6" fmla="*/ 8 w 19"/>
                <a:gd name="T7" fmla="*/ 32 h 36"/>
                <a:gd name="T8" fmla="*/ 19 w 19"/>
                <a:gd name="T9" fmla="*/ 36 h 36"/>
                <a:gd name="T10" fmla="*/ 19 w 19"/>
                <a:gd name="T11" fmla="*/ 0 h 36"/>
                <a:gd name="T12" fmla="*/ 11 w 19"/>
                <a:gd name="T13" fmla="*/ 1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36">
                  <a:moveTo>
                    <a:pt x="8" y="13"/>
                  </a:moveTo>
                  <a:cubicBezTo>
                    <a:pt x="7" y="14"/>
                    <a:pt x="1" y="15"/>
                    <a:pt x="1" y="17"/>
                  </a:cubicBezTo>
                  <a:cubicBezTo>
                    <a:pt x="0" y="20"/>
                    <a:pt x="5" y="19"/>
                    <a:pt x="7" y="20"/>
                  </a:cubicBezTo>
                  <a:cubicBezTo>
                    <a:pt x="14" y="24"/>
                    <a:pt x="13" y="27"/>
                    <a:pt x="8" y="32"/>
                  </a:cubicBezTo>
                  <a:cubicBezTo>
                    <a:pt x="12" y="35"/>
                    <a:pt x="17" y="31"/>
                    <a:pt x="19" y="36"/>
                  </a:cubicBezTo>
                  <a:cubicBezTo>
                    <a:pt x="4" y="24"/>
                    <a:pt x="19" y="13"/>
                    <a:pt x="19" y="0"/>
                  </a:cubicBezTo>
                  <a:cubicBezTo>
                    <a:pt x="18" y="3"/>
                    <a:pt x="13" y="9"/>
                    <a:pt x="11" y="11"/>
                  </a:cubicBezTo>
                </a:path>
              </a:pathLst>
            </a:custGeom>
            <a:solidFill>
              <a:srgbClr val="F7B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209" name="Freeform 101"/>
            <p:cNvSpPr>
              <a:spLocks/>
            </p:cNvSpPr>
            <p:nvPr/>
          </p:nvSpPr>
          <p:spPr bwMode="auto">
            <a:xfrm>
              <a:off x="2824" y="2336"/>
              <a:ext cx="94" cy="65"/>
            </a:xfrm>
            <a:custGeom>
              <a:avLst/>
              <a:gdLst>
                <a:gd name="T0" fmla="*/ 7 w 42"/>
                <a:gd name="T1" fmla="*/ 22 h 29"/>
                <a:gd name="T2" fmla="*/ 20 w 42"/>
                <a:gd name="T3" fmla="*/ 28 h 29"/>
                <a:gd name="T4" fmla="*/ 33 w 42"/>
                <a:gd name="T5" fmla="*/ 22 h 29"/>
                <a:gd name="T6" fmla="*/ 41 w 42"/>
                <a:gd name="T7" fmla="*/ 16 h 29"/>
                <a:gd name="T8" fmla="*/ 39 w 42"/>
                <a:gd name="T9" fmla="*/ 0 h 29"/>
                <a:gd name="T10" fmla="*/ 36 w 42"/>
                <a:gd name="T11" fmla="*/ 18 h 29"/>
                <a:gd name="T12" fmla="*/ 21 w 42"/>
                <a:gd name="T13" fmla="*/ 22 h 29"/>
                <a:gd name="T14" fmla="*/ 8 w 42"/>
                <a:gd name="T15" fmla="*/ 19 h 29"/>
                <a:gd name="T16" fmla="*/ 3 w 42"/>
                <a:gd name="T17" fmla="*/ 17 h 29"/>
                <a:gd name="T18" fmla="*/ 0 w 42"/>
                <a:gd name="T19" fmla="*/ 2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29">
                  <a:moveTo>
                    <a:pt x="7" y="22"/>
                  </a:moveTo>
                  <a:cubicBezTo>
                    <a:pt x="11" y="24"/>
                    <a:pt x="13" y="29"/>
                    <a:pt x="20" y="28"/>
                  </a:cubicBezTo>
                  <a:cubicBezTo>
                    <a:pt x="25" y="28"/>
                    <a:pt x="28" y="24"/>
                    <a:pt x="33" y="22"/>
                  </a:cubicBezTo>
                  <a:cubicBezTo>
                    <a:pt x="38" y="20"/>
                    <a:pt x="39" y="22"/>
                    <a:pt x="41" y="16"/>
                  </a:cubicBezTo>
                  <a:cubicBezTo>
                    <a:pt x="42" y="12"/>
                    <a:pt x="40" y="4"/>
                    <a:pt x="39" y="0"/>
                  </a:cubicBezTo>
                  <a:cubicBezTo>
                    <a:pt x="38" y="4"/>
                    <a:pt x="39" y="15"/>
                    <a:pt x="36" y="18"/>
                  </a:cubicBezTo>
                  <a:cubicBezTo>
                    <a:pt x="34" y="20"/>
                    <a:pt x="25" y="21"/>
                    <a:pt x="21" y="22"/>
                  </a:cubicBezTo>
                  <a:cubicBezTo>
                    <a:pt x="15" y="24"/>
                    <a:pt x="14" y="21"/>
                    <a:pt x="8" y="19"/>
                  </a:cubicBezTo>
                  <a:cubicBezTo>
                    <a:pt x="6" y="18"/>
                    <a:pt x="7" y="16"/>
                    <a:pt x="3" y="17"/>
                  </a:cubicBezTo>
                  <a:cubicBezTo>
                    <a:pt x="1" y="19"/>
                    <a:pt x="0" y="22"/>
                    <a:pt x="0" y="24"/>
                  </a:cubicBezTo>
                </a:path>
              </a:pathLst>
            </a:custGeom>
            <a:solidFill>
              <a:srgbClr val="F7B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210" name="Freeform 102"/>
            <p:cNvSpPr>
              <a:spLocks/>
            </p:cNvSpPr>
            <p:nvPr/>
          </p:nvSpPr>
          <p:spPr bwMode="auto">
            <a:xfrm>
              <a:off x="2941" y="2285"/>
              <a:ext cx="103" cy="83"/>
            </a:xfrm>
            <a:custGeom>
              <a:avLst/>
              <a:gdLst>
                <a:gd name="T0" fmla="*/ 0 w 46"/>
                <a:gd name="T1" fmla="*/ 25 h 37"/>
                <a:gd name="T2" fmla="*/ 28 w 46"/>
                <a:gd name="T3" fmla="*/ 19 h 37"/>
                <a:gd name="T4" fmla="*/ 38 w 46"/>
                <a:gd name="T5" fmla="*/ 32 h 37"/>
                <a:gd name="T6" fmla="*/ 44 w 46"/>
                <a:gd name="T7" fmla="*/ 31 h 37"/>
                <a:gd name="T8" fmla="*/ 39 w 46"/>
                <a:gd name="T9" fmla="*/ 25 h 37"/>
                <a:gd name="T10" fmla="*/ 31 w 46"/>
                <a:gd name="T11" fmla="*/ 13 h 37"/>
                <a:gd name="T12" fmla="*/ 22 w 46"/>
                <a:gd name="T13" fmla="*/ 0 h 37"/>
                <a:gd name="T14" fmla="*/ 27 w 46"/>
                <a:gd name="T15" fmla="*/ 15 h 37"/>
                <a:gd name="T16" fmla="*/ 16 w 46"/>
                <a:gd name="T17" fmla="*/ 2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37">
                  <a:moveTo>
                    <a:pt x="0" y="25"/>
                  </a:moveTo>
                  <a:cubicBezTo>
                    <a:pt x="5" y="37"/>
                    <a:pt x="23" y="25"/>
                    <a:pt x="28" y="19"/>
                  </a:cubicBezTo>
                  <a:cubicBezTo>
                    <a:pt x="34" y="22"/>
                    <a:pt x="33" y="29"/>
                    <a:pt x="38" y="32"/>
                  </a:cubicBezTo>
                  <a:cubicBezTo>
                    <a:pt x="40" y="33"/>
                    <a:pt x="43" y="33"/>
                    <a:pt x="44" y="31"/>
                  </a:cubicBezTo>
                  <a:cubicBezTo>
                    <a:pt x="46" y="28"/>
                    <a:pt x="41" y="26"/>
                    <a:pt x="39" y="25"/>
                  </a:cubicBezTo>
                  <a:cubicBezTo>
                    <a:pt x="31" y="20"/>
                    <a:pt x="33" y="21"/>
                    <a:pt x="31" y="13"/>
                  </a:cubicBezTo>
                  <a:cubicBezTo>
                    <a:pt x="30" y="8"/>
                    <a:pt x="25" y="4"/>
                    <a:pt x="22" y="0"/>
                  </a:cubicBezTo>
                  <a:cubicBezTo>
                    <a:pt x="21" y="5"/>
                    <a:pt x="28" y="11"/>
                    <a:pt x="27" y="15"/>
                  </a:cubicBezTo>
                  <a:cubicBezTo>
                    <a:pt x="26" y="20"/>
                    <a:pt x="19" y="19"/>
                    <a:pt x="16" y="22"/>
                  </a:cubicBezTo>
                </a:path>
              </a:pathLst>
            </a:custGeom>
            <a:solidFill>
              <a:srgbClr val="F7B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211" name="Freeform 103"/>
            <p:cNvSpPr>
              <a:spLocks/>
            </p:cNvSpPr>
            <p:nvPr/>
          </p:nvSpPr>
          <p:spPr bwMode="auto">
            <a:xfrm>
              <a:off x="2589" y="2457"/>
              <a:ext cx="92" cy="50"/>
            </a:xfrm>
            <a:custGeom>
              <a:avLst/>
              <a:gdLst>
                <a:gd name="T0" fmla="*/ 0 w 41"/>
                <a:gd name="T1" fmla="*/ 9 h 22"/>
                <a:gd name="T2" fmla="*/ 8 w 41"/>
                <a:gd name="T3" fmla="*/ 18 h 22"/>
                <a:gd name="T4" fmla="*/ 20 w 41"/>
                <a:gd name="T5" fmla="*/ 18 h 22"/>
                <a:gd name="T6" fmla="*/ 25 w 41"/>
                <a:gd name="T7" fmla="*/ 15 h 22"/>
                <a:gd name="T8" fmla="*/ 32 w 41"/>
                <a:gd name="T9" fmla="*/ 14 h 22"/>
                <a:gd name="T10" fmla="*/ 33 w 41"/>
                <a:gd name="T11" fmla="*/ 6 h 22"/>
                <a:gd name="T12" fmla="*/ 28 w 41"/>
                <a:gd name="T13" fmla="*/ 13 h 22"/>
                <a:gd name="T14" fmla="*/ 22 w 41"/>
                <a:gd name="T15" fmla="*/ 0 h 22"/>
                <a:gd name="T16" fmla="*/ 14 w 41"/>
                <a:gd name="T17" fmla="*/ 13 h 22"/>
                <a:gd name="T18" fmla="*/ 11 w 41"/>
                <a:gd name="T19" fmla="*/ 1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22">
                  <a:moveTo>
                    <a:pt x="0" y="9"/>
                  </a:moveTo>
                  <a:cubicBezTo>
                    <a:pt x="1" y="12"/>
                    <a:pt x="6" y="16"/>
                    <a:pt x="8" y="18"/>
                  </a:cubicBezTo>
                  <a:cubicBezTo>
                    <a:pt x="13" y="22"/>
                    <a:pt x="15" y="22"/>
                    <a:pt x="20" y="18"/>
                  </a:cubicBezTo>
                  <a:cubicBezTo>
                    <a:pt x="22" y="17"/>
                    <a:pt x="23" y="16"/>
                    <a:pt x="25" y="15"/>
                  </a:cubicBezTo>
                  <a:cubicBezTo>
                    <a:pt x="28" y="14"/>
                    <a:pt x="30" y="14"/>
                    <a:pt x="32" y="14"/>
                  </a:cubicBezTo>
                  <a:cubicBezTo>
                    <a:pt x="36" y="12"/>
                    <a:pt x="41" y="8"/>
                    <a:pt x="33" y="6"/>
                  </a:cubicBezTo>
                  <a:cubicBezTo>
                    <a:pt x="31" y="8"/>
                    <a:pt x="30" y="11"/>
                    <a:pt x="28" y="13"/>
                  </a:cubicBezTo>
                  <a:cubicBezTo>
                    <a:pt x="25" y="9"/>
                    <a:pt x="24" y="4"/>
                    <a:pt x="22" y="0"/>
                  </a:cubicBezTo>
                  <a:cubicBezTo>
                    <a:pt x="18" y="3"/>
                    <a:pt x="18" y="10"/>
                    <a:pt x="14" y="13"/>
                  </a:cubicBezTo>
                  <a:cubicBezTo>
                    <a:pt x="13" y="13"/>
                    <a:pt x="12" y="12"/>
                    <a:pt x="11" y="12"/>
                  </a:cubicBezTo>
                </a:path>
              </a:pathLst>
            </a:custGeom>
            <a:solidFill>
              <a:srgbClr val="F7B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212" name="Freeform 104"/>
            <p:cNvSpPr>
              <a:spLocks/>
            </p:cNvSpPr>
            <p:nvPr/>
          </p:nvSpPr>
          <p:spPr bwMode="auto">
            <a:xfrm>
              <a:off x="2665" y="2395"/>
              <a:ext cx="117" cy="69"/>
            </a:xfrm>
            <a:custGeom>
              <a:avLst/>
              <a:gdLst>
                <a:gd name="T0" fmla="*/ 17 w 52"/>
                <a:gd name="T1" fmla="*/ 31 h 31"/>
                <a:gd name="T2" fmla="*/ 27 w 52"/>
                <a:gd name="T3" fmla="*/ 26 h 31"/>
                <a:gd name="T4" fmla="*/ 38 w 52"/>
                <a:gd name="T5" fmla="*/ 29 h 31"/>
                <a:gd name="T6" fmla="*/ 52 w 52"/>
                <a:gd name="T7" fmla="*/ 18 h 31"/>
                <a:gd name="T8" fmla="*/ 38 w 52"/>
                <a:gd name="T9" fmla="*/ 13 h 31"/>
                <a:gd name="T10" fmla="*/ 39 w 52"/>
                <a:gd name="T11" fmla="*/ 0 h 31"/>
                <a:gd name="T12" fmla="*/ 37 w 52"/>
                <a:gd name="T13" fmla="*/ 18 h 31"/>
                <a:gd name="T14" fmla="*/ 16 w 52"/>
                <a:gd name="T15" fmla="*/ 28 h 31"/>
                <a:gd name="T16" fmla="*/ 3 w 52"/>
                <a:gd name="T17" fmla="*/ 16 h 31"/>
                <a:gd name="T18" fmla="*/ 3 w 52"/>
                <a:gd name="T19" fmla="*/ 2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31">
                  <a:moveTo>
                    <a:pt x="17" y="31"/>
                  </a:moveTo>
                  <a:cubicBezTo>
                    <a:pt x="19" y="31"/>
                    <a:pt x="23" y="27"/>
                    <a:pt x="27" y="26"/>
                  </a:cubicBezTo>
                  <a:cubicBezTo>
                    <a:pt x="31" y="26"/>
                    <a:pt x="34" y="30"/>
                    <a:pt x="38" y="29"/>
                  </a:cubicBezTo>
                  <a:cubicBezTo>
                    <a:pt x="45" y="28"/>
                    <a:pt x="43" y="18"/>
                    <a:pt x="52" y="18"/>
                  </a:cubicBezTo>
                  <a:cubicBezTo>
                    <a:pt x="47" y="18"/>
                    <a:pt x="40" y="17"/>
                    <a:pt x="38" y="13"/>
                  </a:cubicBezTo>
                  <a:cubicBezTo>
                    <a:pt x="36" y="9"/>
                    <a:pt x="39" y="4"/>
                    <a:pt x="39" y="0"/>
                  </a:cubicBezTo>
                  <a:cubicBezTo>
                    <a:pt x="28" y="4"/>
                    <a:pt x="39" y="11"/>
                    <a:pt x="37" y="18"/>
                  </a:cubicBezTo>
                  <a:cubicBezTo>
                    <a:pt x="36" y="25"/>
                    <a:pt x="21" y="22"/>
                    <a:pt x="16" y="28"/>
                  </a:cubicBezTo>
                  <a:cubicBezTo>
                    <a:pt x="8" y="25"/>
                    <a:pt x="8" y="21"/>
                    <a:pt x="3" y="16"/>
                  </a:cubicBezTo>
                  <a:cubicBezTo>
                    <a:pt x="1" y="17"/>
                    <a:pt x="0" y="20"/>
                    <a:pt x="3" y="22"/>
                  </a:cubicBezTo>
                </a:path>
              </a:pathLst>
            </a:custGeom>
            <a:solidFill>
              <a:srgbClr val="F7B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213" name="Freeform 105"/>
            <p:cNvSpPr>
              <a:spLocks/>
            </p:cNvSpPr>
            <p:nvPr/>
          </p:nvSpPr>
          <p:spPr bwMode="auto">
            <a:xfrm>
              <a:off x="2613" y="2556"/>
              <a:ext cx="99" cy="99"/>
            </a:xfrm>
            <a:custGeom>
              <a:avLst/>
              <a:gdLst>
                <a:gd name="T0" fmla="*/ 0 w 44"/>
                <a:gd name="T1" fmla="*/ 43 h 44"/>
                <a:gd name="T2" fmla="*/ 1 w 44"/>
                <a:gd name="T3" fmla="*/ 44 h 44"/>
                <a:gd name="T4" fmla="*/ 20 w 44"/>
                <a:gd name="T5" fmla="*/ 38 h 44"/>
                <a:gd name="T6" fmla="*/ 38 w 44"/>
                <a:gd name="T7" fmla="*/ 36 h 44"/>
                <a:gd name="T8" fmla="*/ 37 w 44"/>
                <a:gd name="T9" fmla="*/ 20 h 44"/>
                <a:gd name="T10" fmla="*/ 42 w 44"/>
                <a:gd name="T11" fmla="*/ 4 h 44"/>
                <a:gd name="T12" fmla="*/ 33 w 44"/>
                <a:gd name="T13" fmla="*/ 14 h 44"/>
                <a:gd name="T14" fmla="*/ 31 w 44"/>
                <a:gd name="T15" fmla="*/ 31 h 44"/>
                <a:gd name="T16" fmla="*/ 15 w 44"/>
                <a:gd name="T17" fmla="*/ 31 h 44"/>
                <a:gd name="T18" fmla="*/ 1 w 44"/>
                <a:gd name="T19" fmla="*/ 4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0" y="43"/>
                  </a:moveTo>
                  <a:cubicBezTo>
                    <a:pt x="1" y="43"/>
                    <a:pt x="0" y="44"/>
                    <a:pt x="1" y="44"/>
                  </a:cubicBezTo>
                  <a:cubicBezTo>
                    <a:pt x="7" y="41"/>
                    <a:pt x="13" y="38"/>
                    <a:pt x="20" y="38"/>
                  </a:cubicBezTo>
                  <a:cubicBezTo>
                    <a:pt x="26" y="37"/>
                    <a:pt x="33" y="40"/>
                    <a:pt x="38" y="36"/>
                  </a:cubicBezTo>
                  <a:cubicBezTo>
                    <a:pt x="44" y="31"/>
                    <a:pt x="39" y="27"/>
                    <a:pt x="37" y="20"/>
                  </a:cubicBezTo>
                  <a:cubicBezTo>
                    <a:pt x="35" y="12"/>
                    <a:pt x="39" y="12"/>
                    <a:pt x="42" y="4"/>
                  </a:cubicBezTo>
                  <a:cubicBezTo>
                    <a:pt x="37" y="0"/>
                    <a:pt x="33" y="10"/>
                    <a:pt x="33" y="14"/>
                  </a:cubicBezTo>
                  <a:cubicBezTo>
                    <a:pt x="33" y="19"/>
                    <a:pt x="36" y="28"/>
                    <a:pt x="31" y="31"/>
                  </a:cubicBezTo>
                  <a:cubicBezTo>
                    <a:pt x="28" y="33"/>
                    <a:pt x="18" y="30"/>
                    <a:pt x="15" y="31"/>
                  </a:cubicBezTo>
                  <a:cubicBezTo>
                    <a:pt x="9" y="32"/>
                    <a:pt x="7" y="39"/>
                    <a:pt x="1" y="40"/>
                  </a:cubicBezTo>
                </a:path>
              </a:pathLst>
            </a:custGeom>
            <a:solidFill>
              <a:srgbClr val="F7B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214" name="Freeform 106"/>
            <p:cNvSpPr>
              <a:spLocks/>
            </p:cNvSpPr>
            <p:nvPr/>
          </p:nvSpPr>
          <p:spPr bwMode="auto">
            <a:xfrm>
              <a:off x="2712" y="2590"/>
              <a:ext cx="70" cy="105"/>
            </a:xfrm>
            <a:custGeom>
              <a:avLst/>
              <a:gdLst>
                <a:gd name="T0" fmla="*/ 20 w 31"/>
                <a:gd name="T1" fmla="*/ 9 h 47"/>
                <a:gd name="T2" fmla="*/ 28 w 31"/>
                <a:gd name="T3" fmla="*/ 17 h 47"/>
                <a:gd name="T4" fmla="*/ 24 w 31"/>
                <a:gd name="T5" fmla="*/ 25 h 47"/>
                <a:gd name="T6" fmla="*/ 15 w 31"/>
                <a:gd name="T7" fmla="*/ 44 h 47"/>
                <a:gd name="T8" fmla="*/ 22 w 31"/>
                <a:gd name="T9" fmla="*/ 24 h 47"/>
                <a:gd name="T10" fmla="*/ 16 w 31"/>
                <a:gd name="T11" fmla="*/ 12 h 47"/>
                <a:gd name="T12" fmla="*/ 19 w 31"/>
                <a:gd name="T13" fmla="*/ 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47">
                  <a:moveTo>
                    <a:pt x="20" y="9"/>
                  </a:moveTo>
                  <a:cubicBezTo>
                    <a:pt x="22" y="12"/>
                    <a:pt x="26" y="15"/>
                    <a:pt x="28" y="17"/>
                  </a:cubicBezTo>
                  <a:cubicBezTo>
                    <a:pt x="31" y="24"/>
                    <a:pt x="27" y="22"/>
                    <a:pt x="24" y="25"/>
                  </a:cubicBezTo>
                  <a:cubicBezTo>
                    <a:pt x="19" y="29"/>
                    <a:pt x="16" y="37"/>
                    <a:pt x="15" y="44"/>
                  </a:cubicBezTo>
                  <a:cubicBezTo>
                    <a:pt x="0" y="47"/>
                    <a:pt x="21" y="27"/>
                    <a:pt x="22" y="24"/>
                  </a:cubicBezTo>
                  <a:cubicBezTo>
                    <a:pt x="23" y="18"/>
                    <a:pt x="19" y="16"/>
                    <a:pt x="16" y="12"/>
                  </a:cubicBezTo>
                  <a:cubicBezTo>
                    <a:pt x="15" y="9"/>
                    <a:pt x="14" y="0"/>
                    <a:pt x="19" y="3"/>
                  </a:cubicBezTo>
                </a:path>
              </a:pathLst>
            </a:custGeom>
            <a:solidFill>
              <a:srgbClr val="F7B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215" name="Freeform 107"/>
            <p:cNvSpPr>
              <a:spLocks/>
            </p:cNvSpPr>
            <p:nvPr/>
          </p:nvSpPr>
          <p:spPr bwMode="auto">
            <a:xfrm>
              <a:off x="2586" y="2767"/>
              <a:ext cx="68" cy="27"/>
            </a:xfrm>
            <a:custGeom>
              <a:avLst/>
              <a:gdLst>
                <a:gd name="T0" fmla="*/ 0 w 30"/>
                <a:gd name="T1" fmla="*/ 4 h 12"/>
                <a:gd name="T2" fmla="*/ 19 w 30"/>
                <a:gd name="T3" fmla="*/ 8 h 12"/>
                <a:gd name="T4" fmla="*/ 26 w 30"/>
                <a:gd name="T5" fmla="*/ 8 h 12"/>
                <a:gd name="T6" fmla="*/ 30 w 30"/>
                <a:gd name="T7" fmla="*/ 0 h 12"/>
                <a:gd name="T8" fmla="*/ 12 w 30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2">
                  <a:moveTo>
                    <a:pt x="0" y="4"/>
                  </a:moveTo>
                  <a:cubicBezTo>
                    <a:pt x="2" y="7"/>
                    <a:pt x="14" y="6"/>
                    <a:pt x="19" y="8"/>
                  </a:cubicBezTo>
                  <a:cubicBezTo>
                    <a:pt x="22" y="9"/>
                    <a:pt x="22" y="12"/>
                    <a:pt x="26" y="8"/>
                  </a:cubicBezTo>
                  <a:cubicBezTo>
                    <a:pt x="28" y="6"/>
                    <a:pt x="27" y="2"/>
                    <a:pt x="30" y="0"/>
                  </a:cubicBezTo>
                  <a:cubicBezTo>
                    <a:pt x="26" y="4"/>
                    <a:pt x="17" y="6"/>
                    <a:pt x="12" y="2"/>
                  </a:cubicBezTo>
                </a:path>
              </a:pathLst>
            </a:custGeom>
            <a:solidFill>
              <a:srgbClr val="F7B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216" name="Freeform 108"/>
            <p:cNvSpPr>
              <a:spLocks/>
            </p:cNvSpPr>
            <p:nvPr/>
          </p:nvSpPr>
          <p:spPr bwMode="auto">
            <a:xfrm>
              <a:off x="2398" y="2729"/>
              <a:ext cx="63" cy="126"/>
            </a:xfrm>
            <a:custGeom>
              <a:avLst/>
              <a:gdLst>
                <a:gd name="T0" fmla="*/ 2 w 28"/>
                <a:gd name="T1" fmla="*/ 15 h 56"/>
                <a:gd name="T2" fmla="*/ 4 w 28"/>
                <a:gd name="T3" fmla="*/ 27 h 56"/>
                <a:gd name="T4" fmla="*/ 5 w 28"/>
                <a:gd name="T5" fmla="*/ 40 h 56"/>
                <a:gd name="T6" fmla="*/ 21 w 28"/>
                <a:gd name="T7" fmla="*/ 56 h 56"/>
                <a:gd name="T8" fmla="*/ 11 w 28"/>
                <a:gd name="T9" fmla="*/ 40 h 56"/>
                <a:gd name="T10" fmla="*/ 11 w 28"/>
                <a:gd name="T11" fmla="*/ 25 h 56"/>
                <a:gd name="T12" fmla="*/ 14 w 28"/>
                <a:gd name="T13" fmla="*/ 9 h 56"/>
                <a:gd name="T14" fmla="*/ 28 w 28"/>
                <a:gd name="T15" fmla="*/ 1 h 56"/>
                <a:gd name="T16" fmla="*/ 8 w 28"/>
                <a:gd name="T17" fmla="*/ 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6">
                  <a:moveTo>
                    <a:pt x="2" y="15"/>
                  </a:moveTo>
                  <a:cubicBezTo>
                    <a:pt x="0" y="20"/>
                    <a:pt x="3" y="23"/>
                    <a:pt x="4" y="27"/>
                  </a:cubicBezTo>
                  <a:cubicBezTo>
                    <a:pt x="6" y="33"/>
                    <a:pt x="5" y="35"/>
                    <a:pt x="5" y="40"/>
                  </a:cubicBezTo>
                  <a:cubicBezTo>
                    <a:pt x="5" y="51"/>
                    <a:pt x="15" y="51"/>
                    <a:pt x="21" y="56"/>
                  </a:cubicBezTo>
                  <a:cubicBezTo>
                    <a:pt x="21" y="49"/>
                    <a:pt x="14" y="46"/>
                    <a:pt x="11" y="40"/>
                  </a:cubicBezTo>
                  <a:cubicBezTo>
                    <a:pt x="9" y="36"/>
                    <a:pt x="12" y="30"/>
                    <a:pt x="11" y="25"/>
                  </a:cubicBezTo>
                  <a:cubicBezTo>
                    <a:pt x="9" y="18"/>
                    <a:pt x="7" y="15"/>
                    <a:pt x="14" y="9"/>
                  </a:cubicBezTo>
                  <a:cubicBezTo>
                    <a:pt x="18" y="6"/>
                    <a:pt x="24" y="3"/>
                    <a:pt x="28" y="1"/>
                  </a:cubicBezTo>
                  <a:cubicBezTo>
                    <a:pt x="20" y="0"/>
                    <a:pt x="14" y="8"/>
                    <a:pt x="8" y="8"/>
                  </a:cubicBezTo>
                </a:path>
              </a:pathLst>
            </a:custGeom>
            <a:solidFill>
              <a:srgbClr val="F7B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217" name="Freeform 109"/>
            <p:cNvSpPr>
              <a:spLocks/>
            </p:cNvSpPr>
            <p:nvPr/>
          </p:nvSpPr>
          <p:spPr bwMode="auto">
            <a:xfrm>
              <a:off x="2328" y="2756"/>
              <a:ext cx="43" cy="81"/>
            </a:xfrm>
            <a:custGeom>
              <a:avLst/>
              <a:gdLst>
                <a:gd name="T0" fmla="*/ 17 w 19"/>
                <a:gd name="T1" fmla="*/ 3 h 36"/>
                <a:gd name="T2" fmla="*/ 13 w 19"/>
                <a:gd name="T3" fmla="*/ 19 h 36"/>
                <a:gd name="T4" fmla="*/ 16 w 19"/>
                <a:gd name="T5" fmla="*/ 36 h 36"/>
                <a:gd name="T6" fmla="*/ 9 w 19"/>
                <a:gd name="T7" fmla="*/ 19 h 36"/>
                <a:gd name="T8" fmla="*/ 0 w 19"/>
                <a:gd name="T9" fmla="*/ 15 h 36"/>
                <a:gd name="T10" fmla="*/ 10 w 19"/>
                <a:gd name="T11" fmla="*/ 0 h 36"/>
                <a:gd name="T12" fmla="*/ 12 w 19"/>
                <a:gd name="T13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36">
                  <a:moveTo>
                    <a:pt x="17" y="3"/>
                  </a:moveTo>
                  <a:cubicBezTo>
                    <a:pt x="13" y="6"/>
                    <a:pt x="13" y="14"/>
                    <a:pt x="13" y="19"/>
                  </a:cubicBezTo>
                  <a:cubicBezTo>
                    <a:pt x="14" y="24"/>
                    <a:pt x="19" y="33"/>
                    <a:pt x="16" y="36"/>
                  </a:cubicBezTo>
                  <a:cubicBezTo>
                    <a:pt x="11" y="33"/>
                    <a:pt x="9" y="25"/>
                    <a:pt x="9" y="19"/>
                  </a:cubicBezTo>
                  <a:cubicBezTo>
                    <a:pt x="7" y="12"/>
                    <a:pt x="7" y="13"/>
                    <a:pt x="0" y="15"/>
                  </a:cubicBezTo>
                  <a:cubicBezTo>
                    <a:pt x="1" y="9"/>
                    <a:pt x="8" y="5"/>
                    <a:pt x="10" y="0"/>
                  </a:cubicBezTo>
                  <a:cubicBezTo>
                    <a:pt x="11" y="1"/>
                    <a:pt x="12" y="2"/>
                    <a:pt x="12" y="4"/>
                  </a:cubicBezTo>
                </a:path>
              </a:pathLst>
            </a:custGeom>
            <a:solidFill>
              <a:srgbClr val="F7B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218" name="Freeform 110"/>
            <p:cNvSpPr>
              <a:spLocks/>
            </p:cNvSpPr>
            <p:nvPr/>
          </p:nvSpPr>
          <p:spPr bwMode="auto">
            <a:xfrm>
              <a:off x="2380" y="2953"/>
              <a:ext cx="195" cy="54"/>
            </a:xfrm>
            <a:custGeom>
              <a:avLst/>
              <a:gdLst>
                <a:gd name="T0" fmla="*/ 1 w 87"/>
                <a:gd name="T1" fmla="*/ 17 h 24"/>
                <a:gd name="T2" fmla="*/ 12 w 87"/>
                <a:gd name="T3" fmla="*/ 14 h 24"/>
                <a:gd name="T4" fmla="*/ 27 w 87"/>
                <a:gd name="T5" fmla="*/ 13 h 24"/>
                <a:gd name="T6" fmla="*/ 40 w 87"/>
                <a:gd name="T7" fmla="*/ 13 h 24"/>
                <a:gd name="T8" fmla="*/ 51 w 87"/>
                <a:gd name="T9" fmla="*/ 15 h 24"/>
                <a:gd name="T10" fmla="*/ 87 w 87"/>
                <a:gd name="T11" fmla="*/ 15 h 24"/>
                <a:gd name="T12" fmla="*/ 70 w 87"/>
                <a:gd name="T13" fmla="*/ 11 h 24"/>
                <a:gd name="T14" fmla="*/ 60 w 87"/>
                <a:gd name="T15" fmla="*/ 14 h 24"/>
                <a:gd name="T16" fmla="*/ 45 w 87"/>
                <a:gd name="T17" fmla="*/ 11 h 24"/>
                <a:gd name="T18" fmla="*/ 32 w 87"/>
                <a:gd name="T19" fmla="*/ 5 h 24"/>
                <a:gd name="T20" fmla="*/ 20 w 87"/>
                <a:gd name="T21" fmla="*/ 0 h 24"/>
                <a:gd name="T22" fmla="*/ 14 w 87"/>
                <a:gd name="T23" fmla="*/ 11 h 24"/>
                <a:gd name="T24" fmla="*/ 0 w 87"/>
                <a:gd name="T25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7" h="24">
                  <a:moveTo>
                    <a:pt x="1" y="17"/>
                  </a:moveTo>
                  <a:cubicBezTo>
                    <a:pt x="3" y="18"/>
                    <a:pt x="9" y="15"/>
                    <a:pt x="12" y="14"/>
                  </a:cubicBezTo>
                  <a:cubicBezTo>
                    <a:pt x="17" y="13"/>
                    <a:pt x="22" y="13"/>
                    <a:pt x="27" y="13"/>
                  </a:cubicBezTo>
                  <a:cubicBezTo>
                    <a:pt x="32" y="12"/>
                    <a:pt x="36" y="12"/>
                    <a:pt x="40" y="13"/>
                  </a:cubicBezTo>
                  <a:cubicBezTo>
                    <a:pt x="44" y="14"/>
                    <a:pt x="47" y="17"/>
                    <a:pt x="51" y="15"/>
                  </a:cubicBezTo>
                  <a:cubicBezTo>
                    <a:pt x="59" y="24"/>
                    <a:pt x="78" y="20"/>
                    <a:pt x="87" y="15"/>
                  </a:cubicBezTo>
                  <a:cubicBezTo>
                    <a:pt x="79" y="20"/>
                    <a:pt x="74" y="19"/>
                    <a:pt x="70" y="11"/>
                  </a:cubicBezTo>
                  <a:cubicBezTo>
                    <a:pt x="67" y="16"/>
                    <a:pt x="66" y="17"/>
                    <a:pt x="60" y="14"/>
                  </a:cubicBezTo>
                  <a:cubicBezTo>
                    <a:pt x="55" y="13"/>
                    <a:pt x="49" y="12"/>
                    <a:pt x="45" y="11"/>
                  </a:cubicBezTo>
                  <a:cubicBezTo>
                    <a:pt x="39" y="8"/>
                    <a:pt x="40" y="5"/>
                    <a:pt x="32" y="5"/>
                  </a:cubicBezTo>
                  <a:cubicBezTo>
                    <a:pt x="25" y="6"/>
                    <a:pt x="25" y="5"/>
                    <a:pt x="20" y="0"/>
                  </a:cubicBezTo>
                  <a:cubicBezTo>
                    <a:pt x="18" y="4"/>
                    <a:pt x="18" y="8"/>
                    <a:pt x="14" y="11"/>
                  </a:cubicBezTo>
                  <a:cubicBezTo>
                    <a:pt x="10" y="15"/>
                    <a:pt x="4" y="13"/>
                    <a:pt x="0" y="17"/>
                  </a:cubicBezTo>
                </a:path>
              </a:pathLst>
            </a:custGeom>
            <a:solidFill>
              <a:srgbClr val="F7B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219" name="Freeform 111"/>
            <p:cNvSpPr>
              <a:spLocks/>
            </p:cNvSpPr>
            <p:nvPr/>
          </p:nvSpPr>
          <p:spPr bwMode="auto">
            <a:xfrm>
              <a:off x="2676" y="2942"/>
              <a:ext cx="128" cy="58"/>
            </a:xfrm>
            <a:custGeom>
              <a:avLst/>
              <a:gdLst>
                <a:gd name="T0" fmla="*/ 0 w 57"/>
                <a:gd name="T1" fmla="*/ 14 h 26"/>
                <a:gd name="T2" fmla="*/ 57 w 57"/>
                <a:gd name="T3" fmla="*/ 16 h 26"/>
                <a:gd name="T4" fmla="*/ 27 w 57"/>
                <a:gd name="T5" fmla="*/ 17 h 26"/>
                <a:gd name="T6" fmla="*/ 14 w 57"/>
                <a:gd name="T7" fmla="*/ 13 h 26"/>
                <a:gd name="T8" fmla="*/ 12 w 57"/>
                <a:gd name="T9" fmla="*/ 0 h 26"/>
                <a:gd name="T10" fmla="*/ 5 w 57"/>
                <a:gd name="T11" fmla="*/ 2 h 26"/>
                <a:gd name="T12" fmla="*/ 6 w 57"/>
                <a:gd name="T13" fmla="*/ 1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26">
                  <a:moveTo>
                    <a:pt x="0" y="14"/>
                  </a:moveTo>
                  <a:cubicBezTo>
                    <a:pt x="16" y="26"/>
                    <a:pt x="40" y="20"/>
                    <a:pt x="57" y="16"/>
                  </a:cubicBezTo>
                  <a:cubicBezTo>
                    <a:pt x="50" y="20"/>
                    <a:pt x="35" y="19"/>
                    <a:pt x="27" y="17"/>
                  </a:cubicBezTo>
                  <a:cubicBezTo>
                    <a:pt x="24" y="16"/>
                    <a:pt x="16" y="15"/>
                    <a:pt x="14" y="13"/>
                  </a:cubicBezTo>
                  <a:cubicBezTo>
                    <a:pt x="10" y="10"/>
                    <a:pt x="13" y="5"/>
                    <a:pt x="12" y="0"/>
                  </a:cubicBezTo>
                  <a:cubicBezTo>
                    <a:pt x="10" y="0"/>
                    <a:pt x="7" y="0"/>
                    <a:pt x="5" y="2"/>
                  </a:cubicBezTo>
                  <a:cubicBezTo>
                    <a:pt x="9" y="6"/>
                    <a:pt x="13" y="11"/>
                    <a:pt x="6" y="14"/>
                  </a:cubicBezTo>
                </a:path>
              </a:pathLst>
            </a:custGeom>
            <a:solidFill>
              <a:srgbClr val="F7B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220" name="Freeform 112"/>
            <p:cNvSpPr>
              <a:spLocks/>
            </p:cNvSpPr>
            <p:nvPr/>
          </p:nvSpPr>
          <p:spPr bwMode="auto">
            <a:xfrm>
              <a:off x="2721" y="3007"/>
              <a:ext cx="139" cy="74"/>
            </a:xfrm>
            <a:custGeom>
              <a:avLst/>
              <a:gdLst>
                <a:gd name="T0" fmla="*/ 37 w 62"/>
                <a:gd name="T1" fmla="*/ 5 h 33"/>
                <a:gd name="T2" fmla="*/ 22 w 62"/>
                <a:gd name="T3" fmla="*/ 14 h 33"/>
                <a:gd name="T4" fmla="*/ 11 w 62"/>
                <a:gd name="T5" fmla="*/ 17 h 33"/>
                <a:gd name="T6" fmla="*/ 13 w 62"/>
                <a:gd name="T7" fmla="*/ 23 h 33"/>
                <a:gd name="T8" fmla="*/ 16 w 62"/>
                <a:gd name="T9" fmla="*/ 30 h 33"/>
                <a:gd name="T10" fmla="*/ 6 w 62"/>
                <a:gd name="T11" fmla="*/ 26 h 33"/>
                <a:gd name="T12" fmla="*/ 0 w 62"/>
                <a:gd name="T13" fmla="*/ 7 h 33"/>
                <a:gd name="T14" fmla="*/ 31 w 62"/>
                <a:gd name="T15" fmla="*/ 5 h 33"/>
                <a:gd name="T16" fmla="*/ 47 w 62"/>
                <a:gd name="T17" fmla="*/ 1 h 33"/>
                <a:gd name="T18" fmla="*/ 62 w 62"/>
                <a:gd name="T19" fmla="*/ 5 h 33"/>
                <a:gd name="T20" fmla="*/ 40 w 62"/>
                <a:gd name="T21" fmla="*/ 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33">
                  <a:moveTo>
                    <a:pt x="37" y="5"/>
                  </a:moveTo>
                  <a:cubicBezTo>
                    <a:pt x="33" y="13"/>
                    <a:pt x="30" y="13"/>
                    <a:pt x="22" y="14"/>
                  </a:cubicBezTo>
                  <a:cubicBezTo>
                    <a:pt x="18" y="14"/>
                    <a:pt x="13" y="14"/>
                    <a:pt x="11" y="17"/>
                  </a:cubicBezTo>
                  <a:cubicBezTo>
                    <a:pt x="8" y="22"/>
                    <a:pt x="10" y="20"/>
                    <a:pt x="13" y="23"/>
                  </a:cubicBezTo>
                  <a:cubicBezTo>
                    <a:pt x="15" y="25"/>
                    <a:pt x="21" y="26"/>
                    <a:pt x="16" y="30"/>
                  </a:cubicBezTo>
                  <a:cubicBezTo>
                    <a:pt x="12" y="33"/>
                    <a:pt x="8" y="29"/>
                    <a:pt x="6" y="26"/>
                  </a:cubicBezTo>
                  <a:cubicBezTo>
                    <a:pt x="2" y="20"/>
                    <a:pt x="3" y="13"/>
                    <a:pt x="0" y="7"/>
                  </a:cubicBezTo>
                  <a:cubicBezTo>
                    <a:pt x="3" y="18"/>
                    <a:pt x="25" y="8"/>
                    <a:pt x="31" y="5"/>
                  </a:cubicBezTo>
                  <a:cubicBezTo>
                    <a:pt x="37" y="2"/>
                    <a:pt x="40" y="0"/>
                    <a:pt x="47" y="1"/>
                  </a:cubicBezTo>
                  <a:cubicBezTo>
                    <a:pt x="52" y="1"/>
                    <a:pt x="58" y="5"/>
                    <a:pt x="62" y="5"/>
                  </a:cubicBezTo>
                  <a:cubicBezTo>
                    <a:pt x="54" y="5"/>
                    <a:pt x="45" y="1"/>
                    <a:pt x="40" y="8"/>
                  </a:cubicBezTo>
                </a:path>
              </a:pathLst>
            </a:custGeom>
            <a:solidFill>
              <a:srgbClr val="F7B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221" name="Freeform 113"/>
            <p:cNvSpPr>
              <a:spLocks/>
            </p:cNvSpPr>
            <p:nvPr/>
          </p:nvSpPr>
          <p:spPr bwMode="auto">
            <a:xfrm>
              <a:off x="2474" y="3214"/>
              <a:ext cx="79" cy="74"/>
            </a:xfrm>
            <a:custGeom>
              <a:avLst/>
              <a:gdLst>
                <a:gd name="T0" fmla="*/ 7 w 35"/>
                <a:gd name="T1" fmla="*/ 0 h 33"/>
                <a:gd name="T2" fmla="*/ 4 w 35"/>
                <a:gd name="T3" fmla="*/ 21 h 33"/>
                <a:gd name="T4" fmla="*/ 23 w 35"/>
                <a:gd name="T5" fmla="*/ 33 h 33"/>
                <a:gd name="T6" fmla="*/ 20 w 35"/>
                <a:gd name="T7" fmla="*/ 19 h 33"/>
                <a:gd name="T8" fmla="*/ 35 w 35"/>
                <a:gd name="T9" fmla="*/ 15 h 33"/>
                <a:gd name="T10" fmla="*/ 33 w 35"/>
                <a:gd name="T11" fmla="*/ 15 h 33"/>
                <a:gd name="T12" fmla="*/ 30 w 35"/>
                <a:gd name="T13" fmla="*/ 19 h 33"/>
                <a:gd name="T14" fmla="*/ 24 w 35"/>
                <a:gd name="T15" fmla="*/ 11 h 33"/>
                <a:gd name="T16" fmla="*/ 17 w 35"/>
                <a:gd name="T17" fmla="*/ 17 h 33"/>
                <a:gd name="T18" fmla="*/ 8 w 35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3">
                  <a:moveTo>
                    <a:pt x="7" y="0"/>
                  </a:moveTo>
                  <a:cubicBezTo>
                    <a:pt x="4" y="7"/>
                    <a:pt x="0" y="13"/>
                    <a:pt x="4" y="21"/>
                  </a:cubicBezTo>
                  <a:cubicBezTo>
                    <a:pt x="7" y="27"/>
                    <a:pt x="16" y="31"/>
                    <a:pt x="23" y="33"/>
                  </a:cubicBezTo>
                  <a:cubicBezTo>
                    <a:pt x="18" y="30"/>
                    <a:pt x="13" y="23"/>
                    <a:pt x="20" y="19"/>
                  </a:cubicBezTo>
                  <a:cubicBezTo>
                    <a:pt x="25" y="16"/>
                    <a:pt x="30" y="20"/>
                    <a:pt x="35" y="15"/>
                  </a:cubicBezTo>
                  <a:cubicBezTo>
                    <a:pt x="35" y="15"/>
                    <a:pt x="33" y="15"/>
                    <a:pt x="33" y="15"/>
                  </a:cubicBezTo>
                  <a:cubicBezTo>
                    <a:pt x="32" y="16"/>
                    <a:pt x="31" y="17"/>
                    <a:pt x="30" y="19"/>
                  </a:cubicBezTo>
                  <a:cubicBezTo>
                    <a:pt x="29" y="17"/>
                    <a:pt x="27" y="11"/>
                    <a:pt x="24" y="11"/>
                  </a:cubicBezTo>
                  <a:cubicBezTo>
                    <a:pt x="21" y="11"/>
                    <a:pt x="20" y="17"/>
                    <a:pt x="17" y="17"/>
                  </a:cubicBezTo>
                  <a:cubicBezTo>
                    <a:pt x="12" y="16"/>
                    <a:pt x="6" y="4"/>
                    <a:pt x="8" y="0"/>
                  </a:cubicBezTo>
                </a:path>
              </a:pathLst>
            </a:custGeom>
            <a:solidFill>
              <a:srgbClr val="F7B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222" name="Freeform 114"/>
            <p:cNvSpPr>
              <a:spLocks/>
            </p:cNvSpPr>
            <p:nvPr/>
          </p:nvSpPr>
          <p:spPr bwMode="auto">
            <a:xfrm>
              <a:off x="2470" y="3339"/>
              <a:ext cx="62" cy="29"/>
            </a:xfrm>
            <a:custGeom>
              <a:avLst/>
              <a:gdLst>
                <a:gd name="T0" fmla="*/ 0 w 28"/>
                <a:gd name="T1" fmla="*/ 0 h 13"/>
                <a:gd name="T2" fmla="*/ 17 w 28"/>
                <a:gd name="T3" fmla="*/ 13 h 13"/>
                <a:gd name="T4" fmla="*/ 28 w 28"/>
                <a:gd name="T5" fmla="*/ 11 h 13"/>
                <a:gd name="T6" fmla="*/ 19 w 28"/>
                <a:gd name="T7" fmla="*/ 1 h 13"/>
                <a:gd name="T8" fmla="*/ 7 w 28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3">
                  <a:moveTo>
                    <a:pt x="0" y="0"/>
                  </a:moveTo>
                  <a:cubicBezTo>
                    <a:pt x="8" y="5"/>
                    <a:pt x="14" y="4"/>
                    <a:pt x="17" y="13"/>
                  </a:cubicBezTo>
                  <a:cubicBezTo>
                    <a:pt x="20" y="11"/>
                    <a:pt x="24" y="10"/>
                    <a:pt x="28" y="11"/>
                  </a:cubicBezTo>
                  <a:cubicBezTo>
                    <a:pt x="24" y="9"/>
                    <a:pt x="22" y="5"/>
                    <a:pt x="19" y="1"/>
                  </a:cubicBezTo>
                  <a:cubicBezTo>
                    <a:pt x="16" y="4"/>
                    <a:pt x="10" y="7"/>
                    <a:pt x="7" y="2"/>
                  </a:cubicBezTo>
                </a:path>
              </a:pathLst>
            </a:custGeom>
            <a:solidFill>
              <a:srgbClr val="F7B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223" name="Freeform 115"/>
            <p:cNvSpPr>
              <a:spLocks/>
            </p:cNvSpPr>
            <p:nvPr/>
          </p:nvSpPr>
          <p:spPr bwMode="auto">
            <a:xfrm>
              <a:off x="2288" y="3187"/>
              <a:ext cx="94" cy="78"/>
            </a:xfrm>
            <a:custGeom>
              <a:avLst/>
              <a:gdLst>
                <a:gd name="T0" fmla="*/ 12 w 42"/>
                <a:gd name="T1" fmla="*/ 2 h 35"/>
                <a:gd name="T2" fmla="*/ 23 w 42"/>
                <a:gd name="T3" fmla="*/ 15 h 35"/>
                <a:gd name="T4" fmla="*/ 32 w 42"/>
                <a:gd name="T5" fmla="*/ 27 h 35"/>
                <a:gd name="T6" fmla="*/ 42 w 42"/>
                <a:gd name="T7" fmla="*/ 35 h 35"/>
                <a:gd name="T8" fmla="*/ 33 w 42"/>
                <a:gd name="T9" fmla="*/ 14 h 35"/>
                <a:gd name="T10" fmla="*/ 14 w 42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35">
                  <a:moveTo>
                    <a:pt x="12" y="2"/>
                  </a:moveTo>
                  <a:cubicBezTo>
                    <a:pt x="0" y="12"/>
                    <a:pt x="20" y="12"/>
                    <a:pt x="23" y="15"/>
                  </a:cubicBezTo>
                  <a:cubicBezTo>
                    <a:pt x="26" y="18"/>
                    <a:pt x="28" y="23"/>
                    <a:pt x="32" y="27"/>
                  </a:cubicBezTo>
                  <a:cubicBezTo>
                    <a:pt x="35" y="29"/>
                    <a:pt x="39" y="32"/>
                    <a:pt x="42" y="35"/>
                  </a:cubicBezTo>
                  <a:cubicBezTo>
                    <a:pt x="35" y="34"/>
                    <a:pt x="33" y="20"/>
                    <a:pt x="33" y="14"/>
                  </a:cubicBezTo>
                  <a:cubicBezTo>
                    <a:pt x="26" y="19"/>
                    <a:pt x="13" y="7"/>
                    <a:pt x="14" y="0"/>
                  </a:cubicBezTo>
                </a:path>
              </a:pathLst>
            </a:custGeom>
            <a:solidFill>
              <a:srgbClr val="F7B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224" name="Freeform 116"/>
            <p:cNvSpPr>
              <a:spLocks/>
            </p:cNvSpPr>
            <p:nvPr/>
          </p:nvSpPr>
          <p:spPr bwMode="auto">
            <a:xfrm>
              <a:off x="2420" y="3380"/>
              <a:ext cx="38" cy="65"/>
            </a:xfrm>
            <a:custGeom>
              <a:avLst/>
              <a:gdLst>
                <a:gd name="T0" fmla="*/ 6 w 17"/>
                <a:gd name="T1" fmla="*/ 1 h 29"/>
                <a:gd name="T2" fmla="*/ 9 w 17"/>
                <a:gd name="T3" fmla="*/ 11 h 29"/>
                <a:gd name="T4" fmla="*/ 2 w 17"/>
                <a:gd name="T5" fmla="*/ 20 h 29"/>
                <a:gd name="T6" fmla="*/ 17 w 17"/>
                <a:gd name="T7" fmla="*/ 27 h 29"/>
                <a:gd name="T8" fmla="*/ 17 w 17"/>
                <a:gd name="T9" fmla="*/ 19 h 29"/>
                <a:gd name="T10" fmla="*/ 17 w 17"/>
                <a:gd name="T11" fmla="*/ 21 h 29"/>
                <a:gd name="T12" fmla="*/ 15 w 17"/>
                <a:gd name="T13" fmla="*/ 7 h 29"/>
                <a:gd name="T14" fmla="*/ 6 w 17"/>
                <a:gd name="T1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29">
                  <a:moveTo>
                    <a:pt x="6" y="1"/>
                  </a:moveTo>
                  <a:cubicBezTo>
                    <a:pt x="6" y="4"/>
                    <a:pt x="9" y="8"/>
                    <a:pt x="9" y="11"/>
                  </a:cubicBezTo>
                  <a:cubicBezTo>
                    <a:pt x="9" y="15"/>
                    <a:pt x="3" y="17"/>
                    <a:pt x="2" y="20"/>
                  </a:cubicBezTo>
                  <a:cubicBezTo>
                    <a:pt x="0" y="28"/>
                    <a:pt x="11" y="29"/>
                    <a:pt x="17" y="27"/>
                  </a:cubicBezTo>
                  <a:cubicBezTo>
                    <a:pt x="8" y="29"/>
                    <a:pt x="10" y="16"/>
                    <a:pt x="17" y="19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3" y="26"/>
                    <a:pt x="12" y="13"/>
                    <a:pt x="15" y="7"/>
                  </a:cubicBezTo>
                  <a:cubicBezTo>
                    <a:pt x="12" y="4"/>
                    <a:pt x="9" y="3"/>
                    <a:pt x="6" y="0"/>
                  </a:cubicBezTo>
                </a:path>
              </a:pathLst>
            </a:custGeom>
            <a:solidFill>
              <a:srgbClr val="F7B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225" name="Freeform 117"/>
            <p:cNvSpPr>
              <a:spLocks/>
            </p:cNvSpPr>
            <p:nvPr/>
          </p:nvSpPr>
          <p:spPr bwMode="auto">
            <a:xfrm>
              <a:off x="2506" y="3469"/>
              <a:ext cx="94" cy="52"/>
            </a:xfrm>
            <a:custGeom>
              <a:avLst/>
              <a:gdLst>
                <a:gd name="T0" fmla="*/ 1 w 42"/>
                <a:gd name="T1" fmla="*/ 7 h 23"/>
                <a:gd name="T2" fmla="*/ 30 w 42"/>
                <a:gd name="T3" fmla="*/ 12 h 23"/>
                <a:gd name="T4" fmla="*/ 42 w 42"/>
                <a:gd name="T5" fmla="*/ 13 h 23"/>
                <a:gd name="T6" fmla="*/ 32 w 42"/>
                <a:gd name="T7" fmla="*/ 12 h 23"/>
                <a:gd name="T8" fmla="*/ 14 w 42"/>
                <a:gd name="T9" fmla="*/ 5 h 23"/>
                <a:gd name="T10" fmla="*/ 15 w 42"/>
                <a:gd name="T11" fmla="*/ 0 h 23"/>
                <a:gd name="T12" fmla="*/ 12 w 42"/>
                <a:gd name="T13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23">
                  <a:moveTo>
                    <a:pt x="1" y="7"/>
                  </a:moveTo>
                  <a:cubicBezTo>
                    <a:pt x="0" y="20"/>
                    <a:pt x="22" y="9"/>
                    <a:pt x="30" y="12"/>
                  </a:cubicBezTo>
                  <a:cubicBezTo>
                    <a:pt x="32" y="14"/>
                    <a:pt x="41" y="23"/>
                    <a:pt x="42" y="13"/>
                  </a:cubicBezTo>
                  <a:cubicBezTo>
                    <a:pt x="42" y="4"/>
                    <a:pt x="34" y="9"/>
                    <a:pt x="32" y="12"/>
                  </a:cubicBezTo>
                  <a:cubicBezTo>
                    <a:pt x="29" y="4"/>
                    <a:pt x="20" y="7"/>
                    <a:pt x="14" y="5"/>
                  </a:cubicBezTo>
                  <a:cubicBezTo>
                    <a:pt x="15" y="4"/>
                    <a:pt x="15" y="2"/>
                    <a:pt x="15" y="0"/>
                  </a:cubicBezTo>
                  <a:cubicBezTo>
                    <a:pt x="13" y="2"/>
                    <a:pt x="11" y="6"/>
                    <a:pt x="12" y="9"/>
                  </a:cubicBezTo>
                </a:path>
              </a:pathLst>
            </a:custGeom>
            <a:solidFill>
              <a:srgbClr val="F7B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226" name="Freeform 118"/>
            <p:cNvSpPr>
              <a:spLocks/>
            </p:cNvSpPr>
            <p:nvPr/>
          </p:nvSpPr>
          <p:spPr bwMode="auto">
            <a:xfrm>
              <a:off x="2622" y="3530"/>
              <a:ext cx="47" cy="54"/>
            </a:xfrm>
            <a:custGeom>
              <a:avLst/>
              <a:gdLst>
                <a:gd name="T0" fmla="*/ 2 w 21"/>
                <a:gd name="T1" fmla="*/ 0 h 24"/>
                <a:gd name="T2" fmla="*/ 12 w 21"/>
                <a:gd name="T3" fmla="*/ 15 h 24"/>
                <a:gd name="T4" fmla="*/ 15 w 21"/>
                <a:gd name="T5" fmla="*/ 21 h 24"/>
                <a:gd name="T6" fmla="*/ 21 w 21"/>
                <a:gd name="T7" fmla="*/ 24 h 24"/>
                <a:gd name="T8" fmla="*/ 18 w 21"/>
                <a:gd name="T9" fmla="*/ 1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4">
                  <a:moveTo>
                    <a:pt x="2" y="0"/>
                  </a:moveTo>
                  <a:cubicBezTo>
                    <a:pt x="0" y="7"/>
                    <a:pt x="9" y="10"/>
                    <a:pt x="12" y="15"/>
                  </a:cubicBezTo>
                  <a:cubicBezTo>
                    <a:pt x="14" y="18"/>
                    <a:pt x="12" y="18"/>
                    <a:pt x="15" y="21"/>
                  </a:cubicBezTo>
                  <a:cubicBezTo>
                    <a:pt x="16" y="23"/>
                    <a:pt x="19" y="23"/>
                    <a:pt x="21" y="24"/>
                  </a:cubicBezTo>
                  <a:cubicBezTo>
                    <a:pt x="20" y="22"/>
                    <a:pt x="20" y="20"/>
                    <a:pt x="18" y="18"/>
                  </a:cubicBezTo>
                </a:path>
              </a:pathLst>
            </a:custGeom>
            <a:solidFill>
              <a:srgbClr val="F7B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227" name="Freeform 119"/>
            <p:cNvSpPr>
              <a:spLocks/>
            </p:cNvSpPr>
            <p:nvPr/>
          </p:nvSpPr>
          <p:spPr bwMode="auto">
            <a:xfrm>
              <a:off x="2766" y="3503"/>
              <a:ext cx="157" cy="74"/>
            </a:xfrm>
            <a:custGeom>
              <a:avLst/>
              <a:gdLst>
                <a:gd name="T0" fmla="*/ 0 w 70"/>
                <a:gd name="T1" fmla="*/ 26 h 33"/>
                <a:gd name="T2" fmla="*/ 19 w 70"/>
                <a:gd name="T3" fmla="*/ 26 h 33"/>
                <a:gd name="T4" fmla="*/ 41 w 70"/>
                <a:gd name="T5" fmla="*/ 31 h 33"/>
                <a:gd name="T6" fmla="*/ 70 w 70"/>
                <a:gd name="T7" fmla="*/ 29 h 33"/>
                <a:gd name="T8" fmla="*/ 62 w 70"/>
                <a:gd name="T9" fmla="*/ 18 h 33"/>
                <a:gd name="T10" fmla="*/ 61 w 70"/>
                <a:gd name="T11" fmla="*/ 0 h 33"/>
                <a:gd name="T12" fmla="*/ 54 w 70"/>
                <a:gd name="T13" fmla="*/ 26 h 33"/>
                <a:gd name="T14" fmla="*/ 54 w 70"/>
                <a:gd name="T15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33">
                  <a:moveTo>
                    <a:pt x="0" y="26"/>
                  </a:moveTo>
                  <a:cubicBezTo>
                    <a:pt x="3" y="30"/>
                    <a:pt x="14" y="26"/>
                    <a:pt x="19" y="26"/>
                  </a:cubicBezTo>
                  <a:cubicBezTo>
                    <a:pt x="27" y="27"/>
                    <a:pt x="33" y="32"/>
                    <a:pt x="41" y="31"/>
                  </a:cubicBezTo>
                  <a:cubicBezTo>
                    <a:pt x="50" y="30"/>
                    <a:pt x="62" y="33"/>
                    <a:pt x="70" y="29"/>
                  </a:cubicBezTo>
                  <a:cubicBezTo>
                    <a:pt x="67" y="26"/>
                    <a:pt x="64" y="22"/>
                    <a:pt x="62" y="18"/>
                  </a:cubicBezTo>
                  <a:cubicBezTo>
                    <a:pt x="59" y="11"/>
                    <a:pt x="62" y="7"/>
                    <a:pt x="61" y="0"/>
                  </a:cubicBezTo>
                  <a:cubicBezTo>
                    <a:pt x="55" y="5"/>
                    <a:pt x="62" y="27"/>
                    <a:pt x="54" y="26"/>
                  </a:cubicBezTo>
                  <a:cubicBezTo>
                    <a:pt x="53" y="27"/>
                    <a:pt x="54" y="27"/>
                    <a:pt x="54" y="27"/>
                  </a:cubicBezTo>
                </a:path>
              </a:pathLst>
            </a:custGeom>
            <a:solidFill>
              <a:srgbClr val="F7B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228" name="Freeform 120"/>
            <p:cNvSpPr>
              <a:spLocks/>
            </p:cNvSpPr>
            <p:nvPr/>
          </p:nvSpPr>
          <p:spPr bwMode="auto">
            <a:xfrm>
              <a:off x="2806" y="3463"/>
              <a:ext cx="94" cy="47"/>
            </a:xfrm>
            <a:custGeom>
              <a:avLst/>
              <a:gdLst>
                <a:gd name="T0" fmla="*/ 0 w 42"/>
                <a:gd name="T1" fmla="*/ 15 h 21"/>
                <a:gd name="T2" fmla="*/ 0 w 42"/>
                <a:gd name="T3" fmla="*/ 17 h 21"/>
                <a:gd name="T4" fmla="*/ 12 w 42"/>
                <a:gd name="T5" fmla="*/ 18 h 21"/>
                <a:gd name="T6" fmla="*/ 28 w 42"/>
                <a:gd name="T7" fmla="*/ 20 h 21"/>
                <a:gd name="T8" fmla="*/ 42 w 42"/>
                <a:gd name="T9" fmla="*/ 6 h 21"/>
                <a:gd name="T10" fmla="*/ 28 w 42"/>
                <a:gd name="T11" fmla="*/ 0 h 21"/>
                <a:gd name="T12" fmla="*/ 25 w 42"/>
                <a:gd name="T13" fmla="*/ 15 h 21"/>
                <a:gd name="T14" fmla="*/ 17 w 42"/>
                <a:gd name="T15" fmla="*/ 12 h 21"/>
                <a:gd name="T16" fmla="*/ 8 w 42"/>
                <a:gd name="T17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21">
                  <a:moveTo>
                    <a:pt x="0" y="15"/>
                  </a:moveTo>
                  <a:cubicBezTo>
                    <a:pt x="0" y="16"/>
                    <a:pt x="0" y="16"/>
                    <a:pt x="0" y="17"/>
                  </a:cubicBezTo>
                  <a:cubicBezTo>
                    <a:pt x="3" y="19"/>
                    <a:pt x="8" y="18"/>
                    <a:pt x="12" y="18"/>
                  </a:cubicBezTo>
                  <a:cubicBezTo>
                    <a:pt x="17" y="19"/>
                    <a:pt x="23" y="21"/>
                    <a:pt x="28" y="20"/>
                  </a:cubicBezTo>
                  <a:cubicBezTo>
                    <a:pt x="35" y="18"/>
                    <a:pt x="35" y="5"/>
                    <a:pt x="42" y="6"/>
                  </a:cubicBezTo>
                  <a:cubicBezTo>
                    <a:pt x="39" y="4"/>
                    <a:pt x="32" y="3"/>
                    <a:pt x="28" y="0"/>
                  </a:cubicBezTo>
                  <a:cubicBezTo>
                    <a:pt x="31" y="5"/>
                    <a:pt x="33" y="16"/>
                    <a:pt x="25" y="15"/>
                  </a:cubicBezTo>
                  <a:cubicBezTo>
                    <a:pt x="21" y="15"/>
                    <a:pt x="21" y="12"/>
                    <a:pt x="17" y="12"/>
                  </a:cubicBezTo>
                  <a:cubicBezTo>
                    <a:pt x="14" y="12"/>
                    <a:pt x="11" y="16"/>
                    <a:pt x="8" y="16"/>
                  </a:cubicBezTo>
                </a:path>
              </a:pathLst>
            </a:custGeom>
            <a:solidFill>
              <a:srgbClr val="F7B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229" name="Freeform 121"/>
            <p:cNvSpPr>
              <a:spLocks/>
            </p:cNvSpPr>
            <p:nvPr/>
          </p:nvSpPr>
          <p:spPr bwMode="auto">
            <a:xfrm>
              <a:off x="2566" y="2327"/>
              <a:ext cx="90" cy="99"/>
            </a:xfrm>
            <a:custGeom>
              <a:avLst/>
              <a:gdLst>
                <a:gd name="T0" fmla="*/ 5 w 40"/>
                <a:gd name="T1" fmla="*/ 16 h 44"/>
                <a:gd name="T2" fmla="*/ 6 w 40"/>
                <a:gd name="T3" fmla="*/ 37 h 44"/>
                <a:gd name="T4" fmla="*/ 25 w 40"/>
                <a:gd name="T5" fmla="*/ 32 h 44"/>
                <a:gd name="T6" fmla="*/ 34 w 40"/>
                <a:gd name="T7" fmla="*/ 24 h 44"/>
                <a:gd name="T8" fmla="*/ 38 w 40"/>
                <a:gd name="T9" fmla="*/ 0 h 44"/>
                <a:gd name="T10" fmla="*/ 36 w 40"/>
                <a:gd name="T11" fmla="*/ 10 h 44"/>
                <a:gd name="T12" fmla="*/ 31 w 40"/>
                <a:gd name="T13" fmla="*/ 22 h 44"/>
                <a:gd name="T14" fmla="*/ 5 w 40"/>
                <a:gd name="T15" fmla="*/ 2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4">
                  <a:moveTo>
                    <a:pt x="5" y="16"/>
                  </a:moveTo>
                  <a:cubicBezTo>
                    <a:pt x="0" y="19"/>
                    <a:pt x="2" y="33"/>
                    <a:pt x="6" y="37"/>
                  </a:cubicBezTo>
                  <a:cubicBezTo>
                    <a:pt x="13" y="44"/>
                    <a:pt x="19" y="36"/>
                    <a:pt x="25" y="32"/>
                  </a:cubicBezTo>
                  <a:cubicBezTo>
                    <a:pt x="28" y="28"/>
                    <a:pt x="32" y="28"/>
                    <a:pt x="34" y="24"/>
                  </a:cubicBezTo>
                  <a:cubicBezTo>
                    <a:pt x="38" y="18"/>
                    <a:pt x="40" y="5"/>
                    <a:pt x="38" y="0"/>
                  </a:cubicBezTo>
                  <a:cubicBezTo>
                    <a:pt x="34" y="3"/>
                    <a:pt x="36" y="6"/>
                    <a:pt x="36" y="10"/>
                  </a:cubicBezTo>
                  <a:cubicBezTo>
                    <a:pt x="36" y="16"/>
                    <a:pt x="34" y="18"/>
                    <a:pt x="31" y="22"/>
                  </a:cubicBezTo>
                  <a:cubicBezTo>
                    <a:pt x="25" y="28"/>
                    <a:pt x="9" y="34"/>
                    <a:pt x="5" y="22"/>
                  </a:cubicBezTo>
                </a:path>
              </a:pathLst>
            </a:custGeom>
            <a:solidFill>
              <a:srgbClr val="F7B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230" name="Freeform 122"/>
            <p:cNvSpPr>
              <a:spLocks/>
            </p:cNvSpPr>
            <p:nvPr/>
          </p:nvSpPr>
          <p:spPr bwMode="auto">
            <a:xfrm>
              <a:off x="2454" y="2457"/>
              <a:ext cx="31" cy="61"/>
            </a:xfrm>
            <a:custGeom>
              <a:avLst/>
              <a:gdLst>
                <a:gd name="T0" fmla="*/ 4 w 14"/>
                <a:gd name="T1" fmla="*/ 6 h 27"/>
                <a:gd name="T2" fmla="*/ 3 w 14"/>
                <a:gd name="T3" fmla="*/ 26 h 27"/>
                <a:gd name="T4" fmla="*/ 14 w 14"/>
                <a:gd name="T5" fmla="*/ 24 h 27"/>
                <a:gd name="T6" fmla="*/ 5 w 14"/>
                <a:gd name="T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7">
                  <a:moveTo>
                    <a:pt x="4" y="6"/>
                  </a:moveTo>
                  <a:cubicBezTo>
                    <a:pt x="3" y="9"/>
                    <a:pt x="0" y="23"/>
                    <a:pt x="3" y="26"/>
                  </a:cubicBezTo>
                  <a:cubicBezTo>
                    <a:pt x="5" y="27"/>
                    <a:pt x="11" y="23"/>
                    <a:pt x="14" y="24"/>
                  </a:cubicBezTo>
                  <a:cubicBezTo>
                    <a:pt x="8" y="17"/>
                    <a:pt x="2" y="11"/>
                    <a:pt x="5" y="0"/>
                  </a:cubicBezTo>
                </a:path>
              </a:pathLst>
            </a:custGeom>
            <a:solidFill>
              <a:srgbClr val="F7B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231" name="Freeform 123"/>
            <p:cNvSpPr>
              <a:spLocks/>
            </p:cNvSpPr>
            <p:nvPr/>
          </p:nvSpPr>
          <p:spPr bwMode="auto">
            <a:xfrm>
              <a:off x="2557" y="2574"/>
              <a:ext cx="97" cy="61"/>
            </a:xfrm>
            <a:custGeom>
              <a:avLst/>
              <a:gdLst>
                <a:gd name="T0" fmla="*/ 1 w 43"/>
                <a:gd name="T1" fmla="*/ 6 h 27"/>
                <a:gd name="T2" fmla="*/ 5 w 43"/>
                <a:gd name="T3" fmla="*/ 23 h 27"/>
                <a:gd name="T4" fmla="*/ 18 w 43"/>
                <a:gd name="T5" fmla="*/ 16 h 27"/>
                <a:gd name="T6" fmla="*/ 30 w 43"/>
                <a:gd name="T7" fmla="*/ 7 h 27"/>
                <a:gd name="T8" fmla="*/ 43 w 43"/>
                <a:gd name="T9" fmla="*/ 0 h 27"/>
                <a:gd name="T10" fmla="*/ 9 w 43"/>
                <a:gd name="T11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7">
                  <a:moveTo>
                    <a:pt x="1" y="6"/>
                  </a:moveTo>
                  <a:cubicBezTo>
                    <a:pt x="0" y="8"/>
                    <a:pt x="1" y="20"/>
                    <a:pt x="5" y="23"/>
                  </a:cubicBezTo>
                  <a:cubicBezTo>
                    <a:pt x="10" y="27"/>
                    <a:pt x="15" y="20"/>
                    <a:pt x="18" y="16"/>
                  </a:cubicBezTo>
                  <a:cubicBezTo>
                    <a:pt x="22" y="10"/>
                    <a:pt x="23" y="9"/>
                    <a:pt x="30" y="7"/>
                  </a:cubicBezTo>
                  <a:cubicBezTo>
                    <a:pt x="34" y="6"/>
                    <a:pt x="42" y="5"/>
                    <a:pt x="43" y="0"/>
                  </a:cubicBezTo>
                  <a:cubicBezTo>
                    <a:pt x="36" y="0"/>
                    <a:pt x="10" y="23"/>
                    <a:pt x="9" y="5"/>
                  </a:cubicBezTo>
                </a:path>
              </a:pathLst>
            </a:custGeom>
            <a:solidFill>
              <a:srgbClr val="F7B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232" name="Freeform 124"/>
            <p:cNvSpPr>
              <a:spLocks/>
            </p:cNvSpPr>
            <p:nvPr/>
          </p:nvSpPr>
          <p:spPr bwMode="auto">
            <a:xfrm>
              <a:off x="2865" y="2229"/>
              <a:ext cx="47" cy="89"/>
            </a:xfrm>
            <a:custGeom>
              <a:avLst/>
              <a:gdLst>
                <a:gd name="T0" fmla="*/ 3 w 21"/>
                <a:gd name="T1" fmla="*/ 10 h 40"/>
                <a:gd name="T2" fmla="*/ 8 w 21"/>
                <a:gd name="T3" fmla="*/ 23 h 40"/>
                <a:gd name="T4" fmla="*/ 0 w 21"/>
                <a:gd name="T5" fmla="*/ 40 h 40"/>
                <a:gd name="T6" fmla="*/ 21 w 21"/>
                <a:gd name="T7" fmla="*/ 34 h 40"/>
                <a:gd name="T8" fmla="*/ 8 w 21"/>
                <a:gd name="T9" fmla="*/ 15 h 40"/>
                <a:gd name="T10" fmla="*/ 0 w 21"/>
                <a:gd name="T1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0">
                  <a:moveTo>
                    <a:pt x="3" y="10"/>
                  </a:moveTo>
                  <a:cubicBezTo>
                    <a:pt x="2" y="13"/>
                    <a:pt x="7" y="18"/>
                    <a:pt x="8" y="23"/>
                  </a:cubicBezTo>
                  <a:cubicBezTo>
                    <a:pt x="9" y="30"/>
                    <a:pt x="5" y="36"/>
                    <a:pt x="0" y="40"/>
                  </a:cubicBezTo>
                  <a:cubicBezTo>
                    <a:pt x="6" y="39"/>
                    <a:pt x="14" y="36"/>
                    <a:pt x="21" y="34"/>
                  </a:cubicBezTo>
                  <a:cubicBezTo>
                    <a:pt x="17" y="29"/>
                    <a:pt x="10" y="22"/>
                    <a:pt x="8" y="15"/>
                  </a:cubicBezTo>
                  <a:cubicBezTo>
                    <a:pt x="7" y="7"/>
                    <a:pt x="10" y="3"/>
                    <a:pt x="0" y="0"/>
                  </a:cubicBezTo>
                </a:path>
              </a:pathLst>
            </a:custGeom>
            <a:solidFill>
              <a:srgbClr val="F7B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233" name="Freeform 125"/>
            <p:cNvSpPr>
              <a:spLocks/>
            </p:cNvSpPr>
            <p:nvPr/>
          </p:nvSpPr>
          <p:spPr bwMode="auto">
            <a:xfrm>
              <a:off x="2990" y="2242"/>
              <a:ext cx="63" cy="34"/>
            </a:xfrm>
            <a:custGeom>
              <a:avLst/>
              <a:gdLst>
                <a:gd name="T0" fmla="*/ 15 w 28"/>
                <a:gd name="T1" fmla="*/ 0 h 15"/>
                <a:gd name="T2" fmla="*/ 0 w 28"/>
                <a:gd name="T3" fmla="*/ 12 h 15"/>
                <a:gd name="T4" fmla="*/ 17 w 28"/>
                <a:gd name="T5" fmla="*/ 8 h 15"/>
                <a:gd name="T6" fmla="*/ 28 w 28"/>
                <a:gd name="T7" fmla="*/ 15 h 15"/>
                <a:gd name="T8" fmla="*/ 22 w 28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5">
                  <a:moveTo>
                    <a:pt x="15" y="0"/>
                  </a:moveTo>
                  <a:cubicBezTo>
                    <a:pt x="15" y="6"/>
                    <a:pt x="5" y="10"/>
                    <a:pt x="0" y="12"/>
                  </a:cubicBezTo>
                  <a:cubicBezTo>
                    <a:pt x="6" y="12"/>
                    <a:pt x="11" y="8"/>
                    <a:pt x="17" y="8"/>
                  </a:cubicBezTo>
                  <a:cubicBezTo>
                    <a:pt x="23" y="9"/>
                    <a:pt x="24" y="12"/>
                    <a:pt x="28" y="15"/>
                  </a:cubicBezTo>
                  <a:cubicBezTo>
                    <a:pt x="26" y="11"/>
                    <a:pt x="20" y="6"/>
                    <a:pt x="22" y="2"/>
                  </a:cubicBezTo>
                </a:path>
              </a:pathLst>
            </a:custGeom>
            <a:solidFill>
              <a:srgbClr val="F7B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234" name="Freeform 126"/>
            <p:cNvSpPr>
              <a:spLocks/>
            </p:cNvSpPr>
            <p:nvPr/>
          </p:nvSpPr>
          <p:spPr bwMode="auto">
            <a:xfrm>
              <a:off x="3655" y="2610"/>
              <a:ext cx="65" cy="36"/>
            </a:xfrm>
            <a:custGeom>
              <a:avLst/>
              <a:gdLst>
                <a:gd name="T0" fmla="*/ 11 w 29"/>
                <a:gd name="T1" fmla="*/ 5 h 16"/>
                <a:gd name="T2" fmla="*/ 17 w 29"/>
                <a:gd name="T3" fmla="*/ 16 h 16"/>
                <a:gd name="T4" fmla="*/ 29 w 29"/>
                <a:gd name="T5" fmla="*/ 3 h 16"/>
                <a:gd name="T6" fmla="*/ 13 w 29"/>
                <a:gd name="T7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11" y="5"/>
                  </a:moveTo>
                  <a:cubicBezTo>
                    <a:pt x="5" y="7"/>
                    <a:pt x="14" y="13"/>
                    <a:pt x="17" y="16"/>
                  </a:cubicBezTo>
                  <a:cubicBezTo>
                    <a:pt x="0" y="10"/>
                    <a:pt x="23" y="3"/>
                    <a:pt x="29" y="3"/>
                  </a:cubicBezTo>
                  <a:cubicBezTo>
                    <a:pt x="25" y="1"/>
                    <a:pt x="18" y="0"/>
                    <a:pt x="13" y="2"/>
                  </a:cubicBezTo>
                </a:path>
              </a:pathLst>
            </a:custGeom>
            <a:solidFill>
              <a:srgbClr val="F7B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235" name="Freeform 127"/>
            <p:cNvSpPr>
              <a:spLocks/>
            </p:cNvSpPr>
            <p:nvPr/>
          </p:nvSpPr>
          <p:spPr bwMode="auto">
            <a:xfrm>
              <a:off x="3708" y="2754"/>
              <a:ext cx="32" cy="38"/>
            </a:xfrm>
            <a:custGeom>
              <a:avLst/>
              <a:gdLst>
                <a:gd name="T0" fmla="*/ 3 w 14"/>
                <a:gd name="T1" fmla="*/ 0 h 17"/>
                <a:gd name="T2" fmla="*/ 14 w 14"/>
                <a:gd name="T3" fmla="*/ 16 h 17"/>
                <a:gd name="T4" fmla="*/ 9 w 14"/>
                <a:gd name="T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7">
                  <a:moveTo>
                    <a:pt x="3" y="0"/>
                  </a:moveTo>
                  <a:cubicBezTo>
                    <a:pt x="0" y="7"/>
                    <a:pt x="7" y="17"/>
                    <a:pt x="14" y="16"/>
                  </a:cubicBezTo>
                  <a:cubicBezTo>
                    <a:pt x="13" y="9"/>
                    <a:pt x="4" y="8"/>
                    <a:pt x="9" y="0"/>
                  </a:cubicBezTo>
                </a:path>
              </a:pathLst>
            </a:custGeom>
            <a:solidFill>
              <a:srgbClr val="F7B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236" name="Freeform 128"/>
            <p:cNvSpPr>
              <a:spLocks/>
            </p:cNvSpPr>
            <p:nvPr/>
          </p:nvSpPr>
          <p:spPr bwMode="auto">
            <a:xfrm>
              <a:off x="3569" y="2698"/>
              <a:ext cx="59" cy="69"/>
            </a:xfrm>
            <a:custGeom>
              <a:avLst/>
              <a:gdLst>
                <a:gd name="T0" fmla="*/ 4 w 26"/>
                <a:gd name="T1" fmla="*/ 7 h 31"/>
                <a:gd name="T2" fmla="*/ 6 w 26"/>
                <a:gd name="T3" fmla="*/ 25 h 31"/>
                <a:gd name="T4" fmla="*/ 17 w 26"/>
                <a:gd name="T5" fmla="*/ 21 h 31"/>
                <a:gd name="T6" fmla="*/ 25 w 26"/>
                <a:gd name="T7" fmla="*/ 31 h 31"/>
                <a:gd name="T8" fmla="*/ 26 w 26"/>
                <a:gd name="T9" fmla="*/ 9 h 31"/>
                <a:gd name="T10" fmla="*/ 9 w 26"/>
                <a:gd name="T11" fmla="*/ 19 h 31"/>
                <a:gd name="T12" fmla="*/ 4 w 26"/>
                <a:gd name="T13" fmla="*/ 0 h 31"/>
                <a:gd name="T14" fmla="*/ 1 w 26"/>
                <a:gd name="T1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31">
                  <a:moveTo>
                    <a:pt x="4" y="7"/>
                  </a:moveTo>
                  <a:cubicBezTo>
                    <a:pt x="6" y="13"/>
                    <a:pt x="6" y="18"/>
                    <a:pt x="6" y="25"/>
                  </a:cubicBezTo>
                  <a:cubicBezTo>
                    <a:pt x="9" y="24"/>
                    <a:pt x="14" y="20"/>
                    <a:pt x="17" y="21"/>
                  </a:cubicBezTo>
                  <a:cubicBezTo>
                    <a:pt x="22" y="21"/>
                    <a:pt x="22" y="28"/>
                    <a:pt x="25" y="31"/>
                  </a:cubicBezTo>
                  <a:cubicBezTo>
                    <a:pt x="20" y="25"/>
                    <a:pt x="18" y="14"/>
                    <a:pt x="26" y="9"/>
                  </a:cubicBezTo>
                  <a:cubicBezTo>
                    <a:pt x="21" y="11"/>
                    <a:pt x="17" y="23"/>
                    <a:pt x="9" y="19"/>
                  </a:cubicBezTo>
                  <a:cubicBezTo>
                    <a:pt x="4" y="16"/>
                    <a:pt x="8" y="5"/>
                    <a:pt x="4" y="0"/>
                  </a:cubicBezTo>
                  <a:cubicBezTo>
                    <a:pt x="3" y="0"/>
                    <a:pt x="0" y="0"/>
                    <a:pt x="1" y="0"/>
                  </a:cubicBezTo>
                </a:path>
              </a:pathLst>
            </a:custGeom>
            <a:solidFill>
              <a:srgbClr val="F7B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237" name="Freeform 129"/>
            <p:cNvSpPr>
              <a:spLocks/>
            </p:cNvSpPr>
            <p:nvPr/>
          </p:nvSpPr>
          <p:spPr bwMode="auto">
            <a:xfrm>
              <a:off x="3423" y="2581"/>
              <a:ext cx="117" cy="63"/>
            </a:xfrm>
            <a:custGeom>
              <a:avLst/>
              <a:gdLst>
                <a:gd name="T0" fmla="*/ 5 w 52"/>
                <a:gd name="T1" fmla="*/ 1 h 28"/>
                <a:gd name="T2" fmla="*/ 14 w 52"/>
                <a:gd name="T3" fmla="*/ 8 h 28"/>
                <a:gd name="T4" fmla="*/ 31 w 52"/>
                <a:gd name="T5" fmla="*/ 5 h 28"/>
                <a:gd name="T6" fmla="*/ 51 w 52"/>
                <a:gd name="T7" fmla="*/ 28 h 28"/>
                <a:gd name="T8" fmla="*/ 49 w 52"/>
                <a:gd name="T9" fmla="*/ 9 h 28"/>
                <a:gd name="T10" fmla="*/ 37 w 52"/>
                <a:gd name="T11" fmla="*/ 6 h 28"/>
                <a:gd name="T12" fmla="*/ 9 w 52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28">
                  <a:moveTo>
                    <a:pt x="5" y="1"/>
                  </a:moveTo>
                  <a:cubicBezTo>
                    <a:pt x="0" y="4"/>
                    <a:pt x="11" y="8"/>
                    <a:pt x="14" y="8"/>
                  </a:cubicBezTo>
                  <a:cubicBezTo>
                    <a:pt x="20" y="7"/>
                    <a:pt x="25" y="4"/>
                    <a:pt x="31" y="5"/>
                  </a:cubicBezTo>
                  <a:cubicBezTo>
                    <a:pt x="43" y="6"/>
                    <a:pt x="51" y="16"/>
                    <a:pt x="51" y="28"/>
                  </a:cubicBezTo>
                  <a:cubicBezTo>
                    <a:pt x="52" y="24"/>
                    <a:pt x="51" y="12"/>
                    <a:pt x="49" y="9"/>
                  </a:cubicBezTo>
                  <a:cubicBezTo>
                    <a:pt x="47" y="6"/>
                    <a:pt x="40" y="7"/>
                    <a:pt x="37" y="6"/>
                  </a:cubicBezTo>
                  <a:cubicBezTo>
                    <a:pt x="31" y="5"/>
                    <a:pt x="13" y="4"/>
                    <a:pt x="9" y="0"/>
                  </a:cubicBezTo>
                </a:path>
              </a:pathLst>
            </a:custGeom>
            <a:solidFill>
              <a:srgbClr val="F7B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238" name="Freeform 130"/>
            <p:cNvSpPr>
              <a:spLocks/>
            </p:cNvSpPr>
            <p:nvPr/>
          </p:nvSpPr>
          <p:spPr bwMode="auto">
            <a:xfrm>
              <a:off x="3475" y="2664"/>
              <a:ext cx="47" cy="51"/>
            </a:xfrm>
            <a:custGeom>
              <a:avLst/>
              <a:gdLst>
                <a:gd name="T0" fmla="*/ 0 w 21"/>
                <a:gd name="T1" fmla="*/ 1 h 23"/>
                <a:gd name="T2" fmla="*/ 21 w 21"/>
                <a:gd name="T3" fmla="*/ 23 h 23"/>
                <a:gd name="T4" fmla="*/ 0 w 21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23">
                  <a:moveTo>
                    <a:pt x="0" y="1"/>
                  </a:moveTo>
                  <a:cubicBezTo>
                    <a:pt x="4" y="9"/>
                    <a:pt x="12" y="21"/>
                    <a:pt x="21" y="23"/>
                  </a:cubicBezTo>
                  <a:cubicBezTo>
                    <a:pt x="15" y="16"/>
                    <a:pt x="8" y="4"/>
                    <a:pt x="0" y="0"/>
                  </a:cubicBezTo>
                </a:path>
              </a:pathLst>
            </a:custGeom>
            <a:solidFill>
              <a:srgbClr val="F7B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239" name="Freeform 131"/>
            <p:cNvSpPr>
              <a:spLocks/>
            </p:cNvSpPr>
            <p:nvPr/>
          </p:nvSpPr>
          <p:spPr bwMode="auto">
            <a:xfrm>
              <a:off x="3560" y="2821"/>
              <a:ext cx="52" cy="36"/>
            </a:xfrm>
            <a:custGeom>
              <a:avLst/>
              <a:gdLst>
                <a:gd name="T0" fmla="*/ 0 w 23"/>
                <a:gd name="T1" fmla="*/ 2 h 16"/>
                <a:gd name="T2" fmla="*/ 12 w 23"/>
                <a:gd name="T3" fmla="*/ 5 h 16"/>
                <a:gd name="T4" fmla="*/ 23 w 23"/>
                <a:gd name="T5" fmla="*/ 16 h 16"/>
                <a:gd name="T6" fmla="*/ 7 w 23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6">
                  <a:moveTo>
                    <a:pt x="0" y="2"/>
                  </a:moveTo>
                  <a:cubicBezTo>
                    <a:pt x="0" y="5"/>
                    <a:pt x="8" y="4"/>
                    <a:pt x="12" y="5"/>
                  </a:cubicBezTo>
                  <a:cubicBezTo>
                    <a:pt x="17" y="7"/>
                    <a:pt x="18" y="14"/>
                    <a:pt x="23" y="16"/>
                  </a:cubicBezTo>
                  <a:cubicBezTo>
                    <a:pt x="19" y="10"/>
                    <a:pt x="11" y="6"/>
                    <a:pt x="7" y="0"/>
                  </a:cubicBezTo>
                </a:path>
              </a:pathLst>
            </a:custGeom>
            <a:solidFill>
              <a:srgbClr val="F7B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240" name="Freeform 132"/>
            <p:cNvSpPr>
              <a:spLocks/>
            </p:cNvSpPr>
            <p:nvPr/>
          </p:nvSpPr>
          <p:spPr bwMode="auto">
            <a:xfrm>
              <a:off x="3659" y="3059"/>
              <a:ext cx="67" cy="67"/>
            </a:xfrm>
            <a:custGeom>
              <a:avLst/>
              <a:gdLst>
                <a:gd name="T0" fmla="*/ 2 w 30"/>
                <a:gd name="T1" fmla="*/ 2 h 30"/>
                <a:gd name="T2" fmla="*/ 12 w 30"/>
                <a:gd name="T3" fmla="*/ 30 h 30"/>
                <a:gd name="T4" fmla="*/ 15 w 30"/>
                <a:gd name="T5" fmla="*/ 12 h 30"/>
                <a:gd name="T6" fmla="*/ 30 w 30"/>
                <a:gd name="T7" fmla="*/ 22 h 30"/>
                <a:gd name="T8" fmla="*/ 16 w 30"/>
                <a:gd name="T9" fmla="*/ 5 h 30"/>
                <a:gd name="T10" fmla="*/ 6 w 30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0">
                  <a:moveTo>
                    <a:pt x="2" y="2"/>
                  </a:moveTo>
                  <a:cubicBezTo>
                    <a:pt x="0" y="7"/>
                    <a:pt x="7" y="27"/>
                    <a:pt x="12" y="30"/>
                  </a:cubicBezTo>
                  <a:cubicBezTo>
                    <a:pt x="17" y="23"/>
                    <a:pt x="4" y="14"/>
                    <a:pt x="15" y="12"/>
                  </a:cubicBezTo>
                  <a:cubicBezTo>
                    <a:pt x="21" y="10"/>
                    <a:pt x="28" y="16"/>
                    <a:pt x="30" y="22"/>
                  </a:cubicBezTo>
                  <a:cubicBezTo>
                    <a:pt x="25" y="18"/>
                    <a:pt x="22" y="6"/>
                    <a:pt x="16" y="5"/>
                  </a:cubicBezTo>
                  <a:cubicBezTo>
                    <a:pt x="9" y="3"/>
                    <a:pt x="8" y="12"/>
                    <a:pt x="6" y="0"/>
                  </a:cubicBezTo>
                </a:path>
              </a:pathLst>
            </a:custGeom>
            <a:solidFill>
              <a:srgbClr val="F7B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241" name="Freeform 133"/>
            <p:cNvSpPr>
              <a:spLocks/>
            </p:cNvSpPr>
            <p:nvPr/>
          </p:nvSpPr>
          <p:spPr bwMode="auto">
            <a:xfrm>
              <a:off x="3497" y="3063"/>
              <a:ext cx="54" cy="103"/>
            </a:xfrm>
            <a:custGeom>
              <a:avLst/>
              <a:gdLst>
                <a:gd name="T0" fmla="*/ 24 w 24"/>
                <a:gd name="T1" fmla="*/ 0 h 46"/>
                <a:gd name="T2" fmla="*/ 20 w 24"/>
                <a:gd name="T3" fmla="*/ 45 h 46"/>
                <a:gd name="T4" fmla="*/ 10 w 24"/>
                <a:gd name="T5" fmla="*/ 46 h 46"/>
                <a:gd name="T6" fmla="*/ 0 w 24"/>
                <a:gd name="T7" fmla="*/ 38 h 46"/>
                <a:gd name="T8" fmla="*/ 0 w 24"/>
                <a:gd name="T9" fmla="*/ 38 h 46"/>
                <a:gd name="T10" fmla="*/ 12 w 24"/>
                <a:gd name="T11" fmla="*/ 40 h 46"/>
                <a:gd name="T12" fmla="*/ 12 w 24"/>
                <a:gd name="T13" fmla="*/ 30 h 46"/>
                <a:gd name="T14" fmla="*/ 18 w 24"/>
                <a:gd name="T15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46">
                  <a:moveTo>
                    <a:pt x="24" y="0"/>
                  </a:moveTo>
                  <a:cubicBezTo>
                    <a:pt x="3" y="5"/>
                    <a:pt x="23" y="34"/>
                    <a:pt x="20" y="45"/>
                  </a:cubicBezTo>
                  <a:cubicBezTo>
                    <a:pt x="17" y="37"/>
                    <a:pt x="13" y="43"/>
                    <a:pt x="10" y="46"/>
                  </a:cubicBezTo>
                  <a:cubicBezTo>
                    <a:pt x="6" y="44"/>
                    <a:pt x="2" y="41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3" y="41"/>
                    <a:pt x="8" y="43"/>
                    <a:pt x="12" y="40"/>
                  </a:cubicBezTo>
                  <a:cubicBezTo>
                    <a:pt x="16" y="37"/>
                    <a:pt x="13" y="34"/>
                    <a:pt x="12" y="30"/>
                  </a:cubicBezTo>
                  <a:cubicBezTo>
                    <a:pt x="11" y="24"/>
                    <a:pt x="10" y="8"/>
                    <a:pt x="18" y="7"/>
                  </a:cubicBezTo>
                </a:path>
              </a:pathLst>
            </a:custGeom>
            <a:solidFill>
              <a:srgbClr val="F7B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242" name="Freeform 134"/>
            <p:cNvSpPr>
              <a:spLocks/>
            </p:cNvSpPr>
            <p:nvPr/>
          </p:nvSpPr>
          <p:spPr bwMode="auto">
            <a:xfrm>
              <a:off x="3497" y="3216"/>
              <a:ext cx="52" cy="116"/>
            </a:xfrm>
            <a:custGeom>
              <a:avLst/>
              <a:gdLst>
                <a:gd name="T0" fmla="*/ 23 w 23"/>
                <a:gd name="T1" fmla="*/ 0 h 52"/>
                <a:gd name="T2" fmla="*/ 15 w 23"/>
                <a:gd name="T3" fmla="*/ 30 h 52"/>
                <a:gd name="T4" fmla="*/ 18 w 23"/>
                <a:gd name="T5" fmla="*/ 52 h 52"/>
                <a:gd name="T6" fmla="*/ 0 w 23"/>
                <a:gd name="T7" fmla="*/ 37 h 52"/>
                <a:gd name="T8" fmla="*/ 12 w 23"/>
                <a:gd name="T9" fmla="*/ 35 h 52"/>
                <a:gd name="T10" fmla="*/ 14 w 23"/>
                <a:gd name="T11" fmla="*/ 2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52">
                  <a:moveTo>
                    <a:pt x="23" y="0"/>
                  </a:moveTo>
                  <a:cubicBezTo>
                    <a:pt x="17" y="7"/>
                    <a:pt x="15" y="21"/>
                    <a:pt x="15" y="30"/>
                  </a:cubicBezTo>
                  <a:cubicBezTo>
                    <a:pt x="15" y="37"/>
                    <a:pt x="19" y="45"/>
                    <a:pt x="18" y="52"/>
                  </a:cubicBezTo>
                  <a:cubicBezTo>
                    <a:pt x="14" y="48"/>
                    <a:pt x="7" y="33"/>
                    <a:pt x="0" y="37"/>
                  </a:cubicBezTo>
                  <a:cubicBezTo>
                    <a:pt x="4" y="35"/>
                    <a:pt x="7" y="33"/>
                    <a:pt x="12" y="35"/>
                  </a:cubicBezTo>
                  <a:cubicBezTo>
                    <a:pt x="14" y="30"/>
                    <a:pt x="12" y="25"/>
                    <a:pt x="14" y="20"/>
                  </a:cubicBezTo>
                </a:path>
              </a:pathLst>
            </a:custGeom>
            <a:solidFill>
              <a:srgbClr val="F7B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243" name="Freeform 135"/>
            <p:cNvSpPr>
              <a:spLocks/>
            </p:cNvSpPr>
            <p:nvPr/>
          </p:nvSpPr>
          <p:spPr bwMode="auto">
            <a:xfrm>
              <a:off x="3470" y="2821"/>
              <a:ext cx="39" cy="78"/>
            </a:xfrm>
            <a:custGeom>
              <a:avLst/>
              <a:gdLst>
                <a:gd name="T0" fmla="*/ 5 w 17"/>
                <a:gd name="T1" fmla="*/ 17 h 35"/>
                <a:gd name="T2" fmla="*/ 17 w 17"/>
                <a:gd name="T3" fmla="*/ 35 h 35"/>
                <a:gd name="T4" fmla="*/ 14 w 17"/>
                <a:gd name="T5" fmla="*/ 10 h 35"/>
                <a:gd name="T6" fmla="*/ 0 w 17"/>
                <a:gd name="T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35">
                  <a:moveTo>
                    <a:pt x="5" y="17"/>
                  </a:moveTo>
                  <a:cubicBezTo>
                    <a:pt x="5" y="17"/>
                    <a:pt x="16" y="31"/>
                    <a:pt x="17" y="35"/>
                  </a:cubicBezTo>
                  <a:cubicBezTo>
                    <a:pt x="11" y="30"/>
                    <a:pt x="9" y="17"/>
                    <a:pt x="14" y="10"/>
                  </a:cubicBezTo>
                  <a:cubicBezTo>
                    <a:pt x="10" y="7"/>
                    <a:pt x="1" y="6"/>
                    <a:pt x="0" y="0"/>
                  </a:cubicBezTo>
                </a:path>
              </a:pathLst>
            </a:custGeom>
            <a:solidFill>
              <a:srgbClr val="F7B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244" name="Freeform 136"/>
            <p:cNvSpPr>
              <a:spLocks/>
            </p:cNvSpPr>
            <p:nvPr/>
          </p:nvSpPr>
          <p:spPr bwMode="auto">
            <a:xfrm>
              <a:off x="3814" y="3101"/>
              <a:ext cx="20" cy="21"/>
            </a:xfrm>
            <a:custGeom>
              <a:avLst/>
              <a:gdLst>
                <a:gd name="T0" fmla="*/ 0 w 9"/>
                <a:gd name="T1" fmla="*/ 2 h 9"/>
                <a:gd name="T2" fmla="*/ 0 w 9"/>
                <a:gd name="T3" fmla="*/ 9 h 9"/>
                <a:gd name="T4" fmla="*/ 9 w 9"/>
                <a:gd name="T5" fmla="*/ 1 h 9"/>
                <a:gd name="T6" fmla="*/ 4 w 9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9">
                  <a:moveTo>
                    <a:pt x="0" y="2"/>
                  </a:moveTo>
                  <a:cubicBezTo>
                    <a:pt x="0" y="2"/>
                    <a:pt x="0" y="7"/>
                    <a:pt x="0" y="9"/>
                  </a:cubicBezTo>
                  <a:cubicBezTo>
                    <a:pt x="2" y="5"/>
                    <a:pt x="4" y="0"/>
                    <a:pt x="9" y="1"/>
                  </a:cubicBezTo>
                  <a:cubicBezTo>
                    <a:pt x="7" y="1"/>
                    <a:pt x="5" y="0"/>
                    <a:pt x="4" y="0"/>
                  </a:cubicBezTo>
                </a:path>
              </a:pathLst>
            </a:custGeom>
            <a:solidFill>
              <a:srgbClr val="F7B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245" name="Freeform 137"/>
            <p:cNvSpPr>
              <a:spLocks/>
            </p:cNvSpPr>
            <p:nvPr/>
          </p:nvSpPr>
          <p:spPr bwMode="auto">
            <a:xfrm>
              <a:off x="3594" y="2511"/>
              <a:ext cx="29" cy="43"/>
            </a:xfrm>
            <a:custGeom>
              <a:avLst/>
              <a:gdLst>
                <a:gd name="T0" fmla="*/ 0 w 13"/>
                <a:gd name="T1" fmla="*/ 0 h 19"/>
                <a:gd name="T2" fmla="*/ 12 w 13"/>
                <a:gd name="T3" fmla="*/ 19 h 19"/>
                <a:gd name="T4" fmla="*/ 5 w 13"/>
                <a:gd name="T5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9">
                  <a:moveTo>
                    <a:pt x="0" y="0"/>
                  </a:moveTo>
                  <a:cubicBezTo>
                    <a:pt x="8" y="1"/>
                    <a:pt x="7" y="15"/>
                    <a:pt x="12" y="19"/>
                  </a:cubicBezTo>
                  <a:cubicBezTo>
                    <a:pt x="13" y="13"/>
                    <a:pt x="13" y="1"/>
                    <a:pt x="5" y="2"/>
                  </a:cubicBezTo>
                </a:path>
              </a:pathLst>
            </a:custGeom>
            <a:solidFill>
              <a:srgbClr val="F7B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246" name="Freeform 138"/>
            <p:cNvSpPr>
              <a:spLocks/>
            </p:cNvSpPr>
            <p:nvPr/>
          </p:nvSpPr>
          <p:spPr bwMode="auto">
            <a:xfrm>
              <a:off x="2528" y="2870"/>
              <a:ext cx="92" cy="59"/>
            </a:xfrm>
            <a:custGeom>
              <a:avLst/>
              <a:gdLst>
                <a:gd name="T0" fmla="*/ 9 w 41"/>
                <a:gd name="T1" fmla="*/ 18 h 26"/>
                <a:gd name="T2" fmla="*/ 6 w 41"/>
                <a:gd name="T3" fmla="*/ 25 h 26"/>
                <a:gd name="T4" fmla="*/ 18 w 41"/>
                <a:gd name="T5" fmla="*/ 22 h 26"/>
                <a:gd name="T6" fmla="*/ 41 w 41"/>
                <a:gd name="T7" fmla="*/ 18 h 26"/>
                <a:gd name="T8" fmla="*/ 31 w 41"/>
                <a:gd name="T9" fmla="*/ 16 h 26"/>
                <a:gd name="T10" fmla="*/ 21 w 41"/>
                <a:gd name="T11" fmla="*/ 16 h 26"/>
                <a:gd name="T12" fmla="*/ 6 w 41"/>
                <a:gd name="T13" fmla="*/ 0 h 26"/>
                <a:gd name="T14" fmla="*/ 10 w 41"/>
                <a:gd name="T15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6">
                  <a:moveTo>
                    <a:pt x="9" y="18"/>
                  </a:moveTo>
                  <a:cubicBezTo>
                    <a:pt x="5" y="20"/>
                    <a:pt x="0" y="23"/>
                    <a:pt x="6" y="25"/>
                  </a:cubicBezTo>
                  <a:cubicBezTo>
                    <a:pt x="9" y="26"/>
                    <a:pt x="15" y="23"/>
                    <a:pt x="18" y="22"/>
                  </a:cubicBezTo>
                  <a:cubicBezTo>
                    <a:pt x="26" y="19"/>
                    <a:pt x="32" y="16"/>
                    <a:pt x="41" y="18"/>
                  </a:cubicBezTo>
                  <a:cubicBezTo>
                    <a:pt x="38" y="17"/>
                    <a:pt x="34" y="16"/>
                    <a:pt x="31" y="16"/>
                  </a:cubicBezTo>
                  <a:cubicBezTo>
                    <a:pt x="28" y="15"/>
                    <a:pt x="23" y="17"/>
                    <a:pt x="21" y="16"/>
                  </a:cubicBezTo>
                  <a:cubicBezTo>
                    <a:pt x="15" y="14"/>
                    <a:pt x="11" y="4"/>
                    <a:pt x="6" y="0"/>
                  </a:cubicBezTo>
                  <a:cubicBezTo>
                    <a:pt x="6" y="5"/>
                    <a:pt x="18" y="17"/>
                    <a:pt x="10" y="17"/>
                  </a:cubicBezTo>
                </a:path>
              </a:pathLst>
            </a:custGeom>
            <a:solidFill>
              <a:srgbClr val="B24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247" name="Freeform 139"/>
            <p:cNvSpPr>
              <a:spLocks/>
            </p:cNvSpPr>
            <p:nvPr/>
          </p:nvSpPr>
          <p:spPr bwMode="auto">
            <a:xfrm>
              <a:off x="2658" y="2680"/>
              <a:ext cx="110" cy="134"/>
            </a:xfrm>
            <a:custGeom>
              <a:avLst/>
              <a:gdLst>
                <a:gd name="T0" fmla="*/ 3 w 49"/>
                <a:gd name="T1" fmla="*/ 51 h 60"/>
                <a:gd name="T2" fmla="*/ 8 w 49"/>
                <a:gd name="T3" fmla="*/ 35 h 60"/>
                <a:gd name="T4" fmla="*/ 7 w 49"/>
                <a:gd name="T5" fmla="*/ 25 h 60"/>
                <a:gd name="T6" fmla="*/ 4 w 49"/>
                <a:gd name="T7" fmla="*/ 19 h 60"/>
                <a:gd name="T8" fmla="*/ 29 w 49"/>
                <a:gd name="T9" fmla="*/ 12 h 60"/>
                <a:gd name="T10" fmla="*/ 49 w 49"/>
                <a:gd name="T11" fmla="*/ 0 h 60"/>
                <a:gd name="T12" fmla="*/ 15 w 49"/>
                <a:gd name="T13" fmla="*/ 27 h 60"/>
                <a:gd name="T14" fmla="*/ 13 w 49"/>
                <a:gd name="T15" fmla="*/ 49 h 60"/>
                <a:gd name="T16" fmla="*/ 9 w 49"/>
                <a:gd name="T17" fmla="*/ 58 h 60"/>
                <a:gd name="T18" fmla="*/ 0 w 49"/>
                <a:gd name="T19" fmla="*/ 5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60">
                  <a:moveTo>
                    <a:pt x="3" y="51"/>
                  </a:moveTo>
                  <a:cubicBezTo>
                    <a:pt x="11" y="46"/>
                    <a:pt x="10" y="44"/>
                    <a:pt x="8" y="35"/>
                  </a:cubicBezTo>
                  <a:cubicBezTo>
                    <a:pt x="7" y="31"/>
                    <a:pt x="7" y="29"/>
                    <a:pt x="7" y="25"/>
                  </a:cubicBezTo>
                  <a:cubicBezTo>
                    <a:pt x="7" y="23"/>
                    <a:pt x="11" y="20"/>
                    <a:pt x="4" y="19"/>
                  </a:cubicBezTo>
                  <a:cubicBezTo>
                    <a:pt x="7" y="12"/>
                    <a:pt x="23" y="12"/>
                    <a:pt x="29" y="12"/>
                  </a:cubicBezTo>
                  <a:cubicBezTo>
                    <a:pt x="38" y="12"/>
                    <a:pt x="44" y="7"/>
                    <a:pt x="49" y="0"/>
                  </a:cubicBezTo>
                  <a:cubicBezTo>
                    <a:pt x="48" y="22"/>
                    <a:pt x="21" y="10"/>
                    <a:pt x="15" y="27"/>
                  </a:cubicBezTo>
                  <a:cubicBezTo>
                    <a:pt x="12" y="34"/>
                    <a:pt x="15" y="42"/>
                    <a:pt x="13" y="49"/>
                  </a:cubicBezTo>
                  <a:cubicBezTo>
                    <a:pt x="12" y="52"/>
                    <a:pt x="12" y="56"/>
                    <a:pt x="9" y="58"/>
                  </a:cubicBezTo>
                  <a:cubicBezTo>
                    <a:pt x="6" y="60"/>
                    <a:pt x="3" y="58"/>
                    <a:pt x="0" y="59"/>
                  </a:cubicBezTo>
                </a:path>
              </a:pathLst>
            </a:custGeom>
            <a:solidFill>
              <a:srgbClr val="B24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248" name="Freeform 140"/>
            <p:cNvSpPr>
              <a:spLocks/>
            </p:cNvSpPr>
            <p:nvPr/>
          </p:nvSpPr>
          <p:spPr bwMode="auto">
            <a:xfrm>
              <a:off x="2782" y="2554"/>
              <a:ext cx="62" cy="94"/>
            </a:xfrm>
            <a:custGeom>
              <a:avLst/>
              <a:gdLst>
                <a:gd name="T0" fmla="*/ 5 w 28"/>
                <a:gd name="T1" fmla="*/ 34 h 42"/>
                <a:gd name="T2" fmla="*/ 4 w 28"/>
                <a:gd name="T3" fmla="*/ 19 h 42"/>
                <a:gd name="T4" fmla="*/ 0 w 28"/>
                <a:gd name="T5" fmla="*/ 17 h 42"/>
                <a:gd name="T6" fmla="*/ 16 w 28"/>
                <a:gd name="T7" fmla="*/ 12 h 42"/>
                <a:gd name="T8" fmla="*/ 26 w 28"/>
                <a:gd name="T9" fmla="*/ 0 h 42"/>
                <a:gd name="T10" fmla="*/ 16 w 28"/>
                <a:gd name="T11" fmla="*/ 9 h 42"/>
                <a:gd name="T12" fmla="*/ 11 w 28"/>
                <a:gd name="T13" fmla="*/ 23 h 42"/>
                <a:gd name="T14" fmla="*/ 15 w 28"/>
                <a:gd name="T15" fmla="*/ 35 h 42"/>
                <a:gd name="T16" fmla="*/ 5 w 28"/>
                <a:gd name="T17" fmla="*/ 3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42">
                  <a:moveTo>
                    <a:pt x="5" y="34"/>
                  </a:moveTo>
                  <a:cubicBezTo>
                    <a:pt x="3" y="31"/>
                    <a:pt x="5" y="24"/>
                    <a:pt x="4" y="19"/>
                  </a:cubicBezTo>
                  <a:cubicBezTo>
                    <a:pt x="1" y="19"/>
                    <a:pt x="1" y="19"/>
                    <a:pt x="0" y="17"/>
                  </a:cubicBezTo>
                  <a:cubicBezTo>
                    <a:pt x="5" y="16"/>
                    <a:pt x="12" y="16"/>
                    <a:pt x="16" y="12"/>
                  </a:cubicBezTo>
                  <a:cubicBezTo>
                    <a:pt x="20" y="8"/>
                    <a:pt x="20" y="3"/>
                    <a:pt x="26" y="0"/>
                  </a:cubicBezTo>
                  <a:cubicBezTo>
                    <a:pt x="28" y="4"/>
                    <a:pt x="19" y="7"/>
                    <a:pt x="16" y="9"/>
                  </a:cubicBezTo>
                  <a:cubicBezTo>
                    <a:pt x="14" y="12"/>
                    <a:pt x="11" y="19"/>
                    <a:pt x="11" y="23"/>
                  </a:cubicBezTo>
                  <a:cubicBezTo>
                    <a:pt x="10" y="28"/>
                    <a:pt x="15" y="31"/>
                    <a:pt x="15" y="35"/>
                  </a:cubicBezTo>
                  <a:cubicBezTo>
                    <a:pt x="15" y="42"/>
                    <a:pt x="7" y="35"/>
                    <a:pt x="5" y="31"/>
                  </a:cubicBezTo>
                </a:path>
              </a:pathLst>
            </a:custGeom>
            <a:solidFill>
              <a:srgbClr val="B24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249" name="Freeform 141"/>
            <p:cNvSpPr>
              <a:spLocks/>
            </p:cNvSpPr>
            <p:nvPr/>
          </p:nvSpPr>
          <p:spPr bwMode="auto">
            <a:xfrm>
              <a:off x="2838" y="2428"/>
              <a:ext cx="47" cy="115"/>
            </a:xfrm>
            <a:custGeom>
              <a:avLst/>
              <a:gdLst>
                <a:gd name="T0" fmla="*/ 6 w 21"/>
                <a:gd name="T1" fmla="*/ 33 h 51"/>
                <a:gd name="T2" fmla="*/ 0 w 21"/>
                <a:gd name="T3" fmla="*/ 35 h 51"/>
                <a:gd name="T4" fmla="*/ 3 w 21"/>
                <a:gd name="T5" fmla="*/ 51 h 51"/>
                <a:gd name="T6" fmla="*/ 9 w 21"/>
                <a:gd name="T7" fmla="*/ 35 h 51"/>
                <a:gd name="T8" fmla="*/ 15 w 21"/>
                <a:gd name="T9" fmla="*/ 25 h 51"/>
                <a:gd name="T10" fmla="*/ 21 w 21"/>
                <a:gd name="T11" fmla="*/ 1 h 51"/>
                <a:gd name="T12" fmla="*/ 12 w 21"/>
                <a:gd name="T13" fmla="*/ 2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51">
                  <a:moveTo>
                    <a:pt x="6" y="33"/>
                  </a:moveTo>
                  <a:cubicBezTo>
                    <a:pt x="3" y="33"/>
                    <a:pt x="1" y="34"/>
                    <a:pt x="0" y="35"/>
                  </a:cubicBezTo>
                  <a:cubicBezTo>
                    <a:pt x="6" y="39"/>
                    <a:pt x="8" y="44"/>
                    <a:pt x="3" y="51"/>
                  </a:cubicBezTo>
                  <a:cubicBezTo>
                    <a:pt x="6" y="46"/>
                    <a:pt x="8" y="41"/>
                    <a:pt x="9" y="35"/>
                  </a:cubicBezTo>
                  <a:cubicBezTo>
                    <a:pt x="10" y="29"/>
                    <a:pt x="12" y="30"/>
                    <a:pt x="15" y="25"/>
                  </a:cubicBezTo>
                  <a:cubicBezTo>
                    <a:pt x="20" y="18"/>
                    <a:pt x="13" y="7"/>
                    <a:pt x="21" y="1"/>
                  </a:cubicBezTo>
                  <a:cubicBezTo>
                    <a:pt x="9" y="0"/>
                    <a:pt x="19" y="16"/>
                    <a:pt x="12" y="21"/>
                  </a:cubicBezTo>
                </a:path>
              </a:pathLst>
            </a:custGeom>
            <a:solidFill>
              <a:srgbClr val="B24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250" name="Freeform 142"/>
            <p:cNvSpPr>
              <a:spLocks/>
            </p:cNvSpPr>
            <p:nvPr/>
          </p:nvSpPr>
          <p:spPr bwMode="auto">
            <a:xfrm>
              <a:off x="2777" y="3025"/>
              <a:ext cx="168" cy="106"/>
            </a:xfrm>
            <a:custGeom>
              <a:avLst/>
              <a:gdLst>
                <a:gd name="T0" fmla="*/ 24 w 75"/>
                <a:gd name="T1" fmla="*/ 5 h 47"/>
                <a:gd name="T2" fmla="*/ 12 w 75"/>
                <a:gd name="T3" fmla="*/ 11 h 47"/>
                <a:gd name="T4" fmla="*/ 0 w 75"/>
                <a:gd name="T5" fmla="*/ 13 h 47"/>
                <a:gd name="T6" fmla="*/ 12 w 75"/>
                <a:gd name="T7" fmla="*/ 17 h 47"/>
                <a:gd name="T8" fmla="*/ 1 w 75"/>
                <a:gd name="T9" fmla="*/ 23 h 47"/>
                <a:gd name="T10" fmla="*/ 20 w 75"/>
                <a:gd name="T11" fmla="*/ 25 h 47"/>
                <a:gd name="T12" fmla="*/ 15 w 75"/>
                <a:gd name="T13" fmla="*/ 38 h 47"/>
                <a:gd name="T14" fmla="*/ 30 w 75"/>
                <a:gd name="T15" fmla="*/ 41 h 47"/>
                <a:gd name="T16" fmla="*/ 45 w 75"/>
                <a:gd name="T17" fmla="*/ 46 h 47"/>
                <a:gd name="T18" fmla="*/ 25 w 75"/>
                <a:gd name="T19" fmla="*/ 32 h 47"/>
                <a:gd name="T20" fmla="*/ 24 w 75"/>
                <a:gd name="T21" fmla="*/ 12 h 47"/>
                <a:gd name="T22" fmla="*/ 36 w 75"/>
                <a:gd name="T23" fmla="*/ 9 h 47"/>
                <a:gd name="T24" fmla="*/ 48 w 75"/>
                <a:gd name="T25" fmla="*/ 6 h 47"/>
                <a:gd name="T26" fmla="*/ 75 w 75"/>
                <a:gd name="T27" fmla="*/ 4 h 47"/>
                <a:gd name="T28" fmla="*/ 51 w 75"/>
                <a:gd name="T29" fmla="*/ 5 h 47"/>
                <a:gd name="T30" fmla="*/ 31 w 75"/>
                <a:gd name="T31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5" h="47">
                  <a:moveTo>
                    <a:pt x="24" y="5"/>
                  </a:moveTo>
                  <a:cubicBezTo>
                    <a:pt x="20" y="7"/>
                    <a:pt x="16" y="10"/>
                    <a:pt x="12" y="11"/>
                  </a:cubicBezTo>
                  <a:cubicBezTo>
                    <a:pt x="8" y="12"/>
                    <a:pt x="3" y="11"/>
                    <a:pt x="0" y="13"/>
                  </a:cubicBezTo>
                  <a:cubicBezTo>
                    <a:pt x="4" y="14"/>
                    <a:pt x="9" y="14"/>
                    <a:pt x="12" y="17"/>
                  </a:cubicBezTo>
                  <a:cubicBezTo>
                    <a:pt x="9" y="22"/>
                    <a:pt x="2" y="18"/>
                    <a:pt x="1" y="23"/>
                  </a:cubicBezTo>
                  <a:cubicBezTo>
                    <a:pt x="7" y="24"/>
                    <a:pt x="15" y="20"/>
                    <a:pt x="20" y="25"/>
                  </a:cubicBezTo>
                  <a:cubicBezTo>
                    <a:pt x="26" y="31"/>
                    <a:pt x="19" y="34"/>
                    <a:pt x="15" y="38"/>
                  </a:cubicBezTo>
                  <a:cubicBezTo>
                    <a:pt x="20" y="41"/>
                    <a:pt x="26" y="40"/>
                    <a:pt x="30" y="41"/>
                  </a:cubicBezTo>
                  <a:cubicBezTo>
                    <a:pt x="35" y="42"/>
                    <a:pt x="40" y="47"/>
                    <a:pt x="45" y="46"/>
                  </a:cubicBezTo>
                  <a:cubicBezTo>
                    <a:pt x="36" y="44"/>
                    <a:pt x="29" y="41"/>
                    <a:pt x="25" y="32"/>
                  </a:cubicBezTo>
                  <a:cubicBezTo>
                    <a:pt x="22" y="26"/>
                    <a:pt x="18" y="17"/>
                    <a:pt x="24" y="12"/>
                  </a:cubicBezTo>
                  <a:cubicBezTo>
                    <a:pt x="28" y="7"/>
                    <a:pt x="31" y="10"/>
                    <a:pt x="36" y="9"/>
                  </a:cubicBezTo>
                  <a:cubicBezTo>
                    <a:pt x="40" y="9"/>
                    <a:pt x="44" y="6"/>
                    <a:pt x="48" y="6"/>
                  </a:cubicBezTo>
                  <a:cubicBezTo>
                    <a:pt x="57" y="5"/>
                    <a:pt x="66" y="10"/>
                    <a:pt x="75" y="4"/>
                  </a:cubicBezTo>
                  <a:cubicBezTo>
                    <a:pt x="67" y="4"/>
                    <a:pt x="59" y="6"/>
                    <a:pt x="51" y="5"/>
                  </a:cubicBezTo>
                  <a:cubicBezTo>
                    <a:pt x="46" y="5"/>
                    <a:pt x="35" y="0"/>
                    <a:pt x="31" y="2"/>
                  </a:cubicBezTo>
                </a:path>
              </a:pathLst>
            </a:custGeom>
            <a:solidFill>
              <a:srgbClr val="B24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251" name="Freeform 143"/>
            <p:cNvSpPr>
              <a:spLocks/>
            </p:cNvSpPr>
            <p:nvPr/>
          </p:nvSpPr>
          <p:spPr bwMode="auto">
            <a:xfrm>
              <a:off x="2990" y="3297"/>
              <a:ext cx="97" cy="71"/>
            </a:xfrm>
            <a:custGeom>
              <a:avLst/>
              <a:gdLst>
                <a:gd name="T0" fmla="*/ 13 w 43"/>
                <a:gd name="T1" fmla="*/ 0 h 32"/>
                <a:gd name="T2" fmla="*/ 11 w 43"/>
                <a:gd name="T3" fmla="*/ 1 h 32"/>
                <a:gd name="T4" fmla="*/ 12 w 43"/>
                <a:gd name="T5" fmla="*/ 11 h 32"/>
                <a:gd name="T6" fmla="*/ 3 w 43"/>
                <a:gd name="T7" fmla="*/ 14 h 32"/>
                <a:gd name="T8" fmla="*/ 8 w 43"/>
                <a:gd name="T9" fmla="*/ 32 h 32"/>
                <a:gd name="T10" fmla="*/ 10 w 43"/>
                <a:gd name="T11" fmla="*/ 16 h 32"/>
                <a:gd name="T12" fmla="*/ 21 w 43"/>
                <a:gd name="T13" fmla="*/ 10 h 32"/>
                <a:gd name="T14" fmla="*/ 20 w 43"/>
                <a:gd name="T15" fmla="*/ 5 h 32"/>
                <a:gd name="T16" fmla="*/ 27 w 43"/>
                <a:gd name="T17" fmla="*/ 6 h 32"/>
                <a:gd name="T18" fmla="*/ 43 w 43"/>
                <a:gd name="T19" fmla="*/ 8 h 32"/>
                <a:gd name="T20" fmla="*/ 21 w 43"/>
                <a:gd name="T21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32">
                  <a:moveTo>
                    <a:pt x="13" y="0"/>
                  </a:moveTo>
                  <a:cubicBezTo>
                    <a:pt x="12" y="1"/>
                    <a:pt x="12" y="0"/>
                    <a:pt x="11" y="1"/>
                  </a:cubicBezTo>
                  <a:cubicBezTo>
                    <a:pt x="14" y="5"/>
                    <a:pt x="15" y="7"/>
                    <a:pt x="12" y="11"/>
                  </a:cubicBezTo>
                  <a:cubicBezTo>
                    <a:pt x="10" y="14"/>
                    <a:pt x="4" y="12"/>
                    <a:pt x="3" y="14"/>
                  </a:cubicBezTo>
                  <a:cubicBezTo>
                    <a:pt x="0" y="18"/>
                    <a:pt x="11" y="25"/>
                    <a:pt x="8" y="32"/>
                  </a:cubicBezTo>
                  <a:cubicBezTo>
                    <a:pt x="7" y="28"/>
                    <a:pt x="7" y="20"/>
                    <a:pt x="10" y="16"/>
                  </a:cubicBezTo>
                  <a:cubicBezTo>
                    <a:pt x="13" y="13"/>
                    <a:pt x="19" y="14"/>
                    <a:pt x="21" y="10"/>
                  </a:cubicBezTo>
                  <a:cubicBezTo>
                    <a:pt x="22" y="9"/>
                    <a:pt x="18" y="7"/>
                    <a:pt x="20" y="5"/>
                  </a:cubicBezTo>
                  <a:cubicBezTo>
                    <a:pt x="22" y="3"/>
                    <a:pt x="25" y="5"/>
                    <a:pt x="27" y="6"/>
                  </a:cubicBezTo>
                  <a:cubicBezTo>
                    <a:pt x="32" y="6"/>
                    <a:pt x="38" y="7"/>
                    <a:pt x="43" y="8"/>
                  </a:cubicBezTo>
                  <a:cubicBezTo>
                    <a:pt x="35" y="6"/>
                    <a:pt x="28" y="3"/>
                    <a:pt x="21" y="1"/>
                  </a:cubicBezTo>
                </a:path>
              </a:pathLst>
            </a:custGeom>
            <a:solidFill>
              <a:srgbClr val="B24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252" name="Freeform 144"/>
            <p:cNvSpPr>
              <a:spLocks/>
            </p:cNvSpPr>
            <p:nvPr/>
          </p:nvSpPr>
          <p:spPr bwMode="auto">
            <a:xfrm>
              <a:off x="2746" y="3281"/>
              <a:ext cx="56" cy="29"/>
            </a:xfrm>
            <a:custGeom>
              <a:avLst/>
              <a:gdLst>
                <a:gd name="T0" fmla="*/ 7 w 25"/>
                <a:gd name="T1" fmla="*/ 1 h 13"/>
                <a:gd name="T2" fmla="*/ 0 w 25"/>
                <a:gd name="T3" fmla="*/ 5 h 13"/>
                <a:gd name="T4" fmla="*/ 12 w 25"/>
                <a:gd name="T5" fmla="*/ 6 h 13"/>
                <a:gd name="T6" fmla="*/ 18 w 25"/>
                <a:gd name="T7" fmla="*/ 13 h 13"/>
                <a:gd name="T8" fmla="*/ 9 w 25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3">
                  <a:moveTo>
                    <a:pt x="7" y="1"/>
                  </a:moveTo>
                  <a:cubicBezTo>
                    <a:pt x="5" y="1"/>
                    <a:pt x="2" y="2"/>
                    <a:pt x="0" y="5"/>
                  </a:cubicBezTo>
                  <a:cubicBezTo>
                    <a:pt x="3" y="8"/>
                    <a:pt x="8" y="4"/>
                    <a:pt x="12" y="6"/>
                  </a:cubicBezTo>
                  <a:cubicBezTo>
                    <a:pt x="15" y="8"/>
                    <a:pt x="15" y="12"/>
                    <a:pt x="18" y="13"/>
                  </a:cubicBezTo>
                  <a:cubicBezTo>
                    <a:pt x="25" y="9"/>
                    <a:pt x="11" y="2"/>
                    <a:pt x="9" y="0"/>
                  </a:cubicBezTo>
                </a:path>
              </a:pathLst>
            </a:custGeom>
            <a:solidFill>
              <a:srgbClr val="B24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253" name="Freeform 145"/>
            <p:cNvSpPr>
              <a:spLocks/>
            </p:cNvSpPr>
            <p:nvPr/>
          </p:nvSpPr>
          <p:spPr bwMode="auto">
            <a:xfrm>
              <a:off x="2896" y="3359"/>
              <a:ext cx="79" cy="23"/>
            </a:xfrm>
            <a:custGeom>
              <a:avLst/>
              <a:gdLst>
                <a:gd name="T0" fmla="*/ 2 w 35"/>
                <a:gd name="T1" fmla="*/ 0 h 10"/>
                <a:gd name="T2" fmla="*/ 2 w 35"/>
                <a:gd name="T3" fmla="*/ 10 h 10"/>
                <a:gd name="T4" fmla="*/ 19 w 35"/>
                <a:gd name="T5" fmla="*/ 9 h 10"/>
                <a:gd name="T6" fmla="*/ 35 w 35"/>
                <a:gd name="T7" fmla="*/ 10 h 10"/>
                <a:gd name="T8" fmla="*/ 3 w 35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0">
                  <a:moveTo>
                    <a:pt x="2" y="0"/>
                  </a:moveTo>
                  <a:cubicBezTo>
                    <a:pt x="0" y="1"/>
                    <a:pt x="2" y="7"/>
                    <a:pt x="2" y="10"/>
                  </a:cubicBezTo>
                  <a:cubicBezTo>
                    <a:pt x="7" y="8"/>
                    <a:pt x="13" y="9"/>
                    <a:pt x="19" y="9"/>
                  </a:cubicBezTo>
                  <a:cubicBezTo>
                    <a:pt x="23" y="9"/>
                    <a:pt x="30" y="8"/>
                    <a:pt x="35" y="10"/>
                  </a:cubicBezTo>
                  <a:cubicBezTo>
                    <a:pt x="27" y="8"/>
                    <a:pt x="7" y="8"/>
                    <a:pt x="3" y="0"/>
                  </a:cubicBezTo>
                </a:path>
              </a:pathLst>
            </a:custGeom>
            <a:solidFill>
              <a:srgbClr val="B24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254" name="Freeform 146"/>
            <p:cNvSpPr>
              <a:spLocks/>
            </p:cNvSpPr>
            <p:nvPr/>
          </p:nvSpPr>
          <p:spPr bwMode="auto">
            <a:xfrm>
              <a:off x="3044" y="3413"/>
              <a:ext cx="207" cy="72"/>
            </a:xfrm>
            <a:custGeom>
              <a:avLst/>
              <a:gdLst>
                <a:gd name="T0" fmla="*/ 0 w 92"/>
                <a:gd name="T1" fmla="*/ 7 h 32"/>
                <a:gd name="T2" fmla="*/ 14 w 92"/>
                <a:gd name="T3" fmla="*/ 4 h 32"/>
                <a:gd name="T4" fmla="*/ 34 w 92"/>
                <a:gd name="T5" fmla="*/ 13 h 32"/>
                <a:gd name="T6" fmla="*/ 46 w 92"/>
                <a:gd name="T7" fmla="*/ 13 h 32"/>
                <a:gd name="T8" fmla="*/ 55 w 92"/>
                <a:gd name="T9" fmla="*/ 16 h 32"/>
                <a:gd name="T10" fmla="*/ 92 w 92"/>
                <a:gd name="T11" fmla="*/ 21 h 32"/>
                <a:gd name="T12" fmla="*/ 71 w 92"/>
                <a:gd name="T13" fmla="*/ 32 h 32"/>
                <a:gd name="T14" fmla="*/ 70 w 92"/>
                <a:gd name="T15" fmla="*/ 32 h 32"/>
                <a:gd name="T16" fmla="*/ 75 w 92"/>
                <a:gd name="T17" fmla="*/ 22 h 32"/>
                <a:gd name="T18" fmla="*/ 69 w 92"/>
                <a:gd name="T19" fmla="*/ 20 h 32"/>
                <a:gd name="T20" fmla="*/ 48 w 92"/>
                <a:gd name="T21" fmla="*/ 20 h 32"/>
                <a:gd name="T22" fmla="*/ 40 w 92"/>
                <a:gd name="T23" fmla="*/ 15 h 32"/>
                <a:gd name="T24" fmla="*/ 29 w 92"/>
                <a:gd name="T25" fmla="*/ 14 h 32"/>
                <a:gd name="T26" fmla="*/ 6 w 92"/>
                <a:gd name="T27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2" h="32">
                  <a:moveTo>
                    <a:pt x="0" y="7"/>
                  </a:moveTo>
                  <a:cubicBezTo>
                    <a:pt x="5" y="7"/>
                    <a:pt x="9" y="4"/>
                    <a:pt x="14" y="4"/>
                  </a:cubicBezTo>
                  <a:cubicBezTo>
                    <a:pt x="15" y="12"/>
                    <a:pt x="28" y="13"/>
                    <a:pt x="34" y="13"/>
                  </a:cubicBezTo>
                  <a:cubicBezTo>
                    <a:pt x="38" y="13"/>
                    <a:pt x="42" y="13"/>
                    <a:pt x="46" y="13"/>
                  </a:cubicBezTo>
                  <a:cubicBezTo>
                    <a:pt x="50" y="13"/>
                    <a:pt x="51" y="14"/>
                    <a:pt x="55" y="16"/>
                  </a:cubicBezTo>
                  <a:cubicBezTo>
                    <a:pt x="70" y="20"/>
                    <a:pt x="85" y="0"/>
                    <a:pt x="92" y="21"/>
                  </a:cubicBezTo>
                  <a:cubicBezTo>
                    <a:pt x="83" y="16"/>
                    <a:pt x="76" y="26"/>
                    <a:pt x="71" y="32"/>
                  </a:cubicBezTo>
                  <a:cubicBezTo>
                    <a:pt x="71" y="32"/>
                    <a:pt x="71" y="32"/>
                    <a:pt x="70" y="32"/>
                  </a:cubicBezTo>
                  <a:cubicBezTo>
                    <a:pt x="71" y="29"/>
                    <a:pt x="75" y="25"/>
                    <a:pt x="75" y="22"/>
                  </a:cubicBezTo>
                  <a:cubicBezTo>
                    <a:pt x="75" y="17"/>
                    <a:pt x="73" y="20"/>
                    <a:pt x="69" y="20"/>
                  </a:cubicBezTo>
                  <a:cubicBezTo>
                    <a:pt x="63" y="21"/>
                    <a:pt x="54" y="22"/>
                    <a:pt x="48" y="20"/>
                  </a:cubicBezTo>
                  <a:cubicBezTo>
                    <a:pt x="45" y="19"/>
                    <a:pt x="44" y="16"/>
                    <a:pt x="40" y="15"/>
                  </a:cubicBezTo>
                  <a:cubicBezTo>
                    <a:pt x="37" y="14"/>
                    <a:pt x="32" y="15"/>
                    <a:pt x="29" y="14"/>
                  </a:cubicBezTo>
                  <a:cubicBezTo>
                    <a:pt x="19" y="13"/>
                    <a:pt x="15" y="9"/>
                    <a:pt x="6" y="5"/>
                  </a:cubicBezTo>
                </a:path>
              </a:pathLst>
            </a:custGeom>
            <a:solidFill>
              <a:srgbClr val="B24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255" name="Freeform 147"/>
            <p:cNvSpPr>
              <a:spLocks/>
            </p:cNvSpPr>
            <p:nvPr/>
          </p:nvSpPr>
          <p:spPr bwMode="auto">
            <a:xfrm>
              <a:off x="2923" y="3566"/>
              <a:ext cx="294" cy="186"/>
            </a:xfrm>
            <a:custGeom>
              <a:avLst/>
              <a:gdLst>
                <a:gd name="T0" fmla="*/ 75 w 131"/>
                <a:gd name="T1" fmla="*/ 6 h 83"/>
                <a:gd name="T2" fmla="*/ 65 w 131"/>
                <a:gd name="T3" fmla="*/ 6 h 83"/>
                <a:gd name="T4" fmla="*/ 69 w 131"/>
                <a:gd name="T5" fmla="*/ 20 h 83"/>
                <a:gd name="T6" fmla="*/ 50 w 131"/>
                <a:gd name="T7" fmla="*/ 39 h 83"/>
                <a:gd name="T8" fmla="*/ 39 w 131"/>
                <a:gd name="T9" fmla="*/ 44 h 83"/>
                <a:gd name="T10" fmla="*/ 30 w 131"/>
                <a:gd name="T11" fmla="*/ 54 h 83"/>
                <a:gd name="T12" fmla="*/ 15 w 131"/>
                <a:gd name="T13" fmla="*/ 54 h 83"/>
                <a:gd name="T14" fmla="*/ 0 w 131"/>
                <a:gd name="T15" fmla="*/ 53 h 83"/>
                <a:gd name="T16" fmla="*/ 30 w 131"/>
                <a:gd name="T17" fmla="*/ 65 h 83"/>
                <a:gd name="T18" fmla="*/ 67 w 131"/>
                <a:gd name="T19" fmla="*/ 72 h 83"/>
                <a:gd name="T20" fmla="*/ 98 w 131"/>
                <a:gd name="T21" fmla="*/ 80 h 83"/>
                <a:gd name="T22" fmla="*/ 127 w 131"/>
                <a:gd name="T23" fmla="*/ 80 h 83"/>
                <a:gd name="T24" fmla="*/ 128 w 131"/>
                <a:gd name="T25" fmla="*/ 61 h 83"/>
                <a:gd name="T26" fmla="*/ 110 w 131"/>
                <a:gd name="T27" fmla="*/ 49 h 83"/>
                <a:gd name="T28" fmla="*/ 92 w 131"/>
                <a:gd name="T29" fmla="*/ 39 h 83"/>
                <a:gd name="T30" fmla="*/ 105 w 131"/>
                <a:gd name="T31" fmla="*/ 26 h 83"/>
                <a:gd name="T32" fmla="*/ 92 w 131"/>
                <a:gd name="T33" fmla="*/ 1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1" h="83">
                  <a:moveTo>
                    <a:pt x="75" y="6"/>
                  </a:moveTo>
                  <a:cubicBezTo>
                    <a:pt x="72" y="3"/>
                    <a:pt x="65" y="0"/>
                    <a:pt x="65" y="6"/>
                  </a:cubicBezTo>
                  <a:cubicBezTo>
                    <a:pt x="65" y="12"/>
                    <a:pt x="72" y="12"/>
                    <a:pt x="69" y="20"/>
                  </a:cubicBezTo>
                  <a:cubicBezTo>
                    <a:pt x="66" y="27"/>
                    <a:pt x="58" y="38"/>
                    <a:pt x="50" y="39"/>
                  </a:cubicBezTo>
                  <a:cubicBezTo>
                    <a:pt x="43" y="40"/>
                    <a:pt x="42" y="35"/>
                    <a:pt x="39" y="44"/>
                  </a:cubicBezTo>
                  <a:cubicBezTo>
                    <a:pt x="36" y="50"/>
                    <a:pt x="38" y="52"/>
                    <a:pt x="30" y="54"/>
                  </a:cubicBezTo>
                  <a:cubicBezTo>
                    <a:pt x="25" y="55"/>
                    <a:pt x="20" y="54"/>
                    <a:pt x="15" y="54"/>
                  </a:cubicBezTo>
                  <a:cubicBezTo>
                    <a:pt x="11" y="53"/>
                    <a:pt x="4" y="50"/>
                    <a:pt x="0" y="53"/>
                  </a:cubicBezTo>
                  <a:cubicBezTo>
                    <a:pt x="5" y="61"/>
                    <a:pt x="21" y="63"/>
                    <a:pt x="30" y="65"/>
                  </a:cubicBezTo>
                  <a:cubicBezTo>
                    <a:pt x="42" y="68"/>
                    <a:pt x="54" y="70"/>
                    <a:pt x="67" y="72"/>
                  </a:cubicBezTo>
                  <a:cubicBezTo>
                    <a:pt x="78" y="74"/>
                    <a:pt x="88" y="78"/>
                    <a:pt x="98" y="80"/>
                  </a:cubicBezTo>
                  <a:cubicBezTo>
                    <a:pt x="106" y="81"/>
                    <a:pt x="119" y="83"/>
                    <a:pt x="127" y="80"/>
                  </a:cubicBezTo>
                  <a:cubicBezTo>
                    <a:pt x="127" y="74"/>
                    <a:pt x="131" y="66"/>
                    <a:pt x="128" y="61"/>
                  </a:cubicBezTo>
                  <a:cubicBezTo>
                    <a:pt x="124" y="56"/>
                    <a:pt x="115" y="52"/>
                    <a:pt x="110" y="49"/>
                  </a:cubicBezTo>
                  <a:cubicBezTo>
                    <a:pt x="104" y="46"/>
                    <a:pt x="96" y="44"/>
                    <a:pt x="92" y="39"/>
                  </a:cubicBezTo>
                  <a:cubicBezTo>
                    <a:pt x="84" y="29"/>
                    <a:pt x="99" y="27"/>
                    <a:pt x="105" y="26"/>
                  </a:cubicBezTo>
                  <a:cubicBezTo>
                    <a:pt x="104" y="21"/>
                    <a:pt x="95" y="18"/>
                    <a:pt x="92" y="14"/>
                  </a:cubicBezTo>
                </a:path>
              </a:pathLst>
            </a:custGeom>
            <a:solidFill>
              <a:srgbClr val="B24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256" name="Freeform 148"/>
            <p:cNvSpPr>
              <a:spLocks/>
            </p:cNvSpPr>
            <p:nvPr/>
          </p:nvSpPr>
          <p:spPr bwMode="auto">
            <a:xfrm>
              <a:off x="3174" y="3718"/>
              <a:ext cx="377" cy="63"/>
            </a:xfrm>
            <a:custGeom>
              <a:avLst/>
              <a:gdLst>
                <a:gd name="T0" fmla="*/ 4 w 168"/>
                <a:gd name="T1" fmla="*/ 12 h 28"/>
                <a:gd name="T2" fmla="*/ 19 w 168"/>
                <a:gd name="T3" fmla="*/ 16 h 28"/>
                <a:gd name="T4" fmla="*/ 37 w 168"/>
                <a:gd name="T5" fmla="*/ 16 h 28"/>
                <a:gd name="T6" fmla="*/ 70 w 168"/>
                <a:gd name="T7" fmla="*/ 22 h 28"/>
                <a:gd name="T8" fmla="*/ 110 w 168"/>
                <a:gd name="T9" fmla="*/ 24 h 28"/>
                <a:gd name="T10" fmla="*/ 148 w 168"/>
                <a:gd name="T11" fmla="*/ 26 h 28"/>
                <a:gd name="T12" fmla="*/ 164 w 168"/>
                <a:gd name="T13" fmla="*/ 25 h 28"/>
                <a:gd name="T14" fmla="*/ 164 w 168"/>
                <a:gd name="T15" fmla="*/ 10 h 28"/>
                <a:gd name="T16" fmla="*/ 149 w 168"/>
                <a:gd name="T17" fmla="*/ 14 h 28"/>
                <a:gd name="T18" fmla="*/ 132 w 168"/>
                <a:gd name="T19" fmla="*/ 15 h 28"/>
                <a:gd name="T20" fmla="*/ 100 w 168"/>
                <a:gd name="T21" fmla="*/ 16 h 28"/>
                <a:gd name="T22" fmla="*/ 86 w 168"/>
                <a:gd name="T23" fmla="*/ 15 h 28"/>
                <a:gd name="T24" fmla="*/ 72 w 168"/>
                <a:gd name="T25" fmla="*/ 17 h 28"/>
                <a:gd name="T26" fmla="*/ 0 w 168"/>
                <a:gd name="T2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8" h="28">
                  <a:moveTo>
                    <a:pt x="4" y="12"/>
                  </a:moveTo>
                  <a:cubicBezTo>
                    <a:pt x="8" y="12"/>
                    <a:pt x="14" y="15"/>
                    <a:pt x="19" y="16"/>
                  </a:cubicBezTo>
                  <a:cubicBezTo>
                    <a:pt x="25" y="17"/>
                    <a:pt x="31" y="15"/>
                    <a:pt x="37" y="16"/>
                  </a:cubicBezTo>
                  <a:cubicBezTo>
                    <a:pt x="48" y="17"/>
                    <a:pt x="59" y="21"/>
                    <a:pt x="70" y="22"/>
                  </a:cubicBezTo>
                  <a:cubicBezTo>
                    <a:pt x="83" y="24"/>
                    <a:pt x="96" y="24"/>
                    <a:pt x="110" y="24"/>
                  </a:cubicBezTo>
                  <a:cubicBezTo>
                    <a:pt x="123" y="23"/>
                    <a:pt x="135" y="26"/>
                    <a:pt x="148" y="26"/>
                  </a:cubicBezTo>
                  <a:cubicBezTo>
                    <a:pt x="152" y="26"/>
                    <a:pt x="160" y="28"/>
                    <a:pt x="164" y="25"/>
                  </a:cubicBezTo>
                  <a:cubicBezTo>
                    <a:pt x="167" y="23"/>
                    <a:pt x="168" y="13"/>
                    <a:pt x="164" y="10"/>
                  </a:cubicBezTo>
                  <a:cubicBezTo>
                    <a:pt x="160" y="6"/>
                    <a:pt x="153" y="12"/>
                    <a:pt x="149" y="14"/>
                  </a:cubicBezTo>
                  <a:cubicBezTo>
                    <a:pt x="143" y="16"/>
                    <a:pt x="138" y="16"/>
                    <a:pt x="132" y="15"/>
                  </a:cubicBezTo>
                  <a:cubicBezTo>
                    <a:pt x="121" y="14"/>
                    <a:pt x="111" y="17"/>
                    <a:pt x="100" y="16"/>
                  </a:cubicBezTo>
                  <a:cubicBezTo>
                    <a:pt x="94" y="16"/>
                    <a:pt x="91" y="14"/>
                    <a:pt x="86" y="15"/>
                  </a:cubicBezTo>
                  <a:cubicBezTo>
                    <a:pt x="80" y="16"/>
                    <a:pt x="78" y="18"/>
                    <a:pt x="72" y="17"/>
                  </a:cubicBezTo>
                  <a:cubicBezTo>
                    <a:pt x="48" y="15"/>
                    <a:pt x="22" y="8"/>
                    <a:pt x="0" y="0"/>
                  </a:cubicBezTo>
                </a:path>
              </a:pathLst>
            </a:custGeom>
            <a:solidFill>
              <a:srgbClr val="B24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257" name="Freeform 149"/>
            <p:cNvSpPr>
              <a:spLocks/>
            </p:cNvSpPr>
            <p:nvPr/>
          </p:nvSpPr>
          <p:spPr bwMode="auto">
            <a:xfrm>
              <a:off x="3612" y="3415"/>
              <a:ext cx="200" cy="196"/>
            </a:xfrm>
            <a:custGeom>
              <a:avLst/>
              <a:gdLst>
                <a:gd name="T0" fmla="*/ 8 w 89"/>
                <a:gd name="T1" fmla="*/ 55 h 87"/>
                <a:gd name="T2" fmla="*/ 20 w 89"/>
                <a:gd name="T3" fmla="*/ 78 h 87"/>
                <a:gd name="T4" fmla="*/ 36 w 89"/>
                <a:gd name="T5" fmla="*/ 68 h 87"/>
                <a:gd name="T6" fmla="*/ 52 w 89"/>
                <a:gd name="T7" fmla="*/ 68 h 87"/>
                <a:gd name="T8" fmla="*/ 77 w 89"/>
                <a:gd name="T9" fmla="*/ 51 h 87"/>
                <a:gd name="T10" fmla="*/ 89 w 89"/>
                <a:gd name="T11" fmla="*/ 7 h 87"/>
                <a:gd name="T12" fmla="*/ 88 w 89"/>
                <a:gd name="T13" fmla="*/ 0 h 87"/>
                <a:gd name="T14" fmla="*/ 77 w 89"/>
                <a:gd name="T15" fmla="*/ 14 h 87"/>
                <a:gd name="T16" fmla="*/ 68 w 89"/>
                <a:gd name="T17" fmla="*/ 13 h 87"/>
                <a:gd name="T18" fmla="*/ 62 w 89"/>
                <a:gd name="T19" fmla="*/ 21 h 87"/>
                <a:gd name="T20" fmla="*/ 23 w 89"/>
                <a:gd name="T21" fmla="*/ 4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87">
                  <a:moveTo>
                    <a:pt x="8" y="55"/>
                  </a:moveTo>
                  <a:cubicBezTo>
                    <a:pt x="0" y="57"/>
                    <a:pt x="4" y="87"/>
                    <a:pt x="20" y="78"/>
                  </a:cubicBezTo>
                  <a:cubicBezTo>
                    <a:pt x="25" y="75"/>
                    <a:pt x="30" y="71"/>
                    <a:pt x="36" y="68"/>
                  </a:cubicBezTo>
                  <a:cubicBezTo>
                    <a:pt x="43" y="64"/>
                    <a:pt x="46" y="66"/>
                    <a:pt x="52" y="68"/>
                  </a:cubicBezTo>
                  <a:cubicBezTo>
                    <a:pt x="67" y="71"/>
                    <a:pt x="73" y="62"/>
                    <a:pt x="77" y="51"/>
                  </a:cubicBezTo>
                  <a:cubicBezTo>
                    <a:pt x="82" y="37"/>
                    <a:pt x="88" y="23"/>
                    <a:pt x="89" y="7"/>
                  </a:cubicBezTo>
                  <a:cubicBezTo>
                    <a:pt x="89" y="5"/>
                    <a:pt x="89" y="2"/>
                    <a:pt x="88" y="0"/>
                  </a:cubicBezTo>
                  <a:cubicBezTo>
                    <a:pt x="85" y="4"/>
                    <a:pt x="83" y="12"/>
                    <a:pt x="77" y="14"/>
                  </a:cubicBezTo>
                  <a:cubicBezTo>
                    <a:pt x="74" y="15"/>
                    <a:pt x="71" y="12"/>
                    <a:pt x="68" y="13"/>
                  </a:cubicBezTo>
                  <a:cubicBezTo>
                    <a:pt x="65" y="15"/>
                    <a:pt x="64" y="19"/>
                    <a:pt x="62" y="21"/>
                  </a:cubicBezTo>
                  <a:cubicBezTo>
                    <a:pt x="54" y="33"/>
                    <a:pt x="37" y="45"/>
                    <a:pt x="23" y="47"/>
                  </a:cubicBezTo>
                </a:path>
              </a:pathLst>
            </a:custGeom>
            <a:solidFill>
              <a:srgbClr val="B24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258" name="Freeform 150"/>
            <p:cNvSpPr>
              <a:spLocks/>
            </p:cNvSpPr>
            <p:nvPr/>
          </p:nvSpPr>
          <p:spPr bwMode="auto">
            <a:xfrm>
              <a:off x="3796" y="3209"/>
              <a:ext cx="63" cy="258"/>
            </a:xfrm>
            <a:custGeom>
              <a:avLst/>
              <a:gdLst>
                <a:gd name="T0" fmla="*/ 26 w 28"/>
                <a:gd name="T1" fmla="*/ 13 h 115"/>
                <a:gd name="T2" fmla="*/ 15 w 28"/>
                <a:gd name="T3" fmla="*/ 70 h 115"/>
                <a:gd name="T4" fmla="*/ 2 w 28"/>
                <a:gd name="T5" fmla="*/ 115 h 115"/>
                <a:gd name="T6" fmla="*/ 1 w 28"/>
                <a:gd name="T7" fmla="*/ 98 h 115"/>
                <a:gd name="T8" fmla="*/ 8 w 28"/>
                <a:gd name="T9" fmla="*/ 83 h 115"/>
                <a:gd name="T10" fmla="*/ 13 w 28"/>
                <a:gd name="T11" fmla="*/ 53 h 115"/>
                <a:gd name="T12" fmla="*/ 27 w 28"/>
                <a:gd name="T13" fmla="*/ 0 h 115"/>
                <a:gd name="T14" fmla="*/ 28 w 28"/>
                <a:gd name="T15" fmla="*/ 3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15">
                  <a:moveTo>
                    <a:pt x="26" y="13"/>
                  </a:moveTo>
                  <a:cubicBezTo>
                    <a:pt x="22" y="32"/>
                    <a:pt x="18" y="51"/>
                    <a:pt x="15" y="70"/>
                  </a:cubicBezTo>
                  <a:cubicBezTo>
                    <a:pt x="12" y="84"/>
                    <a:pt x="8" y="104"/>
                    <a:pt x="2" y="115"/>
                  </a:cubicBezTo>
                  <a:cubicBezTo>
                    <a:pt x="2" y="109"/>
                    <a:pt x="0" y="103"/>
                    <a:pt x="1" y="98"/>
                  </a:cubicBezTo>
                  <a:cubicBezTo>
                    <a:pt x="2" y="92"/>
                    <a:pt x="6" y="88"/>
                    <a:pt x="8" y="83"/>
                  </a:cubicBezTo>
                  <a:cubicBezTo>
                    <a:pt x="12" y="74"/>
                    <a:pt x="13" y="63"/>
                    <a:pt x="13" y="53"/>
                  </a:cubicBezTo>
                  <a:cubicBezTo>
                    <a:pt x="12" y="34"/>
                    <a:pt x="23" y="18"/>
                    <a:pt x="27" y="0"/>
                  </a:cubicBezTo>
                  <a:cubicBezTo>
                    <a:pt x="27" y="1"/>
                    <a:pt x="28" y="2"/>
                    <a:pt x="28" y="3"/>
                  </a:cubicBezTo>
                </a:path>
              </a:pathLst>
            </a:custGeom>
            <a:solidFill>
              <a:srgbClr val="B24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259" name="Freeform 151"/>
            <p:cNvSpPr>
              <a:spLocks/>
            </p:cNvSpPr>
            <p:nvPr/>
          </p:nvSpPr>
          <p:spPr bwMode="auto">
            <a:xfrm>
              <a:off x="3661" y="3148"/>
              <a:ext cx="32" cy="140"/>
            </a:xfrm>
            <a:custGeom>
              <a:avLst/>
              <a:gdLst>
                <a:gd name="T0" fmla="*/ 3 w 14"/>
                <a:gd name="T1" fmla="*/ 21 h 62"/>
                <a:gd name="T2" fmla="*/ 2 w 14"/>
                <a:gd name="T3" fmla="*/ 48 h 62"/>
                <a:gd name="T4" fmla="*/ 14 w 14"/>
                <a:gd name="T5" fmla="*/ 62 h 62"/>
                <a:gd name="T6" fmla="*/ 7 w 14"/>
                <a:gd name="T7" fmla="*/ 51 h 62"/>
                <a:gd name="T8" fmla="*/ 9 w 14"/>
                <a:gd name="T9" fmla="*/ 38 h 62"/>
                <a:gd name="T10" fmla="*/ 3 w 14"/>
                <a:gd name="T11" fmla="*/ 18 h 62"/>
                <a:gd name="T12" fmla="*/ 0 w 14"/>
                <a:gd name="T1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62">
                  <a:moveTo>
                    <a:pt x="3" y="21"/>
                  </a:moveTo>
                  <a:cubicBezTo>
                    <a:pt x="1" y="30"/>
                    <a:pt x="3" y="39"/>
                    <a:pt x="2" y="48"/>
                  </a:cubicBezTo>
                  <a:cubicBezTo>
                    <a:pt x="0" y="60"/>
                    <a:pt x="7" y="56"/>
                    <a:pt x="14" y="62"/>
                  </a:cubicBezTo>
                  <a:cubicBezTo>
                    <a:pt x="12" y="58"/>
                    <a:pt x="8" y="55"/>
                    <a:pt x="7" y="51"/>
                  </a:cubicBezTo>
                  <a:cubicBezTo>
                    <a:pt x="6" y="47"/>
                    <a:pt x="9" y="42"/>
                    <a:pt x="9" y="38"/>
                  </a:cubicBezTo>
                  <a:cubicBezTo>
                    <a:pt x="8" y="31"/>
                    <a:pt x="5" y="24"/>
                    <a:pt x="3" y="18"/>
                  </a:cubicBezTo>
                  <a:cubicBezTo>
                    <a:pt x="2" y="12"/>
                    <a:pt x="2" y="5"/>
                    <a:pt x="0" y="0"/>
                  </a:cubicBezTo>
                </a:path>
              </a:pathLst>
            </a:custGeom>
            <a:solidFill>
              <a:srgbClr val="B24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260" name="Freeform 152"/>
            <p:cNvSpPr>
              <a:spLocks/>
            </p:cNvSpPr>
            <p:nvPr/>
          </p:nvSpPr>
          <p:spPr bwMode="auto">
            <a:xfrm>
              <a:off x="3641" y="3301"/>
              <a:ext cx="58" cy="63"/>
            </a:xfrm>
            <a:custGeom>
              <a:avLst/>
              <a:gdLst>
                <a:gd name="T0" fmla="*/ 8 w 26"/>
                <a:gd name="T1" fmla="*/ 6 h 28"/>
                <a:gd name="T2" fmla="*/ 3 w 26"/>
                <a:gd name="T3" fmla="*/ 28 h 28"/>
                <a:gd name="T4" fmla="*/ 7 w 26"/>
                <a:gd name="T5" fmla="*/ 9 h 28"/>
                <a:gd name="T6" fmla="*/ 26 w 26"/>
                <a:gd name="T7" fmla="*/ 7 h 28"/>
                <a:gd name="T8" fmla="*/ 9 w 26"/>
                <a:gd name="T9" fmla="*/ 3 h 28"/>
                <a:gd name="T10" fmla="*/ 10 w 26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8">
                  <a:moveTo>
                    <a:pt x="8" y="6"/>
                  </a:moveTo>
                  <a:cubicBezTo>
                    <a:pt x="0" y="11"/>
                    <a:pt x="2" y="21"/>
                    <a:pt x="3" y="28"/>
                  </a:cubicBezTo>
                  <a:cubicBezTo>
                    <a:pt x="6" y="23"/>
                    <a:pt x="4" y="13"/>
                    <a:pt x="7" y="9"/>
                  </a:cubicBezTo>
                  <a:cubicBezTo>
                    <a:pt x="11" y="2"/>
                    <a:pt x="20" y="6"/>
                    <a:pt x="26" y="7"/>
                  </a:cubicBezTo>
                  <a:cubicBezTo>
                    <a:pt x="21" y="3"/>
                    <a:pt x="15" y="3"/>
                    <a:pt x="9" y="3"/>
                  </a:cubicBezTo>
                  <a:cubicBezTo>
                    <a:pt x="8" y="2"/>
                    <a:pt x="9" y="1"/>
                    <a:pt x="10" y="0"/>
                  </a:cubicBezTo>
                </a:path>
              </a:pathLst>
            </a:custGeom>
            <a:solidFill>
              <a:srgbClr val="B24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261" name="Freeform 153"/>
            <p:cNvSpPr>
              <a:spLocks/>
            </p:cNvSpPr>
            <p:nvPr/>
          </p:nvSpPr>
          <p:spPr bwMode="auto">
            <a:xfrm>
              <a:off x="3663" y="3256"/>
              <a:ext cx="63" cy="32"/>
            </a:xfrm>
            <a:custGeom>
              <a:avLst/>
              <a:gdLst>
                <a:gd name="T0" fmla="*/ 2 w 28"/>
                <a:gd name="T1" fmla="*/ 4 h 14"/>
                <a:gd name="T2" fmla="*/ 28 w 28"/>
                <a:gd name="T3" fmla="*/ 14 h 14"/>
                <a:gd name="T4" fmla="*/ 1 w 28"/>
                <a:gd name="T5" fmla="*/ 1 h 14"/>
                <a:gd name="T6" fmla="*/ 2 w 28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4">
                  <a:moveTo>
                    <a:pt x="2" y="4"/>
                  </a:moveTo>
                  <a:cubicBezTo>
                    <a:pt x="1" y="8"/>
                    <a:pt x="23" y="14"/>
                    <a:pt x="28" y="14"/>
                  </a:cubicBezTo>
                  <a:cubicBezTo>
                    <a:pt x="25" y="5"/>
                    <a:pt x="9" y="2"/>
                    <a:pt x="1" y="1"/>
                  </a:cubicBezTo>
                  <a:cubicBezTo>
                    <a:pt x="0" y="0"/>
                    <a:pt x="1" y="0"/>
                    <a:pt x="2" y="0"/>
                  </a:cubicBezTo>
                </a:path>
              </a:pathLst>
            </a:custGeom>
            <a:solidFill>
              <a:srgbClr val="B24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262" name="Freeform 154"/>
            <p:cNvSpPr>
              <a:spLocks/>
            </p:cNvSpPr>
            <p:nvPr/>
          </p:nvSpPr>
          <p:spPr bwMode="auto">
            <a:xfrm>
              <a:off x="3742" y="2745"/>
              <a:ext cx="130" cy="401"/>
            </a:xfrm>
            <a:custGeom>
              <a:avLst/>
              <a:gdLst>
                <a:gd name="T0" fmla="*/ 20 w 58"/>
                <a:gd name="T1" fmla="*/ 0 h 179"/>
                <a:gd name="T2" fmla="*/ 13 w 58"/>
                <a:gd name="T3" fmla="*/ 33 h 179"/>
                <a:gd name="T4" fmla="*/ 22 w 58"/>
                <a:gd name="T5" fmla="*/ 46 h 179"/>
                <a:gd name="T6" fmla="*/ 20 w 58"/>
                <a:gd name="T7" fmla="*/ 62 h 179"/>
                <a:gd name="T8" fmla="*/ 17 w 58"/>
                <a:gd name="T9" fmla="*/ 93 h 179"/>
                <a:gd name="T10" fmla="*/ 3 w 58"/>
                <a:gd name="T11" fmla="*/ 102 h 179"/>
                <a:gd name="T12" fmla="*/ 11 w 58"/>
                <a:gd name="T13" fmla="*/ 114 h 179"/>
                <a:gd name="T14" fmla="*/ 19 w 58"/>
                <a:gd name="T15" fmla="*/ 118 h 179"/>
                <a:gd name="T16" fmla="*/ 22 w 58"/>
                <a:gd name="T17" fmla="*/ 122 h 179"/>
                <a:gd name="T18" fmla="*/ 29 w 58"/>
                <a:gd name="T19" fmla="*/ 122 h 179"/>
                <a:gd name="T20" fmla="*/ 28 w 58"/>
                <a:gd name="T21" fmla="*/ 138 h 179"/>
                <a:gd name="T22" fmla="*/ 38 w 58"/>
                <a:gd name="T23" fmla="*/ 151 h 179"/>
                <a:gd name="T24" fmla="*/ 50 w 58"/>
                <a:gd name="T25" fmla="*/ 179 h 179"/>
                <a:gd name="T26" fmla="*/ 43 w 58"/>
                <a:gd name="T27" fmla="*/ 100 h 179"/>
                <a:gd name="T28" fmla="*/ 30 w 58"/>
                <a:gd name="T29" fmla="*/ 27 h 179"/>
                <a:gd name="T30" fmla="*/ 27 w 58"/>
                <a:gd name="T31" fmla="*/ 2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179">
                  <a:moveTo>
                    <a:pt x="20" y="0"/>
                  </a:moveTo>
                  <a:cubicBezTo>
                    <a:pt x="13" y="13"/>
                    <a:pt x="2" y="19"/>
                    <a:pt x="13" y="33"/>
                  </a:cubicBezTo>
                  <a:cubicBezTo>
                    <a:pt x="17" y="37"/>
                    <a:pt x="20" y="40"/>
                    <a:pt x="22" y="46"/>
                  </a:cubicBezTo>
                  <a:cubicBezTo>
                    <a:pt x="24" y="53"/>
                    <a:pt x="21" y="55"/>
                    <a:pt x="20" y="62"/>
                  </a:cubicBezTo>
                  <a:cubicBezTo>
                    <a:pt x="19" y="71"/>
                    <a:pt x="23" y="84"/>
                    <a:pt x="17" y="93"/>
                  </a:cubicBezTo>
                  <a:cubicBezTo>
                    <a:pt x="13" y="98"/>
                    <a:pt x="5" y="97"/>
                    <a:pt x="3" y="102"/>
                  </a:cubicBezTo>
                  <a:cubicBezTo>
                    <a:pt x="0" y="109"/>
                    <a:pt x="7" y="112"/>
                    <a:pt x="11" y="114"/>
                  </a:cubicBezTo>
                  <a:cubicBezTo>
                    <a:pt x="14" y="115"/>
                    <a:pt x="17" y="117"/>
                    <a:pt x="19" y="118"/>
                  </a:cubicBezTo>
                  <a:cubicBezTo>
                    <a:pt x="20" y="119"/>
                    <a:pt x="20" y="122"/>
                    <a:pt x="22" y="122"/>
                  </a:cubicBezTo>
                  <a:cubicBezTo>
                    <a:pt x="24" y="123"/>
                    <a:pt x="27" y="122"/>
                    <a:pt x="29" y="122"/>
                  </a:cubicBezTo>
                  <a:cubicBezTo>
                    <a:pt x="39" y="125"/>
                    <a:pt x="33" y="132"/>
                    <a:pt x="28" y="138"/>
                  </a:cubicBezTo>
                  <a:cubicBezTo>
                    <a:pt x="33" y="142"/>
                    <a:pt x="39" y="142"/>
                    <a:pt x="38" y="151"/>
                  </a:cubicBezTo>
                  <a:cubicBezTo>
                    <a:pt x="55" y="145"/>
                    <a:pt x="49" y="170"/>
                    <a:pt x="50" y="179"/>
                  </a:cubicBezTo>
                  <a:cubicBezTo>
                    <a:pt x="58" y="153"/>
                    <a:pt x="47" y="125"/>
                    <a:pt x="43" y="100"/>
                  </a:cubicBezTo>
                  <a:cubicBezTo>
                    <a:pt x="40" y="76"/>
                    <a:pt x="34" y="51"/>
                    <a:pt x="30" y="27"/>
                  </a:cubicBezTo>
                  <a:cubicBezTo>
                    <a:pt x="28" y="19"/>
                    <a:pt x="24" y="10"/>
                    <a:pt x="27" y="2"/>
                  </a:cubicBezTo>
                </a:path>
              </a:pathLst>
            </a:custGeom>
            <a:solidFill>
              <a:srgbClr val="B24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263" name="Freeform 155"/>
            <p:cNvSpPr>
              <a:spLocks/>
            </p:cNvSpPr>
            <p:nvPr/>
          </p:nvSpPr>
          <p:spPr bwMode="auto">
            <a:xfrm>
              <a:off x="3760" y="2754"/>
              <a:ext cx="74" cy="226"/>
            </a:xfrm>
            <a:custGeom>
              <a:avLst/>
              <a:gdLst>
                <a:gd name="T0" fmla="*/ 12 w 33"/>
                <a:gd name="T1" fmla="*/ 3 h 101"/>
                <a:gd name="T2" fmla="*/ 1 w 33"/>
                <a:gd name="T3" fmla="*/ 20 h 101"/>
                <a:gd name="T4" fmla="*/ 20 w 33"/>
                <a:gd name="T5" fmla="*/ 52 h 101"/>
                <a:gd name="T6" fmla="*/ 33 w 33"/>
                <a:gd name="T7" fmla="*/ 101 h 101"/>
                <a:gd name="T8" fmla="*/ 27 w 33"/>
                <a:gd name="T9" fmla="*/ 68 h 101"/>
                <a:gd name="T10" fmla="*/ 23 w 33"/>
                <a:gd name="T11" fmla="*/ 44 h 101"/>
                <a:gd name="T12" fmla="*/ 15 w 33"/>
                <a:gd name="T1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01">
                  <a:moveTo>
                    <a:pt x="12" y="3"/>
                  </a:moveTo>
                  <a:cubicBezTo>
                    <a:pt x="6" y="4"/>
                    <a:pt x="0" y="14"/>
                    <a:pt x="1" y="20"/>
                  </a:cubicBezTo>
                  <a:cubicBezTo>
                    <a:pt x="17" y="9"/>
                    <a:pt x="18" y="44"/>
                    <a:pt x="20" y="52"/>
                  </a:cubicBezTo>
                  <a:cubicBezTo>
                    <a:pt x="24" y="69"/>
                    <a:pt x="32" y="84"/>
                    <a:pt x="33" y="101"/>
                  </a:cubicBezTo>
                  <a:cubicBezTo>
                    <a:pt x="28" y="92"/>
                    <a:pt x="28" y="78"/>
                    <a:pt x="27" y="68"/>
                  </a:cubicBezTo>
                  <a:cubicBezTo>
                    <a:pt x="25" y="60"/>
                    <a:pt x="24" y="52"/>
                    <a:pt x="23" y="44"/>
                  </a:cubicBezTo>
                  <a:cubicBezTo>
                    <a:pt x="21" y="29"/>
                    <a:pt x="18" y="14"/>
                    <a:pt x="15" y="0"/>
                  </a:cubicBezTo>
                </a:path>
              </a:pathLst>
            </a:custGeom>
            <a:solidFill>
              <a:srgbClr val="A4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264" name="Freeform 156"/>
            <p:cNvSpPr>
              <a:spLocks/>
            </p:cNvSpPr>
            <p:nvPr/>
          </p:nvSpPr>
          <p:spPr bwMode="auto">
            <a:xfrm>
              <a:off x="3690" y="3211"/>
              <a:ext cx="166" cy="371"/>
            </a:xfrm>
            <a:custGeom>
              <a:avLst/>
              <a:gdLst>
                <a:gd name="T0" fmla="*/ 74 w 74"/>
                <a:gd name="T1" fmla="*/ 0 h 165"/>
                <a:gd name="T2" fmla="*/ 65 w 74"/>
                <a:gd name="T3" fmla="*/ 37 h 165"/>
                <a:gd name="T4" fmla="*/ 56 w 74"/>
                <a:gd name="T5" fmla="*/ 90 h 165"/>
                <a:gd name="T6" fmla="*/ 46 w 74"/>
                <a:gd name="T7" fmla="*/ 134 h 165"/>
                <a:gd name="T8" fmla="*/ 34 w 74"/>
                <a:gd name="T9" fmla="*/ 165 h 165"/>
                <a:gd name="T10" fmla="*/ 33 w 74"/>
                <a:gd name="T11" fmla="*/ 165 h 165"/>
                <a:gd name="T12" fmla="*/ 20 w 74"/>
                <a:gd name="T13" fmla="*/ 160 h 165"/>
                <a:gd name="T14" fmla="*/ 0 w 74"/>
                <a:gd name="T15" fmla="*/ 158 h 165"/>
                <a:gd name="T16" fmla="*/ 18 w 74"/>
                <a:gd name="T17" fmla="*/ 153 h 165"/>
                <a:gd name="T18" fmla="*/ 33 w 74"/>
                <a:gd name="T19" fmla="*/ 151 h 165"/>
                <a:gd name="T20" fmla="*/ 18 w 74"/>
                <a:gd name="T21" fmla="*/ 146 h 165"/>
                <a:gd name="T22" fmla="*/ 40 w 74"/>
                <a:gd name="T23" fmla="*/ 144 h 165"/>
                <a:gd name="T24" fmla="*/ 22 w 74"/>
                <a:gd name="T25" fmla="*/ 129 h 165"/>
                <a:gd name="T26" fmla="*/ 30 w 74"/>
                <a:gd name="T27" fmla="*/ 118 h 165"/>
                <a:gd name="T28" fmla="*/ 47 w 74"/>
                <a:gd name="T29" fmla="*/ 108 h 165"/>
                <a:gd name="T30" fmla="*/ 50 w 74"/>
                <a:gd name="T31" fmla="*/ 97 h 165"/>
                <a:gd name="T32" fmla="*/ 57 w 74"/>
                <a:gd name="T33" fmla="*/ 8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165">
                  <a:moveTo>
                    <a:pt x="74" y="0"/>
                  </a:moveTo>
                  <a:cubicBezTo>
                    <a:pt x="68" y="11"/>
                    <a:pt x="66" y="25"/>
                    <a:pt x="65" y="37"/>
                  </a:cubicBezTo>
                  <a:cubicBezTo>
                    <a:pt x="62" y="55"/>
                    <a:pt x="59" y="73"/>
                    <a:pt x="56" y="90"/>
                  </a:cubicBezTo>
                  <a:cubicBezTo>
                    <a:pt x="53" y="105"/>
                    <a:pt x="48" y="119"/>
                    <a:pt x="46" y="134"/>
                  </a:cubicBezTo>
                  <a:cubicBezTo>
                    <a:pt x="45" y="139"/>
                    <a:pt x="40" y="164"/>
                    <a:pt x="34" y="165"/>
                  </a:cubicBezTo>
                  <a:cubicBezTo>
                    <a:pt x="33" y="165"/>
                    <a:pt x="33" y="165"/>
                    <a:pt x="33" y="165"/>
                  </a:cubicBezTo>
                  <a:cubicBezTo>
                    <a:pt x="32" y="157"/>
                    <a:pt x="25" y="161"/>
                    <a:pt x="20" y="160"/>
                  </a:cubicBezTo>
                  <a:cubicBezTo>
                    <a:pt x="13" y="160"/>
                    <a:pt x="8" y="156"/>
                    <a:pt x="0" y="158"/>
                  </a:cubicBezTo>
                  <a:cubicBezTo>
                    <a:pt x="6" y="156"/>
                    <a:pt x="12" y="153"/>
                    <a:pt x="18" y="153"/>
                  </a:cubicBezTo>
                  <a:cubicBezTo>
                    <a:pt x="25" y="153"/>
                    <a:pt x="27" y="156"/>
                    <a:pt x="33" y="151"/>
                  </a:cubicBezTo>
                  <a:cubicBezTo>
                    <a:pt x="28" y="148"/>
                    <a:pt x="24" y="145"/>
                    <a:pt x="18" y="146"/>
                  </a:cubicBezTo>
                  <a:cubicBezTo>
                    <a:pt x="22" y="141"/>
                    <a:pt x="37" y="156"/>
                    <a:pt x="40" y="144"/>
                  </a:cubicBezTo>
                  <a:cubicBezTo>
                    <a:pt x="42" y="136"/>
                    <a:pt x="25" y="135"/>
                    <a:pt x="22" y="129"/>
                  </a:cubicBezTo>
                  <a:cubicBezTo>
                    <a:pt x="25" y="140"/>
                    <a:pt x="60" y="120"/>
                    <a:pt x="30" y="118"/>
                  </a:cubicBezTo>
                  <a:cubicBezTo>
                    <a:pt x="37" y="120"/>
                    <a:pt x="45" y="114"/>
                    <a:pt x="47" y="108"/>
                  </a:cubicBezTo>
                  <a:cubicBezTo>
                    <a:pt x="49" y="104"/>
                    <a:pt x="49" y="101"/>
                    <a:pt x="50" y="97"/>
                  </a:cubicBezTo>
                  <a:cubicBezTo>
                    <a:pt x="52" y="92"/>
                    <a:pt x="57" y="89"/>
                    <a:pt x="57" y="82"/>
                  </a:cubicBezTo>
                </a:path>
              </a:pathLst>
            </a:custGeom>
            <a:solidFill>
              <a:srgbClr val="A4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265" name="Freeform 157"/>
            <p:cNvSpPr>
              <a:spLocks/>
            </p:cNvSpPr>
            <p:nvPr/>
          </p:nvSpPr>
          <p:spPr bwMode="auto">
            <a:xfrm>
              <a:off x="3365" y="3734"/>
              <a:ext cx="197" cy="38"/>
            </a:xfrm>
            <a:custGeom>
              <a:avLst/>
              <a:gdLst>
                <a:gd name="T0" fmla="*/ 25 w 88"/>
                <a:gd name="T1" fmla="*/ 13 h 17"/>
                <a:gd name="T2" fmla="*/ 74 w 88"/>
                <a:gd name="T3" fmla="*/ 15 h 17"/>
                <a:gd name="T4" fmla="*/ 87 w 88"/>
                <a:gd name="T5" fmla="*/ 9 h 17"/>
                <a:gd name="T6" fmla="*/ 75 w 88"/>
                <a:gd name="T7" fmla="*/ 0 h 17"/>
                <a:gd name="T8" fmla="*/ 74 w 88"/>
                <a:gd name="T9" fmla="*/ 9 h 17"/>
                <a:gd name="T10" fmla="*/ 57 w 88"/>
                <a:gd name="T11" fmla="*/ 7 h 17"/>
                <a:gd name="T12" fmla="*/ 38 w 88"/>
                <a:gd name="T13" fmla="*/ 10 h 17"/>
                <a:gd name="T14" fmla="*/ 0 w 88"/>
                <a:gd name="T15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17">
                  <a:moveTo>
                    <a:pt x="25" y="13"/>
                  </a:moveTo>
                  <a:cubicBezTo>
                    <a:pt x="40" y="17"/>
                    <a:pt x="58" y="17"/>
                    <a:pt x="74" y="15"/>
                  </a:cubicBezTo>
                  <a:cubicBezTo>
                    <a:pt x="79" y="15"/>
                    <a:pt x="86" y="16"/>
                    <a:pt x="87" y="9"/>
                  </a:cubicBezTo>
                  <a:cubicBezTo>
                    <a:pt x="88" y="0"/>
                    <a:pt x="77" y="5"/>
                    <a:pt x="75" y="0"/>
                  </a:cubicBezTo>
                  <a:cubicBezTo>
                    <a:pt x="75" y="3"/>
                    <a:pt x="76" y="6"/>
                    <a:pt x="74" y="9"/>
                  </a:cubicBezTo>
                  <a:cubicBezTo>
                    <a:pt x="68" y="9"/>
                    <a:pt x="63" y="7"/>
                    <a:pt x="57" y="7"/>
                  </a:cubicBezTo>
                  <a:cubicBezTo>
                    <a:pt x="50" y="8"/>
                    <a:pt x="44" y="10"/>
                    <a:pt x="38" y="10"/>
                  </a:cubicBezTo>
                  <a:cubicBezTo>
                    <a:pt x="25" y="11"/>
                    <a:pt x="12" y="11"/>
                    <a:pt x="0" y="11"/>
                  </a:cubicBezTo>
                </a:path>
              </a:pathLst>
            </a:custGeom>
            <a:solidFill>
              <a:srgbClr val="A4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266" name="Freeform 158"/>
            <p:cNvSpPr>
              <a:spLocks/>
            </p:cNvSpPr>
            <p:nvPr/>
          </p:nvSpPr>
          <p:spPr bwMode="auto">
            <a:xfrm>
              <a:off x="3062" y="3651"/>
              <a:ext cx="94" cy="18"/>
            </a:xfrm>
            <a:custGeom>
              <a:avLst/>
              <a:gdLst>
                <a:gd name="T0" fmla="*/ 0 w 42"/>
                <a:gd name="T1" fmla="*/ 0 h 8"/>
                <a:gd name="T2" fmla="*/ 13 w 42"/>
                <a:gd name="T3" fmla="*/ 4 h 8"/>
                <a:gd name="T4" fmla="*/ 42 w 42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8">
                  <a:moveTo>
                    <a:pt x="0" y="0"/>
                  </a:moveTo>
                  <a:cubicBezTo>
                    <a:pt x="4" y="0"/>
                    <a:pt x="9" y="3"/>
                    <a:pt x="13" y="4"/>
                  </a:cubicBezTo>
                  <a:cubicBezTo>
                    <a:pt x="22" y="6"/>
                    <a:pt x="32" y="6"/>
                    <a:pt x="42" y="8"/>
                  </a:cubicBezTo>
                </a:path>
              </a:pathLst>
            </a:custGeom>
            <a:solidFill>
              <a:srgbClr val="952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267" name="Freeform 159"/>
            <p:cNvSpPr>
              <a:spLocks/>
            </p:cNvSpPr>
            <p:nvPr/>
          </p:nvSpPr>
          <p:spPr bwMode="auto">
            <a:xfrm>
              <a:off x="3073" y="3682"/>
              <a:ext cx="130" cy="23"/>
            </a:xfrm>
            <a:custGeom>
              <a:avLst/>
              <a:gdLst>
                <a:gd name="T0" fmla="*/ 0 w 58"/>
                <a:gd name="T1" fmla="*/ 0 h 10"/>
                <a:gd name="T2" fmla="*/ 28 w 58"/>
                <a:gd name="T3" fmla="*/ 5 h 10"/>
                <a:gd name="T4" fmla="*/ 58 w 58"/>
                <a:gd name="T5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10">
                  <a:moveTo>
                    <a:pt x="0" y="0"/>
                  </a:moveTo>
                  <a:cubicBezTo>
                    <a:pt x="8" y="5"/>
                    <a:pt x="19" y="4"/>
                    <a:pt x="28" y="5"/>
                  </a:cubicBezTo>
                  <a:cubicBezTo>
                    <a:pt x="33" y="5"/>
                    <a:pt x="56" y="10"/>
                    <a:pt x="58" y="6"/>
                  </a:cubicBezTo>
                </a:path>
              </a:pathLst>
            </a:custGeom>
            <a:solidFill>
              <a:srgbClr val="952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268" name="Freeform 160"/>
            <p:cNvSpPr>
              <a:spLocks/>
            </p:cNvSpPr>
            <p:nvPr/>
          </p:nvSpPr>
          <p:spPr bwMode="auto">
            <a:xfrm>
              <a:off x="3019" y="3696"/>
              <a:ext cx="198" cy="36"/>
            </a:xfrm>
            <a:custGeom>
              <a:avLst/>
              <a:gdLst>
                <a:gd name="T0" fmla="*/ 0 w 88"/>
                <a:gd name="T1" fmla="*/ 0 h 16"/>
                <a:gd name="T2" fmla="*/ 34 w 88"/>
                <a:gd name="T3" fmla="*/ 11 h 16"/>
                <a:gd name="T4" fmla="*/ 88 w 88"/>
                <a:gd name="T5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16">
                  <a:moveTo>
                    <a:pt x="0" y="0"/>
                  </a:moveTo>
                  <a:cubicBezTo>
                    <a:pt x="11" y="3"/>
                    <a:pt x="23" y="8"/>
                    <a:pt x="34" y="11"/>
                  </a:cubicBezTo>
                  <a:cubicBezTo>
                    <a:pt x="52" y="16"/>
                    <a:pt x="70" y="15"/>
                    <a:pt x="88" y="14"/>
                  </a:cubicBezTo>
                </a:path>
              </a:pathLst>
            </a:custGeom>
            <a:solidFill>
              <a:srgbClr val="952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269" name="Freeform 161"/>
            <p:cNvSpPr>
              <a:spLocks/>
            </p:cNvSpPr>
            <p:nvPr/>
          </p:nvSpPr>
          <p:spPr bwMode="auto">
            <a:xfrm>
              <a:off x="3076" y="3469"/>
              <a:ext cx="96" cy="23"/>
            </a:xfrm>
            <a:custGeom>
              <a:avLst/>
              <a:gdLst>
                <a:gd name="T0" fmla="*/ 0 w 43"/>
                <a:gd name="T1" fmla="*/ 0 h 10"/>
                <a:gd name="T2" fmla="*/ 43 w 43"/>
                <a:gd name="T3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3" h="10">
                  <a:moveTo>
                    <a:pt x="0" y="0"/>
                  </a:moveTo>
                  <a:cubicBezTo>
                    <a:pt x="12" y="5"/>
                    <a:pt x="30" y="10"/>
                    <a:pt x="43" y="6"/>
                  </a:cubicBezTo>
                </a:path>
              </a:pathLst>
            </a:custGeom>
            <a:solidFill>
              <a:srgbClr val="A4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270" name="Freeform 162"/>
            <p:cNvSpPr>
              <a:spLocks/>
            </p:cNvSpPr>
            <p:nvPr/>
          </p:nvSpPr>
          <p:spPr bwMode="auto">
            <a:xfrm>
              <a:off x="3019" y="3355"/>
              <a:ext cx="45" cy="13"/>
            </a:xfrm>
            <a:custGeom>
              <a:avLst/>
              <a:gdLst>
                <a:gd name="T0" fmla="*/ 0 w 20"/>
                <a:gd name="T1" fmla="*/ 0 h 6"/>
                <a:gd name="T2" fmla="*/ 20 w 20"/>
                <a:gd name="T3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" h="6">
                  <a:moveTo>
                    <a:pt x="0" y="0"/>
                  </a:moveTo>
                  <a:cubicBezTo>
                    <a:pt x="3" y="6"/>
                    <a:pt x="14" y="6"/>
                    <a:pt x="20" y="4"/>
                  </a:cubicBezTo>
                </a:path>
              </a:pathLst>
            </a:custGeom>
            <a:solidFill>
              <a:srgbClr val="A4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271" name="Freeform 163"/>
            <p:cNvSpPr>
              <a:spLocks/>
            </p:cNvSpPr>
            <p:nvPr/>
          </p:nvSpPr>
          <p:spPr bwMode="auto">
            <a:xfrm>
              <a:off x="2934" y="3384"/>
              <a:ext cx="67" cy="11"/>
            </a:xfrm>
            <a:custGeom>
              <a:avLst/>
              <a:gdLst>
                <a:gd name="T0" fmla="*/ 0 w 30"/>
                <a:gd name="T1" fmla="*/ 0 h 5"/>
                <a:gd name="T2" fmla="*/ 30 w 30"/>
                <a:gd name="T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0" h="5">
                  <a:moveTo>
                    <a:pt x="0" y="0"/>
                  </a:moveTo>
                  <a:cubicBezTo>
                    <a:pt x="8" y="5"/>
                    <a:pt x="21" y="5"/>
                    <a:pt x="30" y="2"/>
                  </a:cubicBezTo>
                </a:path>
              </a:pathLst>
            </a:custGeom>
            <a:solidFill>
              <a:srgbClr val="A4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272" name="Freeform 164"/>
            <p:cNvSpPr>
              <a:spLocks/>
            </p:cNvSpPr>
            <p:nvPr/>
          </p:nvSpPr>
          <p:spPr bwMode="auto">
            <a:xfrm>
              <a:off x="2968" y="3429"/>
              <a:ext cx="29" cy="13"/>
            </a:xfrm>
            <a:custGeom>
              <a:avLst/>
              <a:gdLst>
                <a:gd name="T0" fmla="*/ 0 w 13"/>
                <a:gd name="T1" fmla="*/ 0 h 6"/>
                <a:gd name="T2" fmla="*/ 13 w 13"/>
                <a:gd name="T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" h="6">
                  <a:moveTo>
                    <a:pt x="0" y="0"/>
                  </a:moveTo>
                  <a:cubicBezTo>
                    <a:pt x="2" y="4"/>
                    <a:pt x="8" y="6"/>
                    <a:pt x="13" y="6"/>
                  </a:cubicBezTo>
                </a:path>
              </a:pathLst>
            </a:custGeom>
            <a:solidFill>
              <a:srgbClr val="A4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273" name="Freeform 165"/>
            <p:cNvSpPr>
              <a:spLocks/>
            </p:cNvSpPr>
            <p:nvPr/>
          </p:nvSpPr>
          <p:spPr bwMode="auto">
            <a:xfrm>
              <a:off x="3702" y="3523"/>
              <a:ext cx="74" cy="34"/>
            </a:xfrm>
            <a:custGeom>
              <a:avLst/>
              <a:gdLst>
                <a:gd name="T0" fmla="*/ 0 w 33"/>
                <a:gd name="T1" fmla="*/ 0 h 15"/>
                <a:gd name="T2" fmla="*/ 33 w 33"/>
                <a:gd name="T3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3" h="15">
                  <a:moveTo>
                    <a:pt x="0" y="0"/>
                  </a:moveTo>
                  <a:cubicBezTo>
                    <a:pt x="2" y="6"/>
                    <a:pt x="25" y="15"/>
                    <a:pt x="33" y="12"/>
                  </a:cubicBezTo>
                </a:path>
              </a:pathLst>
            </a:custGeom>
            <a:solidFill>
              <a:srgbClr val="952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274" name="Freeform 166"/>
            <p:cNvSpPr>
              <a:spLocks/>
            </p:cNvSpPr>
            <p:nvPr/>
          </p:nvSpPr>
          <p:spPr bwMode="auto">
            <a:xfrm>
              <a:off x="3643" y="3543"/>
              <a:ext cx="65" cy="23"/>
            </a:xfrm>
            <a:custGeom>
              <a:avLst/>
              <a:gdLst>
                <a:gd name="T0" fmla="*/ 0 w 29"/>
                <a:gd name="T1" fmla="*/ 0 h 10"/>
                <a:gd name="T2" fmla="*/ 11 w 29"/>
                <a:gd name="T3" fmla="*/ 3 h 10"/>
                <a:gd name="T4" fmla="*/ 29 w 29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0">
                  <a:moveTo>
                    <a:pt x="0" y="0"/>
                  </a:moveTo>
                  <a:cubicBezTo>
                    <a:pt x="2" y="3"/>
                    <a:pt x="7" y="2"/>
                    <a:pt x="11" y="3"/>
                  </a:cubicBezTo>
                  <a:cubicBezTo>
                    <a:pt x="18" y="4"/>
                    <a:pt x="23" y="7"/>
                    <a:pt x="29" y="10"/>
                  </a:cubicBezTo>
                </a:path>
              </a:pathLst>
            </a:custGeom>
            <a:solidFill>
              <a:srgbClr val="952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275" name="Freeform 167"/>
            <p:cNvSpPr>
              <a:spLocks/>
            </p:cNvSpPr>
            <p:nvPr/>
          </p:nvSpPr>
          <p:spPr bwMode="auto">
            <a:xfrm>
              <a:off x="3735" y="3494"/>
              <a:ext cx="54" cy="27"/>
            </a:xfrm>
            <a:custGeom>
              <a:avLst/>
              <a:gdLst>
                <a:gd name="T0" fmla="*/ 0 w 24"/>
                <a:gd name="T1" fmla="*/ 0 h 12"/>
                <a:gd name="T2" fmla="*/ 24 w 24"/>
                <a:gd name="T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4" h="12">
                  <a:moveTo>
                    <a:pt x="0" y="0"/>
                  </a:moveTo>
                  <a:cubicBezTo>
                    <a:pt x="10" y="3"/>
                    <a:pt x="16" y="6"/>
                    <a:pt x="24" y="12"/>
                  </a:cubicBezTo>
                </a:path>
              </a:pathLst>
            </a:custGeom>
            <a:solidFill>
              <a:srgbClr val="952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276" name="Freeform 168"/>
            <p:cNvSpPr>
              <a:spLocks/>
            </p:cNvSpPr>
            <p:nvPr/>
          </p:nvSpPr>
          <p:spPr bwMode="auto">
            <a:xfrm>
              <a:off x="3758" y="3467"/>
              <a:ext cx="40" cy="16"/>
            </a:xfrm>
            <a:custGeom>
              <a:avLst/>
              <a:gdLst>
                <a:gd name="T0" fmla="*/ 0 w 18"/>
                <a:gd name="T1" fmla="*/ 0 h 7"/>
                <a:gd name="T2" fmla="*/ 18 w 18"/>
                <a:gd name="T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" h="7">
                  <a:moveTo>
                    <a:pt x="0" y="0"/>
                  </a:moveTo>
                  <a:cubicBezTo>
                    <a:pt x="7" y="0"/>
                    <a:pt x="13" y="2"/>
                    <a:pt x="18" y="7"/>
                  </a:cubicBezTo>
                </a:path>
              </a:pathLst>
            </a:custGeom>
            <a:solidFill>
              <a:srgbClr val="952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277" name="Freeform 169"/>
            <p:cNvSpPr>
              <a:spLocks/>
            </p:cNvSpPr>
            <p:nvPr/>
          </p:nvSpPr>
          <p:spPr bwMode="auto">
            <a:xfrm>
              <a:off x="3661" y="3258"/>
              <a:ext cx="61" cy="25"/>
            </a:xfrm>
            <a:custGeom>
              <a:avLst/>
              <a:gdLst>
                <a:gd name="T0" fmla="*/ 0 w 27"/>
                <a:gd name="T1" fmla="*/ 0 h 11"/>
                <a:gd name="T2" fmla="*/ 15 w 27"/>
                <a:gd name="T3" fmla="*/ 4 h 11"/>
                <a:gd name="T4" fmla="*/ 27 w 27"/>
                <a:gd name="T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11">
                  <a:moveTo>
                    <a:pt x="0" y="0"/>
                  </a:moveTo>
                  <a:cubicBezTo>
                    <a:pt x="3" y="3"/>
                    <a:pt x="10" y="2"/>
                    <a:pt x="15" y="4"/>
                  </a:cubicBezTo>
                  <a:cubicBezTo>
                    <a:pt x="19" y="6"/>
                    <a:pt x="23" y="9"/>
                    <a:pt x="27" y="11"/>
                  </a:cubicBezTo>
                </a:path>
              </a:pathLst>
            </a:custGeom>
            <a:solidFill>
              <a:srgbClr val="952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278" name="Freeform 170"/>
            <p:cNvSpPr>
              <a:spLocks/>
            </p:cNvSpPr>
            <p:nvPr/>
          </p:nvSpPr>
          <p:spPr bwMode="auto">
            <a:xfrm>
              <a:off x="3780" y="2949"/>
              <a:ext cx="54" cy="33"/>
            </a:xfrm>
            <a:custGeom>
              <a:avLst/>
              <a:gdLst>
                <a:gd name="T0" fmla="*/ 2 w 24"/>
                <a:gd name="T1" fmla="*/ 1 h 15"/>
                <a:gd name="T2" fmla="*/ 0 w 24"/>
                <a:gd name="T3" fmla="*/ 1 h 15"/>
                <a:gd name="T4" fmla="*/ 15 w 24"/>
                <a:gd name="T5" fmla="*/ 5 h 15"/>
                <a:gd name="T6" fmla="*/ 24 w 24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5">
                  <a:moveTo>
                    <a:pt x="2" y="1"/>
                  </a:moveTo>
                  <a:cubicBezTo>
                    <a:pt x="1" y="1"/>
                    <a:pt x="1" y="0"/>
                    <a:pt x="0" y="1"/>
                  </a:cubicBezTo>
                  <a:cubicBezTo>
                    <a:pt x="4" y="2"/>
                    <a:pt x="10" y="2"/>
                    <a:pt x="15" y="5"/>
                  </a:cubicBezTo>
                  <a:cubicBezTo>
                    <a:pt x="19" y="7"/>
                    <a:pt x="20" y="12"/>
                    <a:pt x="24" y="15"/>
                  </a:cubicBezTo>
                </a:path>
              </a:pathLst>
            </a:custGeom>
            <a:solidFill>
              <a:srgbClr val="952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279" name="Freeform 171"/>
            <p:cNvSpPr>
              <a:spLocks/>
            </p:cNvSpPr>
            <p:nvPr/>
          </p:nvSpPr>
          <p:spPr bwMode="auto">
            <a:xfrm>
              <a:off x="3773" y="2985"/>
              <a:ext cx="79" cy="58"/>
            </a:xfrm>
            <a:custGeom>
              <a:avLst/>
              <a:gdLst>
                <a:gd name="T0" fmla="*/ 0 w 35"/>
                <a:gd name="T1" fmla="*/ 0 h 26"/>
                <a:gd name="T2" fmla="*/ 35 w 35"/>
                <a:gd name="T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" h="26">
                  <a:moveTo>
                    <a:pt x="0" y="0"/>
                  </a:moveTo>
                  <a:cubicBezTo>
                    <a:pt x="13" y="5"/>
                    <a:pt x="28" y="13"/>
                    <a:pt x="35" y="26"/>
                  </a:cubicBezTo>
                </a:path>
              </a:pathLst>
            </a:custGeom>
            <a:solidFill>
              <a:srgbClr val="952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280" name="Freeform 172"/>
            <p:cNvSpPr>
              <a:spLocks/>
            </p:cNvSpPr>
            <p:nvPr/>
          </p:nvSpPr>
          <p:spPr bwMode="auto">
            <a:xfrm>
              <a:off x="3825" y="3065"/>
              <a:ext cx="40" cy="39"/>
            </a:xfrm>
            <a:custGeom>
              <a:avLst/>
              <a:gdLst>
                <a:gd name="T0" fmla="*/ 0 w 18"/>
                <a:gd name="T1" fmla="*/ 1 h 17"/>
                <a:gd name="T2" fmla="*/ 18 w 18"/>
                <a:gd name="T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" h="17">
                  <a:moveTo>
                    <a:pt x="0" y="1"/>
                  </a:moveTo>
                  <a:cubicBezTo>
                    <a:pt x="7" y="0"/>
                    <a:pt x="15" y="11"/>
                    <a:pt x="18" y="17"/>
                  </a:cubicBezTo>
                </a:path>
              </a:pathLst>
            </a:custGeom>
            <a:solidFill>
              <a:srgbClr val="952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281" name="Freeform 173"/>
            <p:cNvSpPr>
              <a:spLocks/>
            </p:cNvSpPr>
            <p:nvPr/>
          </p:nvSpPr>
          <p:spPr bwMode="auto">
            <a:xfrm>
              <a:off x="3798" y="2902"/>
              <a:ext cx="23" cy="22"/>
            </a:xfrm>
            <a:custGeom>
              <a:avLst/>
              <a:gdLst>
                <a:gd name="T0" fmla="*/ 0 w 10"/>
                <a:gd name="T1" fmla="*/ 2 h 10"/>
                <a:gd name="T2" fmla="*/ 10 w 10"/>
                <a:gd name="T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" h="10">
                  <a:moveTo>
                    <a:pt x="0" y="2"/>
                  </a:moveTo>
                  <a:cubicBezTo>
                    <a:pt x="3" y="0"/>
                    <a:pt x="7" y="7"/>
                    <a:pt x="10" y="10"/>
                  </a:cubicBezTo>
                </a:path>
              </a:pathLst>
            </a:custGeom>
            <a:solidFill>
              <a:srgbClr val="952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282" name="Freeform 174"/>
            <p:cNvSpPr>
              <a:spLocks/>
            </p:cNvSpPr>
            <p:nvPr/>
          </p:nvSpPr>
          <p:spPr bwMode="auto">
            <a:xfrm>
              <a:off x="3794" y="2861"/>
              <a:ext cx="22" cy="21"/>
            </a:xfrm>
            <a:custGeom>
              <a:avLst/>
              <a:gdLst>
                <a:gd name="T0" fmla="*/ 0 w 10"/>
                <a:gd name="T1" fmla="*/ 0 h 9"/>
                <a:gd name="T2" fmla="*/ 10 w 10"/>
                <a:gd name="T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" h="9">
                  <a:moveTo>
                    <a:pt x="0" y="0"/>
                  </a:moveTo>
                  <a:cubicBezTo>
                    <a:pt x="4" y="2"/>
                    <a:pt x="7" y="5"/>
                    <a:pt x="10" y="9"/>
                  </a:cubicBezTo>
                </a:path>
              </a:pathLst>
            </a:custGeom>
            <a:solidFill>
              <a:srgbClr val="952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283" name="Freeform 175"/>
            <p:cNvSpPr>
              <a:spLocks/>
            </p:cNvSpPr>
            <p:nvPr/>
          </p:nvSpPr>
          <p:spPr bwMode="auto">
            <a:xfrm>
              <a:off x="2737" y="2745"/>
              <a:ext cx="213" cy="53"/>
            </a:xfrm>
            <a:custGeom>
              <a:avLst/>
              <a:gdLst>
                <a:gd name="T0" fmla="*/ 0 w 95"/>
                <a:gd name="T1" fmla="*/ 0 h 24"/>
                <a:gd name="T2" fmla="*/ 95 w 95"/>
                <a:gd name="T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5" h="24">
                  <a:moveTo>
                    <a:pt x="0" y="0"/>
                  </a:moveTo>
                  <a:cubicBezTo>
                    <a:pt x="27" y="14"/>
                    <a:pt x="70" y="22"/>
                    <a:pt x="95" y="24"/>
                  </a:cubicBezTo>
                </a:path>
              </a:pathLst>
            </a:custGeom>
            <a:solidFill>
              <a:srgbClr val="B24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284" name="Freeform 176"/>
            <p:cNvSpPr>
              <a:spLocks/>
            </p:cNvSpPr>
            <p:nvPr/>
          </p:nvSpPr>
          <p:spPr bwMode="auto">
            <a:xfrm>
              <a:off x="2844" y="2720"/>
              <a:ext cx="216" cy="38"/>
            </a:xfrm>
            <a:custGeom>
              <a:avLst/>
              <a:gdLst>
                <a:gd name="T0" fmla="*/ 0 w 96"/>
                <a:gd name="T1" fmla="*/ 0 h 17"/>
                <a:gd name="T2" fmla="*/ 96 w 96"/>
                <a:gd name="T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6" h="17">
                  <a:moveTo>
                    <a:pt x="0" y="0"/>
                  </a:moveTo>
                  <a:cubicBezTo>
                    <a:pt x="43" y="17"/>
                    <a:pt x="83" y="17"/>
                    <a:pt x="96" y="17"/>
                  </a:cubicBezTo>
                </a:path>
              </a:pathLst>
            </a:custGeom>
            <a:solidFill>
              <a:srgbClr val="B24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285" name="Freeform 177"/>
            <p:cNvSpPr>
              <a:spLocks/>
            </p:cNvSpPr>
            <p:nvPr/>
          </p:nvSpPr>
          <p:spPr bwMode="auto">
            <a:xfrm>
              <a:off x="2851" y="2682"/>
              <a:ext cx="171" cy="31"/>
            </a:xfrm>
            <a:custGeom>
              <a:avLst/>
              <a:gdLst>
                <a:gd name="T0" fmla="*/ 0 w 76"/>
                <a:gd name="T1" fmla="*/ 0 h 14"/>
                <a:gd name="T2" fmla="*/ 76 w 76"/>
                <a:gd name="T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" h="14">
                  <a:moveTo>
                    <a:pt x="0" y="0"/>
                  </a:moveTo>
                  <a:cubicBezTo>
                    <a:pt x="24" y="10"/>
                    <a:pt x="68" y="13"/>
                    <a:pt x="76" y="14"/>
                  </a:cubicBezTo>
                </a:path>
              </a:pathLst>
            </a:custGeom>
            <a:solidFill>
              <a:srgbClr val="B24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286" name="Freeform 178"/>
            <p:cNvSpPr>
              <a:spLocks/>
            </p:cNvSpPr>
            <p:nvPr/>
          </p:nvSpPr>
          <p:spPr bwMode="auto">
            <a:xfrm>
              <a:off x="2835" y="2603"/>
              <a:ext cx="214" cy="56"/>
            </a:xfrm>
            <a:custGeom>
              <a:avLst/>
              <a:gdLst>
                <a:gd name="T0" fmla="*/ 0 w 95"/>
                <a:gd name="T1" fmla="*/ 0 h 25"/>
                <a:gd name="T2" fmla="*/ 95 w 95"/>
                <a:gd name="T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5" h="25">
                  <a:moveTo>
                    <a:pt x="0" y="0"/>
                  </a:moveTo>
                  <a:cubicBezTo>
                    <a:pt x="39" y="22"/>
                    <a:pt x="79" y="25"/>
                    <a:pt x="95" y="24"/>
                  </a:cubicBezTo>
                </a:path>
              </a:pathLst>
            </a:custGeom>
            <a:solidFill>
              <a:srgbClr val="B24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287" name="Freeform 179"/>
            <p:cNvSpPr>
              <a:spLocks/>
            </p:cNvSpPr>
            <p:nvPr/>
          </p:nvSpPr>
          <p:spPr bwMode="auto">
            <a:xfrm>
              <a:off x="2889" y="2552"/>
              <a:ext cx="169" cy="45"/>
            </a:xfrm>
            <a:custGeom>
              <a:avLst/>
              <a:gdLst>
                <a:gd name="T0" fmla="*/ 0 w 75"/>
                <a:gd name="T1" fmla="*/ 0 h 20"/>
                <a:gd name="T2" fmla="*/ 75 w 75"/>
                <a:gd name="T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20">
                  <a:moveTo>
                    <a:pt x="0" y="0"/>
                  </a:moveTo>
                  <a:cubicBezTo>
                    <a:pt x="25" y="14"/>
                    <a:pt x="51" y="17"/>
                    <a:pt x="75" y="20"/>
                  </a:cubicBezTo>
                </a:path>
              </a:pathLst>
            </a:custGeom>
            <a:solidFill>
              <a:srgbClr val="B24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288" name="Freeform 180"/>
            <p:cNvSpPr>
              <a:spLocks/>
            </p:cNvSpPr>
            <p:nvPr/>
          </p:nvSpPr>
          <p:spPr bwMode="auto">
            <a:xfrm>
              <a:off x="2896" y="2511"/>
              <a:ext cx="168" cy="32"/>
            </a:xfrm>
            <a:custGeom>
              <a:avLst/>
              <a:gdLst>
                <a:gd name="T0" fmla="*/ 0 w 75"/>
                <a:gd name="T1" fmla="*/ 0 h 14"/>
                <a:gd name="T2" fmla="*/ 75 w 75"/>
                <a:gd name="T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14">
                  <a:moveTo>
                    <a:pt x="0" y="0"/>
                  </a:moveTo>
                  <a:cubicBezTo>
                    <a:pt x="36" y="14"/>
                    <a:pt x="70" y="14"/>
                    <a:pt x="75" y="14"/>
                  </a:cubicBezTo>
                </a:path>
              </a:pathLst>
            </a:custGeom>
            <a:solidFill>
              <a:srgbClr val="B24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289" name="Freeform 181"/>
            <p:cNvSpPr>
              <a:spLocks/>
            </p:cNvSpPr>
            <p:nvPr/>
          </p:nvSpPr>
          <p:spPr bwMode="auto">
            <a:xfrm>
              <a:off x="2699" y="2812"/>
              <a:ext cx="282" cy="74"/>
            </a:xfrm>
            <a:custGeom>
              <a:avLst/>
              <a:gdLst>
                <a:gd name="T0" fmla="*/ 0 w 126"/>
                <a:gd name="T1" fmla="*/ 0 h 33"/>
                <a:gd name="T2" fmla="*/ 126 w 126"/>
                <a:gd name="T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6" h="33">
                  <a:moveTo>
                    <a:pt x="0" y="0"/>
                  </a:moveTo>
                  <a:cubicBezTo>
                    <a:pt x="30" y="18"/>
                    <a:pt x="118" y="32"/>
                    <a:pt x="126" y="33"/>
                  </a:cubicBezTo>
                </a:path>
              </a:pathLst>
            </a:custGeom>
            <a:solidFill>
              <a:srgbClr val="B24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290" name="Freeform 182"/>
            <p:cNvSpPr>
              <a:spLocks/>
            </p:cNvSpPr>
            <p:nvPr/>
          </p:nvSpPr>
          <p:spPr bwMode="auto">
            <a:xfrm>
              <a:off x="2972" y="2852"/>
              <a:ext cx="169" cy="21"/>
            </a:xfrm>
            <a:custGeom>
              <a:avLst/>
              <a:gdLst>
                <a:gd name="T0" fmla="*/ 0 w 75"/>
                <a:gd name="T1" fmla="*/ 0 h 9"/>
                <a:gd name="T2" fmla="*/ 75 w 75"/>
                <a:gd name="T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9">
                  <a:moveTo>
                    <a:pt x="0" y="0"/>
                  </a:moveTo>
                  <a:cubicBezTo>
                    <a:pt x="30" y="9"/>
                    <a:pt x="68" y="2"/>
                    <a:pt x="75" y="1"/>
                  </a:cubicBezTo>
                </a:path>
              </a:pathLst>
            </a:custGeom>
            <a:solidFill>
              <a:srgbClr val="B24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291" name="Freeform 183"/>
            <p:cNvSpPr>
              <a:spLocks/>
            </p:cNvSpPr>
            <p:nvPr/>
          </p:nvSpPr>
          <p:spPr bwMode="auto">
            <a:xfrm>
              <a:off x="2541" y="2823"/>
              <a:ext cx="436" cy="119"/>
            </a:xfrm>
            <a:custGeom>
              <a:avLst/>
              <a:gdLst>
                <a:gd name="T0" fmla="*/ 0 w 194"/>
                <a:gd name="T1" fmla="*/ 0 h 53"/>
                <a:gd name="T2" fmla="*/ 194 w 194"/>
                <a:gd name="T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4" h="53">
                  <a:moveTo>
                    <a:pt x="0" y="0"/>
                  </a:moveTo>
                  <a:cubicBezTo>
                    <a:pt x="22" y="15"/>
                    <a:pt x="164" y="52"/>
                    <a:pt x="194" y="53"/>
                  </a:cubicBezTo>
                </a:path>
              </a:pathLst>
            </a:custGeom>
            <a:solidFill>
              <a:srgbClr val="B24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292" name="Freeform 184"/>
            <p:cNvSpPr>
              <a:spLocks/>
            </p:cNvSpPr>
            <p:nvPr/>
          </p:nvSpPr>
          <p:spPr bwMode="auto">
            <a:xfrm>
              <a:off x="2907" y="3086"/>
              <a:ext cx="139" cy="33"/>
            </a:xfrm>
            <a:custGeom>
              <a:avLst/>
              <a:gdLst>
                <a:gd name="T0" fmla="*/ 0 w 62"/>
                <a:gd name="T1" fmla="*/ 0 h 15"/>
                <a:gd name="T2" fmla="*/ 62 w 62"/>
                <a:gd name="T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" h="15">
                  <a:moveTo>
                    <a:pt x="0" y="0"/>
                  </a:moveTo>
                  <a:cubicBezTo>
                    <a:pt x="35" y="10"/>
                    <a:pt x="47" y="14"/>
                    <a:pt x="62" y="15"/>
                  </a:cubicBezTo>
                </a:path>
              </a:pathLst>
            </a:custGeom>
            <a:solidFill>
              <a:srgbClr val="B24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293" name="Freeform 185"/>
            <p:cNvSpPr>
              <a:spLocks/>
            </p:cNvSpPr>
            <p:nvPr/>
          </p:nvSpPr>
          <p:spPr bwMode="auto">
            <a:xfrm>
              <a:off x="2968" y="3140"/>
              <a:ext cx="217" cy="33"/>
            </a:xfrm>
            <a:custGeom>
              <a:avLst/>
              <a:gdLst>
                <a:gd name="T0" fmla="*/ 0 w 97"/>
                <a:gd name="T1" fmla="*/ 0 h 15"/>
                <a:gd name="T2" fmla="*/ 97 w 97"/>
                <a:gd name="T3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7" h="15">
                  <a:moveTo>
                    <a:pt x="0" y="0"/>
                  </a:moveTo>
                  <a:cubicBezTo>
                    <a:pt x="23" y="10"/>
                    <a:pt x="89" y="15"/>
                    <a:pt x="97" y="14"/>
                  </a:cubicBezTo>
                </a:path>
              </a:pathLst>
            </a:custGeom>
            <a:solidFill>
              <a:srgbClr val="B24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294" name="Freeform 186"/>
            <p:cNvSpPr>
              <a:spLocks/>
            </p:cNvSpPr>
            <p:nvPr/>
          </p:nvSpPr>
          <p:spPr bwMode="auto">
            <a:xfrm>
              <a:off x="3087" y="3198"/>
              <a:ext cx="101" cy="25"/>
            </a:xfrm>
            <a:custGeom>
              <a:avLst/>
              <a:gdLst>
                <a:gd name="T0" fmla="*/ 0 w 45"/>
                <a:gd name="T1" fmla="*/ 0 h 11"/>
                <a:gd name="T2" fmla="*/ 45 w 45"/>
                <a:gd name="T3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1">
                  <a:moveTo>
                    <a:pt x="0" y="0"/>
                  </a:moveTo>
                  <a:cubicBezTo>
                    <a:pt x="22" y="11"/>
                    <a:pt x="39" y="10"/>
                    <a:pt x="45" y="10"/>
                  </a:cubicBezTo>
                </a:path>
              </a:pathLst>
            </a:custGeom>
            <a:solidFill>
              <a:srgbClr val="B24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295" name="Freeform 187"/>
            <p:cNvSpPr>
              <a:spLocks/>
            </p:cNvSpPr>
            <p:nvPr/>
          </p:nvSpPr>
          <p:spPr bwMode="auto">
            <a:xfrm>
              <a:off x="3109" y="3254"/>
              <a:ext cx="70" cy="13"/>
            </a:xfrm>
            <a:custGeom>
              <a:avLst/>
              <a:gdLst>
                <a:gd name="T0" fmla="*/ 0 w 31"/>
                <a:gd name="T1" fmla="*/ 0 h 6"/>
                <a:gd name="T2" fmla="*/ 31 w 31"/>
                <a:gd name="T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1" h="6">
                  <a:moveTo>
                    <a:pt x="0" y="0"/>
                  </a:moveTo>
                  <a:cubicBezTo>
                    <a:pt x="15" y="6"/>
                    <a:pt x="27" y="5"/>
                    <a:pt x="31" y="5"/>
                  </a:cubicBezTo>
                </a:path>
              </a:pathLst>
            </a:custGeom>
            <a:solidFill>
              <a:srgbClr val="B24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296" name="Freeform 188"/>
            <p:cNvSpPr>
              <a:spLocks/>
            </p:cNvSpPr>
            <p:nvPr/>
          </p:nvSpPr>
          <p:spPr bwMode="auto">
            <a:xfrm>
              <a:off x="2905" y="2579"/>
              <a:ext cx="150" cy="36"/>
            </a:xfrm>
            <a:custGeom>
              <a:avLst/>
              <a:gdLst>
                <a:gd name="T0" fmla="*/ 0 w 67"/>
                <a:gd name="T1" fmla="*/ 0 h 16"/>
                <a:gd name="T2" fmla="*/ 67 w 67"/>
                <a:gd name="T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7" h="16">
                  <a:moveTo>
                    <a:pt x="0" y="0"/>
                  </a:moveTo>
                  <a:cubicBezTo>
                    <a:pt x="30" y="11"/>
                    <a:pt x="55" y="16"/>
                    <a:pt x="67" y="16"/>
                  </a:cubicBezTo>
                </a:path>
              </a:pathLst>
            </a:custGeom>
            <a:solidFill>
              <a:srgbClr val="9E4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297" name="Freeform 189"/>
            <p:cNvSpPr>
              <a:spLocks/>
            </p:cNvSpPr>
            <p:nvPr/>
          </p:nvSpPr>
          <p:spPr bwMode="auto">
            <a:xfrm>
              <a:off x="2797" y="2682"/>
              <a:ext cx="184" cy="45"/>
            </a:xfrm>
            <a:custGeom>
              <a:avLst/>
              <a:gdLst>
                <a:gd name="T0" fmla="*/ 0 w 82"/>
                <a:gd name="T1" fmla="*/ 0 h 20"/>
                <a:gd name="T2" fmla="*/ 82 w 82"/>
                <a:gd name="T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2" h="20">
                  <a:moveTo>
                    <a:pt x="0" y="0"/>
                  </a:moveTo>
                  <a:cubicBezTo>
                    <a:pt x="16" y="9"/>
                    <a:pt x="70" y="18"/>
                    <a:pt x="82" y="20"/>
                  </a:cubicBezTo>
                </a:path>
              </a:pathLst>
            </a:custGeom>
            <a:solidFill>
              <a:srgbClr val="9E4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298" name="Freeform 190"/>
            <p:cNvSpPr>
              <a:spLocks/>
            </p:cNvSpPr>
            <p:nvPr/>
          </p:nvSpPr>
          <p:spPr bwMode="auto">
            <a:xfrm>
              <a:off x="2824" y="2864"/>
              <a:ext cx="252" cy="47"/>
            </a:xfrm>
            <a:custGeom>
              <a:avLst/>
              <a:gdLst>
                <a:gd name="T0" fmla="*/ 0 w 112"/>
                <a:gd name="T1" fmla="*/ 0 h 21"/>
                <a:gd name="T2" fmla="*/ 112 w 112"/>
                <a:gd name="T3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2" h="21">
                  <a:moveTo>
                    <a:pt x="0" y="0"/>
                  </a:moveTo>
                  <a:cubicBezTo>
                    <a:pt x="24" y="9"/>
                    <a:pt x="102" y="21"/>
                    <a:pt x="112" y="20"/>
                  </a:cubicBezTo>
                </a:path>
              </a:pathLst>
            </a:custGeom>
            <a:solidFill>
              <a:srgbClr val="9E4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299" name="Freeform 191"/>
            <p:cNvSpPr>
              <a:spLocks/>
            </p:cNvSpPr>
            <p:nvPr/>
          </p:nvSpPr>
          <p:spPr bwMode="auto">
            <a:xfrm>
              <a:off x="2918" y="3050"/>
              <a:ext cx="83" cy="20"/>
            </a:xfrm>
            <a:custGeom>
              <a:avLst/>
              <a:gdLst>
                <a:gd name="T0" fmla="*/ 0 w 37"/>
                <a:gd name="T1" fmla="*/ 0 h 9"/>
                <a:gd name="T2" fmla="*/ 37 w 37"/>
                <a:gd name="T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" h="9">
                  <a:moveTo>
                    <a:pt x="0" y="0"/>
                  </a:moveTo>
                  <a:cubicBezTo>
                    <a:pt x="21" y="6"/>
                    <a:pt x="28" y="8"/>
                    <a:pt x="37" y="9"/>
                  </a:cubicBezTo>
                </a:path>
              </a:pathLst>
            </a:custGeom>
            <a:solidFill>
              <a:srgbClr val="9E4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300" name="Freeform 192"/>
            <p:cNvSpPr>
              <a:spLocks/>
            </p:cNvSpPr>
            <p:nvPr/>
          </p:nvSpPr>
          <p:spPr bwMode="auto">
            <a:xfrm>
              <a:off x="2979" y="3108"/>
              <a:ext cx="206" cy="43"/>
            </a:xfrm>
            <a:custGeom>
              <a:avLst/>
              <a:gdLst>
                <a:gd name="T0" fmla="*/ 0 w 92"/>
                <a:gd name="T1" fmla="*/ 0 h 19"/>
                <a:gd name="T2" fmla="*/ 92 w 92"/>
                <a:gd name="T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2" h="19">
                  <a:moveTo>
                    <a:pt x="0" y="0"/>
                  </a:moveTo>
                  <a:cubicBezTo>
                    <a:pt x="18" y="6"/>
                    <a:pt x="77" y="19"/>
                    <a:pt x="92" y="19"/>
                  </a:cubicBezTo>
                </a:path>
              </a:pathLst>
            </a:custGeom>
            <a:solidFill>
              <a:srgbClr val="9E4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301" name="Freeform 193"/>
            <p:cNvSpPr>
              <a:spLocks/>
            </p:cNvSpPr>
            <p:nvPr/>
          </p:nvSpPr>
          <p:spPr bwMode="auto">
            <a:xfrm>
              <a:off x="3787" y="2935"/>
              <a:ext cx="34" cy="16"/>
            </a:xfrm>
            <a:custGeom>
              <a:avLst/>
              <a:gdLst>
                <a:gd name="T0" fmla="*/ 0 w 15"/>
                <a:gd name="T1" fmla="*/ 0 h 7"/>
                <a:gd name="T2" fmla="*/ 15 w 15"/>
                <a:gd name="T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" h="7">
                  <a:moveTo>
                    <a:pt x="0" y="0"/>
                  </a:moveTo>
                  <a:cubicBezTo>
                    <a:pt x="4" y="0"/>
                    <a:pt x="13" y="3"/>
                    <a:pt x="15" y="7"/>
                  </a:cubicBezTo>
                </a:path>
              </a:pathLst>
            </a:custGeom>
            <a:solidFill>
              <a:srgbClr val="9E4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302" name="Freeform 194"/>
            <p:cNvSpPr>
              <a:spLocks/>
            </p:cNvSpPr>
            <p:nvPr/>
          </p:nvSpPr>
          <p:spPr bwMode="auto">
            <a:xfrm>
              <a:off x="3661" y="3276"/>
              <a:ext cx="61" cy="18"/>
            </a:xfrm>
            <a:custGeom>
              <a:avLst/>
              <a:gdLst>
                <a:gd name="T0" fmla="*/ 0 w 27"/>
                <a:gd name="T1" fmla="*/ 0 h 8"/>
                <a:gd name="T2" fmla="*/ 27 w 27"/>
                <a:gd name="T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7" h="8">
                  <a:moveTo>
                    <a:pt x="0" y="0"/>
                  </a:moveTo>
                  <a:cubicBezTo>
                    <a:pt x="8" y="0"/>
                    <a:pt x="19" y="4"/>
                    <a:pt x="27" y="8"/>
                  </a:cubicBezTo>
                </a:path>
              </a:pathLst>
            </a:custGeom>
            <a:solidFill>
              <a:srgbClr val="9E4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303" name="Freeform 195"/>
            <p:cNvSpPr>
              <a:spLocks/>
            </p:cNvSpPr>
            <p:nvPr/>
          </p:nvSpPr>
          <p:spPr bwMode="auto">
            <a:xfrm>
              <a:off x="2995" y="2540"/>
              <a:ext cx="38" cy="39"/>
            </a:xfrm>
            <a:custGeom>
              <a:avLst/>
              <a:gdLst>
                <a:gd name="T0" fmla="*/ 0 w 17"/>
                <a:gd name="T1" fmla="*/ 0 h 17"/>
                <a:gd name="T2" fmla="*/ 3 w 17"/>
                <a:gd name="T3" fmla="*/ 9 h 17"/>
                <a:gd name="T4" fmla="*/ 17 w 17"/>
                <a:gd name="T5" fmla="*/ 14 h 17"/>
                <a:gd name="T6" fmla="*/ 2 w 17"/>
                <a:gd name="T7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cubicBezTo>
                    <a:pt x="3" y="2"/>
                    <a:pt x="10" y="7"/>
                    <a:pt x="3" y="9"/>
                  </a:cubicBezTo>
                  <a:cubicBezTo>
                    <a:pt x="6" y="12"/>
                    <a:pt x="13" y="13"/>
                    <a:pt x="17" y="14"/>
                  </a:cubicBezTo>
                  <a:cubicBezTo>
                    <a:pt x="12" y="16"/>
                    <a:pt x="7" y="17"/>
                    <a:pt x="2" y="14"/>
                  </a:cubicBezTo>
                </a:path>
              </a:pathLst>
            </a:custGeom>
            <a:solidFill>
              <a:srgbClr val="C275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304" name="Freeform 196"/>
            <p:cNvSpPr>
              <a:spLocks/>
            </p:cNvSpPr>
            <p:nvPr/>
          </p:nvSpPr>
          <p:spPr bwMode="auto">
            <a:xfrm>
              <a:off x="3109" y="2056"/>
              <a:ext cx="447" cy="428"/>
            </a:xfrm>
            <a:custGeom>
              <a:avLst/>
              <a:gdLst>
                <a:gd name="T0" fmla="*/ 29 w 199"/>
                <a:gd name="T1" fmla="*/ 3 h 191"/>
                <a:gd name="T2" fmla="*/ 18 w 199"/>
                <a:gd name="T3" fmla="*/ 14 h 191"/>
                <a:gd name="T4" fmla="*/ 20 w 199"/>
                <a:gd name="T5" fmla="*/ 21 h 191"/>
                <a:gd name="T6" fmla="*/ 14 w 199"/>
                <a:gd name="T7" fmla="*/ 29 h 191"/>
                <a:gd name="T8" fmla="*/ 11 w 199"/>
                <a:gd name="T9" fmla="*/ 62 h 191"/>
                <a:gd name="T10" fmla="*/ 13 w 199"/>
                <a:gd name="T11" fmla="*/ 93 h 191"/>
                <a:gd name="T12" fmla="*/ 8 w 199"/>
                <a:gd name="T13" fmla="*/ 105 h 191"/>
                <a:gd name="T14" fmla="*/ 7 w 199"/>
                <a:gd name="T15" fmla="*/ 111 h 191"/>
                <a:gd name="T16" fmla="*/ 2 w 199"/>
                <a:gd name="T17" fmla="*/ 117 h 191"/>
                <a:gd name="T18" fmla="*/ 3 w 199"/>
                <a:gd name="T19" fmla="*/ 129 h 191"/>
                <a:gd name="T20" fmla="*/ 0 w 199"/>
                <a:gd name="T21" fmla="*/ 135 h 191"/>
                <a:gd name="T22" fmla="*/ 4 w 199"/>
                <a:gd name="T23" fmla="*/ 140 h 191"/>
                <a:gd name="T24" fmla="*/ 9 w 199"/>
                <a:gd name="T25" fmla="*/ 151 h 191"/>
                <a:gd name="T26" fmla="*/ 16 w 199"/>
                <a:gd name="T27" fmla="*/ 164 h 191"/>
                <a:gd name="T28" fmla="*/ 26 w 199"/>
                <a:gd name="T29" fmla="*/ 173 h 191"/>
                <a:gd name="T30" fmla="*/ 32 w 199"/>
                <a:gd name="T31" fmla="*/ 186 h 191"/>
                <a:gd name="T32" fmla="*/ 58 w 199"/>
                <a:gd name="T33" fmla="*/ 189 h 191"/>
                <a:gd name="T34" fmla="*/ 60 w 199"/>
                <a:gd name="T35" fmla="*/ 183 h 191"/>
                <a:gd name="T36" fmla="*/ 68 w 199"/>
                <a:gd name="T37" fmla="*/ 184 h 191"/>
                <a:gd name="T38" fmla="*/ 78 w 199"/>
                <a:gd name="T39" fmla="*/ 184 h 191"/>
                <a:gd name="T40" fmla="*/ 79 w 199"/>
                <a:gd name="T41" fmla="*/ 182 h 191"/>
                <a:gd name="T42" fmla="*/ 91 w 199"/>
                <a:gd name="T43" fmla="*/ 175 h 191"/>
                <a:gd name="T44" fmla="*/ 103 w 199"/>
                <a:gd name="T45" fmla="*/ 179 h 191"/>
                <a:gd name="T46" fmla="*/ 111 w 199"/>
                <a:gd name="T47" fmla="*/ 177 h 191"/>
                <a:gd name="T48" fmla="*/ 119 w 199"/>
                <a:gd name="T49" fmla="*/ 179 h 191"/>
                <a:gd name="T50" fmla="*/ 134 w 199"/>
                <a:gd name="T51" fmla="*/ 173 h 191"/>
                <a:gd name="T52" fmla="*/ 145 w 199"/>
                <a:gd name="T53" fmla="*/ 160 h 191"/>
                <a:gd name="T54" fmla="*/ 156 w 199"/>
                <a:gd name="T55" fmla="*/ 149 h 191"/>
                <a:gd name="T56" fmla="*/ 164 w 199"/>
                <a:gd name="T57" fmla="*/ 149 h 191"/>
                <a:gd name="T58" fmla="*/ 175 w 199"/>
                <a:gd name="T59" fmla="*/ 154 h 191"/>
                <a:gd name="T60" fmla="*/ 184 w 199"/>
                <a:gd name="T61" fmla="*/ 155 h 191"/>
                <a:gd name="T62" fmla="*/ 192 w 199"/>
                <a:gd name="T63" fmla="*/ 140 h 191"/>
                <a:gd name="T64" fmla="*/ 199 w 199"/>
                <a:gd name="T65" fmla="*/ 130 h 191"/>
                <a:gd name="T66" fmla="*/ 192 w 199"/>
                <a:gd name="T67" fmla="*/ 118 h 191"/>
                <a:gd name="T68" fmla="*/ 187 w 199"/>
                <a:gd name="T69" fmla="*/ 103 h 191"/>
                <a:gd name="T70" fmla="*/ 176 w 199"/>
                <a:gd name="T71" fmla="*/ 95 h 191"/>
                <a:gd name="T72" fmla="*/ 164 w 199"/>
                <a:gd name="T73" fmla="*/ 84 h 191"/>
                <a:gd name="T74" fmla="*/ 151 w 199"/>
                <a:gd name="T75" fmla="*/ 73 h 191"/>
                <a:gd name="T76" fmla="*/ 137 w 199"/>
                <a:gd name="T77" fmla="*/ 66 h 191"/>
                <a:gd name="T78" fmla="*/ 127 w 199"/>
                <a:gd name="T79" fmla="*/ 53 h 191"/>
                <a:gd name="T80" fmla="*/ 98 w 199"/>
                <a:gd name="T81" fmla="*/ 45 h 191"/>
                <a:gd name="T82" fmla="*/ 81 w 199"/>
                <a:gd name="T83" fmla="*/ 19 h 191"/>
                <a:gd name="T84" fmla="*/ 55 w 199"/>
                <a:gd name="T85" fmla="*/ 9 h 191"/>
                <a:gd name="T86" fmla="*/ 47 w 199"/>
                <a:gd name="T87" fmla="*/ 1 h 191"/>
                <a:gd name="T88" fmla="*/ 33 w 199"/>
                <a:gd name="T89" fmla="*/ 3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9" h="191">
                  <a:moveTo>
                    <a:pt x="29" y="3"/>
                  </a:moveTo>
                  <a:cubicBezTo>
                    <a:pt x="25" y="4"/>
                    <a:pt x="18" y="9"/>
                    <a:pt x="18" y="14"/>
                  </a:cubicBezTo>
                  <a:cubicBezTo>
                    <a:pt x="17" y="17"/>
                    <a:pt x="20" y="18"/>
                    <a:pt x="20" y="21"/>
                  </a:cubicBezTo>
                  <a:cubicBezTo>
                    <a:pt x="19" y="24"/>
                    <a:pt x="15" y="27"/>
                    <a:pt x="14" y="29"/>
                  </a:cubicBezTo>
                  <a:cubicBezTo>
                    <a:pt x="9" y="39"/>
                    <a:pt x="12" y="51"/>
                    <a:pt x="11" y="62"/>
                  </a:cubicBezTo>
                  <a:cubicBezTo>
                    <a:pt x="9" y="72"/>
                    <a:pt x="16" y="83"/>
                    <a:pt x="13" y="93"/>
                  </a:cubicBezTo>
                  <a:cubicBezTo>
                    <a:pt x="12" y="98"/>
                    <a:pt x="9" y="101"/>
                    <a:pt x="8" y="105"/>
                  </a:cubicBezTo>
                  <a:cubicBezTo>
                    <a:pt x="7" y="109"/>
                    <a:pt x="8" y="108"/>
                    <a:pt x="7" y="111"/>
                  </a:cubicBezTo>
                  <a:cubicBezTo>
                    <a:pt x="5" y="113"/>
                    <a:pt x="2" y="115"/>
                    <a:pt x="2" y="117"/>
                  </a:cubicBezTo>
                  <a:cubicBezTo>
                    <a:pt x="1" y="123"/>
                    <a:pt x="5" y="124"/>
                    <a:pt x="3" y="129"/>
                  </a:cubicBezTo>
                  <a:cubicBezTo>
                    <a:pt x="3" y="132"/>
                    <a:pt x="0" y="131"/>
                    <a:pt x="0" y="135"/>
                  </a:cubicBezTo>
                  <a:cubicBezTo>
                    <a:pt x="0" y="136"/>
                    <a:pt x="3" y="139"/>
                    <a:pt x="4" y="140"/>
                  </a:cubicBezTo>
                  <a:cubicBezTo>
                    <a:pt x="6" y="145"/>
                    <a:pt x="6" y="147"/>
                    <a:pt x="9" y="151"/>
                  </a:cubicBezTo>
                  <a:cubicBezTo>
                    <a:pt x="12" y="155"/>
                    <a:pt x="13" y="160"/>
                    <a:pt x="16" y="164"/>
                  </a:cubicBezTo>
                  <a:cubicBezTo>
                    <a:pt x="19" y="167"/>
                    <a:pt x="23" y="169"/>
                    <a:pt x="26" y="173"/>
                  </a:cubicBezTo>
                  <a:cubicBezTo>
                    <a:pt x="29" y="177"/>
                    <a:pt x="28" y="182"/>
                    <a:pt x="32" y="186"/>
                  </a:cubicBezTo>
                  <a:cubicBezTo>
                    <a:pt x="36" y="190"/>
                    <a:pt x="53" y="191"/>
                    <a:pt x="58" y="189"/>
                  </a:cubicBezTo>
                  <a:cubicBezTo>
                    <a:pt x="58" y="187"/>
                    <a:pt x="59" y="185"/>
                    <a:pt x="60" y="183"/>
                  </a:cubicBezTo>
                  <a:cubicBezTo>
                    <a:pt x="63" y="182"/>
                    <a:pt x="67" y="180"/>
                    <a:pt x="68" y="184"/>
                  </a:cubicBezTo>
                  <a:cubicBezTo>
                    <a:pt x="71" y="182"/>
                    <a:pt x="75" y="182"/>
                    <a:pt x="78" y="184"/>
                  </a:cubicBezTo>
                  <a:cubicBezTo>
                    <a:pt x="78" y="183"/>
                    <a:pt x="78" y="183"/>
                    <a:pt x="79" y="182"/>
                  </a:cubicBezTo>
                  <a:cubicBezTo>
                    <a:pt x="82" y="184"/>
                    <a:pt x="86" y="177"/>
                    <a:pt x="91" y="175"/>
                  </a:cubicBezTo>
                  <a:cubicBezTo>
                    <a:pt x="94" y="173"/>
                    <a:pt x="104" y="170"/>
                    <a:pt x="103" y="179"/>
                  </a:cubicBezTo>
                  <a:cubicBezTo>
                    <a:pt x="106" y="179"/>
                    <a:pt x="108" y="177"/>
                    <a:pt x="111" y="177"/>
                  </a:cubicBezTo>
                  <a:cubicBezTo>
                    <a:pt x="114" y="177"/>
                    <a:pt x="116" y="179"/>
                    <a:pt x="119" y="179"/>
                  </a:cubicBezTo>
                  <a:cubicBezTo>
                    <a:pt x="125" y="180"/>
                    <a:pt x="130" y="177"/>
                    <a:pt x="134" y="173"/>
                  </a:cubicBezTo>
                  <a:cubicBezTo>
                    <a:pt x="140" y="168"/>
                    <a:pt x="142" y="166"/>
                    <a:pt x="145" y="160"/>
                  </a:cubicBezTo>
                  <a:cubicBezTo>
                    <a:pt x="147" y="155"/>
                    <a:pt x="151" y="151"/>
                    <a:pt x="156" y="149"/>
                  </a:cubicBezTo>
                  <a:cubicBezTo>
                    <a:pt x="159" y="153"/>
                    <a:pt x="161" y="148"/>
                    <a:pt x="164" y="149"/>
                  </a:cubicBezTo>
                  <a:cubicBezTo>
                    <a:pt x="168" y="149"/>
                    <a:pt x="170" y="154"/>
                    <a:pt x="175" y="154"/>
                  </a:cubicBezTo>
                  <a:cubicBezTo>
                    <a:pt x="178" y="139"/>
                    <a:pt x="179" y="155"/>
                    <a:pt x="184" y="155"/>
                  </a:cubicBezTo>
                  <a:cubicBezTo>
                    <a:pt x="190" y="155"/>
                    <a:pt x="194" y="145"/>
                    <a:pt x="192" y="140"/>
                  </a:cubicBezTo>
                  <a:cubicBezTo>
                    <a:pt x="196" y="137"/>
                    <a:pt x="199" y="136"/>
                    <a:pt x="199" y="130"/>
                  </a:cubicBezTo>
                  <a:cubicBezTo>
                    <a:pt x="199" y="124"/>
                    <a:pt x="195" y="123"/>
                    <a:pt x="192" y="118"/>
                  </a:cubicBezTo>
                  <a:cubicBezTo>
                    <a:pt x="189" y="112"/>
                    <a:pt x="191" y="109"/>
                    <a:pt x="187" y="103"/>
                  </a:cubicBezTo>
                  <a:cubicBezTo>
                    <a:pt x="184" y="99"/>
                    <a:pt x="181" y="98"/>
                    <a:pt x="176" y="95"/>
                  </a:cubicBezTo>
                  <a:cubicBezTo>
                    <a:pt x="170" y="93"/>
                    <a:pt x="169" y="87"/>
                    <a:pt x="164" y="84"/>
                  </a:cubicBezTo>
                  <a:cubicBezTo>
                    <a:pt x="158" y="80"/>
                    <a:pt x="155" y="80"/>
                    <a:pt x="151" y="73"/>
                  </a:cubicBezTo>
                  <a:cubicBezTo>
                    <a:pt x="146" y="67"/>
                    <a:pt x="143" y="70"/>
                    <a:pt x="137" y="66"/>
                  </a:cubicBezTo>
                  <a:cubicBezTo>
                    <a:pt x="132" y="63"/>
                    <a:pt x="132" y="57"/>
                    <a:pt x="127" y="53"/>
                  </a:cubicBezTo>
                  <a:cubicBezTo>
                    <a:pt x="119" y="47"/>
                    <a:pt x="107" y="51"/>
                    <a:pt x="98" y="45"/>
                  </a:cubicBezTo>
                  <a:cubicBezTo>
                    <a:pt x="88" y="38"/>
                    <a:pt x="89" y="27"/>
                    <a:pt x="81" y="19"/>
                  </a:cubicBezTo>
                  <a:cubicBezTo>
                    <a:pt x="74" y="12"/>
                    <a:pt x="64" y="12"/>
                    <a:pt x="55" y="9"/>
                  </a:cubicBezTo>
                  <a:cubicBezTo>
                    <a:pt x="50" y="8"/>
                    <a:pt x="50" y="3"/>
                    <a:pt x="47" y="1"/>
                  </a:cubicBezTo>
                  <a:cubicBezTo>
                    <a:pt x="44" y="0"/>
                    <a:pt x="35" y="1"/>
                    <a:pt x="33" y="3"/>
                  </a:cubicBezTo>
                </a:path>
              </a:pathLst>
            </a:custGeom>
            <a:solidFill>
              <a:srgbClr val="CF83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305" name="Freeform 197"/>
            <p:cNvSpPr>
              <a:spLocks/>
            </p:cNvSpPr>
            <p:nvPr/>
          </p:nvSpPr>
          <p:spPr bwMode="auto">
            <a:xfrm>
              <a:off x="3120" y="2081"/>
              <a:ext cx="389" cy="390"/>
            </a:xfrm>
            <a:custGeom>
              <a:avLst/>
              <a:gdLst>
                <a:gd name="T0" fmla="*/ 31 w 173"/>
                <a:gd name="T1" fmla="*/ 2 h 174"/>
                <a:gd name="T2" fmla="*/ 24 w 173"/>
                <a:gd name="T3" fmla="*/ 11 h 174"/>
                <a:gd name="T4" fmla="*/ 20 w 173"/>
                <a:gd name="T5" fmla="*/ 16 h 174"/>
                <a:gd name="T6" fmla="*/ 18 w 173"/>
                <a:gd name="T7" fmla="*/ 18 h 174"/>
                <a:gd name="T8" fmla="*/ 20 w 173"/>
                <a:gd name="T9" fmla="*/ 22 h 174"/>
                <a:gd name="T10" fmla="*/ 17 w 173"/>
                <a:gd name="T11" fmla="*/ 34 h 174"/>
                <a:gd name="T12" fmla="*/ 19 w 173"/>
                <a:gd name="T13" fmla="*/ 48 h 174"/>
                <a:gd name="T14" fmla="*/ 22 w 173"/>
                <a:gd name="T15" fmla="*/ 64 h 174"/>
                <a:gd name="T16" fmla="*/ 21 w 173"/>
                <a:gd name="T17" fmla="*/ 71 h 174"/>
                <a:gd name="T18" fmla="*/ 22 w 173"/>
                <a:gd name="T19" fmla="*/ 79 h 174"/>
                <a:gd name="T20" fmla="*/ 16 w 173"/>
                <a:gd name="T21" fmla="*/ 95 h 174"/>
                <a:gd name="T22" fmla="*/ 10 w 173"/>
                <a:gd name="T23" fmla="*/ 100 h 174"/>
                <a:gd name="T24" fmla="*/ 8 w 173"/>
                <a:gd name="T25" fmla="*/ 108 h 174"/>
                <a:gd name="T26" fmla="*/ 9 w 173"/>
                <a:gd name="T27" fmla="*/ 118 h 174"/>
                <a:gd name="T28" fmla="*/ 13 w 173"/>
                <a:gd name="T29" fmla="*/ 106 h 174"/>
                <a:gd name="T30" fmla="*/ 23 w 173"/>
                <a:gd name="T31" fmla="*/ 96 h 174"/>
                <a:gd name="T32" fmla="*/ 29 w 173"/>
                <a:gd name="T33" fmla="*/ 82 h 174"/>
                <a:gd name="T34" fmla="*/ 30 w 173"/>
                <a:gd name="T35" fmla="*/ 66 h 174"/>
                <a:gd name="T36" fmla="*/ 40 w 173"/>
                <a:gd name="T37" fmla="*/ 55 h 174"/>
                <a:gd name="T38" fmla="*/ 48 w 173"/>
                <a:gd name="T39" fmla="*/ 41 h 174"/>
                <a:gd name="T40" fmla="*/ 65 w 173"/>
                <a:gd name="T41" fmla="*/ 40 h 174"/>
                <a:gd name="T42" fmla="*/ 72 w 173"/>
                <a:gd name="T43" fmla="*/ 44 h 174"/>
                <a:gd name="T44" fmla="*/ 79 w 173"/>
                <a:gd name="T45" fmla="*/ 43 h 174"/>
                <a:gd name="T46" fmla="*/ 84 w 173"/>
                <a:gd name="T47" fmla="*/ 50 h 174"/>
                <a:gd name="T48" fmla="*/ 91 w 173"/>
                <a:gd name="T49" fmla="*/ 53 h 174"/>
                <a:gd name="T50" fmla="*/ 105 w 173"/>
                <a:gd name="T51" fmla="*/ 50 h 174"/>
                <a:gd name="T52" fmla="*/ 120 w 173"/>
                <a:gd name="T53" fmla="*/ 54 h 174"/>
                <a:gd name="T54" fmla="*/ 131 w 173"/>
                <a:gd name="T55" fmla="*/ 66 h 174"/>
                <a:gd name="T56" fmla="*/ 143 w 173"/>
                <a:gd name="T57" fmla="*/ 75 h 174"/>
                <a:gd name="T58" fmla="*/ 156 w 173"/>
                <a:gd name="T59" fmla="*/ 84 h 174"/>
                <a:gd name="T60" fmla="*/ 151 w 173"/>
                <a:gd name="T61" fmla="*/ 110 h 174"/>
                <a:gd name="T62" fmla="*/ 125 w 173"/>
                <a:gd name="T63" fmla="*/ 119 h 174"/>
                <a:gd name="T64" fmla="*/ 122 w 173"/>
                <a:gd name="T65" fmla="*/ 132 h 174"/>
                <a:gd name="T66" fmla="*/ 117 w 173"/>
                <a:gd name="T67" fmla="*/ 137 h 174"/>
                <a:gd name="T68" fmla="*/ 115 w 173"/>
                <a:gd name="T69" fmla="*/ 144 h 174"/>
                <a:gd name="T70" fmla="*/ 89 w 173"/>
                <a:gd name="T71" fmla="*/ 152 h 174"/>
                <a:gd name="T72" fmla="*/ 75 w 173"/>
                <a:gd name="T73" fmla="*/ 155 h 174"/>
                <a:gd name="T74" fmla="*/ 68 w 173"/>
                <a:gd name="T75" fmla="*/ 166 h 174"/>
                <a:gd name="T76" fmla="*/ 67 w 173"/>
                <a:gd name="T77" fmla="*/ 164 h 174"/>
                <a:gd name="T78" fmla="*/ 65 w 173"/>
                <a:gd name="T79" fmla="*/ 164 h 174"/>
                <a:gd name="T80" fmla="*/ 103 w 173"/>
                <a:gd name="T81" fmla="*/ 164 h 174"/>
                <a:gd name="T82" fmla="*/ 111 w 173"/>
                <a:gd name="T83" fmla="*/ 162 h 174"/>
                <a:gd name="T84" fmla="*/ 121 w 173"/>
                <a:gd name="T85" fmla="*/ 161 h 174"/>
                <a:gd name="T86" fmla="*/ 127 w 173"/>
                <a:gd name="T87" fmla="*/ 145 h 174"/>
                <a:gd name="T88" fmla="*/ 132 w 173"/>
                <a:gd name="T89" fmla="*/ 143 h 174"/>
                <a:gd name="T90" fmla="*/ 132 w 173"/>
                <a:gd name="T91" fmla="*/ 145 h 174"/>
                <a:gd name="T92" fmla="*/ 136 w 173"/>
                <a:gd name="T93" fmla="*/ 134 h 174"/>
                <a:gd name="T94" fmla="*/ 147 w 173"/>
                <a:gd name="T95" fmla="*/ 128 h 174"/>
                <a:gd name="T96" fmla="*/ 152 w 173"/>
                <a:gd name="T97" fmla="*/ 130 h 174"/>
                <a:gd name="T98" fmla="*/ 159 w 173"/>
                <a:gd name="T99" fmla="*/ 127 h 174"/>
                <a:gd name="T100" fmla="*/ 164 w 173"/>
                <a:gd name="T101" fmla="*/ 127 h 174"/>
                <a:gd name="T102" fmla="*/ 172 w 173"/>
                <a:gd name="T103" fmla="*/ 122 h 174"/>
                <a:gd name="T104" fmla="*/ 173 w 173"/>
                <a:gd name="T105" fmla="*/ 107 h 174"/>
                <a:gd name="T106" fmla="*/ 159 w 173"/>
                <a:gd name="T107" fmla="*/ 83 h 174"/>
                <a:gd name="T108" fmla="*/ 134 w 173"/>
                <a:gd name="T109" fmla="*/ 59 h 174"/>
                <a:gd name="T110" fmla="*/ 108 w 173"/>
                <a:gd name="T111" fmla="*/ 44 h 174"/>
                <a:gd name="T112" fmla="*/ 94 w 173"/>
                <a:gd name="T113" fmla="*/ 37 h 174"/>
                <a:gd name="T114" fmla="*/ 79 w 173"/>
                <a:gd name="T115" fmla="*/ 33 h 174"/>
                <a:gd name="T116" fmla="*/ 58 w 173"/>
                <a:gd name="T117" fmla="*/ 16 h 174"/>
                <a:gd name="T118" fmla="*/ 37 w 173"/>
                <a:gd name="T119" fmla="*/ 0 h 174"/>
                <a:gd name="T120" fmla="*/ 30 w 173"/>
                <a:gd name="T121" fmla="*/ 1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3" h="174">
                  <a:moveTo>
                    <a:pt x="31" y="2"/>
                  </a:moveTo>
                  <a:cubicBezTo>
                    <a:pt x="23" y="1"/>
                    <a:pt x="25" y="6"/>
                    <a:pt x="24" y="11"/>
                  </a:cubicBezTo>
                  <a:cubicBezTo>
                    <a:pt x="23" y="13"/>
                    <a:pt x="21" y="14"/>
                    <a:pt x="20" y="16"/>
                  </a:cubicBezTo>
                  <a:cubicBezTo>
                    <a:pt x="20" y="17"/>
                    <a:pt x="19" y="18"/>
                    <a:pt x="18" y="18"/>
                  </a:cubicBezTo>
                  <a:cubicBezTo>
                    <a:pt x="18" y="20"/>
                    <a:pt x="20" y="21"/>
                    <a:pt x="20" y="22"/>
                  </a:cubicBezTo>
                  <a:cubicBezTo>
                    <a:pt x="18" y="27"/>
                    <a:pt x="15" y="28"/>
                    <a:pt x="17" y="34"/>
                  </a:cubicBezTo>
                  <a:cubicBezTo>
                    <a:pt x="19" y="40"/>
                    <a:pt x="20" y="41"/>
                    <a:pt x="19" y="48"/>
                  </a:cubicBezTo>
                  <a:cubicBezTo>
                    <a:pt x="18" y="55"/>
                    <a:pt x="21" y="57"/>
                    <a:pt x="22" y="64"/>
                  </a:cubicBezTo>
                  <a:cubicBezTo>
                    <a:pt x="23" y="66"/>
                    <a:pt x="22" y="68"/>
                    <a:pt x="21" y="71"/>
                  </a:cubicBezTo>
                  <a:cubicBezTo>
                    <a:pt x="21" y="74"/>
                    <a:pt x="22" y="76"/>
                    <a:pt x="22" y="79"/>
                  </a:cubicBezTo>
                  <a:cubicBezTo>
                    <a:pt x="22" y="84"/>
                    <a:pt x="20" y="91"/>
                    <a:pt x="16" y="95"/>
                  </a:cubicBezTo>
                  <a:cubicBezTo>
                    <a:pt x="14" y="97"/>
                    <a:pt x="12" y="97"/>
                    <a:pt x="10" y="100"/>
                  </a:cubicBezTo>
                  <a:cubicBezTo>
                    <a:pt x="9" y="102"/>
                    <a:pt x="9" y="106"/>
                    <a:pt x="8" y="108"/>
                  </a:cubicBezTo>
                  <a:cubicBezTo>
                    <a:pt x="7" y="110"/>
                    <a:pt x="0" y="122"/>
                    <a:pt x="9" y="118"/>
                  </a:cubicBezTo>
                  <a:cubicBezTo>
                    <a:pt x="3" y="118"/>
                    <a:pt x="11" y="109"/>
                    <a:pt x="13" y="106"/>
                  </a:cubicBezTo>
                  <a:cubicBezTo>
                    <a:pt x="16" y="102"/>
                    <a:pt x="19" y="100"/>
                    <a:pt x="23" y="96"/>
                  </a:cubicBezTo>
                  <a:cubicBezTo>
                    <a:pt x="26" y="93"/>
                    <a:pt x="28" y="87"/>
                    <a:pt x="29" y="82"/>
                  </a:cubicBezTo>
                  <a:cubicBezTo>
                    <a:pt x="31" y="76"/>
                    <a:pt x="29" y="72"/>
                    <a:pt x="30" y="66"/>
                  </a:cubicBezTo>
                  <a:cubicBezTo>
                    <a:pt x="31" y="60"/>
                    <a:pt x="36" y="59"/>
                    <a:pt x="40" y="55"/>
                  </a:cubicBezTo>
                  <a:cubicBezTo>
                    <a:pt x="45" y="51"/>
                    <a:pt x="44" y="45"/>
                    <a:pt x="48" y="41"/>
                  </a:cubicBezTo>
                  <a:cubicBezTo>
                    <a:pt x="52" y="38"/>
                    <a:pt x="60" y="39"/>
                    <a:pt x="65" y="40"/>
                  </a:cubicBezTo>
                  <a:cubicBezTo>
                    <a:pt x="67" y="41"/>
                    <a:pt x="69" y="43"/>
                    <a:pt x="72" y="44"/>
                  </a:cubicBezTo>
                  <a:cubicBezTo>
                    <a:pt x="74" y="44"/>
                    <a:pt x="78" y="42"/>
                    <a:pt x="79" y="43"/>
                  </a:cubicBezTo>
                  <a:cubicBezTo>
                    <a:pt x="81" y="44"/>
                    <a:pt x="82" y="48"/>
                    <a:pt x="84" y="50"/>
                  </a:cubicBezTo>
                  <a:cubicBezTo>
                    <a:pt x="85" y="51"/>
                    <a:pt x="88" y="53"/>
                    <a:pt x="91" y="53"/>
                  </a:cubicBezTo>
                  <a:cubicBezTo>
                    <a:pt x="96" y="54"/>
                    <a:pt x="100" y="50"/>
                    <a:pt x="105" y="50"/>
                  </a:cubicBezTo>
                  <a:cubicBezTo>
                    <a:pt x="108" y="50"/>
                    <a:pt x="118" y="52"/>
                    <a:pt x="120" y="54"/>
                  </a:cubicBezTo>
                  <a:cubicBezTo>
                    <a:pt x="125" y="58"/>
                    <a:pt x="125" y="62"/>
                    <a:pt x="131" y="66"/>
                  </a:cubicBezTo>
                  <a:cubicBezTo>
                    <a:pt x="135" y="69"/>
                    <a:pt x="139" y="72"/>
                    <a:pt x="143" y="75"/>
                  </a:cubicBezTo>
                  <a:cubicBezTo>
                    <a:pt x="147" y="78"/>
                    <a:pt x="153" y="80"/>
                    <a:pt x="156" y="84"/>
                  </a:cubicBezTo>
                  <a:cubicBezTo>
                    <a:pt x="161" y="90"/>
                    <a:pt x="158" y="106"/>
                    <a:pt x="151" y="110"/>
                  </a:cubicBezTo>
                  <a:cubicBezTo>
                    <a:pt x="143" y="115"/>
                    <a:pt x="131" y="108"/>
                    <a:pt x="125" y="119"/>
                  </a:cubicBezTo>
                  <a:cubicBezTo>
                    <a:pt x="124" y="123"/>
                    <a:pt x="125" y="128"/>
                    <a:pt x="122" y="132"/>
                  </a:cubicBezTo>
                  <a:cubicBezTo>
                    <a:pt x="121" y="134"/>
                    <a:pt x="118" y="135"/>
                    <a:pt x="117" y="137"/>
                  </a:cubicBezTo>
                  <a:cubicBezTo>
                    <a:pt x="115" y="139"/>
                    <a:pt x="116" y="142"/>
                    <a:pt x="115" y="144"/>
                  </a:cubicBezTo>
                  <a:cubicBezTo>
                    <a:pt x="110" y="152"/>
                    <a:pt x="97" y="151"/>
                    <a:pt x="89" y="152"/>
                  </a:cubicBezTo>
                  <a:cubicBezTo>
                    <a:pt x="84" y="152"/>
                    <a:pt x="78" y="150"/>
                    <a:pt x="75" y="155"/>
                  </a:cubicBezTo>
                  <a:cubicBezTo>
                    <a:pt x="72" y="160"/>
                    <a:pt x="76" y="165"/>
                    <a:pt x="68" y="166"/>
                  </a:cubicBezTo>
                  <a:cubicBezTo>
                    <a:pt x="68" y="165"/>
                    <a:pt x="67" y="165"/>
                    <a:pt x="67" y="164"/>
                  </a:cubicBezTo>
                  <a:cubicBezTo>
                    <a:pt x="67" y="164"/>
                    <a:pt x="65" y="165"/>
                    <a:pt x="65" y="164"/>
                  </a:cubicBezTo>
                  <a:cubicBezTo>
                    <a:pt x="68" y="174"/>
                    <a:pt x="97" y="146"/>
                    <a:pt x="103" y="164"/>
                  </a:cubicBezTo>
                  <a:cubicBezTo>
                    <a:pt x="106" y="163"/>
                    <a:pt x="108" y="162"/>
                    <a:pt x="111" y="162"/>
                  </a:cubicBezTo>
                  <a:cubicBezTo>
                    <a:pt x="115" y="161"/>
                    <a:pt x="118" y="163"/>
                    <a:pt x="121" y="161"/>
                  </a:cubicBezTo>
                  <a:cubicBezTo>
                    <a:pt x="127" y="158"/>
                    <a:pt x="128" y="150"/>
                    <a:pt x="127" y="145"/>
                  </a:cubicBezTo>
                  <a:cubicBezTo>
                    <a:pt x="128" y="144"/>
                    <a:pt x="131" y="143"/>
                    <a:pt x="132" y="143"/>
                  </a:cubicBezTo>
                  <a:cubicBezTo>
                    <a:pt x="132" y="144"/>
                    <a:pt x="132" y="144"/>
                    <a:pt x="132" y="145"/>
                  </a:cubicBezTo>
                  <a:cubicBezTo>
                    <a:pt x="137" y="143"/>
                    <a:pt x="140" y="139"/>
                    <a:pt x="136" y="134"/>
                  </a:cubicBezTo>
                  <a:cubicBezTo>
                    <a:pt x="140" y="132"/>
                    <a:pt x="142" y="128"/>
                    <a:pt x="147" y="128"/>
                  </a:cubicBezTo>
                  <a:cubicBezTo>
                    <a:pt x="149" y="128"/>
                    <a:pt x="148" y="131"/>
                    <a:pt x="152" y="130"/>
                  </a:cubicBezTo>
                  <a:cubicBezTo>
                    <a:pt x="153" y="130"/>
                    <a:pt x="156" y="127"/>
                    <a:pt x="159" y="127"/>
                  </a:cubicBezTo>
                  <a:cubicBezTo>
                    <a:pt x="160" y="127"/>
                    <a:pt x="163" y="128"/>
                    <a:pt x="164" y="127"/>
                  </a:cubicBezTo>
                  <a:cubicBezTo>
                    <a:pt x="167" y="127"/>
                    <a:pt x="170" y="125"/>
                    <a:pt x="172" y="122"/>
                  </a:cubicBezTo>
                  <a:cubicBezTo>
                    <a:pt x="173" y="120"/>
                    <a:pt x="173" y="110"/>
                    <a:pt x="173" y="107"/>
                  </a:cubicBezTo>
                  <a:cubicBezTo>
                    <a:pt x="173" y="99"/>
                    <a:pt x="164" y="89"/>
                    <a:pt x="159" y="83"/>
                  </a:cubicBezTo>
                  <a:cubicBezTo>
                    <a:pt x="150" y="74"/>
                    <a:pt x="144" y="66"/>
                    <a:pt x="134" y="59"/>
                  </a:cubicBezTo>
                  <a:cubicBezTo>
                    <a:pt x="124" y="53"/>
                    <a:pt x="119" y="47"/>
                    <a:pt x="108" y="44"/>
                  </a:cubicBezTo>
                  <a:cubicBezTo>
                    <a:pt x="103" y="42"/>
                    <a:pt x="99" y="39"/>
                    <a:pt x="94" y="37"/>
                  </a:cubicBezTo>
                  <a:cubicBezTo>
                    <a:pt x="89" y="35"/>
                    <a:pt x="84" y="35"/>
                    <a:pt x="79" y="33"/>
                  </a:cubicBezTo>
                  <a:cubicBezTo>
                    <a:pt x="69" y="28"/>
                    <a:pt x="70" y="17"/>
                    <a:pt x="58" y="16"/>
                  </a:cubicBezTo>
                  <a:cubicBezTo>
                    <a:pt x="52" y="15"/>
                    <a:pt x="35" y="9"/>
                    <a:pt x="37" y="0"/>
                  </a:cubicBezTo>
                  <a:cubicBezTo>
                    <a:pt x="34" y="0"/>
                    <a:pt x="32" y="0"/>
                    <a:pt x="30" y="1"/>
                  </a:cubicBezTo>
                </a:path>
              </a:pathLst>
            </a:custGeom>
            <a:solidFill>
              <a:srgbClr val="CB76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306" name="Freeform 198"/>
            <p:cNvSpPr>
              <a:spLocks/>
            </p:cNvSpPr>
            <p:nvPr/>
          </p:nvSpPr>
          <p:spPr bwMode="auto">
            <a:xfrm>
              <a:off x="3199" y="2087"/>
              <a:ext cx="105" cy="74"/>
            </a:xfrm>
            <a:custGeom>
              <a:avLst/>
              <a:gdLst>
                <a:gd name="T0" fmla="*/ 2 w 47"/>
                <a:gd name="T1" fmla="*/ 1 h 33"/>
                <a:gd name="T2" fmla="*/ 9 w 47"/>
                <a:gd name="T3" fmla="*/ 1 h 33"/>
                <a:gd name="T4" fmla="*/ 16 w 47"/>
                <a:gd name="T5" fmla="*/ 3 h 33"/>
                <a:gd name="T6" fmla="*/ 32 w 47"/>
                <a:gd name="T7" fmla="*/ 6 h 33"/>
                <a:gd name="T8" fmla="*/ 34 w 47"/>
                <a:gd name="T9" fmla="*/ 14 h 33"/>
                <a:gd name="T10" fmla="*/ 41 w 47"/>
                <a:gd name="T11" fmla="*/ 18 h 33"/>
                <a:gd name="T12" fmla="*/ 43 w 47"/>
                <a:gd name="T13" fmla="*/ 27 h 33"/>
                <a:gd name="T14" fmla="*/ 41 w 47"/>
                <a:gd name="T15" fmla="*/ 32 h 33"/>
                <a:gd name="T16" fmla="*/ 25 w 47"/>
                <a:gd name="T17" fmla="*/ 18 h 33"/>
                <a:gd name="T18" fmla="*/ 12 w 47"/>
                <a:gd name="T19" fmla="*/ 15 h 33"/>
                <a:gd name="T20" fmla="*/ 0 w 47"/>
                <a:gd name="T21" fmla="*/ 1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33">
                  <a:moveTo>
                    <a:pt x="2" y="1"/>
                  </a:moveTo>
                  <a:cubicBezTo>
                    <a:pt x="5" y="0"/>
                    <a:pt x="7" y="0"/>
                    <a:pt x="9" y="1"/>
                  </a:cubicBezTo>
                  <a:cubicBezTo>
                    <a:pt x="13" y="4"/>
                    <a:pt x="12" y="4"/>
                    <a:pt x="16" y="3"/>
                  </a:cubicBezTo>
                  <a:cubicBezTo>
                    <a:pt x="21" y="3"/>
                    <a:pt x="29" y="2"/>
                    <a:pt x="32" y="6"/>
                  </a:cubicBezTo>
                  <a:cubicBezTo>
                    <a:pt x="33" y="9"/>
                    <a:pt x="31" y="12"/>
                    <a:pt x="34" y="14"/>
                  </a:cubicBezTo>
                  <a:cubicBezTo>
                    <a:pt x="37" y="15"/>
                    <a:pt x="39" y="14"/>
                    <a:pt x="41" y="18"/>
                  </a:cubicBezTo>
                  <a:cubicBezTo>
                    <a:pt x="42" y="21"/>
                    <a:pt x="41" y="24"/>
                    <a:pt x="43" y="27"/>
                  </a:cubicBezTo>
                  <a:cubicBezTo>
                    <a:pt x="44" y="29"/>
                    <a:pt x="47" y="33"/>
                    <a:pt x="41" y="32"/>
                  </a:cubicBezTo>
                  <a:cubicBezTo>
                    <a:pt x="34" y="31"/>
                    <a:pt x="32" y="20"/>
                    <a:pt x="25" y="18"/>
                  </a:cubicBezTo>
                  <a:cubicBezTo>
                    <a:pt x="21" y="16"/>
                    <a:pt x="16" y="16"/>
                    <a:pt x="12" y="15"/>
                  </a:cubicBezTo>
                  <a:cubicBezTo>
                    <a:pt x="9" y="15"/>
                    <a:pt x="3" y="15"/>
                    <a:pt x="0" y="13"/>
                  </a:cubicBezTo>
                </a:path>
              </a:pathLst>
            </a:custGeom>
            <a:solidFill>
              <a:srgbClr val="CB76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307" name="Freeform 199"/>
            <p:cNvSpPr>
              <a:spLocks/>
            </p:cNvSpPr>
            <p:nvPr/>
          </p:nvSpPr>
          <p:spPr bwMode="auto">
            <a:xfrm>
              <a:off x="3170" y="2098"/>
              <a:ext cx="81" cy="52"/>
            </a:xfrm>
            <a:custGeom>
              <a:avLst/>
              <a:gdLst>
                <a:gd name="T0" fmla="*/ 9 w 36"/>
                <a:gd name="T1" fmla="*/ 2 h 23"/>
                <a:gd name="T2" fmla="*/ 2 w 36"/>
                <a:gd name="T3" fmla="*/ 12 h 23"/>
                <a:gd name="T4" fmla="*/ 3 w 36"/>
                <a:gd name="T5" fmla="*/ 23 h 23"/>
                <a:gd name="T6" fmla="*/ 3 w 36"/>
                <a:gd name="T7" fmla="*/ 14 h 23"/>
                <a:gd name="T8" fmla="*/ 6 w 36"/>
                <a:gd name="T9" fmla="*/ 8 h 23"/>
                <a:gd name="T10" fmla="*/ 15 w 36"/>
                <a:gd name="T11" fmla="*/ 14 h 23"/>
                <a:gd name="T12" fmla="*/ 19 w 36"/>
                <a:gd name="T13" fmla="*/ 15 h 23"/>
                <a:gd name="T14" fmla="*/ 18 w 36"/>
                <a:gd name="T15" fmla="*/ 6 h 23"/>
                <a:gd name="T16" fmla="*/ 27 w 36"/>
                <a:gd name="T17" fmla="*/ 8 h 23"/>
                <a:gd name="T18" fmla="*/ 31 w 36"/>
                <a:gd name="T19" fmla="*/ 8 h 23"/>
                <a:gd name="T20" fmla="*/ 34 w 36"/>
                <a:gd name="T21" fmla="*/ 7 h 23"/>
                <a:gd name="T22" fmla="*/ 26 w 36"/>
                <a:gd name="T23" fmla="*/ 6 h 23"/>
                <a:gd name="T24" fmla="*/ 11 w 36"/>
                <a:gd name="T25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23">
                  <a:moveTo>
                    <a:pt x="9" y="2"/>
                  </a:moveTo>
                  <a:cubicBezTo>
                    <a:pt x="5" y="2"/>
                    <a:pt x="2" y="9"/>
                    <a:pt x="2" y="12"/>
                  </a:cubicBezTo>
                  <a:cubicBezTo>
                    <a:pt x="2" y="16"/>
                    <a:pt x="0" y="20"/>
                    <a:pt x="3" y="23"/>
                  </a:cubicBezTo>
                  <a:cubicBezTo>
                    <a:pt x="5" y="21"/>
                    <a:pt x="2" y="16"/>
                    <a:pt x="3" y="14"/>
                  </a:cubicBezTo>
                  <a:cubicBezTo>
                    <a:pt x="3" y="10"/>
                    <a:pt x="4" y="10"/>
                    <a:pt x="6" y="8"/>
                  </a:cubicBezTo>
                  <a:cubicBezTo>
                    <a:pt x="13" y="3"/>
                    <a:pt x="13" y="7"/>
                    <a:pt x="15" y="14"/>
                  </a:cubicBezTo>
                  <a:cubicBezTo>
                    <a:pt x="17" y="13"/>
                    <a:pt x="19" y="12"/>
                    <a:pt x="19" y="15"/>
                  </a:cubicBezTo>
                  <a:cubicBezTo>
                    <a:pt x="18" y="12"/>
                    <a:pt x="16" y="8"/>
                    <a:pt x="18" y="6"/>
                  </a:cubicBezTo>
                  <a:cubicBezTo>
                    <a:pt x="20" y="4"/>
                    <a:pt x="24" y="7"/>
                    <a:pt x="27" y="8"/>
                  </a:cubicBezTo>
                  <a:cubicBezTo>
                    <a:pt x="28" y="8"/>
                    <a:pt x="29" y="8"/>
                    <a:pt x="31" y="8"/>
                  </a:cubicBezTo>
                  <a:cubicBezTo>
                    <a:pt x="32" y="8"/>
                    <a:pt x="33" y="11"/>
                    <a:pt x="34" y="7"/>
                  </a:cubicBezTo>
                  <a:cubicBezTo>
                    <a:pt x="36" y="1"/>
                    <a:pt x="28" y="6"/>
                    <a:pt x="26" y="6"/>
                  </a:cubicBezTo>
                  <a:cubicBezTo>
                    <a:pt x="26" y="1"/>
                    <a:pt x="14" y="0"/>
                    <a:pt x="11" y="2"/>
                  </a:cubicBezTo>
                </a:path>
              </a:pathLst>
            </a:custGeom>
            <a:solidFill>
              <a:srgbClr val="B76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308" name="Freeform 200"/>
            <p:cNvSpPr>
              <a:spLocks/>
            </p:cNvSpPr>
            <p:nvPr/>
          </p:nvSpPr>
          <p:spPr bwMode="auto">
            <a:xfrm>
              <a:off x="3177" y="2157"/>
              <a:ext cx="38" cy="38"/>
            </a:xfrm>
            <a:custGeom>
              <a:avLst/>
              <a:gdLst>
                <a:gd name="T0" fmla="*/ 2 w 17"/>
                <a:gd name="T1" fmla="*/ 6 h 17"/>
                <a:gd name="T2" fmla="*/ 2 w 17"/>
                <a:gd name="T3" fmla="*/ 16 h 17"/>
                <a:gd name="T4" fmla="*/ 9 w 17"/>
                <a:gd name="T5" fmla="*/ 14 h 17"/>
                <a:gd name="T6" fmla="*/ 7 w 17"/>
                <a:gd name="T7" fmla="*/ 11 h 17"/>
                <a:gd name="T8" fmla="*/ 10 w 17"/>
                <a:gd name="T9" fmla="*/ 8 h 17"/>
                <a:gd name="T10" fmla="*/ 12 w 17"/>
                <a:gd name="T11" fmla="*/ 3 h 17"/>
                <a:gd name="T12" fmla="*/ 17 w 17"/>
                <a:gd name="T13" fmla="*/ 6 h 17"/>
                <a:gd name="T14" fmla="*/ 12 w 17"/>
                <a:gd name="T15" fmla="*/ 3 h 17"/>
                <a:gd name="T16" fmla="*/ 4 w 17"/>
                <a:gd name="T17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7">
                  <a:moveTo>
                    <a:pt x="2" y="6"/>
                  </a:moveTo>
                  <a:cubicBezTo>
                    <a:pt x="1" y="9"/>
                    <a:pt x="0" y="13"/>
                    <a:pt x="2" y="16"/>
                  </a:cubicBezTo>
                  <a:cubicBezTo>
                    <a:pt x="4" y="17"/>
                    <a:pt x="7" y="15"/>
                    <a:pt x="9" y="14"/>
                  </a:cubicBezTo>
                  <a:cubicBezTo>
                    <a:pt x="8" y="13"/>
                    <a:pt x="8" y="12"/>
                    <a:pt x="7" y="11"/>
                  </a:cubicBezTo>
                  <a:cubicBezTo>
                    <a:pt x="8" y="10"/>
                    <a:pt x="9" y="9"/>
                    <a:pt x="10" y="8"/>
                  </a:cubicBezTo>
                  <a:cubicBezTo>
                    <a:pt x="8" y="7"/>
                    <a:pt x="9" y="3"/>
                    <a:pt x="12" y="3"/>
                  </a:cubicBezTo>
                  <a:cubicBezTo>
                    <a:pt x="14" y="3"/>
                    <a:pt x="14" y="7"/>
                    <a:pt x="17" y="6"/>
                  </a:cubicBezTo>
                  <a:cubicBezTo>
                    <a:pt x="17" y="3"/>
                    <a:pt x="14" y="0"/>
                    <a:pt x="12" y="3"/>
                  </a:cubicBezTo>
                  <a:cubicBezTo>
                    <a:pt x="13" y="0"/>
                    <a:pt x="3" y="0"/>
                    <a:pt x="4" y="7"/>
                  </a:cubicBezTo>
                </a:path>
              </a:pathLst>
            </a:custGeom>
            <a:solidFill>
              <a:srgbClr val="B76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309" name="Freeform 201"/>
            <p:cNvSpPr>
              <a:spLocks/>
            </p:cNvSpPr>
            <p:nvPr/>
          </p:nvSpPr>
          <p:spPr bwMode="auto">
            <a:xfrm>
              <a:off x="3300" y="2164"/>
              <a:ext cx="56" cy="26"/>
            </a:xfrm>
            <a:custGeom>
              <a:avLst/>
              <a:gdLst>
                <a:gd name="T0" fmla="*/ 2 w 25"/>
                <a:gd name="T1" fmla="*/ 1 h 12"/>
                <a:gd name="T2" fmla="*/ 7 w 25"/>
                <a:gd name="T3" fmla="*/ 7 h 12"/>
                <a:gd name="T4" fmla="*/ 11 w 25"/>
                <a:gd name="T5" fmla="*/ 11 h 12"/>
                <a:gd name="T6" fmla="*/ 16 w 25"/>
                <a:gd name="T7" fmla="*/ 10 h 12"/>
                <a:gd name="T8" fmla="*/ 18 w 25"/>
                <a:gd name="T9" fmla="*/ 12 h 12"/>
                <a:gd name="T10" fmla="*/ 25 w 25"/>
                <a:gd name="T11" fmla="*/ 10 h 12"/>
                <a:gd name="T12" fmla="*/ 11 w 25"/>
                <a:gd name="T13" fmla="*/ 7 h 12"/>
                <a:gd name="T14" fmla="*/ 8 w 25"/>
                <a:gd name="T15" fmla="*/ 2 h 12"/>
                <a:gd name="T16" fmla="*/ 0 w 25"/>
                <a:gd name="T17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2">
                  <a:moveTo>
                    <a:pt x="2" y="1"/>
                  </a:moveTo>
                  <a:cubicBezTo>
                    <a:pt x="4" y="3"/>
                    <a:pt x="6" y="4"/>
                    <a:pt x="7" y="7"/>
                  </a:cubicBezTo>
                  <a:cubicBezTo>
                    <a:pt x="8" y="11"/>
                    <a:pt x="7" y="12"/>
                    <a:pt x="11" y="11"/>
                  </a:cubicBezTo>
                  <a:cubicBezTo>
                    <a:pt x="13" y="11"/>
                    <a:pt x="15" y="10"/>
                    <a:pt x="16" y="10"/>
                  </a:cubicBezTo>
                  <a:cubicBezTo>
                    <a:pt x="18" y="10"/>
                    <a:pt x="17" y="11"/>
                    <a:pt x="18" y="12"/>
                  </a:cubicBezTo>
                  <a:cubicBezTo>
                    <a:pt x="21" y="12"/>
                    <a:pt x="23" y="11"/>
                    <a:pt x="25" y="10"/>
                  </a:cubicBezTo>
                  <a:cubicBezTo>
                    <a:pt x="21" y="10"/>
                    <a:pt x="13" y="10"/>
                    <a:pt x="11" y="7"/>
                  </a:cubicBezTo>
                  <a:cubicBezTo>
                    <a:pt x="10" y="4"/>
                    <a:pt x="11" y="3"/>
                    <a:pt x="8" y="2"/>
                  </a:cubicBezTo>
                  <a:cubicBezTo>
                    <a:pt x="5" y="0"/>
                    <a:pt x="2" y="0"/>
                    <a:pt x="0" y="2"/>
                  </a:cubicBezTo>
                </a:path>
              </a:pathLst>
            </a:custGeom>
            <a:solidFill>
              <a:srgbClr val="B76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310" name="Freeform 202"/>
            <p:cNvSpPr>
              <a:spLocks/>
            </p:cNvSpPr>
            <p:nvPr/>
          </p:nvSpPr>
          <p:spPr bwMode="auto">
            <a:xfrm>
              <a:off x="3345" y="2312"/>
              <a:ext cx="164" cy="134"/>
            </a:xfrm>
            <a:custGeom>
              <a:avLst/>
              <a:gdLst>
                <a:gd name="T0" fmla="*/ 0 w 73"/>
                <a:gd name="T1" fmla="*/ 53 h 60"/>
                <a:gd name="T2" fmla="*/ 19 w 73"/>
                <a:gd name="T3" fmla="*/ 57 h 60"/>
                <a:gd name="T4" fmla="*/ 22 w 73"/>
                <a:gd name="T5" fmla="*/ 50 h 60"/>
                <a:gd name="T6" fmla="*/ 23 w 73"/>
                <a:gd name="T7" fmla="*/ 46 h 60"/>
                <a:gd name="T8" fmla="*/ 25 w 73"/>
                <a:gd name="T9" fmla="*/ 44 h 60"/>
                <a:gd name="T10" fmla="*/ 29 w 73"/>
                <a:gd name="T11" fmla="*/ 37 h 60"/>
                <a:gd name="T12" fmla="*/ 34 w 73"/>
                <a:gd name="T13" fmla="*/ 34 h 60"/>
                <a:gd name="T14" fmla="*/ 37 w 73"/>
                <a:gd name="T15" fmla="*/ 26 h 60"/>
                <a:gd name="T16" fmla="*/ 44 w 73"/>
                <a:gd name="T17" fmla="*/ 20 h 60"/>
                <a:gd name="T18" fmla="*/ 48 w 73"/>
                <a:gd name="T19" fmla="*/ 23 h 60"/>
                <a:gd name="T20" fmla="*/ 51 w 73"/>
                <a:gd name="T21" fmla="*/ 21 h 60"/>
                <a:gd name="T22" fmla="*/ 61 w 73"/>
                <a:gd name="T23" fmla="*/ 20 h 60"/>
                <a:gd name="T24" fmla="*/ 68 w 73"/>
                <a:gd name="T25" fmla="*/ 16 h 60"/>
                <a:gd name="T26" fmla="*/ 67 w 73"/>
                <a:gd name="T27" fmla="*/ 8 h 60"/>
                <a:gd name="T28" fmla="*/ 67 w 73"/>
                <a:gd name="T29" fmla="*/ 0 h 60"/>
                <a:gd name="T30" fmla="*/ 61 w 73"/>
                <a:gd name="T31" fmla="*/ 13 h 60"/>
                <a:gd name="T32" fmla="*/ 54 w 73"/>
                <a:gd name="T33" fmla="*/ 11 h 60"/>
                <a:gd name="T34" fmla="*/ 47 w 73"/>
                <a:gd name="T35" fmla="*/ 15 h 60"/>
                <a:gd name="T36" fmla="*/ 36 w 73"/>
                <a:gd name="T37" fmla="*/ 17 h 60"/>
                <a:gd name="T38" fmla="*/ 32 w 73"/>
                <a:gd name="T39" fmla="*/ 20 h 60"/>
                <a:gd name="T40" fmla="*/ 31 w 73"/>
                <a:gd name="T41" fmla="*/ 25 h 60"/>
                <a:gd name="T42" fmla="*/ 29 w 73"/>
                <a:gd name="T43" fmla="*/ 30 h 60"/>
                <a:gd name="T44" fmla="*/ 23 w 73"/>
                <a:gd name="T45" fmla="*/ 35 h 60"/>
                <a:gd name="T46" fmla="*/ 23 w 73"/>
                <a:gd name="T47" fmla="*/ 40 h 60"/>
                <a:gd name="T48" fmla="*/ 21 w 73"/>
                <a:gd name="T49" fmla="*/ 42 h 60"/>
                <a:gd name="T50" fmla="*/ 18 w 73"/>
                <a:gd name="T51" fmla="*/ 50 h 60"/>
                <a:gd name="T52" fmla="*/ 7 w 73"/>
                <a:gd name="T53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3" h="60">
                  <a:moveTo>
                    <a:pt x="0" y="53"/>
                  </a:moveTo>
                  <a:cubicBezTo>
                    <a:pt x="6" y="53"/>
                    <a:pt x="13" y="60"/>
                    <a:pt x="19" y="57"/>
                  </a:cubicBezTo>
                  <a:cubicBezTo>
                    <a:pt x="21" y="55"/>
                    <a:pt x="21" y="52"/>
                    <a:pt x="22" y="50"/>
                  </a:cubicBezTo>
                  <a:cubicBezTo>
                    <a:pt x="22" y="49"/>
                    <a:pt x="22" y="47"/>
                    <a:pt x="23" y="46"/>
                  </a:cubicBezTo>
                  <a:cubicBezTo>
                    <a:pt x="24" y="45"/>
                    <a:pt x="25" y="45"/>
                    <a:pt x="25" y="44"/>
                  </a:cubicBezTo>
                  <a:cubicBezTo>
                    <a:pt x="27" y="42"/>
                    <a:pt x="27" y="38"/>
                    <a:pt x="29" y="37"/>
                  </a:cubicBezTo>
                  <a:cubicBezTo>
                    <a:pt x="32" y="35"/>
                    <a:pt x="33" y="39"/>
                    <a:pt x="34" y="34"/>
                  </a:cubicBezTo>
                  <a:cubicBezTo>
                    <a:pt x="34" y="30"/>
                    <a:pt x="34" y="29"/>
                    <a:pt x="37" y="26"/>
                  </a:cubicBezTo>
                  <a:cubicBezTo>
                    <a:pt x="40" y="24"/>
                    <a:pt x="42" y="23"/>
                    <a:pt x="44" y="20"/>
                  </a:cubicBezTo>
                  <a:cubicBezTo>
                    <a:pt x="46" y="21"/>
                    <a:pt x="46" y="23"/>
                    <a:pt x="48" y="23"/>
                  </a:cubicBezTo>
                  <a:cubicBezTo>
                    <a:pt x="49" y="23"/>
                    <a:pt x="50" y="21"/>
                    <a:pt x="51" y="21"/>
                  </a:cubicBezTo>
                  <a:cubicBezTo>
                    <a:pt x="54" y="20"/>
                    <a:pt x="58" y="21"/>
                    <a:pt x="61" y="20"/>
                  </a:cubicBezTo>
                  <a:cubicBezTo>
                    <a:pt x="64" y="19"/>
                    <a:pt x="66" y="18"/>
                    <a:pt x="68" y="16"/>
                  </a:cubicBezTo>
                  <a:cubicBezTo>
                    <a:pt x="70" y="13"/>
                    <a:pt x="71" y="9"/>
                    <a:pt x="67" y="8"/>
                  </a:cubicBezTo>
                  <a:cubicBezTo>
                    <a:pt x="66" y="5"/>
                    <a:pt x="68" y="3"/>
                    <a:pt x="67" y="0"/>
                  </a:cubicBezTo>
                  <a:cubicBezTo>
                    <a:pt x="61" y="0"/>
                    <a:pt x="73" y="15"/>
                    <a:pt x="61" y="13"/>
                  </a:cubicBezTo>
                  <a:cubicBezTo>
                    <a:pt x="59" y="13"/>
                    <a:pt x="55" y="11"/>
                    <a:pt x="54" y="11"/>
                  </a:cubicBezTo>
                  <a:cubicBezTo>
                    <a:pt x="51" y="12"/>
                    <a:pt x="50" y="14"/>
                    <a:pt x="47" y="15"/>
                  </a:cubicBezTo>
                  <a:cubicBezTo>
                    <a:pt x="43" y="15"/>
                    <a:pt x="40" y="16"/>
                    <a:pt x="36" y="17"/>
                  </a:cubicBezTo>
                  <a:cubicBezTo>
                    <a:pt x="34" y="17"/>
                    <a:pt x="31" y="16"/>
                    <a:pt x="32" y="20"/>
                  </a:cubicBezTo>
                  <a:cubicBezTo>
                    <a:pt x="32" y="23"/>
                    <a:pt x="35" y="23"/>
                    <a:pt x="31" y="25"/>
                  </a:cubicBezTo>
                  <a:cubicBezTo>
                    <a:pt x="28" y="27"/>
                    <a:pt x="27" y="27"/>
                    <a:pt x="29" y="30"/>
                  </a:cubicBezTo>
                  <a:cubicBezTo>
                    <a:pt x="25" y="31"/>
                    <a:pt x="24" y="32"/>
                    <a:pt x="23" y="35"/>
                  </a:cubicBezTo>
                  <a:cubicBezTo>
                    <a:pt x="23" y="37"/>
                    <a:pt x="24" y="38"/>
                    <a:pt x="23" y="40"/>
                  </a:cubicBezTo>
                  <a:cubicBezTo>
                    <a:pt x="22" y="41"/>
                    <a:pt x="21" y="41"/>
                    <a:pt x="21" y="42"/>
                  </a:cubicBezTo>
                  <a:cubicBezTo>
                    <a:pt x="19" y="46"/>
                    <a:pt x="24" y="48"/>
                    <a:pt x="18" y="50"/>
                  </a:cubicBezTo>
                  <a:cubicBezTo>
                    <a:pt x="14" y="51"/>
                    <a:pt x="9" y="52"/>
                    <a:pt x="7" y="56"/>
                  </a:cubicBezTo>
                </a:path>
              </a:pathLst>
            </a:custGeom>
            <a:solidFill>
              <a:srgbClr val="A866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311" name="Freeform 203"/>
            <p:cNvSpPr>
              <a:spLocks/>
            </p:cNvSpPr>
            <p:nvPr/>
          </p:nvSpPr>
          <p:spPr bwMode="auto">
            <a:xfrm>
              <a:off x="3468" y="2240"/>
              <a:ext cx="81" cy="150"/>
            </a:xfrm>
            <a:custGeom>
              <a:avLst/>
              <a:gdLst>
                <a:gd name="T0" fmla="*/ 24 w 36"/>
                <a:gd name="T1" fmla="*/ 23 h 67"/>
                <a:gd name="T2" fmla="*/ 28 w 36"/>
                <a:gd name="T3" fmla="*/ 31 h 67"/>
                <a:gd name="T4" fmla="*/ 31 w 36"/>
                <a:gd name="T5" fmla="*/ 39 h 67"/>
                <a:gd name="T6" fmla="*/ 31 w 36"/>
                <a:gd name="T7" fmla="*/ 54 h 67"/>
                <a:gd name="T8" fmla="*/ 24 w 36"/>
                <a:gd name="T9" fmla="*/ 60 h 67"/>
                <a:gd name="T10" fmla="*/ 23 w 36"/>
                <a:gd name="T11" fmla="*/ 66 h 67"/>
                <a:gd name="T12" fmla="*/ 19 w 36"/>
                <a:gd name="T13" fmla="*/ 62 h 67"/>
                <a:gd name="T14" fmla="*/ 15 w 36"/>
                <a:gd name="T15" fmla="*/ 62 h 67"/>
                <a:gd name="T16" fmla="*/ 9 w 36"/>
                <a:gd name="T17" fmla="*/ 67 h 67"/>
                <a:gd name="T18" fmla="*/ 2 w 36"/>
                <a:gd name="T19" fmla="*/ 64 h 67"/>
                <a:gd name="T20" fmla="*/ 11 w 36"/>
                <a:gd name="T21" fmla="*/ 61 h 67"/>
                <a:gd name="T22" fmla="*/ 19 w 36"/>
                <a:gd name="T23" fmla="*/ 58 h 67"/>
                <a:gd name="T24" fmla="*/ 25 w 36"/>
                <a:gd name="T25" fmla="*/ 50 h 67"/>
                <a:gd name="T26" fmla="*/ 23 w 36"/>
                <a:gd name="T27" fmla="*/ 41 h 67"/>
                <a:gd name="T28" fmla="*/ 18 w 36"/>
                <a:gd name="T29" fmla="*/ 26 h 67"/>
                <a:gd name="T30" fmla="*/ 12 w 36"/>
                <a:gd name="T31" fmla="*/ 18 h 67"/>
                <a:gd name="T32" fmla="*/ 12 w 36"/>
                <a:gd name="T33" fmla="*/ 13 h 67"/>
                <a:gd name="T34" fmla="*/ 9 w 36"/>
                <a:gd name="T35" fmla="*/ 10 h 67"/>
                <a:gd name="T36" fmla="*/ 0 w 36"/>
                <a:gd name="T37" fmla="*/ 0 h 67"/>
                <a:gd name="T38" fmla="*/ 9 w 36"/>
                <a:gd name="T39" fmla="*/ 4 h 67"/>
                <a:gd name="T40" fmla="*/ 14 w 36"/>
                <a:gd name="T41" fmla="*/ 10 h 67"/>
                <a:gd name="T42" fmla="*/ 18 w 36"/>
                <a:gd name="T43" fmla="*/ 15 h 67"/>
                <a:gd name="T44" fmla="*/ 25 w 36"/>
                <a:gd name="T45" fmla="*/ 17 h 67"/>
                <a:gd name="T46" fmla="*/ 26 w 36"/>
                <a:gd name="T47" fmla="*/ 2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" h="67">
                  <a:moveTo>
                    <a:pt x="24" y="23"/>
                  </a:moveTo>
                  <a:cubicBezTo>
                    <a:pt x="27" y="26"/>
                    <a:pt x="27" y="27"/>
                    <a:pt x="28" y="31"/>
                  </a:cubicBezTo>
                  <a:cubicBezTo>
                    <a:pt x="28" y="35"/>
                    <a:pt x="28" y="36"/>
                    <a:pt x="31" y="39"/>
                  </a:cubicBezTo>
                  <a:cubicBezTo>
                    <a:pt x="35" y="43"/>
                    <a:pt x="36" y="50"/>
                    <a:pt x="31" y="54"/>
                  </a:cubicBezTo>
                  <a:cubicBezTo>
                    <a:pt x="29" y="56"/>
                    <a:pt x="25" y="57"/>
                    <a:pt x="24" y="60"/>
                  </a:cubicBezTo>
                  <a:cubicBezTo>
                    <a:pt x="23" y="62"/>
                    <a:pt x="26" y="66"/>
                    <a:pt x="23" y="66"/>
                  </a:cubicBezTo>
                  <a:cubicBezTo>
                    <a:pt x="21" y="65"/>
                    <a:pt x="20" y="63"/>
                    <a:pt x="19" y="62"/>
                  </a:cubicBezTo>
                  <a:cubicBezTo>
                    <a:pt x="18" y="62"/>
                    <a:pt x="16" y="62"/>
                    <a:pt x="15" y="62"/>
                  </a:cubicBezTo>
                  <a:cubicBezTo>
                    <a:pt x="12" y="63"/>
                    <a:pt x="10" y="64"/>
                    <a:pt x="9" y="67"/>
                  </a:cubicBezTo>
                  <a:cubicBezTo>
                    <a:pt x="7" y="64"/>
                    <a:pt x="4" y="64"/>
                    <a:pt x="2" y="64"/>
                  </a:cubicBezTo>
                  <a:cubicBezTo>
                    <a:pt x="5" y="67"/>
                    <a:pt x="9" y="63"/>
                    <a:pt x="11" y="61"/>
                  </a:cubicBezTo>
                  <a:cubicBezTo>
                    <a:pt x="14" y="60"/>
                    <a:pt x="16" y="60"/>
                    <a:pt x="19" y="58"/>
                  </a:cubicBezTo>
                  <a:cubicBezTo>
                    <a:pt x="23" y="57"/>
                    <a:pt x="26" y="54"/>
                    <a:pt x="25" y="50"/>
                  </a:cubicBezTo>
                  <a:cubicBezTo>
                    <a:pt x="24" y="46"/>
                    <a:pt x="22" y="45"/>
                    <a:pt x="23" y="41"/>
                  </a:cubicBezTo>
                  <a:cubicBezTo>
                    <a:pt x="24" y="35"/>
                    <a:pt x="22" y="31"/>
                    <a:pt x="18" y="26"/>
                  </a:cubicBezTo>
                  <a:cubicBezTo>
                    <a:pt x="16" y="23"/>
                    <a:pt x="13" y="21"/>
                    <a:pt x="12" y="18"/>
                  </a:cubicBezTo>
                  <a:cubicBezTo>
                    <a:pt x="12" y="16"/>
                    <a:pt x="13" y="14"/>
                    <a:pt x="12" y="13"/>
                  </a:cubicBezTo>
                  <a:cubicBezTo>
                    <a:pt x="11" y="11"/>
                    <a:pt x="11" y="11"/>
                    <a:pt x="9" y="10"/>
                  </a:cubicBezTo>
                  <a:cubicBezTo>
                    <a:pt x="5" y="7"/>
                    <a:pt x="3" y="3"/>
                    <a:pt x="0" y="0"/>
                  </a:cubicBezTo>
                  <a:cubicBezTo>
                    <a:pt x="3" y="1"/>
                    <a:pt x="6" y="1"/>
                    <a:pt x="9" y="4"/>
                  </a:cubicBezTo>
                  <a:cubicBezTo>
                    <a:pt x="11" y="5"/>
                    <a:pt x="13" y="8"/>
                    <a:pt x="14" y="10"/>
                  </a:cubicBezTo>
                  <a:cubicBezTo>
                    <a:pt x="16" y="11"/>
                    <a:pt x="17" y="13"/>
                    <a:pt x="18" y="15"/>
                  </a:cubicBezTo>
                  <a:cubicBezTo>
                    <a:pt x="20" y="17"/>
                    <a:pt x="22" y="17"/>
                    <a:pt x="25" y="17"/>
                  </a:cubicBezTo>
                  <a:cubicBezTo>
                    <a:pt x="26" y="19"/>
                    <a:pt x="24" y="23"/>
                    <a:pt x="26" y="25"/>
                  </a:cubicBezTo>
                </a:path>
              </a:pathLst>
            </a:custGeom>
            <a:solidFill>
              <a:srgbClr val="BC7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312" name="Freeform 204"/>
            <p:cNvSpPr>
              <a:spLocks/>
            </p:cNvSpPr>
            <p:nvPr/>
          </p:nvSpPr>
          <p:spPr bwMode="auto">
            <a:xfrm>
              <a:off x="3143" y="2345"/>
              <a:ext cx="238" cy="112"/>
            </a:xfrm>
            <a:custGeom>
              <a:avLst/>
              <a:gdLst>
                <a:gd name="T0" fmla="*/ 2 w 106"/>
                <a:gd name="T1" fmla="*/ 0 h 50"/>
                <a:gd name="T2" fmla="*/ 3 w 106"/>
                <a:gd name="T3" fmla="*/ 7 h 50"/>
                <a:gd name="T4" fmla="*/ 7 w 106"/>
                <a:gd name="T5" fmla="*/ 17 h 50"/>
                <a:gd name="T6" fmla="*/ 14 w 106"/>
                <a:gd name="T7" fmla="*/ 27 h 50"/>
                <a:gd name="T8" fmla="*/ 19 w 106"/>
                <a:gd name="T9" fmla="*/ 38 h 50"/>
                <a:gd name="T10" fmla="*/ 33 w 106"/>
                <a:gd name="T11" fmla="*/ 50 h 50"/>
                <a:gd name="T12" fmla="*/ 37 w 106"/>
                <a:gd name="T13" fmla="*/ 50 h 50"/>
                <a:gd name="T14" fmla="*/ 39 w 106"/>
                <a:gd name="T15" fmla="*/ 45 h 50"/>
                <a:gd name="T16" fmla="*/ 42 w 106"/>
                <a:gd name="T17" fmla="*/ 43 h 50"/>
                <a:gd name="T18" fmla="*/ 46 w 106"/>
                <a:gd name="T19" fmla="*/ 44 h 50"/>
                <a:gd name="T20" fmla="*/ 56 w 106"/>
                <a:gd name="T21" fmla="*/ 42 h 50"/>
                <a:gd name="T22" fmla="*/ 59 w 106"/>
                <a:gd name="T23" fmla="*/ 37 h 50"/>
                <a:gd name="T24" fmla="*/ 65 w 106"/>
                <a:gd name="T25" fmla="*/ 32 h 50"/>
                <a:gd name="T26" fmla="*/ 71 w 106"/>
                <a:gd name="T27" fmla="*/ 31 h 50"/>
                <a:gd name="T28" fmla="*/ 78 w 106"/>
                <a:gd name="T29" fmla="*/ 29 h 50"/>
                <a:gd name="T30" fmla="*/ 95 w 106"/>
                <a:gd name="T31" fmla="*/ 25 h 50"/>
                <a:gd name="T32" fmla="*/ 101 w 106"/>
                <a:gd name="T33" fmla="*/ 24 h 50"/>
                <a:gd name="T34" fmla="*/ 103 w 106"/>
                <a:gd name="T35" fmla="*/ 16 h 50"/>
                <a:gd name="T36" fmla="*/ 106 w 106"/>
                <a:gd name="T37" fmla="*/ 7 h 50"/>
                <a:gd name="T38" fmla="*/ 89 w 106"/>
                <a:gd name="T39" fmla="*/ 20 h 50"/>
                <a:gd name="T40" fmla="*/ 65 w 106"/>
                <a:gd name="T41" fmla="*/ 23 h 50"/>
                <a:gd name="T42" fmla="*/ 58 w 106"/>
                <a:gd name="T43" fmla="*/ 30 h 50"/>
                <a:gd name="T44" fmla="*/ 52 w 106"/>
                <a:gd name="T45" fmla="*/ 29 h 50"/>
                <a:gd name="T46" fmla="*/ 53 w 106"/>
                <a:gd name="T47" fmla="*/ 28 h 50"/>
                <a:gd name="T48" fmla="*/ 47 w 106"/>
                <a:gd name="T49" fmla="*/ 29 h 50"/>
                <a:gd name="T50" fmla="*/ 46 w 106"/>
                <a:gd name="T51" fmla="*/ 34 h 50"/>
                <a:gd name="T52" fmla="*/ 31 w 106"/>
                <a:gd name="T53" fmla="*/ 37 h 50"/>
                <a:gd name="T54" fmla="*/ 32 w 106"/>
                <a:gd name="T55" fmla="*/ 37 h 50"/>
                <a:gd name="T56" fmla="*/ 22 w 106"/>
                <a:gd name="T57" fmla="*/ 25 h 50"/>
                <a:gd name="T58" fmla="*/ 13 w 106"/>
                <a:gd name="T59" fmla="*/ 19 h 50"/>
                <a:gd name="T60" fmla="*/ 8 w 106"/>
                <a:gd name="T61" fmla="*/ 1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6" h="50">
                  <a:moveTo>
                    <a:pt x="2" y="0"/>
                  </a:moveTo>
                  <a:cubicBezTo>
                    <a:pt x="0" y="4"/>
                    <a:pt x="0" y="5"/>
                    <a:pt x="3" y="7"/>
                  </a:cubicBezTo>
                  <a:cubicBezTo>
                    <a:pt x="5" y="11"/>
                    <a:pt x="5" y="13"/>
                    <a:pt x="7" y="17"/>
                  </a:cubicBezTo>
                  <a:cubicBezTo>
                    <a:pt x="8" y="21"/>
                    <a:pt x="12" y="23"/>
                    <a:pt x="14" y="27"/>
                  </a:cubicBezTo>
                  <a:cubicBezTo>
                    <a:pt x="16" y="30"/>
                    <a:pt x="18" y="34"/>
                    <a:pt x="19" y="38"/>
                  </a:cubicBezTo>
                  <a:cubicBezTo>
                    <a:pt x="21" y="46"/>
                    <a:pt x="23" y="50"/>
                    <a:pt x="33" y="50"/>
                  </a:cubicBezTo>
                  <a:cubicBezTo>
                    <a:pt x="34" y="50"/>
                    <a:pt x="36" y="50"/>
                    <a:pt x="37" y="50"/>
                  </a:cubicBezTo>
                  <a:cubicBezTo>
                    <a:pt x="39" y="48"/>
                    <a:pt x="38" y="47"/>
                    <a:pt x="39" y="45"/>
                  </a:cubicBezTo>
                  <a:cubicBezTo>
                    <a:pt x="39" y="44"/>
                    <a:pt x="41" y="43"/>
                    <a:pt x="42" y="43"/>
                  </a:cubicBezTo>
                  <a:cubicBezTo>
                    <a:pt x="45" y="42"/>
                    <a:pt x="44" y="43"/>
                    <a:pt x="46" y="44"/>
                  </a:cubicBezTo>
                  <a:cubicBezTo>
                    <a:pt x="49" y="44"/>
                    <a:pt x="54" y="41"/>
                    <a:pt x="56" y="42"/>
                  </a:cubicBezTo>
                  <a:cubicBezTo>
                    <a:pt x="58" y="41"/>
                    <a:pt x="58" y="38"/>
                    <a:pt x="59" y="37"/>
                  </a:cubicBezTo>
                  <a:cubicBezTo>
                    <a:pt x="60" y="35"/>
                    <a:pt x="64" y="32"/>
                    <a:pt x="65" y="32"/>
                  </a:cubicBezTo>
                  <a:cubicBezTo>
                    <a:pt x="67" y="31"/>
                    <a:pt x="69" y="32"/>
                    <a:pt x="71" y="31"/>
                  </a:cubicBezTo>
                  <a:cubicBezTo>
                    <a:pt x="75" y="29"/>
                    <a:pt x="75" y="29"/>
                    <a:pt x="78" y="29"/>
                  </a:cubicBezTo>
                  <a:cubicBezTo>
                    <a:pt x="84" y="29"/>
                    <a:pt x="89" y="27"/>
                    <a:pt x="95" y="25"/>
                  </a:cubicBezTo>
                  <a:cubicBezTo>
                    <a:pt x="97" y="25"/>
                    <a:pt x="100" y="26"/>
                    <a:pt x="101" y="24"/>
                  </a:cubicBezTo>
                  <a:cubicBezTo>
                    <a:pt x="102" y="22"/>
                    <a:pt x="102" y="18"/>
                    <a:pt x="103" y="16"/>
                  </a:cubicBezTo>
                  <a:cubicBezTo>
                    <a:pt x="99" y="13"/>
                    <a:pt x="105" y="10"/>
                    <a:pt x="106" y="7"/>
                  </a:cubicBezTo>
                  <a:cubicBezTo>
                    <a:pt x="104" y="5"/>
                    <a:pt x="93" y="19"/>
                    <a:pt x="89" y="20"/>
                  </a:cubicBezTo>
                  <a:cubicBezTo>
                    <a:pt x="87" y="20"/>
                    <a:pt x="60" y="17"/>
                    <a:pt x="65" y="23"/>
                  </a:cubicBezTo>
                  <a:cubicBezTo>
                    <a:pt x="61" y="26"/>
                    <a:pt x="57" y="23"/>
                    <a:pt x="58" y="30"/>
                  </a:cubicBezTo>
                  <a:cubicBezTo>
                    <a:pt x="56" y="30"/>
                    <a:pt x="54" y="28"/>
                    <a:pt x="52" y="29"/>
                  </a:cubicBezTo>
                  <a:cubicBezTo>
                    <a:pt x="52" y="29"/>
                    <a:pt x="52" y="28"/>
                    <a:pt x="53" y="28"/>
                  </a:cubicBezTo>
                  <a:cubicBezTo>
                    <a:pt x="51" y="27"/>
                    <a:pt x="48" y="27"/>
                    <a:pt x="47" y="29"/>
                  </a:cubicBezTo>
                  <a:cubicBezTo>
                    <a:pt x="45" y="31"/>
                    <a:pt x="47" y="32"/>
                    <a:pt x="46" y="34"/>
                  </a:cubicBezTo>
                  <a:cubicBezTo>
                    <a:pt x="44" y="37"/>
                    <a:pt x="34" y="40"/>
                    <a:pt x="31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25" y="41"/>
                    <a:pt x="24" y="28"/>
                    <a:pt x="22" y="25"/>
                  </a:cubicBezTo>
                  <a:cubicBezTo>
                    <a:pt x="20" y="22"/>
                    <a:pt x="16" y="22"/>
                    <a:pt x="13" y="19"/>
                  </a:cubicBezTo>
                  <a:cubicBezTo>
                    <a:pt x="11" y="17"/>
                    <a:pt x="11" y="12"/>
                    <a:pt x="8" y="11"/>
                  </a:cubicBezTo>
                </a:path>
              </a:pathLst>
            </a:custGeom>
            <a:solidFill>
              <a:srgbClr val="C46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313" name="Freeform 205"/>
            <p:cNvSpPr>
              <a:spLocks/>
            </p:cNvSpPr>
            <p:nvPr/>
          </p:nvSpPr>
          <p:spPr bwMode="auto">
            <a:xfrm>
              <a:off x="3154" y="2193"/>
              <a:ext cx="290" cy="208"/>
            </a:xfrm>
            <a:custGeom>
              <a:avLst/>
              <a:gdLst>
                <a:gd name="T0" fmla="*/ 3 w 129"/>
                <a:gd name="T1" fmla="*/ 60 h 93"/>
                <a:gd name="T2" fmla="*/ 11 w 129"/>
                <a:gd name="T3" fmla="*/ 54 h 93"/>
                <a:gd name="T4" fmla="*/ 17 w 129"/>
                <a:gd name="T5" fmla="*/ 46 h 93"/>
                <a:gd name="T6" fmla="*/ 22 w 129"/>
                <a:gd name="T7" fmla="*/ 39 h 93"/>
                <a:gd name="T8" fmla="*/ 25 w 129"/>
                <a:gd name="T9" fmla="*/ 29 h 93"/>
                <a:gd name="T10" fmla="*/ 30 w 129"/>
                <a:gd name="T11" fmla="*/ 12 h 93"/>
                <a:gd name="T12" fmla="*/ 38 w 129"/>
                <a:gd name="T13" fmla="*/ 8 h 93"/>
                <a:gd name="T14" fmla="*/ 47 w 129"/>
                <a:gd name="T15" fmla="*/ 2 h 93"/>
                <a:gd name="T16" fmla="*/ 64 w 129"/>
                <a:gd name="T17" fmla="*/ 13 h 93"/>
                <a:gd name="T18" fmla="*/ 78 w 129"/>
                <a:gd name="T19" fmla="*/ 15 h 93"/>
                <a:gd name="T20" fmla="*/ 91 w 129"/>
                <a:gd name="T21" fmla="*/ 21 h 93"/>
                <a:gd name="T22" fmla="*/ 104 w 129"/>
                <a:gd name="T23" fmla="*/ 26 h 93"/>
                <a:gd name="T24" fmla="*/ 118 w 129"/>
                <a:gd name="T25" fmla="*/ 29 h 93"/>
                <a:gd name="T26" fmla="*/ 126 w 129"/>
                <a:gd name="T27" fmla="*/ 50 h 93"/>
                <a:gd name="T28" fmla="*/ 118 w 129"/>
                <a:gd name="T29" fmla="*/ 51 h 93"/>
                <a:gd name="T30" fmla="*/ 115 w 129"/>
                <a:gd name="T31" fmla="*/ 44 h 93"/>
                <a:gd name="T32" fmla="*/ 105 w 129"/>
                <a:gd name="T33" fmla="*/ 44 h 93"/>
                <a:gd name="T34" fmla="*/ 96 w 129"/>
                <a:gd name="T35" fmla="*/ 38 h 93"/>
                <a:gd name="T36" fmla="*/ 91 w 129"/>
                <a:gd name="T37" fmla="*/ 34 h 93"/>
                <a:gd name="T38" fmla="*/ 84 w 129"/>
                <a:gd name="T39" fmla="*/ 32 h 93"/>
                <a:gd name="T40" fmla="*/ 78 w 129"/>
                <a:gd name="T41" fmla="*/ 28 h 93"/>
                <a:gd name="T42" fmla="*/ 70 w 129"/>
                <a:gd name="T43" fmla="*/ 32 h 93"/>
                <a:gd name="T44" fmla="*/ 62 w 129"/>
                <a:gd name="T45" fmla="*/ 34 h 93"/>
                <a:gd name="T46" fmla="*/ 40 w 129"/>
                <a:gd name="T47" fmla="*/ 62 h 93"/>
                <a:gd name="T48" fmla="*/ 58 w 129"/>
                <a:gd name="T49" fmla="*/ 63 h 93"/>
                <a:gd name="T50" fmla="*/ 63 w 129"/>
                <a:gd name="T51" fmla="*/ 75 h 93"/>
                <a:gd name="T52" fmla="*/ 44 w 129"/>
                <a:gd name="T53" fmla="*/ 85 h 93"/>
                <a:gd name="T54" fmla="*/ 21 w 129"/>
                <a:gd name="T55" fmla="*/ 89 h 93"/>
                <a:gd name="T56" fmla="*/ 17 w 129"/>
                <a:gd name="T57" fmla="*/ 86 h 93"/>
                <a:gd name="T58" fmla="*/ 17 w 129"/>
                <a:gd name="T59" fmla="*/ 82 h 93"/>
                <a:gd name="T60" fmla="*/ 8 w 129"/>
                <a:gd name="T61" fmla="*/ 77 h 93"/>
                <a:gd name="T62" fmla="*/ 3 w 129"/>
                <a:gd name="T63" fmla="*/ 6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9" h="93">
                  <a:moveTo>
                    <a:pt x="3" y="60"/>
                  </a:moveTo>
                  <a:cubicBezTo>
                    <a:pt x="3" y="57"/>
                    <a:pt x="8" y="55"/>
                    <a:pt x="11" y="54"/>
                  </a:cubicBezTo>
                  <a:cubicBezTo>
                    <a:pt x="14" y="51"/>
                    <a:pt x="15" y="50"/>
                    <a:pt x="17" y="46"/>
                  </a:cubicBezTo>
                  <a:cubicBezTo>
                    <a:pt x="18" y="43"/>
                    <a:pt x="21" y="42"/>
                    <a:pt x="22" y="39"/>
                  </a:cubicBezTo>
                  <a:cubicBezTo>
                    <a:pt x="23" y="37"/>
                    <a:pt x="24" y="32"/>
                    <a:pt x="25" y="29"/>
                  </a:cubicBezTo>
                  <a:cubicBezTo>
                    <a:pt x="26" y="23"/>
                    <a:pt x="23" y="16"/>
                    <a:pt x="30" y="12"/>
                  </a:cubicBezTo>
                  <a:cubicBezTo>
                    <a:pt x="32" y="10"/>
                    <a:pt x="35" y="10"/>
                    <a:pt x="38" y="8"/>
                  </a:cubicBezTo>
                  <a:cubicBezTo>
                    <a:pt x="40" y="6"/>
                    <a:pt x="43" y="3"/>
                    <a:pt x="47" y="2"/>
                  </a:cubicBezTo>
                  <a:cubicBezTo>
                    <a:pt x="56" y="0"/>
                    <a:pt x="57" y="10"/>
                    <a:pt x="64" y="13"/>
                  </a:cubicBezTo>
                  <a:cubicBezTo>
                    <a:pt x="69" y="15"/>
                    <a:pt x="74" y="14"/>
                    <a:pt x="78" y="15"/>
                  </a:cubicBezTo>
                  <a:cubicBezTo>
                    <a:pt x="83" y="17"/>
                    <a:pt x="86" y="20"/>
                    <a:pt x="91" y="21"/>
                  </a:cubicBezTo>
                  <a:cubicBezTo>
                    <a:pt x="96" y="22"/>
                    <a:pt x="99" y="24"/>
                    <a:pt x="104" y="26"/>
                  </a:cubicBezTo>
                  <a:cubicBezTo>
                    <a:pt x="108" y="28"/>
                    <a:pt x="113" y="28"/>
                    <a:pt x="118" y="29"/>
                  </a:cubicBezTo>
                  <a:cubicBezTo>
                    <a:pt x="125" y="31"/>
                    <a:pt x="129" y="44"/>
                    <a:pt x="126" y="50"/>
                  </a:cubicBezTo>
                  <a:cubicBezTo>
                    <a:pt x="124" y="54"/>
                    <a:pt x="121" y="56"/>
                    <a:pt x="118" y="51"/>
                  </a:cubicBezTo>
                  <a:cubicBezTo>
                    <a:pt x="117" y="47"/>
                    <a:pt x="119" y="45"/>
                    <a:pt x="115" y="44"/>
                  </a:cubicBezTo>
                  <a:cubicBezTo>
                    <a:pt x="111" y="43"/>
                    <a:pt x="108" y="45"/>
                    <a:pt x="105" y="44"/>
                  </a:cubicBezTo>
                  <a:cubicBezTo>
                    <a:pt x="102" y="43"/>
                    <a:pt x="99" y="41"/>
                    <a:pt x="96" y="38"/>
                  </a:cubicBezTo>
                  <a:cubicBezTo>
                    <a:pt x="95" y="37"/>
                    <a:pt x="93" y="35"/>
                    <a:pt x="91" y="34"/>
                  </a:cubicBezTo>
                  <a:cubicBezTo>
                    <a:pt x="89" y="33"/>
                    <a:pt x="86" y="34"/>
                    <a:pt x="84" y="32"/>
                  </a:cubicBezTo>
                  <a:cubicBezTo>
                    <a:pt x="81" y="31"/>
                    <a:pt x="83" y="28"/>
                    <a:pt x="78" y="28"/>
                  </a:cubicBezTo>
                  <a:cubicBezTo>
                    <a:pt x="75" y="28"/>
                    <a:pt x="72" y="30"/>
                    <a:pt x="70" y="32"/>
                  </a:cubicBezTo>
                  <a:cubicBezTo>
                    <a:pt x="67" y="34"/>
                    <a:pt x="66" y="34"/>
                    <a:pt x="62" y="34"/>
                  </a:cubicBezTo>
                  <a:cubicBezTo>
                    <a:pt x="51" y="34"/>
                    <a:pt x="32" y="50"/>
                    <a:pt x="40" y="62"/>
                  </a:cubicBezTo>
                  <a:cubicBezTo>
                    <a:pt x="44" y="67"/>
                    <a:pt x="52" y="62"/>
                    <a:pt x="58" y="63"/>
                  </a:cubicBezTo>
                  <a:cubicBezTo>
                    <a:pt x="63" y="64"/>
                    <a:pt x="67" y="70"/>
                    <a:pt x="63" y="75"/>
                  </a:cubicBezTo>
                  <a:cubicBezTo>
                    <a:pt x="55" y="70"/>
                    <a:pt x="50" y="79"/>
                    <a:pt x="44" y="85"/>
                  </a:cubicBezTo>
                  <a:cubicBezTo>
                    <a:pt x="38" y="90"/>
                    <a:pt x="28" y="93"/>
                    <a:pt x="21" y="89"/>
                  </a:cubicBezTo>
                  <a:cubicBezTo>
                    <a:pt x="20" y="89"/>
                    <a:pt x="18" y="87"/>
                    <a:pt x="17" y="86"/>
                  </a:cubicBezTo>
                  <a:cubicBezTo>
                    <a:pt x="17" y="85"/>
                    <a:pt x="17" y="83"/>
                    <a:pt x="17" y="82"/>
                  </a:cubicBezTo>
                  <a:cubicBezTo>
                    <a:pt x="15" y="80"/>
                    <a:pt x="11" y="79"/>
                    <a:pt x="8" y="77"/>
                  </a:cubicBezTo>
                  <a:cubicBezTo>
                    <a:pt x="5" y="74"/>
                    <a:pt x="0" y="65"/>
                    <a:pt x="3" y="60"/>
                  </a:cubicBezTo>
                </a:path>
              </a:pathLst>
            </a:custGeom>
            <a:solidFill>
              <a:srgbClr val="D69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314" name="Freeform 206"/>
            <p:cNvSpPr>
              <a:spLocks/>
            </p:cNvSpPr>
            <p:nvPr/>
          </p:nvSpPr>
          <p:spPr bwMode="auto">
            <a:xfrm>
              <a:off x="3262" y="2336"/>
              <a:ext cx="87" cy="36"/>
            </a:xfrm>
            <a:custGeom>
              <a:avLst/>
              <a:gdLst>
                <a:gd name="T0" fmla="*/ 0 w 39"/>
                <a:gd name="T1" fmla="*/ 16 h 16"/>
                <a:gd name="T2" fmla="*/ 8 w 39"/>
                <a:gd name="T3" fmla="*/ 14 h 16"/>
                <a:gd name="T4" fmla="*/ 11 w 39"/>
                <a:gd name="T5" fmla="*/ 15 h 16"/>
                <a:gd name="T6" fmla="*/ 15 w 39"/>
                <a:gd name="T7" fmla="*/ 15 h 16"/>
                <a:gd name="T8" fmla="*/ 22 w 39"/>
                <a:gd name="T9" fmla="*/ 9 h 16"/>
                <a:gd name="T10" fmla="*/ 31 w 39"/>
                <a:gd name="T11" fmla="*/ 14 h 16"/>
                <a:gd name="T12" fmla="*/ 38 w 39"/>
                <a:gd name="T13" fmla="*/ 9 h 16"/>
                <a:gd name="T14" fmla="*/ 30 w 39"/>
                <a:gd name="T15" fmla="*/ 8 h 16"/>
                <a:gd name="T16" fmla="*/ 24 w 39"/>
                <a:gd name="T17" fmla="*/ 1 h 16"/>
                <a:gd name="T18" fmla="*/ 20 w 39"/>
                <a:gd name="T19" fmla="*/ 2 h 16"/>
                <a:gd name="T20" fmla="*/ 15 w 39"/>
                <a:gd name="T21" fmla="*/ 1 h 16"/>
                <a:gd name="T22" fmla="*/ 7 w 39"/>
                <a:gd name="T2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6">
                  <a:moveTo>
                    <a:pt x="0" y="16"/>
                  </a:moveTo>
                  <a:cubicBezTo>
                    <a:pt x="2" y="11"/>
                    <a:pt x="5" y="13"/>
                    <a:pt x="8" y="14"/>
                  </a:cubicBezTo>
                  <a:cubicBezTo>
                    <a:pt x="8" y="14"/>
                    <a:pt x="11" y="15"/>
                    <a:pt x="11" y="15"/>
                  </a:cubicBezTo>
                  <a:cubicBezTo>
                    <a:pt x="13" y="15"/>
                    <a:pt x="12" y="16"/>
                    <a:pt x="15" y="15"/>
                  </a:cubicBezTo>
                  <a:cubicBezTo>
                    <a:pt x="18" y="14"/>
                    <a:pt x="19" y="9"/>
                    <a:pt x="22" y="9"/>
                  </a:cubicBezTo>
                  <a:cubicBezTo>
                    <a:pt x="26" y="9"/>
                    <a:pt x="27" y="14"/>
                    <a:pt x="31" y="14"/>
                  </a:cubicBezTo>
                  <a:cubicBezTo>
                    <a:pt x="33" y="14"/>
                    <a:pt x="38" y="11"/>
                    <a:pt x="38" y="9"/>
                  </a:cubicBezTo>
                  <a:cubicBezTo>
                    <a:pt x="39" y="4"/>
                    <a:pt x="32" y="9"/>
                    <a:pt x="30" y="8"/>
                  </a:cubicBezTo>
                  <a:cubicBezTo>
                    <a:pt x="27" y="8"/>
                    <a:pt x="27" y="2"/>
                    <a:pt x="24" y="1"/>
                  </a:cubicBezTo>
                  <a:cubicBezTo>
                    <a:pt x="23" y="1"/>
                    <a:pt x="21" y="2"/>
                    <a:pt x="20" y="2"/>
                  </a:cubicBezTo>
                  <a:cubicBezTo>
                    <a:pt x="18" y="2"/>
                    <a:pt x="17" y="1"/>
                    <a:pt x="15" y="1"/>
                  </a:cubicBezTo>
                  <a:cubicBezTo>
                    <a:pt x="12" y="0"/>
                    <a:pt x="10" y="2"/>
                    <a:pt x="7" y="3"/>
                  </a:cubicBezTo>
                </a:path>
              </a:pathLst>
            </a:custGeom>
            <a:solidFill>
              <a:srgbClr val="D69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315" name="Freeform 207"/>
            <p:cNvSpPr>
              <a:spLocks/>
            </p:cNvSpPr>
            <p:nvPr/>
          </p:nvSpPr>
          <p:spPr bwMode="auto">
            <a:xfrm>
              <a:off x="3181" y="2229"/>
              <a:ext cx="128" cy="132"/>
            </a:xfrm>
            <a:custGeom>
              <a:avLst/>
              <a:gdLst>
                <a:gd name="T0" fmla="*/ 3 w 57"/>
                <a:gd name="T1" fmla="*/ 49 h 59"/>
                <a:gd name="T2" fmla="*/ 7 w 57"/>
                <a:gd name="T3" fmla="*/ 51 h 59"/>
                <a:gd name="T4" fmla="*/ 9 w 57"/>
                <a:gd name="T5" fmla="*/ 56 h 59"/>
                <a:gd name="T6" fmla="*/ 14 w 57"/>
                <a:gd name="T7" fmla="*/ 55 h 59"/>
                <a:gd name="T8" fmla="*/ 11 w 57"/>
                <a:gd name="T9" fmla="*/ 48 h 59"/>
                <a:gd name="T10" fmla="*/ 15 w 57"/>
                <a:gd name="T11" fmla="*/ 41 h 59"/>
                <a:gd name="T12" fmla="*/ 17 w 57"/>
                <a:gd name="T13" fmla="*/ 32 h 59"/>
                <a:gd name="T14" fmla="*/ 25 w 57"/>
                <a:gd name="T15" fmla="*/ 28 h 59"/>
                <a:gd name="T16" fmla="*/ 31 w 57"/>
                <a:gd name="T17" fmla="*/ 21 h 59"/>
                <a:gd name="T18" fmla="*/ 34 w 57"/>
                <a:gd name="T19" fmla="*/ 13 h 59"/>
                <a:gd name="T20" fmla="*/ 39 w 57"/>
                <a:gd name="T21" fmla="*/ 9 h 59"/>
                <a:gd name="T22" fmla="*/ 45 w 57"/>
                <a:gd name="T23" fmla="*/ 11 h 59"/>
                <a:gd name="T24" fmla="*/ 51 w 57"/>
                <a:gd name="T25" fmla="*/ 9 h 59"/>
                <a:gd name="T26" fmla="*/ 57 w 57"/>
                <a:gd name="T27" fmla="*/ 9 h 59"/>
                <a:gd name="T28" fmla="*/ 49 w 57"/>
                <a:gd name="T29" fmla="*/ 8 h 59"/>
                <a:gd name="T30" fmla="*/ 41 w 57"/>
                <a:gd name="T31" fmla="*/ 4 h 59"/>
                <a:gd name="T32" fmla="*/ 27 w 57"/>
                <a:gd name="T33" fmla="*/ 9 h 59"/>
                <a:gd name="T34" fmla="*/ 25 w 57"/>
                <a:gd name="T35" fmla="*/ 18 h 59"/>
                <a:gd name="T36" fmla="*/ 20 w 57"/>
                <a:gd name="T37" fmla="*/ 24 h 59"/>
                <a:gd name="T38" fmla="*/ 15 w 57"/>
                <a:gd name="T39" fmla="*/ 29 h 59"/>
                <a:gd name="T40" fmla="*/ 12 w 57"/>
                <a:gd name="T41" fmla="*/ 32 h 59"/>
                <a:gd name="T42" fmla="*/ 12 w 57"/>
                <a:gd name="T43" fmla="*/ 35 h 59"/>
                <a:gd name="T44" fmla="*/ 7 w 57"/>
                <a:gd name="T45" fmla="*/ 41 h 59"/>
                <a:gd name="T46" fmla="*/ 4 w 57"/>
                <a:gd name="T47" fmla="*/ 4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7" h="59">
                  <a:moveTo>
                    <a:pt x="3" y="49"/>
                  </a:moveTo>
                  <a:cubicBezTo>
                    <a:pt x="3" y="51"/>
                    <a:pt x="5" y="50"/>
                    <a:pt x="7" y="51"/>
                  </a:cubicBezTo>
                  <a:cubicBezTo>
                    <a:pt x="8" y="53"/>
                    <a:pt x="8" y="55"/>
                    <a:pt x="9" y="56"/>
                  </a:cubicBezTo>
                  <a:cubicBezTo>
                    <a:pt x="10" y="58"/>
                    <a:pt x="14" y="59"/>
                    <a:pt x="14" y="55"/>
                  </a:cubicBezTo>
                  <a:cubicBezTo>
                    <a:pt x="15" y="53"/>
                    <a:pt x="10" y="52"/>
                    <a:pt x="11" y="48"/>
                  </a:cubicBezTo>
                  <a:cubicBezTo>
                    <a:pt x="11" y="44"/>
                    <a:pt x="13" y="43"/>
                    <a:pt x="15" y="41"/>
                  </a:cubicBezTo>
                  <a:cubicBezTo>
                    <a:pt x="16" y="38"/>
                    <a:pt x="16" y="35"/>
                    <a:pt x="17" y="32"/>
                  </a:cubicBezTo>
                  <a:cubicBezTo>
                    <a:pt x="19" y="30"/>
                    <a:pt x="22" y="29"/>
                    <a:pt x="25" y="28"/>
                  </a:cubicBezTo>
                  <a:cubicBezTo>
                    <a:pt x="27" y="26"/>
                    <a:pt x="30" y="24"/>
                    <a:pt x="31" y="21"/>
                  </a:cubicBezTo>
                  <a:cubicBezTo>
                    <a:pt x="33" y="18"/>
                    <a:pt x="32" y="15"/>
                    <a:pt x="34" y="13"/>
                  </a:cubicBezTo>
                  <a:cubicBezTo>
                    <a:pt x="35" y="11"/>
                    <a:pt x="37" y="9"/>
                    <a:pt x="39" y="9"/>
                  </a:cubicBezTo>
                  <a:cubicBezTo>
                    <a:pt x="41" y="9"/>
                    <a:pt x="42" y="11"/>
                    <a:pt x="45" y="11"/>
                  </a:cubicBezTo>
                  <a:cubicBezTo>
                    <a:pt x="47" y="11"/>
                    <a:pt x="48" y="9"/>
                    <a:pt x="51" y="9"/>
                  </a:cubicBezTo>
                  <a:cubicBezTo>
                    <a:pt x="53" y="9"/>
                    <a:pt x="55" y="10"/>
                    <a:pt x="57" y="9"/>
                  </a:cubicBezTo>
                  <a:cubicBezTo>
                    <a:pt x="57" y="5"/>
                    <a:pt x="52" y="7"/>
                    <a:pt x="49" y="8"/>
                  </a:cubicBezTo>
                  <a:cubicBezTo>
                    <a:pt x="46" y="8"/>
                    <a:pt x="43" y="6"/>
                    <a:pt x="41" y="4"/>
                  </a:cubicBezTo>
                  <a:cubicBezTo>
                    <a:pt x="34" y="0"/>
                    <a:pt x="29" y="0"/>
                    <a:pt x="27" y="9"/>
                  </a:cubicBezTo>
                  <a:cubicBezTo>
                    <a:pt x="26" y="12"/>
                    <a:pt x="25" y="14"/>
                    <a:pt x="25" y="18"/>
                  </a:cubicBezTo>
                  <a:cubicBezTo>
                    <a:pt x="24" y="22"/>
                    <a:pt x="24" y="22"/>
                    <a:pt x="20" y="24"/>
                  </a:cubicBezTo>
                  <a:cubicBezTo>
                    <a:pt x="17" y="26"/>
                    <a:pt x="17" y="26"/>
                    <a:pt x="15" y="29"/>
                  </a:cubicBezTo>
                  <a:cubicBezTo>
                    <a:pt x="14" y="30"/>
                    <a:pt x="13" y="31"/>
                    <a:pt x="12" y="32"/>
                  </a:cubicBezTo>
                  <a:cubicBezTo>
                    <a:pt x="11" y="34"/>
                    <a:pt x="12" y="34"/>
                    <a:pt x="12" y="35"/>
                  </a:cubicBezTo>
                  <a:cubicBezTo>
                    <a:pt x="11" y="39"/>
                    <a:pt x="10" y="39"/>
                    <a:pt x="7" y="41"/>
                  </a:cubicBezTo>
                  <a:cubicBezTo>
                    <a:pt x="4" y="42"/>
                    <a:pt x="0" y="45"/>
                    <a:pt x="4" y="49"/>
                  </a:cubicBezTo>
                </a:path>
              </a:pathLst>
            </a:custGeom>
            <a:solidFill>
              <a:srgbClr val="DDA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316" name="Freeform 208"/>
            <p:cNvSpPr>
              <a:spLocks/>
            </p:cNvSpPr>
            <p:nvPr/>
          </p:nvSpPr>
          <p:spPr bwMode="auto">
            <a:xfrm>
              <a:off x="3219" y="2343"/>
              <a:ext cx="74" cy="22"/>
            </a:xfrm>
            <a:custGeom>
              <a:avLst/>
              <a:gdLst>
                <a:gd name="T0" fmla="*/ 1 w 33"/>
                <a:gd name="T1" fmla="*/ 4 h 10"/>
                <a:gd name="T2" fmla="*/ 7 w 33"/>
                <a:gd name="T3" fmla="*/ 6 h 10"/>
                <a:gd name="T4" fmla="*/ 16 w 33"/>
                <a:gd name="T5" fmla="*/ 7 h 10"/>
                <a:gd name="T6" fmla="*/ 25 w 33"/>
                <a:gd name="T7" fmla="*/ 4 h 10"/>
                <a:gd name="T8" fmla="*/ 28 w 33"/>
                <a:gd name="T9" fmla="*/ 8 h 10"/>
                <a:gd name="T10" fmla="*/ 33 w 33"/>
                <a:gd name="T11" fmla="*/ 5 h 10"/>
                <a:gd name="T12" fmla="*/ 26 w 33"/>
                <a:gd name="T13" fmla="*/ 2 h 10"/>
                <a:gd name="T14" fmla="*/ 22 w 33"/>
                <a:gd name="T15" fmla="*/ 1 h 10"/>
                <a:gd name="T16" fmla="*/ 18 w 33"/>
                <a:gd name="T17" fmla="*/ 3 h 10"/>
                <a:gd name="T18" fmla="*/ 9 w 33"/>
                <a:gd name="T19" fmla="*/ 4 h 10"/>
                <a:gd name="T20" fmla="*/ 2 w 33"/>
                <a:gd name="T2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10">
                  <a:moveTo>
                    <a:pt x="1" y="4"/>
                  </a:moveTo>
                  <a:cubicBezTo>
                    <a:pt x="0" y="10"/>
                    <a:pt x="3" y="8"/>
                    <a:pt x="7" y="6"/>
                  </a:cubicBezTo>
                  <a:cubicBezTo>
                    <a:pt x="11" y="5"/>
                    <a:pt x="11" y="6"/>
                    <a:pt x="16" y="7"/>
                  </a:cubicBezTo>
                  <a:cubicBezTo>
                    <a:pt x="19" y="7"/>
                    <a:pt x="22" y="3"/>
                    <a:pt x="25" y="4"/>
                  </a:cubicBezTo>
                  <a:cubicBezTo>
                    <a:pt x="26" y="5"/>
                    <a:pt x="26" y="7"/>
                    <a:pt x="28" y="8"/>
                  </a:cubicBezTo>
                  <a:cubicBezTo>
                    <a:pt x="30" y="8"/>
                    <a:pt x="32" y="6"/>
                    <a:pt x="33" y="5"/>
                  </a:cubicBezTo>
                  <a:cubicBezTo>
                    <a:pt x="30" y="7"/>
                    <a:pt x="28" y="3"/>
                    <a:pt x="26" y="2"/>
                  </a:cubicBezTo>
                  <a:cubicBezTo>
                    <a:pt x="25" y="1"/>
                    <a:pt x="23" y="0"/>
                    <a:pt x="22" y="1"/>
                  </a:cubicBezTo>
                  <a:cubicBezTo>
                    <a:pt x="20" y="1"/>
                    <a:pt x="19" y="3"/>
                    <a:pt x="18" y="3"/>
                  </a:cubicBezTo>
                  <a:cubicBezTo>
                    <a:pt x="16" y="4"/>
                    <a:pt x="11" y="4"/>
                    <a:pt x="9" y="4"/>
                  </a:cubicBezTo>
                  <a:cubicBezTo>
                    <a:pt x="7" y="4"/>
                    <a:pt x="3" y="2"/>
                    <a:pt x="2" y="5"/>
                  </a:cubicBezTo>
                </a:path>
              </a:pathLst>
            </a:custGeom>
            <a:solidFill>
              <a:srgbClr val="DDA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317" name="Freeform 209"/>
            <p:cNvSpPr>
              <a:spLocks/>
            </p:cNvSpPr>
            <p:nvPr/>
          </p:nvSpPr>
          <p:spPr bwMode="auto">
            <a:xfrm>
              <a:off x="3248" y="2231"/>
              <a:ext cx="25" cy="25"/>
            </a:xfrm>
            <a:custGeom>
              <a:avLst/>
              <a:gdLst>
                <a:gd name="T0" fmla="*/ 3 w 11"/>
                <a:gd name="T1" fmla="*/ 5 h 11"/>
                <a:gd name="T2" fmla="*/ 0 w 11"/>
                <a:gd name="T3" fmla="*/ 11 h 11"/>
                <a:gd name="T4" fmla="*/ 4 w 11"/>
                <a:gd name="T5" fmla="*/ 5 h 11"/>
                <a:gd name="T6" fmla="*/ 11 w 11"/>
                <a:gd name="T7" fmla="*/ 6 h 11"/>
                <a:gd name="T8" fmla="*/ 9 w 11"/>
                <a:gd name="T9" fmla="*/ 6 h 11"/>
                <a:gd name="T10" fmla="*/ 3 w 11"/>
                <a:gd name="T11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1">
                  <a:moveTo>
                    <a:pt x="3" y="5"/>
                  </a:moveTo>
                  <a:cubicBezTo>
                    <a:pt x="1" y="5"/>
                    <a:pt x="0" y="9"/>
                    <a:pt x="0" y="11"/>
                  </a:cubicBezTo>
                  <a:cubicBezTo>
                    <a:pt x="1" y="9"/>
                    <a:pt x="2" y="6"/>
                    <a:pt x="4" y="5"/>
                  </a:cubicBezTo>
                  <a:cubicBezTo>
                    <a:pt x="7" y="5"/>
                    <a:pt x="10" y="9"/>
                    <a:pt x="11" y="6"/>
                  </a:cubicBezTo>
                  <a:cubicBezTo>
                    <a:pt x="11" y="6"/>
                    <a:pt x="10" y="6"/>
                    <a:pt x="9" y="6"/>
                  </a:cubicBezTo>
                  <a:cubicBezTo>
                    <a:pt x="8" y="5"/>
                    <a:pt x="4" y="0"/>
                    <a:pt x="3" y="5"/>
                  </a:cubicBezTo>
                </a:path>
              </a:pathLst>
            </a:custGeom>
            <a:solidFill>
              <a:srgbClr val="E9C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318" name="Freeform 210"/>
            <p:cNvSpPr>
              <a:spLocks/>
            </p:cNvSpPr>
            <p:nvPr/>
          </p:nvSpPr>
          <p:spPr bwMode="auto">
            <a:xfrm>
              <a:off x="3230" y="2244"/>
              <a:ext cx="25" cy="41"/>
            </a:xfrm>
            <a:custGeom>
              <a:avLst/>
              <a:gdLst>
                <a:gd name="T0" fmla="*/ 5 w 11"/>
                <a:gd name="T1" fmla="*/ 12 h 18"/>
                <a:gd name="T2" fmla="*/ 4 w 11"/>
                <a:gd name="T3" fmla="*/ 16 h 18"/>
                <a:gd name="T4" fmla="*/ 0 w 11"/>
                <a:gd name="T5" fmla="*/ 18 h 18"/>
                <a:gd name="T6" fmla="*/ 11 w 11"/>
                <a:gd name="T7" fmla="*/ 5 h 18"/>
                <a:gd name="T8" fmla="*/ 10 w 11"/>
                <a:gd name="T9" fmla="*/ 0 h 18"/>
                <a:gd name="T10" fmla="*/ 10 w 11"/>
                <a:gd name="T11" fmla="*/ 0 h 18"/>
                <a:gd name="T12" fmla="*/ 8 w 11"/>
                <a:gd name="T13" fmla="*/ 2 h 18"/>
                <a:gd name="T14" fmla="*/ 8 w 11"/>
                <a:gd name="T15" fmla="*/ 5 h 18"/>
                <a:gd name="T16" fmla="*/ 6 w 11"/>
                <a:gd name="T17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8">
                  <a:moveTo>
                    <a:pt x="5" y="12"/>
                  </a:moveTo>
                  <a:cubicBezTo>
                    <a:pt x="5" y="13"/>
                    <a:pt x="5" y="15"/>
                    <a:pt x="4" y="16"/>
                  </a:cubicBezTo>
                  <a:cubicBezTo>
                    <a:pt x="3" y="17"/>
                    <a:pt x="2" y="18"/>
                    <a:pt x="0" y="18"/>
                  </a:cubicBezTo>
                  <a:cubicBezTo>
                    <a:pt x="10" y="18"/>
                    <a:pt x="5" y="6"/>
                    <a:pt x="11" y="5"/>
                  </a:cubicBezTo>
                  <a:cubicBezTo>
                    <a:pt x="10" y="4"/>
                    <a:pt x="9" y="2"/>
                    <a:pt x="10" y="0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10" y="1"/>
                    <a:pt x="8" y="1"/>
                    <a:pt x="8" y="2"/>
                  </a:cubicBezTo>
                  <a:cubicBezTo>
                    <a:pt x="7" y="4"/>
                    <a:pt x="8" y="4"/>
                    <a:pt x="8" y="5"/>
                  </a:cubicBezTo>
                  <a:cubicBezTo>
                    <a:pt x="7" y="8"/>
                    <a:pt x="3" y="10"/>
                    <a:pt x="6" y="12"/>
                  </a:cubicBezTo>
                </a:path>
              </a:pathLst>
            </a:custGeom>
            <a:solidFill>
              <a:srgbClr val="E9C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319" name="Freeform 211"/>
            <p:cNvSpPr>
              <a:spLocks/>
            </p:cNvSpPr>
            <p:nvPr/>
          </p:nvSpPr>
          <p:spPr bwMode="auto">
            <a:xfrm>
              <a:off x="3192" y="2318"/>
              <a:ext cx="20" cy="32"/>
            </a:xfrm>
            <a:custGeom>
              <a:avLst/>
              <a:gdLst>
                <a:gd name="T0" fmla="*/ 5 w 9"/>
                <a:gd name="T1" fmla="*/ 3 h 14"/>
                <a:gd name="T2" fmla="*/ 0 w 9"/>
                <a:gd name="T3" fmla="*/ 5 h 14"/>
                <a:gd name="T4" fmla="*/ 5 w 9"/>
                <a:gd name="T5" fmla="*/ 12 h 14"/>
                <a:gd name="T6" fmla="*/ 6 w 9"/>
                <a:gd name="T7" fmla="*/ 4 h 14"/>
                <a:gd name="T8" fmla="*/ 9 w 9"/>
                <a:gd name="T9" fmla="*/ 1 h 14"/>
                <a:gd name="T10" fmla="*/ 7 w 9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4">
                  <a:moveTo>
                    <a:pt x="5" y="3"/>
                  </a:moveTo>
                  <a:cubicBezTo>
                    <a:pt x="3" y="4"/>
                    <a:pt x="1" y="4"/>
                    <a:pt x="0" y="5"/>
                  </a:cubicBezTo>
                  <a:cubicBezTo>
                    <a:pt x="1" y="7"/>
                    <a:pt x="4" y="14"/>
                    <a:pt x="5" y="12"/>
                  </a:cubicBezTo>
                  <a:cubicBezTo>
                    <a:pt x="2" y="10"/>
                    <a:pt x="3" y="5"/>
                    <a:pt x="6" y="4"/>
                  </a:cubicBezTo>
                  <a:cubicBezTo>
                    <a:pt x="6" y="2"/>
                    <a:pt x="7" y="1"/>
                    <a:pt x="9" y="1"/>
                  </a:cubicBezTo>
                  <a:cubicBezTo>
                    <a:pt x="9" y="0"/>
                    <a:pt x="8" y="0"/>
                    <a:pt x="7" y="0"/>
                  </a:cubicBezTo>
                </a:path>
              </a:pathLst>
            </a:custGeom>
            <a:solidFill>
              <a:srgbClr val="E9C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320" name="Freeform 212"/>
            <p:cNvSpPr>
              <a:spLocks/>
            </p:cNvSpPr>
            <p:nvPr/>
          </p:nvSpPr>
          <p:spPr bwMode="auto">
            <a:xfrm>
              <a:off x="3210" y="2116"/>
              <a:ext cx="54" cy="34"/>
            </a:xfrm>
            <a:custGeom>
              <a:avLst/>
              <a:gdLst>
                <a:gd name="T0" fmla="*/ 3 w 24"/>
                <a:gd name="T1" fmla="*/ 2 h 15"/>
                <a:gd name="T2" fmla="*/ 2 w 24"/>
                <a:gd name="T3" fmla="*/ 10 h 15"/>
                <a:gd name="T4" fmla="*/ 2 w 24"/>
                <a:gd name="T5" fmla="*/ 13 h 15"/>
                <a:gd name="T6" fmla="*/ 5 w 24"/>
                <a:gd name="T7" fmla="*/ 10 h 15"/>
                <a:gd name="T8" fmla="*/ 3 w 24"/>
                <a:gd name="T9" fmla="*/ 6 h 15"/>
                <a:gd name="T10" fmla="*/ 8 w 24"/>
                <a:gd name="T11" fmla="*/ 3 h 15"/>
                <a:gd name="T12" fmla="*/ 10 w 24"/>
                <a:gd name="T13" fmla="*/ 6 h 15"/>
                <a:gd name="T14" fmla="*/ 16 w 24"/>
                <a:gd name="T15" fmla="*/ 4 h 15"/>
                <a:gd name="T16" fmla="*/ 18 w 24"/>
                <a:gd name="T17" fmla="*/ 3 h 15"/>
                <a:gd name="T18" fmla="*/ 12 w 24"/>
                <a:gd name="T19" fmla="*/ 3 h 15"/>
                <a:gd name="T20" fmla="*/ 6 w 24"/>
                <a:gd name="T2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15">
                  <a:moveTo>
                    <a:pt x="3" y="2"/>
                  </a:moveTo>
                  <a:cubicBezTo>
                    <a:pt x="0" y="2"/>
                    <a:pt x="3" y="7"/>
                    <a:pt x="2" y="10"/>
                  </a:cubicBezTo>
                  <a:cubicBezTo>
                    <a:pt x="2" y="11"/>
                    <a:pt x="0" y="12"/>
                    <a:pt x="2" y="13"/>
                  </a:cubicBezTo>
                  <a:cubicBezTo>
                    <a:pt x="4" y="15"/>
                    <a:pt x="5" y="12"/>
                    <a:pt x="5" y="10"/>
                  </a:cubicBezTo>
                  <a:cubicBezTo>
                    <a:pt x="5" y="9"/>
                    <a:pt x="3" y="7"/>
                    <a:pt x="3" y="6"/>
                  </a:cubicBezTo>
                  <a:cubicBezTo>
                    <a:pt x="4" y="5"/>
                    <a:pt x="7" y="3"/>
                    <a:pt x="8" y="3"/>
                  </a:cubicBezTo>
                  <a:cubicBezTo>
                    <a:pt x="9" y="3"/>
                    <a:pt x="9" y="5"/>
                    <a:pt x="10" y="6"/>
                  </a:cubicBezTo>
                  <a:cubicBezTo>
                    <a:pt x="12" y="6"/>
                    <a:pt x="15" y="5"/>
                    <a:pt x="16" y="4"/>
                  </a:cubicBezTo>
                  <a:cubicBezTo>
                    <a:pt x="18" y="12"/>
                    <a:pt x="24" y="2"/>
                    <a:pt x="18" y="3"/>
                  </a:cubicBezTo>
                  <a:cubicBezTo>
                    <a:pt x="15" y="3"/>
                    <a:pt x="15" y="5"/>
                    <a:pt x="12" y="3"/>
                  </a:cubicBezTo>
                  <a:cubicBezTo>
                    <a:pt x="10" y="2"/>
                    <a:pt x="8" y="1"/>
                    <a:pt x="6" y="0"/>
                  </a:cubicBezTo>
                </a:path>
              </a:pathLst>
            </a:custGeom>
            <a:solidFill>
              <a:srgbClr val="C95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321" name="Freeform 213"/>
            <p:cNvSpPr>
              <a:spLocks/>
            </p:cNvSpPr>
            <p:nvPr/>
          </p:nvSpPr>
          <p:spPr bwMode="auto">
            <a:xfrm>
              <a:off x="3177" y="2123"/>
              <a:ext cx="24" cy="36"/>
            </a:xfrm>
            <a:custGeom>
              <a:avLst/>
              <a:gdLst>
                <a:gd name="T0" fmla="*/ 5 w 11"/>
                <a:gd name="T1" fmla="*/ 0 h 16"/>
                <a:gd name="T2" fmla="*/ 2 w 11"/>
                <a:gd name="T3" fmla="*/ 16 h 16"/>
                <a:gd name="T4" fmla="*/ 6 w 11"/>
                <a:gd name="T5" fmla="*/ 8 h 16"/>
                <a:gd name="T6" fmla="*/ 11 w 11"/>
                <a:gd name="T7" fmla="*/ 12 h 16"/>
                <a:gd name="T8" fmla="*/ 7 w 11"/>
                <a:gd name="T9" fmla="*/ 8 h 16"/>
                <a:gd name="T10" fmla="*/ 8 w 11"/>
                <a:gd name="T11" fmla="*/ 5 h 16"/>
                <a:gd name="T12" fmla="*/ 6 w 11"/>
                <a:gd name="T13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6">
                  <a:moveTo>
                    <a:pt x="5" y="0"/>
                  </a:moveTo>
                  <a:cubicBezTo>
                    <a:pt x="0" y="1"/>
                    <a:pt x="1" y="13"/>
                    <a:pt x="2" y="16"/>
                  </a:cubicBezTo>
                  <a:cubicBezTo>
                    <a:pt x="3" y="14"/>
                    <a:pt x="3" y="9"/>
                    <a:pt x="6" y="8"/>
                  </a:cubicBezTo>
                  <a:cubicBezTo>
                    <a:pt x="8" y="8"/>
                    <a:pt x="9" y="11"/>
                    <a:pt x="11" y="12"/>
                  </a:cubicBezTo>
                  <a:cubicBezTo>
                    <a:pt x="11" y="9"/>
                    <a:pt x="8" y="10"/>
                    <a:pt x="7" y="8"/>
                  </a:cubicBezTo>
                  <a:cubicBezTo>
                    <a:pt x="7" y="8"/>
                    <a:pt x="8" y="6"/>
                    <a:pt x="8" y="5"/>
                  </a:cubicBezTo>
                  <a:cubicBezTo>
                    <a:pt x="8" y="3"/>
                    <a:pt x="6" y="2"/>
                    <a:pt x="6" y="1"/>
                  </a:cubicBezTo>
                </a:path>
              </a:pathLst>
            </a:custGeom>
            <a:solidFill>
              <a:srgbClr val="C95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322" name="Freeform 214"/>
            <p:cNvSpPr>
              <a:spLocks/>
            </p:cNvSpPr>
            <p:nvPr/>
          </p:nvSpPr>
          <p:spPr bwMode="auto">
            <a:xfrm>
              <a:off x="3405" y="2359"/>
              <a:ext cx="57" cy="42"/>
            </a:xfrm>
            <a:custGeom>
              <a:avLst/>
              <a:gdLst>
                <a:gd name="T0" fmla="*/ 1 w 25"/>
                <a:gd name="T1" fmla="*/ 19 h 19"/>
                <a:gd name="T2" fmla="*/ 6 w 25"/>
                <a:gd name="T3" fmla="*/ 19 h 19"/>
                <a:gd name="T4" fmla="*/ 7 w 25"/>
                <a:gd name="T5" fmla="*/ 15 h 19"/>
                <a:gd name="T6" fmla="*/ 15 w 25"/>
                <a:gd name="T7" fmla="*/ 5 h 19"/>
                <a:gd name="T8" fmla="*/ 18 w 25"/>
                <a:gd name="T9" fmla="*/ 0 h 19"/>
                <a:gd name="T10" fmla="*/ 12 w 25"/>
                <a:gd name="T11" fmla="*/ 2 h 19"/>
                <a:gd name="T12" fmla="*/ 6 w 25"/>
                <a:gd name="T13" fmla="*/ 6 h 19"/>
                <a:gd name="T14" fmla="*/ 4 w 25"/>
                <a:gd name="T15" fmla="*/ 10 h 19"/>
                <a:gd name="T16" fmla="*/ 3 w 25"/>
                <a:gd name="T17" fmla="*/ 15 h 19"/>
                <a:gd name="T18" fmla="*/ 4 w 25"/>
                <a:gd name="T19" fmla="*/ 16 h 19"/>
                <a:gd name="T20" fmla="*/ 3 w 25"/>
                <a:gd name="T21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19">
                  <a:moveTo>
                    <a:pt x="1" y="19"/>
                  </a:moveTo>
                  <a:cubicBezTo>
                    <a:pt x="0" y="16"/>
                    <a:pt x="4" y="19"/>
                    <a:pt x="6" y="19"/>
                  </a:cubicBezTo>
                  <a:cubicBezTo>
                    <a:pt x="8" y="19"/>
                    <a:pt x="10" y="16"/>
                    <a:pt x="7" y="15"/>
                  </a:cubicBezTo>
                  <a:cubicBezTo>
                    <a:pt x="7" y="11"/>
                    <a:pt x="10" y="7"/>
                    <a:pt x="15" y="5"/>
                  </a:cubicBezTo>
                  <a:cubicBezTo>
                    <a:pt x="17" y="4"/>
                    <a:pt x="25" y="2"/>
                    <a:pt x="18" y="0"/>
                  </a:cubicBezTo>
                  <a:cubicBezTo>
                    <a:pt x="15" y="0"/>
                    <a:pt x="13" y="0"/>
                    <a:pt x="12" y="2"/>
                  </a:cubicBezTo>
                  <a:cubicBezTo>
                    <a:pt x="9" y="4"/>
                    <a:pt x="8" y="4"/>
                    <a:pt x="6" y="6"/>
                  </a:cubicBezTo>
                  <a:cubicBezTo>
                    <a:pt x="2" y="7"/>
                    <a:pt x="4" y="8"/>
                    <a:pt x="4" y="10"/>
                  </a:cubicBezTo>
                  <a:cubicBezTo>
                    <a:pt x="5" y="13"/>
                    <a:pt x="5" y="13"/>
                    <a:pt x="3" y="15"/>
                  </a:cubicBezTo>
                  <a:cubicBezTo>
                    <a:pt x="3" y="15"/>
                    <a:pt x="4" y="16"/>
                    <a:pt x="4" y="16"/>
                  </a:cubicBezTo>
                  <a:cubicBezTo>
                    <a:pt x="4" y="16"/>
                    <a:pt x="3" y="16"/>
                    <a:pt x="3" y="17"/>
                  </a:cubicBezTo>
                </a:path>
              </a:pathLst>
            </a:custGeom>
            <a:solidFill>
              <a:srgbClr val="C95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323" name="Freeform 215"/>
            <p:cNvSpPr>
              <a:spLocks/>
            </p:cNvSpPr>
            <p:nvPr/>
          </p:nvSpPr>
          <p:spPr bwMode="auto">
            <a:xfrm>
              <a:off x="3462" y="2305"/>
              <a:ext cx="47" cy="49"/>
            </a:xfrm>
            <a:custGeom>
              <a:avLst/>
              <a:gdLst>
                <a:gd name="T0" fmla="*/ 0 w 21"/>
                <a:gd name="T1" fmla="*/ 21 h 22"/>
                <a:gd name="T2" fmla="*/ 3 w 21"/>
                <a:gd name="T3" fmla="*/ 18 h 22"/>
                <a:gd name="T4" fmla="*/ 6 w 21"/>
                <a:gd name="T5" fmla="*/ 21 h 22"/>
                <a:gd name="T6" fmla="*/ 9 w 21"/>
                <a:gd name="T7" fmla="*/ 22 h 22"/>
                <a:gd name="T8" fmla="*/ 13 w 21"/>
                <a:gd name="T9" fmla="*/ 20 h 22"/>
                <a:gd name="T10" fmla="*/ 14 w 21"/>
                <a:gd name="T11" fmla="*/ 18 h 22"/>
                <a:gd name="T12" fmla="*/ 16 w 21"/>
                <a:gd name="T13" fmla="*/ 18 h 22"/>
                <a:gd name="T14" fmla="*/ 18 w 21"/>
                <a:gd name="T15" fmla="*/ 13 h 22"/>
                <a:gd name="T16" fmla="*/ 16 w 21"/>
                <a:gd name="T17" fmla="*/ 0 h 22"/>
                <a:gd name="T18" fmla="*/ 14 w 21"/>
                <a:gd name="T19" fmla="*/ 13 h 22"/>
                <a:gd name="T20" fmla="*/ 7 w 21"/>
                <a:gd name="T21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22">
                  <a:moveTo>
                    <a:pt x="0" y="21"/>
                  </a:moveTo>
                  <a:cubicBezTo>
                    <a:pt x="0" y="20"/>
                    <a:pt x="2" y="18"/>
                    <a:pt x="3" y="18"/>
                  </a:cubicBezTo>
                  <a:cubicBezTo>
                    <a:pt x="4" y="18"/>
                    <a:pt x="5" y="20"/>
                    <a:pt x="6" y="21"/>
                  </a:cubicBezTo>
                  <a:cubicBezTo>
                    <a:pt x="6" y="21"/>
                    <a:pt x="9" y="22"/>
                    <a:pt x="9" y="22"/>
                  </a:cubicBezTo>
                  <a:cubicBezTo>
                    <a:pt x="12" y="22"/>
                    <a:pt x="11" y="22"/>
                    <a:pt x="13" y="20"/>
                  </a:cubicBezTo>
                  <a:cubicBezTo>
                    <a:pt x="13" y="19"/>
                    <a:pt x="13" y="19"/>
                    <a:pt x="14" y="18"/>
                  </a:cubicBezTo>
                  <a:cubicBezTo>
                    <a:pt x="14" y="18"/>
                    <a:pt x="15" y="18"/>
                    <a:pt x="16" y="18"/>
                  </a:cubicBezTo>
                  <a:cubicBezTo>
                    <a:pt x="18" y="16"/>
                    <a:pt x="18" y="15"/>
                    <a:pt x="18" y="13"/>
                  </a:cubicBezTo>
                  <a:cubicBezTo>
                    <a:pt x="18" y="9"/>
                    <a:pt x="18" y="4"/>
                    <a:pt x="16" y="0"/>
                  </a:cubicBezTo>
                  <a:cubicBezTo>
                    <a:pt x="11" y="3"/>
                    <a:pt x="21" y="11"/>
                    <a:pt x="14" y="13"/>
                  </a:cubicBezTo>
                  <a:cubicBezTo>
                    <a:pt x="17" y="19"/>
                    <a:pt x="7" y="21"/>
                    <a:pt x="7" y="19"/>
                  </a:cubicBezTo>
                </a:path>
              </a:pathLst>
            </a:custGeom>
            <a:solidFill>
              <a:srgbClr val="C95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324" name="Freeform 216"/>
            <p:cNvSpPr>
              <a:spLocks/>
            </p:cNvSpPr>
            <p:nvPr/>
          </p:nvSpPr>
          <p:spPr bwMode="auto">
            <a:xfrm>
              <a:off x="3179" y="2161"/>
              <a:ext cx="81" cy="104"/>
            </a:xfrm>
            <a:custGeom>
              <a:avLst/>
              <a:gdLst>
                <a:gd name="T0" fmla="*/ 3 w 36"/>
                <a:gd name="T1" fmla="*/ 40 h 46"/>
                <a:gd name="T2" fmla="*/ 2 w 36"/>
                <a:gd name="T3" fmla="*/ 46 h 46"/>
                <a:gd name="T4" fmla="*/ 5 w 36"/>
                <a:gd name="T5" fmla="*/ 36 h 46"/>
                <a:gd name="T6" fmla="*/ 8 w 36"/>
                <a:gd name="T7" fmla="*/ 33 h 46"/>
                <a:gd name="T8" fmla="*/ 9 w 36"/>
                <a:gd name="T9" fmla="*/ 26 h 46"/>
                <a:gd name="T10" fmla="*/ 12 w 36"/>
                <a:gd name="T11" fmla="*/ 25 h 46"/>
                <a:gd name="T12" fmla="*/ 14 w 36"/>
                <a:gd name="T13" fmla="*/ 22 h 46"/>
                <a:gd name="T14" fmla="*/ 19 w 36"/>
                <a:gd name="T15" fmla="*/ 19 h 46"/>
                <a:gd name="T16" fmla="*/ 21 w 36"/>
                <a:gd name="T17" fmla="*/ 12 h 46"/>
                <a:gd name="T18" fmla="*/ 23 w 36"/>
                <a:gd name="T19" fmla="*/ 13 h 46"/>
                <a:gd name="T20" fmla="*/ 30 w 36"/>
                <a:gd name="T21" fmla="*/ 11 h 46"/>
                <a:gd name="T22" fmla="*/ 29 w 36"/>
                <a:gd name="T23" fmla="*/ 4 h 46"/>
                <a:gd name="T24" fmla="*/ 32 w 36"/>
                <a:gd name="T25" fmla="*/ 6 h 46"/>
                <a:gd name="T26" fmla="*/ 36 w 36"/>
                <a:gd name="T27" fmla="*/ 5 h 46"/>
                <a:gd name="T28" fmla="*/ 29 w 36"/>
                <a:gd name="T29" fmla="*/ 1 h 46"/>
                <a:gd name="T30" fmla="*/ 23 w 36"/>
                <a:gd name="T31" fmla="*/ 4 h 46"/>
                <a:gd name="T32" fmla="*/ 19 w 36"/>
                <a:gd name="T33" fmla="*/ 9 h 46"/>
                <a:gd name="T34" fmla="*/ 15 w 36"/>
                <a:gd name="T35" fmla="*/ 11 h 46"/>
                <a:gd name="T36" fmla="*/ 14 w 36"/>
                <a:gd name="T37" fmla="*/ 15 h 46"/>
                <a:gd name="T38" fmla="*/ 9 w 36"/>
                <a:gd name="T39" fmla="*/ 20 h 46"/>
                <a:gd name="T40" fmla="*/ 4 w 36"/>
                <a:gd name="T41" fmla="*/ 25 h 46"/>
                <a:gd name="T42" fmla="*/ 2 w 36"/>
                <a:gd name="T43" fmla="*/ 29 h 46"/>
                <a:gd name="T44" fmla="*/ 4 w 36"/>
                <a:gd name="T45" fmla="*/ 3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" h="46">
                  <a:moveTo>
                    <a:pt x="3" y="40"/>
                  </a:moveTo>
                  <a:cubicBezTo>
                    <a:pt x="3" y="42"/>
                    <a:pt x="2" y="44"/>
                    <a:pt x="2" y="46"/>
                  </a:cubicBezTo>
                  <a:cubicBezTo>
                    <a:pt x="3" y="43"/>
                    <a:pt x="4" y="39"/>
                    <a:pt x="5" y="36"/>
                  </a:cubicBezTo>
                  <a:cubicBezTo>
                    <a:pt x="5" y="34"/>
                    <a:pt x="7" y="28"/>
                    <a:pt x="8" y="33"/>
                  </a:cubicBezTo>
                  <a:cubicBezTo>
                    <a:pt x="9" y="31"/>
                    <a:pt x="7" y="28"/>
                    <a:pt x="9" y="26"/>
                  </a:cubicBezTo>
                  <a:cubicBezTo>
                    <a:pt x="10" y="25"/>
                    <a:pt x="11" y="26"/>
                    <a:pt x="12" y="25"/>
                  </a:cubicBezTo>
                  <a:cubicBezTo>
                    <a:pt x="13" y="24"/>
                    <a:pt x="13" y="23"/>
                    <a:pt x="14" y="22"/>
                  </a:cubicBezTo>
                  <a:cubicBezTo>
                    <a:pt x="16" y="21"/>
                    <a:pt x="18" y="22"/>
                    <a:pt x="19" y="19"/>
                  </a:cubicBezTo>
                  <a:cubicBezTo>
                    <a:pt x="20" y="17"/>
                    <a:pt x="17" y="13"/>
                    <a:pt x="21" y="12"/>
                  </a:cubicBezTo>
                  <a:cubicBezTo>
                    <a:pt x="21" y="13"/>
                    <a:pt x="22" y="13"/>
                    <a:pt x="23" y="13"/>
                  </a:cubicBezTo>
                  <a:cubicBezTo>
                    <a:pt x="24" y="10"/>
                    <a:pt x="27" y="12"/>
                    <a:pt x="30" y="11"/>
                  </a:cubicBezTo>
                  <a:cubicBezTo>
                    <a:pt x="27" y="10"/>
                    <a:pt x="26" y="6"/>
                    <a:pt x="29" y="4"/>
                  </a:cubicBezTo>
                  <a:cubicBezTo>
                    <a:pt x="30" y="5"/>
                    <a:pt x="31" y="6"/>
                    <a:pt x="32" y="6"/>
                  </a:cubicBezTo>
                  <a:cubicBezTo>
                    <a:pt x="34" y="6"/>
                    <a:pt x="34" y="3"/>
                    <a:pt x="36" y="5"/>
                  </a:cubicBezTo>
                  <a:cubicBezTo>
                    <a:pt x="35" y="2"/>
                    <a:pt x="31" y="1"/>
                    <a:pt x="29" y="1"/>
                  </a:cubicBezTo>
                  <a:cubicBezTo>
                    <a:pt x="25" y="0"/>
                    <a:pt x="24" y="1"/>
                    <a:pt x="23" y="4"/>
                  </a:cubicBezTo>
                  <a:cubicBezTo>
                    <a:pt x="21" y="7"/>
                    <a:pt x="21" y="8"/>
                    <a:pt x="19" y="9"/>
                  </a:cubicBezTo>
                  <a:cubicBezTo>
                    <a:pt x="17" y="10"/>
                    <a:pt x="16" y="10"/>
                    <a:pt x="15" y="11"/>
                  </a:cubicBezTo>
                  <a:cubicBezTo>
                    <a:pt x="14" y="12"/>
                    <a:pt x="15" y="14"/>
                    <a:pt x="14" y="15"/>
                  </a:cubicBezTo>
                  <a:cubicBezTo>
                    <a:pt x="13" y="17"/>
                    <a:pt x="11" y="18"/>
                    <a:pt x="9" y="20"/>
                  </a:cubicBezTo>
                  <a:cubicBezTo>
                    <a:pt x="7" y="23"/>
                    <a:pt x="7" y="24"/>
                    <a:pt x="4" y="25"/>
                  </a:cubicBezTo>
                  <a:cubicBezTo>
                    <a:pt x="0" y="26"/>
                    <a:pt x="0" y="26"/>
                    <a:pt x="2" y="29"/>
                  </a:cubicBezTo>
                  <a:cubicBezTo>
                    <a:pt x="3" y="32"/>
                    <a:pt x="4" y="33"/>
                    <a:pt x="4" y="36"/>
                  </a:cubicBezTo>
                </a:path>
              </a:pathLst>
            </a:custGeom>
            <a:solidFill>
              <a:srgbClr val="C76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325" name="Freeform 217"/>
            <p:cNvSpPr>
              <a:spLocks/>
            </p:cNvSpPr>
            <p:nvPr/>
          </p:nvSpPr>
          <p:spPr bwMode="auto">
            <a:xfrm>
              <a:off x="3356" y="2330"/>
              <a:ext cx="63" cy="83"/>
            </a:xfrm>
            <a:custGeom>
              <a:avLst/>
              <a:gdLst>
                <a:gd name="T0" fmla="*/ 12 w 28"/>
                <a:gd name="T1" fmla="*/ 28 h 37"/>
                <a:gd name="T2" fmla="*/ 12 w 28"/>
                <a:gd name="T3" fmla="*/ 25 h 37"/>
                <a:gd name="T4" fmla="*/ 15 w 28"/>
                <a:gd name="T5" fmla="*/ 24 h 37"/>
                <a:gd name="T6" fmla="*/ 14 w 28"/>
                <a:gd name="T7" fmla="*/ 17 h 37"/>
                <a:gd name="T8" fmla="*/ 19 w 28"/>
                <a:gd name="T9" fmla="*/ 13 h 37"/>
                <a:gd name="T10" fmla="*/ 18 w 28"/>
                <a:gd name="T11" fmla="*/ 6 h 37"/>
                <a:gd name="T12" fmla="*/ 21 w 28"/>
                <a:gd name="T13" fmla="*/ 4 h 37"/>
                <a:gd name="T14" fmla="*/ 24 w 28"/>
                <a:gd name="T15" fmla="*/ 2 h 37"/>
                <a:gd name="T16" fmla="*/ 28 w 28"/>
                <a:gd name="T17" fmla="*/ 4 h 37"/>
                <a:gd name="T18" fmla="*/ 22 w 28"/>
                <a:gd name="T19" fmla="*/ 11 h 37"/>
                <a:gd name="T20" fmla="*/ 20 w 28"/>
                <a:gd name="T21" fmla="*/ 16 h 37"/>
                <a:gd name="T22" fmla="*/ 18 w 28"/>
                <a:gd name="T23" fmla="*/ 22 h 37"/>
                <a:gd name="T24" fmla="*/ 16 w 28"/>
                <a:gd name="T25" fmla="*/ 23 h 37"/>
                <a:gd name="T26" fmla="*/ 16 w 28"/>
                <a:gd name="T27" fmla="*/ 26 h 37"/>
                <a:gd name="T28" fmla="*/ 13 w 28"/>
                <a:gd name="T29" fmla="*/ 32 h 37"/>
                <a:gd name="T30" fmla="*/ 6 w 28"/>
                <a:gd name="T31" fmla="*/ 36 h 37"/>
                <a:gd name="T32" fmla="*/ 0 w 28"/>
                <a:gd name="T33" fmla="*/ 37 h 37"/>
                <a:gd name="T34" fmla="*/ 10 w 28"/>
                <a:gd name="T35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37">
                  <a:moveTo>
                    <a:pt x="12" y="28"/>
                  </a:moveTo>
                  <a:cubicBezTo>
                    <a:pt x="11" y="28"/>
                    <a:pt x="11" y="26"/>
                    <a:pt x="12" y="25"/>
                  </a:cubicBezTo>
                  <a:cubicBezTo>
                    <a:pt x="13" y="22"/>
                    <a:pt x="13" y="24"/>
                    <a:pt x="15" y="24"/>
                  </a:cubicBezTo>
                  <a:cubicBezTo>
                    <a:pt x="17" y="22"/>
                    <a:pt x="14" y="20"/>
                    <a:pt x="14" y="17"/>
                  </a:cubicBezTo>
                  <a:cubicBezTo>
                    <a:pt x="16" y="17"/>
                    <a:pt x="19" y="14"/>
                    <a:pt x="19" y="13"/>
                  </a:cubicBezTo>
                  <a:cubicBezTo>
                    <a:pt x="19" y="10"/>
                    <a:pt x="17" y="8"/>
                    <a:pt x="18" y="6"/>
                  </a:cubicBezTo>
                  <a:cubicBezTo>
                    <a:pt x="19" y="5"/>
                    <a:pt x="21" y="5"/>
                    <a:pt x="21" y="4"/>
                  </a:cubicBezTo>
                  <a:cubicBezTo>
                    <a:pt x="22" y="4"/>
                    <a:pt x="23" y="2"/>
                    <a:pt x="24" y="2"/>
                  </a:cubicBezTo>
                  <a:cubicBezTo>
                    <a:pt x="26" y="0"/>
                    <a:pt x="26" y="2"/>
                    <a:pt x="28" y="4"/>
                  </a:cubicBezTo>
                  <a:cubicBezTo>
                    <a:pt x="22" y="2"/>
                    <a:pt x="23" y="9"/>
                    <a:pt x="22" y="11"/>
                  </a:cubicBezTo>
                  <a:cubicBezTo>
                    <a:pt x="21" y="13"/>
                    <a:pt x="20" y="12"/>
                    <a:pt x="20" y="16"/>
                  </a:cubicBezTo>
                  <a:cubicBezTo>
                    <a:pt x="19" y="18"/>
                    <a:pt x="20" y="20"/>
                    <a:pt x="18" y="22"/>
                  </a:cubicBezTo>
                  <a:cubicBezTo>
                    <a:pt x="18" y="22"/>
                    <a:pt x="16" y="22"/>
                    <a:pt x="16" y="23"/>
                  </a:cubicBezTo>
                  <a:cubicBezTo>
                    <a:pt x="15" y="24"/>
                    <a:pt x="16" y="24"/>
                    <a:pt x="16" y="26"/>
                  </a:cubicBezTo>
                  <a:cubicBezTo>
                    <a:pt x="15" y="28"/>
                    <a:pt x="15" y="30"/>
                    <a:pt x="13" y="32"/>
                  </a:cubicBezTo>
                  <a:cubicBezTo>
                    <a:pt x="11" y="33"/>
                    <a:pt x="8" y="36"/>
                    <a:pt x="6" y="36"/>
                  </a:cubicBezTo>
                  <a:cubicBezTo>
                    <a:pt x="4" y="37"/>
                    <a:pt x="1" y="36"/>
                    <a:pt x="0" y="37"/>
                  </a:cubicBezTo>
                  <a:cubicBezTo>
                    <a:pt x="4" y="35"/>
                    <a:pt x="9" y="33"/>
                    <a:pt x="10" y="28"/>
                  </a:cubicBezTo>
                </a:path>
              </a:pathLst>
            </a:custGeom>
            <a:solidFill>
              <a:srgbClr val="C76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326" name="Freeform 218"/>
            <p:cNvSpPr>
              <a:spLocks/>
            </p:cNvSpPr>
            <p:nvPr/>
          </p:nvSpPr>
          <p:spPr bwMode="auto">
            <a:xfrm>
              <a:off x="3479" y="2287"/>
              <a:ext cx="45" cy="81"/>
            </a:xfrm>
            <a:custGeom>
              <a:avLst/>
              <a:gdLst>
                <a:gd name="T0" fmla="*/ 13 w 20"/>
                <a:gd name="T1" fmla="*/ 10 h 36"/>
                <a:gd name="T2" fmla="*/ 16 w 20"/>
                <a:gd name="T3" fmla="*/ 18 h 36"/>
                <a:gd name="T4" fmla="*/ 12 w 20"/>
                <a:gd name="T5" fmla="*/ 26 h 36"/>
                <a:gd name="T6" fmla="*/ 9 w 20"/>
                <a:gd name="T7" fmla="*/ 33 h 36"/>
                <a:gd name="T8" fmla="*/ 0 w 20"/>
                <a:gd name="T9" fmla="*/ 34 h 36"/>
                <a:gd name="T10" fmla="*/ 10 w 20"/>
                <a:gd name="T11" fmla="*/ 36 h 36"/>
                <a:gd name="T12" fmla="*/ 19 w 20"/>
                <a:gd name="T13" fmla="*/ 31 h 36"/>
                <a:gd name="T14" fmla="*/ 18 w 20"/>
                <a:gd name="T15" fmla="*/ 21 h 36"/>
                <a:gd name="T16" fmla="*/ 18 w 20"/>
                <a:gd name="T17" fmla="*/ 12 h 36"/>
                <a:gd name="T18" fmla="*/ 13 w 20"/>
                <a:gd name="T19" fmla="*/ 5 h 36"/>
                <a:gd name="T20" fmla="*/ 9 w 20"/>
                <a:gd name="T2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36">
                  <a:moveTo>
                    <a:pt x="13" y="10"/>
                  </a:moveTo>
                  <a:cubicBezTo>
                    <a:pt x="13" y="13"/>
                    <a:pt x="16" y="15"/>
                    <a:pt x="16" y="18"/>
                  </a:cubicBezTo>
                  <a:cubicBezTo>
                    <a:pt x="16" y="23"/>
                    <a:pt x="14" y="23"/>
                    <a:pt x="12" y="26"/>
                  </a:cubicBezTo>
                  <a:cubicBezTo>
                    <a:pt x="10" y="28"/>
                    <a:pt x="11" y="31"/>
                    <a:pt x="9" y="33"/>
                  </a:cubicBezTo>
                  <a:cubicBezTo>
                    <a:pt x="7" y="35"/>
                    <a:pt x="3" y="34"/>
                    <a:pt x="0" y="34"/>
                  </a:cubicBezTo>
                  <a:cubicBezTo>
                    <a:pt x="3" y="30"/>
                    <a:pt x="7" y="36"/>
                    <a:pt x="10" y="36"/>
                  </a:cubicBezTo>
                  <a:cubicBezTo>
                    <a:pt x="12" y="36"/>
                    <a:pt x="16" y="31"/>
                    <a:pt x="19" y="31"/>
                  </a:cubicBezTo>
                  <a:cubicBezTo>
                    <a:pt x="16" y="28"/>
                    <a:pt x="17" y="24"/>
                    <a:pt x="18" y="21"/>
                  </a:cubicBezTo>
                  <a:cubicBezTo>
                    <a:pt x="20" y="17"/>
                    <a:pt x="20" y="16"/>
                    <a:pt x="18" y="12"/>
                  </a:cubicBezTo>
                  <a:cubicBezTo>
                    <a:pt x="17" y="8"/>
                    <a:pt x="17" y="7"/>
                    <a:pt x="13" y="5"/>
                  </a:cubicBezTo>
                  <a:cubicBezTo>
                    <a:pt x="11" y="4"/>
                    <a:pt x="9" y="2"/>
                    <a:pt x="9" y="0"/>
                  </a:cubicBezTo>
                </a:path>
              </a:pathLst>
            </a:custGeom>
            <a:solidFill>
              <a:srgbClr val="AB5A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327" name="Freeform 219"/>
            <p:cNvSpPr>
              <a:spLocks/>
            </p:cNvSpPr>
            <p:nvPr/>
          </p:nvSpPr>
          <p:spPr bwMode="auto">
            <a:xfrm>
              <a:off x="3513" y="2309"/>
              <a:ext cx="34" cy="88"/>
            </a:xfrm>
            <a:custGeom>
              <a:avLst/>
              <a:gdLst>
                <a:gd name="T0" fmla="*/ 11 w 15"/>
                <a:gd name="T1" fmla="*/ 10 h 39"/>
                <a:gd name="T2" fmla="*/ 14 w 15"/>
                <a:gd name="T3" fmla="*/ 19 h 39"/>
                <a:gd name="T4" fmla="*/ 8 w 15"/>
                <a:gd name="T5" fmla="*/ 27 h 39"/>
                <a:gd name="T6" fmla="*/ 7 w 15"/>
                <a:gd name="T7" fmla="*/ 35 h 39"/>
                <a:gd name="T8" fmla="*/ 0 w 15"/>
                <a:gd name="T9" fmla="*/ 33 h 39"/>
                <a:gd name="T10" fmla="*/ 9 w 15"/>
                <a:gd name="T11" fmla="*/ 17 h 39"/>
                <a:gd name="T12" fmla="*/ 6 w 15"/>
                <a:gd name="T13" fmla="*/ 0 h 39"/>
                <a:gd name="T14" fmla="*/ 13 w 15"/>
                <a:gd name="T15" fmla="*/ 1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39">
                  <a:moveTo>
                    <a:pt x="11" y="10"/>
                  </a:moveTo>
                  <a:cubicBezTo>
                    <a:pt x="11" y="13"/>
                    <a:pt x="15" y="16"/>
                    <a:pt x="14" y="19"/>
                  </a:cubicBezTo>
                  <a:cubicBezTo>
                    <a:pt x="14" y="23"/>
                    <a:pt x="10" y="24"/>
                    <a:pt x="8" y="27"/>
                  </a:cubicBezTo>
                  <a:cubicBezTo>
                    <a:pt x="7" y="30"/>
                    <a:pt x="9" y="33"/>
                    <a:pt x="7" y="35"/>
                  </a:cubicBezTo>
                  <a:cubicBezTo>
                    <a:pt x="5" y="39"/>
                    <a:pt x="2" y="35"/>
                    <a:pt x="0" y="33"/>
                  </a:cubicBezTo>
                  <a:cubicBezTo>
                    <a:pt x="9" y="32"/>
                    <a:pt x="10" y="24"/>
                    <a:pt x="9" y="17"/>
                  </a:cubicBezTo>
                  <a:cubicBezTo>
                    <a:pt x="8" y="13"/>
                    <a:pt x="9" y="2"/>
                    <a:pt x="6" y="0"/>
                  </a:cubicBezTo>
                  <a:cubicBezTo>
                    <a:pt x="9" y="2"/>
                    <a:pt x="14" y="7"/>
                    <a:pt x="13" y="11"/>
                  </a:cubicBezTo>
                </a:path>
              </a:pathLst>
            </a:custGeom>
            <a:solidFill>
              <a:srgbClr val="B45D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328" name="Freeform 220"/>
            <p:cNvSpPr>
              <a:spLocks/>
            </p:cNvSpPr>
            <p:nvPr/>
          </p:nvSpPr>
          <p:spPr bwMode="auto">
            <a:xfrm>
              <a:off x="3168" y="2076"/>
              <a:ext cx="74" cy="43"/>
            </a:xfrm>
            <a:custGeom>
              <a:avLst/>
              <a:gdLst>
                <a:gd name="T0" fmla="*/ 9 w 33"/>
                <a:gd name="T1" fmla="*/ 2 h 19"/>
                <a:gd name="T2" fmla="*/ 1 w 33"/>
                <a:gd name="T3" fmla="*/ 19 h 19"/>
                <a:gd name="T4" fmla="*/ 4 w 33"/>
                <a:gd name="T5" fmla="*/ 19 h 19"/>
                <a:gd name="T6" fmla="*/ 8 w 33"/>
                <a:gd name="T7" fmla="*/ 8 h 19"/>
                <a:gd name="T8" fmla="*/ 12 w 33"/>
                <a:gd name="T9" fmla="*/ 5 h 19"/>
                <a:gd name="T10" fmla="*/ 14 w 33"/>
                <a:gd name="T11" fmla="*/ 8 h 19"/>
                <a:gd name="T12" fmla="*/ 19 w 33"/>
                <a:gd name="T13" fmla="*/ 8 h 19"/>
                <a:gd name="T14" fmla="*/ 26 w 33"/>
                <a:gd name="T15" fmla="*/ 11 h 19"/>
                <a:gd name="T16" fmla="*/ 33 w 33"/>
                <a:gd name="T17" fmla="*/ 13 h 19"/>
                <a:gd name="T18" fmla="*/ 11 w 33"/>
                <a:gd name="T1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19">
                  <a:moveTo>
                    <a:pt x="9" y="2"/>
                  </a:moveTo>
                  <a:cubicBezTo>
                    <a:pt x="0" y="3"/>
                    <a:pt x="2" y="12"/>
                    <a:pt x="1" y="19"/>
                  </a:cubicBezTo>
                  <a:cubicBezTo>
                    <a:pt x="2" y="19"/>
                    <a:pt x="3" y="19"/>
                    <a:pt x="4" y="19"/>
                  </a:cubicBezTo>
                  <a:cubicBezTo>
                    <a:pt x="0" y="16"/>
                    <a:pt x="6" y="10"/>
                    <a:pt x="8" y="8"/>
                  </a:cubicBezTo>
                  <a:cubicBezTo>
                    <a:pt x="7" y="4"/>
                    <a:pt x="10" y="4"/>
                    <a:pt x="12" y="5"/>
                  </a:cubicBezTo>
                  <a:cubicBezTo>
                    <a:pt x="13" y="6"/>
                    <a:pt x="13" y="8"/>
                    <a:pt x="14" y="8"/>
                  </a:cubicBezTo>
                  <a:cubicBezTo>
                    <a:pt x="16" y="9"/>
                    <a:pt x="17" y="8"/>
                    <a:pt x="19" y="8"/>
                  </a:cubicBezTo>
                  <a:cubicBezTo>
                    <a:pt x="22" y="9"/>
                    <a:pt x="23" y="11"/>
                    <a:pt x="26" y="11"/>
                  </a:cubicBezTo>
                  <a:cubicBezTo>
                    <a:pt x="29" y="12"/>
                    <a:pt x="31" y="8"/>
                    <a:pt x="33" y="13"/>
                  </a:cubicBezTo>
                  <a:cubicBezTo>
                    <a:pt x="31" y="10"/>
                    <a:pt x="14" y="0"/>
                    <a:pt x="11" y="4"/>
                  </a:cubicBezTo>
                </a:path>
              </a:pathLst>
            </a:custGeom>
            <a:solidFill>
              <a:srgbClr val="B45D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329" name="Freeform 221"/>
            <p:cNvSpPr>
              <a:spLocks/>
            </p:cNvSpPr>
            <p:nvPr/>
          </p:nvSpPr>
          <p:spPr bwMode="auto">
            <a:xfrm>
              <a:off x="3185" y="2424"/>
              <a:ext cx="79" cy="36"/>
            </a:xfrm>
            <a:custGeom>
              <a:avLst/>
              <a:gdLst>
                <a:gd name="T0" fmla="*/ 2 w 35"/>
                <a:gd name="T1" fmla="*/ 8 h 16"/>
                <a:gd name="T2" fmla="*/ 7 w 35"/>
                <a:gd name="T3" fmla="*/ 16 h 16"/>
                <a:gd name="T4" fmla="*/ 14 w 35"/>
                <a:gd name="T5" fmla="*/ 15 h 16"/>
                <a:gd name="T6" fmla="*/ 19 w 35"/>
                <a:gd name="T7" fmla="*/ 8 h 16"/>
                <a:gd name="T8" fmla="*/ 26 w 35"/>
                <a:gd name="T9" fmla="*/ 7 h 16"/>
                <a:gd name="T10" fmla="*/ 29 w 35"/>
                <a:gd name="T11" fmla="*/ 3 h 16"/>
                <a:gd name="T12" fmla="*/ 21 w 35"/>
                <a:gd name="T13" fmla="*/ 7 h 16"/>
                <a:gd name="T14" fmla="*/ 13 w 35"/>
                <a:gd name="T15" fmla="*/ 9 h 16"/>
                <a:gd name="T16" fmla="*/ 9 w 35"/>
                <a:gd name="T17" fmla="*/ 11 h 16"/>
                <a:gd name="T18" fmla="*/ 6 w 35"/>
                <a:gd name="T19" fmla="*/ 8 h 16"/>
                <a:gd name="T20" fmla="*/ 0 w 35"/>
                <a:gd name="T21" fmla="*/ 2 h 16"/>
                <a:gd name="T22" fmla="*/ 0 w 35"/>
                <a:gd name="T2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6">
                  <a:moveTo>
                    <a:pt x="2" y="8"/>
                  </a:moveTo>
                  <a:cubicBezTo>
                    <a:pt x="4" y="11"/>
                    <a:pt x="5" y="14"/>
                    <a:pt x="7" y="16"/>
                  </a:cubicBezTo>
                  <a:cubicBezTo>
                    <a:pt x="10" y="12"/>
                    <a:pt x="11" y="16"/>
                    <a:pt x="14" y="15"/>
                  </a:cubicBezTo>
                  <a:cubicBezTo>
                    <a:pt x="19" y="15"/>
                    <a:pt x="17" y="11"/>
                    <a:pt x="19" y="8"/>
                  </a:cubicBezTo>
                  <a:cubicBezTo>
                    <a:pt x="22" y="5"/>
                    <a:pt x="24" y="7"/>
                    <a:pt x="26" y="7"/>
                  </a:cubicBezTo>
                  <a:cubicBezTo>
                    <a:pt x="29" y="7"/>
                    <a:pt x="35" y="4"/>
                    <a:pt x="29" y="3"/>
                  </a:cubicBezTo>
                  <a:cubicBezTo>
                    <a:pt x="26" y="2"/>
                    <a:pt x="24" y="7"/>
                    <a:pt x="21" y="7"/>
                  </a:cubicBezTo>
                  <a:cubicBezTo>
                    <a:pt x="18" y="8"/>
                    <a:pt x="16" y="8"/>
                    <a:pt x="13" y="9"/>
                  </a:cubicBezTo>
                  <a:cubicBezTo>
                    <a:pt x="11" y="10"/>
                    <a:pt x="13" y="12"/>
                    <a:pt x="9" y="11"/>
                  </a:cubicBezTo>
                  <a:cubicBezTo>
                    <a:pt x="8" y="11"/>
                    <a:pt x="7" y="9"/>
                    <a:pt x="6" y="8"/>
                  </a:cubicBezTo>
                  <a:cubicBezTo>
                    <a:pt x="4" y="6"/>
                    <a:pt x="4" y="2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solidFill>
              <a:srgbClr val="9A4F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330" name="Freeform 222"/>
            <p:cNvSpPr>
              <a:spLocks/>
            </p:cNvSpPr>
            <p:nvPr/>
          </p:nvSpPr>
          <p:spPr bwMode="auto">
            <a:xfrm>
              <a:off x="1882" y="2087"/>
              <a:ext cx="653" cy="1272"/>
            </a:xfrm>
            <a:custGeom>
              <a:avLst/>
              <a:gdLst>
                <a:gd name="T0" fmla="*/ 3 w 291"/>
                <a:gd name="T1" fmla="*/ 314 h 567"/>
                <a:gd name="T2" fmla="*/ 15 w 291"/>
                <a:gd name="T3" fmla="*/ 379 h 567"/>
                <a:gd name="T4" fmla="*/ 46 w 291"/>
                <a:gd name="T5" fmla="*/ 438 h 567"/>
                <a:gd name="T6" fmla="*/ 77 w 291"/>
                <a:gd name="T7" fmla="*/ 493 h 567"/>
                <a:gd name="T8" fmla="*/ 87 w 291"/>
                <a:gd name="T9" fmla="*/ 501 h 567"/>
                <a:gd name="T10" fmla="*/ 100 w 291"/>
                <a:gd name="T11" fmla="*/ 513 h 567"/>
                <a:gd name="T12" fmla="*/ 110 w 291"/>
                <a:gd name="T13" fmla="*/ 521 h 567"/>
                <a:gd name="T14" fmla="*/ 118 w 291"/>
                <a:gd name="T15" fmla="*/ 533 h 567"/>
                <a:gd name="T16" fmla="*/ 135 w 291"/>
                <a:gd name="T17" fmla="*/ 543 h 567"/>
                <a:gd name="T18" fmla="*/ 149 w 291"/>
                <a:gd name="T19" fmla="*/ 556 h 567"/>
                <a:gd name="T20" fmla="*/ 167 w 291"/>
                <a:gd name="T21" fmla="*/ 561 h 567"/>
                <a:gd name="T22" fmla="*/ 160 w 291"/>
                <a:gd name="T23" fmla="*/ 540 h 567"/>
                <a:gd name="T24" fmla="*/ 150 w 291"/>
                <a:gd name="T25" fmla="*/ 522 h 567"/>
                <a:gd name="T26" fmla="*/ 144 w 291"/>
                <a:gd name="T27" fmla="*/ 502 h 567"/>
                <a:gd name="T28" fmla="*/ 129 w 291"/>
                <a:gd name="T29" fmla="*/ 464 h 567"/>
                <a:gd name="T30" fmla="*/ 134 w 291"/>
                <a:gd name="T31" fmla="*/ 431 h 567"/>
                <a:gd name="T32" fmla="*/ 141 w 291"/>
                <a:gd name="T33" fmla="*/ 381 h 567"/>
                <a:gd name="T34" fmla="*/ 150 w 291"/>
                <a:gd name="T35" fmla="*/ 366 h 567"/>
                <a:gd name="T36" fmla="*/ 150 w 291"/>
                <a:gd name="T37" fmla="*/ 336 h 567"/>
                <a:gd name="T38" fmla="*/ 162 w 291"/>
                <a:gd name="T39" fmla="*/ 299 h 567"/>
                <a:gd name="T40" fmla="*/ 177 w 291"/>
                <a:gd name="T41" fmla="*/ 274 h 567"/>
                <a:gd name="T42" fmla="*/ 186 w 291"/>
                <a:gd name="T43" fmla="*/ 246 h 567"/>
                <a:gd name="T44" fmla="*/ 194 w 291"/>
                <a:gd name="T45" fmla="*/ 225 h 567"/>
                <a:gd name="T46" fmla="*/ 205 w 291"/>
                <a:gd name="T47" fmla="*/ 204 h 567"/>
                <a:gd name="T48" fmla="*/ 226 w 291"/>
                <a:gd name="T49" fmla="*/ 168 h 567"/>
                <a:gd name="T50" fmla="*/ 242 w 291"/>
                <a:gd name="T51" fmla="*/ 126 h 567"/>
                <a:gd name="T52" fmla="*/ 253 w 291"/>
                <a:gd name="T53" fmla="*/ 96 h 567"/>
                <a:gd name="T54" fmla="*/ 263 w 291"/>
                <a:gd name="T55" fmla="*/ 89 h 567"/>
                <a:gd name="T56" fmla="*/ 275 w 291"/>
                <a:gd name="T57" fmla="*/ 73 h 567"/>
                <a:gd name="T58" fmla="*/ 280 w 291"/>
                <a:gd name="T59" fmla="*/ 60 h 567"/>
                <a:gd name="T60" fmla="*/ 272 w 291"/>
                <a:gd name="T61" fmla="*/ 29 h 567"/>
                <a:gd name="T62" fmla="*/ 251 w 291"/>
                <a:gd name="T63" fmla="*/ 13 h 567"/>
                <a:gd name="T64" fmla="*/ 241 w 291"/>
                <a:gd name="T65" fmla="*/ 0 h 567"/>
                <a:gd name="T66" fmla="*/ 250 w 291"/>
                <a:gd name="T67" fmla="*/ 41 h 567"/>
                <a:gd name="T68" fmla="*/ 229 w 291"/>
                <a:gd name="T69" fmla="*/ 79 h 567"/>
                <a:gd name="T70" fmla="*/ 203 w 291"/>
                <a:gd name="T71" fmla="*/ 102 h 567"/>
                <a:gd name="T72" fmla="*/ 198 w 291"/>
                <a:gd name="T73" fmla="*/ 147 h 567"/>
                <a:gd name="T74" fmla="*/ 180 w 291"/>
                <a:gd name="T75" fmla="*/ 171 h 567"/>
                <a:gd name="T76" fmla="*/ 172 w 291"/>
                <a:gd name="T77" fmla="*/ 192 h 567"/>
                <a:gd name="T78" fmla="*/ 169 w 291"/>
                <a:gd name="T79" fmla="*/ 205 h 567"/>
                <a:gd name="T80" fmla="*/ 154 w 291"/>
                <a:gd name="T81" fmla="*/ 238 h 567"/>
                <a:gd name="T82" fmla="*/ 145 w 291"/>
                <a:gd name="T83" fmla="*/ 250 h 567"/>
                <a:gd name="T84" fmla="*/ 133 w 291"/>
                <a:gd name="T85" fmla="*/ 296 h 567"/>
                <a:gd name="T86" fmla="*/ 116 w 291"/>
                <a:gd name="T87" fmla="*/ 333 h 567"/>
                <a:gd name="T88" fmla="*/ 96 w 291"/>
                <a:gd name="T89" fmla="*/ 358 h 567"/>
                <a:gd name="T90" fmla="*/ 90 w 291"/>
                <a:gd name="T91" fmla="*/ 379 h 567"/>
                <a:gd name="T92" fmla="*/ 80 w 291"/>
                <a:gd name="T93" fmla="*/ 381 h 567"/>
                <a:gd name="T94" fmla="*/ 66 w 291"/>
                <a:gd name="T95" fmla="*/ 371 h 567"/>
                <a:gd name="T96" fmla="*/ 53 w 291"/>
                <a:gd name="T97" fmla="*/ 355 h 567"/>
                <a:gd name="T98" fmla="*/ 36 w 291"/>
                <a:gd name="T99" fmla="*/ 340 h 567"/>
                <a:gd name="T100" fmla="*/ 27 w 291"/>
                <a:gd name="T101" fmla="*/ 317 h 567"/>
                <a:gd name="T102" fmla="*/ 9 w 291"/>
                <a:gd name="T103" fmla="*/ 294 h 567"/>
                <a:gd name="T104" fmla="*/ 6 w 291"/>
                <a:gd name="T105" fmla="*/ 276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1" h="567">
                  <a:moveTo>
                    <a:pt x="3" y="276"/>
                  </a:moveTo>
                  <a:cubicBezTo>
                    <a:pt x="3" y="289"/>
                    <a:pt x="0" y="301"/>
                    <a:pt x="3" y="314"/>
                  </a:cubicBezTo>
                  <a:cubicBezTo>
                    <a:pt x="6" y="325"/>
                    <a:pt x="5" y="335"/>
                    <a:pt x="5" y="347"/>
                  </a:cubicBezTo>
                  <a:cubicBezTo>
                    <a:pt x="5" y="357"/>
                    <a:pt x="10" y="370"/>
                    <a:pt x="15" y="379"/>
                  </a:cubicBezTo>
                  <a:cubicBezTo>
                    <a:pt x="21" y="390"/>
                    <a:pt x="25" y="401"/>
                    <a:pt x="32" y="412"/>
                  </a:cubicBezTo>
                  <a:cubicBezTo>
                    <a:pt x="37" y="420"/>
                    <a:pt x="41" y="430"/>
                    <a:pt x="46" y="438"/>
                  </a:cubicBezTo>
                  <a:cubicBezTo>
                    <a:pt x="52" y="448"/>
                    <a:pt x="60" y="455"/>
                    <a:pt x="63" y="467"/>
                  </a:cubicBezTo>
                  <a:cubicBezTo>
                    <a:pt x="66" y="479"/>
                    <a:pt x="69" y="485"/>
                    <a:pt x="77" y="493"/>
                  </a:cubicBezTo>
                  <a:cubicBezTo>
                    <a:pt x="79" y="495"/>
                    <a:pt x="81" y="498"/>
                    <a:pt x="82" y="499"/>
                  </a:cubicBezTo>
                  <a:cubicBezTo>
                    <a:pt x="84" y="501"/>
                    <a:pt x="85" y="500"/>
                    <a:pt x="87" y="501"/>
                  </a:cubicBezTo>
                  <a:cubicBezTo>
                    <a:pt x="92" y="504"/>
                    <a:pt x="95" y="505"/>
                    <a:pt x="94" y="511"/>
                  </a:cubicBezTo>
                  <a:cubicBezTo>
                    <a:pt x="99" y="510"/>
                    <a:pt x="98" y="512"/>
                    <a:pt x="100" y="513"/>
                  </a:cubicBezTo>
                  <a:cubicBezTo>
                    <a:pt x="102" y="514"/>
                    <a:pt x="105" y="516"/>
                    <a:pt x="106" y="517"/>
                  </a:cubicBezTo>
                  <a:cubicBezTo>
                    <a:pt x="109" y="519"/>
                    <a:pt x="109" y="517"/>
                    <a:pt x="110" y="521"/>
                  </a:cubicBezTo>
                  <a:cubicBezTo>
                    <a:pt x="112" y="524"/>
                    <a:pt x="110" y="526"/>
                    <a:pt x="112" y="529"/>
                  </a:cubicBezTo>
                  <a:cubicBezTo>
                    <a:pt x="113" y="531"/>
                    <a:pt x="117" y="531"/>
                    <a:pt x="118" y="533"/>
                  </a:cubicBezTo>
                  <a:cubicBezTo>
                    <a:pt x="120" y="536"/>
                    <a:pt x="119" y="538"/>
                    <a:pt x="121" y="541"/>
                  </a:cubicBezTo>
                  <a:cubicBezTo>
                    <a:pt x="125" y="547"/>
                    <a:pt x="130" y="542"/>
                    <a:pt x="135" y="543"/>
                  </a:cubicBezTo>
                  <a:cubicBezTo>
                    <a:pt x="141" y="545"/>
                    <a:pt x="138" y="550"/>
                    <a:pt x="142" y="554"/>
                  </a:cubicBezTo>
                  <a:cubicBezTo>
                    <a:pt x="145" y="556"/>
                    <a:pt x="147" y="555"/>
                    <a:pt x="149" y="556"/>
                  </a:cubicBezTo>
                  <a:cubicBezTo>
                    <a:pt x="152" y="557"/>
                    <a:pt x="153" y="558"/>
                    <a:pt x="157" y="560"/>
                  </a:cubicBezTo>
                  <a:cubicBezTo>
                    <a:pt x="160" y="563"/>
                    <a:pt x="167" y="567"/>
                    <a:pt x="167" y="561"/>
                  </a:cubicBezTo>
                  <a:cubicBezTo>
                    <a:pt x="167" y="558"/>
                    <a:pt x="163" y="550"/>
                    <a:pt x="162" y="547"/>
                  </a:cubicBezTo>
                  <a:cubicBezTo>
                    <a:pt x="161" y="543"/>
                    <a:pt x="163" y="544"/>
                    <a:pt x="160" y="540"/>
                  </a:cubicBezTo>
                  <a:cubicBezTo>
                    <a:pt x="159" y="538"/>
                    <a:pt x="157" y="537"/>
                    <a:pt x="155" y="535"/>
                  </a:cubicBezTo>
                  <a:cubicBezTo>
                    <a:pt x="151" y="530"/>
                    <a:pt x="152" y="529"/>
                    <a:pt x="150" y="522"/>
                  </a:cubicBezTo>
                  <a:cubicBezTo>
                    <a:pt x="149" y="517"/>
                    <a:pt x="145" y="514"/>
                    <a:pt x="144" y="509"/>
                  </a:cubicBezTo>
                  <a:cubicBezTo>
                    <a:pt x="143" y="507"/>
                    <a:pt x="144" y="504"/>
                    <a:pt x="144" y="502"/>
                  </a:cubicBezTo>
                  <a:cubicBezTo>
                    <a:pt x="143" y="498"/>
                    <a:pt x="140" y="497"/>
                    <a:pt x="138" y="494"/>
                  </a:cubicBezTo>
                  <a:cubicBezTo>
                    <a:pt x="132" y="485"/>
                    <a:pt x="129" y="474"/>
                    <a:pt x="129" y="464"/>
                  </a:cubicBezTo>
                  <a:cubicBezTo>
                    <a:pt x="130" y="454"/>
                    <a:pt x="128" y="442"/>
                    <a:pt x="132" y="432"/>
                  </a:cubicBezTo>
                  <a:cubicBezTo>
                    <a:pt x="132" y="432"/>
                    <a:pt x="133" y="431"/>
                    <a:pt x="134" y="431"/>
                  </a:cubicBezTo>
                  <a:cubicBezTo>
                    <a:pt x="129" y="422"/>
                    <a:pt x="129" y="404"/>
                    <a:pt x="132" y="396"/>
                  </a:cubicBezTo>
                  <a:cubicBezTo>
                    <a:pt x="134" y="390"/>
                    <a:pt x="138" y="385"/>
                    <a:pt x="141" y="381"/>
                  </a:cubicBezTo>
                  <a:cubicBezTo>
                    <a:pt x="144" y="376"/>
                    <a:pt x="147" y="374"/>
                    <a:pt x="146" y="367"/>
                  </a:cubicBezTo>
                  <a:cubicBezTo>
                    <a:pt x="148" y="367"/>
                    <a:pt x="148" y="366"/>
                    <a:pt x="150" y="366"/>
                  </a:cubicBezTo>
                  <a:cubicBezTo>
                    <a:pt x="145" y="362"/>
                    <a:pt x="143" y="350"/>
                    <a:pt x="145" y="345"/>
                  </a:cubicBezTo>
                  <a:cubicBezTo>
                    <a:pt x="146" y="341"/>
                    <a:pt x="149" y="339"/>
                    <a:pt x="150" y="336"/>
                  </a:cubicBezTo>
                  <a:cubicBezTo>
                    <a:pt x="152" y="332"/>
                    <a:pt x="150" y="328"/>
                    <a:pt x="151" y="324"/>
                  </a:cubicBezTo>
                  <a:cubicBezTo>
                    <a:pt x="163" y="323"/>
                    <a:pt x="159" y="306"/>
                    <a:pt x="162" y="299"/>
                  </a:cubicBezTo>
                  <a:cubicBezTo>
                    <a:pt x="164" y="294"/>
                    <a:pt x="168" y="292"/>
                    <a:pt x="169" y="286"/>
                  </a:cubicBezTo>
                  <a:cubicBezTo>
                    <a:pt x="171" y="279"/>
                    <a:pt x="172" y="279"/>
                    <a:pt x="177" y="274"/>
                  </a:cubicBezTo>
                  <a:cubicBezTo>
                    <a:pt x="179" y="271"/>
                    <a:pt x="184" y="265"/>
                    <a:pt x="185" y="262"/>
                  </a:cubicBezTo>
                  <a:cubicBezTo>
                    <a:pt x="186" y="256"/>
                    <a:pt x="182" y="252"/>
                    <a:pt x="186" y="246"/>
                  </a:cubicBezTo>
                  <a:cubicBezTo>
                    <a:pt x="189" y="240"/>
                    <a:pt x="192" y="239"/>
                    <a:pt x="193" y="232"/>
                  </a:cubicBezTo>
                  <a:cubicBezTo>
                    <a:pt x="193" y="229"/>
                    <a:pt x="193" y="227"/>
                    <a:pt x="194" y="225"/>
                  </a:cubicBezTo>
                  <a:cubicBezTo>
                    <a:pt x="195" y="222"/>
                    <a:pt x="198" y="221"/>
                    <a:pt x="199" y="219"/>
                  </a:cubicBezTo>
                  <a:cubicBezTo>
                    <a:pt x="202" y="215"/>
                    <a:pt x="202" y="209"/>
                    <a:pt x="205" y="204"/>
                  </a:cubicBezTo>
                  <a:cubicBezTo>
                    <a:pt x="207" y="201"/>
                    <a:pt x="211" y="198"/>
                    <a:pt x="214" y="194"/>
                  </a:cubicBezTo>
                  <a:cubicBezTo>
                    <a:pt x="220" y="186"/>
                    <a:pt x="223" y="177"/>
                    <a:pt x="226" y="168"/>
                  </a:cubicBezTo>
                  <a:cubicBezTo>
                    <a:pt x="230" y="159"/>
                    <a:pt x="237" y="151"/>
                    <a:pt x="239" y="141"/>
                  </a:cubicBezTo>
                  <a:cubicBezTo>
                    <a:pt x="240" y="136"/>
                    <a:pt x="239" y="130"/>
                    <a:pt x="242" y="126"/>
                  </a:cubicBezTo>
                  <a:cubicBezTo>
                    <a:pt x="245" y="121"/>
                    <a:pt x="250" y="120"/>
                    <a:pt x="251" y="115"/>
                  </a:cubicBezTo>
                  <a:cubicBezTo>
                    <a:pt x="253" y="109"/>
                    <a:pt x="246" y="99"/>
                    <a:pt x="253" y="96"/>
                  </a:cubicBezTo>
                  <a:cubicBezTo>
                    <a:pt x="255" y="100"/>
                    <a:pt x="259" y="100"/>
                    <a:pt x="262" y="96"/>
                  </a:cubicBezTo>
                  <a:cubicBezTo>
                    <a:pt x="263" y="94"/>
                    <a:pt x="261" y="91"/>
                    <a:pt x="263" y="89"/>
                  </a:cubicBezTo>
                  <a:cubicBezTo>
                    <a:pt x="264" y="88"/>
                    <a:pt x="269" y="88"/>
                    <a:pt x="270" y="87"/>
                  </a:cubicBezTo>
                  <a:cubicBezTo>
                    <a:pt x="272" y="83"/>
                    <a:pt x="272" y="77"/>
                    <a:pt x="275" y="73"/>
                  </a:cubicBezTo>
                  <a:cubicBezTo>
                    <a:pt x="276" y="71"/>
                    <a:pt x="280" y="70"/>
                    <a:pt x="280" y="68"/>
                  </a:cubicBezTo>
                  <a:cubicBezTo>
                    <a:pt x="282" y="66"/>
                    <a:pt x="280" y="63"/>
                    <a:pt x="280" y="60"/>
                  </a:cubicBezTo>
                  <a:cubicBezTo>
                    <a:pt x="281" y="48"/>
                    <a:pt x="291" y="38"/>
                    <a:pt x="283" y="27"/>
                  </a:cubicBezTo>
                  <a:cubicBezTo>
                    <a:pt x="278" y="20"/>
                    <a:pt x="279" y="27"/>
                    <a:pt x="272" y="29"/>
                  </a:cubicBezTo>
                  <a:cubicBezTo>
                    <a:pt x="265" y="31"/>
                    <a:pt x="267" y="24"/>
                    <a:pt x="263" y="20"/>
                  </a:cubicBezTo>
                  <a:cubicBezTo>
                    <a:pt x="260" y="15"/>
                    <a:pt x="254" y="17"/>
                    <a:pt x="251" y="13"/>
                  </a:cubicBezTo>
                  <a:cubicBezTo>
                    <a:pt x="248" y="9"/>
                    <a:pt x="251" y="3"/>
                    <a:pt x="245" y="1"/>
                  </a:cubicBezTo>
                  <a:cubicBezTo>
                    <a:pt x="243" y="0"/>
                    <a:pt x="243" y="0"/>
                    <a:pt x="241" y="0"/>
                  </a:cubicBezTo>
                  <a:cubicBezTo>
                    <a:pt x="242" y="11"/>
                    <a:pt x="245" y="20"/>
                    <a:pt x="248" y="30"/>
                  </a:cubicBezTo>
                  <a:cubicBezTo>
                    <a:pt x="250" y="37"/>
                    <a:pt x="255" y="37"/>
                    <a:pt x="250" y="41"/>
                  </a:cubicBezTo>
                  <a:cubicBezTo>
                    <a:pt x="243" y="47"/>
                    <a:pt x="245" y="48"/>
                    <a:pt x="247" y="55"/>
                  </a:cubicBezTo>
                  <a:cubicBezTo>
                    <a:pt x="249" y="65"/>
                    <a:pt x="235" y="72"/>
                    <a:pt x="229" y="79"/>
                  </a:cubicBezTo>
                  <a:cubicBezTo>
                    <a:pt x="225" y="84"/>
                    <a:pt x="224" y="88"/>
                    <a:pt x="219" y="91"/>
                  </a:cubicBezTo>
                  <a:cubicBezTo>
                    <a:pt x="213" y="95"/>
                    <a:pt x="207" y="96"/>
                    <a:pt x="203" y="102"/>
                  </a:cubicBezTo>
                  <a:cubicBezTo>
                    <a:pt x="195" y="112"/>
                    <a:pt x="193" y="119"/>
                    <a:pt x="195" y="131"/>
                  </a:cubicBezTo>
                  <a:cubicBezTo>
                    <a:pt x="196" y="135"/>
                    <a:pt x="199" y="143"/>
                    <a:pt x="198" y="147"/>
                  </a:cubicBezTo>
                  <a:cubicBezTo>
                    <a:pt x="197" y="151"/>
                    <a:pt x="191" y="157"/>
                    <a:pt x="189" y="160"/>
                  </a:cubicBezTo>
                  <a:cubicBezTo>
                    <a:pt x="186" y="164"/>
                    <a:pt x="182" y="167"/>
                    <a:pt x="180" y="171"/>
                  </a:cubicBezTo>
                  <a:cubicBezTo>
                    <a:pt x="177" y="176"/>
                    <a:pt x="178" y="183"/>
                    <a:pt x="176" y="187"/>
                  </a:cubicBezTo>
                  <a:cubicBezTo>
                    <a:pt x="174" y="191"/>
                    <a:pt x="174" y="189"/>
                    <a:pt x="172" y="192"/>
                  </a:cubicBezTo>
                  <a:cubicBezTo>
                    <a:pt x="170" y="194"/>
                    <a:pt x="167" y="195"/>
                    <a:pt x="167" y="198"/>
                  </a:cubicBezTo>
                  <a:cubicBezTo>
                    <a:pt x="166" y="201"/>
                    <a:pt x="169" y="203"/>
                    <a:pt x="169" y="205"/>
                  </a:cubicBezTo>
                  <a:cubicBezTo>
                    <a:pt x="170" y="207"/>
                    <a:pt x="170" y="211"/>
                    <a:pt x="170" y="213"/>
                  </a:cubicBezTo>
                  <a:cubicBezTo>
                    <a:pt x="172" y="228"/>
                    <a:pt x="157" y="226"/>
                    <a:pt x="154" y="238"/>
                  </a:cubicBezTo>
                  <a:cubicBezTo>
                    <a:pt x="154" y="241"/>
                    <a:pt x="156" y="241"/>
                    <a:pt x="153" y="244"/>
                  </a:cubicBezTo>
                  <a:cubicBezTo>
                    <a:pt x="151" y="247"/>
                    <a:pt x="147" y="247"/>
                    <a:pt x="145" y="250"/>
                  </a:cubicBezTo>
                  <a:cubicBezTo>
                    <a:pt x="142" y="254"/>
                    <a:pt x="142" y="260"/>
                    <a:pt x="140" y="264"/>
                  </a:cubicBezTo>
                  <a:cubicBezTo>
                    <a:pt x="136" y="275"/>
                    <a:pt x="137" y="286"/>
                    <a:pt x="133" y="296"/>
                  </a:cubicBezTo>
                  <a:cubicBezTo>
                    <a:pt x="129" y="304"/>
                    <a:pt x="125" y="310"/>
                    <a:pt x="123" y="318"/>
                  </a:cubicBezTo>
                  <a:cubicBezTo>
                    <a:pt x="121" y="325"/>
                    <a:pt x="121" y="328"/>
                    <a:pt x="116" y="333"/>
                  </a:cubicBezTo>
                  <a:cubicBezTo>
                    <a:pt x="111" y="338"/>
                    <a:pt x="103" y="342"/>
                    <a:pt x="99" y="348"/>
                  </a:cubicBezTo>
                  <a:cubicBezTo>
                    <a:pt x="97" y="351"/>
                    <a:pt x="96" y="354"/>
                    <a:pt x="96" y="358"/>
                  </a:cubicBezTo>
                  <a:cubicBezTo>
                    <a:pt x="97" y="360"/>
                    <a:pt x="101" y="364"/>
                    <a:pt x="100" y="366"/>
                  </a:cubicBezTo>
                  <a:cubicBezTo>
                    <a:pt x="100" y="369"/>
                    <a:pt x="92" y="375"/>
                    <a:pt x="90" y="379"/>
                  </a:cubicBezTo>
                  <a:cubicBezTo>
                    <a:pt x="89" y="381"/>
                    <a:pt x="88" y="385"/>
                    <a:pt x="85" y="386"/>
                  </a:cubicBezTo>
                  <a:cubicBezTo>
                    <a:pt x="81" y="387"/>
                    <a:pt x="78" y="385"/>
                    <a:pt x="80" y="381"/>
                  </a:cubicBezTo>
                  <a:cubicBezTo>
                    <a:pt x="80" y="387"/>
                    <a:pt x="72" y="384"/>
                    <a:pt x="69" y="382"/>
                  </a:cubicBezTo>
                  <a:cubicBezTo>
                    <a:pt x="62" y="377"/>
                    <a:pt x="67" y="376"/>
                    <a:pt x="66" y="371"/>
                  </a:cubicBezTo>
                  <a:cubicBezTo>
                    <a:pt x="66" y="363"/>
                    <a:pt x="63" y="369"/>
                    <a:pt x="58" y="368"/>
                  </a:cubicBezTo>
                  <a:cubicBezTo>
                    <a:pt x="52" y="366"/>
                    <a:pt x="53" y="360"/>
                    <a:pt x="53" y="355"/>
                  </a:cubicBezTo>
                  <a:cubicBezTo>
                    <a:pt x="47" y="355"/>
                    <a:pt x="46" y="355"/>
                    <a:pt x="42" y="351"/>
                  </a:cubicBezTo>
                  <a:cubicBezTo>
                    <a:pt x="39" y="348"/>
                    <a:pt x="38" y="343"/>
                    <a:pt x="36" y="340"/>
                  </a:cubicBezTo>
                  <a:cubicBezTo>
                    <a:pt x="33" y="336"/>
                    <a:pt x="30" y="335"/>
                    <a:pt x="28" y="331"/>
                  </a:cubicBezTo>
                  <a:cubicBezTo>
                    <a:pt x="24" y="326"/>
                    <a:pt x="28" y="321"/>
                    <a:pt x="27" y="317"/>
                  </a:cubicBezTo>
                  <a:cubicBezTo>
                    <a:pt x="26" y="313"/>
                    <a:pt x="20" y="311"/>
                    <a:pt x="17" y="307"/>
                  </a:cubicBezTo>
                  <a:cubicBezTo>
                    <a:pt x="13" y="304"/>
                    <a:pt x="11" y="299"/>
                    <a:pt x="9" y="294"/>
                  </a:cubicBezTo>
                  <a:cubicBezTo>
                    <a:pt x="7" y="289"/>
                    <a:pt x="6" y="286"/>
                    <a:pt x="6" y="281"/>
                  </a:cubicBezTo>
                  <a:cubicBezTo>
                    <a:pt x="6" y="279"/>
                    <a:pt x="7" y="277"/>
                    <a:pt x="6" y="276"/>
                  </a:cubicBezTo>
                  <a:cubicBezTo>
                    <a:pt x="6" y="274"/>
                    <a:pt x="1" y="275"/>
                    <a:pt x="5" y="271"/>
                  </a:cubicBezTo>
                </a:path>
              </a:pathLst>
            </a:custGeom>
            <a:solidFill>
              <a:srgbClr val="CF83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331" name="Freeform 223"/>
            <p:cNvSpPr>
              <a:spLocks/>
            </p:cNvSpPr>
            <p:nvPr/>
          </p:nvSpPr>
          <p:spPr bwMode="auto">
            <a:xfrm>
              <a:off x="1922" y="2072"/>
              <a:ext cx="115" cy="468"/>
            </a:xfrm>
            <a:custGeom>
              <a:avLst/>
              <a:gdLst>
                <a:gd name="T0" fmla="*/ 42 w 51"/>
                <a:gd name="T1" fmla="*/ 18 h 209"/>
                <a:gd name="T2" fmla="*/ 27 w 51"/>
                <a:gd name="T3" fmla="*/ 42 h 209"/>
                <a:gd name="T4" fmla="*/ 24 w 51"/>
                <a:gd name="T5" fmla="*/ 57 h 209"/>
                <a:gd name="T6" fmla="*/ 17 w 51"/>
                <a:gd name="T7" fmla="*/ 70 h 209"/>
                <a:gd name="T8" fmla="*/ 20 w 51"/>
                <a:gd name="T9" fmla="*/ 86 h 209"/>
                <a:gd name="T10" fmla="*/ 15 w 51"/>
                <a:gd name="T11" fmla="*/ 99 h 209"/>
                <a:gd name="T12" fmla="*/ 16 w 51"/>
                <a:gd name="T13" fmla="*/ 115 h 209"/>
                <a:gd name="T14" fmla="*/ 13 w 51"/>
                <a:gd name="T15" fmla="*/ 130 h 209"/>
                <a:gd name="T16" fmla="*/ 11 w 51"/>
                <a:gd name="T17" fmla="*/ 150 h 209"/>
                <a:gd name="T18" fmla="*/ 8 w 51"/>
                <a:gd name="T19" fmla="*/ 160 h 209"/>
                <a:gd name="T20" fmla="*/ 8 w 51"/>
                <a:gd name="T21" fmla="*/ 169 h 209"/>
                <a:gd name="T22" fmla="*/ 6 w 51"/>
                <a:gd name="T23" fmla="*/ 189 h 209"/>
                <a:gd name="T24" fmla="*/ 0 w 51"/>
                <a:gd name="T25" fmla="*/ 209 h 209"/>
                <a:gd name="T26" fmla="*/ 6 w 51"/>
                <a:gd name="T27" fmla="*/ 190 h 209"/>
                <a:gd name="T28" fmla="*/ 12 w 51"/>
                <a:gd name="T29" fmla="*/ 174 h 209"/>
                <a:gd name="T30" fmla="*/ 17 w 51"/>
                <a:gd name="T31" fmla="*/ 140 h 209"/>
                <a:gd name="T32" fmla="*/ 25 w 51"/>
                <a:gd name="T33" fmla="*/ 114 h 209"/>
                <a:gd name="T34" fmla="*/ 28 w 51"/>
                <a:gd name="T35" fmla="*/ 75 h 209"/>
                <a:gd name="T36" fmla="*/ 38 w 51"/>
                <a:gd name="T37" fmla="*/ 52 h 209"/>
                <a:gd name="T38" fmla="*/ 38 w 51"/>
                <a:gd name="T39" fmla="*/ 36 h 209"/>
                <a:gd name="T40" fmla="*/ 43 w 51"/>
                <a:gd name="T41" fmla="*/ 16 h 209"/>
                <a:gd name="T42" fmla="*/ 48 w 51"/>
                <a:gd name="T43" fmla="*/ 8 h 209"/>
                <a:gd name="T44" fmla="*/ 51 w 51"/>
                <a:gd name="T45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1" h="209">
                  <a:moveTo>
                    <a:pt x="42" y="18"/>
                  </a:moveTo>
                  <a:cubicBezTo>
                    <a:pt x="34" y="23"/>
                    <a:pt x="27" y="32"/>
                    <a:pt x="27" y="42"/>
                  </a:cubicBezTo>
                  <a:cubicBezTo>
                    <a:pt x="26" y="48"/>
                    <a:pt x="26" y="51"/>
                    <a:pt x="24" y="57"/>
                  </a:cubicBezTo>
                  <a:cubicBezTo>
                    <a:pt x="22" y="61"/>
                    <a:pt x="18" y="66"/>
                    <a:pt x="17" y="70"/>
                  </a:cubicBezTo>
                  <a:cubicBezTo>
                    <a:pt x="15" y="76"/>
                    <a:pt x="20" y="80"/>
                    <a:pt x="20" y="86"/>
                  </a:cubicBezTo>
                  <a:cubicBezTo>
                    <a:pt x="19" y="90"/>
                    <a:pt x="16" y="94"/>
                    <a:pt x="15" y="99"/>
                  </a:cubicBezTo>
                  <a:cubicBezTo>
                    <a:pt x="15" y="105"/>
                    <a:pt x="16" y="110"/>
                    <a:pt x="16" y="115"/>
                  </a:cubicBezTo>
                  <a:cubicBezTo>
                    <a:pt x="17" y="121"/>
                    <a:pt x="14" y="125"/>
                    <a:pt x="13" y="130"/>
                  </a:cubicBezTo>
                  <a:cubicBezTo>
                    <a:pt x="11" y="137"/>
                    <a:pt x="13" y="144"/>
                    <a:pt x="11" y="150"/>
                  </a:cubicBezTo>
                  <a:cubicBezTo>
                    <a:pt x="10" y="154"/>
                    <a:pt x="8" y="155"/>
                    <a:pt x="8" y="160"/>
                  </a:cubicBezTo>
                  <a:cubicBezTo>
                    <a:pt x="8" y="163"/>
                    <a:pt x="9" y="166"/>
                    <a:pt x="8" y="169"/>
                  </a:cubicBezTo>
                  <a:cubicBezTo>
                    <a:pt x="6" y="176"/>
                    <a:pt x="7" y="183"/>
                    <a:pt x="6" y="189"/>
                  </a:cubicBezTo>
                  <a:cubicBezTo>
                    <a:pt x="4" y="195"/>
                    <a:pt x="0" y="201"/>
                    <a:pt x="0" y="209"/>
                  </a:cubicBezTo>
                  <a:cubicBezTo>
                    <a:pt x="3" y="203"/>
                    <a:pt x="3" y="196"/>
                    <a:pt x="6" y="190"/>
                  </a:cubicBezTo>
                  <a:cubicBezTo>
                    <a:pt x="9" y="183"/>
                    <a:pt x="13" y="181"/>
                    <a:pt x="12" y="174"/>
                  </a:cubicBezTo>
                  <a:cubicBezTo>
                    <a:pt x="12" y="162"/>
                    <a:pt x="16" y="152"/>
                    <a:pt x="17" y="140"/>
                  </a:cubicBezTo>
                  <a:cubicBezTo>
                    <a:pt x="20" y="127"/>
                    <a:pt x="21" y="126"/>
                    <a:pt x="25" y="114"/>
                  </a:cubicBezTo>
                  <a:cubicBezTo>
                    <a:pt x="28" y="102"/>
                    <a:pt x="28" y="87"/>
                    <a:pt x="28" y="75"/>
                  </a:cubicBezTo>
                  <a:cubicBezTo>
                    <a:pt x="28" y="67"/>
                    <a:pt x="34" y="59"/>
                    <a:pt x="38" y="52"/>
                  </a:cubicBezTo>
                  <a:cubicBezTo>
                    <a:pt x="43" y="45"/>
                    <a:pt x="37" y="44"/>
                    <a:pt x="38" y="36"/>
                  </a:cubicBezTo>
                  <a:cubicBezTo>
                    <a:pt x="38" y="31"/>
                    <a:pt x="41" y="20"/>
                    <a:pt x="43" y="16"/>
                  </a:cubicBezTo>
                  <a:cubicBezTo>
                    <a:pt x="44" y="13"/>
                    <a:pt x="47" y="11"/>
                    <a:pt x="48" y="8"/>
                  </a:cubicBezTo>
                  <a:cubicBezTo>
                    <a:pt x="49" y="6"/>
                    <a:pt x="50" y="1"/>
                    <a:pt x="51" y="0"/>
                  </a:cubicBezTo>
                </a:path>
              </a:pathLst>
            </a:custGeom>
            <a:solidFill>
              <a:srgbClr val="CF83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332" name="Freeform 224"/>
            <p:cNvSpPr>
              <a:spLocks/>
            </p:cNvSpPr>
            <p:nvPr/>
          </p:nvSpPr>
          <p:spPr bwMode="auto">
            <a:xfrm>
              <a:off x="1933" y="2852"/>
              <a:ext cx="328" cy="492"/>
            </a:xfrm>
            <a:custGeom>
              <a:avLst/>
              <a:gdLst>
                <a:gd name="T0" fmla="*/ 2 w 146"/>
                <a:gd name="T1" fmla="*/ 27 h 219"/>
                <a:gd name="T2" fmla="*/ 8 w 146"/>
                <a:gd name="T3" fmla="*/ 43 h 219"/>
                <a:gd name="T4" fmla="*/ 16 w 146"/>
                <a:gd name="T5" fmla="*/ 59 h 219"/>
                <a:gd name="T6" fmla="*/ 23 w 146"/>
                <a:gd name="T7" fmla="*/ 74 h 219"/>
                <a:gd name="T8" fmla="*/ 34 w 146"/>
                <a:gd name="T9" fmla="*/ 87 h 219"/>
                <a:gd name="T10" fmla="*/ 34 w 146"/>
                <a:gd name="T11" fmla="*/ 96 h 219"/>
                <a:gd name="T12" fmla="*/ 40 w 146"/>
                <a:gd name="T13" fmla="*/ 102 h 219"/>
                <a:gd name="T14" fmla="*/ 48 w 146"/>
                <a:gd name="T15" fmla="*/ 116 h 219"/>
                <a:gd name="T16" fmla="*/ 58 w 146"/>
                <a:gd name="T17" fmla="*/ 131 h 219"/>
                <a:gd name="T18" fmla="*/ 59 w 146"/>
                <a:gd name="T19" fmla="*/ 139 h 219"/>
                <a:gd name="T20" fmla="*/ 66 w 146"/>
                <a:gd name="T21" fmla="*/ 144 h 219"/>
                <a:gd name="T22" fmla="*/ 73 w 146"/>
                <a:gd name="T23" fmla="*/ 154 h 219"/>
                <a:gd name="T24" fmla="*/ 87 w 146"/>
                <a:gd name="T25" fmla="*/ 158 h 219"/>
                <a:gd name="T26" fmla="*/ 89 w 146"/>
                <a:gd name="T27" fmla="*/ 171 h 219"/>
                <a:gd name="T28" fmla="*/ 97 w 146"/>
                <a:gd name="T29" fmla="*/ 180 h 219"/>
                <a:gd name="T30" fmla="*/ 105 w 146"/>
                <a:gd name="T31" fmla="*/ 192 h 219"/>
                <a:gd name="T32" fmla="*/ 111 w 146"/>
                <a:gd name="T33" fmla="*/ 196 h 219"/>
                <a:gd name="T34" fmla="*/ 113 w 146"/>
                <a:gd name="T35" fmla="*/ 202 h 219"/>
                <a:gd name="T36" fmla="*/ 126 w 146"/>
                <a:gd name="T37" fmla="*/ 205 h 219"/>
                <a:gd name="T38" fmla="*/ 135 w 146"/>
                <a:gd name="T39" fmla="*/ 209 h 219"/>
                <a:gd name="T40" fmla="*/ 142 w 146"/>
                <a:gd name="T41" fmla="*/ 209 h 219"/>
                <a:gd name="T42" fmla="*/ 134 w 146"/>
                <a:gd name="T43" fmla="*/ 205 h 219"/>
                <a:gd name="T44" fmla="*/ 129 w 146"/>
                <a:gd name="T45" fmla="*/ 199 h 219"/>
                <a:gd name="T46" fmla="*/ 116 w 146"/>
                <a:gd name="T47" fmla="*/ 187 h 219"/>
                <a:gd name="T48" fmla="*/ 113 w 146"/>
                <a:gd name="T49" fmla="*/ 172 h 219"/>
                <a:gd name="T50" fmla="*/ 104 w 146"/>
                <a:gd name="T51" fmla="*/ 160 h 219"/>
                <a:gd name="T52" fmla="*/ 100 w 146"/>
                <a:gd name="T53" fmla="*/ 152 h 219"/>
                <a:gd name="T54" fmla="*/ 94 w 146"/>
                <a:gd name="T55" fmla="*/ 147 h 219"/>
                <a:gd name="T56" fmla="*/ 95 w 146"/>
                <a:gd name="T57" fmla="*/ 129 h 219"/>
                <a:gd name="T58" fmla="*/ 96 w 146"/>
                <a:gd name="T59" fmla="*/ 93 h 219"/>
                <a:gd name="T60" fmla="*/ 98 w 146"/>
                <a:gd name="T61" fmla="*/ 78 h 219"/>
                <a:gd name="T62" fmla="*/ 92 w 146"/>
                <a:gd name="T63" fmla="*/ 65 h 219"/>
                <a:gd name="T64" fmla="*/ 96 w 146"/>
                <a:gd name="T65" fmla="*/ 50 h 219"/>
                <a:gd name="T66" fmla="*/ 102 w 146"/>
                <a:gd name="T67" fmla="*/ 42 h 219"/>
                <a:gd name="T68" fmla="*/ 102 w 146"/>
                <a:gd name="T69" fmla="*/ 33 h 219"/>
                <a:gd name="T70" fmla="*/ 106 w 146"/>
                <a:gd name="T71" fmla="*/ 31 h 219"/>
                <a:gd name="T72" fmla="*/ 105 w 146"/>
                <a:gd name="T73" fmla="*/ 27 h 219"/>
                <a:gd name="T74" fmla="*/ 106 w 146"/>
                <a:gd name="T75" fmla="*/ 18 h 219"/>
                <a:gd name="T76" fmla="*/ 110 w 146"/>
                <a:gd name="T77" fmla="*/ 11 h 219"/>
                <a:gd name="T78" fmla="*/ 111 w 146"/>
                <a:gd name="T79" fmla="*/ 0 h 219"/>
                <a:gd name="T80" fmla="*/ 113 w 146"/>
                <a:gd name="T81" fmla="*/ 0 h 219"/>
                <a:gd name="T82" fmla="*/ 98 w 146"/>
                <a:gd name="T83" fmla="*/ 21 h 219"/>
                <a:gd name="T84" fmla="*/ 91 w 146"/>
                <a:gd name="T85" fmla="*/ 45 h 219"/>
                <a:gd name="T86" fmla="*/ 83 w 146"/>
                <a:gd name="T87" fmla="*/ 55 h 219"/>
                <a:gd name="T88" fmla="*/ 85 w 146"/>
                <a:gd name="T89" fmla="*/ 67 h 219"/>
                <a:gd name="T90" fmla="*/ 74 w 146"/>
                <a:gd name="T91" fmla="*/ 87 h 219"/>
                <a:gd name="T92" fmla="*/ 59 w 146"/>
                <a:gd name="T93" fmla="*/ 86 h 219"/>
                <a:gd name="T94" fmla="*/ 60 w 146"/>
                <a:gd name="T95" fmla="*/ 78 h 219"/>
                <a:gd name="T96" fmla="*/ 45 w 146"/>
                <a:gd name="T97" fmla="*/ 70 h 219"/>
                <a:gd name="T98" fmla="*/ 41 w 146"/>
                <a:gd name="T99" fmla="*/ 60 h 219"/>
                <a:gd name="T100" fmla="*/ 23 w 146"/>
                <a:gd name="T101" fmla="*/ 45 h 219"/>
                <a:gd name="T102" fmla="*/ 15 w 146"/>
                <a:gd name="T103" fmla="*/ 44 h 219"/>
                <a:gd name="T104" fmla="*/ 14 w 146"/>
                <a:gd name="T105" fmla="*/ 40 h 219"/>
                <a:gd name="T106" fmla="*/ 10 w 146"/>
                <a:gd name="T107" fmla="*/ 39 h 219"/>
                <a:gd name="T108" fmla="*/ 2 w 146"/>
                <a:gd name="T109" fmla="*/ 26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6" h="219">
                  <a:moveTo>
                    <a:pt x="2" y="27"/>
                  </a:moveTo>
                  <a:cubicBezTo>
                    <a:pt x="0" y="36"/>
                    <a:pt x="4" y="37"/>
                    <a:pt x="8" y="43"/>
                  </a:cubicBezTo>
                  <a:cubicBezTo>
                    <a:pt x="11" y="48"/>
                    <a:pt x="13" y="54"/>
                    <a:pt x="16" y="59"/>
                  </a:cubicBezTo>
                  <a:cubicBezTo>
                    <a:pt x="19" y="64"/>
                    <a:pt x="20" y="70"/>
                    <a:pt x="23" y="74"/>
                  </a:cubicBezTo>
                  <a:cubicBezTo>
                    <a:pt x="28" y="80"/>
                    <a:pt x="32" y="79"/>
                    <a:pt x="34" y="87"/>
                  </a:cubicBezTo>
                  <a:cubicBezTo>
                    <a:pt x="34" y="90"/>
                    <a:pt x="32" y="92"/>
                    <a:pt x="34" y="96"/>
                  </a:cubicBezTo>
                  <a:cubicBezTo>
                    <a:pt x="35" y="99"/>
                    <a:pt x="38" y="100"/>
                    <a:pt x="40" y="102"/>
                  </a:cubicBezTo>
                  <a:cubicBezTo>
                    <a:pt x="43" y="107"/>
                    <a:pt x="44" y="112"/>
                    <a:pt x="48" y="116"/>
                  </a:cubicBezTo>
                  <a:cubicBezTo>
                    <a:pt x="52" y="121"/>
                    <a:pt x="56" y="124"/>
                    <a:pt x="58" y="131"/>
                  </a:cubicBezTo>
                  <a:cubicBezTo>
                    <a:pt x="59" y="134"/>
                    <a:pt x="58" y="137"/>
                    <a:pt x="59" y="139"/>
                  </a:cubicBezTo>
                  <a:cubicBezTo>
                    <a:pt x="61" y="143"/>
                    <a:pt x="64" y="142"/>
                    <a:pt x="66" y="144"/>
                  </a:cubicBezTo>
                  <a:cubicBezTo>
                    <a:pt x="69" y="149"/>
                    <a:pt x="64" y="152"/>
                    <a:pt x="73" y="154"/>
                  </a:cubicBezTo>
                  <a:cubicBezTo>
                    <a:pt x="78" y="155"/>
                    <a:pt x="83" y="152"/>
                    <a:pt x="87" y="158"/>
                  </a:cubicBezTo>
                  <a:cubicBezTo>
                    <a:pt x="89" y="162"/>
                    <a:pt x="87" y="167"/>
                    <a:pt x="89" y="171"/>
                  </a:cubicBezTo>
                  <a:cubicBezTo>
                    <a:pt x="91" y="175"/>
                    <a:pt x="94" y="177"/>
                    <a:pt x="97" y="180"/>
                  </a:cubicBezTo>
                  <a:cubicBezTo>
                    <a:pt x="100" y="184"/>
                    <a:pt x="101" y="189"/>
                    <a:pt x="105" y="192"/>
                  </a:cubicBezTo>
                  <a:cubicBezTo>
                    <a:pt x="107" y="194"/>
                    <a:pt x="109" y="194"/>
                    <a:pt x="111" y="196"/>
                  </a:cubicBezTo>
                  <a:cubicBezTo>
                    <a:pt x="112" y="198"/>
                    <a:pt x="111" y="200"/>
                    <a:pt x="113" y="202"/>
                  </a:cubicBezTo>
                  <a:cubicBezTo>
                    <a:pt x="116" y="205"/>
                    <a:pt x="122" y="203"/>
                    <a:pt x="126" y="205"/>
                  </a:cubicBezTo>
                  <a:cubicBezTo>
                    <a:pt x="131" y="208"/>
                    <a:pt x="127" y="211"/>
                    <a:pt x="135" y="209"/>
                  </a:cubicBezTo>
                  <a:cubicBezTo>
                    <a:pt x="134" y="219"/>
                    <a:pt x="146" y="218"/>
                    <a:pt x="142" y="209"/>
                  </a:cubicBezTo>
                  <a:cubicBezTo>
                    <a:pt x="138" y="210"/>
                    <a:pt x="137" y="208"/>
                    <a:pt x="134" y="205"/>
                  </a:cubicBezTo>
                  <a:cubicBezTo>
                    <a:pt x="132" y="203"/>
                    <a:pt x="132" y="201"/>
                    <a:pt x="129" y="199"/>
                  </a:cubicBezTo>
                  <a:cubicBezTo>
                    <a:pt x="124" y="195"/>
                    <a:pt x="120" y="192"/>
                    <a:pt x="116" y="187"/>
                  </a:cubicBezTo>
                  <a:cubicBezTo>
                    <a:pt x="112" y="181"/>
                    <a:pt x="115" y="179"/>
                    <a:pt x="113" y="172"/>
                  </a:cubicBezTo>
                  <a:cubicBezTo>
                    <a:pt x="111" y="167"/>
                    <a:pt x="107" y="164"/>
                    <a:pt x="104" y="160"/>
                  </a:cubicBezTo>
                  <a:cubicBezTo>
                    <a:pt x="102" y="157"/>
                    <a:pt x="104" y="156"/>
                    <a:pt x="100" y="152"/>
                  </a:cubicBezTo>
                  <a:cubicBezTo>
                    <a:pt x="98" y="150"/>
                    <a:pt x="95" y="150"/>
                    <a:pt x="94" y="147"/>
                  </a:cubicBezTo>
                  <a:cubicBezTo>
                    <a:pt x="92" y="143"/>
                    <a:pt x="95" y="134"/>
                    <a:pt x="95" y="129"/>
                  </a:cubicBezTo>
                  <a:cubicBezTo>
                    <a:pt x="95" y="116"/>
                    <a:pt x="97" y="104"/>
                    <a:pt x="96" y="93"/>
                  </a:cubicBezTo>
                  <a:cubicBezTo>
                    <a:pt x="95" y="87"/>
                    <a:pt x="98" y="83"/>
                    <a:pt x="98" y="78"/>
                  </a:cubicBezTo>
                  <a:cubicBezTo>
                    <a:pt x="98" y="74"/>
                    <a:pt x="94" y="68"/>
                    <a:pt x="92" y="65"/>
                  </a:cubicBezTo>
                  <a:cubicBezTo>
                    <a:pt x="101" y="64"/>
                    <a:pt x="94" y="56"/>
                    <a:pt x="96" y="50"/>
                  </a:cubicBezTo>
                  <a:cubicBezTo>
                    <a:pt x="98" y="47"/>
                    <a:pt x="101" y="47"/>
                    <a:pt x="102" y="42"/>
                  </a:cubicBezTo>
                  <a:cubicBezTo>
                    <a:pt x="102" y="39"/>
                    <a:pt x="100" y="36"/>
                    <a:pt x="102" y="33"/>
                  </a:cubicBezTo>
                  <a:cubicBezTo>
                    <a:pt x="102" y="32"/>
                    <a:pt x="106" y="32"/>
                    <a:pt x="106" y="31"/>
                  </a:cubicBezTo>
                  <a:cubicBezTo>
                    <a:pt x="107" y="29"/>
                    <a:pt x="105" y="28"/>
                    <a:pt x="105" y="27"/>
                  </a:cubicBezTo>
                  <a:cubicBezTo>
                    <a:pt x="106" y="23"/>
                    <a:pt x="104" y="22"/>
                    <a:pt x="106" y="18"/>
                  </a:cubicBezTo>
                  <a:cubicBezTo>
                    <a:pt x="107" y="15"/>
                    <a:pt x="109" y="14"/>
                    <a:pt x="110" y="11"/>
                  </a:cubicBezTo>
                  <a:cubicBezTo>
                    <a:pt x="111" y="7"/>
                    <a:pt x="110" y="4"/>
                    <a:pt x="111" y="0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07" y="1"/>
                    <a:pt x="102" y="15"/>
                    <a:pt x="98" y="21"/>
                  </a:cubicBezTo>
                  <a:cubicBezTo>
                    <a:pt x="92" y="29"/>
                    <a:pt x="94" y="37"/>
                    <a:pt x="91" y="45"/>
                  </a:cubicBezTo>
                  <a:cubicBezTo>
                    <a:pt x="89" y="49"/>
                    <a:pt x="84" y="50"/>
                    <a:pt x="83" y="55"/>
                  </a:cubicBezTo>
                  <a:cubicBezTo>
                    <a:pt x="82" y="59"/>
                    <a:pt x="85" y="62"/>
                    <a:pt x="85" y="67"/>
                  </a:cubicBezTo>
                  <a:cubicBezTo>
                    <a:pt x="84" y="74"/>
                    <a:pt x="76" y="80"/>
                    <a:pt x="74" y="87"/>
                  </a:cubicBezTo>
                  <a:cubicBezTo>
                    <a:pt x="69" y="87"/>
                    <a:pt x="64" y="87"/>
                    <a:pt x="59" y="86"/>
                  </a:cubicBezTo>
                  <a:cubicBezTo>
                    <a:pt x="59" y="84"/>
                    <a:pt x="59" y="81"/>
                    <a:pt x="60" y="78"/>
                  </a:cubicBezTo>
                  <a:cubicBezTo>
                    <a:pt x="55" y="70"/>
                    <a:pt x="46" y="82"/>
                    <a:pt x="45" y="70"/>
                  </a:cubicBezTo>
                  <a:cubicBezTo>
                    <a:pt x="38" y="73"/>
                    <a:pt x="41" y="65"/>
                    <a:pt x="41" y="60"/>
                  </a:cubicBezTo>
                  <a:cubicBezTo>
                    <a:pt x="34" y="58"/>
                    <a:pt x="19" y="57"/>
                    <a:pt x="23" y="45"/>
                  </a:cubicBezTo>
                  <a:cubicBezTo>
                    <a:pt x="20" y="45"/>
                    <a:pt x="17" y="45"/>
                    <a:pt x="15" y="44"/>
                  </a:cubicBezTo>
                  <a:cubicBezTo>
                    <a:pt x="14" y="43"/>
                    <a:pt x="14" y="40"/>
                    <a:pt x="14" y="40"/>
                  </a:cubicBezTo>
                  <a:cubicBezTo>
                    <a:pt x="12" y="39"/>
                    <a:pt x="11" y="40"/>
                    <a:pt x="10" y="39"/>
                  </a:cubicBezTo>
                  <a:cubicBezTo>
                    <a:pt x="5" y="34"/>
                    <a:pt x="6" y="30"/>
                    <a:pt x="2" y="26"/>
                  </a:cubicBezTo>
                </a:path>
              </a:pathLst>
            </a:custGeom>
            <a:solidFill>
              <a:srgbClr val="CB76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333" name="Freeform 225"/>
            <p:cNvSpPr>
              <a:spLocks/>
            </p:cNvSpPr>
            <p:nvPr/>
          </p:nvSpPr>
          <p:spPr bwMode="auto">
            <a:xfrm>
              <a:off x="2173" y="2186"/>
              <a:ext cx="326" cy="696"/>
            </a:xfrm>
            <a:custGeom>
              <a:avLst/>
              <a:gdLst>
                <a:gd name="T0" fmla="*/ 15 w 145"/>
                <a:gd name="T1" fmla="*/ 267 h 310"/>
                <a:gd name="T2" fmla="*/ 28 w 145"/>
                <a:gd name="T3" fmla="*/ 238 h 310"/>
                <a:gd name="T4" fmla="*/ 33 w 145"/>
                <a:gd name="T5" fmla="*/ 230 h 310"/>
                <a:gd name="T6" fmla="*/ 43 w 145"/>
                <a:gd name="T7" fmla="*/ 219 h 310"/>
                <a:gd name="T8" fmla="*/ 46 w 145"/>
                <a:gd name="T9" fmla="*/ 208 h 310"/>
                <a:gd name="T10" fmla="*/ 54 w 145"/>
                <a:gd name="T11" fmla="*/ 185 h 310"/>
                <a:gd name="T12" fmla="*/ 63 w 145"/>
                <a:gd name="T13" fmla="*/ 164 h 310"/>
                <a:gd name="T14" fmla="*/ 70 w 145"/>
                <a:gd name="T15" fmla="*/ 155 h 310"/>
                <a:gd name="T16" fmla="*/ 82 w 145"/>
                <a:gd name="T17" fmla="*/ 142 h 310"/>
                <a:gd name="T18" fmla="*/ 80 w 145"/>
                <a:gd name="T19" fmla="*/ 121 h 310"/>
                <a:gd name="T20" fmla="*/ 89 w 145"/>
                <a:gd name="T21" fmla="*/ 111 h 310"/>
                <a:gd name="T22" fmla="*/ 95 w 145"/>
                <a:gd name="T23" fmla="*/ 98 h 310"/>
                <a:gd name="T24" fmla="*/ 103 w 145"/>
                <a:gd name="T25" fmla="*/ 84 h 310"/>
                <a:gd name="T26" fmla="*/ 107 w 145"/>
                <a:gd name="T27" fmla="*/ 71 h 310"/>
                <a:gd name="T28" fmla="*/ 113 w 145"/>
                <a:gd name="T29" fmla="*/ 50 h 310"/>
                <a:gd name="T30" fmla="*/ 130 w 145"/>
                <a:gd name="T31" fmla="*/ 33 h 310"/>
                <a:gd name="T32" fmla="*/ 137 w 145"/>
                <a:gd name="T33" fmla="*/ 0 h 310"/>
                <a:gd name="T34" fmla="*/ 127 w 145"/>
                <a:gd name="T35" fmla="*/ 23 h 310"/>
                <a:gd name="T36" fmla="*/ 121 w 145"/>
                <a:gd name="T37" fmla="*/ 34 h 310"/>
                <a:gd name="T38" fmla="*/ 90 w 145"/>
                <a:gd name="T39" fmla="*/ 59 h 310"/>
                <a:gd name="T40" fmla="*/ 88 w 145"/>
                <a:gd name="T41" fmla="*/ 77 h 310"/>
                <a:gd name="T42" fmla="*/ 87 w 145"/>
                <a:gd name="T43" fmla="*/ 91 h 310"/>
                <a:gd name="T44" fmla="*/ 77 w 145"/>
                <a:gd name="T45" fmla="*/ 109 h 310"/>
                <a:gd name="T46" fmla="*/ 65 w 145"/>
                <a:gd name="T47" fmla="*/ 131 h 310"/>
                <a:gd name="T48" fmla="*/ 64 w 145"/>
                <a:gd name="T49" fmla="*/ 142 h 310"/>
                <a:gd name="T50" fmla="*/ 55 w 145"/>
                <a:gd name="T51" fmla="*/ 164 h 310"/>
                <a:gd name="T52" fmla="*/ 44 w 145"/>
                <a:gd name="T53" fmla="*/ 181 h 310"/>
                <a:gd name="T54" fmla="*/ 41 w 145"/>
                <a:gd name="T55" fmla="*/ 193 h 310"/>
                <a:gd name="T56" fmla="*/ 35 w 145"/>
                <a:gd name="T57" fmla="*/ 214 h 310"/>
                <a:gd name="T58" fmla="*/ 20 w 145"/>
                <a:gd name="T59" fmla="*/ 234 h 310"/>
                <a:gd name="T60" fmla="*/ 16 w 145"/>
                <a:gd name="T61" fmla="*/ 255 h 310"/>
                <a:gd name="T62" fmla="*/ 7 w 145"/>
                <a:gd name="T63" fmla="*/ 276 h 310"/>
                <a:gd name="T64" fmla="*/ 7 w 145"/>
                <a:gd name="T65" fmla="*/ 287 h 310"/>
                <a:gd name="T66" fmla="*/ 8 w 145"/>
                <a:gd name="T67" fmla="*/ 297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5" h="310">
                  <a:moveTo>
                    <a:pt x="14" y="279"/>
                  </a:moveTo>
                  <a:cubicBezTo>
                    <a:pt x="15" y="275"/>
                    <a:pt x="15" y="271"/>
                    <a:pt x="15" y="267"/>
                  </a:cubicBezTo>
                  <a:cubicBezTo>
                    <a:pt x="16" y="261"/>
                    <a:pt x="17" y="263"/>
                    <a:pt x="20" y="258"/>
                  </a:cubicBezTo>
                  <a:cubicBezTo>
                    <a:pt x="25" y="253"/>
                    <a:pt x="28" y="245"/>
                    <a:pt x="28" y="238"/>
                  </a:cubicBezTo>
                  <a:cubicBezTo>
                    <a:pt x="28" y="234"/>
                    <a:pt x="25" y="232"/>
                    <a:pt x="28" y="229"/>
                  </a:cubicBezTo>
                  <a:cubicBezTo>
                    <a:pt x="29" y="228"/>
                    <a:pt x="32" y="231"/>
                    <a:pt x="33" y="230"/>
                  </a:cubicBezTo>
                  <a:cubicBezTo>
                    <a:pt x="35" y="229"/>
                    <a:pt x="35" y="226"/>
                    <a:pt x="36" y="225"/>
                  </a:cubicBezTo>
                  <a:cubicBezTo>
                    <a:pt x="39" y="223"/>
                    <a:pt x="41" y="222"/>
                    <a:pt x="43" y="219"/>
                  </a:cubicBezTo>
                  <a:cubicBezTo>
                    <a:pt x="44" y="215"/>
                    <a:pt x="42" y="211"/>
                    <a:pt x="44" y="207"/>
                  </a:cubicBezTo>
                  <a:cubicBezTo>
                    <a:pt x="45" y="207"/>
                    <a:pt x="46" y="208"/>
                    <a:pt x="46" y="208"/>
                  </a:cubicBezTo>
                  <a:cubicBezTo>
                    <a:pt x="48" y="204"/>
                    <a:pt x="45" y="200"/>
                    <a:pt x="47" y="195"/>
                  </a:cubicBezTo>
                  <a:cubicBezTo>
                    <a:pt x="50" y="191"/>
                    <a:pt x="54" y="191"/>
                    <a:pt x="54" y="185"/>
                  </a:cubicBezTo>
                  <a:cubicBezTo>
                    <a:pt x="54" y="180"/>
                    <a:pt x="52" y="176"/>
                    <a:pt x="55" y="172"/>
                  </a:cubicBezTo>
                  <a:cubicBezTo>
                    <a:pt x="57" y="168"/>
                    <a:pt x="60" y="168"/>
                    <a:pt x="63" y="164"/>
                  </a:cubicBezTo>
                  <a:cubicBezTo>
                    <a:pt x="64" y="162"/>
                    <a:pt x="63" y="160"/>
                    <a:pt x="65" y="158"/>
                  </a:cubicBezTo>
                  <a:cubicBezTo>
                    <a:pt x="66" y="156"/>
                    <a:pt x="69" y="157"/>
                    <a:pt x="70" y="155"/>
                  </a:cubicBezTo>
                  <a:cubicBezTo>
                    <a:pt x="75" y="152"/>
                    <a:pt x="74" y="150"/>
                    <a:pt x="77" y="146"/>
                  </a:cubicBezTo>
                  <a:cubicBezTo>
                    <a:pt x="78" y="144"/>
                    <a:pt x="81" y="144"/>
                    <a:pt x="82" y="142"/>
                  </a:cubicBezTo>
                  <a:cubicBezTo>
                    <a:pt x="83" y="139"/>
                    <a:pt x="81" y="138"/>
                    <a:pt x="80" y="135"/>
                  </a:cubicBezTo>
                  <a:cubicBezTo>
                    <a:pt x="80" y="131"/>
                    <a:pt x="82" y="125"/>
                    <a:pt x="80" y="121"/>
                  </a:cubicBezTo>
                  <a:cubicBezTo>
                    <a:pt x="82" y="119"/>
                    <a:pt x="86" y="120"/>
                    <a:pt x="88" y="119"/>
                  </a:cubicBezTo>
                  <a:cubicBezTo>
                    <a:pt x="90" y="116"/>
                    <a:pt x="88" y="114"/>
                    <a:pt x="89" y="111"/>
                  </a:cubicBezTo>
                  <a:cubicBezTo>
                    <a:pt x="90" y="107"/>
                    <a:pt x="90" y="107"/>
                    <a:pt x="91" y="105"/>
                  </a:cubicBezTo>
                  <a:cubicBezTo>
                    <a:pt x="91" y="106"/>
                    <a:pt x="94" y="98"/>
                    <a:pt x="95" y="98"/>
                  </a:cubicBezTo>
                  <a:cubicBezTo>
                    <a:pt x="96" y="95"/>
                    <a:pt x="99" y="95"/>
                    <a:pt x="101" y="92"/>
                  </a:cubicBezTo>
                  <a:cubicBezTo>
                    <a:pt x="102" y="89"/>
                    <a:pt x="102" y="86"/>
                    <a:pt x="103" y="84"/>
                  </a:cubicBezTo>
                  <a:cubicBezTo>
                    <a:pt x="104" y="82"/>
                    <a:pt x="107" y="79"/>
                    <a:pt x="108" y="77"/>
                  </a:cubicBezTo>
                  <a:cubicBezTo>
                    <a:pt x="109" y="74"/>
                    <a:pt x="107" y="74"/>
                    <a:pt x="107" y="71"/>
                  </a:cubicBezTo>
                  <a:cubicBezTo>
                    <a:pt x="106" y="62"/>
                    <a:pt x="111" y="65"/>
                    <a:pt x="113" y="59"/>
                  </a:cubicBezTo>
                  <a:cubicBezTo>
                    <a:pt x="114" y="57"/>
                    <a:pt x="112" y="52"/>
                    <a:pt x="113" y="50"/>
                  </a:cubicBezTo>
                  <a:cubicBezTo>
                    <a:pt x="114" y="46"/>
                    <a:pt x="116" y="45"/>
                    <a:pt x="119" y="43"/>
                  </a:cubicBezTo>
                  <a:cubicBezTo>
                    <a:pt x="125" y="39"/>
                    <a:pt x="126" y="39"/>
                    <a:pt x="130" y="33"/>
                  </a:cubicBezTo>
                  <a:cubicBezTo>
                    <a:pt x="132" y="29"/>
                    <a:pt x="134" y="25"/>
                    <a:pt x="137" y="20"/>
                  </a:cubicBezTo>
                  <a:cubicBezTo>
                    <a:pt x="140" y="14"/>
                    <a:pt x="145" y="6"/>
                    <a:pt x="137" y="0"/>
                  </a:cubicBezTo>
                  <a:cubicBezTo>
                    <a:pt x="135" y="4"/>
                    <a:pt x="140" y="7"/>
                    <a:pt x="137" y="13"/>
                  </a:cubicBezTo>
                  <a:cubicBezTo>
                    <a:pt x="135" y="17"/>
                    <a:pt x="130" y="19"/>
                    <a:pt x="127" y="23"/>
                  </a:cubicBezTo>
                  <a:cubicBezTo>
                    <a:pt x="126" y="25"/>
                    <a:pt x="128" y="28"/>
                    <a:pt x="126" y="30"/>
                  </a:cubicBezTo>
                  <a:cubicBezTo>
                    <a:pt x="125" y="32"/>
                    <a:pt x="122" y="32"/>
                    <a:pt x="121" y="34"/>
                  </a:cubicBezTo>
                  <a:cubicBezTo>
                    <a:pt x="117" y="38"/>
                    <a:pt x="116" y="42"/>
                    <a:pt x="113" y="45"/>
                  </a:cubicBezTo>
                  <a:cubicBezTo>
                    <a:pt x="109" y="49"/>
                    <a:pt x="90" y="54"/>
                    <a:pt x="90" y="59"/>
                  </a:cubicBezTo>
                  <a:cubicBezTo>
                    <a:pt x="90" y="63"/>
                    <a:pt x="100" y="62"/>
                    <a:pt x="95" y="69"/>
                  </a:cubicBezTo>
                  <a:cubicBezTo>
                    <a:pt x="93" y="72"/>
                    <a:pt x="81" y="71"/>
                    <a:pt x="88" y="77"/>
                  </a:cubicBezTo>
                  <a:cubicBezTo>
                    <a:pt x="87" y="77"/>
                    <a:pt x="86" y="79"/>
                    <a:pt x="85" y="80"/>
                  </a:cubicBezTo>
                  <a:cubicBezTo>
                    <a:pt x="90" y="81"/>
                    <a:pt x="90" y="88"/>
                    <a:pt x="87" y="91"/>
                  </a:cubicBezTo>
                  <a:cubicBezTo>
                    <a:pt x="85" y="94"/>
                    <a:pt x="80" y="93"/>
                    <a:pt x="77" y="97"/>
                  </a:cubicBezTo>
                  <a:cubicBezTo>
                    <a:pt x="75" y="101"/>
                    <a:pt x="78" y="104"/>
                    <a:pt x="77" y="109"/>
                  </a:cubicBezTo>
                  <a:cubicBezTo>
                    <a:pt x="77" y="112"/>
                    <a:pt x="74" y="118"/>
                    <a:pt x="72" y="121"/>
                  </a:cubicBezTo>
                  <a:cubicBezTo>
                    <a:pt x="69" y="125"/>
                    <a:pt x="65" y="125"/>
                    <a:pt x="65" y="131"/>
                  </a:cubicBezTo>
                  <a:cubicBezTo>
                    <a:pt x="65" y="133"/>
                    <a:pt x="68" y="135"/>
                    <a:pt x="68" y="138"/>
                  </a:cubicBezTo>
                  <a:cubicBezTo>
                    <a:pt x="67" y="140"/>
                    <a:pt x="64" y="140"/>
                    <a:pt x="64" y="142"/>
                  </a:cubicBezTo>
                  <a:cubicBezTo>
                    <a:pt x="61" y="147"/>
                    <a:pt x="61" y="149"/>
                    <a:pt x="58" y="153"/>
                  </a:cubicBezTo>
                  <a:cubicBezTo>
                    <a:pt x="55" y="158"/>
                    <a:pt x="51" y="158"/>
                    <a:pt x="55" y="164"/>
                  </a:cubicBezTo>
                  <a:cubicBezTo>
                    <a:pt x="48" y="167"/>
                    <a:pt x="45" y="165"/>
                    <a:pt x="44" y="174"/>
                  </a:cubicBezTo>
                  <a:cubicBezTo>
                    <a:pt x="44" y="177"/>
                    <a:pt x="46" y="178"/>
                    <a:pt x="44" y="181"/>
                  </a:cubicBezTo>
                  <a:cubicBezTo>
                    <a:pt x="44" y="183"/>
                    <a:pt x="41" y="184"/>
                    <a:pt x="40" y="186"/>
                  </a:cubicBezTo>
                  <a:cubicBezTo>
                    <a:pt x="39" y="189"/>
                    <a:pt x="42" y="191"/>
                    <a:pt x="41" y="193"/>
                  </a:cubicBezTo>
                  <a:cubicBezTo>
                    <a:pt x="41" y="196"/>
                    <a:pt x="39" y="197"/>
                    <a:pt x="38" y="200"/>
                  </a:cubicBezTo>
                  <a:cubicBezTo>
                    <a:pt x="36" y="205"/>
                    <a:pt x="37" y="209"/>
                    <a:pt x="35" y="214"/>
                  </a:cubicBezTo>
                  <a:cubicBezTo>
                    <a:pt x="34" y="219"/>
                    <a:pt x="31" y="223"/>
                    <a:pt x="27" y="225"/>
                  </a:cubicBezTo>
                  <a:cubicBezTo>
                    <a:pt x="21" y="229"/>
                    <a:pt x="20" y="226"/>
                    <a:pt x="20" y="234"/>
                  </a:cubicBezTo>
                  <a:cubicBezTo>
                    <a:pt x="20" y="238"/>
                    <a:pt x="23" y="244"/>
                    <a:pt x="21" y="246"/>
                  </a:cubicBezTo>
                  <a:cubicBezTo>
                    <a:pt x="20" y="248"/>
                    <a:pt x="9" y="249"/>
                    <a:pt x="16" y="255"/>
                  </a:cubicBezTo>
                  <a:cubicBezTo>
                    <a:pt x="14" y="259"/>
                    <a:pt x="9" y="263"/>
                    <a:pt x="13" y="267"/>
                  </a:cubicBezTo>
                  <a:cubicBezTo>
                    <a:pt x="8" y="269"/>
                    <a:pt x="7" y="272"/>
                    <a:pt x="7" y="276"/>
                  </a:cubicBezTo>
                  <a:cubicBezTo>
                    <a:pt x="7" y="277"/>
                    <a:pt x="9" y="280"/>
                    <a:pt x="9" y="281"/>
                  </a:cubicBezTo>
                  <a:cubicBezTo>
                    <a:pt x="9" y="283"/>
                    <a:pt x="7" y="285"/>
                    <a:pt x="7" y="287"/>
                  </a:cubicBezTo>
                  <a:cubicBezTo>
                    <a:pt x="5" y="294"/>
                    <a:pt x="3" y="302"/>
                    <a:pt x="0" y="310"/>
                  </a:cubicBezTo>
                  <a:cubicBezTo>
                    <a:pt x="1" y="304"/>
                    <a:pt x="6" y="302"/>
                    <a:pt x="8" y="297"/>
                  </a:cubicBezTo>
                  <a:cubicBezTo>
                    <a:pt x="12" y="292"/>
                    <a:pt x="11" y="286"/>
                    <a:pt x="14" y="280"/>
                  </a:cubicBezTo>
                </a:path>
              </a:pathLst>
            </a:custGeom>
            <a:solidFill>
              <a:srgbClr val="CB76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334" name="Freeform 226"/>
            <p:cNvSpPr>
              <a:spLocks/>
            </p:cNvSpPr>
            <p:nvPr/>
          </p:nvSpPr>
          <p:spPr bwMode="auto">
            <a:xfrm>
              <a:off x="1884" y="2451"/>
              <a:ext cx="76" cy="374"/>
            </a:xfrm>
            <a:custGeom>
              <a:avLst/>
              <a:gdLst>
                <a:gd name="T0" fmla="*/ 24 w 34"/>
                <a:gd name="T1" fmla="*/ 157 h 167"/>
                <a:gd name="T2" fmla="*/ 23 w 34"/>
                <a:gd name="T3" fmla="*/ 125 h 167"/>
                <a:gd name="T4" fmla="*/ 16 w 34"/>
                <a:gd name="T5" fmla="*/ 109 h 167"/>
                <a:gd name="T6" fmla="*/ 23 w 34"/>
                <a:gd name="T7" fmla="*/ 95 h 167"/>
                <a:gd name="T8" fmla="*/ 19 w 34"/>
                <a:gd name="T9" fmla="*/ 80 h 167"/>
                <a:gd name="T10" fmla="*/ 21 w 34"/>
                <a:gd name="T11" fmla="*/ 62 h 167"/>
                <a:gd name="T12" fmla="*/ 29 w 34"/>
                <a:gd name="T13" fmla="*/ 47 h 167"/>
                <a:gd name="T14" fmla="*/ 29 w 34"/>
                <a:gd name="T15" fmla="*/ 33 h 167"/>
                <a:gd name="T16" fmla="*/ 34 w 34"/>
                <a:gd name="T17" fmla="*/ 27 h 167"/>
                <a:gd name="T18" fmla="*/ 27 w 34"/>
                <a:gd name="T19" fmla="*/ 0 h 167"/>
                <a:gd name="T20" fmla="*/ 23 w 34"/>
                <a:gd name="T21" fmla="*/ 15 h 167"/>
                <a:gd name="T22" fmla="*/ 19 w 34"/>
                <a:gd name="T23" fmla="*/ 31 h 167"/>
                <a:gd name="T24" fmla="*/ 13 w 34"/>
                <a:gd name="T25" fmla="*/ 46 h 167"/>
                <a:gd name="T26" fmla="*/ 16 w 34"/>
                <a:gd name="T27" fmla="*/ 53 h 167"/>
                <a:gd name="T28" fmla="*/ 12 w 34"/>
                <a:gd name="T29" fmla="*/ 59 h 167"/>
                <a:gd name="T30" fmla="*/ 10 w 34"/>
                <a:gd name="T31" fmla="*/ 73 h 167"/>
                <a:gd name="T32" fmla="*/ 6 w 34"/>
                <a:gd name="T33" fmla="*/ 89 h 167"/>
                <a:gd name="T34" fmla="*/ 2 w 34"/>
                <a:gd name="T35" fmla="*/ 119 h 167"/>
                <a:gd name="T36" fmla="*/ 3 w 34"/>
                <a:gd name="T37" fmla="*/ 135 h 167"/>
                <a:gd name="T38" fmla="*/ 11 w 34"/>
                <a:gd name="T39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" h="167">
                  <a:moveTo>
                    <a:pt x="24" y="157"/>
                  </a:moveTo>
                  <a:cubicBezTo>
                    <a:pt x="12" y="148"/>
                    <a:pt x="27" y="135"/>
                    <a:pt x="23" y="125"/>
                  </a:cubicBezTo>
                  <a:cubicBezTo>
                    <a:pt x="20" y="119"/>
                    <a:pt x="16" y="116"/>
                    <a:pt x="16" y="109"/>
                  </a:cubicBezTo>
                  <a:cubicBezTo>
                    <a:pt x="16" y="102"/>
                    <a:pt x="21" y="100"/>
                    <a:pt x="23" y="95"/>
                  </a:cubicBezTo>
                  <a:cubicBezTo>
                    <a:pt x="24" y="90"/>
                    <a:pt x="19" y="85"/>
                    <a:pt x="19" y="80"/>
                  </a:cubicBezTo>
                  <a:cubicBezTo>
                    <a:pt x="19" y="74"/>
                    <a:pt x="21" y="68"/>
                    <a:pt x="21" y="62"/>
                  </a:cubicBezTo>
                  <a:cubicBezTo>
                    <a:pt x="22" y="55"/>
                    <a:pt x="28" y="53"/>
                    <a:pt x="29" y="47"/>
                  </a:cubicBezTo>
                  <a:cubicBezTo>
                    <a:pt x="30" y="41"/>
                    <a:pt x="24" y="40"/>
                    <a:pt x="29" y="33"/>
                  </a:cubicBezTo>
                  <a:cubicBezTo>
                    <a:pt x="30" y="31"/>
                    <a:pt x="32" y="29"/>
                    <a:pt x="34" y="27"/>
                  </a:cubicBezTo>
                  <a:cubicBezTo>
                    <a:pt x="26" y="20"/>
                    <a:pt x="33" y="8"/>
                    <a:pt x="27" y="0"/>
                  </a:cubicBezTo>
                  <a:cubicBezTo>
                    <a:pt x="24" y="3"/>
                    <a:pt x="24" y="11"/>
                    <a:pt x="23" y="15"/>
                  </a:cubicBezTo>
                  <a:cubicBezTo>
                    <a:pt x="21" y="20"/>
                    <a:pt x="20" y="25"/>
                    <a:pt x="19" y="31"/>
                  </a:cubicBezTo>
                  <a:cubicBezTo>
                    <a:pt x="19" y="36"/>
                    <a:pt x="14" y="41"/>
                    <a:pt x="13" y="46"/>
                  </a:cubicBezTo>
                  <a:cubicBezTo>
                    <a:pt x="13" y="49"/>
                    <a:pt x="16" y="51"/>
                    <a:pt x="16" y="53"/>
                  </a:cubicBezTo>
                  <a:cubicBezTo>
                    <a:pt x="15" y="56"/>
                    <a:pt x="13" y="57"/>
                    <a:pt x="12" y="59"/>
                  </a:cubicBezTo>
                  <a:cubicBezTo>
                    <a:pt x="10" y="65"/>
                    <a:pt x="12" y="68"/>
                    <a:pt x="10" y="73"/>
                  </a:cubicBezTo>
                  <a:cubicBezTo>
                    <a:pt x="7" y="79"/>
                    <a:pt x="7" y="82"/>
                    <a:pt x="6" y="89"/>
                  </a:cubicBezTo>
                  <a:cubicBezTo>
                    <a:pt x="4" y="100"/>
                    <a:pt x="0" y="107"/>
                    <a:pt x="2" y="119"/>
                  </a:cubicBezTo>
                  <a:cubicBezTo>
                    <a:pt x="2" y="124"/>
                    <a:pt x="2" y="130"/>
                    <a:pt x="3" y="135"/>
                  </a:cubicBezTo>
                  <a:cubicBezTo>
                    <a:pt x="5" y="145"/>
                    <a:pt x="7" y="158"/>
                    <a:pt x="11" y="167"/>
                  </a:cubicBezTo>
                </a:path>
              </a:pathLst>
            </a:custGeom>
            <a:solidFill>
              <a:srgbClr val="CF83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335" name="Freeform 227"/>
            <p:cNvSpPr>
              <a:spLocks/>
            </p:cNvSpPr>
            <p:nvPr/>
          </p:nvSpPr>
          <p:spPr bwMode="auto">
            <a:xfrm>
              <a:off x="1895" y="2615"/>
              <a:ext cx="121" cy="424"/>
            </a:xfrm>
            <a:custGeom>
              <a:avLst/>
              <a:gdLst>
                <a:gd name="T0" fmla="*/ 9 w 54"/>
                <a:gd name="T1" fmla="*/ 0 h 189"/>
                <a:gd name="T2" fmla="*/ 1 w 54"/>
                <a:gd name="T3" fmla="*/ 27 h 189"/>
                <a:gd name="T4" fmla="*/ 3 w 54"/>
                <a:gd name="T5" fmla="*/ 32 h 189"/>
                <a:gd name="T6" fmla="*/ 1 w 54"/>
                <a:gd name="T7" fmla="*/ 39 h 189"/>
                <a:gd name="T8" fmla="*/ 0 w 54"/>
                <a:gd name="T9" fmla="*/ 53 h 189"/>
                <a:gd name="T10" fmla="*/ 6 w 54"/>
                <a:gd name="T11" fmla="*/ 84 h 189"/>
                <a:gd name="T12" fmla="*/ 7 w 54"/>
                <a:gd name="T13" fmla="*/ 99 h 189"/>
                <a:gd name="T14" fmla="*/ 9 w 54"/>
                <a:gd name="T15" fmla="*/ 105 h 189"/>
                <a:gd name="T16" fmla="*/ 6 w 54"/>
                <a:gd name="T17" fmla="*/ 114 h 189"/>
                <a:gd name="T18" fmla="*/ 9 w 54"/>
                <a:gd name="T19" fmla="*/ 127 h 189"/>
                <a:gd name="T20" fmla="*/ 9 w 54"/>
                <a:gd name="T21" fmla="*/ 135 h 189"/>
                <a:gd name="T22" fmla="*/ 14 w 54"/>
                <a:gd name="T23" fmla="*/ 139 h 189"/>
                <a:gd name="T24" fmla="*/ 18 w 54"/>
                <a:gd name="T25" fmla="*/ 152 h 189"/>
                <a:gd name="T26" fmla="*/ 23 w 54"/>
                <a:gd name="T27" fmla="*/ 156 h 189"/>
                <a:gd name="T28" fmla="*/ 25 w 54"/>
                <a:gd name="T29" fmla="*/ 164 h 189"/>
                <a:gd name="T30" fmla="*/ 31 w 54"/>
                <a:gd name="T31" fmla="*/ 170 h 189"/>
                <a:gd name="T32" fmla="*/ 36 w 54"/>
                <a:gd name="T33" fmla="*/ 179 h 189"/>
                <a:gd name="T34" fmla="*/ 45 w 54"/>
                <a:gd name="T35" fmla="*/ 182 h 189"/>
                <a:gd name="T36" fmla="*/ 54 w 54"/>
                <a:gd name="T37" fmla="*/ 189 h 189"/>
                <a:gd name="T38" fmla="*/ 40 w 54"/>
                <a:gd name="T39" fmla="*/ 168 h 189"/>
                <a:gd name="T40" fmla="*/ 29 w 54"/>
                <a:gd name="T41" fmla="*/ 152 h 189"/>
                <a:gd name="T42" fmla="*/ 25 w 54"/>
                <a:gd name="T43" fmla="*/ 140 h 189"/>
                <a:gd name="T44" fmla="*/ 22 w 54"/>
                <a:gd name="T45" fmla="*/ 134 h 189"/>
                <a:gd name="T46" fmla="*/ 24 w 54"/>
                <a:gd name="T47" fmla="*/ 126 h 189"/>
                <a:gd name="T48" fmla="*/ 18 w 54"/>
                <a:gd name="T49" fmla="*/ 112 h 189"/>
                <a:gd name="T50" fmla="*/ 17 w 54"/>
                <a:gd name="T51" fmla="*/ 104 h 189"/>
                <a:gd name="T52" fmla="*/ 13 w 54"/>
                <a:gd name="T53" fmla="*/ 97 h 189"/>
                <a:gd name="T54" fmla="*/ 14 w 54"/>
                <a:gd name="T55" fmla="*/ 89 h 189"/>
                <a:gd name="T56" fmla="*/ 11 w 54"/>
                <a:gd name="T57" fmla="*/ 82 h 189"/>
                <a:gd name="T58" fmla="*/ 11 w 54"/>
                <a:gd name="T59" fmla="*/ 68 h 189"/>
                <a:gd name="T60" fmla="*/ 7 w 54"/>
                <a:gd name="T61" fmla="*/ 61 h 189"/>
                <a:gd name="T62" fmla="*/ 7 w 54"/>
                <a:gd name="T63" fmla="*/ 53 h 189"/>
                <a:gd name="T64" fmla="*/ 4 w 54"/>
                <a:gd name="T65" fmla="*/ 47 h 189"/>
                <a:gd name="T66" fmla="*/ 6 w 54"/>
                <a:gd name="T67" fmla="*/ 39 h 189"/>
                <a:gd name="T68" fmla="*/ 6 w 54"/>
                <a:gd name="T69" fmla="*/ 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4" h="189">
                  <a:moveTo>
                    <a:pt x="9" y="0"/>
                  </a:moveTo>
                  <a:cubicBezTo>
                    <a:pt x="6" y="5"/>
                    <a:pt x="0" y="21"/>
                    <a:pt x="1" y="27"/>
                  </a:cubicBezTo>
                  <a:cubicBezTo>
                    <a:pt x="1" y="29"/>
                    <a:pt x="3" y="31"/>
                    <a:pt x="3" y="32"/>
                  </a:cubicBezTo>
                  <a:cubicBezTo>
                    <a:pt x="3" y="36"/>
                    <a:pt x="2" y="36"/>
                    <a:pt x="1" y="39"/>
                  </a:cubicBezTo>
                  <a:cubicBezTo>
                    <a:pt x="0" y="44"/>
                    <a:pt x="3" y="50"/>
                    <a:pt x="0" y="53"/>
                  </a:cubicBezTo>
                  <a:cubicBezTo>
                    <a:pt x="7" y="57"/>
                    <a:pt x="4" y="77"/>
                    <a:pt x="6" y="84"/>
                  </a:cubicBezTo>
                  <a:cubicBezTo>
                    <a:pt x="7" y="89"/>
                    <a:pt x="6" y="94"/>
                    <a:pt x="7" y="99"/>
                  </a:cubicBezTo>
                  <a:cubicBezTo>
                    <a:pt x="7" y="101"/>
                    <a:pt x="9" y="103"/>
                    <a:pt x="9" y="105"/>
                  </a:cubicBezTo>
                  <a:cubicBezTo>
                    <a:pt x="9" y="108"/>
                    <a:pt x="7" y="111"/>
                    <a:pt x="6" y="114"/>
                  </a:cubicBezTo>
                  <a:cubicBezTo>
                    <a:pt x="5" y="121"/>
                    <a:pt x="7" y="121"/>
                    <a:pt x="9" y="127"/>
                  </a:cubicBezTo>
                  <a:cubicBezTo>
                    <a:pt x="9" y="129"/>
                    <a:pt x="8" y="132"/>
                    <a:pt x="9" y="135"/>
                  </a:cubicBezTo>
                  <a:cubicBezTo>
                    <a:pt x="10" y="136"/>
                    <a:pt x="13" y="137"/>
                    <a:pt x="14" y="139"/>
                  </a:cubicBezTo>
                  <a:cubicBezTo>
                    <a:pt x="16" y="143"/>
                    <a:pt x="15" y="148"/>
                    <a:pt x="18" y="152"/>
                  </a:cubicBezTo>
                  <a:cubicBezTo>
                    <a:pt x="19" y="154"/>
                    <a:pt x="22" y="155"/>
                    <a:pt x="23" y="156"/>
                  </a:cubicBezTo>
                  <a:cubicBezTo>
                    <a:pt x="24" y="159"/>
                    <a:pt x="23" y="161"/>
                    <a:pt x="25" y="164"/>
                  </a:cubicBezTo>
                  <a:cubicBezTo>
                    <a:pt x="27" y="166"/>
                    <a:pt x="30" y="167"/>
                    <a:pt x="31" y="170"/>
                  </a:cubicBezTo>
                  <a:cubicBezTo>
                    <a:pt x="33" y="173"/>
                    <a:pt x="33" y="176"/>
                    <a:pt x="36" y="179"/>
                  </a:cubicBezTo>
                  <a:cubicBezTo>
                    <a:pt x="39" y="181"/>
                    <a:pt x="42" y="180"/>
                    <a:pt x="45" y="182"/>
                  </a:cubicBezTo>
                  <a:cubicBezTo>
                    <a:pt x="49" y="183"/>
                    <a:pt x="50" y="187"/>
                    <a:pt x="54" y="189"/>
                  </a:cubicBezTo>
                  <a:cubicBezTo>
                    <a:pt x="52" y="180"/>
                    <a:pt x="46" y="174"/>
                    <a:pt x="40" y="168"/>
                  </a:cubicBezTo>
                  <a:cubicBezTo>
                    <a:pt x="35" y="163"/>
                    <a:pt x="32" y="158"/>
                    <a:pt x="29" y="152"/>
                  </a:cubicBezTo>
                  <a:cubicBezTo>
                    <a:pt x="31" y="148"/>
                    <a:pt x="27" y="144"/>
                    <a:pt x="25" y="140"/>
                  </a:cubicBezTo>
                  <a:cubicBezTo>
                    <a:pt x="24" y="138"/>
                    <a:pt x="22" y="136"/>
                    <a:pt x="22" y="134"/>
                  </a:cubicBezTo>
                  <a:cubicBezTo>
                    <a:pt x="21" y="130"/>
                    <a:pt x="24" y="129"/>
                    <a:pt x="24" y="126"/>
                  </a:cubicBezTo>
                  <a:cubicBezTo>
                    <a:pt x="24" y="121"/>
                    <a:pt x="19" y="117"/>
                    <a:pt x="18" y="112"/>
                  </a:cubicBezTo>
                  <a:cubicBezTo>
                    <a:pt x="17" y="110"/>
                    <a:pt x="18" y="106"/>
                    <a:pt x="17" y="104"/>
                  </a:cubicBezTo>
                  <a:cubicBezTo>
                    <a:pt x="17" y="102"/>
                    <a:pt x="14" y="100"/>
                    <a:pt x="13" y="97"/>
                  </a:cubicBezTo>
                  <a:cubicBezTo>
                    <a:pt x="13" y="94"/>
                    <a:pt x="15" y="92"/>
                    <a:pt x="14" y="89"/>
                  </a:cubicBezTo>
                  <a:cubicBezTo>
                    <a:pt x="14" y="86"/>
                    <a:pt x="12" y="84"/>
                    <a:pt x="11" y="82"/>
                  </a:cubicBezTo>
                  <a:cubicBezTo>
                    <a:pt x="9" y="76"/>
                    <a:pt x="12" y="73"/>
                    <a:pt x="11" y="68"/>
                  </a:cubicBezTo>
                  <a:cubicBezTo>
                    <a:pt x="10" y="65"/>
                    <a:pt x="8" y="64"/>
                    <a:pt x="7" y="61"/>
                  </a:cubicBezTo>
                  <a:cubicBezTo>
                    <a:pt x="6" y="59"/>
                    <a:pt x="8" y="55"/>
                    <a:pt x="7" y="53"/>
                  </a:cubicBezTo>
                  <a:cubicBezTo>
                    <a:pt x="6" y="51"/>
                    <a:pt x="4" y="50"/>
                    <a:pt x="4" y="47"/>
                  </a:cubicBezTo>
                  <a:cubicBezTo>
                    <a:pt x="3" y="44"/>
                    <a:pt x="5" y="42"/>
                    <a:pt x="6" y="39"/>
                  </a:cubicBezTo>
                  <a:cubicBezTo>
                    <a:pt x="7" y="29"/>
                    <a:pt x="6" y="19"/>
                    <a:pt x="6" y="9"/>
                  </a:cubicBezTo>
                </a:path>
              </a:pathLst>
            </a:custGeom>
            <a:solidFill>
              <a:srgbClr val="CB76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336" name="Freeform 228"/>
            <p:cNvSpPr>
              <a:spLocks/>
            </p:cNvSpPr>
            <p:nvPr/>
          </p:nvSpPr>
          <p:spPr bwMode="auto">
            <a:xfrm>
              <a:off x="1978" y="2022"/>
              <a:ext cx="420" cy="808"/>
            </a:xfrm>
            <a:custGeom>
              <a:avLst/>
              <a:gdLst>
                <a:gd name="T0" fmla="*/ 37 w 187"/>
                <a:gd name="T1" fmla="*/ 36 h 360"/>
                <a:gd name="T2" fmla="*/ 36 w 187"/>
                <a:gd name="T3" fmla="*/ 66 h 360"/>
                <a:gd name="T4" fmla="*/ 39 w 187"/>
                <a:gd name="T5" fmla="*/ 98 h 360"/>
                <a:gd name="T6" fmla="*/ 31 w 187"/>
                <a:gd name="T7" fmla="*/ 119 h 360"/>
                <a:gd name="T8" fmla="*/ 26 w 187"/>
                <a:gd name="T9" fmla="*/ 139 h 360"/>
                <a:gd name="T10" fmla="*/ 20 w 187"/>
                <a:gd name="T11" fmla="*/ 168 h 360"/>
                <a:gd name="T12" fmla="*/ 16 w 187"/>
                <a:gd name="T13" fmla="*/ 199 h 360"/>
                <a:gd name="T14" fmla="*/ 12 w 187"/>
                <a:gd name="T15" fmla="*/ 228 h 360"/>
                <a:gd name="T16" fmla="*/ 7 w 187"/>
                <a:gd name="T17" fmla="*/ 253 h 360"/>
                <a:gd name="T18" fmla="*/ 8 w 187"/>
                <a:gd name="T19" fmla="*/ 275 h 360"/>
                <a:gd name="T20" fmla="*/ 3 w 187"/>
                <a:gd name="T21" fmla="*/ 305 h 360"/>
                <a:gd name="T22" fmla="*/ 34 w 187"/>
                <a:gd name="T23" fmla="*/ 358 h 360"/>
                <a:gd name="T24" fmla="*/ 64 w 187"/>
                <a:gd name="T25" fmla="*/ 317 h 360"/>
                <a:gd name="T26" fmla="*/ 66 w 187"/>
                <a:gd name="T27" fmla="*/ 289 h 360"/>
                <a:gd name="T28" fmla="*/ 77 w 187"/>
                <a:gd name="T29" fmla="*/ 259 h 360"/>
                <a:gd name="T30" fmla="*/ 79 w 187"/>
                <a:gd name="T31" fmla="*/ 229 h 360"/>
                <a:gd name="T32" fmla="*/ 86 w 187"/>
                <a:gd name="T33" fmla="*/ 201 h 360"/>
                <a:gd name="T34" fmla="*/ 102 w 187"/>
                <a:gd name="T35" fmla="*/ 187 h 360"/>
                <a:gd name="T36" fmla="*/ 112 w 187"/>
                <a:gd name="T37" fmla="*/ 178 h 360"/>
                <a:gd name="T38" fmla="*/ 126 w 187"/>
                <a:gd name="T39" fmla="*/ 153 h 360"/>
                <a:gd name="T40" fmla="*/ 129 w 187"/>
                <a:gd name="T41" fmla="*/ 133 h 360"/>
                <a:gd name="T42" fmla="*/ 143 w 187"/>
                <a:gd name="T43" fmla="*/ 103 h 360"/>
                <a:gd name="T44" fmla="*/ 157 w 187"/>
                <a:gd name="T45" fmla="*/ 100 h 360"/>
                <a:gd name="T46" fmla="*/ 169 w 187"/>
                <a:gd name="T47" fmla="*/ 91 h 360"/>
                <a:gd name="T48" fmla="*/ 180 w 187"/>
                <a:gd name="T49" fmla="*/ 75 h 360"/>
                <a:gd name="T50" fmla="*/ 184 w 187"/>
                <a:gd name="T51" fmla="*/ 62 h 360"/>
                <a:gd name="T52" fmla="*/ 164 w 187"/>
                <a:gd name="T53" fmla="*/ 67 h 360"/>
                <a:gd name="T54" fmla="*/ 149 w 187"/>
                <a:gd name="T55" fmla="*/ 64 h 360"/>
                <a:gd name="T56" fmla="*/ 138 w 187"/>
                <a:gd name="T57" fmla="*/ 43 h 360"/>
                <a:gd name="T58" fmla="*/ 130 w 187"/>
                <a:gd name="T59" fmla="*/ 33 h 360"/>
                <a:gd name="T60" fmla="*/ 105 w 187"/>
                <a:gd name="T61" fmla="*/ 15 h 360"/>
                <a:gd name="T62" fmla="*/ 80 w 187"/>
                <a:gd name="T63" fmla="*/ 0 h 360"/>
                <a:gd name="T64" fmla="*/ 58 w 187"/>
                <a:gd name="T65" fmla="*/ 5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7" h="360">
                  <a:moveTo>
                    <a:pt x="53" y="5"/>
                  </a:moveTo>
                  <a:cubicBezTo>
                    <a:pt x="45" y="13"/>
                    <a:pt x="36" y="23"/>
                    <a:pt x="37" y="36"/>
                  </a:cubicBezTo>
                  <a:cubicBezTo>
                    <a:pt x="37" y="42"/>
                    <a:pt x="42" y="46"/>
                    <a:pt x="41" y="53"/>
                  </a:cubicBezTo>
                  <a:cubicBezTo>
                    <a:pt x="40" y="58"/>
                    <a:pt x="36" y="61"/>
                    <a:pt x="36" y="66"/>
                  </a:cubicBezTo>
                  <a:cubicBezTo>
                    <a:pt x="36" y="72"/>
                    <a:pt x="40" y="77"/>
                    <a:pt x="40" y="83"/>
                  </a:cubicBezTo>
                  <a:cubicBezTo>
                    <a:pt x="39" y="88"/>
                    <a:pt x="38" y="91"/>
                    <a:pt x="39" y="98"/>
                  </a:cubicBezTo>
                  <a:cubicBezTo>
                    <a:pt x="40" y="104"/>
                    <a:pt x="39" y="106"/>
                    <a:pt x="35" y="112"/>
                  </a:cubicBezTo>
                  <a:cubicBezTo>
                    <a:pt x="34" y="114"/>
                    <a:pt x="32" y="116"/>
                    <a:pt x="31" y="119"/>
                  </a:cubicBezTo>
                  <a:cubicBezTo>
                    <a:pt x="31" y="122"/>
                    <a:pt x="34" y="123"/>
                    <a:pt x="33" y="127"/>
                  </a:cubicBezTo>
                  <a:cubicBezTo>
                    <a:pt x="31" y="132"/>
                    <a:pt x="26" y="133"/>
                    <a:pt x="26" y="139"/>
                  </a:cubicBezTo>
                  <a:cubicBezTo>
                    <a:pt x="26" y="143"/>
                    <a:pt x="29" y="152"/>
                    <a:pt x="30" y="155"/>
                  </a:cubicBezTo>
                  <a:cubicBezTo>
                    <a:pt x="27" y="159"/>
                    <a:pt x="22" y="164"/>
                    <a:pt x="20" y="168"/>
                  </a:cubicBezTo>
                  <a:cubicBezTo>
                    <a:pt x="16" y="174"/>
                    <a:pt x="21" y="178"/>
                    <a:pt x="20" y="184"/>
                  </a:cubicBezTo>
                  <a:cubicBezTo>
                    <a:pt x="19" y="190"/>
                    <a:pt x="15" y="193"/>
                    <a:pt x="16" y="199"/>
                  </a:cubicBezTo>
                  <a:cubicBezTo>
                    <a:pt x="16" y="205"/>
                    <a:pt x="19" y="206"/>
                    <a:pt x="17" y="213"/>
                  </a:cubicBezTo>
                  <a:cubicBezTo>
                    <a:pt x="15" y="218"/>
                    <a:pt x="12" y="222"/>
                    <a:pt x="12" y="228"/>
                  </a:cubicBezTo>
                  <a:cubicBezTo>
                    <a:pt x="12" y="235"/>
                    <a:pt x="15" y="238"/>
                    <a:pt x="12" y="244"/>
                  </a:cubicBezTo>
                  <a:cubicBezTo>
                    <a:pt x="10" y="247"/>
                    <a:pt x="8" y="250"/>
                    <a:pt x="7" y="253"/>
                  </a:cubicBezTo>
                  <a:cubicBezTo>
                    <a:pt x="6" y="256"/>
                    <a:pt x="8" y="257"/>
                    <a:pt x="8" y="261"/>
                  </a:cubicBezTo>
                  <a:cubicBezTo>
                    <a:pt x="8" y="266"/>
                    <a:pt x="6" y="268"/>
                    <a:pt x="8" y="275"/>
                  </a:cubicBezTo>
                  <a:cubicBezTo>
                    <a:pt x="11" y="281"/>
                    <a:pt x="12" y="282"/>
                    <a:pt x="8" y="289"/>
                  </a:cubicBezTo>
                  <a:cubicBezTo>
                    <a:pt x="6" y="295"/>
                    <a:pt x="4" y="300"/>
                    <a:pt x="3" y="305"/>
                  </a:cubicBezTo>
                  <a:cubicBezTo>
                    <a:pt x="0" y="317"/>
                    <a:pt x="8" y="324"/>
                    <a:pt x="15" y="332"/>
                  </a:cubicBezTo>
                  <a:cubicBezTo>
                    <a:pt x="20" y="338"/>
                    <a:pt x="24" y="360"/>
                    <a:pt x="34" y="358"/>
                  </a:cubicBezTo>
                  <a:cubicBezTo>
                    <a:pt x="49" y="356"/>
                    <a:pt x="41" y="338"/>
                    <a:pt x="42" y="330"/>
                  </a:cubicBezTo>
                  <a:cubicBezTo>
                    <a:pt x="42" y="317"/>
                    <a:pt x="57" y="326"/>
                    <a:pt x="64" y="317"/>
                  </a:cubicBezTo>
                  <a:cubicBezTo>
                    <a:pt x="67" y="314"/>
                    <a:pt x="70" y="307"/>
                    <a:pt x="69" y="304"/>
                  </a:cubicBezTo>
                  <a:cubicBezTo>
                    <a:pt x="68" y="299"/>
                    <a:pt x="66" y="295"/>
                    <a:pt x="66" y="289"/>
                  </a:cubicBezTo>
                  <a:cubicBezTo>
                    <a:pt x="73" y="287"/>
                    <a:pt x="68" y="278"/>
                    <a:pt x="68" y="274"/>
                  </a:cubicBezTo>
                  <a:cubicBezTo>
                    <a:pt x="68" y="267"/>
                    <a:pt x="72" y="263"/>
                    <a:pt x="77" y="259"/>
                  </a:cubicBezTo>
                  <a:cubicBezTo>
                    <a:pt x="83" y="255"/>
                    <a:pt x="86" y="253"/>
                    <a:pt x="84" y="245"/>
                  </a:cubicBezTo>
                  <a:cubicBezTo>
                    <a:pt x="82" y="240"/>
                    <a:pt x="79" y="235"/>
                    <a:pt x="79" y="229"/>
                  </a:cubicBezTo>
                  <a:cubicBezTo>
                    <a:pt x="78" y="222"/>
                    <a:pt x="80" y="219"/>
                    <a:pt x="83" y="213"/>
                  </a:cubicBezTo>
                  <a:cubicBezTo>
                    <a:pt x="87" y="208"/>
                    <a:pt x="86" y="207"/>
                    <a:pt x="86" y="201"/>
                  </a:cubicBezTo>
                  <a:cubicBezTo>
                    <a:pt x="85" y="197"/>
                    <a:pt x="83" y="187"/>
                    <a:pt x="89" y="187"/>
                  </a:cubicBezTo>
                  <a:cubicBezTo>
                    <a:pt x="93" y="187"/>
                    <a:pt x="99" y="198"/>
                    <a:pt x="102" y="187"/>
                  </a:cubicBezTo>
                  <a:cubicBezTo>
                    <a:pt x="105" y="187"/>
                    <a:pt x="109" y="186"/>
                    <a:pt x="110" y="184"/>
                  </a:cubicBezTo>
                  <a:cubicBezTo>
                    <a:pt x="113" y="182"/>
                    <a:pt x="110" y="181"/>
                    <a:pt x="112" y="178"/>
                  </a:cubicBezTo>
                  <a:cubicBezTo>
                    <a:pt x="114" y="172"/>
                    <a:pt x="120" y="168"/>
                    <a:pt x="123" y="162"/>
                  </a:cubicBezTo>
                  <a:cubicBezTo>
                    <a:pt x="124" y="159"/>
                    <a:pt x="126" y="157"/>
                    <a:pt x="126" y="153"/>
                  </a:cubicBezTo>
                  <a:cubicBezTo>
                    <a:pt x="125" y="150"/>
                    <a:pt x="123" y="151"/>
                    <a:pt x="122" y="148"/>
                  </a:cubicBezTo>
                  <a:cubicBezTo>
                    <a:pt x="121" y="143"/>
                    <a:pt x="123" y="131"/>
                    <a:pt x="129" y="133"/>
                  </a:cubicBezTo>
                  <a:cubicBezTo>
                    <a:pt x="131" y="126"/>
                    <a:pt x="132" y="120"/>
                    <a:pt x="133" y="112"/>
                  </a:cubicBezTo>
                  <a:cubicBezTo>
                    <a:pt x="133" y="108"/>
                    <a:pt x="139" y="93"/>
                    <a:pt x="143" y="103"/>
                  </a:cubicBezTo>
                  <a:cubicBezTo>
                    <a:pt x="145" y="102"/>
                    <a:pt x="147" y="100"/>
                    <a:pt x="149" y="99"/>
                  </a:cubicBezTo>
                  <a:cubicBezTo>
                    <a:pt x="151" y="99"/>
                    <a:pt x="154" y="102"/>
                    <a:pt x="157" y="100"/>
                  </a:cubicBezTo>
                  <a:cubicBezTo>
                    <a:pt x="160" y="99"/>
                    <a:pt x="158" y="96"/>
                    <a:pt x="161" y="94"/>
                  </a:cubicBezTo>
                  <a:cubicBezTo>
                    <a:pt x="163" y="92"/>
                    <a:pt x="167" y="92"/>
                    <a:pt x="169" y="91"/>
                  </a:cubicBezTo>
                  <a:cubicBezTo>
                    <a:pt x="174" y="89"/>
                    <a:pt x="178" y="87"/>
                    <a:pt x="180" y="82"/>
                  </a:cubicBezTo>
                  <a:cubicBezTo>
                    <a:pt x="181" y="79"/>
                    <a:pt x="179" y="77"/>
                    <a:pt x="180" y="75"/>
                  </a:cubicBezTo>
                  <a:cubicBezTo>
                    <a:pt x="181" y="72"/>
                    <a:pt x="184" y="71"/>
                    <a:pt x="185" y="68"/>
                  </a:cubicBezTo>
                  <a:cubicBezTo>
                    <a:pt x="186" y="66"/>
                    <a:pt x="187" y="65"/>
                    <a:pt x="184" y="62"/>
                  </a:cubicBezTo>
                  <a:cubicBezTo>
                    <a:pt x="180" y="57"/>
                    <a:pt x="181" y="61"/>
                    <a:pt x="178" y="64"/>
                  </a:cubicBezTo>
                  <a:cubicBezTo>
                    <a:pt x="172" y="68"/>
                    <a:pt x="172" y="71"/>
                    <a:pt x="164" y="67"/>
                  </a:cubicBezTo>
                  <a:cubicBezTo>
                    <a:pt x="162" y="66"/>
                    <a:pt x="163" y="64"/>
                    <a:pt x="159" y="64"/>
                  </a:cubicBezTo>
                  <a:cubicBezTo>
                    <a:pt x="156" y="63"/>
                    <a:pt x="152" y="65"/>
                    <a:pt x="149" y="64"/>
                  </a:cubicBezTo>
                  <a:cubicBezTo>
                    <a:pt x="141" y="63"/>
                    <a:pt x="140" y="60"/>
                    <a:pt x="140" y="52"/>
                  </a:cubicBezTo>
                  <a:cubicBezTo>
                    <a:pt x="140" y="48"/>
                    <a:pt x="143" y="46"/>
                    <a:pt x="138" y="43"/>
                  </a:cubicBezTo>
                  <a:cubicBezTo>
                    <a:pt x="135" y="40"/>
                    <a:pt x="130" y="42"/>
                    <a:pt x="126" y="40"/>
                  </a:cubicBezTo>
                  <a:cubicBezTo>
                    <a:pt x="128" y="37"/>
                    <a:pt x="130" y="35"/>
                    <a:pt x="130" y="33"/>
                  </a:cubicBezTo>
                  <a:cubicBezTo>
                    <a:pt x="122" y="31"/>
                    <a:pt x="125" y="25"/>
                    <a:pt x="122" y="19"/>
                  </a:cubicBezTo>
                  <a:cubicBezTo>
                    <a:pt x="118" y="10"/>
                    <a:pt x="113" y="14"/>
                    <a:pt x="105" y="15"/>
                  </a:cubicBezTo>
                  <a:cubicBezTo>
                    <a:pt x="99" y="16"/>
                    <a:pt x="93" y="15"/>
                    <a:pt x="87" y="13"/>
                  </a:cubicBezTo>
                  <a:cubicBezTo>
                    <a:pt x="78" y="9"/>
                    <a:pt x="85" y="5"/>
                    <a:pt x="80" y="0"/>
                  </a:cubicBezTo>
                  <a:cubicBezTo>
                    <a:pt x="76" y="1"/>
                    <a:pt x="73" y="4"/>
                    <a:pt x="69" y="5"/>
                  </a:cubicBezTo>
                  <a:cubicBezTo>
                    <a:pt x="65" y="5"/>
                    <a:pt x="61" y="2"/>
                    <a:pt x="58" y="5"/>
                  </a:cubicBezTo>
                </a:path>
              </a:pathLst>
            </a:custGeom>
            <a:solidFill>
              <a:srgbClr val="D99E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337" name="Freeform 229"/>
            <p:cNvSpPr>
              <a:spLocks/>
            </p:cNvSpPr>
            <p:nvPr/>
          </p:nvSpPr>
          <p:spPr bwMode="auto">
            <a:xfrm>
              <a:off x="2054" y="2128"/>
              <a:ext cx="193" cy="516"/>
            </a:xfrm>
            <a:custGeom>
              <a:avLst/>
              <a:gdLst>
                <a:gd name="T0" fmla="*/ 23 w 86"/>
                <a:gd name="T1" fmla="*/ 67 h 230"/>
                <a:gd name="T2" fmla="*/ 17 w 86"/>
                <a:gd name="T3" fmla="*/ 79 h 230"/>
                <a:gd name="T4" fmla="*/ 21 w 86"/>
                <a:gd name="T5" fmla="*/ 94 h 230"/>
                <a:gd name="T6" fmla="*/ 19 w 86"/>
                <a:gd name="T7" fmla="*/ 101 h 230"/>
                <a:gd name="T8" fmla="*/ 20 w 86"/>
                <a:gd name="T9" fmla="*/ 109 h 230"/>
                <a:gd name="T10" fmla="*/ 17 w 86"/>
                <a:gd name="T11" fmla="*/ 115 h 230"/>
                <a:gd name="T12" fmla="*/ 18 w 86"/>
                <a:gd name="T13" fmla="*/ 123 h 230"/>
                <a:gd name="T14" fmla="*/ 14 w 86"/>
                <a:gd name="T15" fmla="*/ 129 h 230"/>
                <a:gd name="T16" fmla="*/ 15 w 86"/>
                <a:gd name="T17" fmla="*/ 137 h 230"/>
                <a:gd name="T18" fmla="*/ 8 w 86"/>
                <a:gd name="T19" fmla="*/ 146 h 230"/>
                <a:gd name="T20" fmla="*/ 9 w 86"/>
                <a:gd name="T21" fmla="*/ 160 h 230"/>
                <a:gd name="T22" fmla="*/ 8 w 86"/>
                <a:gd name="T23" fmla="*/ 167 h 230"/>
                <a:gd name="T24" fmla="*/ 10 w 86"/>
                <a:gd name="T25" fmla="*/ 173 h 230"/>
                <a:gd name="T26" fmla="*/ 5 w 86"/>
                <a:gd name="T27" fmla="*/ 185 h 230"/>
                <a:gd name="T28" fmla="*/ 3 w 86"/>
                <a:gd name="T29" fmla="*/ 189 h 230"/>
                <a:gd name="T30" fmla="*/ 5 w 86"/>
                <a:gd name="T31" fmla="*/ 196 h 230"/>
                <a:gd name="T32" fmla="*/ 4 w 86"/>
                <a:gd name="T33" fmla="*/ 202 h 230"/>
                <a:gd name="T34" fmla="*/ 5 w 86"/>
                <a:gd name="T35" fmla="*/ 209 h 230"/>
                <a:gd name="T36" fmla="*/ 1 w 86"/>
                <a:gd name="T37" fmla="*/ 213 h 230"/>
                <a:gd name="T38" fmla="*/ 1 w 86"/>
                <a:gd name="T39" fmla="*/ 218 h 230"/>
                <a:gd name="T40" fmla="*/ 4 w 86"/>
                <a:gd name="T41" fmla="*/ 223 h 230"/>
                <a:gd name="T42" fmla="*/ 0 w 86"/>
                <a:gd name="T43" fmla="*/ 229 h 230"/>
                <a:gd name="T44" fmla="*/ 11 w 86"/>
                <a:gd name="T45" fmla="*/ 225 h 230"/>
                <a:gd name="T46" fmla="*/ 9 w 86"/>
                <a:gd name="T47" fmla="*/ 213 h 230"/>
                <a:gd name="T48" fmla="*/ 13 w 86"/>
                <a:gd name="T49" fmla="*/ 201 h 230"/>
                <a:gd name="T50" fmla="*/ 14 w 86"/>
                <a:gd name="T51" fmla="*/ 185 h 230"/>
                <a:gd name="T52" fmla="*/ 19 w 86"/>
                <a:gd name="T53" fmla="*/ 173 h 230"/>
                <a:gd name="T54" fmla="*/ 19 w 86"/>
                <a:gd name="T55" fmla="*/ 159 h 230"/>
                <a:gd name="T56" fmla="*/ 25 w 86"/>
                <a:gd name="T57" fmla="*/ 134 h 230"/>
                <a:gd name="T58" fmla="*/ 26 w 86"/>
                <a:gd name="T59" fmla="*/ 135 h 230"/>
                <a:gd name="T60" fmla="*/ 39 w 86"/>
                <a:gd name="T61" fmla="*/ 97 h 230"/>
                <a:gd name="T62" fmla="*/ 47 w 86"/>
                <a:gd name="T63" fmla="*/ 91 h 230"/>
                <a:gd name="T64" fmla="*/ 49 w 86"/>
                <a:gd name="T65" fmla="*/ 76 h 230"/>
                <a:gd name="T66" fmla="*/ 53 w 86"/>
                <a:gd name="T67" fmla="*/ 71 h 230"/>
                <a:gd name="T68" fmla="*/ 54 w 86"/>
                <a:gd name="T69" fmla="*/ 63 h 230"/>
                <a:gd name="T70" fmla="*/ 60 w 86"/>
                <a:gd name="T71" fmla="*/ 48 h 230"/>
                <a:gd name="T72" fmla="*/ 71 w 86"/>
                <a:gd name="T73" fmla="*/ 40 h 230"/>
                <a:gd name="T74" fmla="*/ 82 w 86"/>
                <a:gd name="T75" fmla="*/ 33 h 230"/>
                <a:gd name="T76" fmla="*/ 75 w 86"/>
                <a:gd name="T77" fmla="*/ 27 h 230"/>
                <a:gd name="T78" fmla="*/ 70 w 86"/>
                <a:gd name="T79" fmla="*/ 13 h 230"/>
                <a:gd name="T80" fmla="*/ 63 w 86"/>
                <a:gd name="T81" fmla="*/ 3 h 230"/>
                <a:gd name="T82" fmla="*/ 47 w 86"/>
                <a:gd name="T83" fmla="*/ 0 h 230"/>
                <a:gd name="T84" fmla="*/ 40 w 86"/>
                <a:gd name="T85" fmla="*/ 3 h 230"/>
                <a:gd name="T86" fmla="*/ 31 w 86"/>
                <a:gd name="T87" fmla="*/ 8 h 230"/>
                <a:gd name="T88" fmla="*/ 20 w 86"/>
                <a:gd name="T89" fmla="*/ 36 h 230"/>
                <a:gd name="T90" fmla="*/ 23 w 86"/>
                <a:gd name="T91" fmla="*/ 40 h 230"/>
                <a:gd name="T92" fmla="*/ 22 w 86"/>
                <a:gd name="T93" fmla="*/ 51 h 230"/>
                <a:gd name="T94" fmla="*/ 21 w 86"/>
                <a:gd name="T95" fmla="*/ 66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6" h="230">
                  <a:moveTo>
                    <a:pt x="23" y="67"/>
                  </a:moveTo>
                  <a:cubicBezTo>
                    <a:pt x="22" y="71"/>
                    <a:pt x="18" y="74"/>
                    <a:pt x="17" y="79"/>
                  </a:cubicBezTo>
                  <a:cubicBezTo>
                    <a:pt x="17" y="85"/>
                    <a:pt x="21" y="88"/>
                    <a:pt x="21" y="94"/>
                  </a:cubicBezTo>
                  <a:cubicBezTo>
                    <a:pt x="20" y="97"/>
                    <a:pt x="19" y="99"/>
                    <a:pt x="19" y="101"/>
                  </a:cubicBezTo>
                  <a:cubicBezTo>
                    <a:pt x="18" y="104"/>
                    <a:pt x="20" y="107"/>
                    <a:pt x="20" y="109"/>
                  </a:cubicBezTo>
                  <a:cubicBezTo>
                    <a:pt x="20" y="111"/>
                    <a:pt x="17" y="113"/>
                    <a:pt x="17" y="115"/>
                  </a:cubicBezTo>
                  <a:cubicBezTo>
                    <a:pt x="16" y="117"/>
                    <a:pt x="18" y="120"/>
                    <a:pt x="18" y="123"/>
                  </a:cubicBezTo>
                  <a:cubicBezTo>
                    <a:pt x="17" y="125"/>
                    <a:pt x="15" y="127"/>
                    <a:pt x="14" y="129"/>
                  </a:cubicBezTo>
                  <a:cubicBezTo>
                    <a:pt x="14" y="131"/>
                    <a:pt x="16" y="135"/>
                    <a:pt x="15" y="137"/>
                  </a:cubicBezTo>
                  <a:cubicBezTo>
                    <a:pt x="14" y="140"/>
                    <a:pt x="9" y="142"/>
                    <a:pt x="8" y="146"/>
                  </a:cubicBezTo>
                  <a:cubicBezTo>
                    <a:pt x="7" y="150"/>
                    <a:pt x="9" y="155"/>
                    <a:pt x="9" y="160"/>
                  </a:cubicBezTo>
                  <a:cubicBezTo>
                    <a:pt x="9" y="162"/>
                    <a:pt x="8" y="164"/>
                    <a:pt x="8" y="167"/>
                  </a:cubicBezTo>
                  <a:cubicBezTo>
                    <a:pt x="8" y="169"/>
                    <a:pt x="10" y="171"/>
                    <a:pt x="10" y="173"/>
                  </a:cubicBezTo>
                  <a:cubicBezTo>
                    <a:pt x="10" y="177"/>
                    <a:pt x="7" y="181"/>
                    <a:pt x="5" y="185"/>
                  </a:cubicBezTo>
                  <a:cubicBezTo>
                    <a:pt x="5" y="186"/>
                    <a:pt x="3" y="188"/>
                    <a:pt x="3" y="189"/>
                  </a:cubicBezTo>
                  <a:cubicBezTo>
                    <a:pt x="2" y="193"/>
                    <a:pt x="5" y="193"/>
                    <a:pt x="5" y="196"/>
                  </a:cubicBezTo>
                  <a:cubicBezTo>
                    <a:pt x="6" y="198"/>
                    <a:pt x="4" y="200"/>
                    <a:pt x="4" y="202"/>
                  </a:cubicBezTo>
                  <a:cubicBezTo>
                    <a:pt x="4" y="204"/>
                    <a:pt x="6" y="206"/>
                    <a:pt x="5" y="209"/>
                  </a:cubicBezTo>
                  <a:cubicBezTo>
                    <a:pt x="4" y="211"/>
                    <a:pt x="2" y="211"/>
                    <a:pt x="1" y="213"/>
                  </a:cubicBezTo>
                  <a:cubicBezTo>
                    <a:pt x="0" y="217"/>
                    <a:pt x="1" y="215"/>
                    <a:pt x="1" y="218"/>
                  </a:cubicBezTo>
                  <a:cubicBezTo>
                    <a:pt x="2" y="221"/>
                    <a:pt x="4" y="219"/>
                    <a:pt x="4" y="223"/>
                  </a:cubicBezTo>
                  <a:cubicBezTo>
                    <a:pt x="4" y="225"/>
                    <a:pt x="1" y="228"/>
                    <a:pt x="0" y="229"/>
                  </a:cubicBezTo>
                  <a:cubicBezTo>
                    <a:pt x="2" y="230"/>
                    <a:pt x="9" y="228"/>
                    <a:pt x="11" y="225"/>
                  </a:cubicBezTo>
                  <a:cubicBezTo>
                    <a:pt x="12" y="221"/>
                    <a:pt x="8" y="216"/>
                    <a:pt x="9" y="213"/>
                  </a:cubicBezTo>
                  <a:cubicBezTo>
                    <a:pt x="9" y="208"/>
                    <a:pt x="12" y="205"/>
                    <a:pt x="13" y="201"/>
                  </a:cubicBezTo>
                  <a:cubicBezTo>
                    <a:pt x="14" y="195"/>
                    <a:pt x="12" y="191"/>
                    <a:pt x="14" y="185"/>
                  </a:cubicBezTo>
                  <a:cubicBezTo>
                    <a:pt x="15" y="181"/>
                    <a:pt x="18" y="178"/>
                    <a:pt x="19" y="173"/>
                  </a:cubicBezTo>
                  <a:cubicBezTo>
                    <a:pt x="19" y="169"/>
                    <a:pt x="19" y="163"/>
                    <a:pt x="19" y="159"/>
                  </a:cubicBezTo>
                  <a:cubicBezTo>
                    <a:pt x="20" y="149"/>
                    <a:pt x="15" y="140"/>
                    <a:pt x="25" y="134"/>
                  </a:cubicBezTo>
                  <a:cubicBezTo>
                    <a:pt x="25" y="134"/>
                    <a:pt x="25" y="135"/>
                    <a:pt x="26" y="135"/>
                  </a:cubicBezTo>
                  <a:cubicBezTo>
                    <a:pt x="27" y="127"/>
                    <a:pt x="25" y="94"/>
                    <a:pt x="39" y="97"/>
                  </a:cubicBezTo>
                  <a:cubicBezTo>
                    <a:pt x="42" y="95"/>
                    <a:pt x="44" y="93"/>
                    <a:pt x="47" y="91"/>
                  </a:cubicBezTo>
                  <a:cubicBezTo>
                    <a:pt x="45" y="85"/>
                    <a:pt x="44" y="81"/>
                    <a:pt x="49" y="76"/>
                  </a:cubicBezTo>
                  <a:cubicBezTo>
                    <a:pt x="52" y="73"/>
                    <a:pt x="52" y="76"/>
                    <a:pt x="53" y="71"/>
                  </a:cubicBezTo>
                  <a:cubicBezTo>
                    <a:pt x="54" y="69"/>
                    <a:pt x="53" y="66"/>
                    <a:pt x="54" y="63"/>
                  </a:cubicBezTo>
                  <a:cubicBezTo>
                    <a:pt x="55" y="59"/>
                    <a:pt x="57" y="51"/>
                    <a:pt x="60" y="48"/>
                  </a:cubicBezTo>
                  <a:cubicBezTo>
                    <a:pt x="64" y="45"/>
                    <a:pt x="69" y="46"/>
                    <a:pt x="71" y="40"/>
                  </a:cubicBezTo>
                  <a:cubicBezTo>
                    <a:pt x="75" y="40"/>
                    <a:pt x="81" y="37"/>
                    <a:pt x="82" y="33"/>
                  </a:cubicBezTo>
                  <a:cubicBezTo>
                    <a:pt x="86" y="25"/>
                    <a:pt x="79" y="28"/>
                    <a:pt x="75" y="27"/>
                  </a:cubicBezTo>
                  <a:cubicBezTo>
                    <a:pt x="69" y="24"/>
                    <a:pt x="72" y="18"/>
                    <a:pt x="70" y="13"/>
                  </a:cubicBezTo>
                  <a:cubicBezTo>
                    <a:pt x="69" y="10"/>
                    <a:pt x="65" y="6"/>
                    <a:pt x="63" y="3"/>
                  </a:cubicBezTo>
                  <a:cubicBezTo>
                    <a:pt x="58" y="5"/>
                    <a:pt x="53" y="0"/>
                    <a:pt x="47" y="0"/>
                  </a:cubicBezTo>
                  <a:cubicBezTo>
                    <a:pt x="42" y="0"/>
                    <a:pt x="43" y="1"/>
                    <a:pt x="40" y="3"/>
                  </a:cubicBezTo>
                  <a:cubicBezTo>
                    <a:pt x="37" y="5"/>
                    <a:pt x="34" y="6"/>
                    <a:pt x="31" y="8"/>
                  </a:cubicBezTo>
                  <a:cubicBezTo>
                    <a:pt x="20" y="14"/>
                    <a:pt x="27" y="27"/>
                    <a:pt x="20" y="36"/>
                  </a:cubicBezTo>
                  <a:cubicBezTo>
                    <a:pt x="21" y="37"/>
                    <a:pt x="22" y="39"/>
                    <a:pt x="23" y="40"/>
                  </a:cubicBezTo>
                  <a:cubicBezTo>
                    <a:pt x="21" y="43"/>
                    <a:pt x="22" y="48"/>
                    <a:pt x="22" y="51"/>
                  </a:cubicBezTo>
                  <a:cubicBezTo>
                    <a:pt x="22" y="56"/>
                    <a:pt x="22" y="62"/>
                    <a:pt x="21" y="66"/>
                  </a:cubicBezTo>
                </a:path>
              </a:pathLst>
            </a:custGeom>
            <a:solidFill>
              <a:srgbClr val="DCA7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338" name="Freeform 230"/>
            <p:cNvSpPr>
              <a:spLocks/>
            </p:cNvSpPr>
            <p:nvPr/>
          </p:nvSpPr>
          <p:spPr bwMode="auto">
            <a:xfrm>
              <a:off x="2122" y="2161"/>
              <a:ext cx="78" cy="79"/>
            </a:xfrm>
            <a:custGeom>
              <a:avLst/>
              <a:gdLst>
                <a:gd name="T0" fmla="*/ 23 w 35"/>
                <a:gd name="T1" fmla="*/ 0 h 35"/>
                <a:gd name="T2" fmla="*/ 11 w 35"/>
                <a:gd name="T3" fmla="*/ 4 h 35"/>
                <a:gd name="T4" fmla="*/ 9 w 35"/>
                <a:gd name="T5" fmla="*/ 9 h 35"/>
                <a:gd name="T6" fmla="*/ 5 w 35"/>
                <a:gd name="T7" fmla="*/ 12 h 35"/>
                <a:gd name="T8" fmla="*/ 5 w 35"/>
                <a:gd name="T9" fmla="*/ 25 h 35"/>
                <a:gd name="T10" fmla="*/ 6 w 35"/>
                <a:gd name="T11" fmla="*/ 34 h 35"/>
                <a:gd name="T12" fmla="*/ 6 w 35"/>
                <a:gd name="T13" fmla="*/ 21 h 35"/>
                <a:gd name="T14" fmla="*/ 16 w 35"/>
                <a:gd name="T15" fmla="*/ 14 h 35"/>
                <a:gd name="T16" fmla="*/ 24 w 35"/>
                <a:gd name="T17" fmla="*/ 10 h 35"/>
                <a:gd name="T18" fmla="*/ 28 w 35"/>
                <a:gd name="T19" fmla="*/ 12 h 35"/>
                <a:gd name="T20" fmla="*/ 34 w 35"/>
                <a:gd name="T21" fmla="*/ 14 h 35"/>
                <a:gd name="T22" fmla="*/ 30 w 35"/>
                <a:gd name="T23" fmla="*/ 7 h 35"/>
                <a:gd name="T24" fmla="*/ 25 w 35"/>
                <a:gd name="T2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35">
                  <a:moveTo>
                    <a:pt x="23" y="0"/>
                  </a:moveTo>
                  <a:cubicBezTo>
                    <a:pt x="19" y="0"/>
                    <a:pt x="14" y="1"/>
                    <a:pt x="11" y="4"/>
                  </a:cubicBezTo>
                  <a:cubicBezTo>
                    <a:pt x="10" y="5"/>
                    <a:pt x="10" y="7"/>
                    <a:pt x="9" y="9"/>
                  </a:cubicBezTo>
                  <a:cubicBezTo>
                    <a:pt x="8" y="10"/>
                    <a:pt x="6" y="11"/>
                    <a:pt x="5" y="12"/>
                  </a:cubicBezTo>
                  <a:cubicBezTo>
                    <a:pt x="2" y="17"/>
                    <a:pt x="6" y="20"/>
                    <a:pt x="5" y="25"/>
                  </a:cubicBezTo>
                  <a:cubicBezTo>
                    <a:pt x="5" y="28"/>
                    <a:pt x="0" y="35"/>
                    <a:pt x="6" y="34"/>
                  </a:cubicBezTo>
                  <a:cubicBezTo>
                    <a:pt x="6" y="30"/>
                    <a:pt x="5" y="26"/>
                    <a:pt x="6" y="21"/>
                  </a:cubicBezTo>
                  <a:cubicBezTo>
                    <a:pt x="8" y="14"/>
                    <a:pt x="11" y="16"/>
                    <a:pt x="16" y="14"/>
                  </a:cubicBezTo>
                  <a:cubicBezTo>
                    <a:pt x="16" y="8"/>
                    <a:pt x="21" y="9"/>
                    <a:pt x="24" y="10"/>
                  </a:cubicBezTo>
                  <a:cubicBezTo>
                    <a:pt x="24" y="10"/>
                    <a:pt x="27" y="12"/>
                    <a:pt x="28" y="12"/>
                  </a:cubicBezTo>
                  <a:cubicBezTo>
                    <a:pt x="30" y="13"/>
                    <a:pt x="32" y="13"/>
                    <a:pt x="34" y="14"/>
                  </a:cubicBezTo>
                  <a:cubicBezTo>
                    <a:pt x="33" y="11"/>
                    <a:pt x="32" y="9"/>
                    <a:pt x="30" y="7"/>
                  </a:cubicBezTo>
                  <a:cubicBezTo>
                    <a:pt x="35" y="3"/>
                    <a:pt x="29" y="2"/>
                    <a:pt x="25" y="0"/>
                  </a:cubicBezTo>
                </a:path>
              </a:pathLst>
            </a:custGeom>
            <a:solidFill>
              <a:srgbClr val="E5BD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339" name="Freeform 231"/>
            <p:cNvSpPr>
              <a:spLocks/>
            </p:cNvSpPr>
            <p:nvPr/>
          </p:nvSpPr>
          <p:spPr bwMode="auto">
            <a:xfrm>
              <a:off x="2050" y="2265"/>
              <a:ext cx="56" cy="224"/>
            </a:xfrm>
            <a:custGeom>
              <a:avLst/>
              <a:gdLst>
                <a:gd name="T0" fmla="*/ 25 w 25"/>
                <a:gd name="T1" fmla="*/ 0 h 100"/>
                <a:gd name="T2" fmla="*/ 11 w 25"/>
                <a:gd name="T3" fmla="*/ 22 h 100"/>
                <a:gd name="T4" fmla="*/ 11 w 25"/>
                <a:gd name="T5" fmla="*/ 28 h 100"/>
                <a:gd name="T6" fmla="*/ 6 w 25"/>
                <a:gd name="T7" fmla="*/ 34 h 100"/>
                <a:gd name="T8" fmla="*/ 9 w 25"/>
                <a:gd name="T9" fmla="*/ 47 h 100"/>
                <a:gd name="T10" fmla="*/ 4 w 25"/>
                <a:gd name="T11" fmla="*/ 57 h 100"/>
                <a:gd name="T12" fmla="*/ 6 w 25"/>
                <a:gd name="T13" fmla="*/ 64 h 100"/>
                <a:gd name="T14" fmla="*/ 3 w 25"/>
                <a:gd name="T15" fmla="*/ 69 h 100"/>
                <a:gd name="T16" fmla="*/ 5 w 25"/>
                <a:gd name="T17" fmla="*/ 79 h 100"/>
                <a:gd name="T18" fmla="*/ 7 w 25"/>
                <a:gd name="T19" fmla="*/ 93 h 100"/>
                <a:gd name="T20" fmla="*/ 15 w 25"/>
                <a:gd name="T21" fmla="*/ 100 h 100"/>
                <a:gd name="T22" fmla="*/ 16 w 25"/>
                <a:gd name="T23" fmla="*/ 72 h 100"/>
                <a:gd name="T24" fmla="*/ 22 w 25"/>
                <a:gd name="T25" fmla="*/ 48 h 100"/>
                <a:gd name="T26" fmla="*/ 23 w 25"/>
                <a:gd name="T27" fmla="*/ 33 h 100"/>
                <a:gd name="T28" fmla="*/ 23 w 25"/>
                <a:gd name="T29" fmla="*/ 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100">
                  <a:moveTo>
                    <a:pt x="25" y="0"/>
                  </a:moveTo>
                  <a:cubicBezTo>
                    <a:pt x="23" y="10"/>
                    <a:pt x="15" y="14"/>
                    <a:pt x="11" y="22"/>
                  </a:cubicBezTo>
                  <a:cubicBezTo>
                    <a:pt x="11" y="24"/>
                    <a:pt x="11" y="27"/>
                    <a:pt x="11" y="28"/>
                  </a:cubicBezTo>
                  <a:cubicBezTo>
                    <a:pt x="9" y="31"/>
                    <a:pt x="7" y="32"/>
                    <a:pt x="6" y="34"/>
                  </a:cubicBezTo>
                  <a:cubicBezTo>
                    <a:pt x="4" y="41"/>
                    <a:pt x="9" y="41"/>
                    <a:pt x="9" y="47"/>
                  </a:cubicBezTo>
                  <a:cubicBezTo>
                    <a:pt x="8" y="51"/>
                    <a:pt x="4" y="53"/>
                    <a:pt x="4" y="57"/>
                  </a:cubicBezTo>
                  <a:cubicBezTo>
                    <a:pt x="4" y="59"/>
                    <a:pt x="6" y="62"/>
                    <a:pt x="6" y="64"/>
                  </a:cubicBezTo>
                  <a:cubicBezTo>
                    <a:pt x="6" y="67"/>
                    <a:pt x="4" y="67"/>
                    <a:pt x="3" y="69"/>
                  </a:cubicBezTo>
                  <a:cubicBezTo>
                    <a:pt x="0" y="76"/>
                    <a:pt x="3" y="75"/>
                    <a:pt x="5" y="79"/>
                  </a:cubicBezTo>
                  <a:cubicBezTo>
                    <a:pt x="8" y="84"/>
                    <a:pt x="7" y="88"/>
                    <a:pt x="7" y="93"/>
                  </a:cubicBezTo>
                  <a:cubicBezTo>
                    <a:pt x="9" y="94"/>
                    <a:pt x="23" y="96"/>
                    <a:pt x="15" y="100"/>
                  </a:cubicBezTo>
                  <a:cubicBezTo>
                    <a:pt x="9" y="93"/>
                    <a:pt x="16" y="79"/>
                    <a:pt x="16" y="72"/>
                  </a:cubicBezTo>
                  <a:cubicBezTo>
                    <a:pt x="17" y="64"/>
                    <a:pt x="22" y="56"/>
                    <a:pt x="22" y="48"/>
                  </a:cubicBezTo>
                  <a:cubicBezTo>
                    <a:pt x="22" y="40"/>
                    <a:pt x="20" y="42"/>
                    <a:pt x="23" y="33"/>
                  </a:cubicBezTo>
                  <a:cubicBezTo>
                    <a:pt x="25" y="25"/>
                    <a:pt x="23" y="10"/>
                    <a:pt x="23" y="1"/>
                  </a:cubicBezTo>
                </a:path>
              </a:pathLst>
            </a:custGeom>
            <a:solidFill>
              <a:srgbClr val="DCA7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340" name="Freeform 232"/>
            <p:cNvSpPr>
              <a:spLocks/>
            </p:cNvSpPr>
            <p:nvPr/>
          </p:nvSpPr>
          <p:spPr bwMode="auto">
            <a:xfrm>
              <a:off x="2077" y="2260"/>
              <a:ext cx="49" cy="197"/>
            </a:xfrm>
            <a:custGeom>
              <a:avLst/>
              <a:gdLst>
                <a:gd name="T0" fmla="*/ 15 w 22"/>
                <a:gd name="T1" fmla="*/ 14 h 88"/>
                <a:gd name="T2" fmla="*/ 8 w 22"/>
                <a:gd name="T3" fmla="*/ 28 h 88"/>
                <a:gd name="T4" fmla="*/ 2 w 22"/>
                <a:gd name="T5" fmla="*/ 34 h 88"/>
                <a:gd name="T6" fmla="*/ 4 w 22"/>
                <a:gd name="T7" fmla="*/ 40 h 88"/>
                <a:gd name="T8" fmla="*/ 1 w 22"/>
                <a:gd name="T9" fmla="*/ 47 h 88"/>
                <a:gd name="T10" fmla="*/ 5 w 22"/>
                <a:gd name="T11" fmla="*/ 56 h 88"/>
                <a:gd name="T12" fmla="*/ 1 w 22"/>
                <a:gd name="T13" fmla="*/ 71 h 88"/>
                <a:gd name="T14" fmla="*/ 1 w 22"/>
                <a:gd name="T15" fmla="*/ 80 h 88"/>
                <a:gd name="T16" fmla="*/ 3 w 22"/>
                <a:gd name="T17" fmla="*/ 88 h 88"/>
                <a:gd name="T18" fmla="*/ 7 w 22"/>
                <a:gd name="T19" fmla="*/ 62 h 88"/>
                <a:gd name="T20" fmla="*/ 8 w 22"/>
                <a:gd name="T21" fmla="*/ 39 h 88"/>
                <a:gd name="T22" fmla="*/ 10 w 22"/>
                <a:gd name="T23" fmla="*/ 34 h 88"/>
                <a:gd name="T24" fmla="*/ 14 w 22"/>
                <a:gd name="T25" fmla="*/ 31 h 88"/>
                <a:gd name="T26" fmla="*/ 15 w 22"/>
                <a:gd name="T27" fmla="*/ 20 h 88"/>
                <a:gd name="T28" fmla="*/ 21 w 22"/>
                <a:gd name="T29" fmla="*/ 11 h 88"/>
                <a:gd name="T30" fmla="*/ 21 w 22"/>
                <a:gd name="T3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88">
                  <a:moveTo>
                    <a:pt x="15" y="14"/>
                  </a:moveTo>
                  <a:cubicBezTo>
                    <a:pt x="13" y="18"/>
                    <a:pt x="4" y="25"/>
                    <a:pt x="8" y="28"/>
                  </a:cubicBezTo>
                  <a:cubicBezTo>
                    <a:pt x="6" y="30"/>
                    <a:pt x="2" y="31"/>
                    <a:pt x="2" y="34"/>
                  </a:cubicBezTo>
                  <a:cubicBezTo>
                    <a:pt x="0" y="37"/>
                    <a:pt x="4" y="37"/>
                    <a:pt x="4" y="40"/>
                  </a:cubicBezTo>
                  <a:cubicBezTo>
                    <a:pt x="4" y="42"/>
                    <a:pt x="1" y="44"/>
                    <a:pt x="1" y="47"/>
                  </a:cubicBezTo>
                  <a:cubicBezTo>
                    <a:pt x="1" y="50"/>
                    <a:pt x="4" y="52"/>
                    <a:pt x="5" y="56"/>
                  </a:cubicBezTo>
                  <a:cubicBezTo>
                    <a:pt x="5" y="61"/>
                    <a:pt x="1" y="65"/>
                    <a:pt x="1" y="71"/>
                  </a:cubicBezTo>
                  <a:cubicBezTo>
                    <a:pt x="1" y="74"/>
                    <a:pt x="1" y="77"/>
                    <a:pt x="1" y="80"/>
                  </a:cubicBezTo>
                  <a:cubicBezTo>
                    <a:pt x="1" y="82"/>
                    <a:pt x="4" y="85"/>
                    <a:pt x="3" y="88"/>
                  </a:cubicBezTo>
                  <a:cubicBezTo>
                    <a:pt x="2" y="77"/>
                    <a:pt x="7" y="71"/>
                    <a:pt x="7" y="62"/>
                  </a:cubicBezTo>
                  <a:cubicBezTo>
                    <a:pt x="8" y="54"/>
                    <a:pt x="6" y="47"/>
                    <a:pt x="8" y="39"/>
                  </a:cubicBezTo>
                  <a:cubicBezTo>
                    <a:pt x="9" y="38"/>
                    <a:pt x="9" y="36"/>
                    <a:pt x="10" y="34"/>
                  </a:cubicBezTo>
                  <a:cubicBezTo>
                    <a:pt x="11" y="33"/>
                    <a:pt x="14" y="32"/>
                    <a:pt x="14" y="31"/>
                  </a:cubicBezTo>
                  <a:cubicBezTo>
                    <a:pt x="16" y="27"/>
                    <a:pt x="13" y="24"/>
                    <a:pt x="15" y="20"/>
                  </a:cubicBezTo>
                  <a:cubicBezTo>
                    <a:pt x="16" y="16"/>
                    <a:pt x="20" y="15"/>
                    <a:pt x="21" y="11"/>
                  </a:cubicBezTo>
                  <a:cubicBezTo>
                    <a:pt x="22" y="7"/>
                    <a:pt x="19" y="4"/>
                    <a:pt x="21" y="0"/>
                  </a:cubicBezTo>
                </a:path>
              </a:pathLst>
            </a:custGeom>
            <a:solidFill>
              <a:srgbClr val="E5BD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341" name="Freeform 233"/>
            <p:cNvSpPr>
              <a:spLocks/>
            </p:cNvSpPr>
            <p:nvPr/>
          </p:nvSpPr>
          <p:spPr bwMode="auto">
            <a:xfrm>
              <a:off x="1992" y="2143"/>
              <a:ext cx="89" cy="415"/>
            </a:xfrm>
            <a:custGeom>
              <a:avLst/>
              <a:gdLst>
                <a:gd name="T0" fmla="*/ 36 w 40"/>
                <a:gd name="T1" fmla="*/ 0 h 185"/>
                <a:gd name="T2" fmla="*/ 24 w 40"/>
                <a:gd name="T3" fmla="*/ 27 h 185"/>
                <a:gd name="T4" fmla="*/ 18 w 40"/>
                <a:gd name="T5" fmla="*/ 39 h 185"/>
                <a:gd name="T6" fmla="*/ 16 w 40"/>
                <a:gd name="T7" fmla="*/ 54 h 185"/>
                <a:gd name="T8" fmla="*/ 17 w 40"/>
                <a:gd name="T9" fmla="*/ 68 h 185"/>
                <a:gd name="T10" fmla="*/ 11 w 40"/>
                <a:gd name="T11" fmla="*/ 80 h 185"/>
                <a:gd name="T12" fmla="*/ 9 w 40"/>
                <a:gd name="T13" fmla="*/ 93 h 185"/>
                <a:gd name="T14" fmla="*/ 10 w 40"/>
                <a:gd name="T15" fmla="*/ 105 h 185"/>
                <a:gd name="T16" fmla="*/ 9 w 40"/>
                <a:gd name="T17" fmla="*/ 113 h 185"/>
                <a:gd name="T18" fmla="*/ 9 w 40"/>
                <a:gd name="T19" fmla="*/ 118 h 185"/>
                <a:gd name="T20" fmla="*/ 4 w 40"/>
                <a:gd name="T21" fmla="*/ 122 h 185"/>
                <a:gd name="T22" fmla="*/ 7 w 40"/>
                <a:gd name="T23" fmla="*/ 127 h 185"/>
                <a:gd name="T24" fmla="*/ 7 w 40"/>
                <a:gd name="T25" fmla="*/ 132 h 185"/>
                <a:gd name="T26" fmla="*/ 6 w 40"/>
                <a:gd name="T27" fmla="*/ 142 h 185"/>
                <a:gd name="T28" fmla="*/ 0 w 40"/>
                <a:gd name="T29" fmla="*/ 150 h 185"/>
                <a:gd name="T30" fmla="*/ 4 w 40"/>
                <a:gd name="T31" fmla="*/ 162 h 185"/>
                <a:gd name="T32" fmla="*/ 8 w 40"/>
                <a:gd name="T33" fmla="*/ 173 h 185"/>
                <a:gd name="T34" fmla="*/ 16 w 40"/>
                <a:gd name="T35" fmla="*/ 185 h 185"/>
                <a:gd name="T36" fmla="*/ 15 w 40"/>
                <a:gd name="T37" fmla="*/ 161 h 185"/>
                <a:gd name="T38" fmla="*/ 27 w 40"/>
                <a:gd name="T39" fmla="*/ 109 h 185"/>
                <a:gd name="T40" fmla="*/ 24 w 40"/>
                <a:gd name="T41" fmla="*/ 84 h 185"/>
                <a:gd name="T42" fmla="*/ 37 w 40"/>
                <a:gd name="T43" fmla="*/ 49 h 185"/>
                <a:gd name="T44" fmla="*/ 39 w 40"/>
                <a:gd name="T45" fmla="*/ 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0" h="185">
                  <a:moveTo>
                    <a:pt x="36" y="0"/>
                  </a:moveTo>
                  <a:cubicBezTo>
                    <a:pt x="27" y="7"/>
                    <a:pt x="28" y="18"/>
                    <a:pt x="24" y="27"/>
                  </a:cubicBezTo>
                  <a:cubicBezTo>
                    <a:pt x="22" y="32"/>
                    <a:pt x="18" y="34"/>
                    <a:pt x="18" y="39"/>
                  </a:cubicBezTo>
                  <a:cubicBezTo>
                    <a:pt x="18" y="46"/>
                    <a:pt x="18" y="48"/>
                    <a:pt x="16" y="54"/>
                  </a:cubicBezTo>
                  <a:cubicBezTo>
                    <a:pt x="14" y="60"/>
                    <a:pt x="17" y="63"/>
                    <a:pt x="17" y="68"/>
                  </a:cubicBezTo>
                  <a:cubicBezTo>
                    <a:pt x="16" y="73"/>
                    <a:pt x="13" y="77"/>
                    <a:pt x="11" y="80"/>
                  </a:cubicBezTo>
                  <a:cubicBezTo>
                    <a:pt x="9" y="85"/>
                    <a:pt x="6" y="88"/>
                    <a:pt x="9" y="93"/>
                  </a:cubicBezTo>
                  <a:cubicBezTo>
                    <a:pt x="11" y="97"/>
                    <a:pt x="17" y="101"/>
                    <a:pt x="10" y="105"/>
                  </a:cubicBezTo>
                  <a:cubicBezTo>
                    <a:pt x="15" y="108"/>
                    <a:pt x="10" y="110"/>
                    <a:pt x="9" y="113"/>
                  </a:cubicBezTo>
                  <a:cubicBezTo>
                    <a:pt x="9" y="114"/>
                    <a:pt x="10" y="116"/>
                    <a:pt x="9" y="118"/>
                  </a:cubicBezTo>
                  <a:cubicBezTo>
                    <a:pt x="8" y="120"/>
                    <a:pt x="5" y="119"/>
                    <a:pt x="4" y="122"/>
                  </a:cubicBezTo>
                  <a:cubicBezTo>
                    <a:pt x="3" y="125"/>
                    <a:pt x="7" y="125"/>
                    <a:pt x="7" y="127"/>
                  </a:cubicBezTo>
                  <a:cubicBezTo>
                    <a:pt x="8" y="129"/>
                    <a:pt x="7" y="130"/>
                    <a:pt x="7" y="132"/>
                  </a:cubicBezTo>
                  <a:cubicBezTo>
                    <a:pt x="7" y="135"/>
                    <a:pt x="8" y="139"/>
                    <a:pt x="6" y="142"/>
                  </a:cubicBezTo>
                  <a:cubicBezTo>
                    <a:pt x="5" y="145"/>
                    <a:pt x="1" y="145"/>
                    <a:pt x="0" y="150"/>
                  </a:cubicBezTo>
                  <a:cubicBezTo>
                    <a:pt x="0" y="155"/>
                    <a:pt x="5" y="157"/>
                    <a:pt x="4" y="162"/>
                  </a:cubicBezTo>
                  <a:cubicBezTo>
                    <a:pt x="4" y="170"/>
                    <a:pt x="0" y="168"/>
                    <a:pt x="8" y="173"/>
                  </a:cubicBezTo>
                  <a:cubicBezTo>
                    <a:pt x="12" y="176"/>
                    <a:pt x="17" y="180"/>
                    <a:pt x="16" y="185"/>
                  </a:cubicBezTo>
                  <a:cubicBezTo>
                    <a:pt x="12" y="179"/>
                    <a:pt x="13" y="168"/>
                    <a:pt x="15" y="161"/>
                  </a:cubicBezTo>
                  <a:cubicBezTo>
                    <a:pt x="17" y="149"/>
                    <a:pt x="27" y="121"/>
                    <a:pt x="27" y="109"/>
                  </a:cubicBezTo>
                  <a:cubicBezTo>
                    <a:pt x="27" y="94"/>
                    <a:pt x="21" y="99"/>
                    <a:pt x="24" y="84"/>
                  </a:cubicBezTo>
                  <a:cubicBezTo>
                    <a:pt x="27" y="72"/>
                    <a:pt x="35" y="62"/>
                    <a:pt x="37" y="49"/>
                  </a:cubicBezTo>
                  <a:cubicBezTo>
                    <a:pt x="40" y="34"/>
                    <a:pt x="39" y="17"/>
                    <a:pt x="39" y="2"/>
                  </a:cubicBezTo>
                </a:path>
              </a:pathLst>
            </a:custGeom>
            <a:solidFill>
              <a:srgbClr val="D99E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342" name="Freeform 234"/>
            <p:cNvSpPr>
              <a:spLocks/>
            </p:cNvSpPr>
            <p:nvPr/>
          </p:nvSpPr>
          <p:spPr bwMode="auto">
            <a:xfrm>
              <a:off x="2138" y="1957"/>
              <a:ext cx="190" cy="231"/>
            </a:xfrm>
            <a:custGeom>
              <a:avLst/>
              <a:gdLst>
                <a:gd name="T0" fmla="*/ 0 w 85"/>
                <a:gd name="T1" fmla="*/ 35 h 103"/>
                <a:gd name="T2" fmla="*/ 19 w 85"/>
                <a:gd name="T3" fmla="*/ 21 h 103"/>
                <a:gd name="T4" fmla="*/ 23 w 85"/>
                <a:gd name="T5" fmla="*/ 1 h 103"/>
                <a:gd name="T6" fmla="*/ 23 w 85"/>
                <a:gd name="T7" fmla="*/ 11 h 103"/>
                <a:gd name="T8" fmla="*/ 26 w 85"/>
                <a:gd name="T9" fmla="*/ 21 h 103"/>
                <a:gd name="T10" fmla="*/ 40 w 85"/>
                <a:gd name="T11" fmla="*/ 20 h 103"/>
                <a:gd name="T12" fmla="*/ 45 w 85"/>
                <a:gd name="T13" fmla="*/ 30 h 103"/>
                <a:gd name="T14" fmla="*/ 53 w 85"/>
                <a:gd name="T15" fmla="*/ 37 h 103"/>
                <a:gd name="T16" fmla="*/ 62 w 85"/>
                <a:gd name="T17" fmla="*/ 47 h 103"/>
                <a:gd name="T18" fmla="*/ 67 w 85"/>
                <a:gd name="T19" fmla="*/ 61 h 103"/>
                <a:gd name="T20" fmla="*/ 72 w 85"/>
                <a:gd name="T21" fmla="*/ 75 h 103"/>
                <a:gd name="T22" fmla="*/ 78 w 85"/>
                <a:gd name="T23" fmla="*/ 91 h 103"/>
                <a:gd name="T24" fmla="*/ 78 w 85"/>
                <a:gd name="T25" fmla="*/ 102 h 103"/>
                <a:gd name="T26" fmla="*/ 61 w 85"/>
                <a:gd name="T27" fmla="*/ 91 h 103"/>
                <a:gd name="T28" fmla="*/ 53 w 85"/>
                <a:gd name="T29" fmla="*/ 81 h 103"/>
                <a:gd name="T30" fmla="*/ 47 w 85"/>
                <a:gd name="T31" fmla="*/ 68 h 103"/>
                <a:gd name="T32" fmla="*/ 8 w 85"/>
                <a:gd name="T33" fmla="*/ 5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5" h="103">
                  <a:moveTo>
                    <a:pt x="0" y="35"/>
                  </a:moveTo>
                  <a:cubicBezTo>
                    <a:pt x="3" y="25"/>
                    <a:pt x="15" y="28"/>
                    <a:pt x="19" y="21"/>
                  </a:cubicBezTo>
                  <a:cubicBezTo>
                    <a:pt x="22" y="15"/>
                    <a:pt x="10" y="0"/>
                    <a:pt x="23" y="1"/>
                  </a:cubicBezTo>
                  <a:cubicBezTo>
                    <a:pt x="24" y="4"/>
                    <a:pt x="22" y="8"/>
                    <a:pt x="23" y="11"/>
                  </a:cubicBezTo>
                  <a:cubicBezTo>
                    <a:pt x="24" y="15"/>
                    <a:pt x="27" y="16"/>
                    <a:pt x="26" y="21"/>
                  </a:cubicBezTo>
                  <a:cubicBezTo>
                    <a:pt x="29" y="21"/>
                    <a:pt x="40" y="19"/>
                    <a:pt x="40" y="20"/>
                  </a:cubicBezTo>
                  <a:cubicBezTo>
                    <a:pt x="44" y="23"/>
                    <a:pt x="36" y="31"/>
                    <a:pt x="45" y="30"/>
                  </a:cubicBezTo>
                  <a:cubicBezTo>
                    <a:pt x="44" y="34"/>
                    <a:pt x="50" y="35"/>
                    <a:pt x="53" y="37"/>
                  </a:cubicBezTo>
                  <a:cubicBezTo>
                    <a:pt x="59" y="39"/>
                    <a:pt x="60" y="42"/>
                    <a:pt x="62" y="47"/>
                  </a:cubicBezTo>
                  <a:cubicBezTo>
                    <a:pt x="64" y="52"/>
                    <a:pt x="65" y="57"/>
                    <a:pt x="67" y="61"/>
                  </a:cubicBezTo>
                  <a:cubicBezTo>
                    <a:pt x="70" y="66"/>
                    <a:pt x="70" y="70"/>
                    <a:pt x="72" y="75"/>
                  </a:cubicBezTo>
                  <a:cubicBezTo>
                    <a:pt x="74" y="81"/>
                    <a:pt x="75" y="86"/>
                    <a:pt x="78" y="91"/>
                  </a:cubicBezTo>
                  <a:cubicBezTo>
                    <a:pt x="80" y="94"/>
                    <a:pt x="85" y="100"/>
                    <a:pt x="78" y="102"/>
                  </a:cubicBezTo>
                  <a:cubicBezTo>
                    <a:pt x="73" y="103"/>
                    <a:pt x="64" y="95"/>
                    <a:pt x="61" y="91"/>
                  </a:cubicBezTo>
                  <a:cubicBezTo>
                    <a:pt x="58" y="88"/>
                    <a:pt x="55" y="85"/>
                    <a:pt x="53" y="81"/>
                  </a:cubicBezTo>
                  <a:cubicBezTo>
                    <a:pt x="50" y="77"/>
                    <a:pt x="50" y="72"/>
                    <a:pt x="47" y="68"/>
                  </a:cubicBezTo>
                  <a:cubicBezTo>
                    <a:pt x="37" y="56"/>
                    <a:pt x="20" y="62"/>
                    <a:pt x="8" y="55"/>
                  </a:cubicBezTo>
                </a:path>
              </a:pathLst>
            </a:custGeom>
            <a:solidFill>
              <a:srgbClr val="D99E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343" name="Freeform 235"/>
            <p:cNvSpPr>
              <a:spLocks/>
            </p:cNvSpPr>
            <p:nvPr/>
          </p:nvSpPr>
          <p:spPr bwMode="auto">
            <a:xfrm>
              <a:off x="2241" y="1930"/>
              <a:ext cx="235" cy="274"/>
            </a:xfrm>
            <a:custGeom>
              <a:avLst/>
              <a:gdLst>
                <a:gd name="T0" fmla="*/ 0 w 105"/>
                <a:gd name="T1" fmla="*/ 0 h 122"/>
                <a:gd name="T2" fmla="*/ 11 w 105"/>
                <a:gd name="T3" fmla="*/ 8 h 122"/>
                <a:gd name="T4" fmla="*/ 20 w 105"/>
                <a:gd name="T5" fmla="*/ 20 h 122"/>
                <a:gd name="T6" fmla="*/ 31 w 105"/>
                <a:gd name="T7" fmla="*/ 29 h 122"/>
                <a:gd name="T8" fmla="*/ 35 w 105"/>
                <a:gd name="T9" fmla="*/ 35 h 122"/>
                <a:gd name="T10" fmla="*/ 43 w 105"/>
                <a:gd name="T11" fmla="*/ 37 h 122"/>
                <a:gd name="T12" fmla="*/ 45 w 105"/>
                <a:gd name="T13" fmla="*/ 44 h 122"/>
                <a:gd name="T14" fmla="*/ 52 w 105"/>
                <a:gd name="T15" fmla="*/ 45 h 122"/>
                <a:gd name="T16" fmla="*/ 62 w 105"/>
                <a:gd name="T17" fmla="*/ 53 h 122"/>
                <a:gd name="T18" fmla="*/ 83 w 105"/>
                <a:gd name="T19" fmla="*/ 68 h 122"/>
                <a:gd name="T20" fmla="*/ 90 w 105"/>
                <a:gd name="T21" fmla="*/ 83 h 122"/>
                <a:gd name="T22" fmla="*/ 92 w 105"/>
                <a:gd name="T23" fmla="*/ 90 h 122"/>
                <a:gd name="T24" fmla="*/ 98 w 105"/>
                <a:gd name="T25" fmla="*/ 94 h 122"/>
                <a:gd name="T26" fmla="*/ 102 w 105"/>
                <a:gd name="T27" fmla="*/ 113 h 122"/>
                <a:gd name="T28" fmla="*/ 85 w 105"/>
                <a:gd name="T29" fmla="*/ 122 h 122"/>
                <a:gd name="T30" fmla="*/ 84 w 105"/>
                <a:gd name="T31" fmla="*/ 105 h 122"/>
                <a:gd name="T32" fmla="*/ 77 w 105"/>
                <a:gd name="T33" fmla="*/ 86 h 122"/>
                <a:gd name="T34" fmla="*/ 67 w 105"/>
                <a:gd name="T35" fmla="*/ 68 h 122"/>
                <a:gd name="T36" fmla="*/ 52 w 105"/>
                <a:gd name="T37" fmla="*/ 59 h 122"/>
                <a:gd name="T38" fmla="*/ 37 w 105"/>
                <a:gd name="T39" fmla="*/ 49 h 122"/>
                <a:gd name="T40" fmla="*/ 38 w 105"/>
                <a:gd name="T41" fmla="*/ 42 h 122"/>
                <a:gd name="T42" fmla="*/ 22 w 105"/>
                <a:gd name="T43" fmla="*/ 36 h 122"/>
                <a:gd name="T44" fmla="*/ 24 w 105"/>
                <a:gd name="T45" fmla="*/ 33 h 122"/>
                <a:gd name="T46" fmla="*/ 15 w 105"/>
                <a:gd name="T47" fmla="*/ 1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5" h="122">
                  <a:moveTo>
                    <a:pt x="0" y="0"/>
                  </a:moveTo>
                  <a:cubicBezTo>
                    <a:pt x="3" y="4"/>
                    <a:pt x="7" y="6"/>
                    <a:pt x="11" y="8"/>
                  </a:cubicBezTo>
                  <a:cubicBezTo>
                    <a:pt x="17" y="12"/>
                    <a:pt x="16" y="14"/>
                    <a:pt x="20" y="20"/>
                  </a:cubicBezTo>
                  <a:cubicBezTo>
                    <a:pt x="22" y="24"/>
                    <a:pt x="27" y="26"/>
                    <a:pt x="31" y="29"/>
                  </a:cubicBezTo>
                  <a:cubicBezTo>
                    <a:pt x="32" y="31"/>
                    <a:pt x="33" y="33"/>
                    <a:pt x="35" y="35"/>
                  </a:cubicBezTo>
                  <a:cubicBezTo>
                    <a:pt x="37" y="36"/>
                    <a:pt x="41" y="35"/>
                    <a:pt x="43" y="37"/>
                  </a:cubicBezTo>
                  <a:cubicBezTo>
                    <a:pt x="45" y="39"/>
                    <a:pt x="43" y="42"/>
                    <a:pt x="45" y="44"/>
                  </a:cubicBezTo>
                  <a:cubicBezTo>
                    <a:pt x="47" y="47"/>
                    <a:pt x="49" y="45"/>
                    <a:pt x="52" y="45"/>
                  </a:cubicBezTo>
                  <a:cubicBezTo>
                    <a:pt x="59" y="47"/>
                    <a:pt x="57" y="49"/>
                    <a:pt x="62" y="53"/>
                  </a:cubicBezTo>
                  <a:cubicBezTo>
                    <a:pt x="68" y="59"/>
                    <a:pt x="78" y="61"/>
                    <a:pt x="83" y="68"/>
                  </a:cubicBezTo>
                  <a:cubicBezTo>
                    <a:pt x="86" y="72"/>
                    <a:pt x="89" y="79"/>
                    <a:pt x="90" y="83"/>
                  </a:cubicBezTo>
                  <a:cubicBezTo>
                    <a:pt x="91" y="85"/>
                    <a:pt x="89" y="87"/>
                    <a:pt x="92" y="90"/>
                  </a:cubicBezTo>
                  <a:cubicBezTo>
                    <a:pt x="93" y="92"/>
                    <a:pt x="97" y="92"/>
                    <a:pt x="98" y="94"/>
                  </a:cubicBezTo>
                  <a:cubicBezTo>
                    <a:pt x="101" y="98"/>
                    <a:pt x="105" y="109"/>
                    <a:pt x="102" y="113"/>
                  </a:cubicBezTo>
                  <a:cubicBezTo>
                    <a:pt x="99" y="118"/>
                    <a:pt x="89" y="117"/>
                    <a:pt x="85" y="122"/>
                  </a:cubicBezTo>
                  <a:cubicBezTo>
                    <a:pt x="91" y="116"/>
                    <a:pt x="90" y="110"/>
                    <a:pt x="84" y="105"/>
                  </a:cubicBezTo>
                  <a:cubicBezTo>
                    <a:pt x="77" y="99"/>
                    <a:pt x="82" y="94"/>
                    <a:pt x="77" y="86"/>
                  </a:cubicBezTo>
                  <a:cubicBezTo>
                    <a:pt x="73" y="80"/>
                    <a:pt x="72" y="74"/>
                    <a:pt x="67" y="68"/>
                  </a:cubicBezTo>
                  <a:cubicBezTo>
                    <a:pt x="63" y="63"/>
                    <a:pt x="58" y="62"/>
                    <a:pt x="52" y="59"/>
                  </a:cubicBezTo>
                  <a:cubicBezTo>
                    <a:pt x="57" y="51"/>
                    <a:pt x="41" y="49"/>
                    <a:pt x="37" y="49"/>
                  </a:cubicBezTo>
                  <a:cubicBezTo>
                    <a:pt x="37" y="46"/>
                    <a:pt x="37" y="44"/>
                    <a:pt x="38" y="42"/>
                  </a:cubicBezTo>
                  <a:cubicBezTo>
                    <a:pt x="30" y="42"/>
                    <a:pt x="30" y="38"/>
                    <a:pt x="22" y="36"/>
                  </a:cubicBezTo>
                  <a:cubicBezTo>
                    <a:pt x="23" y="35"/>
                    <a:pt x="23" y="34"/>
                    <a:pt x="24" y="33"/>
                  </a:cubicBezTo>
                  <a:cubicBezTo>
                    <a:pt x="14" y="33"/>
                    <a:pt x="16" y="22"/>
                    <a:pt x="15" y="17"/>
                  </a:cubicBezTo>
                </a:path>
              </a:pathLst>
            </a:custGeom>
            <a:solidFill>
              <a:srgbClr val="CF83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344" name="Freeform 236"/>
            <p:cNvSpPr>
              <a:spLocks/>
            </p:cNvSpPr>
            <p:nvPr/>
          </p:nvSpPr>
          <p:spPr bwMode="auto">
            <a:xfrm>
              <a:off x="2005" y="3027"/>
              <a:ext cx="119" cy="115"/>
            </a:xfrm>
            <a:custGeom>
              <a:avLst/>
              <a:gdLst>
                <a:gd name="T0" fmla="*/ 18 w 53"/>
                <a:gd name="T1" fmla="*/ 22 h 51"/>
                <a:gd name="T2" fmla="*/ 37 w 53"/>
                <a:gd name="T3" fmla="*/ 51 h 51"/>
                <a:gd name="T4" fmla="*/ 29 w 53"/>
                <a:gd name="T5" fmla="*/ 31 h 51"/>
                <a:gd name="T6" fmla="*/ 44 w 53"/>
                <a:gd name="T7" fmla="*/ 32 h 51"/>
                <a:gd name="T8" fmla="*/ 50 w 53"/>
                <a:gd name="T9" fmla="*/ 17 h 51"/>
                <a:gd name="T10" fmla="*/ 51 w 53"/>
                <a:gd name="T11" fmla="*/ 6 h 51"/>
                <a:gd name="T12" fmla="*/ 42 w 53"/>
                <a:gd name="T13" fmla="*/ 19 h 51"/>
                <a:gd name="T14" fmla="*/ 29 w 53"/>
                <a:gd name="T15" fmla="*/ 22 h 51"/>
                <a:gd name="T16" fmla="*/ 6 w 53"/>
                <a:gd name="T17" fmla="*/ 0 h 51"/>
                <a:gd name="T18" fmla="*/ 0 w 53"/>
                <a:gd name="T19" fmla="*/ 2 h 51"/>
                <a:gd name="T20" fmla="*/ 11 w 53"/>
                <a:gd name="T21" fmla="*/ 1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" h="51">
                  <a:moveTo>
                    <a:pt x="18" y="22"/>
                  </a:moveTo>
                  <a:cubicBezTo>
                    <a:pt x="22" y="36"/>
                    <a:pt x="25" y="44"/>
                    <a:pt x="37" y="51"/>
                  </a:cubicBezTo>
                  <a:cubicBezTo>
                    <a:pt x="39" y="42"/>
                    <a:pt x="27" y="40"/>
                    <a:pt x="29" y="31"/>
                  </a:cubicBezTo>
                  <a:cubicBezTo>
                    <a:pt x="34" y="42"/>
                    <a:pt x="38" y="29"/>
                    <a:pt x="44" y="32"/>
                  </a:cubicBezTo>
                  <a:cubicBezTo>
                    <a:pt x="46" y="27"/>
                    <a:pt x="41" y="17"/>
                    <a:pt x="50" y="17"/>
                  </a:cubicBezTo>
                  <a:cubicBezTo>
                    <a:pt x="52" y="14"/>
                    <a:pt x="53" y="10"/>
                    <a:pt x="51" y="6"/>
                  </a:cubicBezTo>
                  <a:cubicBezTo>
                    <a:pt x="47" y="11"/>
                    <a:pt x="46" y="15"/>
                    <a:pt x="42" y="19"/>
                  </a:cubicBezTo>
                  <a:cubicBezTo>
                    <a:pt x="36" y="25"/>
                    <a:pt x="36" y="25"/>
                    <a:pt x="29" y="22"/>
                  </a:cubicBezTo>
                  <a:cubicBezTo>
                    <a:pt x="19" y="18"/>
                    <a:pt x="7" y="11"/>
                    <a:pt x="6" y="0"/>
                  </a:cubicBezTo>
                  <a:cubicBezTo>
                    <a:pt x="3" y="0"/>
                    <a:pt x="2" y="0"/>
                    <a:pt x="0" y="2"/>
                  </a:cubicBezTo>
                  <a:cubicBezTo>
                    <a:pt x="2" y="7"/>
                    <a:pt x="8" y="11"/>
                    <a:pt x="11" y="16"/>
                  </a:cubicBezTo>
                </a:path>
              </a:pathLst>
            </a:custGeom>
            <a:solidFill>
              <a:srgbClr val="B76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345" name="Freeform 237"/>
            <p:cNvSpPr>
              <a:spLocks/>
            </p:cNvSpPr>
            <p:nvPr/>
          </p:nvSpPr>
          <p:spPr bwMode="auto">
            <a:xfrm>
              <a:off x="2153" y="3059"/>
              <a:ext cx="110" cy="287"/>
            </a:xfrm>
            <a:custGeom>
              <a:avLst/>
              <a:gdLst>
                <a:gd name="T0" fmla="*/ 15 w 49"/>
                <a:gd name="T1" fmla="*/ 24 h 128"/>
                <a:gd name="T2" fmla="*/ 17 w 49"/>
                <a:gd name="T3" fmla="*/ 54 h 128"/>
                <a:gd name="T4" fmla="*/ 25 w 49"/>
                <a:gd name="T5" fmla="*/ 82 h 128"/>
                <a:gd name="T6" fmla="*/ 39 w 49"/>
                <a:gd name="T7" fmla="*/ 105 h 128"/>
                <a:gd name="T8" fmla="*/ 49 w 49"/>
                <a:gd name="T9" fmla="*/ 128 h 128"/>
                <a:gd name="T10" fmla="*/ 38 w 49"/>
                <a:gd name="T11" fmla="*/ 109 h 128"/>
                <a:gd name="T12" fmla="*/ 26 w 49"/>
                <a:gd name="T13" fmla="*/ 90 h 128"/>
                <a:gd name="T14" fmla="*/ 12 w 49"/>
                <a:gd name="T15" fmla="*/ 92 h 128"/>
                <a:gd name="T16" fmla="*/ 12 w 49"/>
                <a:gd name="T17" fmla="*/ 81 h 128"/>
                <a:gd name="T18" fmla="*/ 5 w 49"/>
                <a:gd name="T19" fmla="*/ 69 h 128"/>
                <a:gd name="T20" fmla="*/ 6 w 49"/>
                <a:gd name="T21" fmla="*/ 55 h 128"/>
                <a:gd name="T22" fmla="*/ 0 w 49"/>
                <a:gd name="T23" fmla="*/ 41 h 128"/>
                <a:gd name="T24" fmla="*/ 6 w 49"/>
                <a:gd name="T25" fmla="*/ 29 h 128"/>
                <a:gd name="T26" fmla="*/ 9 w 49"/>
                <a:gd name="T27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" h="128">
                  <a:moveTo>
                    <a:pt x="15" y="24"/>
                  </a:moveTo>
                  <a:cubicBezTo>
                    <a:pt x="10" y="35"/>
                    <a:pt x="11" y="44"/>
                    <a:pt x="17" y="54"/>
                  </a:cubicBezTo>
                  <a:cubicBezTo>
                    <a:pt x="22" y="63"/>
                    <a:pt x="21" y="73"/>
                    <a:pt x="25" y="82"/>
                  </a:cubicBezTo>
                  <a:cubicBezTo>
                    <a:pt x="28" y="90"/>
                    <a:pt x="35" y="98"/>
                    <a:pt x="39" y="105"/>
                  </a:cubicBezTo>
                  <a:cubicBezTo>
                    <a:pt x="44" y="112"/>
                    <a:pt x="47" y="120"/>
                    <a:pt x="49" y="128"/>
                  </a:cubicBezTo>
                  <a:cubicBezTo>
                    <a:pt x="43" y="122"/>
                    <a:pt x="42" y="116"/>
                    <a:pt x="38" y="109"/>
                  </a:cubicBezTo>
                  <a:cubicBezTo>
                    <a:pt x="34" y="102"/>
                    <a:pt x="27" y="100"/>
                    <a:pt x="26" y="90"/>
                  </a:cubicBezTo>
                  <a:cubicBezTo>
                    <a:pt x="23" y="92"/>
                    <a:pt x="16" y="95"/>
                    <a:pt x="12" y="92"/>
                  </a:cubicBezTo>
                  <a:cubicBezTo>
                    <a:pt x="6" y="87"/>
                    <a:pt x="13" y="87"/>
                    <a:pt x="12" y="81"/>
                  </a:cubicBezTo>
                  <a:cubicBezTo>
                    <a:pt x="11" y="76"/>
                    <a:pt x="5" y="74"/>
                    <a:pt x="5" y="69"/>
                  </a:cubicBezTo>
                  <a:cubicBezTo>
                    <a:pt x="5" y="64"/>
                    <a:pt x="7" y="61"/>
                    <a:pt x="6" y="55"/>
                  </a:cubicBezTo>
                  <a:cubicBezTo>
                    <a:pt x="4" y="51"/>
                    <a:pt x="0" y="46"/>
                    <a:pt x="0" y="41"/>
                  </a:cubicBezTo>
                  <a:cubicBezTo>
                    <a:pt x="0" y="36"/>
                    <a:pt x="4" y="34"/>
                    <a:pt x="6" y="29"/>
                  </a:cubicBezTo>
                  <a:cubicBezTo>
                    <a:pt x="10" y="20"/>
                    <a:pt x="5" y="10"/>
                    <a:pt x="9" y="0"/>
                  </a:cubicBezTo>
                </a:path>
              </a:pathLst>
            </a:custGeom>
            <a:solidFill>
              <a:srgbClr val="B76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346" name="Freeform 238"/>
            <p:cNvSpPr>
              <a:spLocks/>
            </p:cNvSpPr>
            <p:nvPr/>
          </p:nvSpPr>
          <p:spPr bwMode="auto">
            <a:xfrm>
              <a:off x="2120" y="3229"/>
              <a:ext cx="89" cy="88"/>
            </a:xfrm>
            <a:custGeom>
              <a:avLst/>
              <a:gdLst>
                <a:gd name="T0" fmla="*/ 0 w 40"/>
                <a:gd name="T1" fmla="*/ 4 h 39"/>
                <a:gd name="T2" fmla="*/ 7 w 40"/>
                <a:gd name="T3" fmla="*/ 17 h 39"/>
                <a:gd name="T4" fmla="*/ 13 w 40"/>
                <a:gd name="T5" fmla="*/ 21 h 39"/>
                <a:gd name="T6" fmla="*/ 15 w 40"/>
                <a:gd name="T7" fmla="*/ 29 h 39"/>
                <a:gd name="T8" fmla="*/ 23 w 40"/>
                <a:gd name="T9" fmla="*/ 30 h 39"/>
                <a:gd name="T10" fmla="*/ 29 w 40"/>
                <a:gd name="T11" fmla="*/ 35 h 39"/>
                <a:gd name="T12" fmla="*/ 35 w 40"/>
                <a:gd name="T13" fmla="*/ 39 h 39"/>
                <a:gd name="T14" fmla="*/ 40 w 40"/>
                <a:gd name="T15" fmla="*/ 37 h 39"/>
                <a:gd name="T16" fmla="*/ 21 w 40"/>
                <a:gd name="T17" fmla="*/ 23 h 39"/>
                <a:gd name="T18" fmla="*/ 3 w 40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39">
                  <a:moveTo>
                    <a:pt x="0" y="4"/>
                  </a:moveTo>
                  <a:cubicBezTo>
                    <a:pt x="2" y="9"/>
                    <a:pt x="3" y="13"/>
                    <a:pt x="7" y="17"/>
                  </a:cubicBezTo>
                  <a:cubicBezTo>
                    <a:pt x="7" y="18"/>
                    <a:pt x="12" y="20"/>
                    <a:pt x="13" y="21"/>
                  </a:cubicBezTo>
                  <a:cubicBezTo>
                    <a:pt x="15" y="24"/>
                    <a:pt x="13" y="27"/>
                    <a:pt x="15" y="29"/>
                  </a:cubicBezTo>
                  <a:cubicBezTo>
                    <a:pt x="16" y="30"/>
                    <a:pt x="21" y="29"/>
                    <a:pt x="23" y="30"/>
                  </a:cubicBezTo>
                  <a:cubicBezTo>
                    <a:pt x="25" y="31"/>
                    <a:pt x="28" y="35"/>
                    <a:pt x="29" y="35"/>
                  </a:cubicBezTo>
                  <a:cubicBezTo>
                    <a:pt x="31" y="37"/>
                    <a:pt x="31" y="38"/>
                    <a:pt x="35" y="39"/>
                  </a:cubicBezTo>
                  <a:cubicBezTo>
                    <a:pt x="34" y="39"/>
                    <a:pt x="40" y="37"/>
                    <a:pt x="40" y="37"/>
                  </a:cubicBezTo>
                  <a:cubicBezTo>
                    <a:pt x="34" y="36"/>
                    <a:pt x="26" y="26"/>
                    <a:pt x="21" y="23"/>
                  </a:cubicBezTo>
                  <a:cubicBezTo>
                    <a:pt x="16" y="19"/>
                    <a:pt x="2" y="7"/>
                    <a:pt x="3" y="0"/>
                  </a:cubicBezTo>
                </a:path>
              </a:pathLst>
            </a:custGeom>
            <a:solidFill>
              <a:srgbClr val="B76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347" name="Freeform 239"/>
            <p:cNvSpPr>
              <a:spLocks/>
            </p:cNvSpPr>
            <p:nvPr/>
          </p:nvSpPr>
          <p:spPr bwMode="auto">
            <a:xfrm>
              <a:off x="2167" y="2843"/>
              <a:ext cx="54" cy="144"/>
            </a:xfrm>
            <a:custGeom>
              <a:avLst/>
              <a:gdLst>
                <a:gd name="T0" fmla="*/ 1 w 24"/>
                <a:gd name="T1" fmla="*/ 62 h 64"/>
                <a:gd name="T2" fmla="*/ 8 w 24"/>
                <a:gd name="T3" fmla="*/ 46 h 64"/>
                <a:gd name="T4" fmla="*/ 10 w 24"/>
                <a:gd name="T5" fmla="*/ 30 h 64"/>
                <a:gd name="T6" fmla="*/ 15 w 24"/>
                <a:gd name="T7" fmla="*/ 15 h 64"/>
                <a:gd name="T8" fmla="*/ 20 w 24"/>
                <a:gd name="T9" fmla="*/ 0 h 64"/>
                <a:gd name="T10" fmla="*/ 16 w 24"/>
                <a:gd name="T11" fmla="*/ 15 h 64"/>
                <a:gd name="T12" fmla="*/ 19 w 24"/>
                <a:gd name="T13" fmla="*/ 34 h 64"/>
                <a:gd name="T14" fmla="*/ 2 w 24"/>
                <a:gd name="T1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64">
                  <a:moveTo>
                    <a:pt x="1" y="62"/>
                  </a:moveTo>
                  <a:cubicBezTo>
                    <a:pt x="0" y="55"/>
                    <a:pt x="5" y="52"/>
                    <a:pt x="8" y="46"/>
                  </a:cubicBezTo>
                  <a:cubicBezTo>
                    <a:pt x="10" y="40"/>
                    <a:pt x="8" y="36"/>
                    <a:pt x="10" y="30"/>
                  </a:cubicBezTo>
                  <a:cubicBezTo>
                    <a:pt x="11" y="24"/>
                    <a:pt x="14" y="21"/>
                    <a:pt x="15" y="15"/>
                  </a:cubicBezTo>
                  <a:cubicBezTo>
                    <a:pt x="16" y="10"/>
                    <a:pt x="17" y="5"/>
                    <a:pt x="20" y="0"/>
                  </a:cubicBezTo>
                  <a:cubicBezTo>
                    <a:pt x="24" y="5"/>
                    <a:pt x="17" y="10"/>
                    <a:pt x="16" y="15"/>
                  </a:cubicBezTo>
                  <a:cubicBezTo>
                    <a:pt x="15" y="22"/>
                    <a:pt x="20" y="28"/>
                    <a:pt x="19" y="34"/>
                  </a:cubicBezTo>
                  <a:cubicBezTo>
                    <a:pt x="17" y="44"/>
                    <a:pt x="7" y="56"/>
                    <a:pt x="2" y="64"/>
                  </a:cubicBezTo>
                </a:path>
              </a:pathLst>
            </a:custGeom>
            <a:solidFill>
              <a:srgbClr val="C46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348" name="Freeform 240"/>
            <p:cNvSpPr>
              <a:spLocks/>
            </p:cNvSpPr>
            <p:nvPr/>
          </p:nvSpPr>
          <p:spPr bwMode="auto">
            <a:xfrm>
              <a:off x="1924" y="2877"/>
              <a:ext cx="92" cy="197"/>
            </a:xfrm>
            <a:custGeom>
              <a:avLst/>
              <a:gdLst>
                <a:gd name="T0" fmla="*/ 5 w 41"/>
                <a:gd name="T1" fmla="*/ 33 h 88"/>
                <a:gd name="T2" fmla="*/ 22 w 41"/>
                <a:gd name="T3" fmla="*/ 65 h 88"/>
                <a:gd name="T4" fmla="*/ 24 w 41"/>
                <a:gd name="T5" fmla="*/ 74 h 88"/>
                <a:gd name="T6" fmla="*/ 32 w 41"/>
                <a:gd name="T7" fmla="*/ 75 h 88"/>
                <a:gd name="T8" fmla="*/ 41 w 41"/>
                <a:gd name="T9" fmla="*/ 88 h 88"/>
                <a:gd name="T10" fmla="*/ 39 w 41"/>
                <a:gd name="T11" fmla="*/ 74 h 88"/>
                <a:gd name="T12" fmla="*/ 12 w 41"/>
                <a:gd name="T13" fmla="*/ 42 h 88"/>
                <a:gd name="T14" fmla="*/ 6 w 41"/>
                <a:gd name="T15" fmla="*/ 19 h 88"/>
                <a:gd name="T16" fmla="*/ 1 w 41"/>
                <a:gd name="T1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88">
                  <a:moveTo>
                    <a:pt x="5" y="33"/>
                  </a:moveTo>
                  <a:cubicBezTo>
                    <a:pt x="11" y="43"/>
                    <a:pt x="18" y="55"/>
                    <a:pt x="22" y="65"/>
                  </a:cubicBezTo>
                  <a:cubicBezTo>
                    <a:pt x="23" y="67"/>
                    <a:pt x="22" y="72"/>
                    <a:pt x="24" y="74"/>
                  </a:cubicBezTo>
                  <a:cubicBezTo>
                    <a:pt x="26" y="76"/>
                    <a:pt x="30" y="74"/>
                    <a:pt x="32" y="75"/>
                  </a:cubicBezTo>
                  <a:cubicBezTo>
                    <a:pt x="37" y="81"/>
                    <a:pt x="32" y="85"/>
                    <a:pt x="41" y="88"/>
                  </a:cubicBezTo>
                  <a:cubicBezTo>
                    <a:pt x="39" y="85"/>
                    <a:pt x="40" y="79"/>
                    <a:pt x="39" y="74"/>
                  </a:cubicBezTo>
                  <a:cubicBezTo>
                    <a:pt x="31" y="71"/>
                    <a:pt x="15" y="50"/>
                    <a:pt x="12" y="42"/>
                  </a:cubicBezTo>
                  <a:cubicBezTo>
                    <a:pt x="9" y="35"/>
                    <a:pt x="9" y="27"/>
                    <a:pt x="6" y="19"/>
                  </a:cubicBezTo>
                  <a:cubicBezTo>
                    <a:pt x="4" y="13"/>
                    <a:pt x="0" y="7"/>
                    <a:pt x="1" y="0"/>
                  </a:cubicBezTo>
                </a:path>
              </a:pathLst>
            </a:custGeom>
            <a:solidFill>
              <a:srgbClr val="C46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349" name="Freeform 241"/>
            <p:cNvSpPr>
              <a:spLocks/>
            </p:cNvSpPr>
            <p:nvPr/>
          </p:nvSpPr>
          <p:spPr bwMode="auto">
            <a:xfrm>
              <a:off x="2041" y="3099"/>
              <a:ext cx="88" cy="124"/>
            </a:xfrm>
            <a:custGeom>
              <a:avLst/>
              <a:gdLst>
                <a:gd name="T0" fmla="*/ 0 w 39"/>
                <a:gd name="T1" fmla="*/ 0 h 55"/>
                <a:gd name="T2" fmla="*/ 1 w 39"/>
                <a:gd name="T3" fmla="*/ 13 h 55"/>
                <a:gd name="T4" fmla="*/ 7 w 39"/>
                <a:gd name="T5" fmla="*/ 23 h 55"/>
                <a:gd name="T6" fmla="*/ 9 w 39"/>
                <a:gd name="T7" fmla="*/ 36 h 55"/>
                <a:gd name="T8" fmla="*/ 16 w 39"/>
                <a:gd name="T9" fmla="*/ 45 h 55"/>
                <a:gd name="T10" fmla="*/ 39 w 39"/>
                <a:gd name="T11" fmla="*/ 50 h 55"/>
                <a:gd name="T12" fmla="*/ 11 w 39"/>
                <a:gd name="T13" fmla="*/ 25 h 55"/>
                <a:gd name="T14" fmla="*/ 25 w 39"/>
                <a:gd name="T15" fmla="*/ 23 h 55"/>
                <a:gd name="T16" fmla="*/ 26 w 39"/>
                <a:gd name="T17" fmla="*/ 8 h 55"/>
                <a:gd name="T18" fmla="*/ 17 w 39"/>
                <a:gd name="T19" fmla="*/ 15 h 55"/>
                <a:gd name="T20" fmla="*/ 15 w 39"/>
                <a:gd name="T21" fmla="*/ 16 h 55"/>
                <a:gd name="T22" fmla="*/ 3 w 39"/>
                <a:gd name="T23" fmla="*/ 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55">
                  <a:moveTo>
                    <a:pt x="0" y="0"/>
                  </a:moveTo>
                  <a:cubicBezTo>
                    <a:pt x="1" y="4"/>
                    <a:pt x="0" y="9"/>
                    <a:pt x="1" y="13"/>
                  </a:cubicBezTo>
                  <a:cubicBezTo>
                    <a:pt x="2" y="18"/>
                    <a:pt x="5" y="20"/>
                    <a:pt x="7" y="23"/>
                  </a:cubicBezTo>
                  <a:cubicBezTo>
                    <a:pt x="9" y="28"/>
                    <a:pt x="7" y="32"/>
                    <a:pt x="9" y="36"/>
                  </a:cubicBezTo>
                  <a:cubicBezTo>
                    <a:pt x="11" y="41"/>
                    <a:pt x="15" y="39"/>
                    <a:pt x="16" y="45"/>
                  </a:cubicBezTo>
                  <a:cubicBezTo>
                    <a:pt x="23" y="41"/>
                    <a:pt x="30" y="55"/>
                    <a:pt x="39" y="50"/>
                  </a:cubicBezTo>
                  <a:cubicBezTo>
                    <a:pt x="30" y="48"/>
                    <a:pt x="12" y="37"/>
                    <a:pt x="11" y="25"/>
                  </a:cubicBezTo>
                  <a:cubicBezTo>
                    <a:pt x="10" y="15"/>
                    <a:pt x="20" y="25"/>
                    <a:pt x="25" y="23"/>
                  </a:cubicBezTo>
                  <a:cubicBezTo>
                    <a:pt x="32" y="20"/>
                    <a:pt x="30" y="13"/>
                    <a:pt x="26" y="8"/>
                  </a:cubicBezTo>
                  <a:cubicBezTo>
                    <a:pt x="30" y="19"/>
                    <a:pt x="15" y="21"/>
                    <a:pt x="17" y="15"/>
                  </a:cubicBezTo>
                  <a:cubicBezTo>
                    <a:pt x="16" y="15"/>
                    <a:pt x="15" y="16"/>
                    <a:pt x="15" y="16"/>
                  </a:cubicBezTo>
                  <a:cubicBezTo>
                    <a:pt x="11" y="12"/>
                    <a:pt x="7" y="7"/>
                    <a:pt x="3" y="3"/>
                  </a:cubicBezTo>
                </a:path>
              </a:pathLst>
            </a:custGeom>
            <a:solidFill>
              <a:srgbClr val="C46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350" name="Freeform 242"/>
            <p:cNvSpPr>
              <a:spLocks/>
            </p:cNvSpPr>
            <p:nvPr/>
          </p:nvSpPr>
          <p:spPr bwMode="auto">
            <a:xfrm>
              <a:off x="2129" y="3072"/>
              <a:ext cx="60" cy="144"/>
            </a:xfrm>
            <a:custGeom>
              <a:avLst/>
              <a:gdLst>
                <a:gd name="T0" fmla="*/ 7 w 27"/>
                <a:gd name="T1" fmla="*/ 23 h 64"/>
                <a:gd name="T2" fmla="*/ 2 w 27"/>
                <a:gd name="T3" fmla="*/ 33 h 64"/>
                <a:gd name="T4" fmla="*/ 4 w 27"/>
                <a:gd name="T5" fmla="*/ 44 h 64"/>
                <a:gd name="T6" fmla="*/ 7 w 27"/>
                <a:gd name="T7" fmla="*/ 64 h 64"/>
                <a:gd name="T8" fmla="*/ 20 w 27"/>
                <a:gd name="T9" fmla="*/ 61 h 64"/>
                <a:gd name="T10" fmla="*/ 11 w 27"/>
                <a:gd name="T11" fmla="*/ 42 h 64"/>
                <a:gd name="T12" fmla="*/ 10 w 27"/>
                <a:gd name="T13" fmla="*/ 33 h 64"/>
                <a:gd name="T14" fmla="*/ 18 w 27"/>
                <a:gd name="T15" fmla="*/ 26 h 64"/>
                <a:gd name="T16" fmla="*/ 21 w 27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64">
                  <a:moveTo>
                    <a:pt x="7" y="23"/>
                  </a:moveTo>
                  <a:cubicBezTo>
                    <a:pt x="5" y="26"/>
                    <a:pt x="3" y="30"/>
                    <a:pt x="2" y="33"/>
                  </a:cubicBezTo>
                  <a:cubicBezTo>
                    <a:pt x="0" y="40"/>
                    <a:pt x="2" y="39"/>
                    <a:pt x="4" y="44"/>
                  </a:cubicBezTo>
                  <a:cubicBezTo>
                    <a:pt x="5" y="49"/>
                    <a:pt x="11" y="61"/>
                    <a:pt x="7" y="64"/>
                  </a:cubicBezTo>
                  <a:cubicBezTo>
                    <a:pt x="10" y="61"/>
                    <a:pt x="15" y="61"/>
                    <a:pt x="20" y="61"/>
                  </a:cubicBezTo>
                  <a:cubicBezTo>
                    <a:pt x="8" y="58"/>
                    <a:pt x="11" y="51"/>
                    <a:pt x="11" y="42"/>
                  </a:cubicBezTo>
                  <a:cubicBezTo>
                    <a:pt x="11" y="38"/>
                    <a:pt x="8" y="38"/>
                    <a:pt x="10" y="33"/>
                  </a:cubicBezTo>
                  <a:cubicBezTo>
                    <a:pt x="11" y="30"/>
                    <a:pt x="16" y="28"/>
                    <a:pt x="18" y="26"/>
                  </a:cubicBezTo>
                  <a:cubicBezTo>
                    <a:pt x="10" y="19"/>
                    <a:pt x="27" y="11"/>
                    <a:pt x="21" y="0"/>
                  </a:cubicBezTo>
                </a:path>
              </a:pathLst>
            </a:custGeom>
            <a:solidFill>
              <a:srgbClr val="C46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351" name="Freeform 243"/>
            <p:cNvSpPr>
              <a:spLocks/>
            </p:cNvSpPr>
            <p:nvPr/>
          </p:nvSpPr>
          <p:spPr bwMode="auto">
            <a:xfrm>
              <a:off x="2120" y="3236"/>
              <a:ext cx="89" cy="67"/>
            </a:xfrm>
            <a:custGeom>
              <a:avLst/>
              <a:gdLst>
                <a:gd name="T0" fmla="*/ 10 w 40"/>
                <a:gd name="T1" fmla="*/ 1 h 30"/>
                <a:gd name="T2" fmla="*/ 23 w 40"/>
                <a:gd name="T3" fmla="*/ 18 h 30"/>
                <a:gd name="T4" fmla="*/ 24 w 40"/>
                <a:gd name="T5" fmla="*/ 24 h 30"/>
                <a:gd name="T6" fmla="*/ 30 w 40"/>
                <a:gd name="T7" fmla="*/ 26 h 30"/>
                <a:gd name="T8" fmla="*/ 40 w 40"/>
                <a:gd name="T9" fmla="*/ 30 h 30"/>
                <a:gd name="T10" fmla="*/ 24 w 40"/>
                <a:gd name="T11" fmla="*/ 18 h 30"/>
                <a:gd name="T12" fmla="*/ 22 w 40"/>
                <a:gd name="T13" fmla="*/ 6 h 30"/>
                <a:gd name="T14" fmla="*/ 13 w 40"/>
                <a:gd name="T1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30">
                  <a:moveTo>
                    <a:pt x="10" y="1"/>
                  </a:moveTo>
                  <a:cubicBezTo>
                    <a:pt x="0" y="7"/>
                    <a:pt x="20" y="16"/>
                    <a:pt x="23" y="18"/>
                  </a:cubicBezTo>
                  <a:cubicBezTo>
                    <a:pt x="24" y="20"/>
                    <a:pt x="23" y="23"/>
                    <a:pt x="24" y="24"/>
                  </a:cubicBezTo>
                  <a:cubicBezTo>
                    <a:pt x="26" y="26"/>
                    <a:pt x="28" y="25"/>
                    <a:pt x="30" y="26"/>
                  </a:cubicBezTo>
                  <a:cubicBezTo>
                    <a:pt x="33" y="28"/>
                    <a:pt x="36" y="30"/>
                    <a:pt x="40" y="30"/>
                  </a:cubicBezTo>
                  <a:cubicBezTo>
                    <a:pt x="37" y="23"/>
                    <a:pt x="28" y="27"/>
                    <a:pt x="24" y="18"/>
                  </a:cubicBezTo>
                  <a:cubicBezTo>
                    <a:pt x="22" y="15"/>
                    <a:pt x="24" y="9"/>
                    <a:pt x="22" y="6"/>
                  </a:cubicBezTo>
                  <a:cubicBezTo>
                    <a:pt x="20" y="3"/>
                    <a:pt x="16" y="3"/>
                    <a:pt x="13" y="0"/>
                  </a:cubicBezTo>
                </a:path>
              </a:pathLst>
            </a:custGeom>
            <a:solidFill>
              <a:srgbClr val="C46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352" name="Freeform 244"/>
            <p:cNvSpPr>
              <a:spLocks/>
            </p:cNvSpPr>
            <p:nvPr/>
          </p:nvSpPr>
          <p:spPr bwMode="auto">
            <a:xfrm>
              <a:off x="1911" y="2558"/>
              <a:ext cx="25" cy="131"/>
            </a:xfrm>
            <a:custGeom>
              <a:avLst/>
              <a:gdLst>
                <a:gd name="T0" fmla="*/ 11 w 11"/>
                <a:gd name="T1" fmla="*/ 0 h 58"/>
                <a:gd name="T2" fmla="*/ 7 w 11"/>
                <a:gd name="T3" fmla="*/ 15 h 58"/>
                <a:gd name="T4" fmla="*/ 8 w 11"/>
                <a:gd name="T5" fmla="*/ 23 h 58"/>
                <a:gd name="T6" fmla="*/ 3 w 11"/>
                <a:gd name="T7" fmla="*/ 30 h 58"/>
                <a:gd name="T8" fmla="*/ 7 w 11"/>
                <a:gd name="T9" fmla="*/ 38 h 58"/>
                <a:gd name="T10" fmla="*/ 4 w 11"/>
                <a:gd name="T11" fmla="*/ 44 h 58"/>
                <a:gd name="T12" fmla="*/ 6 w 11"/>
                <a:gd name="T13" fmla="*/ 58 h 58"/>
                <a:gd name="T14" fmla="*/ 2 w 11"/>
                <a:gd name="T15" fmla="*/ 43 h 58"/>
                <a:gd name="T16" fmla="*/ 3 w 11"/>
                <a:gd name="T17" fmla="*/ 29 h 58"/>
                <a:gd name="T18" fmla="*/ 1 w 11"/>
                <a:gd name="T19" fmla="*/ 17 h 58"/>
                <a:gd name="T20" fmla="*/ 10 w 11"/>
                <a:gd name="T21" fmla="*/ 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58">
                  <a:moveTo>
                    <a:pt x="11" y="0"/>
                  </a:moveTo>
                  <a:cubicBezTo>
                    <a:pt x="8" y="7"/>
                    <a:pt x="8" y="8"/>
                    <a:pt x="7" y="15"/>
                  </a:cubicBezTo>
                  <a:cubicBezTo>
                    <a:pt x="7" y="18"/>
                    <a:pt x="8" y="20"/>
                    <a:pt x="8" y="23"/>
                  </a:cubicBezTo>
                  <a:cubicBezTo>
                    <a:pt x="8" y="25"/>
                    <a:pt x="4" y="27"/>
                    <a:pt x="3" y="30"/>
                  </a:cubicBezTo>
                  <a:cubicBezTo>
                    <a:pt x="3" y="33"/>
                    <a:pt x="7" y="34"/>
                    <a:pt x="7" y="38"/>
                  </a:cubicBezTo>
                  <a:cubicBezTo>
                    <a:pt x="7" y="40"/>
                    <a:pt x="4" y="42"/>
                    <a:pt x="4" y="44"/>
                  </a:cubicBezTo>
                  <a:cubicBezTo>
                    <a:pt x="4" y="49"/>
                    <a:pt x="11" y="53"/>
                    <a:pt x="6" y="58"/>
                  </a:cubicBezTo>
                  <a:cubicBezTo>
                    <a:pt x="4" y="54"/>
                    <a:pt x="3" y="48"/>
                    <a:pt x="2" y="43"/>
                  </a:cubicBezTo>
                  <a:cubicBezTo>
                    <a:pt x="0" y="35"/>
                    <a:pt x="2" y="36"/>
                    <a:pt x="3" y="29"/>
                  </a:cubicBezTo>
                  <a:cubicBezTo>
                    <a:pt x="3" y="26"/>
                    <a:pt x="1" y="21"/>
                    <a:pt x="1" y="17"/>
                  </a:cubicBezTo>
                  <a:cubicBezTo>
                    <a:pt x="2" y="10"/>
                    <a:pt x="7" y="6"/>
                    <a:pt x="10" y="1"/>
                  </a:cubicBezTo>
                </a:path>
              </a:pathLst>
            </a:custGeom>
            <a:solidFill>
              <a:srgbClr val="C76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353" name="Freeform 245"/>
            <p:cNvSpPr>
              <a:spLocks/>
            </p:cNvSpPr>
            <p:nvPr/>
          </p:nvSpPr>
          <p:spPr bwMode="auto">
            <a:xfrm>
              <a:off x="2037" y="2861"/>
              <a:ext cx="92" cy="130"/>
            </a:xfrm>
            <a:custGeom>
              <a:avLst/>
              <a:gdLst>
                <a:gd name="T0" fmla="*/ 24 w 41"/>
                <a:gd name="T1" fmla="*/ 47 h 58"/>
                <a:gd name="T2" fmla="*/ 25 w 41"/>
                <a:gd name="T3" fmla="*/ 49 h 58"/>
                <a:gd name="T4" fmla="*/ 31 w 41"/>
                <a:gd name="T5" fmla="*/ 34 h 58"/>
                <a:gd name="T6" fmla="*/ 38 w 41"/>
                <a:gd name="T7" fmla="*/ 9 h 58"/>
                <a:gd name="T8" fmla="*/ 41 w 41"/>
                <a:gd name="T9" fmla="*/ 10 h 58"/>
                <a:gd name="T10" fmla="*/ 33 w 41"/>
                <a:gd name="T11" fmla="*/ 16 h 58"/>
                <a:gd name="T12" fmla="*/ 27 w 41"/>
                <a:gd name="T13" fmla="*/ 24 h 58"/>
                <a:gd name="T14" fmla="*/ 28 w 41"/>
                <a:gd name="T15" fmla="*/ 31 h 58"/>
                <a:gd name="T16" fmla="*/ 4 w 41"/>
                <a:gd name="T17" fmla="*/ 45 h 58"/>
                <a:gd name="T18" fmla="*/ 13 w 41"/>
                <a:gd name="T19" fmla="*/ 48 h 58"/>
                <a:gd name="T20" fmla="*/ 26 w 41"/>
                <a:gd name="T21" fmla="*/ 4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58">
                  <a:moveTo>
                    <a:pt x="24" y="47"/>
                  </a:moveTo>
                  <a:cubicBezTo>
                    <a:pt x="25" y="48"/>
                    <a:pt x="23" y="49"/>
                    <a:pt x="25" y="49"/>
                  </a:cubicBezTo>
                  <a:cubicBezTo>
                    <a:pt x="30" y="47"/>
                    <a:pt x="36" y="40"/>
                    <a:pt x="31" y="34"/>
                  </a:cubicBezTo>
                  <a:cubicBezTo>
                    <a:pt x="35" y="26"/>
                    <a:pt x="36" y="19"/>
                    <a:pt x="38" y="9"/>
                  </a:cubicBezTo>
                  <a:cubicBezTo>
                    <a:pt x="39" y="9"/>
                    <a:pt x="40" y="10"/>
                    <a:pt x="41" y="10"/>
                  </a:cubicBezTo>
                  <a:cubicBezTo>
                    <a:pt x="32" y="0"/>
                    <a:pt x="35" y="12"/>
                    <a:pt x="33" y="16"/>
                  </a:cubicBezTo>
                  <a:cubicBezTo>
                    <a:pt x="32" y="19"/>
                    <a:pt x="28" y="21"/>
                    <a:pt x="27" y="24"/>
                  </a:cubicBezTo>
                  <a:cubicBezTo>
                    <a:pt x="26" y="27"/>
                    <a:pt x="28" y="29"/>
                    <a:pt x="28" y="31"/>
                  </a:cubicBezTo>
                  <a:cubicBezTo>
                    <a:pt x="26" y="39"/>
                    <a:pt x="12" y="58"/>
                    <a:pt x="4" y="45"/>
                  </a:cubicBezTo>
                  <a:cubicBezTo>
                    <a:pt x="0" y="53"/>
                    <a:pt x="9" y="52"/>
                    <a:pt x="13" y="48"/>
                  </a:cubicBezTo>
                  <a:cubicBezTo>
                    <a:pt x="17" y="51"/>
                    <a:pt x="21" y="48"/>
                    <a:pt x="26" y="47"/>
                  </a:cubicBezTo>
                </a:path>
              </a:pathLst>
            </a:custGeom>
            <a:solidFill>
              <a:srgbClr val="C76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354" name="Freeform 246"/>
            <p:cNvSpPr>
              <a:spLocks/>
            </p:cNvSpPr>
            <p:nvPr/>
          </p:nvSpPr>
          <p:spPr bwMode="auto">
            <a:xfrm>
              <a:off x="2169" y="3122"/>
              <a:ext cx="76" cy="201"/>
            </a:xfrm>
            <a:custGeom>
              <a:avLst/>
              <a:gdLst>
                <a:gd name="T0" fmla="*/ 4 w 34"/>
                <a:gd name="T1" fmla="*/ 7 h 90"/>
                <a:gd name="T2" fmla="*/ 8 w 34"/>
                <a:gd name="T3" fmla="*/ 30 h 90"/>
                <a:gd name="T4" fmla="*/ 13 w 34"/>
                <a:gd name="T5" fmla="*/ 51 h 90"/>
                <a:gd name="T6" fmla="*/ 34 w 34"/>
                <a:gd name="T7" fmla="*/ 89 h 90"/>
                <a:gd name="T8" fmla="*/ 25 w 34"/>
                <a:gd name="T9" fmla="*/ 80 h 90"/>
                <a:gd name="T10" fmla="*/ 16 w 34"/>
                <a:gd name="T11" fmla="*/ 71 h 90"/>
                <a:gd name="T12" fmla="*/ 9 w 34"/>
                <a:gd name="T13" fmla="*/ 49 h 90"/>
                <a:gd name="T14" fmla="*/ 1 w 34"/>
                <a:gd name="T15" fmla="*/ 25 h 90"/>
                <a:gd name="T16" fmla="*/ 3 w 34"/>
                <a:gd name="T1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90">
                  <a:moveTo>
                    <a:pt x="4" y="7"/>
                  </a:moveTo>
                  <a:cubicBezTo>
                    <a:pt x="4" y="17"/>
                    <a:pt x="5" y="22"/>
                    <a:pt x="8" y="30"/>
                  </a:cubicBezTo>
                  <a:cubicBezTo>
                    <a:pt x="11" y="38"/>
                    <a:pt x="10" y="43"/>
                    <a:pt x="13" y="51"/>
                  </a:cubicBezTo>
                  <a:cubicBezTo>
                    <a:pt x="19" y="64"/>
                    <a:pt x="26" y="76"/>
                    <a:pt x="34" y="89"/>
                  </a:cubicBezTo>
                  <a:cubicBezTo>
                    <a:pt x="28" y="90"/>
                    <a:pt x="27" y="85"/>
                    <a:pt x="25" y="80"/>
                  </a:cubicBezTo>
                  <a:cubicBezTo>
                    <a:pt x="22" y="76"/>
                    <a:pt x="19" y="74"/>
                    <a:pt x="16" y="71"/>
                  </a:cubicBezTo>
                  <a:cubicBezTo>
                    <a:pt x="8" y="63"/>
                    <a:pt x="11" y="59"/>
                    <a:pt x="9" y="49"/>
                  </a:cubicBezTo>
                  <a:cubicBezTo>
                    <a:pt x="7" y="40"/>
                    <a:pt x="1" y="37"/>
                    <a:pt x="1" y="25"/>
                  </a:cubicBezTo>
                  <a:cubicBezTo>
                    <a:pt x="0" y="16"/>
                    <a:pt x="0" y="9"/>
                    <a:pt x="3" y="0"/>
                  </a:cubicBezTo>
                </a:path>
              </a:pathLst>
            </a:custGeom>
            <a:solidFill>
              <a:srgbClr val="AB5A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355" name="Freeform 247"/>
            <p:cNvSpPr>
              <a:spLocks/>
            </p:cNvSpPr>
            <p:nvPr/>
          </p:nvSpPr>
          <p:spPr bwMode="auto">
            <a:xfrm>
              <a:off x="2353" y="2269"/>
              <a:ext cx="101" cy="173"/>
            </a:xfrm>
            <a:custGeom>
              <a:avLst/>
              <a:gdLst>
                <a:gd name="T0" fmla="*/ 24 w 45"/>
                <a:gd name="T1" fmla="*/ 35 h 77"/>
                <a:gd name="T2" fmla="*/ 13 w 45"/>
                <a:gd name="T3" fmla="*/ 58 h 77"/>
                <a:gd name="T4" fmla="*/ 4 w 45"/>
                <a:gd name="T5" fmla="*/ 66 h 77"/>
                <a:gd name="T6" fmla="*/ 0 w 45"/>
                <a:gd name="T7" fmla="*/ 77 h 77"/>
                <a:gd name="T8" fmla="*/ 9 w 45"/>
                <a:gd name="T9" fmla="*/ 57 h 77"/>
                <a:gd name="T10" fmla="*/ 15 w 45"/>
                <a:gd name="T11" fmla="*/ 49 h 77"/>
                <a:gd name="T12" fmla="*/ 15 w 45"/>
                <a:gd name="T13" fmla="*/ 37 h 77"/>
                <a:gd name="T14" fmla="*/ 23 w 45"/>
                <a:gd name="T15" fmla="*/ 28 h 77"/>
                <a:gd name="T16" fmla="*/ 27 w 45"/>
                <a:gd name="T17" fmla="*/ 18 h 77"/>
                <a:gd name="T18" fmla="*/ 45 w 45"/>
                <a:gd name="T19" fmla="*/ 0 h 77"/>
                <a:gd name="T20" fmla="*/ 24 w 45"/>
                <a:gd name="T21" fmla="*/ 3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" h="77">
                  <a:moveTo>
                    <a:pt x="24" y="35"/>
                  </a:moveTo>
                  <a:cubicBezTo>
                    <a:pt x="20" y="43"/>
                    <a:pt x="18" y="51"/>
                    <a:pt x="13" y="58"/>
                  </a:cubicBezTo>
                  <a:cubicBezTo>
                    <a:pt x="10" y="61"/>
                    <a:pt x="6" y="62"/>
                    <a:pt x="4" y="66"/>
                  </a:cubicBezTo>
                  <a:cubicBezTo>
                    <a:pt x="2" y="71"/>
                    <a:pt x="6" y="75"/>
                    <a:pt x="0" y="77"/>
                  </a:cubicBezTo>
                  <a:cubicBezTo>
                    <a:pt x="2" y="70"/>
                    <a:pt x="5" y="63"/>
                    <a:pt x="9" y="57"/>
                  </a:cubicBezTo>
                  <a:cubicBezTo>
                    <a:pt x="11" y="54"/>
                    <a:pt x="14" y="53"/>
                    <a:pt x="15" y="49"/>
                  </a:cubicBezTo>
                  <a:cubicBezTo>
                    <a:pt x="16" y="45"/>
                    <a:pt x="14" y="41"/>
                    <a:pt x="15" y="37"/>
                  </a:cubicBezTo>
                  <a:cubicBezTo>
                    <a:pt x="16" y="33"/>
                    <a:pt x="21" y="31"/>
                    <a:pt x="23" y="28"/>
                  </a:cubicBezTo>
                  <a:cubicBezTo>
                    <a:pt x="25" y="25"/>
                    <a:pt x="25" y="21"/>
                    <a:pt x="27" y="18"/>
                  </a:cubicBezTo>
                  <a:cubicBezTo>
                    <a:pt x="31" y="10"/>
                    <a:pt x="40" y="6"/>
                    <a:pt x="45" y="0"/>
                  </a:cubicBezTo>
                  <a:cubicBezTo>
                    <a:pt x="37" y="11"/>
                    <a:pt x="24" y="20"/>
                    <a:pt x="24" y="34"/>
                  </a:cubicBezTo>
                </a:path>
              </a:pathLst>
            </a:custGeom>
            <a:solidFill>
              <a:srgbClr val="AB5A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356" name="Freeform 248"/>
            <p:cNvSpPr>
              <a:spLocks/>
            </p:cNvSpPr>
            <p:nvPr/>
          </p:nvSpPr>
          <p:spPr bwMode="auto">
            <a:xfrm>
              <a:off x="1985" y="2623"/>
              <a:ext cx="45" cy="182"/>
            </a:xfrm>
            <a:custGeom>
              <a:avLst/>
              <a:gdLst>
                <a:gd name="T0" fmla="*/ 4 w 20"/>
                <a:gd name="T1" fmla="*/ 33 h 81"/>
                <a:gd name="T2" fmla="*/ 4 w 20"/>
                <a:gd name="T3" fmla="*/ 58 h 81"/>
                <a:gd name="T4" fmla="*/ 16 w 20"/>
                <a:gd name="T5" fmla="*/ 81 h 81"/>
                <a:gd name="T6" fmla="*/ 20 w 20"/>
                <a:gd name="T7" fmla="*/ 73 h 81"/>
                <a:gd name="T8" fmla="*/ 4 w 20"/>
                <a:gd name="T9" fmla="*/ 41 h 81"/>
                <a:gd name="T10" fmla="*/ 8 w 20"/>
                <a:gd name="T11" fmla="*/ 21 h 81"/>
                <a:gd name="T12" fmla="*/ 11 w 20"/>
                <a:gd name="T13" fmla="*/ 0 h 81"/>
                <a:gd name="T14" fmla="*/ 3 w 20"/>
                <a:gd name="T15" fmla="*/ 2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81">
                  <a:moveTo>
                    <a:pt x="4" y="33"/>
                  </a:moveTo>
                  <a:cubicBezTo>
                    <a:pt x="2" y="43"/>
                    <a:pt x="0" y="49"/>
                    <a:pt x="4" y="58"/>
                  </a:cubicBezTo>
                  <a:cubicBezTo>
                    <a:pt x="8" y="65"/>
                    <a:pt x="12" y="74"/>
                    <a:pt x="16" y="81"/>
                  </a:cubicBezTo>
                  <a:cubicBezTo>
                    <a:pt x="16" y="78"/>
                    <a:pt x="17" y="76"/>
                    <a:pt x="20" y="73"/>
                  </a:cubicBezTo>
                  <a:cubicBezTo>
                    <a:pt x="12" y="81"/>
                    <a:pt x="3" y="48"/>
                    <a:pt x="4" y="41"/>
                  </a:cubicBezTo>
                  <a:cubicBezTo>
                    <a:pt x="4" y="34"/>
                    <a:pt x="8" y="28"/>
                    <a:pt x="8" y="21"/>
                  </a:cubicBezTo>
                  <a:cubicBezTo>
                    <a:pt x="8" y="13"/>
                    <a:pt x="7" y="9"/>
                    <a:pt x="11" y="0"/>
                  </a:cubicBezTo>
                  <a:cubicBezTo>
                    <a:pt x="1" y="4"/>
                    <a:pt x="5" y="19"/>
                    <a:pt x="3" y="27"/>
                  </a:cubicBezTo>
                </a:path>
              </a:pathLst>
            </a:custGeom>
            <a:solidFill>
              <a:srgbClr val="BCA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357" name="Freeform 249"/>
            <p:cNvSpPr>
              <a:spLocks/>
            </p:cNvSpPr>
            <p:nvPr/>
          </p:nvSpPr>
          <p:spPr bwMode="auto">
            <a:xfrm>
              <a:off x="1980" y="2480"/>
              <a:ext cx="34" cy="126"/>
            </a:xfrm>
            <a:custGeom>
              <a:avLst/>
              <a:gdLst>
                <a:gd name="T0" fmla="*/ 5 w 15"/>
                <a:gd name="T1" fmla="*/ 35 h 56"/>
                <a:gd name="T2" fmla="*/ 0 w 15"/>
                <a:gd name="T3" fmla="*/ 50 h 56"/>
                <a:gd name="T4" fmla="*/ 6 w 15"/>
                <a:gd name="T5" fmla="*/ 49 h 56"/>
                <a:gd name="T6" fmla="*/ 6 w 15"/>
                <a:gd name="T7" fmla="*/ 56 h 56"/>
                <a:gd name="T8" fmla="*/ 9 w 15"/>
                <a:gd name="T9" fmla="*/ 43 h 56"/>
                <a:gd name="T10" fmla="*/ 8 w 15"/>
                <a:gd name="T11" fmla="*/ 31 h 56"/>
                <a:gd name="T12" fmla="*/ 15 w 15"/>
                <a:gd name="T13" fmla="*/ 1 h 56"/>
                <a:gd name="T14" fmla="*/ 7 w 15"/>
                <a:gd name="T15" fmla="*/ 0 h 56"/>
                <a:gd name="T16" fmla="*/ 8 w 15"/>
                <a:gd name="T17" fmla="*/ 7 h 56"/>
                <a:gd name="T18" fmla="*/ 6 w 15"/>
                <a:gd name="T19" fmla="*/ 13 h 56"/>
                <a:gd name="T20" fmla="*/ 3 w 15"/>
                <a:gd name="T21" fmla="*/ 19 h 56"/>
                <a:gd name="T22" fmla="*/ 4 w 15"/>
                <a:gd name="T23" fmla="*/ 2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56">
                  <a:moveTo>
                    <a:pt x="5" y="35"/>
                  </a:moveTo>
                  <a:cubicBezTo>
                    <a:pt x="2" y="39"/>
                    <a:pt x="0" y="45"/>
                    <a:pt x="0" y="50"/>
                  </a:cubicBezTo>
                  <a:cubicBezTo>
                    <a:pt x="2" y="49"/>
                    <a:pt x="4" y="50"/>
                    <a:pt x="6" y="49"/>
                  </a:cubicBezTo>
                  <a:cubicBezTo>
                    <a:pt x="6" y="53"/>
                    <a:pt x="7" y="53"/>
                    <a:pt x="6" y="56"/>
                  </a:cubicBezTo>
                  <a:cubicBezTo>
                    <a:pt x="6" y="51"/>
                    <a:pt x="8" y="48"/>
                    <a:pt x="9" y="43"/>
                  </a:cubicBezTo>
                  <a:cubicBezTo>
                    <a:pt x="10" y="37"/>
                    <a:pt x="9" y="38"/>
                    <a:pt x="8" y="31"/>
                  </a:cubicBezTo>
                  <a:cubicBezTo>
                    <a:pt x="6" y="19"/>
                    <a:pt x="9" y="11"/>
                    <a:pt x="15" y="1"/>
                  </a:cubicBezTo>
                  <a:cubicBezTo>
                    <a:pt x="13" y="0"/>
                    <a:pt x="9" y="0"/>
                    <a:pt x="7" y="0"/>
                  </a:cubicBezTo>
                  <a:cubicBezTo>
                    <a:pt x="7" y="2"/>
                    <a:pt x="8" y="7"/>
                    <a:pt x="8" y="7"/>
                  </a:cubicBezTo>
                  <a:cubicBezTo>
                    <a:pt x="8" y="7"/>
                    <a:pt x="6" y="13"/>
                    <a:pt x="6" y="13"/>
                  </a:cubicBezTo>
                  <a:cubicBezTo>
                    <a:pt x="5" y="14"/>
                    <a:pt x="3" y="17"/>
                    <a:pt x="3" y="19"/>
                  </a:cubicBezTo>
                  <a:cubicBezTo>
                    <a:pt x="3" y="21"/>
                    <a:pt x="5" y="24"/>
                    <a:pt x="4" y="27"/>
                  </a:cubicBezTo>
                </a:path>
              </a:pathLst>
            </a:custGeom>
            <a:solidFill>
              <a:srgbClr val="BCA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358" name="Freeform 250"/>
            <p:cNvSpPr>
              <a:spLocks/>
            </p:cNvSpPr>
            <p:nvPr/>
          </p:nvSpPr>
          <p:spPr bwMode="auto">
            <a:xfrm>
              <a:off x="2014" y="2547"/>
              <a:ext cx="16" cy="142"/>
            </a:xfrm>
            <a:custGeom>
              <a:avLst/>
              <a:gdLst>
                <a:gd name="T0" fmla="*/ 4 w 7"/>
                <a:gd name="T1" fmla="*/ 26 h 63"/>
                <a:gd name="T2" fmla="*/ 1 w 7"/>
                <a:gd name="T3" fmla="*/ 63 h 63"/>
                <a:gd name="T4" fmla="*/ 1 w 7"/>
                <a:gd name="T5" fmla="*/ 49 h 63"/>
                <a:gd name="T6" fmla="*/ 4 w 7"/>
                <a:gd name="T7" fmla="*/ 34 h 63"/>
                <a:gd name="T8" fmla="*/ 4 w 7"/>
                <a:gd name="T9" fmla="*/ 17 h 63"/>
                <a:gd name="T10" fmla="*/ 4 w 7"/>
                <a:gd name="T11" fmla="*/ 0 h 63"/>
                <a:gd name="T12" fmla="*/ 0 w 7"/>
                <a:gd name="T13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63">
                  <a:moveTo>
                    <a:pt x="4" y="26"/>
                  </a:moveTo>
                  <a:cubicBezTo>
                    <a:pt x="1" y="39"/>
                    <a:pt x="0" y="50"/>
                    <a:pt x="1" y="63"/>
                  </a:cubicBezTo>
                  <a:cubicBezTo>
                    <a:pt x="6" y="61"/>
                    <a:pt x="2" y="54"/>
                    <a:pt x="1" y="49"/>
                  </a:cubicBezTo>
                  <a:cubicBezTo>
                    <a:pt x="0" y="43"/>
                    <a:pt x="2" y="39"/>
                    <a:pt x="4" y="34"/>
                  </a:cubicBezTo>
                  <a:cubicBezTo>
                    <a:pt x="7" y="25"/>
                    <a:pt x="7" y="26"/>
                    <a:pt x="4" y="17"/>
                  </a:cubicBezTo>
                  <a:cubicBezTo>
                    <a:pt x="2" y="12"/>
                    <a:pt x="1" y="6"/>
                    <a:pt x="4" y="0"/>
                  </a:cubicBezTo>
                  <a:cubicBezTo>
                    <a:pt x="1" y="2"/>
                    <a:pt x="1" y="4"/>
                    <a:pt x="0" y="5"/>
                  </a:cubicBezTo>
                </a:path>
              </a:pathLst>
            </a:custGeom>
            <a:solidFill>
              <a:srgbClr val="BCA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359" name="Freeform 251"/>
            <p:cNvSpPr>
              <a:spLocks/>
            </p:cNvSpPr>
            <p:nvPr/>
          </p:nvSpPr>
          <p:spPr bwMode="auto">
            <a:xfrm>
              <a:off x="1936" y="2700"/>
              <a:ext cx="58" cy="164"/>
            </a:xfrm>
            <a:custGeom>
              <a:avLst/>
              <a:gdLst>
                <a:gd name="T0" fmla="*/ 4 w 26"/>
                <a:gd name="T1" fmla="*/ 25 h 73"/>
                <a:gd name="T2" fmla="*/ 4 w 26"/>
                <a:gd name="T3" fmla="*/ 41 h 73"/>
                <a:gd name="T4" fmla="*/ 10 w 26"/>
                <a:gd name="T5" fmla="*/ 50 h 73"/>
                <a:gd name="T6" fmla="*/ 14 w 26"/>
                <a:gd name="T7" fmla="*/ 62 h 73"/>
                <a:gd name="T8" fmla="*/ 26 w 26"/>
                <a:gd name="T9" fmla="*/ 72 h 73"/>
                <a:gd name="T10" fmla="*/ 14 w 26"/>
                <a:gd name="T11" fmla="*/ 57 h 73"/>
                <a:gd name="T12" fmla="*/ 13 w 26"/>
                <a:gd name="T13" fmla="*/ 47 h 73"/>
                <a:gd name="T14" fmla="*/ 7 w 26"/>
                <a:gd name="T15" fmla="*/ 39 h 73"/>
                <a:gd name="T16" fmla="*/ 3 w 26"/>
                <a:gd name="T17" fmla="*/ 19 h 73"/>
                <a:gd name="T18" fmla="*/ 2 w 26"/>
                <a:gd name="T1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73">
                  <a:moveTo>
                    <a:pt x="4" y="25"/>
                  </a:moveTo>
                  <a:cubicBezTo>
                    <a:pt x="4" y="31"/>
                    <a:pt x="2" y="36"/>
                    <a:pt x="4" y="41"/>
                  </a:cubicBezTo>
                  <a:cubicBezTo>
                    <a:pt x="5" y="45"/>
                    <a:pt x="8" y="45"/>
                    <a:pt x="10" y="50"/>
                  </a:cubicBezTo>
                  <a:cubicBezTo>
                    <a:pt x="12" y="56"/>
                    <a:pt x="9" y="57"/>
                    <a:pt x="14" y="62"/>
                  </a:cubicBezTo>
                  <a:cubicBezTo>
                    <a:pt x="17" y="66"/>
                    <a:pt x="23" y="70"/>
                    <a:pt x="26" y="72"/>
                  </a:cubicBezTo>
                  <a:cubicBezTo>
                    <a:pt x="16" y="73"/>
                    <a:pt x="15" y="64"/>
                    <a:pt x="14" y="57"/>
                  </a:cubicBezTo>
                  <a:cubicBezTo>
                    <a:pt x="13" y="54"/>
                    <a:pt x="14" y="51"/>
                    <a:pt x="13" y="47"/>
                  </a:cubicBezTo>
                  <a:cubicBezTo>
                    <a:pt x="12" y="45"/>
                    <a:pt x="8" y="43"/>
                    <a:pt x="7" y="39"/>
                  </a:cubicBezTo>
                  <a:cubicBezTo>
                    <a:pt x="5" y="33"/>
                    <a:pt x="5" y="25"/>
                    <a:pt x="3" y="19"/>
                  </a:cubicBezTo>
                  <a:cubicBezTo>
                    <a:pt x="1" y="13"/>
                    <a:pt x="0" y="7"/>
                    <a:pt x="2" y="0"/>
                  </a:cubicBezTo>
                </a:path>
              </a:pathLst>
            </a:custGeom>
            <a:solidFill>
              <a:srgbClr val="BCA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360" name="Freeform 252"/>
            <p:cNvSpPr>
              <a:spLocks/>
            </p:cNvSpPr>
            <p:nvPr/>
          </p:nvSpPr>
          <p:spPr bwMode="auto">
            <a:xfrm>
              <a:off x="2288" y="2249"/>
              <a:ext cx="105" cy="150"/>
            </a:xfrm>
            <a:custGeom>
              <a:avLst/>
              <a:gdLst>
                <a:gd name="T0" fmla="*/ 20 w 47"/>
                <a:gd name="T1" fmla="*/ 14 h 67"/>
                <a:gd name="T2" fmla="*/ 7 w 47"/>
                <a:gd name="T3" fmla="*/ 37 h 67"/>
                <a:gd name="T4" fmla="*/ 4 w 47"/>
                <a:gd name="T5" fmla="*/ 67 h 67"/>
                <a:gd name="T6" fmla="*/ 5 w 47"/>
                <a:gd name="T7" fmla="*/ 48 h 67"/>
                <a:gd name="T8" fmla="*/ 16 w 47"/>
                <a:gd name="T9" fmla="*/ 26 h 67"/>
                <a:gd name="T10" fmla="*/ 47 w 47"/>
                <a:gd name="T11" fmla="*/ 7 h 67"/>
                <a:gd name="T12" fmla="*/ 47 w 47"/>
                <a:gd name="T13" fmla="*/ 1 h 67"/>
                <a:gd name="T14" fmla="*/ 22 w 47"/>
                <a:gd name="T15" fmla="*/ 1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67">
                  <a:moveTo>
                    <a:pt x="20" y="14"/>
                  </a:moveTo>
                  <a:cubicBezTo>
                    <a:pt x="9" y="20"/>
                    <a:pt x="7" y="26"/>
                    <a:pt x="7" y="37"/>
                  </a:cubicBezTo>
                  <a:cubicBezTo>
                    <a:pt x="7" y="44"/>
                    <a:pt x="0" y="63"/>
                    <a:pt x="4" y="67"/>
                  </a:cubicBezTo>
                  <a:cubicBezTo>
                    <a:pt x="8" y="62"/>
                    <a:pt x="4" y="55"/>
                    <a:pt x="5" y="48"/>
                  </a:cubicBezTo>
                  <a:cubicBezTo>
                    <a:pt x="6" y="41"/>
                    <a:pt x="12" y="33"/>
                    <a:pt x="16" y="26"/>
                  </a:cubicBezTo>
                  <a:cubicBezTo>
                    <a:pt x="24" y="14"/>
                    <a:pt x="36" y="16"/>
                    <a:pt x="47" y="7"/>
                  </a:cubicBezTo>
                  <a:cubicBezTo>
                    <a:pt x="47" y="7"/>
                    <a:pt x="47" y="0"/>
                    <a:pt x="47" y="1"/>
                  </a:cubicBezTo>
                  <a:cubicBezTo>
                    <a:pt x="41" y="4"/>
                    <a:pt x="19" y="8"/>
                    <a:pt x="22" y="15"/>
                  </a:cubicBezTo>
                </a:path>
              </a:pathLst>
            </a:custGeom>
            <a:solidFill>
              <a:srgbClr val="CF83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361" name="Freeform 253"/>
            <p:cNvSpPr>
              <a:spLocks/>
            </p:cNvSpPr>
            <p:nvPr/>
          </p:nvSpPr>
          <p:spPr bwMode="auto">
            <a:xfrm>
              <a:off x="2247" y="2339"/>
              <a:ext cx="72" cy="163"/>
            </a:xfrm>
            <a:custGeom>
              <a:avLst/>
              <a:gdLst>
                <a:gd name="T0" fmla="*/ 24 w 32"/>
                <a:gd name="T1" fmla="*/ 27 h 73"/>
                <a:gd name="T2" fmla="*/ 18 w 32"/>
                <a:gd name="T3" fmla="*/ 49 h 73"/>
                <a:gd name="T4" fmla="*/ 5 w 32"/>
                <a:gd name="T5" fmla="*/ 68 h 73"/>
                <a:gd name="T6" fmla="*/ 18 w 32"/>
                <a:gd name="T7" fmla="*/ 52 h 73"/>
                <a:gd name="T8" fmla="*/ 32 w 32"/>
                <a:gd name="T9" fmla="*/ 38 h 73"/>
                <a:gd name="T10" fmla="*/ 20 w 32"/>
                <a:gd name="T11" fmla="*/ 26 h 73"/>
                <a:gd name="T12" fmla="*/ 27 w 32"/>
                <a:gd name="T13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73">
                  <a:moveTo>
                    <a:pt x="24" y="27"/>
                  </a:moveTo>
                  <a:cubicBezTo>
                    <a:pt x="22" y="35"/>
                    <a:pt x="22" y="43"/>
                    <a:pt x="18" y="49"/>
                  </a:cubicBezTo>
                  <a:cubicBezTo>
                    <a:pt x="16" y="53"/>
                    <a:pt x="0" y="63"/>
                    <a:pt x="5" y="68"/>
                  </a:cubicBezTo>
                  <a:cubicBezTo>
                    <a:pt x="10" y="73"/>
                    <a:pt x="16" y="55"/>
                    <a:pt x="18" y="52"/>
                  </a:cubicBezTo>
                  <a:cubicBezTo>
                    <a:pt x="22" y="45"/>
                    <a:pt x="26" y="43"/>
                    <a:pt x="32" y="38"/>
                  </a:cubicBezTo>
                  <a:cubicBezTo>
                    <a:pt x="25" y="35"/>
                    <a:pt x="31" y="19"/>
                    <a:pt x="20" y="26"/>
                  </a:cubicBezTo>
                  <a:cubicBezTo>
                    <a:pt x="21" y="18"/>
                    <a:pt x="30" y="8"/>
                    <a:pt x="27" y="0"/>
                  </a:cubicBezTo>
                </a:path>
              </a:pathLst>
            </a:custGeom>
            <a:solidFill>
              <a:srgbClr val="CF83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362" name="Freeform 254"/>
            <p:cNvSpPr>
              <a:spLocks/>
            </p:cNvSpPr>
            <p:nvPr/>
          </p:nvSpPr>
          <p:spPr bwMode="auto">
            <a:xfrm>
              <a:off x="2396" y="2161"/>
              <a:ext cx="49" cy="99"/>
            </a:xfrm>
            <a:custGeom>
              <a:avLst/>
              <a:gdLst>
                <a:gd name="T0" fmla="*/ 8 w 22"/>
                <a:gd name="T1" fmla="*/ 40 h 44"/>
                <a:gd name="T2" fmla="*/ 0 w 22"/>
                <a:gd name="T3" fmla="*/ 39 h 44"/>
                <a:gd name="T4" fmla="*/ 17 w 22"/>
                <a:gd name="T5" fmla="*/ 29 h 44"/>
                <a:gd name="T6" fmla="*/ 9 w 22"/>
                <a:gd name="T7" fmla="*/ 26 h 44"/>
                <a:gd name="T8" fmla="*/ 12 w 22"/>
                <a:gd name="T9" fmla="*/ 0 h 44"/>
                <a:gd name="T10" fmla="*/ 6 w 22"/>
                <a:gd name="T11" fmla="*/ 2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44">
                  <a:moveTo>
                    <a:pt x="8" y="40"/>
                  </a:moveTo>
                  <a:cubicBezTo>
                    <a:pt x="4" y="44"/>
                    <a:pt x="1" y="43"/>
                    <a:pt x="0" y="39"/>
                  </a:cubicBezTo>
                  <a:cubicBezTo>
                    <a:pt x="4" y="35"/>
                    <a:pt x="14" y="34"/>
                    <a:pt x="17" y="29"/>
                  </a:cubicBezTo>
                  <a:cubicBezTo>
                    <a:pt x="22" y="21"/>
                    <a:pt x="13" y="18"/>
                    <a:pt x="9" y="26"/>
                  </a:cubicBezTo>
                  <a:cubicBezTo>
                    <a:pt x="15" y="19"/>
                    <a:pt x="12" y="9"/>
                    <a:pt x="12" y="0"/>
                  </a:cubicBezTo>
                  <a:cubicBezTo>
                    <a:pt x="9" y="6"/>
                    <a:pt x="5" y="21"/>
                    <a:pt x="6" y="27"/>
                  </a:cubicBezTo>
                </a:path>
              </a:pathLst>
            </a:custGeom>
            <a:solidFill>
              <a:srgbClr val="CF83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363" name="Freeform 255"/>
            <p:cNvSpPr>
              <a:spLocks/>
            </p:cNvSpPr>
            <p:nvPr/>
          </p:nvSpPr>
          <p:spPr bwMode="auto">
            <a:xfrm>
              <a:off x="2209" y="2491"/>
              <a:ext cx="47" cy="162"/>
            </a:xfrm>
            <a:custGeom>
              <a:avLst/>
              <a:gdLst>
                <a:gd name="T0" fmla="*/ 18 w 21"/>
                <a:gd name="T1" fmla="*/ 5 h 72"/>
                <a:gd name="T2" fmla="*/ 4 w 21"/>
                <a:gd name="T3" fmla="*/ 23 h 72"/>
                <a:gd name="T4" fmla="*/ 6 w 21"/>
                <a:gd name="T5" fmla="*/ 31 h 72"/>
                <a:gd name="T6" fmla="*/ 2 w 21"/>
                <a:gd name="T7" fmla="*/ 39 h 72"/>
                <a:gd name="T8" fmla="*/ 0 w 21"/>
                <a:gd name="T9" fmla="*/ 72 h 72"/>
                <a:gd name="T10" fmla="*/ 19 w 21"/>
                <a:gd name="T11" fmla="*/ 47 h 72"/>
                <a:gd name="T12" fmla="*/ 16 w 21"/>
                <a:gd name="T13" fmla="*/ 32 h 72"/>
                <a:gd name="T14" fmla="*/ 10 w 21"/>
                <a:gd name="T15" fmla="*/ 24 h 72"/>
                <a:gd name="T16" fmla="*/ 21 w 21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72">
                  <a:moveTo>
                    <a:pt x="18" y="5"/>
                  </a:moveTo>
                  <a:cubicBezTo>
                    <a:pt x="13" y="9"/>
                    <a:pt x="5" y="17"/>
                    <a:pt x="4" y="23"/>
                  </a:cubicBezTo>
                  <a:cubicBezTo>
                    <a:pt x="3" y="25"/>
                    <a:pt x="6" y="28"/>
                    <a:pt x="6" y="31"/>
                  </a:cubicBezTo>
                  <a:cubicBezTo>
                    <a:pt x="6" y="33"/>
                    <a:pt x="3" y="37"/>
                    <a:pt x="2" y="39"/>
                  </a:cubicBezTo>
                  <a:cubicBezTo>
                    <a:pt x="18" y="41"/>
                    <a:pt x="2" y="65"/>
                    <a:pt x="0" y="72"/>
                  </a:cubicBezTo>
                  <a:cubicBezTo>
                    <a:pt x="9" y="66"/>
                    <a:pt x="6" y="50"/>
                    <a:pt x="19" y="47"/>
                  </a:cubicBezTo>
                  <a:cubicBezTo>
                    <a:pt x="19" y="42"/>
                    <a:pt x="18" y="37"/>
                    <a:pt x="16" y="32"/>
                  </a:cubicBezTo>
                  <a:cubicBezTo>
                    <a:pt x="15" y="30"/>
                    <a:pt x="10" y="27"/>
                    <a:pt x="10" y="24"/>
                  </a:cubicBezTo>
                  <a:cubicBezTo>
                    <a:pt x="9" y="20"/>
                    <a:pt x="19" y="4"/>
                    <a:pt x="21" y="0"/>
                  </a:cubicBezTo>
                </a:path>
              </a:pathLst>
            </a:custGeom>
            <a:solidFill>
              <a:srgbClr val="CF83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364" name="Freeform 256"/>
            <p:cNvSpPr>
              <a:spLocks/>
            </p:cNvSpPr>
            <p:nvPr/>
          </p:nvSpPr>
          <p:spPr bwMode="auto">
            <a:xfrm>
              <a:off x="2203" y="2558"/>
              <a:ext cx="74" cy="106"/>
            </a:xfrm>
            <a:custGeom>
              <a:avLst/>
              <a:gdLst>
                <a:gd name="T0" fmla="*/ 12 w 33"/>
                <a:gd name="T1" fmla="*/ 11 h 47"/>
                <a:gd name="T2" fmla="*/ 9 w 33"/>
                <a:gd name="T3" fmla="*/ 30 h 47"/>
                <a:gd name="T4" fmla="*/ 10 w 33"/>
                <a:gd name="T5" fmla="*/ 43 h 47"/>
                <a:gd name="T6" fmla="*/ 8 w 33"/>
                <a:gd name="T7" fmla="*/ 47 h 47"/>
                <a:gd name="T8" fmla="*/ 17 w 33"/>
                <a:gd name="T9" fmla="*/ 22 h 47"/>
                <a:gd name="T10" fmla="*/ 33 w 33"/>
                <a:gd name="T11" fmla="*/ 0 h 47"/>
                <a:gd name="T12" fmla="*/ 14 w 33"/>
                <a:gd name="T13" fmla="*/ 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7">
                  <a:moveTo>
                    <a:pt x="12" y="11"/>
                  </a:moveTo>
                  <a:cubicBezTo>
                    <a:pt x="12" y="19"/>
                    <a:pt x="11" y="24"/>
                    <a:pt x="9" y="30"/>
                  </a:cubicBezTo>
                  <a:cubicBezTo>
                    <a:pt x="7" y="34"/>
                    <a:pt x="0" y="44"/>
                    <a:pt x="10" y="43"/>
                  </a:cubicBezTo>
                  <a:cubicBezTo>
                    <a:pt x="9" y="46"/>
                    <a:pt x="10" y="46"/>
                    <a:pt x="8" y="47"/>
                  </a:cubicBezTo>
                  <a:cubicBezTo>
                    <a:pt x="8" y="36"/>
                    <a:pt x="10" y="30"/>
                    <a:pt x="17" y="22"/>
                  </a:cubicBezTo>
                  <a:cubicBezTo>
                    <a:pt x="22" y="17"/>
                    <a:pt x="30" y="8"/>
                    <a:pt x="33" y="0"/>
                  </a:cubicBezTo>
                  <a:cubicBezTo>
                    <a:pt x="30" y="3"/>
                    <a:pt x="11" y="24"/>
                    <a:pt x="14" y="6"/>
                  </a:cubicBezTo>
                </a:path>
              </a:pathLst>
            </a:custGeom>
            <a:solidFill>
              <a:srgbClr val="C46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365" name="Freeform 257"/>
            <p:cNvSpPr>
              <a:spLocks/>
            </p:cNvSpPr>
            <p:nvPr/>
          </p:nvSpPr>
          <p:spPr bwMode="auto">
            <a:xfrm>
              <a:off x="2295" y="2321"/>
              <a:ext cx="58" cy="119"/>
            </a:xfrm>
            <a:custGeom>
              <a:avLst/>
              <a:gdLst>
                <a:gd name="T0" fmla="*/ 7 w 26"/>
                <a:gd name="T1" fmla="*/ 38 h 53"/>
                <a:gd name="T2" fmla="*/ 0 w 26"/>
                <a:gd name="T3" fmla="*/ 53 h 53"/>
                <a:gd name="T4" fmla="*/ 9 w 26"/>
                <a:gd name="T5" fmla="*/ 52 h 53"/>
                <a:gd name="T6" fmla="*/ 18 w 26"/>
                <a:gd name="T7" fmla="*/ 32 h 53"/>
                <a:gd name="T8" fmla="*/ 26 w 26"/>
                <a:gd name="T9" fmla="*/ 0 h 53"/>
                <a:gd name="T10" fmla="*/ 19 w 26"/>
                <a:gd name="T11" fmla="*/ 1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53">
                  <a:moveTo>
                    <a:pt x="7" y="38"/>
                  </a:moveTo>
                  <a:cubicBezTo>
                    <a:pt x="4" y="43"/>
                    <a:pt x="2" y="48"/>
                    <a:pt x="0" y="53"/>
                  </a:cubicBezTo>
                  <a:cubicBezTo>
                    <a:pt x="2" y="50"/>
                    <a:pt x="6" y="49"/>
                    <a:pt x="9" y="52"/>
                  </a:cubicBezTo>
                  <a:cubicBezTo>
                    <a:pt x="5" y="45"/>
                    <a:pt x="11" y="35"/>
                    <a:pt x="18" y="32"/>
                  </a:cubicBezTo>
                  <a:cubicBezTo>
                    <a:pt x="15" y="22"/>
                    <a:pt x="15" y="6"/>
                    <a:pt x="26" y="0"/>
                  </a:cubicBezTo>
                  <a:cubicBezTo>
                    <a:pt x="18" y="4"/>
                    <a:pt x="12" y="9"/>
                    <a:pt x="19" y="17"/>
                  </a:cubicBezTo>
                </a:path>
              </a:pathLst>
            </a:custGeom>
            <a:solidFill>
              <a:srgbClr val="C46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366" name="Freeform 258"/>
            <p:cNvSpPr>
              <a:spLocks/>
            </p:cNvSpPr>
            <p:nvPr/>
          </p:nvSpPr>
          <p:spPr bwMode="auto">
            <a:xfrm>
              <a:off x="2245" y="2532"/>
              <a:ext cx="63" cy="136"/>
            </a:xfrm>
            <a:custGeom>
              <a:avLst/>
              <a:gdLst>
                <a:gd name="T0" fmla="*/ 12 w 28"/>
                <a:gd name="T1" fmla="*/ 31 h 61"/>
                <a:gd name="T2" fmla="*/ 4 w 28"/>
                <a:gd name="T3" fmla="*/ 45 h 61"/>
                <a:gd name="T4" fmla="*/ 4 w 28"/>
                <a:gd name="T5" fmla="*/ 57 h 61"/>
                <a:gd name="T6" fmla="*/ 6 w 28"/>
                <a:gd name="T7" fmla="*/ 61 h 61"/>
                <a:gd name="T8" fmla="*/ 28 w 28"/>
                <a:gd name="T9" fmla="*/ 0 h 61"/>
                <a:gd name="T10" fmla="*/ 18 w 28"/>
                <a:gd name="T11" fmla="*/ 1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61">
                  <a:moveTo>
                    <a:pt x="12" y="31"/>
                  </a:moveTo>
                  <a:cubicBezTo>
                    <a:pt x="8" y="35"/>
                    <a:pt x="4" y="40"/>
                    <a:pt x="4" y="45"/>
                  </a:cubicBezTo>
                  <a:cubicBezTo>
                    <a:pt x="3" y="49"/>
                    <a:pt x="8" y="51"/>
                    <a:pt x="4" y="57"/>
                  </a:cubicBezTo>
                  <a:cubicBezTo>
                    <a:pt x="4" y="58"/>
                    <a:pt x="5" y="60"/>
                    <a:pt x="6" y="61"/>
                  </a:cubicBezTo>
                  <a:cubicBezTo>
                    <a:pt x="0" y="37"/>
                    <a:pt x="26" y="23"/>
                    <a:pt x="28" y="0"/>
                  </a:cubicBezTo>
                  <a:cubicBezTo>
                    <a:pt x="24" y="4"/>
                    <a:pt x="21" y="9"/>
                    <a:pt x="18" y="13"/>
                  </a:cubicBezTo>
                </a:path>
              </a:pathLst>
            </a:custGeom>
            <a:solidFill>
              <a:srgbClr val="C46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367" name="Freeform 259"/>
            <p:cNvSpPr>
              <a:spLocks/>
            </p:cNvSpPr>
            <p:nvPr/>
          </p:nvSpPr>
          <p:spPr bwMode="auto">
            <a:xfrm>
              <a:off x="2292" y="2552"/>
              <a:ext cx="47" cy="76"/>
            </a:xfrm>
            <a:custGeom>
              <a:avLst/>
              <a:gdLst>
                <a:gd name="T0" fmla="*/ 8 w 21"/>
                <a:gd name="T1" fmla="*/ 14 h 34"/>
                <a:gd name="T2" fmla="*/ 2 w 21"/>
                <a:gd name="T3" fmla="*/ 34 h 34"/>
                <a:gd name="T4" fmla="*/ 12 w 21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4">
                  <a:moveTo>
                    <a:pt x="8" y="14"/>
                  </a:moveTo>
                  <a:cubicBezTo>
                    <a:pt x="0" y="20"/>
                    <a:pt x="9" y="29"/>
                    <a:pt x="2" y="34"/>
                  </a:cubicBezTo>
                  <a:cubicBezTo>
                    <a:pt x="4" y="24"/>
                    <a:pt x="21" y="7"/>
                    <a:pt x="12" y="0"/>
                  </a:cubicBezTo>
                </a:path>
              </a:pathLst>
            </a:custGeom>
            <a:solidFill>
              <a:srgbClr val="C46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368" name="Freeform 260"/>
            <p:cNvSpPr>
              <a:spLocks/>
            </p:cNvSpPr>
            <p:nvPr/>
          </p:nvSpPr>
          <p:spPr bwMode="auto">
            <a:xfrm>
              <a:off x="2393" y="2072"/>
              <a:ext cx="59" cy="112"/>
            </a:xfrm>
            <a:custGeom>
              <a:avLst/>
              <a:gdLst>
                <a:gd name="T0" fmla="*/ 9 w 26"/>
                <a:gd name="T1" fmla="*/ 17 h 50"/>
                <a:gd name="T2" fmla="*/ 20 w 26"/>
                <a:gd name="T3" fmla="*/ 34 h 50"/>
                <a:gd name="T4" fmla="*/ 24 w 26"/>
                <a:gd name="T5" fmla="*/ 43 h 50"/>
                <a:gd name="T6" fmla="*/ 18 w 26"/>
                <a:gd name="T7" fmla="*/ 39 h 50"/>
                <a:gd name="T8" fmla="*/ 15 w 26"/>
                <a:gd name="T9" fmla="*/ 28 h 50"/>
                <a:gd name="T10" fmla="*/ 8 w 26"/>
                <a:gd name="T11" fmla="*/ 18 h 50"/>
                <a:gd name="T12" fmla="*/ 0 w 26"/>
                <a:gd name="T13" fmla="*/ 0 h 50"/>
                <a:gd name="T14" fmla="*/ 18 w 26"/>
                <a:gd name="T15" fmla="*/ 3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50">
                  <a:moveTo>
                    <a:pt x="9" y="17"/>
                  </a:moveTo>
                  <a:cubicBezTo>
                    <a:pt x="14" y="22"/>
                    <a:pt x="17" y="28"/>
                    <a:pt x="20" y="34"/>
                  </a:cubicBezTo>
                  <a:cubicBezTo>
                    <a:pt x="22" y="38"/>
                    <a:pt x="26" y="39"/>
                    <a:pt x="24" y="43"/>
                  </a:cubicBezTo>
                  <a:cubicBezTo>
                    <a:pt x="22" y="50"/>
                    <a:pt x="19" y="41"/>
                    <a:pt x="18" y="39"/>
                  </a:cubicBezTo>
                  <a:cubicBezTo>
                    <a:pt x="16" y="36"/>
                    <a:pt x="17" y="31"/>
                    <a:pt x="15" y="28"/>
                  </a:cubicBezTo>
                  <a:cubicBezTo>
                    <a:pt x="13" y="24"/>
                    <a:pt x="10" y="22"/>
                    <a:pt x="8" y="18"/>
                  </a:cubicBezTo>
                  <a:cubicBezTo>
                    <a:pt x="4" y="13"/>
                    <a:pt x="6" y="4"/>
                    <a:pt x="0" y="0"/>
                  </a:cubicBezTo>
                  <a:cubicBezTo>
                    <a:pt x="10" y="11"/>
                    <a:pt x="15" y="20"/>
                    <a:pt x="18" y="33"/>
                  </a:cubicBezTo>
                </a:path>
              </a:pathLst>
            </a:custGeom>
            <a:solidFill>
              <a:srgbClr val="C46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369" name="Freeform 261"/>
            <p:cNvSpPr>
              <a:spLocks/>
            </p:cNvSpPr>
            <p:nvPr/>
          </p:nvSpPr>
          <p:spPr bwMode="auto">
            <a:xfrm>
              <a:off x="2456" y="2141"/>
              <a:ext cx="59" cy="92"/>
            </a:xfrm>
            <a:custGeom>
              <a:avLst/>
              <a:gdLst>
                <a:gd name="T0" fmla="*/ 18 w 26"/>
                <a:gd name="T1" fmla="*/ 8 h 41"/>
                <a:gd name="T2" fmla="*/ 20 w 26"/>
                <a:gd name="T3" fmla="*/ 24 h 41"/>
                <a:gd name="T4" fmla="*/ 18 w 26"/>
                <a:gd name="T5" fmla="*/ 41 h 41"/>
                <a:gd name="T6" fmla="*/ 15 w 26"/>
                <a:gd name="T7" fmla="*/ 17 h 41"/>
                <a:gd name="T8" fmla="*/ 5 w 26"/>
                <a:gd name="T9" fmla="*/ 10 h 41"/>
                <a:gd name="T10" fmla="*/ 0 w 26"/>
                <a:gd name="T11" fmla="*/ 0 h 41"/>
                <a:gd name="T12" fmla="*/ 20 w 26"/>
                <a:gd name="T13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41">
                  <a:moveTo>
                    <a:pt x="18" y="8"/>
                  </a:moveTo>
                  <a:cubicBezTo>
                    <a:pt x="24" y="16"/>
                    <a:pt x="21" y="15"/>
                    <a:pt x="20" y="24"/>
                  </a:cubicBezTo>
                  <a:cubicBezTo>
                    <a:pt x="19" y="29"/>
                    <a:pt x="26" y="39"/>
                    <a:pt x="18" y="41"/>
                  </a:cubicBezTo>
                  <a:cubicBezTo>
                    <a:pt x="13" y="31"/>
                    <a:pt x="24" y="25"/>
                    <a:pt x="15" y="17"/>
                  </a:cubicBezTo>
                  <a:cubicBezTo>
                    <a:pt x="11" y="14"/>
                    <a:pt x="9" y="15"/>
                    <a:pt x="5" y="10"/>
                  </a:cubicBezTo>
                  <a:cubicBezTo>
                    <a:pt x="3" y="7"/>
                    <a:pt x="0" y="4"/>
                    <a:pt x="0" y="0"/>
                  </a:cubicBezTo>
                  <a:cubicBezTo>
                    <a:pt x="3" y="9"/>
                    <a:pt x="12" y="8"/>
                    <a:pt x="20" y="10"/>
                  </a:cubicBezTo>
                </a:path>
              </a:pathLst>
            </a:custGeom>
            <a:solidFill>
              <a:srgbClr val="C46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370" name="Freeform 262"/>
            <p:cNvSpPr>
              <a:spLocks/>
            </p:cNvSpPr>
            <p:nvPr/>
          </p:nvSpPr>
          <p:spPr bwMode="auto">
            <a:xfrm>
              <a:off x="2434" y="2123"/>
              <a:ext cx="22" cy="25"/>
            </a:xfrm>
            <a:custGeom>
              <a:avLst/>
              <a:gdLst>
                <a:gd name="T0" fmla="*/ 10 w 10"/>
                <a:gd name="T1" fmla="*/ 8 h 11"/>
                <a:gd name="T2" fmla="*/ 0 w 10"/>
                <a:gd name="T3" fmla="*/ 1 h 11"/>
                <a:gd name="T4" fmla="*/ 1 w 10"/>
                <a:gd name="T5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1">
                  <a:moveTo>
                    <a:pt x="10" y="8"/>
                  </a:moveTo>
                  <a:cubicBezTo>
                    <a:pt x="5" y="11"/>
                    <a:pt x="0" y="7"/>
                    <a:pt x="0" y="1"/>
                  </a:cubicBezTo>
                  <a:cubicBezTo>
                    <a:pt x="0" y="0"/>
                    <a:pt x="0" y="2"/>
                    <a:pt x="1" y="2"/>
                  </a:cubicBezTo>
                </a:path>
              </a:pathLst>
            </a:custGeom>
            <a:solidFill>
              <a:srgbClr val="C46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371" name="Freeform 263"/>
            <p:cNvSpPr>
              <a:spLocks/>
            </p:cNvSpPr>
            <p:nvPr/>
          </p:nvSpPr>
          <p:spPr bwMode="auto">
            <a:xfrm>
              <a:off x="2355" y="2045"/>
              <a:ext cx="18" cy="9"/>
            </a:xfrm>
            <a:custGeom>
              <a:avLst/>
              <a:gdLst>
                <a:gd name="T0" fmla="*/ 0 w 8"/>
                <a:gd name="T1" fmla="*/ 0 h 4"/>
                <a:gd name="T2" fmla="*/ 8 w 8"/>
                <a:gd name="T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4">
                  <a:moveTo>
                    <a:pt x="0" y="0"/>
                  </a:moveTo>
                  <a:cubicBezTo>
                    <a:pt x="0" y="2"/>
                    <a:pt x="4" y="4"/>
                    <a:pt x="8" y="4"/>
                  </a:cubicBezTo>
                </a:path>
              </a:pathLst>
            </a:custGeom>
            <a:solidFill>
              <a:srgbClr val="C46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372" name="Freeform 264"/>
            <p:cNvSpPr>
              <a:spLocks/>
            </p:cNvSpPr>
            <p:nvPr/>
          </p:nvSpPr>
          <p:spPr bwMode="auto">
            <a:xfrm>
              <a:off x="1996" y="2709"/>
              <a:ext cx="65" cy="110"/>
            </a:xfrm>
            <a:custGeom>
              <a:avLst/>
              <a:gdLst>
                <a:gd name="T0" fmla="*/ 17 w 29"/>
                <a:gd name="T1" fmla="*/ 25 h 49"/>
                <a:gd name="T2" fmla="*/ 29 w 29"/>
                <a:gd name="T3" fmla="*/ 49 h 49"/>
                <a:gd name="T4" fmla="*/ 21 w 29"/>
                <a:gd name="T5" fmla="*/ 34 h 49"/>
                <a:gd name="T6" fmla="*/ 23 w 29"/>
                <a:gd name="T7" fmla="*/ 17 h 49"/>
                <a:gd name="T8" fmla="*/ 2 w 29"/>
                <a:gd name="T9" fmla="*/ 9 h 49"/>
                <a:gd name="T10" fmla="*/ 16 w 29"/>
                <a:gd name="T11" fmla="*/ 2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49">
                  <a:moveTo>
                    <a:pt x="17" y="25"/>
                  </a:moveTo>
                  <a:cubicBezTo>
                    <a:pt x="9" y="31"/>
                    <a:pt x="23" y="45"/>
                    <a:pt x="29" y="49"/>
                  </a:cubicBezTo>
                  <a:cubicBezTo>
                    <a:pt x="27" y="44"/>
                    <a:pt x="22" y="39"/>
                    <a:pt x="21" y="34"/>
                  </a:cubicBezTo>
                  <a:cubicBezTo>
                    <a:pt x="17" y="26"/>
                    <a:pt x="23" y="24"/>
                    <a:pt x="23" y="17"/>
                  </a:cubicBezTo>
                  <a:cubicBezTo>
                    <a:pt x="22" y="0"/>
                    <a:pt x="6" y="18"/>
                    <a:pt x="2" y="9"/>
                  </a:cubicBezTo>
                  <a:cubicBezTo>
                    <a:pt x="0" y="20"/>
                    <a:pt x="15" y="19"/>
                    <a:pt x="16" y="27"/>
                  </a:cubicBezTo>
                </a:path>
              </a:pathLst>
            </a:custGeom>
            <a:solidFill>
              <a:srgbClr val="C79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373" name="Freeform 265"/>
            <p:cNvSpPr>
              <a:spLocks/>
            </p:cNvSpPr>
            <p:nvPr/>
          </p:nvSpPr>
          <p:spPr bwMode="auto">
            <a:xfrm>
              <a:off x="2079" y="2742"/>
              <a:ext cx="83" cy="153"/>
            </a:xfrm>
            <a:custGeom>
              <a:avLst/>
              <a:gdLst>
                <a:gd name="T0" fmla="*/ 20 w 37"/>
                <a:gd name="T1" fmla="*/ 41 h 68"/>
                <a:gd name="T2" fmla="*/ 31 w 37"/>
                <a:gd name="T3" fmla="*/ 23 h 68"/>
                <a:gd name="T4" fmla="*/ 36 w 37"/>
                <a:gd name="T5" fmla="*/ 0 h 68"/>
                <a:gd name="T6" fmla="*/ 22 w 37"/>
                <a:gd name="T7" fmla="*/ 24 h 68"/>
                <a:gd name="T8" fmla="*/ 0 w 37"/>
                <a:gd name="T9" fmla="*/ 41 h 68"/>
                <a:gd name="T10" fmla="*/ 12 w 37"/>
                <a:gd name="T11" fmla="*/ 52 h 68"/>
                <a:gd name="T12" fmla="*/ 5 w 37"/>
                <a:gd name="T13" fmla="*/ 68 h 68"/>
                <a:gd name="T14" fmla="*/ 19 w 37"/>
                <a:gd name="T15" fmla="*/ 50 h 68"/>
                <a:gd name="T16" fmla="*/ 27 w 37"/>
                <a:gd name="T17" fmla="*/ 3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68">
                  <a:moveTo>
                    <a:pt x="20" y="41"/>
                  </a:moveTo>
                  <a:cubicBezTo>
                    <a:pt x="15" y="34"/>
                    <a:pt x="26" y="29"/>
                    <a:pt x="31" y="23"/>
                  </a:cubicBezTo>
                  <a:cubicBezTo>
                    <a:pt x="37" y="16"/>
                    <a:pt x="36" y="9"/>
                    <a:pt x="36" y="0"/>
                  </a:cubicBezTo>
                  <a:cubicBezTo>
                    <a:pt x="32" y="11"/>
                    <a:pt x="28" y="15"/>
                    <a:pt x="22" y="24"/>
                  </a:cubicBezTo>
                  <a:cubicBezTo>
                    <a:pt x="16" y="35"/>
                    <a:pt x="9" y="33"/>
                    <a:pt x="0" y="41"/>
                  </a:cubicBezTo>
                  <a:cubicBezTo>
                    <a:pt x="2" y="47"/>
                    <a:pt x="11" y="46"/>
                    <a:pt x="12" y="52"/>
                  </a:cubicBezTo>
                  <a:cubicBezTo>
                    <a:pt x="12" y="57"/>
                    <a:pt x="5" y="63"/>
                    <a:pt x="5" y="68"/>
                  </a:cubicBezTo>
                  <a:cubicBezTo>
                    <a:pt x="10" y="61"/>
                    <a:pt x="14" y="56"/>
                    <a:pt x="19" y="50"/>
                  </a:cubicBezTo>
                  <a:cubicBezTo>
                    <a:pt x="22" y="47"/>
                    <a:pt x="28" y="38"/>
                    <a:pt x="27" y="33"/>
                  </a:cubicBezTo>
                </a:path>
              </a:pathLst>
            </a:custGeom>
            <a:solidFill>
              <a:srgbClr val="C79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374" name="Freeform 266"/>
            <p:cNvSpPr>
              <a:spLocks/>
            </p:cNvSpPr>
            <p:nvPr/>
          </p:nvSpPr>
          <p:spPr bwMode="auto">
            <a:xfrm>
              <a:off x="2034" y="2902"/>
              <a:ext cx="56" cy="42"/>
            </a:xfrm>
            <a:custGeom>
              <a:avLst/>
              <a:gdLst>
                <a:gd name="T0" fmla="*/ 18 w 25"/>
                <a:gd name="T1" fmla="*/ 0 h 19"/>
                <a:gd name="T2" fmla="*/ 2 w 25"/>
                <a:gd name="T3" fmla="*/ 5 h 19"/>
                <a:gd name="T4" fmla="*/ 5 w 25"/>
                <a:gd name="T5" fmla="*/ 18 h 19"/>
                <a:gd name="T6" fmla="*/ 12 w 25"/>
                <a:gd name="T7" fmla="*/ 13 h 19"/>
                <a:gd name="T8" fmla="*/ 15 w 25"/>
                <a:gd name="T9" fmla="*/ 19 h 19"/>
                <a:gd name="T10" fmla="*/ 25 w 25"/>
                <a:gd name="T11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9">
                  <a:moveTo>
                    <a:pt x="18" y="0"/>
                  </a:moveTo>
                  <a:cubicBezTo>
                    <a:pt x="13" y="5"/>
                    <a:pt x="8" y="13"/>
                    <a:pt x="2" y="5"/>
                  </a:cubicBezTo>
                  <a:cubicBezTo>
                    <a:pt x="0" y="10"/>
                    <a:pt x="0" y="16"/>
                    <a:pt x="5" y="18"/>
                  </a:cubicBezTo>
                  <a:cubicBezTo>
                    <a:pt x="7" y="16"/>
                    <a:pt x="10" y="15"/>
                    <a:pt x="12" y="13"/>
                  </a:cubicBezTo>
                  <a:cubicBezTo>
                    <a:pt x="12" y="15"/>
                    <a:pt x="15" y="17"/>
                    <a:pt x="15" y="19"/>
                  </a:cubicBezTo>
                  <a:cubicBezTo>
                    <a:pt x="22" y="19"/>
                    <a:pt x="24" y="13"/>
                    <a:pt x="25" y="7"/>
                  </a:cubicBezTo>
                </a:path>
              </a:pathLst>
            </a:custGeom>
            <a:solidFill>
              <a:srgbClr val="C79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375" name="Freeform 267"/>
            <p:cNvSpPr>
              <a:spLocks/>
            </p:cNvSpPr>
            <p:nvPr/>
          </p:nvSpPr>
          <p:spPr bwMode="auto">
            <a:xfrm>
              <a:off x="2167" y="2258"/>
              <a:ext cx="103" cy="152"/>
            </a:xfrm>
            <a:custGeom>
              <a:avLst/>
              <a:gdLst>
                <a:gd name="T0" fmla="*/ 18 w 46"/>
                <a:gd name="T1" fmla="*/ 38 h 68"/>
                <a:gd name="T2" fmla="*/ 3 w 46"/>
                <a:gd name="T3" fmla="*/ 57 h 68"/>
                <a:gd name="T4" fmla="*/ 9 w 46"/>
                <a:gd name="T5" fmla="*/ 68 h 68"/>
                <a:gd name="T6" fmla="*/ 28 w 46"/>
                <a:gd name="T7" fmla="*/ 35 h 68"/>
                <a:gd name="T8" fmla="*/ 36 w 46"/>
                <a:gd name="T9" fmla="*/ 0 h 68"/>
                <a:gd name="T10" fmla="*/ 25 w 46"/>
                <a:gd name="T11" fmla="*/ 20 h 68"/>
                <a:gd name="T12" fmla="*/ 16 w 46"/>
                <a:gd name="T13" fmla="*/ 12 h 68"/>
                <a:gd name="T14" fmla="*/ 19 w 46"/>
                <a:gd name="T15" fmla="*/ 3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68">
                  <a:moveTo>
                    <a:pt x="18" y="38"/>
                  </a:moveTo>
                  <a:cubicBezTo>
                    <a:pt x="12" y="42"/>
                    <a:pt x="4" y="51"/>
                    <a:pt x="3" y="57"/>
                  </a:cubicBezTo>
                  <a:cubicBezTo>
                    <a:pt x="8" y="58"/>
                    <a:pt x="11" y="64"/>
                    <a:pt x="9" y="68"/>
                  </a:cubicBezTo>
                  <a:cubicBezTo>
                    <a:pt x="0" y="55"/>
                    <a:pt x="23" y="45"/>
                    <a:pt x="28" y="35"/>
                  </a:cubicBezTo>
                  <a:cubicBezTo>
                    <a:pt x="32" y="29"/>
                    <a:pt x="46" y="2"/>
                    <a:pt x="36" y="0"/>
                  </a:cubicBezTo>
                  <a:cubicBezTo>
                    <a:pt x="37" y="8"/>
                    <a:pt x="32" y="17"/>
                    <a:pt x="25" y="20"/>
                  </a:cubicBezTo>
                  <a:cubicBezTo>
                    <a:pt x="22" y="18"/>
                    <a:pt x="20" y="13"/>
                    <a:pt x="16" y="12"/>
                  </a:cubicBezTo>
                  <a:cubicBezTo>
                    <a:pt x="20" y="18"/>
                    <a:pt x="25" y="24"/>
                    <a:pt x="19" y="30"/>
                  </a:cubicBezTo>
                </a:path>
              </a:pathLst>
            </a:custGeom>
            <a:solidFill>
              <a:srgbClr val="C79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376" name="Freeform 268"/>
            <p:cNvSpPr>
              <a:spLocks/>
            </p:cNvSpPr>
            <p:nvPr/>
          </p:nvSpPr>
          <p:spPr bwMode="auto">
            <a:xfrm>
              <a:off x="2236" y="2051"/>
              <a:ext cx="135" cy="175"/>
            </a:xfrm>
            <a:custGeom>
              <a:avLst/>
              <a:gdLst>
                <a:gd name="T0" fmla="*/ 19 w 60"/>
                <a:gd name="T1" fmla="*/ 12 h 78"/>
                <a:gd name="T2" fmla="*/ 29 w 60"/>
                <a:gd name="T3" fmla="*/ 44 h 78"/>
                <a:gd name="T4" fmla="*/ 51 w 60"/>
                <a:gd name="T5" fmla="*/ 64 h 78"/>
                <a:gd name="T6" fmla="*/ 26 w 60"/>
                <a:gd name="T7" fmla="*/ 78 h 78"/>
                <a:gd name="T8" fmla="*/ 31 w 60"/>
                <a:gd name="T9" fmla="*/ 57 h 78"/>
                <a:gd name="T10" fmla="*/ 22 w 60"/>
                <a:gd name="T11" fmla="*/ 40 h 78"/>
                <a:gd name="T12" fmla="*/ 13 w 60"/>
                <a:gd name="T13" fmla="*/ 20 h 78"/>
                <a:gd name="T14" fmla="*/ 0 w 60"/>
                <a:gd name="T15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78">
                  <a:moveTo>
                    <a:pt x="19" y="12"/>
                  </a:moveTo>
                  <a:cubicBezTo>
                    <a:pt x="23" y="24"/>
                    <a:pt x="17" y="35"/>
                    <a:pt x="29" y="44"/>
                  </a:cubicBezTo>
                  <a:cubicBezTo>
                    <a:pt x="37" y="49"/>
                    <a:pt x="60" y="51"/>
                    <a:pt x="51" y="64"/>
                  </a:cubicBezTo>
                  <a:cubicBezTo>
                    <a:pt x="49" y="44"/>
                    <a:pt x="29" y="75"/>
                    <a:pt x="26" y="78"/>
                  </a:cubicBezTo>
                  <a:cubicBezTo>
                    <a:pt x="28" y="72"/>
                    <a:pt x="34" y="63"/>
                    <a:pt x="31" y="57"/>
                  </a:cubicBezTo>
                  <a:cubicBezTo>
                    <a:pt x="27" y="49"/>
                    <a:pt x="16" y="52"/>
                    <a:pt x="22" y="40"/>
                  </a:cubicBezTo>
                  <a:cubicBezTo>
                    <a:pt x="8" y="39"/>
                    <a:pt x="14" y="29"/>
                    <a:pt x="13" y="20"/>
                  </a:cubicBezTo>
                  <a:cubicBezTo>
                    <a:pt x="12" y="11"/>
                    <a:pt x="5" y="7"/>
                    <a:pt x="0" y="0"/>
                  </a:cubicBezTo>
                </a:path>
              </a:pathLst>
            </a:custGeom>
            <a:solidFill>
              <a:srgbClr val="C79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377" name="Freeform 269"/>
            <p:cNvSpPr>
              <a:spLocks/>
            </p:cNvSpPr>
            <p:nvPr/>
          </p:nvSpPr>
          <p:spPr bwMode="auto">
            <a:xfrm>
              <a:off x="2126" y="2206"/>
              <a:ext cx="92" cy="124"/>
            </a:xfrm>
            <a:custGeom>
              <a:avLst/>
              <a:gdLst>
                <a:gd name="T0" fmla="*/ 28 w 41"/>
                <a:gd name="T1" fmla="*/ 6 h 55"/>
                <a:gd name="T2" fmla="*/ 15 w 41"/>
                <a:gd name="T3" fmla="*/ 19 h 55"/>
                <a:gd name="T4" fmla="*/ 14 w 41"/>
                <a:gd name="T5" fmla="*/ 35 h 55"/>
                <a:gd name="T6" fmla="*/ 2 w 41"/>
                <a:gd name="T7" fmla="*/ 55 h 55"/>
                <a:gd name="T8" fmla="*/ 12 w 41"/>
                <a:gd name="T9" fmla="*/ 22 h 55"/>
                <a:gd name="T10" fmla="*/ 13 w 41"/>
                <a:gd name="T11" fmla="*/ 1 h 55"/>
                <a:gd name="T12" fmla="*/ 41 w 41"/>
                <a:gd name="T13" fmla="*/ 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55">
                  <a:moveTo>
                    <a:pt x="28" y="6"/>
                  </a:moveTo>
                  <a:cubicBezTo>
                    <a:pt x="23" y="9"/>
                    <a:pt x="19" y="14"/>
                    <a:pt x="15" y="19"/>
                  </a:cubicBezTo>
                  <a:cubicBezTo>
                    <a:pt x="23" y="26"/>
                    <a:pt x="17" y="28"/>
                    <a:pt x="14" y="35"/>
                  </a:cubicBezTo>
                  <a:cubicBezTo>
                    <a:pt x="10" y="41"/>
                    <a:pt x="9" y="54"/>
                    <a:pt x="2" y="55"/>
                  </a:cubicBezTo>
                  <a:cubicBezTo>
                    <a:pt x="0" y="44"/>
                    <a:pt x="12" y="34"/>
                    <a:pt x="12" y="22"/>
                  </a:cubicBezTo>
                  <a:cubicBezTo>
                    <a:pt x="12" y="15"/>
                    <a:pt x="3" y="6"/>
                    <a:pt x="13" y="1"/>
                  </a:cubicBezTo>
                  <a:cubicBezTo>
                    <a:pt x="19" y="18"/>
                    <a:pt x="31" y="0"/>
                    <a:pt x="41" y="4"/>
                  </a:cubicBezTo>
                </a:path>
              </a:pathLst>
            </a:custGeom>
            <a:solidFill>
              <a:srgbClr val="D1A8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378" name="Freeform 270"/>
            <p:cNvSpPr>
              <a:spLocks/>
            </p:cNvSpPr>
            <p:nvPr/>
          </p:nvSpPr>
          <p:spPr bwMode="auto">
            <a:xfrm>
              <a:off x="2391" y="2074"/>
              <a:ext cx="153" cy="312"/>
            </a:xfrm>
            <a:custGeom>
              <a:avLst/>
              <a:gdLst>
                <a:gd name="T0" fmla="*/ 10 w 68"/>
                <a:gd name="T1" fmla="*/ 3 h 139"/>
                <a:gd name="T2" fmla="*/ 30 w 68"/>
                <a:gd name="T3" fmla="*/ 10 h 139"/>
                <a:gd name="T4" fmla="*/ 51 w 68"/>
                <a:gd name="T5" fmla="*/ 25 h 139"/>
                <a:gd name="T6" fmla="*/ 63 w 68"/>
                <a:gd name="T7" fmla="*/ 29 h 139"/>
                <a:gd name="T8" fmla="*/ 67 w 68"/>
                <a:gd name="T9" fmla="*/ 41 h 139"/>
                <a:gd name="T10" fmla="*/ 62 w 68"/>
                <a:gd name="T11" fmla="*/ 70 h 139"/>
                <a:gd name="T12" fmla="*/ 49 w 68"/>
                <a:gd name="T13" fmla="*/ 95 h 139"/>
                <a:gd name="T14" fmla="*/ 36 w 68"/>
                <a:gd name="T15" fmla="*/ 114 h 139"/>
                <a:gd name="T16" fmla="*/ 21 w 68"/>
                <a:gd name="T17" fmla="*/ 129 h 139"/>
                <a:gd name="T18" fmla="*/ 0 w 68"/>
                <a:gd name="T19" fmla="*/ 139 h 139"/>
                <a:gd name="T20" fmla="*/ 11 w 68"/>
                <a:gd name="T21" fmla="*/ 118 h 139"/>
                <a:gd name="T22" fmla="*/ 31 w 68"/>
                <a:gd name="T23" fmla="*/ 96 h 139"/>
                <a:gd name="T24" fmla="*/ 56 w 68"/>
                <a:gd name="T25" fmla="*/ 50 h 139"/>
                <a:gd name="T26" fmla="*/ 53 w 68"/>
                <a:gd name="T27" fmla="*/ 35 h 139"/>
                <a:gd name="T28" fmla="*/ 42 w 68"/>
                <a:gd name="T29" fmla="*/ 31 h 139"/>
                <a:gd name="T30" fmla="*/ 33 w 68"/>
                <a:gd name="T31" fmla="*/ 20 h 139"/>
                <a:gd name="T32" fmla="*/ 26 w 68"/>
                <a:gd name="T33" fmla="*/ 10 h 139"/>
                <a:gd name="T34" fmla="*/ 13 w 68"/>
                <a:gd name="T35" fmla="*/ 6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139">
                  <a:moveTo>
                    <a:pt x="10" y="3"/>
                  </a:moveTo>
                  <a:cubicBezTo>
                    <a:pt x="17" y="0"/>
                    <a:pt x="26" y="4"/>
                    <a:pt x="30" y="10"/>
                  </a:cubicBezTo>
                  <a:cubicBezTo>
                    <a:pt x="35" y="17"/>
                    <a:pt x="43" y="21"/>
                    <a:pt x="51" y="25"/>
                  </a:cubicBezTo>
                  <a:cubicBezTo>
                    <a:pt x="54" y="27"/>
                    <a:pt x="60" y="27"/>
                    <a:pt x="63" y="29"/>
                  </a:cubicBezTo>
                  <a:cubicBezTo>
                    <a:pt x="66" y="31"/>
                    <a:pt x="67" y="37"/>
                    <a:pt x="67" y="41"/>
                  </a:cubicBezTo>
                  <a:cubicBezTo>
                    <a:pt x="68" y="52"/>
                    <a:pt x="66" y="61"/>
                    <a:pt x="62" y="70"/>
                  </a:cubicBezTo>
                  <a:cubicBezTo>
                    <a:pt x="59" y="79"/>
                    <a:pt x="53" y="87"/>
                    <a:pt x="49" y="95"/>
                  </a:cubicBezTo>
                  <a:cubicBezTo>
                    <a:pt x="45" y="102"/>
                    <a:pt x="42" y="109"/>
                    <a:pt x="36" y="114"/>
                  </a:cubicBezTo>
                  <a:cubicBezTo>
                    <a:pt x="32" y="120"/>
                    <a:pt x="26" y="124"/>
                    <a:pt x="21" y="129"/>
                  </a:cubicBezTo>
                  <a:cubicBezTo>
                    <a:pt x="14" y="135"/>
                    <a:pt x="7" y="135"/>
                    <a:pt x="0" y="139"/>
                  </a:cubicBezTo>
                  <a:cubicBezTo>
                    <a:pt x="8" y="137"/>
                    <a:pt x="9" y="124"/>
                    <a:pt x="11" y="118"/>
                  </a:cubicBezTo>
                  <a:cubicBezTo>
                    <a:pt x="14" y="110"/>
                    <a:pt x="24" y="101"/>
                    <a:pt x="31" y="96"/>
                  </a:cubicBezTo>
                  <a:cubicBezTo>
                    <a:pt x="46" y="85"/>
                    <a:pt x="56" y="68"/>
                    <a:pt x="56" y="50"/>
                  </a:cubicBezTo>
                  <a:cubicBezTo>
                    <a:pt x="57" y="45"/>
                    <a:pt x="54" y="40"/>
                    <a:pt x="53" y="35"/>
                  </a:cubicBezTo>
                  <a:cubicBezTo>
                    <a:pt x="47" y="34"/>
                    <a:pt x="46" y="36"/>
                    <a:pt x="42" y="31"/>
                  </a:cubicBezTo>
                  <a:cubicBezTo>
                    <a:pt x="39" y="27"/>
                    <a:pt x="36" y="24"/>
                    <a:pt x="33" y="20"/>
                  </a:cubicBezTo>
                  <a:cubicBezTo>
                    <a:pt x="31" y="17"/>
                    <a:pt x="29" y="12"/>
                    <a:pt x="26" y="10"/>
                  </a:cubicBezTo>
                  <a:cubicBezTo>
                    <a:pt x="22" y="7"/>
                    <a:pt x="16" y="9"/>
                    <a:pt x="13" y="6"/>
                  </a:cubicBezTo>
                </a:path>
              </a:pathLst>
            </a:custGeom>
            <a:solidFill>
              <a:srgbClr val="CF83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379" name="Freeform 271"/>
            <p:cNvSpPr>
              <a:spLocks/>
            </p:cNvSpPr>
            <p:nvPr/>
          </p:nvSpPr>
          <p:spPr bwMode="auto">
            <a:xfrm>
              <a:off x="2431" y="2092"/>
              <a:ext cx="108" cy="101"/>
            </a:xfrm>
            <a:custGeom>
              <a:avLst/>
              <a:gdLst>
                <a:gd name="T0" fmla="*/ 0 w 48"/>
                <a:gd name="T1" fmla="*/ 0 h 45"/>
                <a:gd name="T2" fmla="*/ 9 w 48"/>
                <a:gd name="T3" fmla="*/ 14 h 45"/>
                <a:gd name="T4" fmla="*/ 13 w 48"/>
                <a:gd name="T5" fmla="*/ 16 h 45"/>
                <a:gd name="T6" fmla="*/ 16 w 48"/>
                <a:gd name="T7" fmla="*/ 19 h 45"/>
                <a:gd name="T8" fmla="*/ 24 w 48"/>
                <a:gd name="T9" fmla="*/ 22 h 45"/>
                <a:gd name="T10" fmla="*/ 39 w 48"/>
                <a:gd name="T11" fmla="*/ 27 h 45"/>
                <a:gd name="T12" fmla="*/ 44 w 48"/>
                <a:gd name="T13" fmla="*/ 36 h 45"/>
                <a:gd name="T14" fmla="*/ 41 w 48"/>
                <a:gd name="T15" fmla="*/ 45 h 45"/>
                <a:gd name="T16" fmla="*/ 48 w 48"/>
                <a:gd name="T17" fmla="*/ 26 h 45"/>
                <a:gd name="T18" fmla="*/ 39 w 48"/>
                <a:gd name="T19" fmla="*/ 11 h 45"/>
                <a:gd name="T20" fmla="*/ 5 w 48"/>
                <a:gd name="T21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45">
                  <a:moveTo>
                    <a:pt x="0" y="0"/>
                  </a:moveTo>
                  <a:cubicBezTo>
                    <a:pt x="0" y="6"/>
                    <a:pt x="4" y="11"/>
                    <a:pt x="9" y="14"/>
                  </a:cubicBezTo>
                  <a:cubicBezTo>
                    <a:pt x="10" y="15"/>
                    <a:pt x="12" y="15"/>
                    <a:pt x="13" y="16"/>
                  </a:cubicBezTo>
                  <a:cubicBezTo>
                    <a:pt x="14" y="17"/>
                    <a:pt x="15" y="18"/>
                    <a:pt x="16" y="19"/>
                  </a:cubicBezTo>
                  <a:cubicBezTo>
                    <a:pt x="19" y="22"/>
                    <a:pt x="21" y="22"/>
                    <a:pt x="24" y="22"/>
                  </a:cubicBezTo>
                  <a:cubicBezTo>
                    <a:pt x="32" y="22"/>
                    <a:pt x="34" y="21"/>
                    <a:pt x="39" y="27"/>
                  </a:cubicBezTo>
                  <a:cubicBezTo>
                    <a:pt x="41" y="29"/>
                    <a:pt x="44" y="34"/>
                    <a:pt x="44" y="36"/>
                  </a:cubicBezTo>
                  <a:cubicBezTo>
                    <a:pt x="45" y="40"/>
                    <a:pt x="42" y="42"/>
                    <a:pt x="41" y="45"/>
                  </a:cubicBezTo>
                  <a:cubicBezTo>
                    <a:pt x="47" y="40"/>
                    <a:pt x="48" y="34"/>
                    <a:pt x="48" y="26"/>
                  </a:cubicBezTo>
                  <a:cubicBezTo>
                    <a:pt x="48" y="18"/>
                    <a:pt x="48" y="14"/>
                    <a:pt x="39" y="11"/>
                  </a:cubicBezTo>
                  <a:cubicBezTo>
                    <a:pt x="28" y="6"/>
                    <a:pt x="18" y="1"/>
                    <a:pt x="5" y="1"/>
                  </a:cubicBezTo>
                </a:path>
              </a:pathLst>
            </a:custGeom>
            <a:solidFill>
              <a:srgbClr val="D69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380" name="Freeform 272"/>
            <p:cNvSpPr>
              <a:spLocks/>
            </p:cNvSpPr>
            <p:nvPr/>
          </p:nvSpPr>
          <p:spPr bwMode="auto">
            <a:xfrm>
              <a:off x="2414" y="2083"/>
              <a:ext cx="134" cy="208"/>
            </a:xfrm>
            <a:custGeom>
              <a:avLst/>
              <a:gdLst>
                <a:gd name="T0" fmla="*/ 20 w 60"/>
                <a:gd name="T1" fmla="*/ 5 h 93"/>
                <a:gd name="T2" fmla="*/ 43 w 60"/>
                <a:gd name="T3" fmla="*/ 11 h 93"/>
                <a:gd name="T4" fmla="*/ 55 w 60"/>
                <a:gd name="T5" fmla="*/ 29 h 93"/>
                <a:gd name="T6" fmla="*/ 53 w 60"/>
                <a:gd name="T7" fmla="*/ 54 h 93"/>
                <a:gd name="T8" fmla="*/ 43 w 60"/>
                <a:gd name="T9" fmla="*/ 79 h 93"/>
                <a:gd name="T10" fmla="*/ 36 w 60"/>
                <a:gd name="T11" fmla="*/ 93 h 93"/>
                <a:gd name="T12" fmla="*/ 55 w 60"/>
                <a:gd name="T13" fmla="*/ 59 h 93"/>
                <a:gd name="T14" fmla="*/ 60 w 60"/>
                <a:gd name="T15" fmla="*/ 33 h 93"/>
                <a:gd name="T16" fmla="*/ 33 w 60"/>
                <a:gd name="T17" fmla="*/ 3 h 93"/>
                <a:gd name="T18" fmla="*/ 16 w 60"/>
                <a:gd name="T19" fmla="*/ 2 h 93"/>
                <a:gd name="T20" fmla="*/ 0 w 60"/>
                <a:gd name="T21" fmla="*/ 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93">
                  <a:moveTo>
                    <a:pt x="20" y="5"/>
                  </a:moveTo>
                  <a:cubicBezTo>
                    <a:pt x="26" y="4"/>
                    <a:pt x="38" y="7"/>
                    <a:pt x="43" y="11"/>
                  </a:cubicBezTo>
                  <a:cubicBezTo>
                    <a:pt x="50" y="15"/>
                    <a:pt x="54" y="22"/>
                    <a:pt x="55" y="29"/>
                  </a:cubicBezTo>
                  <a:cubicBezTo>
                    <a:pt x="57" y="39"/>
                    <a:pt x="54" y="45"/>
                    <a:pt x="53" y="54"/>
                  </a:cubicBezTo>
                  <a:cubicBezTo>
                    <a:pt x="51" y="64"/>
                    <a:pt x="47" y="70"/>
                    <a:pt x="43" y="79"/>
                  </a:cubicBezTo>
                  <a:cubicBezTo>
                    <a:pt x="41" y="83"/>
                    <a:pt x="39" y="88"/>
                    <a:pt x="36" y="93"/>
                  </a:cubicBezTo>
                  <a:cubicBezTo>
                    <a:pt x="44" y="84"/>
                    <a:pt x="50" y="70"/>
                    <a:pt x="55" y="59"/>
                  </a:cubicBezTo>
                  <a:cubicBezTo>
                    <a:pt x="59" y="50"/>
                    <a:pt x="60" y="42"/>
                    <a:pt x="60" y="33"/>
                  </a:cubicBezTo>
                  <a:cubicBezTo>
                    <a:pt x="59" y="17"/>
                    <a:pt x="50" y="4"/>
                    <a:pt x="33" y="3"/>
                  </a:cubicBezTo>
                  <a:cubicBezTo>
                    <a:pt x="27" y="3"/>
                    <a:pt x="22" y="3"/>
                    <a:pt x="16" y="2"/>
                  </a:cubicBezTo>
                  <a:cubicBezTo>
                    <a:pt x="11" y="2"/>
                    <a:pt x="5" y="0"/>
                    <a:pt x="0" y="1"/>
                  </a:cubicBezTo>
                </a:path>
              </a:pathLst>
            </a:custGeom>
            <a:solidFill>
              <a:srgbClr val="C46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381" name="Freeform 273"/>
            <p:cNvSpPr>
              <a:spLocks/>
            </p:cNvSpPr>
            <p:nvPr/>
          </p:nvSpPr>
          <p:spPr bwMode="auto">
            <a:xfrm>
              <a:off x="2326" y="2018"/>
              <a:ext cx="92" cy="56"/>
            </a:xfrm>
            <a:custGeom>
              <a:avLst/>
              <a:gdLst>
                <a:gd name="T0" fmla="*/ 0 w 41"/>
                <a:gd name="T1" fmla="*/ 0 h 25"/>
                <a:gd name="T2" fmla="*/ 12 w 41"/>
                <a:gd name="T3" fmla="*/ 5 h 25"/>
                <a:gd name="T4" fmla="*/ 24 w 41"/>
                <a:gd name="T5" fmla="*/ 9 h 25"/>
                <a:gd name="T6" fmla="*/ 41 w 41"/>
                <a:gd name="T7" fmla="*/ 25 h 25"/>
                <a:gd name="T8" fmla="*/ 25 w 41"/>
                <a:gd name="T9" fmla="*/ 21 h 25"/>
                <a:gd name="T10" fmla="*/ 8 w 41"/>
                <a:gd name="T11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5">
                  <a:moveTo>
                    <a:pt x="0" y="0"/>
                  </a:moveTo>
                  <a:cubicBezTo>
                    <a:pt x="5" y="1"/>
                    <a:pt x="8" y="3"/>
                    <a:pt x="12" y="5"/>
                  </a:cubicBezTo>
                  <a:cubicBezTo>
                    <a:pt x="16" y="6"/>
                    <a:pt x="21" y="7"/>
                    <a:pt x="24" y="9"/>
                  </a:cubicBezTo>
                  <a:cubicBezTo>
                    <a:pt x="31" y="13"/>
                    <a:pt x="37" y="19"/>
                    <a:pt x="41" y="25"/>
                  </a:cubicBezTo>
                  <a:cubicBezTo>
                    <a:pt x="37" y="20"/>
                    <a:pt x="31" y="21"/>
                    <a:pt x="25" y="21"/>
                  </a:cubicBezTo>
                  <a:cubicBezTo>
                    <a:pt x="20" y="20"/>
                    <a:pt x="13" y="16"/>
                    <a:pt x="8" y="14"/>
                  </a:cubicBezTo>
                </a:path>
              </a:pathLst>
            </a:custGeom>
            <a:solidFill>
              <a:srgbClr val="CF83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382" name="Freeform 274"/>
            <p:cNvSpPr>
              <a:spLocks/>
            </p:cNvSpPr>
            <p:nvPr/>
          </p:nvSpPr>
          <p:spPr bwMode="auto">
            <a:xfrm>
              <a:off x="2279" y="2085"/>
              <a:ext cx="146" cy="101"/>
            </a:xfrm>
            <a:custGeom>
              <a:avLst/>
              <a:gdLst>
                <a:gd name="T0" fmla="*/ 0 w 65"/>
                <a:gd name="T1" fmla="*/ 0 h 45"/>
                <a:gd name="T2" fmla="*/ 7 w 65"/>
                <a:gd name="T3" fmla="*/ 8 h 45"/>
                <a:gd name="T4" fmla="*/ 19 w 65"/>
                <a:gd name="T5" fmla="*/ 16 h 45"/>
                <a:gd name="T6" fmla="*/ 45 w 65"/>
                <a:gd name="T7" fmla="*/ 15 h 45"/>
                <a:gd name="T8" fmla="*/ 48 w 65"/>
                <a:gd name="T9" fmla="*/ 23 h 45"/>
                <a:gd name="T10" fmla="*/ 59 w 65"/>
                <a:gd name="T11" fmla="*/ 26 h 45"/>
                <a:gd name="T12" fmla="*/ 54 w 65"/>
                <a:gd name="T13" fmla="*/ 44 h 45"/>
                <a:gd name="T14" fmla="*/ 51 w 65"/>
                <a:gd name="T15" fmla="*/ 37 h 45"/>
                <a:gd name="T16" fmla="*/ 40 w 65"/>
                <a:gd name="T17" fmla="*/ 39 h 45"/>
                <a:gd name="T18" fmla="*/ 35 w 65"/>
                <a:gd name="T19" fmla="*/ 44 h 45"/>
                <a:gd name="T20" fmla="*/ 27 w 65"/>
                <a:gd name="T21" fmla="*/ 42 h 45"/>
                <a:gd name="T22" fmla="*/ 21 w 65"/>
                <a:gd name="T23" fmla="*/ 36 h 45"/>
                <a:gd name="T24" fmla="*/ 14 w 65"/>
                <a:gd name="T25" fmla="*/ 31 h 45"/>
                <a:gd name="T26" fmla="*/ 8 w 65"/>
                <a:gd name="T27" fmla="*/ 21 h 45"/>
                <a:gd name="T28" fmla="*/ 8 w 65"/>
                <a:gd name="T29" fmla="*/ 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45">
                  <a:moveTo>
                    <a:pt x="0" y="0"/>
                  </a:moveTo>
                  <a:cubicBezTo>
                    <a:pt x="1" y="3"/>
                    <a:pt x="5" y="6"/>
                    <a:pt x="7" y="8"/>
                  </a:cubicBezTo>
                  <a:cubicBezTo>
                    <a:pt x="11" y="12"/>
                    <a:pt x="13" y="15"/>
                    <a:pt x="19" y="16"/>
                  </a:cubicBezTo>
                  <a:cubicBezTo>
                    <a:pt x="27" y="18"/>
                    <a:pt x="37" y="11"/>
                    <a:pt x="45" y="15"/>
                  </a:cubicBezTo>
                  <a:cubicBezTo>
                    <a:pt x="48" y="17"/>
                    <a:pt x="46" y="20"/>
                    <a:pt x="48" y="23"/>
                  </a:cubicBezTo>
                  <a:cubicBezTo>
                    <a:pt x="51" y="25"/>
                    <a:pt x="56" y="24"/>
                    <a:pt x="59" y="26"/>
                  </a:cubicBezTo>
                  <a:cubicBezTo>
                    <a:pt x="65" y="30"/>
                    <a:pt x="60" y="41"/>
                    <a:pt x="54" y="44"/>
                  </a:cubicBezTo>
                  <a:cubicBezTo>
                    <a:pt x="53" y="41"/>
                    <a:pt x="54" y="39"/>
                    <a:pt x="51" y="37"/>
                  </a:cubicBezTo>
                  <a:cubicBezTo>
                    <a:pt x="48" y="36"/>
                    <a:pt x="43" y="37"/>
                    <a:pt x="40" y="39"/>
                  </a:cubicBezTo>
                  <a:cubicBezTo>
                    <a:pt x="38" y="41"/>
                    <a:pt x="38" y="43"/>
                    <a:pt x="35" y="44"/>
                  </a:cubicBezTo>
                  <a:cubicBezTo>
                    <a:pt x="33" y="45"/>
                    <a:pt x="29" y="44"/>
                    <a:pt x="27" y="42"/>
                  </a:cubicBezTo>
                  <a:cubicBezTo>
                    <a:pt x="25" y="41"/>
                    <a:pt x="24" y="38"/>
                    <a:pt x="21" y="36"/>
                  </a:cubicBezTo>
                  <a:cubicBezTo>
                    <a:pt x="19" y="34"/>
                    <a:pt x="16" y="33"/>
                    <a:pt x="14" y="31"/>
                  </a:cubicBezTo>
                  <a:cubicBezTo>
                    <a:pt x="11" y="28"/>
                    <a:pt x="9" y="25"/>
                    <a:pt x="8" y="21"/>
                  </a:cubicBezTo>
                  <a:cubicBezTo>
                    <a:pt x="6" y="16"/>
                    <a:pt x="8" y="12"/>
                    <a:pt x="8" y="7"/>
                  </a:cubicBezTo>
                </a:path>
              </a:pathLst>
            </a:custGeom>
            <a:solidFill>
              <a:srgbClr val="D99E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383" name="Freeform 275"/>
            <p:cNvSpPr>
              <a:spLocks/>
            </p:cNvSpPr>
            <p:nvPr/>
          </p:nvSpPr>
          <p:spPr bwMode="auto">
            <a:xfrm>
              <a:off x="2447" y="2098"/>
              <a:ext cx="76" cy="59"/>
            </a:xfrm>
            <a:custGeom>
              <a:avLst/>
              <a:gdLst>
                <a:gd name="T0" fmla="*/ 0 w 34"/>
                <a:gd name="T1" fmla="*/ 4 h 26"/>
                <a:gd name="T2" fmla="*/ 25 w 34"/>
                <a:gd name="T3" fmla="*/ 5 h 26"/>
                <a:gd name="T4" fmla="*/ 33 w 34"/>
                <a:gd name="T5" fmla="*/ 26 h 26"/>
                <a:gd name="T6" fmla="*/ 25 w 34"/>
                <a:gd name="T7" fmla="*/ 14 h 26"/>
                <a:gd name="T8" fmla="*/ 18 w 34"/>
                <a:gd name="T9" fmla="*/ 21 h 26"/>
                <a:gd name="T10" fmla="*/ 3 w 34"/>
                <a:gd name="T11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6">
                  <a:moveTo>
                    <a:pt x="0" y="4"/>
                  </a:moveTo>
                  <a:cubicBezTo>
                    <a:pt x="8" y="3"/>
                    <a:pt x="18" y="0"/>
                    <a:pt x="25" y="5"/>
                  </a:cubicBezTo>
                  <a:cubicBezTo>
                    <a:pt x="31" y="9"/>
                    <a:pt x="34" y="19"/>
                    <a:pt x="33" y="26"/>
                  </a:cubicBezTo>
                  <a:cubicBezTo>
                    <a:pt x="32" y="23"/>
                    <a:pt x="30" y="15"/>
                    <a:pt x="25" y="14"/>
                  </a:cubicBezTo>
                  <a:cubicBezTo>
                    <a:pt x="22" y="14"/>
                    <a:pt x="20" y="19"/>
                    <a:pt x="18" y="21"/>
                  </a:cubicBezTo>
                  <a:cubicBezTo>
                    <a:pt x="12" y="19"/>
                    <a:pt x="11" y="6"/>
                    <a:pt x="3" y="8"/>
                  </a:cubicBezTo>
                </a:path>
              </a:pathLst>
            </a:custGeom>
            <a:solidFill>
              <a:srgbClr val="D99E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384" name="Freeform 276"/>
            <p:cNvSpPr>
              <a:spLocks/>
            </p:cNvSpPr>
            <p:nvPr/>
          </p:nvSpPr>
          <p:spPr bwMode="auto">
            <a:xfrm>
              <a:off x="2474" y="2112"/>
              <a:ext cx="41" cy="22"/>
            </a:xfrm>
            <a:custGeom>
              <a:avLst/>
              <a:gdLst>
                <a:gd name="T0" fmla="*/ 1 w 18"/>
                <a:gd name="T1" fmla="*/ 2 h 10"/>
                <a:gd name="T2" fmla="*/ 0 w 18"/>
                <a:gd name="T3" fmla="*/ 3 h 10"/>
                <a:gd name="T4" fmla="*/ 10 w 18"/>
                <a:gd name="T5" fmla="*/ 3 h 10"/>
                <a:gd name="T6" fmla="*/ 18 w 18"/>
                <a:gd name="T7" fmla="*/ 10 h 10"/>
                <a:gd name="T8" fmla="*/ 10 w 18"/>
                <a:gd name="T9" fmla="*/ 1 h 10"/>
                <a:gd name="T10" fmla="*/ 0 w 18"/>
                <a:gd name="T1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0">
                  <a:moveTo>
                    <a:pt x="1" y="2"/>
                  </a:moveTo>
                  <a:cubicBezTo>
                    <a:pt x="0" y="2"/>
                    <a:pt x="0" y="2"/>
                    <a:pt x="0" y="3"/>
                  </a:cubicBezTo>
                  <a:cubicBezTo>
                    <a:pt x="3" y="5"/>
                    <a:pt x="7" y="2"/>
                    <a:pt x="10" y="3"/>
                  </a:cubicBezTo>
                  <a:cubicBezTo>
                    <a:pt x="14" y="4"/>
                    <a:pt x="15" y="8"/>
                    <a:pt x="18" y="10"/>
                  </a:cubicBezTo>
                  <a:cubicBezTo>
                    <a:pt x="18" y="6"/>
                    <a:pt x="13" y="2"/>
                    <a:pt x="10" y="1"/>
                  </a:cubicBezTo>
                  <a:cubicBezTo>
                    <a:pt x="7" y="0"/>
                    <a:pt x="4" y="3"/>
                    <a:pt x="0" y="3"/>
                  </a:cubicBezTo>
                </a:path>
              </a:pathLst>
            </a:custGeom>
            <a:solidFill>
              <a:srgbClr val="E5BD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385" name="Freeform 277"/>
            <p:cNvSpPr>
              <a:spLocks/>
            </p:cNvSpPr>
            <p:nvPr/>
          </p:nvSpPr>
          <p:spPr bwMode="auto">
            <a:xfrm>
              <a:off x="2414" y="2235"/>
              <a:ext cx="98" cy="122"/>
            </a:xfrm>
            <a:custGeom>
              <a:avLst/>
              <a:gdLst>
                <a:gd name="T0" fmla="*/ 33 w 44"/>
                <a:gd name="T1" fmla="*/ 5 h 54"/>
                <a:gd name="T2" fmla="*/ 12 w 44"/>
                <a:gd name="T3" fmla="*/ 32 h 54"/>
                <a:gd name="T4" fmla="*/ 6 w 44"/>
                <a:gd name="T5" fmla="*/ 42 h 54"/>
                <a:gd name="T6" fmla="*/ 0 w 44"/>
                <a:gd name="T7" fmla="*/ 54 h 54"/>
                <a:gd name="T8" fmla="*/ 16 w 44"/>
                <a:gd name="T9" fmla="*/ 42 h 54"/>
                <a:gd name="T10" fmla="*/ 21 w 44"/>
                <a:gd name="T11" fmla="*/ 34 h 54"/>
                <a:gd name="T12" fmla="*/ 27 w 44"/>
                <a:gd name="T13" fmla="*/ 28 h 54"/>
                <a:gd name="T14" fmla="*/ 36 w 44"/>
                <a:gd name="T15" fmla="*/ 14 h 54"/>
                <a:gd name="T16" fmla="*/ 44 w 44"/>
                <a:gd name="T17" fmla="*/ 0 h 54"/>
                <a:gd name="T18" fmla="*/ 34 w 44"/>
                <a:gd name="T19" fmla="*/ 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54">
                  <a:moveTo>
                    <a:pt x="33" y="5"/>
                  </a:moveTo>
                  <a:cubicBezTo>
                    <a:pt x="26" y="13"/>
                    <a:pt x="19" y="23"/>
                    <a:pt x="12" y="32"/>
                  </a:cubicBezTo>
                  <a:cubicBezTo>
                    <a:pt x="10" y="35"/>
                    <a:pt x="8" y="39"/>
                    <a:pt x="6" y="42"/>
                  </a:cubicBezTo>
                  <a:cubicBezTo>
                    <a:pt x="5" y="46"/>
                    <a:pt x="1" y="50"/>
                    <a:pt x="0" y="54"/>
                  </a:cubicBezTo>
                  <a:cubicBezTo>
                    <a:pt x="6" y="52"/>
                    <a:pt x="13" y="47"/>
                    <a:pt x="16" y="42"/>
                  </a:cubicBezTo>
                  <a:cubicBezTo>
                    <a:pt x="18" y="40"/>
                    <a:pt x="19" y="36"/>
                    <a:pt x="21" y="34"/>
                  </a:cubicBezTo>
                  <a:cubicBezTo>
                    <a:pt x="23" y="31"/>
                    <a:pt x="25" y="30"/>
                    <a:pt x="27" y="28"/>
                  </a:cubicBezTo>
                  <a:cubicBezTo>
                    <a:pt x="31" y="24"/>
                    <a:pt x="33" y="19"/>
                    <a:pt x="36" y="14"/>
                  </a:cubicBezTo>
                  <a:cubicBezTo>
                    <a:pt x="39" y="10"/>
                    <a:pt x="43" y="6"/>
                    <a:pt x="44" y="0"/>
                  </a:cubicBezTo>
                  <a:cubicBezTo>
                    <a:pt x="40" y="0"/>
                    <a:pt x="37" y="6"/>
                    <a:pt x="34" y="7"/>
                  </a:cubicBezTo>
                </a:path>
              </a:pathLst>
            </a:custGeom>
            <a:solidFill>
              <a:srgbClr val="D99E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386" name="Freeform 278"/>
            <p:cNvSpPr>
              <a:spLocks/>
            </p:cNvSpPr>
            <p:nvPr/>
          </p:nvSpPr>
          <p:spPr bwMode="auto">
            <a:xfrm>
              <a:off x="2440" y="2256"/>
              <a:ext cx="54" cy="65"/>
            </a:xfrm>
            <a:custGeom>
              <a:avLst/>
              <a:gdLst>
                <a:gd name="T0" fmla="*/ 13 w 24"/>
                <a:gd name="T1" fmla="*/ 10 h 29"/>
                <a:gd name="T2" fmla="*/ 0 w 24"/>
                <a:gd name="T3" fmla="*/ 29 h 29"/>
                <a:gd name="T4" fmla="*/ 7 w 24"/>
                <a:gd name="T5" fmla="*/ 20 h 29"/>
                <a:gd name="T6" fmla="*/ 15 w 24"/>
                <a:gd name="T7" fmla="*/ 13 h 29"/>
                <a:gd name="T8" fmla="*/ 22 w 24"/>
                <a:gd name="T9" fmla="*/ 1 h 29"/>
                <a:gd name="T10" fmla="*/ 23 w 24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9">
                  <a:moveTo>
                    <a:pt x="13" y="10"/>
                  </a:moveTo>
                  <a:cubicBezTo>
                    <a:pt x="10" y="17"/>
                    <a:pt x="2" y="21"/>
                    <a:pt x="0" y="29"/>
                  </a:cubicBezTo>
                  <a:cubicBezTo>
                    <a:pt x="3" y="27"/>
                    <a:pt x="4" y="22"/>
                    <a:pt x="7" y="20"/>
                  </a:cubicBezTo>
                  <a:cubicBezTo>
                    <a:pt x="9" y="17"/>
                    <a:pt x="13" y="15"/>
                    <a:pt x="15" y="13"/>
                  </a:cubicBezTo>
                  <a:cubicBezTo>
                    <a:pt x="17" y="10"/>
                    <a:pt x="24" y="4"/>
                    <a:pt x="22" y="1"/>
                  </a:cubicBezTo>
                  <a:cubicBezTo>
                    <a:pt x="22" y="1"/>
                    <a:pt x="23" y="1"/>
                    <a:pt x="23" y="0"/>
                  </a:cubicBezTo>
                </a:path>
              </a:pathLst>
            </a:custGeom>
            <a:solidFill>
              <a:srgbClr val="E5BD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387" name="Freeform 279"/>
            <p:cNvSpPr>
              <a:spLocks/>
            </p:cNvSpPr>
            <p:nvPr/>
          </p:nvSpPr>
          <p:spPr bwMode="auto">
            <a:xfrm>
              <a:off x="2337" y="2363"/>
              <a:ext cx="83" cy="202"/>
            </a:xfrm>
            <a:custGeom>
              <a:avLst/>
              <a:gdLst>
                <a:gd name="T0" fmla="*/ 3 w 37"/>
                <a:gd name="T1" fmla="*/ 57 h 90"/>
                <a:gd name="T2" fmla="*/ 5 w 37"/>
                <a:gd name="T3" fmla="*/ 72 h 90"/>
                <a:gd name="T4" fmla="*/ 7 w 37"/>
                <a:gd name="T5" fmla="*/ 81 h 90"/>
                <a:gd name="T6" fmla="*/ 6 w 37"/>
                <a:gd name="T7" fmla="*/ 90 h 90"/>
                <a:gd name="T8" fmla="*/ 9 w 37"/>
                <a:gd name="T9" fmla="*/ 81 h 90"/>
                <a:gd name="T10" fmla="*/ 15 w 37"/>
                <a:gd name="T11" fmla="*/ 74 h 90"/>
                <a:gd name="T12" fmla="*/ 24 w 37"/>
                <a:gd name="T13" fmla="*/ 57 h 90"/>
                <a:gd name="T14" fmla="*/ 37 w 37"/>
                <a:gd name="T15" fmla="*/ 25 h 90"/>
                <a:gd name="T16" fmla="*/ 31 w 37"/>
                <a:gd name="T17" fmla="*/ 0 h 90"/>
                <a:gd name="T18" fmla="*/ 17 w 37"/>
                <a:gd name="T19" fmla="*/ 22 h 90"/>
                <a:gd name="T20" fmla="*/ 10 w 37"/>
                <a:gd name="T21" fmla="*/ 36 h 90"/>
                <a:gd name="T22" fmla="*/ 0 w 37"/>
                <a:gd name="T23" fmla="*/ 5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90">
                  <a:moveTo>
                    <a:pt x="3" y="57"/>
                  </a:moveTo>
                  <a:cubicBezTo>
                    <a:pt x="12" y="56"/>
                    <a:pt x="5" y="68"/>
                    <a:pt x="5" y="72"/>
                  </a:cubicBezTo>
                  <a:cubicBezTo>
                    <a:pt x="5" y="76"/>
                    <a:pt x="7" y="78"/>
                    <a:pt x="7" y="81"/>
                  </a:cubicBezTo>
                  <a:cubicBezTo>
                    <a:pt x="8" y="84"/>
                    <a:pt x="7" y="87"/>
                    <a:pt x="6" y="90"/>
                  </a:cubicBezTo>
                  <a:cubicBezTo>
                    <a:pt x="8" y="88"/>
                    <a:pt x="8" y="84"/>
                    <a:pt x="9" y="81"/>
                  </a:cubicBezTo>
                  <a:cubicBezTo>
                    <a:pt x="10" y="78"/>
                    <a:pt x="13" y="77"/>
                    <a:pt x="15" y="74"/>
                  </a:cubicBezTo>
                  <a:cubicBezTo>
                    <a:pt x="19" y="69"/>
                    <a:pt x="21" y="63"/>
                    <a:pt x="24" y="57"/>
                  </a:cubicBezTo>
                  <a:cubicBezTo>
                    <a:pt x="29" y="47"/>
                    <a:pt x="33" y="36"/>
                    <a:pt x="37" y="25"/>
                  </a:cubicBezTo>
                  <a:cubicBezTo>
                    <a:pt x="27" y="18"/>
                    <a:pt x="28" y="11"/>
                    <a:pt x="31" y="0"/>
                  </a:cubicBezTo>
                  <a:cubicBezTo>
                    <a:pt x="24" y="5"/>
                    <a:pt x="22" y="16"/>
                    <a:pt x="17" y="22"/>
                  </a:cubicBezTo>
                  <a:cubicBezTo>
                    <a:pt x="14" y="27"/>
                    <a:pt x="12" y="30"/>
                    <a:pt x="10" y="36"/>
                  </a:cubicBezTo>
                  <a:cubicBezTo>
                    <a:pt x="8" y="42"/>
                    <a:pt x="6" y="49"/>
                    <a:pt x="0" y="53"/>
                  </a:cubicBezTo>
                </a:path>
              </a:pathLst>
            </a:custGeom>
            <a:solidFill>
              <a:srgbClr val="CB76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388" name="Freeform 280"/>
            <p:cNvSpPr>
              <a:spLocks/>
            </p:cNvSpPr>
            <p:nvPr/>
          </p:nvSpPr>
          <p:spPr bwMode="auto">
            <a:xfrm>
              <a:off x="2207" y="2547"/>
              <a:ext cx="130" cy="290"/>
            </a:xfrm>
            <a:custGeom>
              <a:avLst/>
              <a:gdLst>
                <a:gd name="T0" fmla="*/ 58 w 58"/>
                <a:gd name="T1" fmla="*/ 0 h 129"/>
                <a:gd name="T2" fmla="*/ 56 w 58"/>
                <a:gd name="T3" fmla="*/ 12 h 129"/>
                <a:gd name="T4" fmla="*/ 53 w 58"/>
                <a:gd name="T5" fmla="*/ 25 h 129"/>
                <a:gd name="T6" fmla="*/ 47 w 58"/>
                <a:gd name="T7" fmla="*/ 49 h 129"/>
                <a:gd name="T8" fmla="*/ 36 w 58"/>
                <a:gd name="T9" fmla="*/ 72 h 129"/>
                <a:gd name="T10" fmla="*/ 24 w 58"/>
                <a:gd name="T11" fmla="*/ 92 h 129"/>
                <a:gd name="T12" fmla="*/ 22 w 58"/>
                <a:gd name="T13" fmla="*/ 101 h 129"/>
                <a:gd name="T14" fmla="*/ 21 w 58"/>
                <a:gd name="T15" fmla="*/ 112 h 129"/>
                <a:gd name="T16" fmla="*/ 12 w 58"/>
                <a:gd name="T17" fmla="*/ 121 h 129"/>
                <a:gd name="T18" fmla="*/ 4 w 58"/>
                <a:gd name="T19" fmla="*/ 129 h 129"/>
                <a:gd name="T20" fmla="*/ 13 w 58"/>
                <a:gd name="T21" fmla="*/ 98 h 129"/>
                <a:gd name="T22" fmla="*/ 31 w 58"/>
                <a:gd name="T23" fmla="*/ 66 h 129"/>
                <a:gd name="T24" fmla="*/ 33 w 58"/>
                <a:gd name="T25" fmla="*/ 56 h 129"/>
                <a:gd name="T26" fmla="*/ 39 w 58"/>
                <a:gd name="T27" fmla="*/ 48 h 129"/>
                <a:gd name="T28" fmla="*/ 48 w 58"/>
                <a:gd name="T29" fmla="*/ 2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129">
                  <a:moveTo>
                    <a:pt x="58" y="0"/>
                  </a:moveTo>
                  <a:cubicBezTo>
                    <a:pt x="56" y="3"/>
                    <a:pt x="57" y="9"/>
                    <a:pt x="56" y="12"/>
                  </a:cubicBezTo>
                  <a:cubicBezTo>
                    <a:pt x="55" y="17"/>
                    <a:pt x="54" y="21"/>
                    <a:pt x="53" y="25"/>
                  </a:cubicBezTo>
                  <a:cubicBezTo>
                    <a:pt x="51" y="33"/>
                    <a:pt x="49" y="41"/>
                    <a:pt x="47" y="49"/>
                  </a:cubicBezTo>
                  <a:cubicBezTo>
                    <a:pt x="44" y="57"/>
                    <a:pt x="40" y="65"/>
                    <a:pt x="36" y="72"/>
                  </a:cubicBezTo>
                  <a:cubicBezTo>
                    <a:pt x="32" y="79"/>
                    <a:pt x="27" y="85"/>
                    <a:pt x="24" y="92"/>
                  </a:cubicBezTo>
                  <a:cubicBezTo>
                    <a:pt x="23" y="95"/>
                    <a:pt x="22" y="98"/>
                    <a:pt x="22" y="101"/>
                  </a:cubicBezTo>
                  <a:cubicBezTo>
                    <a:pt x="21" y="104"/>
                    <a:pt x="22" y="110"/>
                    <a:pt x="21" y="112"/>
                  </a:cubicBezTo>
                  <a:cubicBezTo>
                    <a:pt x="20" y="116"/>
                    <a:pt x="15" y="119"/>
                    <a:pt x="12" y="121"/>
                  </a:cubicBezTo>
                  <a:cubicBezTo>
                    <a:pt x="9" y="123"/>
                    <a:pt x="7" y="127"/>
                    <a:pt x="4" y="129"/>
                  </a:cubicBezTo>
                  <a:cubicBezTo>
                    <a:pt x="0" y="117"/>
                    <a:pt x="7" y="108"/>
                    <a:pt x="13" y="98"/>
                  </a:cubicBezTo>
                  <a:cubicBezTo>
                    <a:pt x="19" y="87"/>
                    <a:pt x="27" y="77"/>
                    <a:pt x="31" y="66"/>
                  </a:cubicBezTo>
                  <a:cubicBezTo>
                    <a:pt x="32" y="63"/>
                    <a:pt x="32" y="59"/>
                    <a:pt x="33" y="56"/>
                  </a:cubicBezTo>
                  <a:cubicBezTo>
                    <a:pt x="35" y="53"/>
                    <a:pt x="38" y="51"/>
                    <a:pt x="39" y="48"/>
                  </a:cubicBezTo>
                  <a:cubicBezTo>
                    <a:pt x="43" y="39"/>
                    <a:pt x="43" y="29"/>
                    <a:pt x="48" y="20"/>
                  </a:cubicBezTo>
                </a:path>
              </a:pathLst>
            </a:custGeom>
            <a:solidFill>
              <a:srgbClr val="CF83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389" name="Freeform 281"/>
            <p:cNvSpPr>
              <a:spLocks/>
            </p:cNvSpPr>
            <p:nvPr/>
          </p:nvSpPr>
          <p:spPr bwMode="auto">
            <a:xfrm>
              <a:off x="1983" y="3061"/>
              <a:ext cx="114" cy="168"/>
            </a:xfrm>
            <a:custGeom>
              <a:avLst/>
              <a:gdLst>
                <a:gd name="T0" fmla="*/ 10 w 51"/>
                <a:gd name="T1" fmla="*/ 24 h 75"/>
                <a:gd name="T2" fmla="*/ 16 w 51"/>
                <a:gd name="T3" fmla="*/ 41 h 75"/>
                <a:gd name="T4" fmla="*/ 25 w 51"/>
                <a:gd name="T5" fmla="*/ 56 h 75"/>
                <a:gd name="T6" fmla="*/ 38 w 51"/>
                <a:gd name="T7" fmla="*/ 67 h 75"/>
                <a:gd name="T8" fmla="*/ 51 w 51"/>
                <a:gd name="T9" fmla="*/ 75 h 75"/>
                <a:gd name="T10" fmla="*/ 46 w 51"/>
                <a:gd name="T11" fmla="*/ 60 h 75"/>
                <a:gd name="T12" fmla="*/ 44 w 51"/>
                <a:gd name="T13" fmla="*/ 45 h 75"/>
                <a:gd name="T14" fmla="*/ 42 w 51"/>
                <a:gd name="T15" fmla="*/ 54 h 75"/>
                <a:gd name="T16" fmla="*/ 34 w 51"/>
                <a:gd name="T17" fmla="*/ 53 h 75"/>
                <a:gd name="T18" fmla="*/ 19 w 51"/>
                <a:gd name="T19" fmla="*/ 33 h 75"/>
                <a:gd name="T20" fmla="*/ 15 w 51"/>
                <a:gd name="T21" fmla="*/ 23 h 75"/>
                <a:gd name="T22" fmla="*/ 9 w 51"/>
                <a:gd name="T23" fmla="*/ 16 h 75"/>
                <a:gd name="T24" fmla="*/ 0 w 51"/>
                <a:gd name="T25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75">
                  <a:moveTo>
                    <a:pt x="10" y="24"/>
                  </a:moveTo>
                  <a:cubicBezTo>
                    <a:pt x="12" y="30"/>
                    <a:pt x="14" y="35"/>
                    <a:pt x="16" y="41"/>
                  </a:cubicBezTo>
                  <a:cubicBezTo>
                    <a:pt x="19" y="46"/>
                    <a:pt x="23" y="51"/>
                    <a:pt x="25" y="56"/>
                  </a:cubicBezTo>
                  <a:cubicBezTo>
                    <a:pt x="29" y="62"/>
                    <a:pt x="32" y="64"/>
                    <a:pt x="38" y="67"/>
                  </a:cubicBezTo>
                  <a:cubicBezTo>
                    <a:pt x="42" y="70"/>
                    <a:pt x="46" y="75"/>
                    <a:pt x="51" y="75"/>
                  </a:cubicBezTo>
                  <a:cubicBezTo>
                    <a:pt x="50" y="71"/>
                    <a:pt x="47" y="65"/>
                    <a:pt x="46" y="60"/>
                  </a:cubicBezTo>
                  <a:cubicBezTo>
                    <a:pt x="45" y="55"/>
                    <a:pt x="44" y="49"/>
                    <a:pt x="44" y="45"/>
                  </a:cubicBezTo>
                  <a:cubicBezTo>
                    <a:pt x="43" y="47"/>
                    <a:pt x="44" y="52"/>
                    <a:pt x="42" y="54"/>
                  </a:cubicBezTo>
                  <a:cubicBezTo>
                    <a:pt x="40" y="57"/>
                    <a:pt x="36" y="55"/>
                    <a:pt x="34" y="53"/>
                  </a:cubicBezTo>
                  <a:cubicBezTo>
                    <a:pt x="28" y="48"/>
                    <a:pt x="22" y="40"/>
                    <a:pt x="19" y="33"/>
                  </a:cubicBezTo>
                  <a:cubicBezTo>
                    <a:pt x="17" y="30"/>
                    <a:pt x="17" y="26"/>
                    <a:pt x="15" y="23"/>
                  </a:cubicBezTo>
                  <a:cubicBezTo>
                    <a:pt x="14" y="20"/>
                    <a:pt x="11" y="18"/>
                    <a:pt x="9" y="16"/>
                  </a:cubicBezTo>
                  <a:cubicBezTo>
                    <a:pt x="8" y="14"/>
                    <a:pt x="0" y="1"/>
                    <a:pt x="0" y="0"/>
                  </a:cubicBezTo>
                </a:path>
              </a:pathLst>
            </a:custGeom>
            <a:solidFill>
              <a:srgbClr val="AB5A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390" name="Freeform 282"/>
            <p:cNvSpPr>
              <a:spLocks/>
            </p:cNvSpPr>
            <p:nvPr/>
          </p:nvSpPr>
          <p:spPr bwMode="auto">
            <a:xfrm>
              <a:off x="2003" y="3092"/>
              <a:ext cx="72" cy="106"/>
            </a:xfrm>
            <a:custGeom>
              <a:avLst/>
              <a:gdLst>
                <a:gd name="T0" fmla="*/ 0 w 32"/>
                <a:gd name="T1" fmla="*/ 0 h 47"/>
                <a:gd name="T2" fmla="*/ 10 w 32"/>
                <a:gd name="T3" fmla="*/ 11 h 47"/>
                <a:gd name="T4" fmla="*/ 21 w 32"/>
                <a:gd name="T5" fmla="*/ 17 h 47"/>
                <a:gd name="T6" fmla="*/ 26 w 32"/>
                <a:gd name="T7" fmla="*/ 28 h 47"/>
                <a:gd name="T8" fmla="*/ 32 w 32"/>
                <a:gd name="T9" fmla="*/ 39 h 47"/>
                <a:gd name="T10" fmla="*/ 10 w 32"/>
                <a:gd name="T11" fmla="*/ 1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47">
                  <a:moveTo>
                    <a:pt x="0" y="0"/>
                  </a:moveTo>
                  <a:cubicBezTo>
                    <a:pt x="3" y="4"/>
                    <a:pt x="6" y="8"/>
                    <a:pt x="10" y="11"/>
                  </a:cubicBezTo>
                  <a:cubicBezTo>
                    <a:pt x="14" y="16"/>
                    <a:pt x="17" y="14"/>
                    <a:pt x="21" y="17"/>
                  </a:cubicBezTo>
                  <a:cubicBezTo>
                    <a:pt x="25" y="19"/>
                    <a:pt x="25" y="25"/>
                    <a:pt x="26" y="28"/>
                  </a:cubicBezTo>
                  <a:cubicBezTo>
                    <a:pt x="28" y="32"/>
                    <a:pt x="30" y="36"/>
                    <a:pt x="32" y="39"/>
                  </a:cubicBezTo>
                  <a:cubicBezTo>
                    <a:pt x="20" y="47"/>
                    <a:pt x="13" y="20"/>
                    <a:pt x="10" y="13"/>
                  </a:cubicBezTo>
                </a:path>
              </a:pathLst>
            </a:custGeom>
            <a:solidFill>
              <a:srgbClr val="C46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391" name="Freeform 283"/>
            <p:cNvSpPr>
              <a:spLocks/>
            </p:cNvSpPr>
            <p:nvPr/>
          </p:nvSpPr>
          <p:spPr bwMode="auto">
            <a:xfrm>
              <a:off x="2079" y="3142"/>
              <a:ext cx="76" cy="92"/>
            </a:xfrm>
            <a:custGeom>
              <a:avLst/>
              <a:gdLst>
                <a:gd name="T0" fmla="*/ 4 w 34"/>
                <a:gd name="T1" fmla="*/ 2 h 41"/>
                <a:gd name="T2" fmla="*/ 7 w 34"/>
                <a:gd name="T3" fmla="*/ 27 h 41"/>
                <a:gd name="T4" fmla="*/ 11 w 34"/>
                <a:gd name="T5" fmla="*/ 39 h 41"/>
                <a:gd name="T6" fmla="*/ 14 w 34"/>
                <a:gd name="T7" fmla="*/ 33 h 41"/>
                <a:gd name="T8" fmla="*/ 25 w 34"/>
                <a:gd name="T9" fmla="*/ 39 h 41"/>
                <a:gd name="T10" fmla="*/ 31 w 34"/>
                <a:gd name="T11" fmla="*/ 36 h 41"/>
                <a:gd name="T12" fmla="*/ 12 w 34"/>
                <a:gd name="T13" fmla="*/ 18 h 41"/>
                <a:gd name="T14" fmla="*/ 3 w 34"/>
                <a:gd name="T1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41">
                  <a:moveTo>
                    <a:pt x="4" y="2"/>
                  </a:moveTo>
                  <a:cubicBezTo>
                    <a:pt x="4" y="11"/>
                    <a:pt x="6" y="19"/>
                    <a:pt x="7" y="27"/>
                  </a:cubicBezTo>
                  <a:cubicBezTo>
                    <a:pt x="8" y="30"/>
                    <a:pt x="9" y="38"/>
                    <a:pt x="11" y="39"/>
                  </a:cubicBezTo>
                  <a:cubicBezTo>
                    <a:pt x="15" y="41"/>
                    <a:pt x="15" y="35"/>
                    <a:pt x="14" y="33"/>
                  </a:cubicBezTo>
                  <a:cubicBezTo>
                    <a:pt x="19" y="32"/>
                    <a:pt x="22" y="37"/>
                    <a:pt x="25" y="39"/>
                  </a:cubicBezTo>
                  <a:cubicBezTo>
                    <a:pt x="28" y="40"/>
                    <a:pt x="34" y="41"/>
                    <a:pt x="31" y="36"/>
                  </a:cubicBezTo>
                  <a:cubicBezTo>
                    <a:pt x="20" y="37"/>
                    <a:pt x="18" y="25"/>
                    <a:pt x="12" y="18"/>
                  </a:cubicBezTo>
                  <a:cubicBezTo>
                    <a:pt x="8" y="14"/>
                    <a:pt x="0" y="7"/>
                    <a:pt x="3" y="0"/>
                  </a:cubicBezTo>
                </a:path>
              </a:pathLst>
            </a:custGeom>
            <a:solidFill>
              <a:srgbClr val="CF83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392" name="Freeform 284"/>
            <p:cNvSpPr>
              <a:spLocks/>
            </p:cNvSpPr>
            <p:nvPr/>
          </p:nvSpPr>
          <p:spPr bwMode="auto">
            <a:xfrm>
              <a:off x="2169" y="3110"/>
              <a:ext cx="87" cy="213"/>
            </a:xfrm>
            <a:custGeom>
              <a:avLst/>
              <a:gdLst>
                <a:gd name="T0" fmla="*/ 5 w 39"/>
                <a:gd name="T1" fmla="*/ 1 h 95"/>
                <a:gd name="T2" fmla="*/ 11 w 39"/>
                <a:gd name="T3" fmla="*/ 24 h 95"/>
                <a:gd name="T4" fmla="*/ 20 w 39"/>
                <a:gd name="T5" fmla="*/ 48 h 95"/>
                <a:gd name="T6" fmla="*/ 30 w 39"/>
                <a:gd name="T7" fmla="*/ 70 h 95"/>
                <a:gd name="T8" fmla="*/ 39 w 39"/>
                <a:gd name="T9" fmla="*/ 95 h 95"/>
                <a:gd name="T10" fmla="*/ 22 w 39"/>
                <a:gd name="T11" fmla="*/ 70 h 95"/>
                <a:gd name="T12" fmla="*/ 12 w 39"/>
                <a:gd name="T13" fmla="*/ 50 h 95"/>
                <a:gd name="T14" fmla="*/ 6 w 39"/>
                <a:gd name="T15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95">
                  <a:moveTo>
                    <a:pt x="5" y="1"/>
                  </a:moveTo>
                  <a:cubicBezTo>
                    <a:pt x="8" y="9"/>
                    <a:pt x="9" y="16"/>
                    <a:pt x="11" y="24"/>
                  </a:cubicBezTo>
                  <a:cubicBezTo>
                    <a:pt x="14" y="32"/>
                    <a:pt x="17" y="40"/>
                    <a:pt x="20" y="48"/>
                  </a:cubicBezTo>
                  <a:cubicBezTo>
                    <a:pt x="23" y="56"/>
                    <a:pt x="27" y="63"/>
                    <a:pt x="30" y="70"/>
                  </a:cubicBezTo>
                  <a:cubicBezTo>
                    <a:pt x="32" y="77"/>
                    <a:pt x="39" y="87"/>
                    <a:pt x="39" y="95"/>
                  </a:cubicBezTo>
                  <a:cubicBezTo>
                    <a:pt x="31" y="90"/>
                    <a:pt x="28" y="78"/>
                    <a:pt x="22" y="70"/>
                  </a:cubicBezTo>
                  <a:cubicBezTo>
                    <a:pt x="18" y="64"/>
                    <a:pt x="14" y="57"/>
                    <a:pt x="12" y="50"/>
                  </a:cubicBezTo>
                  <a:cubicBezTo>
                    <a:pt x="8" y="35"/>
                    <a:pt x="0" y="15"/>
                    <a:pt x="6" y="0"/>
                  </a:cubicBezTo>
                </a:path>
              </a:pathLst>
            </a:custGeom>
            <a:solidFill>
              <a:srgbClr val="B76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393" name="Freeform 285"/>
            <p:cNvSpPr>
              <a:spLocks/>
            </p:cNvSpPr>
            <p:nvPr/>
          </p:nvSpPr>
          <p:spPr bwMode="auto">
            <a:xfrm>
              <a:off x="1879" y="2850"/>
              <a:ext cx="86" cy="211"/>
            </a:xfrm>
            <a:custGeom>
              <a:avLst/>
              <a:gdLst>
                <a:gd name="T0" fmla="*/ 3 w 38"/>
                <a:gd name="T1" fmla="*/ 21 h 94"/>
                <a:gd name="T2" fmla="*/ 21 w 38"/>
                <a:gd name="T3" fmla="*/ 64 h 94"/>
                <a:gd name="T4" fmla="*/ 30 w 38"/>
                <a:gd name="T5" fmla="*/ 78 h 94"/>
                <a:gd name="T6" fmla="*/ 38 w 38"/>
                <a:gd name="T7" fmla="*/ 94 h 94"/>
                <a:gd name="T8" fmla="*/ 31 w 38"/>
                <a:gd name="T9" fmla="*/ 76 h 94"/>
                <a:gd name="T10" fmla="*/ 29 w 38"/>
                <a:gd name="T11" fmla="*/ 61 h 94"/>
                <a:gd name="T12" fmla="*/ 20 w 38"/>
                <a:gd name="T13" fmla="*/ 42 h 94"/>
                <a:gd name="T14" fmla="*/ 11 w 38"/>
                <a:gd name="T15" fmla="*/ 32 h 94"/>
                <a:gd name="T16" fmla="*/ 7 w 38"/>
                <a:gd name="T17" fmla="*/ 21 h 94"/>
                <a:gd name="T18" fmla="*/ 2 w 38"/>
                <a:gd name="T1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94">
                  <a:moveTo>
                    <a:pt x="3" y="21"/>
                  </a:moveTo>
                  <a:cubicBezTo>
                    <a:pt x="8" y="36"/>
                    <a:pt x="13" y="52"/>
                    <a:pt x="21" y="64"/>
                  </a:cubicBezTo>
                  <a:cubicBezTo>
                    <a:pt x="25" y="69"/>
                    <a:pt x="28" y="73"/>
                    <a:pt x="30" y="78"/>
                  </a:cubicBezTo>
                  <a:cubicBezTo>
                    <a:pt x="32" y="83"/>
                    <a:pt x="33" y="91"/>
                    <a:pt x="38" y="94"/>
                  </a:cubicBezTo>
                  <a:cubicBezTo>
                    <a:pt x="38" y="88"/>
                    <a:pt x="33" y="82"/>
                    <a:pt x="31" y="76"/>
                  </a:cubicBezTo>
                  <a:cubicBezTo>
                    <a:pt x="30" y="71"/>
                    <a:pt x="30" y="66"/>
                    <a:pt x="29" y="61"/>
                  </a:cubicBezTo>
                  <a:cubicBezTo>
                    <a:pt x="28" y="56"/>
                    <a:pt x="24" y="46"/>
                    <a:pt x="20" y="42"/>
                  </a:cubicBezTo>
                  <a:cubicBezTo>
                    <a:pt x="17" y="38"/>
                    <a:pt x="14" y="37"/>
                    <a:pt x="11" y="32"/>
                  </a:cubicBezTo>
                  <a:cubicBezTo>
                    <a:pt x="9" y="29"/>
                    <a:pt x="8" y="25"/>
                    <a:pt x="7" y="21"/>
                  </a:cubicBezTo>
                  <a:cubicBezTo>
                    <a:pt x="4" y="14"/>
                    <a:pt x="0" y="8"/>
                    <a:pt x="2" y="0"/>
                  </a:cubicBezTo>
                </a:path>
              </a:pathLst>
            </a:custGeom>
            <a:solidFill>
              <a:srgbClr val="CF83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394" name="Freeform 286"/>
            <p:cNvSpPr>
              <a:spLocks/>
            </p:cNvSpPr>
            <p:nvPr/>
          </p:nvSpPr>
          <p:spPr bwMode="auto">
            <a:xfrm>
              <a:off x="1902" y="2926"/>
              <a:ext cx="49" cy="108"/>
            </a:xfrm>
            <a:custGeom>
              <a:avLst/>
              <a:gdLst>
                <a:gd name="T0" fmla="*/ 5 w 22"/>
                <a:gd name="T1" fmla="*/ 14 h 48"/>
                <a:gd name="T2" fmla="*/ 13 w 22"/>
                <a:gd name="T3" fmla="*/ 32 h 48"/>
                <a:gd name="T4" fmla="*/ 22 w 22"/>
                <a:gd name="T5" fmla="*/ 48 h 48"/>
                <a:gd name="T6" fmla="*/ 22 w 22"/>
                <a:gd name="T7" fmla="*/ 30 h 48"/>
                <a:gd name="T8" fmla="*/ 11 w 22"/>
                <a:gd name="T9" fmla="*/ 20 h 48"/>
                <a:gd name="T10" fmla="*/ 4 w 22"/>
                <a:gd name="T11" fmla="*/ 12 h 48"/>
                <a:gd name="T12" fmla="*/ 0 w 22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48">
                  <a:moveTo>
                    <a:pt x="5" y="14"/>
                  </a:moveTo>
                  <a:cubicBezTo>
                    <a:pt x="6" y="21"/>
                    <a:pt x="11" y="27"/>
                    <a:pt x="13" y="32"/>
                  </a:cubicBezTo>
                  <a:cubicBezTo>
                    <a:pt x="15" y="38"/>
                    <a:pt x="18" y="43"/>
                    <a:pt x="22" y="48"/>
                  </a:cubicBezTo>
                  <a:cubicBezTo>
                    <a:pt x="19" y="42"/>
                    <a:pt x="17" y="35"/>
                    <a:pt x="22" y="30"/>
                  </a:cubicBezTo>
                  <a:cubicBezTo>
                    <a:pt x="13" y="35"/>
                    <a:pt x="14" y="25"/>
                    <a:pt x="11" y="20"/>
                  </a:cubicBezTo>
                  <a:cubicBezTo>
                    <a:pt x="9" y="17"/>
                    <a:pt x="6" y="15"/>
                    <a:pt x="4" y="12"/>
                  </a:cubicBezTo>
                  <a:cubicBezTo>
                    <a:pt x="2" y="8"/>
                    <a:pt x="1" y="4"/>
                    <a:pt x="0" y="0"/>
                  </a:cubicBezTo>
                </a:path>
              </a:pathLst>
            </a:custGeom>
            <a:solidFill>
              <a:srgbClr val="C46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395" name="Freeform 287"/>
            <p:cNvSpPr>
              <a:spLocks/>
            </p:cNvSpPr>
            <p:nvPr/>
          </p:nvSpPr>
          <p:spPr bwMode="auto">
            <a:xfrm>
              <a:off x="2005" y="2751"/>
              <a:ext cx="54" cy="294"/>
            </a:xfrm>
            <a:custGeom>
              <a:avLst/>
              <a:gdLst>
                <a:gd name="T0" fmla="*/ 13 w 24"/>
                <a:gd name="T1" fmla="*/ 8 h 131"/>
                <a:gd name="T2" fmla="*/ 9 w 24"/>
                <a:gd name="T3" fmla="*/ 33 h 131"/>
                <a:gd name="T4" fmla="*/ 7 w 24"/>
                <a:gd name="T5" fmla="*/ 58 h 131"/>
                <a:gd name="T6" fmla="*/ 16 w 24"/>
                <a:gd name="T7" fmla="*/ 109 h 131"/>
                <a:gd name="T8" fmla="*/ 24 w 24"/>
                <a:gd name="T9" fmla="*/ 131 h 131"/>
                <a:gd name="T10" fmla="*/ 10 w 24"/>
                <a:gd name="T11" fmla="*/ 111 h 131"/>
                <a:gd name="T12" fmla="*/ 5 w 24"/>
                <a:gd name="T13" fmla="*/ 100 h 131"/>
                <a:gd name="T14" fmla="*/ 3 w 24"/>
                <a:gd name="T15" fmla="*/ 87 h 131"/>
                <a:gd name="T16" fmla="*/ 3 w 24"/>
                <a:gd name="T17" fmla="*/ 74 h 131"/>
                <a:gd name="T18" fmla="*/ 1 w 24"/>
                <a:gd name="T19" fmla="*/ 62 h 131"/>
                <a:gd name="T20" fmla="*/ 2 w 24"/>
                <a:gd name="T21" fmla="*/ 51 h 131"/>
                <a:gd name="T22" fmla="*/ 2 w 24"/>
                <a:gd name="T23" fmla="*/ 38 h 131"/>
                <a:gd name="T24" fmla="*/ 9 w 24"/>
                <a:gd name="T25" fmla="*/ 20 h 131"/>
                <a:gd name="T26" fmla="*/ 17 w 24"/>
                <a:gd name="T2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131">
                  <a:moveTo>
                    <a:pt x="13" y="8"/>
                  </a:moveTo>
                  <a:cubicBezTo>
                    <a:pt x="10" y="15"/>
                    <a:pt x="10" y="26"/>
                    <a:pt x="9" y="33"/>
                  </a:cubicBezTo>
                  <a:cubicBezTo>
                    <a:pt x="8" y="41"/>
                    <a:pt x="8" y="49"/>
                    <a:pt x="7" y="58"/>
                  </a:cubicBezTo>
                  <a:cubicBezTo>
                    <a:pt x="7" y="75"/>
                    <a:pt x="12" y="93"/>
                    <a:pt x="16" y="109"/>
                  </a:cubicBezTo>
                  <a:cubicBezTo>
                    <a:pt x="18" y="117"/>
                    <a:pt x="21" y="124"/>
                    <a:pt x="24" y="131"/>
                  </a:cubicBezTo>
                  <a:cubicBezTo>
                    <a:pt x="16" y="125"/>
                    <a:pt x="10" y="123"/>
                    <a:pt x="10" y="111"/>
                  </a:cubicBezTo>
                  <a:cubicBezTo>
                    <a:pt x="10" y="106"/>
                    <a:pt x="7" y="104"/>
                    <a:pt x="5" y="100"/>
                  </a:cubicBezTo>
                  <a:cubicBezTo>
                    <a:pt x="3" y="96"/>
                    <a:pt x="3" y="91"/>
                    <a:pt x="3" y="87"/>
                  </a:cubicBezTo>
                  <a:cubicBezTo>
                    <a:pt x="3" y="83"/>
                    <a:pt x="3" y="78"/>
                    <a:pt x="3" y="74"/>
                  </a:cubicBezTo>
                  <a:cubicBezTo>
                    <a:pt x="2" y="70"/>
                    <a:pt x="0" y="67"/>
                    <a:pt x="1" y="62"/>
                  </a:cubicBezTo>
                  <a:cubicBezTo>
                    <a:pt x="1" y="58"/>
                    <a:pt x="3" y="55"/>
                    <a:pt x="2" y="51"/>
                  </a:cubicBezTo>
                  <a:cubicBezTo>
                    <a:pt x="2" y="47"/>
                    <a:pt x="1" y="42"/>
                    <a:pt x="2" y="38"/>
                  </a:cubicBezTo>
                  <a:cubicBezTo>
                    <a:pt x="3" y="32"/>
                    <a:pt x="6" y="26"/>
                    <a:pt x="9" y="20"/>
                  </a:cubicBezTo>
                  <a:cubicBezTo>
                    <a:pt x="11" y="13"/>
                    <a:pt x="13" y="6"/>
                    <a:pt x="17" y="0"/>
                  </a:cubicBezTo>
                </a:path>
              </a:pathLst>
            </a:custGeom>
            <a:solidFill>
              <a:srgbClr val="CB76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396" name="Freeform 288"/>
            <p:cNvSpPr>
              <a:spLocks/>
            </p:cNvSpPr>
            <p:nvPr/>
          </p:nvSpPr>
          <p:spPr bwMode="auto">
            <a:xfrm>
              <a:off x="1969" y="2561"/>
              <a:ext cx="52" cy="271"/>
            </a:xfrm>
            <a:custGeom>
              <a:avLst/>
              <a:gdLst>
                <a:gd name="T0" fmla="*/ 10 w 23"/>
                <a:gd name="T1" fmla="*/ 5 h 121"/>
                <a:gd name="T2" fmla="*/ 10 w 23"/>
                <a:gd name="T3" fmla="*/ 31 h 121"/>
                <a:gd name="T4" fmla="*/ 7 w 23"/>
                <a:gd name="T5" fmla="*/ 55 h 121"/>
                <a:gd name="T6" fmla="*/ 7 w 23"/>
                <a:gd name="T7" fmla="*/ 79 h 121"/>
                <a:gd name="T8" fmla="*/ 16 w 23"/>
                <a:gd name="T9" fmla="*/ 101 h 121"/>
                <a:gd name="T10" fmla="*/ 22 w 23"/>
                <a:gd name="T11" fmla="*/ 121 h 121"/>
                <a:gd name="T12" fmla="*/ 6 w 23"/>
                <a:gd name="T13" fmla="*/ 101 h 121"/>
                <a:gd name="T14" fmla="*/ 1 w 23"/>
                <a:gd name="T15" fmla="*/ 66 h 121"/>
                <a:gd name="T16" fmla="*/ 4 w 23"/>
                <a:gd name="T17" fmla="*/ 52 h 121"/>
                <a:gd name="T18" fmla="*/ 6 w 23"/>
                <a:gd name="T19" fmla="*/ 35 h 121"/>
                <a:gd name="T20" fmla="*/ 6 w 23"/>
                <a:gd name="T21" fmla="*/ 7 h 121"/>
                <a:gd name="T22" fmla="*/ 7 w 23"/>
                <a:gd name="T2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121">
                  <a:moveTo>
                    <a:pt x="10" y="5"/>
                  </a:moveTo>
                  <a:cubicBezTo>
                    <a:pt x="14" y="12"/>
                    <a:pt x="11" y="24"/>
                    <a:pt x="10" y="31"/>
                  </a:cubicBezTo>
                  <a:cubicBezTo>
                    <a:pt x="10" y="39"/>
                    <a:pt x="8" y="47"/>
                    <a:pt x="7" y="55"/>
                  </a:cubicBezTo>
                  <a:cubicBezTo>
                    <a:pt x="7" y="63"/>
                    <a:pt x="6" y="71"/>
                    <a:pt x="7" y="79"/>
                  </a:cubicBezTo>
                  <a:cubicBezTo>
                    <a:pt x="8" y="87"/>
                    <a:pt x="12" y="94"/>
                    <a:pt x="16" y="101"/>
                  </a:cubicBezTo>
                  <a:cubicBezTo>
                    <a:pt x="19" y="108"/>
                    <a:pt x="23" y="114"/>
                    <a:pt x="22" y="121"/>
                  </a:cubicBezTo>
                  <a:cubicBezTo>
                    <a:pt x="16" y="121"/>
                    <a:pt x="8" y="106"/>
                    <a:pt x="6" y="101"/>
                  </a:cubicBezTo>
                  <a:cubicBezTo>
                    <a:pt x="3" y="90"/>
                    <a:pt x="0" y="78"/>
                    <a:pt x="1" y="66"/>
                  </a:cubicBezTo>
                  <a:cubicBezTo>
                    <a:pt x="1" y="61"/>
                    <a:pt x="3" y="57"/>
                    <a:pt x="4" y="52"/>
                  </a:cubicBezTo>
                  <a:cubicBezTo>
                    <a:pt x="6" y="47"/>
                    <a:pt x="6" y="41"/>
                    <a:pt x="6" y="35"/>
                  </a:cubicBezTo>
                  <a:cubicBezTo>
                    <a:pt x="6" y="26"/>
                    <a:pt x="7" y="16"/>
                    <a:pt x="6" y="7"/>
                  </a:cubicBezTo>
                  <a:cubicBezTo>
                    <a:pt x="6" y="5"/>
                    <a:pt x="6" y="2"/>
                    <a:pt x="7" y="0"/>
                  </a:cubicBezTo>
                </a:path>
              </a:pathLst>
            </a:custGeom>
            <a:solidFill>
              <a:srgbClr val="CB76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397" name="Freeform 289"/>
            <p:cNvSpPr>
              <a:spLocks/>
            </p:cNvSpPr>
            <p:nvPr/>
          </p:nvSpPr>
          <p:spPr bwMode="auto">
            <a:xfrm>
              <a:off x="1962" y="2359"/>
              <a:ext cx="48" cy="251"/>
            </a:xfrm>
            <a:custGeom>
              <a:avLst/>
              <a:gdLst>
                <a:gd name="T0" fmla="*/ 21 w 21"/>
                <a:gd name="T1" fmla="*/ 6 h 112"/>
                <a:gd name="T2" fmla="*/ 19 w 21"/>
                <a:gd name="T3" fmla="*/ 31 h 112"/>
                <a:gd name="T4" fmla="*/ 19 w 21"/>
                <a:gd name="T5" fmla="*/ 56 h 112"/>
                <a:gd name="T6" fmla="*/ 4 w 21"/>
                <a:gd name="T7" fmla="*/ 99 h 112"/>
                <a:gd name="T8" fmla="*/ 0 w 21"/>
                <a:gd name="T9" fmla="*/ 112 h 112"/>
                <a:gd name="T10" fmla="*/ 12 w 21"/>
                <a:gd name="T11" fmla="*/ 48 h 112"/>
                <a:gd name="T12" fmla="*/ 20 w 21"/>
                <a:gd name="T1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12">
                  <a:moveTo>
                    <a:pt x="21" y="6"/>
                  </a:moveTo>
                  <a:cubicBezTo>
                    <a:pt x="21" y="14"/>
                    <a:pt x="19" y="22"/>
                    <a:pt x="19" y="31"/>
                  </a:cubicBezTo>
                  <a:cubicBezTo>
                    <a:pt x="20" y="39"/>
                    <a:pt x="20" y="47"/>
                    <a:pt x="19" y="56"/>
                  </a:cubicBezTo>
                  <a:cubicBezTo>
                    <a:pt x="17" y="70"/>
                    <a:pt x="10" y="86"/>
                    <a:pt x="4" y="99"/>
                  </a:cubicBezTo>
                  <a:cubicBezTo>
                    <a:pt x="3" y="103"/>
                    <a:pt x="2" y="108"/>
                    <a:pt x="0" y="112"/>
                  </a:cubicBezTo>
                  <a:cubicBezTo>
                    <a:pt x="6" y="91"/>
                    <a:pt x="14" y="70"/>
                    <a:pt x="12" y="48"/>
                  </a:cubicBezTo>
                  <a:cubicBezTo>
                    <a:pt x="11" y="31"/>
                    <a:pt x="13" y="15"/>
                    <a:pt x="20" y="0"/>
                  </a:cubicBezTo>
                </a:path>
              </a:pathLst>
            </a:custGeom>
            <a:solidFill>
              <a:srgbClr val="CB76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398" name="Freeform 290"/>
            <p:cNvSpPr>
              <a:spLocks/>
            </p:cNvSpPr>
            <p:nvPr/>
          </p:nvSpPr>
          <p:spPr bwMode="auto">
            <a:xfrm>
              <a:off x="1911" y="2305"/>
              <a:ext cx="58" cy="224"/>
            </a:xfrm>
            <a:custGeom>
              <a:avLst/>
              <a:gdLst>
                <a:gd name="T0" fmla="*/ 23 w 26"/>
                <a:gd name="T1" fmla="*/ 22 h 100"/>
                <a:gd name="T2" fmla="*/ 18 w 26"/>
                <a:gd name="T3" fmla="*/ 63 h 100"/>
                <a:gd name="T4" fmla="*/ 0 w 26"/>
                <a:gd name="T5" fmla="*/ 100 h 100"/>
                <a:gd name="T6" fmla="*/ 7 w 26"/>
                <a:gd name="T7" fmla="*/ 67 h 100"/>
                <a:gd name="T8" fmla="*/ 10 w 26"/>
                <a:gd name="T9" fmla="*/ 42 h 100"/>
                <a:gd name="T10" fmla="*/ 19 w 26"/>
                <a:gd name="T11" fmla="*/ 21 h 100"/>
                <a:gd name="T12" fmla="*/ 26 w 26"/>
                <a:gd name="T1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00">
                  <a:moveTo>
                    <a:pt x="23" y="22"/>
                  </a:moveTo>
                  <a:cubicBezTo>
                    <a:pt x="20" y="36"/>
                    <a:pt x="22" y="50"/>
                    <a:pt x="18" y="63"/>
                  </a:cubicBezTo>
                  <a:cubicBezTo>
                    <a:pt x="14" y="76"/>
                    <a:pt x="4" y="87"/>
                    <a:pt x="0" y="100"/>
                  </a:cubicBezTo>
                  <a:cubicBezTo>
                    <a:pt x="5" y="90"/>
                    <a:pt x="5" y="78"/>
                    <a:pt x="7" y="67"/>
                  </a:cubicBezTo>
                  <a:cubicBezTo>
                    <a:pt x="8" y="59"/>
                    <a:pt x="9" y="50"/>
                    <a:pt x="10" y="42"/>
                  </a:cubicBezTo>
                  <a:cubicBezTo>
                    <a:pt x="11" y="35"/>
                    <a:pt x="16" y="28"/>
                    <a:pt x="19" y="21"/>
                  </a:cubicBezTo>
                  <a:cubicBezTo>
                    <a:pt x="22" y="14"/>
                    <a:pt x="26" y="8"/>
                    <a:pt x="26" y="0"/>
                  </a:cubicBezTo>
                </a:path>
              </a:pathLst>
            </a:custGeom>
            <a:solidFill>
              <a:srgbClr val="CF83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399" name="Freeform 291"/>
            <p:cNvSpPr>
              <a:spLocks/>
            </p:cNvSpPr>
            <p:nvPr/>
          </p:nvSpPr>
          <p:spPr bwMode="auto">
            <a:xfrm>
              <a:off x="1933" y="2399"/>
              <a:ext cx="54" cy="204"/>
            </a:xfrm>
            <a:custGeom>
              <a:avLst/>
              <a:gdLst>
                <a:gd name="T0" fmla="*/ 19 w 24"/>
                <a:gd name="T1" fmla="*/ 9 h 91"/>
                <a:gd name="T2" fmla="*/ 14 w 24"/>
                <a:gd name="T3" fmla="*/ 27 h 91"/>
                <a:gd name="T4" fmla="*/ 8 w 24"/>
                <a:gd name="T5" fmla="*/ 44 h 91"/>
                <a:gd name="T6" fmla="*/ 4 w 24"/>
                <a:gd name="T7" fmla="*/ 62 h 91"/>
                <a:gd name="T8" fmla="*/ 3 w 24"/>
                <a:gd name="T9" fmla="*/ 91 h 91"/>
                <a:gd name="T10" fmla="*/ 14 w 24"/>
                <a:gd name="T11" fmla="*/ 64 h 91"/>
                <a:gd name="T12" fmla="*/ 20 w 24"/>
                <a:gd name="T13" fmla="*/ 46 h 91"/>
                <a:gd name="T14" fmla="*/ 23 w 24"/>
                <a:gd name="T15" fmla="*/ 38 h 91"/>
                <a:gd name="T16" fmla="*/ 22 w 24"/>
                <a:gd name="T17" fmla="*/ 28 h 91"/>
                <a:gd name="T18" fmla="*/ 23 w 24"/>
                <a:gd name="T19" fmla="*/ 12 h 91"/>
                <a:gd name="T20" fmla="*/ 24 w 24"/>
                <a:gd name="T21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91">
                  <a:moveTo>
                    <a:pt x="19" y="9"/>
                  </a:moveTo>
                  <a:cubicBezTo>
                    <a:pt x="16" y="14"/>
                    <a:pt x="16" y="22"/>
                    <a:pt x="14" y="27"/>
                  </a:cubicBezTo>
                  <a:cubicBezTo>
                    <a:pt x="12" y="33"/>
                    <a:pt x="10" y="38"/>
                    <a:pt x="8" y="44"/>
                  </a:cubicBezTo>
                  <a:cubicBezTo>
                    <a:pt x="5" y="50"/>
                    <a:pt x="4" y="55"/>
                    <a:pt x="4" y="62"/>
                  </a:cubicBezTo>
                  <a:cubicBezTo>
                    <a:pt x="4" y="71"/>
                    <a:pt x="0" y="83"/>
                    <a:pt x="3" y="91"/>
                  </a:cubicBezTo>
                  <a:cubicBezTo>
                    <a:pt x="7" y="82"/>
                    <a:pt x="9" y="73"/>
                    <a:pt x="14" y="64"/>
                  </a:cubicBezTo>
                  <a:cubicBezTo>
                    <a:pt x="18" y="58"/>
                    <a:pt x="19" y="54"/>
                    <a:pt x="20" y="46"/>
                  </a:cubicBezTo>
                  <a:cubicBezTo>
                    <a:pt x="21" y="43"/>
                    <a:pt x="23" y="41"/>
                    <a:pt x="23" y="38"/>
                  </a:cubicBezTo>
                  <a:cubicBezTo>
                    <a:pt x="24" y="34"/>
                    <a:pt x="22" y="31"/>
                    <a:pt x="22" y="28"/>
                  </a:cubicBezTo>
                  <a:cubicBezTo>
                    <a:pt x="21" y="23"/>
                    <a:pt x="23" y="17"/>
                    <a:pt x="23" y="12"/>
                  </a:cubicBezTo>
                  <a:cubicBezTo>
                    <a:pt x="24" y="8"/>
                    <a:pt x="23" y="4"/>
                    <a:pt x="24" y="0"/>
                  </a:cubicBezTo>
                </a:path>
              </a:pathLst>
            </a:custGeom>
            <a:solidFill>
              <a:srgbClr val="D99E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400" name="Freeform 292"/>
            <p:cNvSpPr>
              <a:spLocks/>
            </p:cNvSpPr>
            <p:nvPr/>
          </p:nvSpPr>
          <p:spPr bwMode="auto">
            <a:xfrm>
              <a:off x="1953" y="2415"/>
              <a:ext cx="30" cy="130"/>
            </a:xfrm>
            <a:custGeom>
              <a:avLst/>
              <a:gdLst>
                <a:gd name="T0" fmla="*/ 10 w 13"/>
                <a:gd name="T1" fmla="*/ 11 h 58"/>
                <a:gd name="T2" fmla="*/ 6 w 13"/>
                <a:gd name="T3" fmla="*/ 35 h 58"/>
                <a:gd name="T4" fmla="*/ 0 w 13"/>
                <a:gd name="T5" fmla="*/ 58 h 58"/>
                <a:gd name="T6" fmla="*/ 2 w 13"/>
                <a:gd name="T7" fmla="*/ 37 h 58"/>
                <a:gd name="T8" fmla="*/ 6 w 13"/>
                <a:gd name="T9" fmla="*/ 24 h 58"/>
                <a:gd name="T10" fmla="*/ 13 w 13"/>
                <a:gd name="T11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58">
                  <a:moveTo>
                    <a:pt x="10" y="11"/>
                  </a:moveTo>
                  <a:cubicBezTo>
                    <a:pt x="11" y="19"/>
                    <a:pt x="7" y="27"/>
                    <a:pt x="6" y="35"/>
                  </a:cubicBezTo>
                  <a:cubicBezTo>
                    <a:pt x="6" y="44"/>
                    <a:pt x="5" y="50"/>
                    <a:pt x="0" y="58"/>
                  </a:cubicBezTo>
                  <a:cubicBezTo>
                    <a:pt x="1" y="51"/>
                    <a:pt x="2" y="44"/>
                    <a:pt x="2" y="37"/>
                  </a:cubicBezTo>
                  <a:cubicBezTo>
                    <a:pt x="3" y="32"/>
                    <a:pt x="5" y="29"/>
                    <a:pt x="6" y="24"/>
                  </a:cubicBezTo>
                  <a:cubicBezTo>
                    <a:pt x="8" y="16"/>
                    <a:pt x="10" y="8"/>
                    <a:pt x="13" y="0"/>
                  </a:cubicBezTo>
                </a:path>
              </a:pathLst>
            </a:custGeom>
            <a:solidFill>
              <a:srgbClr val="E5BD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401" name="Freeform 293"/>
            <p:cNvSpPr>
              <a:spLocks/>
            </p:cNvSpPr>
            <p:nvPr/>
          </p:nvSpPr>
          <p:spPr bwMode="auto">
            <a:xfrm>
              <a:off x="2032" y="2754"/>
              <a:ext cx="58" cy="255"/>
            </a:xfrm>
            <a:custGeom>
              <a:avLst/>
              <a:gdLst>
                <a:gd name="T0" fmla="*/ 5 w 26"/>
                <a:gd name="T1" fmla="*/ 19 h 114"/>
                <a:gd name="T2" fmla="*/ 2 w 26"/>
                <a:gd name="T3" fmla="*/ 47 h 114"/>
                <a:gd name="T4" fmla="*/ 1 w 26"/>
                <a:gd name="T5" fmla="*/ 71 h 114"/>
                <a:gd name="T6" fmla="*/ 7 w 26"/>
                <a:gd name="T7" fmla="*/ 93 h 114"/>
                <a:gd name="T8" fmla="*/ 14 w 26"/>
                <a:gd name="T9" fmla="*/ 105 h 114"/>
                <a:gd name="T10" fmla="*/ 20 w 26"/>
                <a:gd name="T11" fmla="*/ 114 h 114"/>
                <a:gd name="T12" fmla="*/ 13 w 26"/>
                <a:gd name="T13" fmla="*/ 99 h 114"/>
                <a:gd name="T14" fmla="*/ 18 w 26"/>
                <a:gd name="T15" fmla="*/ 88 h 114"/>
                <a:gd name="T16" fmla="*/ 22 w 26"/>
                <a:gd name="T17" fmla="*/ 76 h 114"/>
                <a:gd name="T18" fmla="*/ 26 w 26"/>
                <a:gd name="T19" fmla="*/ 66 h 114"/>
                <a:gd name="T20" fmla="*/ 22 w 26"/>
                <a:gd name="T21" fmla="*/ 54 h 114"/>
                <a:gd name="T22" fmla="*/ 18 w 26"/>
                <a:gd name="T23" fmla="*/ 37 h 114"/>
                <a:gd name="T24" fmla="*/ 20 w 26"/>
                <a:gd name="T25" fmla="*/ 19 h 114"/>
                <a:gd name="T26" fmla="*/ 19 w 26"/>
                <a:gd name="T27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" h="114">
                  <a:moveTo>
                    <a:pt x="5" y="19"/>
                  </a:moveTo>
                  <a:cubicBezTo>
                    <a:pt x="1" y="28"/>
                    <a:pt x="1" y="38"/>
                    <a:pt x="2" y="47"/>
                  </a:cubicBezTo>
                  <a:cubicBezTo>
                    <a:pt x="2" y="55"/>
                    <a:pt x="0" y="64"/>
                    <a:pt x="1" y="71"/>
                  </a:cubicBezTo>
                  <a:cubicBezTo>
                    <a:pt x="2" y="78"/>
                    <a:pt x="4" y="87"/>
                    <a:pt x="7" y="93"/>
                  </a:cubicBezTo>
                  <a:cubicBezTo>
                    <a:pt x="8" y="98"/>
                    <a:pt x="11" y="101"/>
                    <a:pt x="14" y="105"/>
                  </a:cubicBezTo>
                  <a:cubicBezTo>
                    <a:pt x="16" y="108"/>
                    <a:pt x="17" y="112"/>
                    <a:pt x="20" y="114"/>
                  </a:cubicBezTo>
                  <a:cubicBezTo>
                    <a:pt x="17" y="109"/>
                    <a:pt x="13" y="104"/>
                    <a:pt x="13" y="99"/>
                  </a:cubicBezTo>
                  <a:cubicBezTo>
                    <a:pt x="12" y="93"/>
                    <a:pt x="15" y="92"/>
                    <a:pt x="18" y="88"/>
                  </a:cubicBezTo>
                  <a:cubicBezTo>
                    <a:pt x="22" y="84"/>
                    <a:pt x="21" y="81"/>
                    <a:pt x="22" y="76"/>
                  </a:cubicBezTo>
                  <a:cubicBezTo>
                    <a:pt x="23" y="73"/>
                    <a:pt x="26" y="70"/>
                    <a:pt x="26" y="66"/>
                  </a:cubicBezTo>
                  <a:cubicBezTo>
                    <a:pt x="26" y="62"/>
                    <a:pt x="24" y="58"/>
                    <a:pt x="22" y="54"/>
                  </a:cubicBezTo>
                  <a:cubicBezTo>
                    <a:pt x="19" y="49"/>
                    <a:pt x="18" y="43"/>
                    <a:pt x="18" y="37"/>
                  </a:cubicBezTo>
                  <a:cubicBezTo>
                    <a:pt x="19" y="31"/>
                    <a:pt x="20" y="25"/>
                    <a:pt x="20" y="19"/>
                  </a:cubicBezTo>
                  <a:cubicBezTo>
                    <a:pt x="20" y="13"/>
                    <a:pt x="19" y="7"/>
                    <a:pt x="19" y="0"/>
                  </a:cubicBezTo>
                </a:path>
              </a:pathLst>
            </a:custGeom>
            <a:solidFill>
              <a:srgbClr val="D99E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402" name="Freeform 294"/>
            <p:cNvSpPr>
              <a:spLocks/>
            </p:cNvSpPr>
            <p:nvPr/>
          </p:nvSpPr>
          <p:spPr bwMode="auto">
            <a:xfrm>
              <a:off x="2041" y="2796"/>
              <a:ext cx="31" cy="142"/>
            </a:xfrm>
            <a:custGeom>
              <a:avLst/>
              <a:gdLst>
                <a:gd name="T0" fmla="*/ 6 w 14"/>
                <a:gd name="T1" fmla="*/ 2 h 63"/>
                <a:gd name="T2" fmla="*/ 2 w 14"/>
                <a:gd name="T3" fmla="*/ 31 h 63"/>
                <a:gd name="T4" fmla="*/ 5 w 14"/>
                <a:gd name="T5" fmla="*/ 43 h 63"/>
                <a:gd name="T6" fmla="*/ 4 w 14"/>
                <a:gd name="T7" fmla="*/ 55 h 63"/>
                <a:gd name="T8" fmla="*/ 6 w 14"/>
                <a:gd name="T9" fmla="*/ 62 h 63"/>
                <a:gd name="T10" fmla="*/ 12 w 14"/>
                <a:gd name="T11" fmla="*/ 58 h 63"/>
                <a:gd name="T12" fmla="*/ 8 w 14"/>
                <a:gd name="T13" fmla="*/ 50 h 63"/>
                <a:gd name="T14" fmla="*/ 14 w 14"/>
                <a:gd name="T15" fmla="*/ 43 h 63"/>
                <a:gd name="T16" fmla="*/ 5 w 14"/>
                <a:gd name="T17" fmla="*/ 23 h 63"/>
                <a:gd name="T18" fmla="*/ 6 w 14"/>
                <a:gd name="T19" fmla="*/ 12 h 63"/>
                <a:gd name="T20" fmla="*/ 7 w 14"/>
                <a:gd name="T2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63">
                  <a:moveTo>
                    <a:pt x="6" y="2"/>
                  </a:moveTo>
                  <a:cubicBezTo>
                    <a:pt x="2" y="10"/>
                    <a:pt x="0" y="23"/>
                    <a:pt x="2" y="31"/>
                  </a:cubicBezTo>
                  <a:cubicBezTo>
                    <a:pt x="3" y="35"/>
                    <a:pt x="5" y="39"/>
                    <a:pt x="5" y="43"/>
                  </a:cubicBezTo>
                  <a:cubicBezTo>
                    <a:pt x="6" y="47"/>
                    <a:pt x="4" y="51"/>
                    <a:pt x="4" y="55"/>
                  </a:cubicBezTo>
                  <a:cubicBezTo>
                    <a:pt x="4" y="57"/>
                    <a:pt x="4" y="62"/>
                    <a:pt x="6" y="62"/>
                  </a:cubicBezTo>
                  <a:cubicBezTo>
                    <a:pt x="8" y="63"/>
                    <a:pt x="12" y="60"/>
                    <a:pt x="12" y="58"/>
                  </a:cubicBezTo>
                  <a:cubicBezTo>
                    <a:pt x="12" y="55"/>
                    <a:pt x="8" y="54"/>
                    <a:pt x="8" y="50"/>
                  </a:cubicBezTo>
                  <a:cubicBezTo>
                    <a:pt x="9" y="47"/>
                    <a:pt x="12" y="45"/>
                    <a:pt x="14" y="43"/>
                  </a:cubicBezTo>
                  <a:cubicBezTo>
                    <a:pt x="10" y="38"/>
                    <a:pt x="5" y="31"/>
                    <a:pt x="5" y="23"/>
                  </a:cubicBezTo>
                  <a:cubicBezTo>
                    <a:pt x="5" y="19"/>
                    <a:pt x="7" y="16"/>
                    <a:pt x="6" y="12"/>
                  </a:cubicBezTo>
                  <a:cubicBezTo>
                    <a:pt x="6" y="8"/>
                    <a:pt x="6" y="4"/>
                    <a:pt x="7" y="0"/>
                  </a:cubicBezTo>
                </a:path>
              </a:pathLst>
            </a:custGeom>
            <a:solidFill>
              <a:srgbClr val="E5BD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403" name="Freeform 295"/>
            <p:cNvSpPr>
              <a:spLocks/>
            </p:cNvSpPr>
            <p:nvPr/>
          </p:nvSpPr>
          <p:spPr bwMode="auto">
            <a:xfrm>
              <a:off x="2173" y="2523"/>
              <a:ext cx="83" cy="249"/>
            </a:xfrm>
            <a:custGeom>
              <a:avLst/>
              <a:gdLst>
                <a:gd name="T0" fmla="*/ 22 w 37"/>
                <a:gd name="T1" fmla="*/ 46 h 111"/>
                <a:gd name="T2" fmla="*/ 12 w 37"/>
                <a:gd name="T3" fmla="*/ 59 h 111"/>
                <a:gd name="T4" fmla="*/ 9 w 37"/>
                <a:gd name="T5" fmla="*/ 76 h 111"/>
                <a:gd name="T6" fmla="*/ 0 w 37"/>
                <a:gd name="T7" fmla="*/ 111 h 111"/>
                <a:gd name="T8" fmla="*/ 12 w 37"/>
                <a:gd name="T9" fmla="*/ 85 h 111"/>
                <a:gd name="T10" fmla="*/ 19 w 37"/>
                <a:gd name="T11" fmla="*/ 66 h 111"/>
                <a:gd name="T12" fmla="*/ 26 w 37"/>
                <a:gd name="T13" fmla="*/ 62 h 111"/>
                <a:gd name="T14" fmla="*/ 24 w 37"/>
                <a:gd name="T15" fmla="*/ 53 h 111"/>
                <a:gd name="T16" fmla="*/ 27 w 37"/>
                <a:gd name="T17" fmla="*/ 49 h 111"/>
                <a:gd name="T18" fmla="*/ 27 w 37"/>
                <a:gd name="T19" fmla="*/ 44 h 111"/>
                <a:gd name="T20" fmla="*/ 33 w 37"/>
                <a:gd name="T21" fmla="*/ 35 h 111"/>
                <a:gd name="T22" fmla="*/ 37 w 37"/>
                <a:gd name="T23" fmla="*/ 29 h 111"/>
                <a:gd name="T24" fmla="*/ 30 w 37"/>
                <a:gd name="T25" fmla="*/ 27 h 111"/>
                <a:gd name="T26" fmla="*/ 26 w 37"/>
                <a:gd name="T27" fmla="*/ 17 h 111"/>
                <a:gd name="T28" fmla="*/ 26 w 37"/>
                <a:gd name="T29" fmla="*/ 7 h 111"/>
                <a:gd name="T30" fmla="*/ 28 w 37"/>
                <a:gd name="T31" fmla="*/ 0 h 111"/>
                <a:gd name="T32" fmla="*/ 22 w 37"/>
                <a:gd name="T33" fmla="*/ 5 h 111"/>
                <a:gd name="T34" fmla="*/ 23 w 37"/>
                <a:gd name="T35" fmla="*/ 12 h 111"/>
                <a:gd name="T36" fmla="*/ 20 w 37"/>
                <a:gd name="T37" fmla="*/ 20 h 111"/>
                <a:gd name="T38" fmla="*/ 23 w 37"/>
                <a:gd name="T39" fmla="*/ 2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" h="111">
                  <a:moveTo>
                    <a:pt x="22" y="46"/>
                  </a:moveTo>
                  <a:cubicBezTo>
                    <a:pt x="20" y="50"/>
                    <a:pt x="13" y="54"/>
                    <a:pt x="12" y="59"/>
                  </a:cubicBezTo>
                  <a:cubicBezTo>
                    <a:pt x="10" y="64"/>
                    <a:pt x="11" y="70"/>
                    <a:pt x="9" y="76"/>
                  </a:cubicBezTo>
                  <a:cubicBezTo>
                    <a:pt x="5" y="87"/>
                    <a:pt x="3" y="99"/>
                    <a:pt x="0" y="111"/>
                  </a:cubicBezTo>
                  <a:cubicBezTo>
                    <a:pt x="3" y="102"/>
                    <a:pt x="6" y="92"/>
                    <a:pt x="12" y="85"/>
                  </a:cubicBezTo>
                  <a:cubicBezTo>
                    <a:pt x="16" y="79"/>
                    <a:pt x="12" y="71"/>
                    <a:pt x="19" y="66"/>
                  </a:cubicBezTo>
                  <a:cubicBezTo>
                    <a:pt x="20" y="65"/>
                    <a:pt x="25" y="64"/>
                    <a:pt x="26" y="62"/>
                  </a:cubicBezTo>
                  <a:cubicBezTo>
                    <a:pt x="27" y="58"/>
                    <a:pt x="23" y="57"/>
                    <a:pt x="24" y="53"/>
                  </a:cubicBezTo>
                  <a:cubicBezTo>
                    <a:pt x="25" y="51"/>
                    <a:pt x="26" y="50"/>
                    <a:pt x="27" y="49"/>
                  </a:cubicBezTo>
                  <a:cubicBezTo>
                    <a:pt x="27" y="47"/>
                    <a:pt x="26" y="45"/>
                    <a:pt x="27" y="44"/>
                  </a:cubicBezTo>
                  <a:cubicBezTo>
                    <a:pt x="28" y="40"/>
                    <a:pt x="32" y="38"/>
                    <a:pt x="33" y="35"/>
                  </a:cubicBezTo>
                  <a:cubicBezTo>
                    <a:pt x="34" y="33"/>
                    <a:pt x="34" y="29"/>
                    <a:pt x="37" y="29"/>
                  </a:cubicBezTo>
                  <a:cubicBezTo>
                    <a:pt x="33" y="29"/>
                    <a:pt x="32" y="31"/>
                    <a:pt x="30" y="27"/>
                  </a:cubicBezTo>
                  <a:cubicBezTo>
                    <a:pt x="29" y="24"/>
                    <a:pt x="27" y="20"/>
                    <a:pt x="26" y="17"/>
                  </a:cubicBezTo>
                  <a:cubicBezTo>
                    <a:pt x="26" y="15"/>
                    <a:pt x="26" y="9"/>
                    <a:pt x="26" y="7"/>
                  </a:cubicBezTo>
                  <a:cubicBezTo>
                    <a:pt x="27" y="4"/>
                    <a:pt x="31" y="3"/>
                    <a:pt x="28" y="0"/>
                  </a:cubicBezTo>
                  <a:cubicBezTo>
                    <a:pt x="26" y="1"/>
                    <a:pt x="23" y="3"/>
                    <a:pt x="22" y="5"/>
                  </a:cubicBezTo>
                  <a:cubicBezTo>
                    <a:pt x="20" y="8"/>
                    <a:pt x="22" y="9"/>
                    <a:pt x="23" y="12"/>
                  </a:cubicBezTo>
                  <a:cubicBezTo>
                    <a:pt x="24" y="17"/>
                    <a:pt x="21" y="17"/>
                    <a:pt x="20" y="20"/>
                  </a:cubicBezTo>
                  <a:cubicBezTo>
                    <a:pt x="19" y="24"/>
                    <a:pt x="21" y="26"/>
                    <a:pt x="23" y="29"/>
                  </a:cubicBezTo>
                </a:path>
              </a:pathLst>
            </a:custGeom>
            <a:solidFill>
              <a:srgbClr val="C46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404" name="Freeform 296"/>
            <p:cNvSpPr>
              <a:spLocks/>
            </p:cNvSpPr>
            <p:nvPr/>
          </p:nvSpPr>
          <p:spPr bwMode="auto">
            <a:xfrm>
              <a:off x="2218" y="2534"/>
              <a:ext cx="18" cy="89"/>
            </a:xfrm>
            <a:custGeom>
              <a:avLst/>
              <a:gdLst>
                <a:gd name="T0" fmla="*/ 3 w 8"/>
                <a:gd name="T1" fmla="*/ 12 h 40"/>
                <a:gd name="T2" fmla="*/ 1 w 8"/>
                <a:gd name="T3" fmla="*/ 18 h 40"/>
                <a:gd name="T4" fmla="*/ 4 w 8"/>
                <a:gd name="T5" fmla="*/ 25 h 40"/>
                <a:gd name="T6" fmla="*/ 2 w 8"/>
                <a:gd name="T7" fmla="*/ 40 h 40"/>
                <a:gd name="T8" fmla="*/ 5 w 8"/>
                <a:gd name="T9" fmla="*/ 18 h 40"/>
                <a:gd name="T10" fmla="*/ 5 w 8"/>
                <a:gd name="T11" fmla="*/ 9 h 40"/>
                <a:gd name="T12" fmla="*/ 3 w 8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0">
                  <a:moveTo>
                    <a:pt x="3" y="12"/>
                  </a:moveTo>
                  <a:cubicBezTo>
                    <a:pt x="2" y="14"/>
                    <a:pt x="0" y="16"/>
                    <a:pt x="1" y="18"/>
                  </a:cubicBezTo>
                  <a:cubicBezTo>
                    <a:pt x="2" y="21"/>
                    <a:pt x="4" y="21"/>
                    <a:pt x="4" y="25"/>
                  </a:cubicBezTo>
                  <a:cubicBezTo>
                    <a:pt x="4" y="30"/>
                    <a:pt x="3" y="35"/>
                    <a:pt x="2" y="40"/>
                  </a:cubicBezTo>
                  <a:cubicBezTo>
                    <a:pt x="7" y="34"/>
                    <a:pt x="8" y="26"/>
                    <a:pt x="5" y="18"/>
                  </a:cubicBezTo>
                  <a:cubicBezTo>
                    <a:pt x="5" y="15"/>
                    <a:pt x="5" y="13"/>
                    <a:pt x="5" y="9"/>
                  </a:cubicBezTo>
                  <a:cubicBezTo>
                    <a:pt x="5" y="6"/>
                    <a:pt x="3" y="3"/>
                    <a:pt x="3" y="0"/>
                  </a:cubicBezTo>
                </a:path>
              </a:pathLst>
            </a:custGeom>
            <a:solidFill>
              <a:srgbClr val="964F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405" name="Freeform 297"/>
            <p:cNvSpPr>
              <a:spLocks/>
            </p:cNvSpPr>
            <p:nvPr/>
          </p:nvSpPr>
          <p:spPr bwMode="auto">
            <a:xfrm>
              <a:off x="2189" y="2612"/>
              <a:ext cx="43" cy="74"/>
            </a:xfrm>
            <a:custGeom>
              <a:avLst/>
              <a:gdLst>
                <a:gd name="T0" fmla="*/ 11 w 19"/>
                <a:gd name="T1" fmla="*/ 12 h 33"/>
                <a:gd name="T2" fmla="*/ 3 w 19"/>
                <a:gd name="T3" fmla="*/ 33 h 33"/>
                <a:gd name="T4" fmla="*/ 12 w 19"/>
                <a:gd name="T5" fmla="*/ 17 h 33"/>
                <a:gd name="T6" fmla="*/ 17 w 19"/>
                <a:gd name="T7" fmla="*/ 11 h 33"/>
                <a:gd name="T8" fmla="*/ 19 w 1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33">
                  <a:moveTo>
                    <a:pt x="11" y="12"/>
                  </a:moveTo>
                  <a:cubicBezTo>
                    <a:pt x="5" y="17"/>
                    <a:pt x="0" y="27"/>
                    <a:pt x="3" y="33"/>
                  </a:cubicBezTo>
                  <a:cubicBezTo>
                    <a:pt x="7" y="27"/>
                    <a:pt x="6" y="22"/>
                    <a:pt x="12" y="17"/>
                  </a:cubicBezTo>
                  <a:cubicBezTo>
                    <a:pt x="14" y="15"/>
                    <a:pt x="16" y="14"/>
                    <a:pt x="17" y="11"/>
                  </a:cubicBezTo>
                  <a:cubicBezTo>
                    <a:pt x="18" y="8"/>
                    <a:pt x="17" y="4"/>
                    <a:pt x="19" y="0"/>
                  </a:cubicBezTo>
                </a:path>
              </a:pathLst>
            </a:custGeom>
            <a:solidFill>
              <a:srgbClr val="964F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406" name="Freeform 298"/>
            <p:cNvSpPr>
              <a:spLocks/>
            </p:cNvSpPr>
            <p:nvPr/>
          </p:nvSpPr>
          <p:spPr bwMode="auto">
            <a:xfrm>
              <a:off x="2510" y="2110"/>
              <a:ext cx="45" cy="161"/>
            </a:xfrm>
            <a:custGeom>
              <a:avLst/>
              <a:gdLst>
                <a:gd name="T0" fmla="*/ 8 w 20"/>
                <a:gd name="T1" fmla="*/ 0 h 72"/>
                <a:gd name="T2" fmla="*/ 18 w 20"/>
                <a:gd name="T3" fmla="*/ 33 h 72"/>
                <a:gd name="T4" fmla="*/ 12 w 20"/>
                <a:gd name="T5" fmla="*/ 53 h 72"/>
                <a:gd name="T6" fmla="*/ 0 w 20"/>
                <a:gd name="T7" fmla="*/ 72 h 72"/>
                <a:gd name="T8" fmla="*/ 9 w 20"/>
                <a:gd name="T9" fmla="*/ 52 h 72"/>
                <a:gd name="T10" fmla="*/ 14 w 20"/>
                <a:gd name="T11" fmla="*/ 34 h 72"/>
                <a:gd name="T12" fmla="*/ 15 w 20"/>
                <a:gd name="T13" fmla="*/ 20 h 72"/>
                <a:gd name="T14" fmla="*/ 12 w 20"/>
                <a:gd name="T15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72">
                  <a:moveTo>
                    <a:pt x="8" y="0"/>
                  </a:moveTo>
                  <a:cubicBezTo>
                    <a:pt x="18" y="4"/>
                    <a:pt x="20" y="25"/>
                    <a:pt x="18" y="33"/>
                  </a:cubicBezTo>
                  <a:cubicBezTo>
                    <a:pt x="17" y="40"/>
                    <a:pt x="15" y="47"/>
                    <a:pt x="12" y="53"/>
                  </a:cubicBezTo>
                  <a:cubicBezTo>
                    <a:pt x="8" y="59"/>
                    <a:pt x="3" y="65"/>
                    <a:pt x="0" y="72"/>
                  </a:cubicBezTo>
                  <a:cubicBezTo>
                    <a:pt x="2" y="66"/>
                    <a:pt x="6" y="59"/>
                    <a:pt x="9" y="52"/>
                  </a:cubicBezTo>
                  <a:cubicBezTo>
                    <a:pt x="11" y="46"/>
                    <a:pt x="13" y="41"/>
                    <a:pt x="14" y="34"/>
                  </a:cubicBezTo>
                  <a:cubicBezTo>
                    <a:pt x="15" y="30"/>
                    <a:pt x="15" y="25"/>
                    <a:pt x="15" y="20"/>
                  </a:cubicBezTo>
                  <a:cubicBezTo>
                    <a:pt x="15" y="16"/>
                    <a:pt x="16" y="7"/>
                    <a:pt x="12" y="4"/>
                  </a:cubicBezTo>
                </a:path>
              </a:pathLst>
            </a:custGeom>
            <a:solidFill>
              <a:srgbClr val="964F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407" name="Freeform 299"/>
            <p:cNvSpPr>
              <a:spLocks/>
            </p:cNvSpPr>
            <p:nvPr/>
          </p:nvSpPr>
          <p:spPr bwMode="auto">
            <a:xfrm>
              <a:off x="2362" y="2029"/>
              <a:ext cx="54" cy="40"/>
            </a:xfrm>
            <a:custGeom>
              <a:avLst/>
              <a:gdLst>
                <a:gd name="T0" fmla="*/ 1 w 24"/>
                <a:gd name="T1" fmla="*/ 13 h 18"/>
                <a:gd name="T2" fmla="*/ 13 w 24"/>
                <a:gd name="T3" fmla="*/ 15 h 18"/>
                <a:gd name="T4" fmla="*/ 24 w 24"/>
                <a:gd name="T5" fmla="*/ 16 h 18"/>
                <a:gd name="T6" fmla="*/ 11 w 24"/>
                <a:gd name="T7" fmla="*/ 6 h 18"/>
                <a:gd name="T8" fmla="*/ 0 w 24"/>
                <a:gd name="T9" fmla="*/ 0 h 18"/>
                <a:gd name="T10" fmla="*/ 4 w 24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8">
                  <a:moveTo>
                    <a:pt x="1" y="13"/>
                  </a:moveTo>
                  <a:cubicBezTo>
                    <a:pt x="5" y="14"/>
                    <a:pt x="9" y="14"/>
                    <a:pt x="13" y="15"/>
                  </a:cubicBezTo>
                  <a:cubicBezTo>
                    <a:pt x="17" y="16"/>
                    <a:pt x="20" y="15"/>
                    <a:pt x="24" y="16"/>
                  </a:cubicBezTo>
                  <a:cubicBezTo>
                    <a:pt x="19" y="18"/>
                    <a:pt x="14" y="10"/>
                    <a:pt x="11" y="6"/>
                  </a:cubicBezTo>
                  <a:cubicBezTo>
                    <a:pt x="9" y="2"/>
                    <a:pt x="5" y="2"/>
                    <a:pt x="0" y="0"/>
                  </a:cubicBezTo>
                  <a:cubicBezTo>
                    <a:pt x="1" y="1"/>
                    <a:pt x="14" y="14"/>
                    <a:pt x="4" y="12"/>
                  </a:cubicBezTo>
                </a:path>
              </a:pathLst>
            </a:custGeom>
            <a:solidFill>
              <a:srgbClr val="C46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408" name="Freeform 300"/>
            <p:cNvSpPr>
              <a:spLocks/>
            </p:cNvSpPr>
            <p:nvPr/>
          </p:nvSpPr>
          <p:spPr bwMode="auto">
            <a:xfrm>
              <a:off x="2012" y="2529"/>
              <a:ext cx="67" cy="204"/>
            </a:xfrm>
            <a:custGeom>
              <a:avLst/>
              <a:gdLst>
                <a:gd name="T0" fmla="*/ 26 w 30"/>
                <a:gd name="T1" fmla="*/ 5 h 91"/>
                <a:gd name="T2" fmla="*/ 6 w 30"/>
                <a:gd name="T3" fmla="*/ 46 h 91"/>
                <a:gd name="T4" fmla="*/ 5 w 30"/>
                <a:gd name="T5" fmla="*/ 58 h 91"/>
                <a:gd name="T6" fmla="*/ 1 w 30"/>
                <a:gd name="T7" fmla="*/ 68 h 91"/>
                <a:gd name="T8" fmla="*/ 4 w 30"/>
                <a:gd name="T9" fmla="*/ 91 h 91"/>
                <a:gd name="T10" fmla="*/ 9 w 30"/>
                <a:gd name="T11" fmla="*/ 64 h 91"/>
                <a:gd name="T12" fmla="*/ 17 w 30"/>
                <a:gd name="T13" fmla="*/ 62 h 91"/>
                <a:gd name="T14" fmla="*/ 19 w 30"/>
                <a:gd name="T15" fmla="*/ 53 h 91"/>
                <a:gd name="T16" fmla="*/ 26 w 30"/>
                <a:gd name="T17" fmla="*/ 31 h 91"/>
                <a:gd name="T18" fmla="*/ 26 w 30"/>
                <a:gd name="T19" fmla="*/ 16 h 91"/>
                <a:gd name="T20" fmla="*/ 28 w 30"/>
                <a:gd name="T21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91">
                  <a:moveTo>
                    <a:pt x="26" y="5"/>
                  </a:moveTo>
                  <a:cubicBezTo>
                    <a:pt x="19" y="18"/>
                    <a:pt x="6" y="30"/>
                    <a:pt x="6" y="46"/>
                  </a:cubicBezTo>
                  <a:cubicBezTo>
                    <a:pt x="5" y="50"/>
                    <a:pt x="6" y="53"/>
                    <a:pt x="5" y="58"/>
                  </a:cubicBezTo>
                  <a:cubicBezTo>
                    <a:pt x="4" y="61"/>
                    <a:pt x="1" y="64"/>
                    <a:pt x="1" y="68"/>
                  </a:cubicBezTo>
                  <a:cubicBezTo>
                    <a:pt x="0" y="76"/>
                    <a:pt x="3" y="84"/>
                    <a:pt x="4" y="91"/>
                  </a:cubicBezTo>
                  <a:cubicBezTo>
                    <a:pt x="2" y="84"/>
                    <a:pt x="1" y="68"/>
                    <a:pt x="9" y="64"/>
                  </a:cubicBezTo>
                  <a:cubicBezTo>
                    <a:pt x="12" y="62"/>
                    <a:pt x="14" y="64"/>
                    <a:pt x="17" y="62"/>
                  </a:cubicBezTo>
                  <a:cubicBezTo>
                    <a:pt x="18" y="60"/>
                    <a:pt x="18" y="55"/>
                    <a:pt x="19" y="53"/>
                  </a:cubicBezTo>
                  <a:cubicBezTo>
                    <a:pt x="26" y="44"/>
                    <a:pt x="28" y="43"/>
                    <a:pt x="26" y="31"/>
                  </a:cubicBezTo>
                  <a:cubicBezTo>
                    <a:pt x="25" y="25"/>
                    <a:pt x="24" y="22"/>
                    <a:pt x="26" y="16"/>
                  </a:cubicBezTo>
                  <a:cubicBezTo>
                    <a:pt x="27" y="10"/>
                    <a:pt x="30" y="6"/>
                    <a:pt x="28" y="0"/>
                  </a:cubicBezTo>
                </a:path>
              </a:pathLst>
            </a:custGeom>
            <a:solidFill>
              <a:srgbClr val="DCA7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409" name="Freeform 301"/>
            <p:cNvSpPr>
              <a:spLocks/>
            </p:cNvSpPr>
            <p:nvPr/>
          </p:nvSpPr>
          <p:spPr bwMode="auto">
            <a:xfrm>
              <a:off x="2021" y="2388"/>
              <a:ext cx="60" cy="213"/>
            </a:xfrm>
            <a:custGeom>
              <a:avLst/>
              <a:gdLst>
                <a:gd name="T0" fmla="*/ 20 w 27"/>
                <a:gd name="T1" fmla="*/ 0 h 95"/>
                <a:gd name="T2" fmla="*/ 5 w 27"/>
                <a:gd name="T3" fmla="*/ 17 h 95"/>
                <a:gd name="T4" fmla="*/ 6 w 27"/>
                <a:gd name="T5" fmla="*/ 40 h 95"/>
                <a:gd name="T6" fmla="*/ 7 w 27"/>
                <a:gd name="T7" fmla="*/ 53 h 95"/>
                <a:gd name="T8" fmla="*/ 17 w 27"/>
                <a:gd name="T9" fmla="*/ 60 h 95"/>
                <a:gd name="T10" fmla="*/ 12 w 27"/>
                <a:gd name="T11" fmla="*/ 95 h 95"/>
                <a:gd name="T12" fmla="*/ 26 w 27"/>
                <a:gd name="T13" fmla="*/ 52 h 95"/>
                <a:gd name="T14" fmla="*/ 26 w 27"/>
                <a:gd name="T15" fmla="*/ 30 h 95"/>
                <a:gd name="T16" fmla="*/ 19 w 27"/>
                <a:gd name="T17" fmla="*/ 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95">
                  <a:moveTo>
                    <a:pt x="20" y="0"/>
                  </a:moveTo>
                  <a:cubicBezTo>
                    <a:pt x="15" y="4"/>
                    <a:pt x="9" y="12"/>
                    <a:pt x="5" y="17"/>
                  </a:cubicBezTo>
                  <a:cubicBezTo>
                    <a:pt x="0" y="25"/>
                    <a:pt x="5" y="32"/>
                    <a:pt x="6" y="40"/>
                  </a:cubicBezTo>
                  <a:cubicBezTo>
                    <a:pt x="6" y="44"/>
                    <a:pt x="5" y="49"/>
                    <a:pt x="7" y="53"/>
                  </a:cubicBezTo>
                  <a:cubicBezTo>
                    <a:pt x="10" y="56"/>
                    <a:pt x="14" y="57"/>
                    <a:pt x="17" y="60"/>
                  </a:cubicBezTo>
                  <a:cubicBezTo>
                    <a:pt x="25" y="71"/>
                    <a:pt x="12" y="84"/>
                    <a:pt x="12" y="95"/>
                  </a:cubicBezTo>
                  <a:cubicBezTo>
                    <a:pt x="26" y="95"/>
                    <a:pt x="27" y="61"/>
                    <a:pt x="26" y="52"/>
                  </a:cubicBezTo>
                  <a:cubicBezTo>
                    <a:pt x="26" y="45"/>
                    <a:pt x="27" y="37"/>
                    <a:pt x="26" y="30"/>
                  </a:cubicBezTo>
                  <a:cubicBezTo>
                    <a:pt x="25" y="22"/>
                    <a:pt x="20" y="16"/>
                    <a:pt x="19" y="8"/>
                  </a:cubicBezTo>
                </a:path>
              </a:pathLst>
            </a:custGeom>
            <a:solidFill>
              <a:srgbClr val="DCA7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410" name="Freeform 302"/>
            <p:cNvSpPr>
              <a:spLocks/>
            </p:cNvSpPr>
            <p:nvPr/>
          </p:nvSpPr>
          <p:spPr bwMode="auto">
            <a:xfrm>
              <a:off x="2034" y="2440"/>
              <a:ext cx="45" cy="201"/>
            </a:xfrm>
            <a:custGeom>
              <a:avLst/>
              <a:gdLst>
                <a:gd name="T0" fmla="*/ 10 w 20"/>
                <a:gd name="T1" fmla="*/ 0 h 90"/>
                <a:gd name="T2" fmla="*/ 12 w 20"/>
                <a:gd name="T3" fmla="*/ 23 h 90"/>
                <a:gd name="T4" fmla="*/ 15 w 20"/>
                <a:gd name="T5" fmla="*/ 49 h 90"/>
                <a:gd name="T6" fmla="*/ 13 w 20"/>
                <a:gd name="T7" fmla="*/ 60 h 90"/>
                <a:gd name="T8" fmla="*/ 5 w 20"/>
                <a:gd name="T9" fmla="*/ 69 h 90"/>
                <a:gd name="T10" fmla="*/ 1 w 20"/>
                <a:gd name="T11" fmla="*/ 90 h 90"/>
                <a:gd name="T12" fmla="*/ 13 w 20"/>
                <a:gd name="T13" fmla="*/ 73 h 90"/>
                <a:gd name="T14" fmla="*/ 17 w 20"/>
                <a:gd name="T15" fmla="*/ 59 h 90"/>
                <a:gd name="T16" fmla="*/ 18 w 20"/>
                <a:gd name="T17" fmla="*/ 37 h 90"/>
                <a:gd name="T18" fmla="*/ 16 w 20"/>
                <a:gd name="T19" fmla="*/ 28 h 90"/>
                <a:gd name="T20" fmla="*/ 17 w 20"/>
                <a:gd name="T21" fmla="*/ 20 h 90"/>
                <a:gd name="T22" fmla="*/ 11 w 20"/>
                <a:gd name="T23" fmla="*/ 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90">
                  <a:moveTo>
                    <a:pt x="10" y="0"/>
                  </a:moveTo>
                  <a:cubicBezTo>
                    <a:pt x="4" y="9"/>
                    <a:pt x="8" y="14"/>
                    <a:pt x="12" y="23"/>
                  </a:cubicBezTo>
                  <a:cubicBezTo>
                    <a:pt x="15" y="31"/>
                    <a:pt x="15" y="40"/>
                    <a:pt x="15" y="49"/>
                  </a:cubicBezTo>
                  <a:cubicBezTo>
                    <a:pt x="15" y="53"/>
                    <a:pt x="15" y="57"/>
                    <a:pt x="13" y="60"/>
                  </a:cubicBezTo>
                  <a:cubicBezTo>
                    <a:pt x="12" y="64"/>
                    <a:pt x="7" y="66"/>
                    <a:pt x="5" y="69"/>
                  </a:cubicBezTo>
                  <a:cubicBezTo>
                    <a:pt x="0" y="77"/>
                    <a:pt x="8" y="83"/>
                    <a:pt x="1" y="90"/>
                  </a:cubicBezTo>
                  <a:cubicBezTo>
                    <a:pt x="5" y="84"/>
                    <a:pt x="6" y="78"/>
                    <a:pt x="13" y="73"/>
                  </a:cubicBezTo>
                  <a:cubicBezTo>
                    <a:pt x="8" y="66"/>
                    <a:pt x="15" y="65"/>
                    <a:pt x="17" y="59"/>
                  </a:cubicBezTo>
                  <a:cubicBezTo>
                    <a:pt x="20" y="54"/>
                    <a:pt x="20" y="43"/>
                    <a:pt x="18" y="37"/>
                  </a:cubicBezTo>
                  <a:cubicBezTo>
                    <a:pt x="18" y="34"/>
                    <a:pt x="16" y="32"/>
                    <a:pt x="16" y="28"/>
                  </a:cubicBezTo>
                  <a:cubicBezTo>
                    <a:pt x="16" y="24"/>
                    <a:pt x="18" y="23"/>
                    <a:pt x="17" y="20"/>
                  </a:cubicBezTo>
                  <a:cubicBezTo>
                    <a:pt x="14" y="12"/>
                    <a:pt x="8" y="11"/>
                    <a:pt x="11" y="1"/>
                  </a:cubicBezTo>
                </a:path>
              </a:pathLst>
            </a:custGeom>
            <a:solidFill>
              <a:srgbClr val="E5BD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411" name="Freeform 303"/>
            <p:cNvSpPr>
              <a:spLocks/>
            </p:cNvSpPr>
            <p:nvPr/>
          </p:nvSpPr>
          <p:spPr bwMode="auto">
            <a:xfrm>
              <a:off x="1945" y="2632"/>
              <a:ext cx="35" cy="169"/>
            </a:xfrm>
            <a:custGeom>
              <a:avLst/>
              <a:gdLst>
                <a:gd name="T0" fmla="*/ 5 w 16"/>
                <a:gd name="T1" fmla="*/ 10 h 75"/>
                <a:gd name="T2" fmla="*/ 0 w 16"/>
                <a:gd name="T3" fmla="*/ 24 h 75"/>
                <a:gd name="T4" fmla="*/ 4 w 16"/>
                <a:gd name="T5" fmla="*/ 41 h 75"/>
                <a:gd name="T6" fmla="*/ 15 w 16"/>
                <a:gd name="T7" fmla="*/ 75 h 75"/>
                <a:gd name="T8" fmla="*/ 7 w 16"/>
                <a:gd name="T9" fmla="*/ 28 h 75"/>
                <a:gd name="T10" fmla="*/ 12 w 16"/>
                <a:gd name="T11" fmla="*/ 0 h 75"/>
                <a:gd name="T12" fmla="*/ 2 w 16"/>
                <a:gd name="T13" fmla="*/ 1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75">
                  <a:moveTo>
                    <a:pt x="5" y="10"/>
                  </a:moveTo>
                  <a:cubicBezTo>
                    <a:pt x="4" y="14"/>
                    <a:pt x="0" y="19"/>
                    <a:pt x="0" y="24"/>
                  </a:cubicBezTo>
                  <a:cubicBezTo>
                    <a:pt x="1" y="30"/>
                    <a:pt x="4" y="34"/>
                    <a:pt x="4" y="41"/>
                  </a:cubicBezTo>
                  <a:cubicBezTo>
                    <a:pt x="2" y="55"/>
                    <a:pt x="9" y="63"/>
                    <a:pt x="15" y="75"/>
                  </a:cubicBezTo>
                  <a:cubicBezTo>
                    <a:pt x="2" y="75"/>
                    <a:pt x="5" y="36"/>
                    <a:pt x="7" y="28"/>
                  </a:cubicBezTo>
                  <a:cubicBezTo>
                    <a:pt x="8" y="22"/>
                    <a:pt x="16" y="4"/>
                    <a:pt x="12" y="0"/>
                  </a:cubicBezTo>
                  <a:cubicBezTo>
                    <a:pt x="8" y="3"/>
                    <a:pt x="7" y="9"/>
                    <a:pt x="2" y="10"/>
                  </a:cubicBezTo>
                </a:path>
              </a:pathLst>
            </a:custGeom>
            <a:solidFill>
              <a:srgbClr val="DCA7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412" name="Freeform 304"/>
            <p:cNvSpPr>
              <a:spLocks/>
            </p:cNvSpPr>
            <p:nvPr/>
          </p:nvSpPr>
          <p:spPr bwMode="auto">
            <a:xfrm>
              <a:off x="2084" y="2296"/>
              <a:ext cx="33" cy="74"/>
            </a:xfrm>
            <a:custGeom>
              <a:avLst/>
              <a:gdLst>
                <a:gd name="T0" fmla="*/ 6 w 15"/>
                <a:gd name="T1" fmla="*/ 14 h 33"/>
                <a:gd name="T2" fmla="*/ 4 w 15"/>
                <a:gd name="T3" fmla="*/ 33 h 33"/>
                <a:gd name="T4" fmla="*/ 10 w 15"/>
                <a:gd name="T5" fmla="*/ 14 h 33"/>
                <a:gd name="T6" fmla="*/ 14 w 15"/>
                <a:gd name="T7" fmla="*/ 8 h 33"/>
                <a:gd name="T8" fmla="*/ 15 w 15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3">
                  <a:moveTo>
                    <a:pt x="6" y="14"/>
                  </a:moveTo>
                  <a:cubicBezTo>
                    <a:pt x="0" y="19"/>
                    <a:pt x="3" y="27"/>
                    <a:pt x="4" y="33"/>
                  </a:cubicBezTo>
                  <a:cubicBezTo>
                    <a:pt x="4" y="24"/>
                    <a:pt x="5" y="20"/>
                    <a:pt x="10" y="14"/>
                  </a:cubicBezTo>
                  <a:cubicBezTo>
                    <a:pt x="12" y="11"/>
                    <a:pt x="13" y="11"/>
                    <a:pt x="14" y="8"/>
                  </a:cubicBezTo>
                  <a:cubicBezTo>
                    <a:pt x="15" y="4"/>
                    <a:pt x="13" y="2"/>
                    <a:pt x="15" y="0"/>
                  </a:cubicBezTo>
                </a:path>
              </a:pathLst>
            </a:custGeom>
            <a:solidFill>
              <a:srgbClr val="F0DC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413" name="Freeform 305"/>
            <p:cNvSpPr>
              <a:spLocks/>
            </p:cNvSpPr>
            <p:nvPr/>
          </p:nvSpPr>
          <p:spPr bwMode="auto">
            <a:xfrm>
              <a:off x="2054" y="2498"/>
              <a:ext cx="27" cy="81"/>
            </a:xfrm>
            <a:custGeom>
              <a:avLst/>
              <a:gdLst>
                <a:gd name="T0" fmla="*/ 6 w 12"/>
                <a:gd name="T1" fmla="*/ 1 h 36"/>
                <a:gd name="T2" fmla="*/ 7 w 12"/>
                <a:gd name="T3" fmla="*/ 18 h 36"/>
                <a:gd name="T4" fmla="*/ 5 w 12"/>
                <a:gd name="T5" fmla="*/ 28 h 36"/>
                <a:gd name="T6" fmla="*/ 5 w 12"/>
                <a:gd name="T7" fmla="*/ 36 h 36"/>
                <a:gd name="T8" fmla="*/ 11 w 12"/>
                <a:gd name="T9" fmla="*/ 18 h 36"/>
                <a:gd name="T10" fmla="*/ 9 w 12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36">
                  <a:moveTo>
                    <a:pt x="6" y="1"/>
                  </a:moveTo>
                  <a:cubicBezTo>
                    <a:pt x="0" y="1"/>
                    <a:pt x="7" y="15"/>
                    <a:pt x="7" y="18"/>
                  </a:cubicBezTo>
                  <a:cubicBezTo>
                    <a:pt x="7" y="21"/>
                    <a:pt x="5" y="24"/>
                    <a:pt x="5" y="28"/>
                  </a:cubicBezTo>
                  <a:cubicBezTo>
                    <a:pt x="5" y="30"/>
                    <a:pt x="7" y="33"/>
                    <a:pt x="5" y="36"/>
                  </a:cubicBezTo>
                  <a:cubicBezTo>
                    <a:pt x="6" y="29"/>
                    <a:pt x="12" y="24"/>
                    <a:pt x="11" y="18"/>
                  </a:cubicBezTo>
                  <a:cubicBezTo>
                    <a:pt x="11" y="12"/>
                    <a:pt x="5" y="8"/>
                    <a:pt x="9" y="0"/>
                  </a:cubicBezTo>
                </a:path>
              </a:pathLst>
            </a:custGeom>
            <a:solidFill>
              <a:srgbClr val="F0DC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414" name="Freeform 306"/>
            <p:cNvSpPr>
              <a:spLocks/>
            </p:cNvSpPr>
            <p:nvPr/>
          </p:nvSpPr>
          <p:spPr bwMode="auto">
            <a:xfrm>
              <a:off x="2037" y="2846"/>
              <a:ext cx="20" cy="38"/>
            </a:xfrm>
            <a:custGeom>
              <a:avLst/>
              <a:gdLst>
                <a:gd name="T0" fmla="*/ 6 w 9"/>
                <a:gd name="T1" fmla="*/ 3 h 17"/>
                <a:gd name="T2" fmla="*/ 9 w 9"/>
                <a:gd name="T3" fmla="*/ 17 h 17"/>
                <a:gd name="T4" fmla="*/ 7 w 9"/>
                <a:gd name="T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7">
                  <a:moveTo>
                    <a:pt x="6" y="3"/>
                  </a:moveTo>
                  <a:cubicBezTo>
                    <a:pt x="0" y="3"/>
                    <a:pt x="7" y="15"/>
                    <a:pt x="9" y="17"/>
                  </a:cubicBezTo>
                  <a:cubicBezTo>
                    <a:pt x="7" y="10"/>
                    <a:pt x="4" y="7"/>
                    <a:pt x="7" y="0"/>
                  </a:cubicBezTo>
                </a:path>
              </a:pathLst>
            </a:custGeom>
            <a:solidFill>
              <a:srgbClr val="F0DC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415" name="Freeform 307"/>
            <p:cNvSpPr>
              <a:spLocks/>
            </p:cNvSpPr>
            <p:nvPr/>
          </p:nvSpPr>
          <p:spPr bwMode="auto">
            <a:xfrm>
              <a:off x="2054" y="2897"/>
              <a:ext cx="9" cy="25"/>
            </a:xfrm>
            <a:custGeom>
              <a:avLst/>
              <a:gdLst>
                <a:gd name="T0" fmla="*/ 0 w 4"/>
                <a:gd name="T1" fmla="*/ 3 h 11"/>
                <a:gd name="T2" fmla="*/ 1 w 4"/>
                <a:gd name="T3" fmla="*/ 11 h 11"/>
                <a:gd name="T4" fmla="*/ 3 w 4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1">
                  <a:moveTo>
                    <a:pt x="0" y="3"/>
                  </a:moveTo>
                  <a:cubicBezTo>
                    <a:pt x="1" y="5"/>
                    <a:pt x="1" y="8"/>
                    <a:pt x="1" y="11"/>
                  </a:cubicBezTo>
                  <a:cubicBezTo>
                    <a:pt x="4" y="9"/>
                    <a:pt x="3" y="4"/>
                    <a:pt x="3" y="0"/>
                  </a:cubicBezTo>
                </a:path>
              </a:pathLst>
            </a:custGeom>
            <a:solidFill>
              <a:srgbClr val="F0DC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416" name="Freeform 308"/>
            <p:cNvSpPr>
              <a:spLocks/>
            </p:cNvSpPr>
            <p:nvPr/>
          </p:nvSpPr>
          <p:spPr bwMode="auto">
            <a:xfrm>
              <a:off x="2045" y="2821"/>
              <a:ext cx="7" cy="13"/>
            </a:xfrm>
            <a:custGeom>
              <a:avLst/>
              <a:gdLst>
                <a:gd name="T0" fmla="*/ 1 w 3"/>
                <a:gd name="T1" fmla="*/ 6 h 6"/>
                <a:gd name="T2" fmla="*/ 3 w 3"/>
                <a:gd name="T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" h="6">
                  <a:moveTo>
                    <a:pt x="1" y="6"/>
                  </a:moveTo>
                  <a:cubicBezTo>
                    <a:pt x="0" y="4"/>
                    <a:pt x="1" y="2"/>
                    <a:pt x="3" y="0"/>
                  </a:cubicBezTo>
                </a:path>
              </a:pathLst>
            </a:custGeom>
            <a:solidFill>
              <a:srgbClr val="F0DC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417" name="Freeform 309"/>
            <p:cNvSpPr>
              <a:spLocks/>
            </p:cNvSpPr>
            <p:nvPr/>
          </p:nvSpPr>
          <p:spPr bwMode="auto">
            <a:xfrm>
              <a:off x="2481" y="2112"/>
              <a:ext cx="25" cy="13"/>
            </a:xfrm>
            <a:custGeom>
              <a:avLst/>
              <a:gdLst>
                <a:gd name="T0" fmla="*/ 5 w 11"/>
                <a:gd name="T1" fmla="*/ 0 h 6"/>
                <a:gd name="T2" fmla="*/ 10 w 11"/>
                <a:gd name="T3" fmla="*/ 4 h 6"/>
                <a:gd name="T4" fmla="*/ 9 w 11"/>
                <a:gd name="T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6">
                  <a:moveTo>
                    <a:pt x="5" y="0"/>
                  </a:moveTo>
                  <a:cubicBezTo>
                    <a:pt x="0" y="5"/>
                    <a:pt x="7" y="6"/>
                    <a:pt x="10" y="4"/>
                  </a:cubicBezTo>
                  <a:cubicBezTo>
                    <a:pt x="11" y="2"/>
                    <a:pt x="10" y="3"/>
                    <a:pt x="9" y="2"/>
                  </a:cubicBezTo>
                </a:path>
              </a:pathLst>
            </a:custGeom>
            <a:solidFill>
              <a:srgbClr val="F0DC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418" name="Freeform 310"/>
            <p:cNvSpPr>
              <a:spLocks/>
            </p:cNvSpPr>
            <p:nvPr/>
          </p:nvSpPr>
          <p:spPr bwMode="auto">
            <a:xfrm>
              <a:off x="2512" y="2130"/>
              <a:ext cx="5" cy="4"/>
            </a:xfrm>
            <a:custGeom>
              <a:avLst/>
              <a:gdLst>
                <a:gd name="T0" fmla="*/ 1 w 2"/>
                <a:gd name="T1" fmla="*/ 1 h 2"/>
                <a:gd name="T2" fmla="*/ 2 w 2"/>
                <a:gd name="T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0" y="0"/>
                    <a:pt x="1" y="1"/>
                    <a:pt x="2" y="2"/>
                  </a:cubicBezTo>
                </a:path>
              </a:pathLst>
            </a:custGeom>
            <a:solidFill>
              <a:srgbClr val="F0DC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419" name="Freeform 311"/>
            <p:cNvSpPr>
              <a:spLocks/>
            </p:cNvSpPr>
            <p:nvPr/>
          </p:nvSpPr>
          <p:spPr bwMode="auto">
            <a:xfrm>
              <a:off x="2467" y="2267"/>
              <a:ext cx="18" cy="24"/>
            </a:xfrm>
            <a:custGeom>
              <a:avLst/>
              <a:gdLst>
                <a:gd name="T0" fmla="*/ 8 w 8"/>
                <a:gd name="T1" fmla="*/ 0 h 11"/>
                <a:gd name="T2" fmla="*/ 0 w 8"/>
                <a:gd name="T3" fmla="*/ 11 h 11"/>
                <a:gd name="T4" fmla="*/ 0 w 8"/>
                <a:gd name="T5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1">
                  <a:moveTo>
                    <a:pt x="8" y="0"/>
                  </a:moveTo>
                  <a:cubicBezTo>
                    <a:pt x="6" y="3"/>
                    <a:pt x="4" y="10"/>
                    <a:pt x="0" y="11"/>
                  </a:cubicBezTo>
                  <a:cubicBezTo>
                    <a:pt x="0" y="10"/>
                    <a:pt x="0" y="9"/>
                    <a:pt x="0" y="9"/>
                  </a:cubicBezTo>
                </a:path>
              </a:pathLst>
            </a:custGeom>
            <a:solidFill>
              <a:srgbClr val="F0DC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420" name="Freeform 312"/>
            <p:cNvSpPr>
              <a:spLocks/>
            </p:cNvSpPr>
            <p:nvPr/>
          </p:nvSpPr>
          <p:spPr bwMode="auto">
            <a:xfrm>
              <a:off x="2153" y="2166"/>
              <a:ext cx="25" cy="16"/>
            </a:xfrm>
            <a:custGeom>
              <a:avLst/>
              <a:gdLst>
                <a:gd name="T0" fmla="*/ 1 w 11"/>
                <a:gd name="T1" fmla="*/ 6 h 7"/>
                <a:gd name="T2" fmla="*/ 6 w 11"/>
                <a:gd name="T3" fmla="*/ 0 h 7"/>
                <a:gd name="T4" fmla="*/ 11 w 11"/>
                <a:gd name="T5" fmla="*/ 4 h 7"/>
                <a:gd name="T6" fmla="*/ 4 w 11"/>
                <a:gd name="T7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7">
                  <a:moveTo>
                    <a:pt x="1" y="6"/>
                  </a:moveTo>
                  <a:cubicBezTo>
                    <a:pt x="0" y="7"/>
                    <a:pt x="4" y="1"/>
                    <a:pt x="6" y="0"/>
                  </a:cubicBezTo>
                  <a:cubicBezTo>
                    <a:pt x="8" y="2"/>
                    <a:pt x="9" y="3"/>
                    <a:pt x="11" y="4"/>
                  </a:cubicBezTo>
                  <a:cubicBezTo>
                    <a:pt x="8" y="3"/>
                    <a:pt x="6" y="3"/>
                    <a:pt x="4" y="4"/>
                  </a:cubicBezTo>
                </a:path>
              </a:pathLst>
            </a:custGeom>
            <a:solidFill>
              <a:srgbClr val="F0DC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421" name="Freeform 313"/>
            <p:cNvSpPr>
              <a:spLocks/>
            </p:cNvSpPr>
            <p:nvPr/>
          </p:nvSpPr>
          <p:spPr bwMode="auto">
            <a:xfrm>
              <a:off x="2194" y="2175"/>
              <a:ext cx="9" cy="4"/>
            </a:xfrm>
            <a:custGeom>
              <a:avLst/>
              <a:gdLst>
                <a:gd name="T0" fmla="*/ 1 w 4"/>
                <a:gd name="T1" fmla="*/ 0 h 2"/>
                <a:gd name="T2" fmla="*/ 0 w 4"/>
                <a:gd name="T3" fmla="*/ 2 h 2"/>
                <a:gd name="T4" fmla="*/ 4 w 4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1" y="0"/>
                    <a:pt x="0" y="0"/>
                    <a:pt x="0" y="2"/>
                  </a:cubicBezTo>
                  <a:cubicBezTo>
                    <a:pt x="1" y="2"/>
                    <a:pt x="4" y="2"/>
                    <a:pt x="4" y="2"/>
                  </a:cubicBezTo>
                </a:path>
              </a:pathLst>
            </a:custGeom>
            <a:solidFill>
              <a:srgbClr val="F0DC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422" name="Freeform 314"/>
            <p:cNvSpPr>
              <a:spLocks/>
            </p:cNvSpPr>
            <p:nvPr/>
          </p:nvSpPr>
          <p:spPr bwMode="auto">
            <a:xfrm>
              <a:off x="2353" y="2063"/>
              <a:ext cx="193" cy="298"/>
            </a:xfrm>
            <a:custGeom>
              <a:avLst/>
              <a:gdLst>
                <a:gd name="T0" fmla="*/ 1 w 86"/>
                <a:gd name="T1" fmla="*/ 0 h 133"/>
                <a:gd name="T2" fmla="*/ 6 w 86"/>
                <a:gd name="T3" fmla="*/ 33 h 133"/>
                <a:gd name="T4" fmla="*/ 13 w 86"/>
                <a:gd name="T5" fmla="*/ 64 h 133"/>
                <a:gd name="T6" fmla="*/ 24 w 86"/>
                <a:gd name="T7" fmla="*/ 105 h 133"/>
                <a:gd name="T8" fmla="*/ 34 w 86"/>
                <a:gd name="T9" fmla="*/ 131 h 133"/>
                <a:gd name="T10" fmla="*/ 43 w 86"/>
                <a:gd name="T11" fmla="*/ 126 h 133"/>
                <a:gd name="T12" fmla="*/ 53 w 86"/>
                <a:gd name="T13" fmla="*/ 114 h 133"/>
                <a:gd name="T14" fmla="*/ 79 w 86"/>
                <a:gd name="T15" fmla="*/ 57 h 133"/>
                <a:gd name="T16" fmla="*/ 79 w 86"/>
                <a:gd name="T17" fmla="*/ 32 h 133"/>
                <a:gd name="T18" fmla="*/ 52 w 86"/>
                <a:gd name="T19" fmla="*/ 16 h 133"/>
                <a:gd name="T20" fmla="*/ 68 w 86"/>
                <a:gd name="T21" fmla="*/ 46 h 133"/>
                <a:gd name="T22" fmla="*/ 61 w 86"/>
                <a:gd name="T23" fmla="*/ 75 h 133"/>
                <a:gd name="T24" fmla="*/ 38 w 86"/>
                <a:gd name="T25" fmla="*/ 82 h 133"/>
                <a:gd name="T26" fmla="*/ 24 w 86"/>
                <a:gd name="T27" fmla="*/ 67 h 133"/>
                <a:gd name="T28" fmla="*/ 19 w 86"/>
                <a:gd name="T29" fmla="*/ 3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33">
                  <a:moveTo>
                    <a:pt x="1" y="0"/>
                  </a:moveTo>
                  <a:cubicBezTo>
                    <a:pt x="0" y="11"/>
                    <a:pt x="4" y="22"/>
                    <a:pt x="6" y="33"/>
                  </a:cubicBezTo>
                  <a:cubicBezTo>
                    <a:pt x="8" y="44"/>
                    <a:pt x="11" y="54"/>
                    <a:pt x="13" y="64"/>
                  </a:cubicBezTo>
                  <a:cubicBezTo>
                    <a:pt x="17" y="78"/>
                    <a:pt x="20" y="92"/>
                    <a:pt x="24" y="105"/>
                  </a:cubicBezTo>
                  <a:cubicBezTo>
                    <a:pt x="26" y="112"/>
                    <a:pt x="27" y="127"/>
                    <a:pt x="34" y="131"/>
                  </a:cubicBezTo>
                  <a:cubicBezTo>
                    <a:pt x="39" y="133"/>
                    <a:pt x="40" y="130"/>
                    <a:pt x="43" y="126"/>
                  </a:cubicBezTo>
                  <a:cubicBezTo>
                    <a:pt x="46" y="122"/>
                    <a:pt x="50" y="119"/>
                    <a:pt x="53" y="114"/>
                  </a:cubicBezTo>
                  <a:cubicBezTo>
                    <a:pt x="64" y="97"/>
                    <a:pt x="72" y="77"/>
                    <a:pt x="79" y="57"/>
                  </a:cubicBezTo>
                  <a:cubicBezTo>
                    <a:pt x="82" y="49"/>
                    <a:pt x="86" y="39"/>
                    <a:pt x="79" y="32"/>
                  </a:cubicBezTo>
                  <a:cubicBezTo>
                    <a:pt x="74" y="25"/>
                    <a:pt x="61" y="17"/>
                    <a:pt x="52" y="16"/>
                  </a:cubicBezTo>
                  <a:cubicBezTo>
                    <a:pt x="64" y="23"/>
                    <a:pt x="68" y="33"/>
                    <a:pt x="68" y="46"/>
                  </a:cubicBezTo>
                  <a:cubicBezTo>
                    <a:pt x="68" y="56"/>
                    <a:pt x="66" y="67"/>
                    <a:pt x="61" y="75"/>
                  </a:cubicBezTo>
                  <a:cubicBezTo>
                    <a:pt x="54" y="87"/>
                    <a:pt x="50" y="88"/>
                    <a:pt x="38" y="82"/>
                  </a:cubicBezTo>
                  <a:cubicBezTo>
                    <a:pt x="30" y="78"/>
                    <a:pt x="27" y="76"/>
                    <a:pt x="24" y="67"/>
                  </a:cubicBezTo>
                  <a:cubicBezTo>
                    <a:pt x="22" y="57"/>
                    <a:pt x="21" y="47"/>
                    <a:pt x="19" y="36"/>
                  </a:cubicBezTo>
                </a:path>
              </a:pathLst>
            </a:custGeom>
            <a:solidFill>
              <a:srgbClr val="CA4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423" name="Freeform 315"/>
            <p:cNvSpPr>
              <a:spLocks/>
            </p:cNvSpPr>
            <p:nvPr/>
          </p:nvSpPr>
          <p:spPr bwMode="auto">
            <a:xfrm>
              <a:off x="2420" y="2240"/>
              <a:ext cx="83" cy="105"/>
            </a:xfrm>
            <a:custGeom>
              <a:avLst/>
              <a:gdLst>
                <a:gd name="T0" fmla="*/ 0 w 37"/>
                <a:gd name="T1" fmla="*/ 32 h 47"/>
                <a:gd name="T2" fmla="*/ 9 w 37"/>
                <a:gd name="T3" fmla="*/ 45 h 47"/>
                <a:gd name="T4" fmla="*/ 19 w 37"/>
                <a:gd name="T5" fmla="*/ 32 h 47"/>
                <a:gd name="T6" fmla="*/ 35 w 37"/>
                <a:gd name="T7" fmla="*/ 0 h 47"/>
                <a:gd name="T8" fmla="*/ 29 w 37"/>
                <a:gd name="T9" fmla="*/ 12 h 47"/>
                <a:gd name="T10" fmla="*/ 18 w 37"/>
                <a:gd name="T11" fmla="*/ 27 h 47"/>
                <a:gd name="T12" fmla="*/ 3 w 37"/>
                <a:gd name="T13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47">
                  <a:moveTo>
                    <a:pt x="0" y="32"/>
                  </a:moveTo>
                  <a:cubicBezTo>
                    <a:pt x="0" y="36"/>
                    <a:pt x="5" y="44"/>
                    <a:pt x="9" y="45"/>
                  </a:cubicBezTo>
                  <a:cubicBezTo>
                    <a:pt x="16" y="47"/>
                    <a:pt x="17" y="36"/>
                    <a:pt x="19" y="32"/>
                  </a:cubicBezTo>
                  <a:cubicBezTo>
                    <a:pt x="23" y="21"/>
                    <a:pt x="37" y="14"/>
                    <a:pt x="35" y="0"/>
                  </a:cubicBezTo>
                  <a:cubicBezTo>
                    <a:pt x="32" y="2"/>
                    <a:pt x="31" y="9"/>
                    <a:pt x="29" y="12"/>
                  </a:cubicBezTo>
                  <a:cubicBezTo>
                    <a:pt x="26" y="18"/>
                    <a:pt x="23" y="23"/>
                    <a:pt x="18" y="27"/>
                  </a:cubicBezTo>
                  <a:cubicBezTo>
                    <a:pt x="16" y="29"/>
                    <a:pt x="5" y="36"/>
                    <a:pt x="3" y="30"/>
                  </a:cubicBezTo>
                </a:path>
              </a:pathLst>
            </a:custGeom>
            <a:solidFill>
              <a:srgbClr val="9C33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424" name="Freeform 316"/>
            <p:cNvSpPr>
              <a:spLocks/>
            </p:cNvSpPr>
            <p:nvPr/>
          </p:nvSpPr>
          <p:spPr bwMode="auto">
            <a:xfrm>
              <a:off x="3154" y="2525"/>
              <a:ext cx="67" cy="132"/>
            </a:xfrm>
            <a:custGeom>
              <a:avLst/>
              <a:gdLst>
                <a:gd name="T0" fmla="*/ 11 w 30"/>
                <a:gd name="T1" fmla="*/ 19 h 59"/>
                <a:gd name="T2" fmla="*/ 7 w 30"/>
                <a:gd name="T3" fmla="*/ 30 h 59"/>
                <a:gd name="T4" fmla="*/ 6 w 30"/>
                <a:gd name="T5" fmla="*/ 35 h 59"/>
                <a:gd name="T6" fmla="*/ 2 w 30"/>
                <a:gd name="T7" fmla="*/ 39 h 59"/>
                <a:gd name="T8" fmla="*/ 10 w 30"/>
                <a:gd name="T9" fmla="*/ 48 h 59"/>
                <a:gd name="T10" fmla="*/ 14 w 30"/>
                <a:gd name="T11" fmla="*/ 59 h 59"/>
                <a:gd name="T12" fmla="*/ 22 w 30"/>
                <a:gd name="T13" fmla="*/ 55 h 59"/>
                <a:gd name="T14" fmla="*/ 30 w 30"/>
                <a:gd name="T15" fmla="*/ 6 h 59"/>
                <a:gd name="T16" fmla="*/ 7 w 30"/>
                <a:gd name="T17" fmla="*/ 6 h 59"/>
                <a:gd name="T18" fmla="*/ 5 w 30"/>
                <a:gd name="T19" fmla="*/ 2 h 59"/>
                <a:gd name="T20" fmla="*/ 4 w 30"/>
                <a:gd name="T21" fmla="*/ 5 h 59"/>
                <a:gd name="T22" fmla="*/ 9 w 30"/>
                <a:gd name="T23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59">
                  <a:moveTo>
                    <a:pt x="11" y="19"/>
                  </a:moveTo>
                  <a:cubicBezTo>
                    <a:pt x="7" y="21"/>
                    <a:pt x="8" y="26"/>
                    <a:pt x="7" y="30"/>
                  </a:cubicBezTo>
                  <a:cubicBezTo>
                    <a:pt x="7" y="32"/>
                    <a:pt x="7" y="34"/>
                    <a:pt x="6" y="35"/>
                  </a:cubicBezTo>
                  <a:cubicBezTo>
                    <a:pt x="6" y="37"/>
                    <a:pt x="3" y="37"/>
                    <a:pt x="2" y="39"/>
                  </a:cubicBezTo>
                  <a:cubicBezTo>
                    <a:pt x="0" y="44"/>
                    <a:pt x="7" y="45"/>
                    <a:pt x="10" y="48"/>
                  </a:cubicBezTo>
                  <a:cubicBezTo>
                    <a:pt x="15" y="51"/>
                    <a:pt x="14" y="53"/>
                    <a:pt x="14" y="59"/>
                  </a:cubicBezTo>
                  <a:cubicBezTo>
                    <a:pt x="17" y="59"/>
                    <a:pt x="20" y="58"/>
                    <a:pt x="22" y="55"/>
                  </a:cubicBezTo>
                  <a:cubicBezTo>
                    <a:pt x="10" y="42"/>
                    <a:pt x="17" y="15"/>
                    <a:pt x="30" y="6"/>
                  </a:cubicBezTo>
                  <a:cubicBezTo>
                    <a:pt x="22" y="5"/>
                    <a:pt x="14" y="11"/>
                    <a:pt x="7" y="6"/>
                  </a:cubicBezTo>
                  <a:cubicBezTo>
                    <a:pt x="6" y="5"/>
                    <a:pt x="6" y="3"/>
                    <a:pt x="5" y="2"/>
                  </a:cubicBezTo>
                  <a:cubicBezTo>
                    <a:pt x="2" y="0"/>
                    <a:pt x="3" y="4"/>
                    <a:pt x="4" y="5"/>
                  </a:cubicBezTo>
                  <a:cubicBezTo>
                    <a:pt x="6" y="8"/>
                    <a:pt x="14" y="8"/>
                    <a:pt x="9" y="14"/>
                  </a:cubicBezTo>
                </a:path>
              </a:pathLst>
            </a:custGeom>
            <a:solidFill>
              <a:srgbClr val="FAE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425" name="Freeform 317"/>
            <p:cNvSpPr>
              <a:spLocks/>
            </p:cNvSpPr>
            <p:nvPr/>
          </p:nvSpPr>
          <p:spPr bwMode="auto">
            <a:xfrm>
              <a:off x="3152" y="2590"/>
              <a:ext cx="92" cy="146"/>
            </a:xfrm>
            <a:custGeom>
              <a:avLst/>
              <a:gdLst>
                <a:gd name="T0" fmla="*/ 27 w 41"/>
                <a:gd name="T1" fmla="*/ 41 h 65"/>
                <a:gd name="T2" fmla="*/ 14 w 41"/>
                <a:gd name="T3" fmla="*/ 55 h 65"/>
                <a:gd name="T4" fmla="*/ 0 w 41"/>
                <a:gd name="T5" fmla="*/ 59 h 65"/>
                <a:gd name="T6" fmla="*/ 21 w 41"/>
                <a:gd name="T7" fmla="*/ 57 h 65"/>
                <a:gd name="T8" fmla="*/ 26 w 41"/>
                <a:gd name="T9" fmla="*/ 63 h 65"/>
                <a:gd name="T10" fmla="*/ 29 w 41"/>
                <a:gd name="T11" fmla="*/ 41 h 65"/>
                <a:gd name="T12" fmla="*/ 31 w 41"/>
                <a:gd name="T13" fmla="*/ 24 h 65"/>
                <a:gd name="T14" fmla="*/ 20 w 41"/>
                <a:gd name="T15" fmla="*/ 9 h 65"/>
                <a:gd name="T16" fmla="*/ 35 w 41"/>
                <a:gd name="T17" fmla="*/ 24 h 65"/>
                <a:gd name="T18" fmla="*/ 31 w 41"/>
                <a:gd name="T19" fmla="*/ 33 h 65"/>
                <a:gd name="T20" fmla="*/ 22 w 41"/>
                <a:gd name="T21" fmla="*/ 35 h 65"/>
                <a:gd name="T22" fmla="*/ 24 w 41"/>
                <a:gd name="T23" fmla="*/ 3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65">
                  <a:moveTo>
                    <a:pt x="27" y="41"/>
                  </a:moveTo>
                  <a:cubicBezTo>
                    <a:pt x="21" y="43"/>
                    <a:pt x="20" y="53"/>
                    <a:pt x="14" y="55"/>
                  </a:cubicBezTo>
                  <a:cubicBezTo>
                    <a:pt x="9" y="57"/>
                    <a:pt x="0" y="51"/>
                    <a:pt x="0" y="59"/>
                  </a:cubicBezTo>
                  <a:cubicBezTo>
                    <a:pt x="4" y="61"/>
                    <a:pt x="15" y="57"/>
                    <a:pt x="21" y="57"/>
                  </a:cubicBezTo>
                  <a:cubicBezTo>
                    <a:pt x="17" y="62"/>
                    <a:pt x="22" y="65"/>
                    <a:pt x="26" y="63"/>
                  </a:cubicBezTo>
                  <a:cubicBezTo>
                    <a:pt x="22" y="56"/>
                    <a:pt x="26" y="48"/>
                    <a:pt x="29" y="41"/>
                  </a:cubicBezTo>
                  <a:cubicBezTo>
                    <a:pt x="41" y="46"/>
                    <a:pt x="33" y="28"/>
                    <a:pt x="31" y="24"/>
                  </a:cubicBezTo>
                  <a:cubicBezTo>
                    <a:pt x="30" y="21"/>
                    <a:pt x="27" y="0"/>
                    <a:pt x="20" y="9"/>
                  </a:cubicBezTo>
                  <a:cubicBezTo>
                    <a:pt x="23" y="13"/>
                    <a:pt x="35" y="18"/>
                    <a:pt x="35" y="24"/>
                  </a:cubicBezTo>
                  <a:cubicBezTo>
                    <a:pt x="35" y="29"/>
                    <a:pt x="27" y="29"/>
                    <a:pt x="31" y="33"/>
                  </a:cubicBezTo>
                  <a:cubicBezTo>
                    <a:pt x="28" y="32"/>
                    <a:pt x="25" y="34"/>
                    <a:pt x="22" y="35"/>
                  </a:cubicBezTo>
                  <a:cubicBezTo>
                    <a:pt x="22" y="36"/>
                    <a:pt x="23" y="36"/>
                    <a:pt x="24" y="37"/>
                  </a:cubicBezTo>
                </a:path>
              </a:pathLst>
            </a:custGeom>
            <a:solidFill>
              <a:srgbClr val="FAE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426" name="Freeform 318"/>
            <p:cNvSpPr>
              <a:spLocks/>
            </p:cNvSpPr>
            <p:nvPr/>
          </p:nvSpPr>
          <p:spPr bwMode="auto">
            <a:xfrm>
              <a:off x="3177" y="2763"/>
              <a:ext cx="121" cy="136"/>
            </a:xfrm>
            <a:custGeom>
              <a:avLst/>
              <a:gdLst>
                <a:gd name="T0" fmla="*/ 23 w 54"/>
                <a:gd name="T1" fmla="*/ 4 h 61"/>
                <a:gd name="T2" fmla="*/ 11 w 54"/>
                <a:gd name="T3" fmla="*/ 9 h 61"/>
                <a:gd name="T4" fmla="*/ 17 w 54"/>
                <a:gd name="T5" fmla="*/ 30 h 61"/>
                <a:gd name="T6" fmla="*/ 11 w 54"/>
                <a:gd name="T7" fmla="*/ 39 h 61"/>
                <a:gd name="T8" fmla="*/ 14 w 54"/>
                <a:gd name="T9" fmla="*/ 52 h 61"/>
                <a:gd name="T10" fmla="*/ 0 w 54"/>
                <a:gd name="T11" fmla="*/ 47 h 61"/>
                <a:gd name="T12" fmla="*/ 4 w 54"/>
                <a:gd name="T13" fmla="*/ 48 h 61"/>
                <a:gd name="T14" fmla="*/ 5 w 54"/>
                <a:gd name="T15" fmla="*/ 60 h 61"/>
                <a:gd name="T16" fmla="*/ 15 w 54"/>
                <a:gd name="T17" fmla="*/ 54 h 61"/>
                <a:gd name="T18" fmla="*/ 24 w 54"/>
                <a:gd name="T19" fmla="*/ 61 h 61"/>
                <a:gd name="T20" fmla="*/ 18 w 54"/>
                <a:gd name="T21" fmla="*/ 43 h 61"/>
                <a:gd name="T22" fmla="*/ 30 w 54"/>
                <a:gd name="T23" fmla="*/ 36 h 61"/>
                <a:gd name="T24" fmla="*/ 54 w 54"/>
                <a:gd name="T25" fmla="*/ 28 h 61"/>
                <a:gd name="T26" fmla="*/ 33 w 54"/>
                <a:gd name="T27" fmla="*/ 27 h 61"/>
                <a:gd name="T28" fmla="*/ 37 w 54"/>
                <a:gd name="T29" fmla="*/ 22 h 61"/>
                <a:gd name="T30" fmla="*/ 31 w 54"/>
                <a:gd name="T31" fmla="*/ 20 h 61"/>
                <a:gd name="T32" fmla="*/ 28 w 54"/>
                <a:gd name="T33" fmla="*/ 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61">
                  <a:moveTo>
                    <a:pt x="23" y="4"/>
                  </a:moveTo>
                  <a:cubicBezTo>
                    <a:pt x="21" y="0"/>
                    <a:pt x="12" y="6"/>
                    <a:pt x="11" y="9"/>
                  </a:cubicBezTo>
                  <a:cubicBezTo>
                    <a:pt x="20" y="16"/>
                    <a:pt x="28" y="20"/>
                    <a:pt x="17" y="30"/>
                  </a:cubicBezTo>
                  <a:cubicBezTo>
                    <a:pt x="13" y="34"/>
                    <a:pt x="11" y="33"/>
                    <a:pt x="11" y="39"/>
                  </a:cubicBezTo>
                  <a:cubicBezTo>
                    <a:pt x="11" y="44"/>
                    <a:pt x="15" y="48"/>
                    <a:pt x="14" y="52"/>
                  </a:cubicBezTo>
                  <a:cubicBezTo>
                    <a:pt x="10" y="51"/>
                    <a:pt x="5" y="48"/>
                    <a:pt x="0" y="47"/>
                  </a:cubicBezTo>
                  <a:cubicBezTo>
                    <a:pt x="1" y="47"/>
                    <a:pt x="3" y="48"/>
                    <a:pt x="4" y="48"/>
                  </a:cubicBezTo>
                  <a:cubicBezTo>
                    <a:pt x="3" y="52"/>
                    <a:pt x="5" y="56"/>
                    <a:pt x="5" y="60"/>
                  </a:cubicBezTo>
                  <a:cubicBezTo>
                    <a:pt x="8" y="58"/>
                    <a:pt x="11" y="54"/>
                    <a:pt x="15" y="54"/>
                  </a:cubicBezTo>
                  <a:cubicBezTo>
                    <a:pt x="18" y="55"/>
                    <a:pt x="21" y="60"/>
                    <a:pt x="24" y="61"/>
                  </a:cubicBezTo>
                  <a:cubicBezTo>
                    <a:pt x="22" y="56"/>
                    <a:pt x="16" y="49"/>
                    <a:pt x="18" y="43"/>
                  </a:cubicBezTo>
                  <a:cubicBezTo>
                    <a:pt x="19" y="38"/>
                    <a:pt x="25" y="35"/>
                    <a:pt x="30" y="36"/>
                  </a:cubicBezTo>
                  <a:cubicBezTo>
                    <a:pt x="30" y="26"/>
                    <a:pt x="46" y="26"/>
                    <a:pt x="54" y="28"/>
                  </a:cubicBezTo>
                  <a:cubicBezTo>
                    <a:pt x="47" y="27"/>
                    <a:pt x="40" y="27"/>
                    <a:pt x="33" y="27"/>
                  </a:cubicBezTo>
                  <a:cubicBezTo>
                    <a:pt x="34" y="26"/>
                    <a:pt x="37" y="23"/>
                    <a:pt x="37" y="22"/>
                  </a:cubicBezTo>
                  <a:cubicBezTo>
                    <a:pt x="36" y="19"/>
                    <a:pt x="33" y="22"/>
                    <a:pt x="31" y="20"/>
                  </a:cubicBezTo>
                  <a:cubicBezTo>
                    <a:pt x="28" y="18"/>
                    <a:pt x="27" y="12"/>
                    <a:pt x="28" y="8"/>
                  </a:cubicBezTo>
                </a:path>
              </a:pathLst>
            </a:custGeom>
            <a:solidFill>
              <a:srgbClr val="FAE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427" name="Freeform 319"/>
            <p:cNvSpPr>
              <a:spLocks/>
            </p:cNvSpPr>
            <p:nvPr/>
          </p:nvSpPr>
          <p:spPr bwMode="auto">
            <a:xfrm>
              <a:off x="3156" y="2729"/>
              <a:ext cx="25" cy="22"/>
            </a:xfrm>
            <a:custGeom>
              <a:avLst/>
              <a:gdLst>
                <a:gd name="T0" fmla="*/ 6 w 11"/>
                <a:gd name="T1" fmla="*/ 4 h 10"/>
                <a:gd name="T2" fmla="*/ 1 w 11"/>
                <a:gd name="T3" fmla="*/ 8 h 10"/>
                <a:gd name="T4" fmla="*/ 9 w 11"/>
                <a:gd name="T5" fmla="*/ 7 h 10"/>
                <a:gd name="T6" fmla="*/ 9 w 11"/>
                <a:gd name="T7" fmla="*/ 10 h 10"/>
                <a:gd name="T8" fmla="*/ 5 w 11"/>
                <a:gd name="T9" fmla="*/ 1 h 10"/>
                <a:gd name="T10" fmla="*/ 8 w 11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0">
                  <a:moveTo>
                    <a:pt x="6" y="4"/>
                  </a:moveTo>
                  <a:cubicBezTo>
                    <a:pt x="4" y="1"/>
                    <a:pt x="0" y="4"/>
                    <a:pt x="1" y="8"/>
                  </a:cubicBezTo>
                  <a:cubicBezTo>
                    <a:pt x="4" y="8"/>
                    <a:pt x="6" y="7"/>
                    <a:pt x="9" y="7"/>
                  </a:cubicBezTo>
                  <a:cubicBezTo>
                    <a:pt x="9" y="8"/>
                    <a:pt x="9" y="9"/>
                    <a:pt x="9" y="10"/>
                  </a:cubicBezTo>
                  <a:cubicBezTo>
                    <a:pt x="11" y="7"/>
                    <a:pt x="8" y="3"/>
                    <a:pt x="5" y="1"/>
                  </a:cubicBezTo>
                  <a:cubicBezTo>
                    <a:pt x="6" y="0"/>
                    <a:pt x="7" y="0"/>
                    <a:pt x="8" y="0"/>
                  </a:cubicBezTo>
                </a:path>
              </a:pathLst>
            </a:custGeom>
            <a:solidFill>
              <a:srgbClr val="FAE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428" name="Freeform 320"/>
            <p:cNvSpPr>
              <a:spLocks/>
            </p:cNvSpPr>
            <p:nvPr/>
          </p:nvSpPr>
          <p:spPr bwMode="auto">
            <a:xfrm>
              <a:off x="3055" y="2949"/>
              <a:ext cx="90" cy="101"/>
            </a:xfrm>
            <a:custGeom>
              <a:avLst/>
              <a:gdLst>
                <a:gd name="T0" fmla="*/ 33 w 40"/>
                <a:gd name="T1" fmla="*/ 0 h 45"/>
                <a:gd name="T2" fmla="*/ 25 w 40"/>
                <a:gd name="T3" fmla="*/ 5 h 45"/>
                <a:gd name="T4" fmla="*/ 24 w 40"/>
                <a:gd name="T5" fmla="*/ 12 h 45"/>
                <a:gd name="T6" fmla="*/ 24 w 40"/>
                <a:gd name="T7" fmla="*/ 28 h 45"/>
                <a:gd name="T8" fmla="*/ 8 w 40"/>
                <a:gd name="T9" fmla="*/ 29 h 45"/>
                <a:gd name="T10" fmla="*/ 12 w 40"/>
                <a:gd name="T11" fmla="*/ 35 h 45"/>
                <a:gd name="T12" fmla="*/ 0 w 40"/>
                <a:gd name="T13" fmla="*/ 33 h 45"/>
                <a:gd name="T14" fmla="*/ 6 w 40"/>
                <a:gd name="T15" fmla="*/ 40 h 45"/>
                <a:gd name="T16" fmla="*/ 12 w 40"/>
                <a:gd name="T17" fmla="*/ 45 h 45"/>
                <a:gd name="T18" fmla="*/ 20 w 40"/>
                <a:gd name="T19" fmla="*/ 35 h 45"/>
                <a:gd name="T20" fmla="*/ 33 w 40"/>
                <a:gd name="T21" fmla="*/ 37 h 45"/>
                <a:gd name="T22" fmla="*/ 40 w 40"/>
                <a:gd name="T23" fmla="*/ 30 h 45"/>
                <a:gd name="T24" fmla="*/ 28 w 40"/>
                <a:gd name="T25" fmla="*/ 27 h 45"/>
                <a:gd name="T26" fmla="*/ 27 w 40"/>
                <a:gd name="T27" fmla="*/ 21 h 45"/>
                <a:gd name="T28" fmla="*/ 28 w 40"/>
                <a:gd name="T29" fmla="*/ 1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" h="45">
                  <a:moveTo>
                    <a:pt x="33" y="0"/>
                  </a:moveTo>
                  <a:cubicBezTo>
                    <a:pt x="31" y="2"/>
                    <a:pt x="27" y="3"/>
                    <a:pt x="25" y="5"/>
                  </a:cubicBezTo>
                  <a:cubicBezTo>
                    <a:pt x="21" y="9"/>
                    <a:pt x="23" y="7"/>
                    <a:pt x="24" y="12"/>
                  </a:cubicBezTo>
                  <a:cubicBezTo>
                    <a:pt x="24" y="17"/>
                    <a:pt x="21" y="23"/>
                    <a:pt x="24" y="28"/>
                  </a:cubicBezTo>
                  <a:cubicBezTo>
                    <a:pt x="19" y="29"/>
                    <a:pt x="13" y="27"/>
                    <a:pt x="8" y="29"/>
                  </a:cubicBezTo>
                  <a:cubicBezTo>
                    <a:pt x="11" y="30"/>
                    <a:pt x="12" y="32"/>
                    <a:pt x="12" y="35"/>
                  </a:cubicBezTo>
                  <a:cubicBezTo>
                    <a:pt x="9" y="33"/>
                    <a:pt x="4" y="33"/>
                    <a:pt x="0" y="33"/>
                  </a:cubicBezTo>
                  <a:cubicBezTo>
                    <a:pt x="6" y="31"/>
                    <a:pt x="4" y="37"/>
                    <a:pt x="6" y="40"/>
                  </a:cubicBezTo>
                  <a:cubicBezTo>
                    <a:pt x="7" y="42"/>
                    <a:pt x="10" y="43"/>
                    <a:pt x="12" y="45"/>
                  </a:cubicBezTo>
                  <a:cubicBezTo>
                    <a:pt x="15" y="40"/>
                    <a:pt x="12" y="34"/>
                    <a:pt x="20" y="35"/>
                  </a:cubicBezTo>
                  <a:cubicBezTo>
                    <a:pt x="26" y="36"/>
                    <a:pt x="26" y="39"/>
                    <a:pt x="33" y="37"/>
                  </a:cubicBezTo>
                  <a:cubicBezTo>
                    <a:pt x="28" y="33"/>
                    <a:pt x="36" y="28"/>
                    <a:pt x="40" y="30"/>
                  </a:cubicBezTo>
                  <a:cubicBezTo>
                    <a:pt x="35" y="30"/>
                    <a:pt x="31" y="30"/>
                    <a:pt x="28" y="27"/>
                  </a:cubicBezTo>
                  <a:cubicBezTo>
                    <a:pt x="29" y="28"/>
                    <a:pt x="27" y="19"/>
                    <a:pt x="27" y="21"/>
                  </a:cubicBezTo>
                  <a:cubicBezTo>
                    <a:pt x="27" y="19"/>
                    <a:pt x="26" y="17"/>
                    <a:pt x="28" y="15"/>
                  </a:cubicBezTo>
                </a:path>
              </a:pathLst>
            </a:custGeom>
            <a:solidFill>
              <a:srgbClr val="FAE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429" name="Freeform 321"/>
            <p:cNvSpPr>
              <a:spLocks/>
            </p:cNvSpPr>
            <p:nvPr/>
          </p:nvSpPr>
          <p:spPr bwMode="auto">
            <a:xfrm>
              <a:off x="3145" y="2940"/>
              <a:ext cx="115" cy="42"/>
            </a:xfrm>
            <a:custGeom>
              <a:avLst/>
              <a:gdLst>
                <a:gd name="T0" fmla="*/ 6 w 51"/>
                <a:gd name="T1" fmla="*/ 2 h 19"/>
                <a:gd name="T2" fmla="*/ 9 w 51"/>
                <a:gd name="T3" fmla="*/ 0 h 19"/>
                <a:gd name="T4" fmla="*/ 1 w 51"/>
                <a:gd name="T5" fmla="*/ 11 h 19"/>
                <a:gd name="T6" fmla="*/ 11 w 51"/>
                <a:gd name="T7" fmla="*/ 15 h 19"/>
                <a:gd name="T8" fmla="*/ 17 w 51"/>
                <a:gd name="T9" fmla="*/ 15 h 19"/>
                <a:gd name="T10" fmla="*/ 23 w 51"/>
                <a:gd name="T11" fmla="*/ 7 h 19"/>
                <a:gd name="T12" fmla="*/ 35 w 51"/>
                <a:gd name="T13" fmla="*/ 17 h 19"/>
                <a:gd name="T14" fmla="*/ 51 w 51"/>
                <a:gd name="T15" fmla="*/ 13 h 19"/>
                <a:gd name="T16" fmla="*/ 42 w 51"/>
                <a:gd name="T17" fmla="*/ 9 h 19"/>
                <a:gd name="T18" fmla="*/ 31 w 51"/>
                <a:gd name="T19" fmla="*/ 8 h 19"/>
                <a:gd name="T20" fmla="*/ 34 w 51"/>
                <a:gd name="T21" fmla="*/ 2 h 19"/>
                <a:gd name="T22" fmla="*/ 28 w 51"/>
                <a:gd name="T23" fmla="*/ 7 h 19"/>
                <a:gd name="T24" fmla="*/ 12 w 51"/>
                <a:gd name="T25" fmla="*/ 8 h 19"/>
                <a:gd name="T26" fmla="*/ 12 w 51"/>
                <a:gd name="T27" fmla="*/ 3 h 19"/>
                <a:gd name="T28" fmla="*/ 33 w 51"/>
                <a:gd name="T29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" h="19">
                  <a:moveTo>
                    <a:pt x="6" y="2"/>
                  </a:moveTo>
                  <a:cubicBezTo>
                    <a:pt x="7" y="1"/>
                    <a:pt x="8" y="0"/>
                    <a:pt x="9" y="0"/>
                  </a:cubicBezTo>
                  <a:cubicBezTo>
                    <a:pt x="7" y="1"/>
                    <a:pt x="0" y="7"/>
                    <a:pt x="1" y="11"/>
                  </a:cubicBezTo>
                  <a:cubicBezTo>
                    <a:pt x="2" y="13"/>
                    <a:pt x="8" y="14"/>
                    <a:pt x="11" y="15"/>
                  </a:cubicBezTo>
                  <a:cubicBezTo>
                    <a:pt x="15" y="16"/>
                    <a:pt x="13" y="18"/>
                    <a:pt x="17" y="15"/>
                  </a:cubicBezTo>
                  <a:cubicBezTo>
                    <a:pt x="20" y="13"/>
                    <a:pt x="20" y="9"/>
                    <a:pt x="23" y="7"/>
                  </a:cubicBezTo>
                  <a:cubicBezTo>
                    <a:pt x="27" y="10"/>
                    <a:pt x="26" y="19"/>
                    <a:pt x="35" y="17"/>
                  </a:cubicBezTo>
                  <a:cubicBezTo>
                    <a:pt x="38" y="16"/>
                    <a:pt x="47" y="6"/>
                    <a:pt x="51" y="13"/>
                  </a:cubicBezTo>
                  <a:cubicBezTo>
                    <a:pt x="48" y="13"/>
                    <a:pt x="45" y="10"/>
                    <a:pt x="42" y="9"/>
                  </a:cubicBezTo>
                  <a:cubicBezTo>
                    <a:pt x="38" y="8"/>
                    <a:pt x="35" y="9"/>
                    <a:pt x="31" y="8"/>
                  </a:cubicBezTo>
                  <a:cubicBezTo>
                    <a:pt x="32" y="6"/>
                    <a:pt x="33" y="4"/>
                    <a:pt x="34" y="2"/>
                  </a:cubicBezTo>
                  <a:cubicBezTo>
                    <a:pt x="31" y="3"/>
                    <a:pt x="30" y="5"/>
                    <a:pt x="28" y="7"/>
                  </a:cubicBezTo>
                  <a:cubicBezTo>
                    <a:pt x="23" y="0"/>
                    <a:pt x="18" y="7"/>
                    <a:pt x="12" y="8"/>
                  </a:cubicBezTo>
                  <a:cubicBezTo>
                    <a:pt x="12" y="6"/>
                    <a:pt x="11" y="5"/>
                    <a:pt x="12" y="3"/>
                  </a:cubicBezTo>
                  <a:cubicBezTo>
                    <a:pt x="5" y="16"/>
                    <a:pt x="26" y="12"/>
                    <a:pt x="33" y="11"/>
                  </a:cubicBezTo>
                </a:path>
              </a:pathLst>
            </a:custGeom>
            <a:solidFill>
              <a:srgbClr val="FAE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430" name="Freeform 322"/>
            <p:cNvSpPr>
              <a:spLocks/>
            </p:cNvSpPr>
            <p:nvPr/>
          </p:nvSpPr>
          <p:spPr bwMode="auto">
            <a:xfrm>
              <a:off x="3253" y="2861"/>
              <a:ext cx="63" cy="74"/>
            </a:xfrm>
            <a:custGeom>
              <a:avLst/>
              <a:gdLst>
                <a:gd name="T0" fmla="*/ 15 w 28"/>
                <a:gd name="T1" fmla="*/ 24 h 33"/>
                <a:gd name="T2" fmla="*/ 7 w 28"/>
                <a:gd name="T3" fmla="*/ 16 h 33"/>
                <a:gd name="T4" fmla="*/ 9 w 28"/>
                <a:gd name="T5" fmla="*/ 25 h 33"/>
                <a:gd name="T6" fmla="*/ 17 w 28"/>
                <a:gd name="T7" fmla="*/ 0 h 33"/>
                <a:gd name="T8" fmla="*/ 22 w 28"/>
                <a:gd name="T9" fmla="*/ 10 h 33"/>
                <a:gd name="T10" fmla="*/ 28 w 28"/>
                <a:gd name="T11" fmla="*/ 21 h 33"/>
                <a:gd name="T12" fmla="*/ 19 w 28"/>
                <a:gd name="T13" fmla="*/ 32 h 33"/>
                <a:gd name="T14" fmla="*/ 0 w 28"/>
                <a:gd name="T15" fmla="*/ 2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33">
                  <a:moveTo>
                    <a:pt x="15" y="24"/>
                  </a:moveTo>
                  <a:cubicBezTo>
                    <a:pt x="14" y="20"/>
                    <a:pt x="11" y="16"/>
                    <a:pt x="7" y="16"/>
                  </a:cubicBezTo>
                  <a:cubicBezTo>
                    <a:pt x="8" y="19"/>
                    <a:pt x="8" y="22"/>
                    <a:pt x="9" y="25"/>
                  </a:cubicBezTo>
                  <a:cubicBezTo>
                    <a:pt x="17" y="22"/>
                    <a:pt x="25" y="6"/>
                    <a:pt x="17" y="0"/>
                  </a:cubicBezTo>
                  <a:cubicBezTo>
                    <a:pt x="23" y="2"/>
                    <a:pt x="21" y="5"/>
                    <a:pt x="22" y="10"/>
                  </a:cubicBezTo>
                  <a:cubicBezTo>
                    <a:pt x="22" y="15"/>
                    <a:pt x="25" y="17"/>
                    <a:pt x="28" y="21"/>
                  </a:cubicBezTo>
                  <a:cubicBezTo>
                    <a:pt x="22" y="22"/>
                    <a:pt x="12" y="24"/>
                    <a:pt x="19" y="32"/>
                  </a:cubicBezTo>
                  <a:cubicBezTo>
                    <a:pt x="13" y="33"/>
                    <a:pt x="5" y="24"/>
                    <a:pt x="0" y="21"/>
                  </a:cubicBezTo>
                </a:path>
              </a:pathLst>
            </a:custGeom>
            <a:solidFill>
              <a:srgbClr val="FAE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431" name="Freeform 323"/>
            <p:cNvSpPr>
              <a:spLocks/>
            </p:cNvSpPr>
            <p:nvPr/>
          </p:nvSpPr>
          <p:spPr bwMode="auto">
            <a:xfrm>
              <a:off x="3271" y="2821"/>
              <a:ext cx="42" cy="67"/>
            </a:xfrm>
            <a:custGeom>
              <a:avLst/>
              <a:gdLst>
                <a:gd name="T0" fmla="*/ 13 w 19"/>
                <a:gd name="T1" fmla="*/ 12 h 30"/>
                <a:gd name="T2" fmla="*/ 8 w 19"/>
                <a:gd name="T3" fmla="*/ 2 h 30"/>
                <a:gd name="T4" fmla="*/ 19 w 19"/>
                <a:gd name="T5" fmla="*/ 4 h 30"/>
                <a:gd name="T6" fmla="*/ 19 w 19"/>
                <a:gd name="T7" fmla="*/ 13 h 30"/>
                <a:gd name="T8" fmla="*/ 6 w 19"/>
                <a:gd name="T9" fmla="*/ 12 h 30"/>
                <a:gd name="T10" fmla="*/ 9 w 19"/>
                <a:gd name="T11" fmla="*/ 24 h 30"/>
                <a:gd name="T12" fmla="*/ 0 w 19"/>
                <a:gd name="T13" fmla="*/ 19 h 30"/>
                <a:gd name="T14" fmla="*/ 9 w 19"/>
                <a:gd name="T15" fmla="*/ 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30">
                  <a:moveTo>
                    <a:pt x="13" y="12"/>
                  </a:moveTo>
                  <a:cubicBezTo>
                    <a:pt x="12" y="11"/>
                    <a:pt x="7" y="4"/>
                    <a:pt x="8" y="2"/>
                  </a:cubicBezTo>
                  <a:cubicBezTo>
                    <a:pt x="10" y="0"/>
                    <a:pt x="16" y="4"/>
                    <a:pt x="19" y="4"/>
                  </a:cubicBezTo>
                  <a:cubicBezTo>
                    <a:pt x="18" y="6"/>
                    <a:pt x="17" y="11"/>
                    <a:pt x="19" y="13"/>
                  </a:cubicBezTo>
                  <a:cubicBezTo>
                    <a:pt x="16" y="10"/>
                    <a:pt x="10" y="9"/>
                    <a:pt x="6" y="12"/>
                  </a:cubicBezTo>
                  <a:cubicBezTo>
                    <a:pt x="0" y="19"/>
                    <a:pt x="12" y="19"/>
                    <a:pt x="9" y="24"/>
                  </a:cubicBezTo>
                  <a:cubicBezTo>
                    <a:pt x="6" y="30"/>
                    <a:pt x="0" y="22"/>
                    <a:pt x="0" y="19"/>
                  </a:cubicBezTo>
                  <a:cubicBezTo>
                    <a:pt x="0" y="14"/>
                    <a:pt x="4" y="9"/>
                    <a:pt x="9" y="8"/>
                  </a:cubicBezTo>
                </a:path>
              </a:pathLst>
            </a:custGeom>
            <a:solidFill>
              <a:srgbClr val="FAE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432" name="Freeform 324"/>
            <p:cNvSpPr>
              <a:spLocks/>
            </p:cNvSpPr>
            <p:nvPr/>
          </p:nvSpPr>
          <p:spPr bwMode="auto">
            <a:xfrm>
              <a:off x="3233" y="2668"/>
              <a:ext cx="71" cy="122"/>
            </a:xfrm>
            <a:custGeom>
              <a:avLst/>
              <a:gdLst>
                <a:gd name="T0" fmla="*/ 16 w 32"/>
                <a:gd name="T1" fmla="*/ 32 h 54"/>
                <a:gd name="T2" fmla="*/ 14 w 32"/>
                <a:gd name="T3" fmla="*/ 31 h 54"/>
                <a:gd name="T4" fmla="*/ 15 w 32"/>
                <a:gd name="T5" fmla="*/ 40 h 54"/>
                <a:gd name="T6" fmla="*/ 28 w 32"/>
                <a:gd name="T7" fmla="*/ 54 h 54"/>
                <a:gd name="T8" fmla="*/ 32 w 32"/>
                <a:gd name="T9" fmla="*/ 45 h 54"/>
                <a:gd name="T10" fmla="*/ 25 w 32"/>
                <a:gd name="T11" fmla="*/ 40 h 54"/>
                <a:gd name="T12" fmla="*/ 18 w 32"/>
                <a:gd name="T13" fmla="*/ 28 h 54"/>
                <a:gd name="T14" fmla="*/ 13 w 32"/>
                <a:gd name="T15" fmla="*/ 14 h 54"/>
                <a:gd name="T16" fmla="*/ 6 w 32"/>
                <a:gd name="T17" fmla="*/ 9 h 54"/>
                <a:gd name="T18" fmla="*/ 11 w 32"/>
                <a:gd name="T19" fmla="*/ 21 h 54"/>
                <a:gd name="T20" fmla="*/ 0 w 32"/>
                <a:gd name="T21" fmla="*/ 28 h 54"/>
                <a:gd name="T22" fmla="*/ 10 w 32"/>
                <a:gd name="T23" fmla="*/ 3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54">
                  <a:moveTo>
                    <a:pt x="16" y="32"/>
                  </a:moveTo>
                  <a:cubicBezTo>
                    <a:pt x="15" y="32"/>
                    <a:pt x="15" y="31"/>
                    <a:pt x="14" y="31"/>
                  </a:cubicBezTo>
                  <a:cubicBezTo>
                    <a:pt x="8" y="33"/>
                    <a:pt x="12" y="38"/>
                    <a:pt x="15" y="40"/>
                  </a:cubicBezTo>
                  <a:cubicBezTo>
                    <a:pt x="22" y="44"/>
                    <a:pt x="29" y="44"/>
                    <a:pt x="28" y="54"/>
                  </a:cubicBezTo>
                  <a:cubicBezTo>
                    <a:pt x="29" y="52"/>
                    <a:pt x="32" y="48"/>
                    <a:pt x="32" y="45"/>
                  </a:cubicBezTo>
                  <a:cubicBezTo>
                    <a:pt x="31" y="40"/>
                    <a:pt x="29" y="42"/>
                    <a:pt x="25" y="40"/>
                  </a:cubicBezTo>
                  <a:cubicBezTo>
                    <a:pt x="15" y="37"/>
                    <a:pt x="16" y="36"/>
                    <a:pt x="18" y="28"/>
                  </a:cubicBezTo>
                  <a:cubicBezTo>
                    <a:pt x="12" y="27"/>
                    <a:pt x="13" y="19"/>
                    <a:pt x="13" y="14"/>
                  </a:cubicBezTo>
                  <a:cubicBezTo>
                    <a:pt x="14" y="9"/>
                    <a:pt x="12" y="0"/>
                    <a:pt x="6" y="9"/>
                  </a:cubicBezTo>
                  <a:cubicBezTo>
                    <a:pt x="1" y="16"/>
                    <a:pt x="10" y="17"/>
                    <a:pt x="11" y="21"/>
                  </a:cubicBezTo>
                  <a:cubicBezTo>
                    <a:pt x="11" y="25"/>
                    <a:pt x="3" y="26"/>
                    <a:pt x="0" y="28"/>
                  </a:cubicBezTo>
                  <a:cubicBezTo>
                    <a:pt x="6" y="29"/>
                    <a:pt x="9" y="29"/>
                    <a:pt x="10" y="34"/>
                  </a:cubicBezTo>
                </a:path>
              </a:pathLst>
            </a:custGeom>
            <a:solidFill>
              <a:srgbClr val="FAE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433" name="Freeform 325"/>
            <p:cNvSpPr>
              <a:spLocks/>
            </p:cNvSpPr>
            <p:nvPr/>
          </p:nvSpPr>
          <p:spPr bwMode="auto">
            <a:xfrm>
              <a:off x="3080" y="3050"/>
              <a:ext cx="139" cy="47"/>
            </a:xfrm>
            <a:custGeom>
              <a:avLst/>
              <a:gdLst>
                <a:gd name="T0" fmla="*/ 20 w 62"/>
                <a:gd name="T1" fmla="*/ 13 h 21"/>
                <a:gd name="T2" fmla="*/ 21 w 62"/>
                <a:gd name="T3" fmla="*/ 20 h 21"/>
                <a:gd name="T4" fmla="*/ 22 w 62"/>
                <a:gd name="T5" fmla="*/ 15 h 21"/>
                <a:gd name="T6" fmla="*/ 25 w 62"/>
                <a:gd name="T7" fmla="*/ 21 h 21"/>
                <a:gd name="T8" fmla="*/ 38 w 62"/>
                <a:gd name="T9" fmla="*/ 12 h 21"/>
                <a:gd name="T10" fmla="*/ 56 w 62"/>
                <a:gd name="T11" fmla="*/ 5 h 21"/>
                <a:gd name="T12" fmla="*/ 59 w 62"/>
                <a:gd name="T13" fmla="*/ 0 h 21"/>
                <a:gd name="T14" fmla="*/ 45 w 62"/>
                <a:gd name="T15" fmla="*/ 8 h 21"/>
                <a:gd name="T16" fmla="*/ 38 w 62"/>
                <a:gd name="T17" fmla="*/ 7 h 21"/>
                <a:gd name="T18" fmla="*/ 31 w 62"/>
                <a:gd name="T19" fmla="*/ 10 h 21"/>
                <a:gd name="T20" fmla="*/ 0 w 62"/>
                <a:gd name="T21" fmla="*/ 14 h 21"/>
                <a:gd name="T22" fmla="*/ 19 w 62"/>
                <a:gd name="T23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" h="21">
                  <a:moveTo>
                    <a:pt x="20" y="13"/>
                  </a:moveTo>
                  <a:cubicBezTo>
                    <a:pt x="14" y="12"/>
                    <a:pt x="14" y="20"/>
                    <a:pt x="21" y="20"/>
                  </a:cubicBezTo>
                  <a:cubicBezTo>
                    <a:pt x="20" y="18"/>
                    <a:pt x="22" y="17"/>
                    <a:pt x="22" y="15"/>
                  </a:cubicBezTo>
                  <a:cubicBezTo>
                    <a:pt x="24" y="16"/>
                    <a:pt x="25" y="19"/>
                    <a:pt x="25" y="21"/>
                  </a:cubicBezTo>
                  <a:cubicBezTo>
                    <a:pt x="27" y="13"/>
                    <a:pt x="31" y="13"/>
                    <a:pt x="38" y="12"/>
                  </a:cubicBezTo>
                  <a:cubicBezTo>
                    <a:pt x="46" y="11"/>
                    <a:pt x="49" y="10"/>
                    <a:pt x="56" y="5"/>
                  </a:cubicBezTo>
                  <a:cubicBezTo>
                    <a:pt x="60" y="11"/>
                    <a:pt x="62" y="3"/>
                    <a:pt x="59" y="0"/>
                  </a:cubicBezTo>
                  <a:cubicBezTo>
                    <a:pt x="55" y="4"/>
                    <a:pt x="51" y="8"/>
                    <a:pt x="45" y="8"/>
                  </a:cubicBezTo>
                  <a:cubicBezTo>
                    <a:pt x="42" y="8"/>
                    <a:pt x="40" y="6"/>
                    <a:pt x="38" y="7"/>
                  </a:cubicBezTo>
                  <a:cubicBezTo>
                    <a:pt x="35" y="7"/>
                    <a:pt x="33" y="10"/>
                    <a:pt x="31" y="10"/>
                  </a:cubicBezTo>
                  <a:cubicBezTo>
                    <a:pt x="23" y="12"/>
                    <a:pt x="6" y="5"/>
                    <a:pt x="0" y="14"/>
                  </a:cubicBezTo>
                  <a:cubicBezTo>
                    <a:pt x="6" y="14"/>
                    <a:pt x="15" y="10"/>
                    <a:pt x="19" y="15"/>
                  </a:cubicBezTo>
                </a:path>
              </a:pathLst>
            </a:custGeom>
            <a:solidFill>
              <a:srgbClr val="FAE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434" name="Freeform 326"/>
            <p:cNvSpPr>
              <a:spLocks/>
            </p:cNvSpPr>
            <p:nvPr/>
          </p:nvSpPr>
          <p:spPr bwMode="auto">
            <a:xfrm>
              <a:off x="3221" y="3072"/>
              <a:ext cx="122" cy="56"/>
            </a:xfrm>
            <a:custGeom>
              <a:avLst/>
              <a:gdLst>
                <a:gd name="T0" fmla="*/ 1 w 54"/>
                <a:gd name="T1" fmla="*/ 8 h 25"/>
                <a:gd name="T2" fmla="*/ 14 w 54"/>
                <a:gd name="T3" fmla="*/ 25 h 25"/>
                <a:gd name="T4" fmla="*/ 24 w 54"/>
                <a:gd name="T5" fmla="*/ 10 h 25"/>
                <a:gd name="T6" fmla="*/ 28 w 54"/>
                <a:gd name="T7" fmla="*/ 16 h 25"/>
                <a:gd name="T8" fmla="*/ 41 w 54"/>
                <a:gd name="T9" fmla="*/ 9 h 25"/>
                <a:gd name="T10" fmla="*/ 54 w 54"/>
                <a:gd name="T11" fmla="*/ 0 h 25"/>
                <a:gd name="T12" fmla="*/ 50 w 54"/>
                <a:gd name="T13" fmla="*/ 6 h 25"/>
                <a:gd name="T14" fmla="*/ 49 w 54"/>
                <a:gd name="T15" fmla="*/ 1 h 25"/>
                <a:gd name="T16" fmla="*/ 34 w 54"/>
                <a:gd name="T17" fmla="*/ 8 h 25"/>
                <a:gd name="T18" fmla="*/ 15 w 54"/>
                <a:gd name="T19" fmla="*/ 0 h 25"/>
                <a:gd name="T20" fmla="*/ 12 w 54"/>
                <a:gd name="T21" fmla="*/ 8 h 25"/>
                <a:gd name="T22" fmla="*/ 3 w 54"/>
                <a:gd name="T23" fmla="*/ 6 h 25"/>
                <a:gd name="T24" fmla="*/ 6 w 54"/>
                <a:gd name="T25" fmla="*/ 12 h 25"/>
                <a:gd name="T26" fmla="*/ 3 w 54"/>
                <a:gd name="T27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" h="25">
                  <a:moveTo>
                    <a:pt x="1" y="8"/>
                  </a:moveTo>
                  <a:cubicBezTo>
                    <a:pt x="2" y="10"/>
                    <a:pt x="29" y="11"/>
                    <a:pt x="14" y="25"/>
                  </a:cubicBezTo>
                  <a:cubicBezTo>
                    <a:pt x="20" y="21"/>
                    <a:pt x="19" y="13"/>
                    <a:pt x="24" y="10"/>
                  </a:cubicBezTo>
                  <a:cubicBezTo>
                    <a:pt x="25" y="12"/>
                    <a:pt x="26" y="14"/>
                    <a:pt x="28" y="16"/>
                  </a:cubicBezTo>
                  <a:cubicBezTo>
                    <a:pt x="33" y="9"/>
                    <a:pt x="32" y="8"/>
                    <a:pt x="41" y="9"/>
                  </a:cubicBezTo>
                  <a:cubicBezTo>
                    <a:pt x="49" y="11"/>
                    <a:pt x="51" y="8"/>
                    <a:pt x="54" y="0"/>
                  </a:cubicBezTo>
                  <a:cubicBezTo>
                    <a:pt x="53" y="1"/>
                    <a:pt x="51" y="4"/>
                    <a:pt x="50" y="6"/>
                  </a:cubicBezTo>
                  <a:cubicBezTo>
                    <a:pt x="50" y="4"/>
                    <a:pt x="49" y="3"/>
                    <a:pt x="49" y="1"/>
                  </a:cubicBezTo>
                  <a:cubicBezTo>
                    <a:pt x="42" y="2"/>
                    <a:pt x="42" y="10"/>
                    <a:pt x="34" y="8"/>
                  </a:cubicBezTo>
                  <a:cubicBezTo>
                    <a:pt x="28" y="6"/>
                    <a:pt x="21" y="2"/>
                    <a:pt x="15" y="0"/>
                  </a:cubicBezTo>
                  <a:cubicBezTo>
                    <a:pt x="14" y="2"/>
                    <a:pt x="13" y="5"/>
                    <a:pt x="12" y="8"/>
                  </a:cubicBezTo>
                  <a:cubicBezTo>
                    <a:pt x="10" y="8"/>
                    <a:pt x="3" y="5"/>
                    <a:pt x="3" y="6"/>
                  </a:cubicBezTo>
                  <a:cubicBezTo>
                    <a:pt x="0" y="8"/>
                    <a:pt x="5" y="12"/>
                    <a:pt x="6" y="12"/>
                  </a:cubicBezTo>
                  <a:cubicBezTo>
                    <a:pt x="5" y="12"/>
                    <a:pt x="4" y="13"/>
                    <a:pt x="3" y="12"/>
                  </a:cubicBezTo>
                </a:path>
              </a:pathLst>
            </a:custGeom>
            <a:solidFill>
              <a:srgbClr val="FAE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435" name="Freeform 327"/>
            <p:cNvSpPr>
              <a:spLocks/>
            </p:cNvSpPr>
            <p:nvPr/>
          </p:nvSpPr>
          <p:spPr bwMode="auto">
            <a:xfrm>
              <a:off x="3251" y="2929"/>
              <a:ext cx="62" cy="42"/>
            </a:xfrm>
            <a:custGeom>
              <a:avLst/>
              <a:gdLst>
                <a:gd name="T0" fmla="*/ 4 w 28"/>
                <a:gd name="T1" fmla="*/ 4 h 19"/>
                <a:gd name="T2" fmla="*/ 2 w 28"/>
                <a:gd name="T3" fmla="*/ 13 h 19"/>
                <a:gd name="T4" fmla="*/ 12 w 28"/>
                <a:gd name="T5" fmla="*/ 12 h 19"/>
                <a:gd name="T6" fmla="*/ 20 w 28"/>
                <a:gd name="T7" fmla="*/ 16 h 19"/>
                <a:gd name="T8" fmla="*/ 28 w 28"/>
                <a:gd name="T9" fmla="*/ 5 h 19"/>
                <a:gd name="T10" fmla="*/ 18 w 28"/>
                <a:gd name="T11" fmla="*/ 13 h 19"/>
                <a:gd name="T12" fmla="*/ 12 w 28"/>
                <a:gd name="T13" fmla="*/ 6 h 19"/>
                <a:gd name="T14" fmla="*/ 9 w 28"/>
                <a:gd name="T15" fmla="*/ 8 h 19"/>
                <a:gd name="T16" fmla="*/ 7 w 28"/>
                <a:gd name="T17" fmla="*/ 0 h 19"/>
                <a:gd name="T18" fmla="*/ 2 w 28"/>
                <a:gd name="T19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19">
                  <a:moveTo>
                    <a:pt x="4" y="4"/>
                  </a:moveTo>
                  <a:cubicBezTo>
                    <a:pt x="3" y="5"/>
                    <a:pt x="0" y="11"/>
                    <a:pt x="2" y="13"/>
                  </a:cubicBezTo>
                  <a:cubicBezTo>
                    <a:pt x="4" y="15"/>
                    <a:pt x="9" y="10"/>
                    <a:pt x="12" y="12"/>
                  </a:cubicBezTo>
                  <a:cubicBezTo>
                    <a:pt x="16" y="13"/>
                    <a:pt x="15" y="19"/>
                    <a:pt x="20" y="16"/>
                  </a:cubicBezTo>
                  <a:cubicBezTo>
                    <a:pt x="23" y="15"/>
                    <a:pt x="27" y="8"/>
                    <a:pt x="28" y="5"/>
                  </a:cubicBezTo>
                  <a:cubicBezTo>
                    <a:pt x="26" y="9"/>
                    <a:pt x="22" y="13"/>
                    <a:pt x="18" y="13"/>
                  </a:cubicBezTo>
                  <a:cubicBezTo>
                    <a:pt x="13" y="13"/>
                    <a:pt x="9" y="10"/>
                    <a:pt x="12" y="6"/>
                  </a:cubicBezTo>
                  <a:cubicBezTo>
                    <a:pt x="11" y="6"/>
                    <a:pt x="10" y="7"/>
                    <a:pt x="9" y="8"/>
                  </a:cubicBezTo>
                  <a:cubicBezTo>
                    <a:pt x="10" y="5"/>
                    <a:pt x="10" y="2"/>
                    <a:pt x="7" y="0"/>
                  </a:cubicBezTo>
                  <a:cubicBezTo>
                    <a:pt x="5" y="1"/>
                    <a:pt x="3" y="3"/>
                    <a:pt x="2" y="5"/>
                  </a:cubicBezTo>
                </a:path>
              </a:pathLst>
            </a:custGeom>
            <a:solidFill>
              <a:srgbClr val="FAE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436" name="Freeform 328"/>
            <p:cNvSpPr>
              <a:spLocks/>
            </p:cNvSpPr>
            <p:nvPr/>
          </p:nvSpPr>
          <p:spPr bwMode="auto">
            <a:xfrm>
              <a:off x="3161" y="2897"/>
              <a:ext cx="54" cy="36"/>
            </a:xfrm>
            <a:custGeom>
              <a:avLst/>
              <a:gdLst>
                <a:gd name="T0" fmla="*/ 2 w 24"/>
                <a:gd name="T1" fmla="*/ 4 h 16"/>
                <a:gd name="T2" fmla="*/ 2 w 24"/>
                <a:gd name="T3" fmla="*/ 12 h 16"/>
                <a:gd name="T4" fmla="*/ 14 w 24"/>
                <a:gd name="T5" fmla="*/ 8 h 16"/>
                <a:gd name="T6" fmla="*/ 24 w 24"/>
                <a:gd name="T7" fmla="*/ 12 h 16"/>
                <a:gd name="T8" fmla="*/ 14 w 24"/>
                <a:gd name="T9" fmla="*/ 15 h 16"/>
                <a:gd name="T10" fmla="*/ 12 w 24"/>
                <a:gd name="T11" fmla="*/ 5 h 16"/>
                <a:gd name="T12" fmla="*/ 5 w 24"/>
                <a:gd name="T13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6">
                  <a:moveTo>
                    <a:pt x="2" y="4"/>
                  </a:moveTo>
                  <a:cubicBezTo>
                    <a:pt x="0" y="6"/>
                    <a:pt x="0" y="10"/>
                    <a:pt x="2" y="12"/>
                  </a:cubicBezTo>
                  <a:cubicBezTo>
                    <a:pt x="7" y="11"/>
                    <a:pt x="9" y="7"/>
                    <a:pt x="14" y="8"/>
                  </a:cubicBezTo>
                  <a:cubicBezTo>
                    <a:pt x="18" y="10"/>
                    <a:pt x="19" y="16"/>
                    <a:pt x="24" y="12"/>
                  </a:cubicBezTo>
                  <a:cubicBezTo>
                    <a:pt x="20" y="12"/>
                    <a:pt x="18" y="16"/>
                    <a:pt x="14" y="15"/>
                  </a:cubicBezTo>
                  <a:cubicBezTo>
                    <a:pt x="15" y="12"/>
                    <a:pt x="14" y="8"/>
                    <a:pt x="12" y="5"/>
                  </a:cubicBezTo>
                  <a:cubicBezTo>
                    <a:pt x="9" y="3"/>
                    <a:pt x="3" y="0"/>
                    <a:pt x="5" y="5"/>
                  </a:cubicBezTo>
                </a:path>
              </a:pathLst>
            </a:custGeom>
            <a:solidFill>
              <a:srgbClr val="FAE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437" name="Freeform 329"/>
            <p:cNvSpPr>
              <a:spLocks/>
            </p:cNvSpPr>
            <p:nvPr/>
          </p:nvSpPr>
          <p:spPr bwMode="auto">
            <a:xfrm>
              <a:off x="3412" y="2843"/>
              <a:ext cx="43" cy="99"/>
            </a:xfrm>
            <a:custGeom>
              <a:avLst/>
              <a:gdLst>
                <a:gd name="T0" fmla="*/ 4 w 19"/>
                <a:gd name="T1" fmla="*/ 18 h 44"/>
                <a:gd name="T2" fmla="*/ 3 w 19"/>
                <a:gd name="T3" fmla="*/ 34 h 44"/>
                <a:gd name="T4" fmla="*/ 11 w 19"/>
                <a:gd name="T5" fmla="*/ 42 h 44"/>
                <a:gd name="T6" fmla="*/ 17 w 19"/>
                <a:gd name="T7" fmla="*/ 44 h 44"/>
                <a:gd name="T8" fmla="*/ 6 w 19"/>
                <a:gd name="T9" fmla="*/ 28 h 44"/>
                <a:gd name="T10" fmla="*/ 4 w 19"/>
                <a:gd name="T11" fmla="*/ 16 h 44"/>
                <a:gd name="T12" fmla="*/ 0 w 19"/>
                <a:gd name="T13" fmla="*/ 0 h 44"/>
                <a:gd name="T14" fmla="*/ 3 w 19"/>
                <a:gd name="T15" fmla="*/ 1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44">
                  <a:moveTo>
                    <a:pt x="4" y="18"/>
                  </a:moveTo>
                  <a:cubicBezTo>
                    <a:pt x="2" y="22"/>
                    <a:pt x="0" y="31"/>
                    <a:pt x="3" y="34"/>
                  </a:cubicBezTo>
                  <a:cubicBezTo>
                    <a:pt x="7" y="36"/>
                    <a:pt x="16" y="34"/>
                    <a:pt x="11" y="42"/>
                  </a:cubicBezTo>
                  <a:cubicBezTo>
                    <a:pt x="13" y="42"/>
                    <a:pt x="15" y="43"/>
                    <a:pt x="17" y="44"/>
                  </a:cubicBezTo>
                  <a:cubicBezTo>
                    <a:pt x="19" y="38"/>
                    <a:pt x="11" y="31"/>
                    <a:pt x="6" y="28"/>
                  </a:cubicBezTo>
                  <a:cubicBezTo>
                    <a:pt x="11" y="20"/>
                    <a:pt x="8" y="23"/>
                    <a:pt x="4" y="16"/>
                  </a:cubicBezTo>
                  <a:cubicBezTo>
                    <a:pt x="2" y="11"/>
                    <a:pt x="6" y="3"/>
                    <a:pt x="0" y="0"/>
                  </a:cubicBezTo>
                  <a:cubicBezTo>
                    <a:pt x="0" y="6"/>
                    <a:pt x="2" y="12"/>
                    <a:pt x="3" y="17"/>
                  </a:cubicBezTo>
                </a:path>
              </a:pathLst>
            </a:custGeom>
            <a:solidFill>
              <a:srgbClr val="FAE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438" name="Freeform 330"/>
            <p:cNvSpPr>
              <a:spLocks/>
            </p:cNvSpPr>
            <p:nvPr/>
          </p:nvSpPr>
          <p:spPr bwMode="auto">
            <a:xfrm>
              <a:off x="3257" y="3146"/>
              <a:ext cx="61" cy="50"/>
            </a:xfrm>
            <a:custGeom>
              <a:avLst/>
              <a:gdLst>
                <a:gd name="T0" fmla="*/ 19 w 27"/>
                <a:gd name="T1" fmla="*/ 7 h 22"/>
                <a:gd name="T2" fmla="*/ 18 w 27"/>
                <a:gd name="T3" fmla="*/ 5 h 22"/>
                <a:gd name="T4" fmla="*/ 14 w 27"/>
                <a:gd name="T5" fmla="*/ 17 h 22"/>
                <a:gd name="T6" fmla="*/ 13 w 27"/>
                <a:gd name="T7" fmla="*/ 20 h 22"/>
                <a:gd name="T8" fmla="*/ 18 w 27"/>
                <a:gd name="T9" fmla="*/ 6 h 22"/>
                <a:gd name="T10" fmla="*/ 25 w 27"/>
                <a:gd name="T11" fmla="*/ 22 h 22"/>
                <a:gd name="T12" fmla="*/ 27 w 27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2">
                  <a:moveTo>
                    <a:pt x="19" y="7"/>
                  </a:moveTo>
                  <a:cubicBezTo>
                    <a:pt x="18" y="6"/>
                    <a:pt x="19" y="5"/>
                    <a:pt x="18" y="5"/>
                  </a:cubicBezTo>
                  <a:cubicBezTo>
                    <a:pt x="9" y="5"/>
                    <a:pt x="0" y="18"/>
                    <a:pt x="14" y="17"/>
                  </a:cubicBezTo>
                  <a:cubicBezTo>
                    <a:pt x="14" y="18"/>
                    <a:pt x="13" y="19"/>
                    <a:pt x="13" y="20"/>
                  </a:cubicBezTo>
                  <a:cubicBezTo>
                    <a:pt x="14" y="17"/>
                    <a:pt x="15" y="9"/>
                    <a:pt x="18" y="6"/>
                  </a:cubicBezTo>
                  <a:cubicBezTo>
                    <a:pt x="23" y="10"/>
                    <a:pt x="20" y="18"/>
                    <a:pt x="25" y="22"/>
                  </a:cubicBezTo>
                  <a:cubicBezTo>
                    <a:pt x="26" y="16"/>
                    <a:pt x="19" y="2"/>
                    <a:pt x="27" y="0"/>
                  </a:cubicBezTo>
                </a:path>
              </a:pathLst>
            </a:custGeom>
            <a:solidFill>
              <a:srgbClr val="FAE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439" name="Freeform 331"/>
            <p:cNvSpPr>
              <a:spLocks/>
            </p:cNvSpPr>
            <p:nvPr/>
          </p:nvSpPr>
          <p:spPr bwMode="auto">
            <a:xfrm>
              <a:off x="3358" y="3041"/>
              <a:ext cx="41" cy="94"/>
            </a:xfrm>
            <a:custGeom>
              <a:avLst/>
              <a:gdLst>
                <a:gd name="T0" fmla="*/ 11 w 18"/>
                <a:gd name="T1" fmla="*/ 27 h 42"/>
                <a:gd name="T2" fmla="*/ 1 w 18"/>
                <a:gd name="T3" fmla="*/ 42 h 42"/>
                <a:gd name="T4" fmla="*/ 8 w 18"/>
                <a:gd name="T5" fmla="*/ 34 h 42"/>
                <a:gd name="T6" fmla="*/ 17 w 18"/>
                <a:gd name="T7" fmla="*/ 30 h 42"/>
                <a:gd name="T8" fmla="*/ 14 w 18"/>
                <a:gd name="T9" fmla="*/ 20 h 42"/>
                <a:gd name="T10" fmla="*/ 18 w 18"/>
                <a:gd name="T11" fmla="*/ 10 h 42"/>
                <a:gd name="T12" fmla="*/ 8 w 18"/>
                <a:gd name="T13" fmla="*/ 0 h 42"/>
                <a:gd name="T14" fmla="*/ 8 w 18"/>
                <a:gd name="T15" fmla="*/ 1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42">
                  <a:moveTo>
                    <a:pt x="11" y="27"/>
                  </a:moveTo>
                  <a:cubicBezTo>
                    <a:pt x="7" y="27"/>
                    <a:pt x="0" y="37"/>
                    <a:pt x="1" y="42"/>
                  </a:cubicBezTo>
                  <a:cubicBezTo>
                    <a:pt x="5" y="42"/>
                    <a:pt x="5" y="37"/>
                    <a:pt x="8" y="34"/>
                  </a:cubicBezTo>
                  <a:cubicBezTo>
                    <a:pt x="9" y="33"/>
                    <a:pt x="16" y="32"/>
                    <a:pt x="17" y="30"/>
                  </a:cubicBezTo>
                  <a:cubicBezTo>
                    <a:pt x="18" y="28"/>
                    <a:pt x="13" y="23"/>
                    <a:pt x="14" y="20"/>
                  </a:cubicBezTo>
                  <a:cubicBezTo>
                    <a:pt x="14" y="16"/>
                    <a:pt x="17" y="14"/>
                    <a:pt x="18" y="10"/>
                  </a:cubicBezTo>
                  <a:cubicBezTo>
                    <a:pt x="11" y="14"/>
                    <a:pt x="11" y="3"/>
                    <a:pt x="8" y="0"/>
                  </a:cubicBezTo>
                  <a:cubicBezTo>
                    <a:pt x="1" y="4"/>
                    <a:pt x="10" y="11"/>
                    <a:pt x="8" y="17"/>
                  </a:cubicBezTo>
                </a:path>
              </a:pathLst>
            </a:custGeom>
            <a:solidFill>
              <a:srgbClr val="FAE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440" name="Freeform 332"/>
            <p:cNvSpPr>
              <a:spLocks/>
            </p:cNvSpPr>
            <p:nvPr/>
          </p:nvSpPr>
          <p:spPr bwMode="auto">
            <a:xfrm>
              <a:off x="3298" y="3023"/>
              <a:ext cx="49" cy="38"/>
            </a:xfrm>
            <a:custGeom>
              <a:avLst/>
              <a:gdLst>
                <a:gd name="T0" fmla="*/ 7 w 22"/>
                <a:gd name="T1" fmla="*/ 6 h 17"/>
                <a:gd name="T2" fmla="*/ 0 w 22"/>
                <a:gd name="T3" fmla="*/ 12 h 17"/>
                <a:gd name="T4" fmla="*/ 13 w 22"/>
                <a:gd name="T5" fmla="*/ 11 h 17"/>
                <a:gd name="T6" fmla="*/ 14 w 22"/>
                <a:gd name="T7" fmla="*/ 4 h 17"/>
                <a:gd name="T8" fmla="*/ 22 w 22"/>
                <a:gd name="T9" fmla="*/ 2 h 17"/>
                <a:gd name="T10" fmla="*/ 22 w 22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7">
                  <a:moveTo>
                    <a:pt x="7" y="6"/>
                  </a:moveTo>
                  <a:cubicBezTo>
                    <a:pt x="5" y="8"/>
                    <a:pt x="2" y="10"/>
                    <a:pt x="0" y="12"/>
                  </a:cubicBezTo>
                  <a:cubicBezTo>
                    <a:pt x="4" y="17"/>
                    <a:pt x="11" y="16"/>
                    <a:pt x="13" y="11"/>
                  </a:cubicBezTo>
                  <a:cubicBezTo>
                    <a:pt x="14" y="9"/>
                    <a:pt x="12" y="6"/>
                    <a:pt x="14" y="4"/>
                  </a:cubicBezTo>
                  <a:cubicBezTo>
                    <a:pt x="15" y="2"/>
                    <a:pt x="20" y="2"/>
                    <a:pt x="22" y="2"/>
                  </a:cubicBezTo>
                  <a:cubicBezTo>
                    <a:pt x="22" y="1"/>
                    <a:pt x="22" y="0"/>
                    <a:pt x="22" y="0"/>
                  </a:cubicBezTo>
                </a:path>
              </a:pathLst>
            </a:custGeom>
            <a:solidFill>
              <a:srgbClr val="FAE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441" name="Freeform 333"/>
            <p:cNvSpPr>
              <a:spLocks/>
            </p:cNvSpPr>
            <p:nvPr/>
          </p:nvSpPr>
          <p:spPr bwMode="auto">
            <a:xfrm>
              <a:off x="3280" y="3267"/>
              <a:ext cx="69" cy="95"/>
            </a:xfrm>
            <a:custGeom>
              <a:avLst/>
              <a:gdLst>
                <a:gd name="T0" fmla="*/ 21 w 31"/>
                <a:gd name="T1" fmla="*/ 1 h 42"/>
                <a:gd name="T2" fmla="*/ 19 w 31"/>
                <a:gd name="T3" fmla="*/ 19 h 42"/>
                <a:gd name="T4" fmla="*/ 0 w 31"/>
                <a:gd name="T5" fmla="*/ 27 h 42"/>
                <a:gd name="T6" fmla="*/ 12 w 31"/>
                <a:gd name="T7" fmla="*/ 33 h 42"/>
                <a:gd name="T8" fmla="*/ 11 w 31"/>
                <a:gd name="T9" fmla="*/ 39 h 42"/>
                <a:gd name="T10" fmla="*/ 25 w 31"/>
                <a:gd name="T11" fmla="*/ 30 h 42"/>
                <a:gd name="T12" fmla="*/ 31 w 31"/>
                <a:gd name="T13" fmla="*/ 42 h 42"/>
                <a:gd name="T14" fmla="*/ 26 w 31"/>
                <a:gd name="T15" fmla="*/ 30 h 42"/>
                <a:gd name="T16" fmla="*/ 23 w 31"/>
                <a:gd name="T17" fmla="*/ 25 h 42"/>
                <a:gd name="T18" fmla="*/ 24 w 31"/>
                <a:gd name="T19" fmla="*/ 21 h 42"/>
                <a:gd name="T20" fmla="*/ 27 w 31"/>
                <a:gd name="T21" fmla="*/ 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42">
                  <a:moveTo>
                    <a:pt x="21" y="1"/>
                  </a:moveTo>
                  <a:cubicBezTo>
                    <a:pt x="9" y="0"/>
                    <a:pt x="19" y="15"/>
                    <a:pt x="19" y="19"/>
                  </a:cubicBezTo>
                  <a:cubicBezTo>
                    <a:pt x="16" y="32"/>
                    <a:pt x="7" y="22"/>
                    <a:pt x="0" y="27"/>
                  </a:cubicBezTo>
                  <a:cubicBezTo>
                    <a:pt x="4" y="28"/>
                    <a:pt x="8" y="33"/>
                    <a:pt x="12" y="33"/>
                  </a:cubicBezTo>
                  <a:cubicBezTo>
                    <a:pt x="12" y="35"/>
                    <a:pt x="12" y="37"/>
                    <a:pt x="11" y="39"/>
                  </a:cubicBezTo>
                  <a:cubicBezTo>
                    <a:pt x="14" y="36"/>
                    <a:pt x="19" y="28"/>
                    <a:pt x="25" y="30"/>
                  </a:cubicBezTo>
                  <a:cubicBezTo>
                    <a:pt x="27" y="31"/>
                    <a:pt x="30" y="40"/>
                    <a:pt x="31" y="42"/>
                  </a:cubicBezTo>
                  <a:cubicBezTo>
                    <a:pt x="30" y="38"/>
                    <a:pt x="28" y="34"/>
                    <a:pt x="26" y="30"/>
                  </a:cubicBezTo>
                  <a:cubicBezTo>
                    <a:pt x="25" y="29"/>
                    <a:pt x="23" y="27"/>
                    <a:pt x="23" y="25"/>
                  </a:cubicBezTo>
                  <a:cubicBezTo>
                    <a:pt x="23" y="24"/>
                    <a:pt x="24" y="22"/>
                    <a:pt x="24" y="21"/>
                  </a:cubicBezTo>
                  <a:cubicBezTo>
                    <a:pt x="23" y="16"/>
                    <a:pt x="22" y="3"/>
                    <a:pt x="27" y="1"/>
                  </a:cubicBezTo>
                </a:path>
              </a:pathLst>
            </a:custGeom>
            <a:solidFill>
              <a:srgbClr val="FAE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442" name="Freeform 334"/>
            <p:cNvSpPr>
              <a:spLocks/>
            </p:cNvSpPr>
            <p:nvPr/>
          </p:nvSpPr>
          <p:spPr bwMode="auto">
            <a:xfrm>
              <a:off x="3356" y="3189"/>
              <a:ext cx="29" cy="38"/>
            </a:xfrm>
            <a:custGeom>
              <a:avLst/>
              <a:gdLst>
                <a:gd name="T0" fmla="*/ 9 w 13"/>
                <a:gd name="T1" fmla="*/ 2 h 17"/>
                <a:gd name="T2" fmla="*/ 8 w 13"/>
                <a:gd name="T3" fmla="*/ 1 h 17"/>
                <a:gd name="T4" fmla="*/ 0 w 13"/>
                <a:gd name="T5" fmla="*/ 10 h 17"/>
                <a:gd name="T6" fmla="*/ 6 w 13"/>
                <a:gd name="T7" fmla="*/ 17 h 17"/>
                <a:gd name="T8" fmla="*/ 3 w 13"/>
                <a:gd name="T9" fmla="*/ 16 h 17"/>
                <a:gd name="T10" fmla="*/ 13 w 13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7">
                  <a:moveTo>
                    <a:pt x="9" y="2"/>
                  </a:moveTo>
                  <a:cubicBezTo>
                    <a:pt x="8" y="2"/>
                    <a:pt x="9" y="1"/>
                    <a:pt x="8" y="1"/>
                  </a:cubicBezTo>
                  <a:cubicBezTo>
                    <a:pt x="5" y="3"/>
                    <a:pt x="2" y="7"/>
                    <a:pt x="0" y="10"/>
                  </a:cubicBezTo>
                  <a:cubicBezTo>
                    <a:pt x="5" y="9"/>
                    <a:pt x="6" y="13"/>
                    <a:pt x="6" y="17"/>
                  </a:cubicBezTo>
                  <a:cubicBezTo>
                    <a:pt x="5" y="17"/>
                    <a:pt x="4" y="17"/>
                    <a:pt x="3" y="16"/>
                  </a:cubicBezTo>
                  <a:cubicBezTo>
                    <a:pt x="4" y="12"/>
                    <a:pt x="8" y="2"/>
                    <a:pt x="13" y="0"/>
                  </a:cubicBezTo>
                </a:path>
              </a:pathLst>
            </a:custGeom>
            <a:solidFill>
              <a:srgbClr val="FAE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443" name="Freeform 335"/>
            <p:cNvSpPr>
              <a:spLocks/>
            </p:cNvSpPr>
            <p:nvPr/>
          </p:nvSpPr>
          <p:spPr bwMode="auto">
            <a:xfrm>
              <a:off x="3123" y="3362"/>
              <a:ext cx="38" cy="38"/>
            </a:xfrm>
            <a:custGeom>
              <a:avLst/>
              <a:gdLst>
                <a:gd name="T0" fmla="*/ 14 w 17"/>
                <a:gd name="T1" fmla="*/ 4 h 17"/>
                <a:gd name="T2" fmla="*/ 2 w 17"/>
                <a:gd name="T3" fmla="*/ 7 h 17"/>
                <a:gd name="T4" fmla="*/ 12 w 17"/>
                <a:gd name="T5" fmla="*/ 17 h 17"/>
                <a:gd name="T6" fmla="*/ 14 w 17"/>
                <a:gd name="T7" fmla="*/ 13 h 17"/>
                <a:gd name="T8" fmla="*/ 17 w 17"/>
                <a:gd name="T9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14" y="4"/>
                  </a:moveTo>
                  <a:cubicBezTo>
                    <a:pt x="13" y="0"/>
                    <a:pt x="3" y="4"/>
                    <a:pt x="2" y="7"/>
                  </a:cubicBezTo>
                  <a:cubicBezTo>
                    <a:pt x="0" y="13"/>
                    <a:pt x="10" y="13"/>
                    <a:pt x="12" y="17"/>
                  </a:cubicBezTo>
                  <a:cubicBezTo>
                    <a:pt x="13" y="16"/>
                    <a:pt x="14" y="15"/>
                    <a:pt x="14" y="13"/>
                  </a:cubicBezTo>
                  <a:cubicBezTo>
                    <a:pt x="1" y="11"/>
                    <a:pt x="14" y="6"/>
                    <a:pt x="17" y="3"/>
                  </a:cubicBezTo>
                </a:path>
              </a:pathLst>
            </a:custGeom>
            <a:solidFill>
              <a:srgbClr val="FAE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444" name="Freeform 336"/>
            <p:cNvSpPr>
              <a:spLocks/>
            </p:cNvSpPr>
            <p:nvPr/>
          </p:nvSpPr>
          <p:spPr bwMode="auto">
            <a:xfrm>
              <a:off x="3215" y="3330"/>
              <a:ext cx="42" cy="56"/>
            </a:xfrm>
            <a:custGeom>
              <a:avLst/>
              <a:gdLst>
                <a:gd name="T0" fmla="*/ 2 w 19"/>
                <a:gd name="T1" fmla="*/ 21 h 25"/>
                <a:gd name="T2" fmla="*/ 0 w 19"/>
                <a:gd name="T3" fmla="*/ 22 h 25"/>
                <a:gd name="T4" fmla="*/ 14 w 19"/>
                <a:gd name="T5" fmla="*/ 17 h 25"/>
                <a:gd name="T6" fmla="*/ 12 w 19"/>
                <a:gd name="T7" fmla="*/ 10 h 25"/>
                <a:gd name="T8" fmla="*/ 18 w 19"/>
                <a:gd name="T9" fmla="*/ 3 h 25"/>
                <a:gd name="T10" fmla="*/ 8 w 19"/>
                <a:gd name="T11" fmla="*/ 4 h 25"/>
                <a:gd name="T12" fmla="*/ 10 w 19"/>
                <a:gd name="T13" fmla="*/ 1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5">
                  <a:moveTo>
                    <a:pt x="2" y="21"/>
                  </a:moveTo>
                  <a:cubicBezTo>
                    <a:pt x="1" y="22"/>
                    <a:pt x="0" y="22"/>
                    <a:pt x="0" y="22"/>
                  </a:cubicBezTo>
                  <a:cubicBezTo>
                    <a:pt x="3" y="25"/>
                    <a:pt x="13" y="21"/>
                    <a:pt x="14" y="17"/>
                  </a:cubicBezTo>
                  <a:cubicBezTo>
                    <a:pt x="14" y="14"/>
                    <a:pt x="11" y="12"/>
                    <a:pt x="12" y="10"/>
                  </a:cubicBezTo>
                  <a:cubicBezTo>
                    <a:pt x="12" y="7"/>
                    <a:pt x="17" y="5"/>
                    <a:pt x="18" y="3"/>
                  </a:cubicBezTo>
                  <a:cubicBezTo>
                    <a:pt x="15" y="3"/>
                    <a:pt x="10" y="0"/>
                    <a:pt x="8" y="4"/>
                  </a:cubicBezTo>
                  <a:cubicBezTo>
                    <a:pt x="11" y="7"/>
                    <a:pt x="19" y="13"/>
                    <a:pt x="10" y="15"/>
                  </a:cubicBezTo>
                </a:path>
              </a:pathLst>
            </a:custGeom>
            <a:solidFill>
              <a:srgbClr val="FAE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445" name="Freeform 337"/>
            <p:cNvSpPr>
              <a:spLocks/>
            </p:cNvSpPr>
            <p:nvPr/>
          </p:nvSpPr>
          <p:spPr bwMode="auto">
            <a:xfrm>
              <a:off x="3293" y="3386"/>
              <a:ext cx="45" cy="74"/>
            </a:xfrm>
            <a:custGeom>
              <a:avLst/>
              <a:gdLst>
                <a:gd name="T0" fmla="*/ 11 w 20"/>
                <a:gd name="T1" fmla="*/ 14 h 33"/>
                <a:gd name="T2" fmla="*/ 7 w 20"/>
                <a:gd name="T3" fmla="*/ 32 h 33"/>
                <a:gd name="T4" fmla="*/ 19 w 20"/>
                <a:gd name="T5" fmla="*/ 25 h 33"/>
                <a:gd name="T6" fmla="*/ 11 w 20"/>
                <a:gd name="T7" fmla="*/ 12 h 33"/>
                <a:gd name="T8" fmla="*/ 20 w 20"/>
                <a:gd name="T9" fmla="*/ 0 h 33"/>
                <a:gd name="T10" fmla="*/ 11 w 20"/>
                <a:gd name="T11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33">
                  <a:moveTo>
                    <a:pt x="11" y="14"/>
                  </a:moveTo>
                  <a:cubicBezTo>
                    <a:pt x="0" y="16"/>
                    <a:pt x="20" y="33"/>
                    <a:pt x="7" y="32"/>
                  </a:cubicBezTo>
                  <a:cubicBezTo>
                    <a:pt x="9" y="28"/>
                    <a:pt x="15" y="23"/>
                    <a:pt x="19" y="25"/>
                  </a:cubicBezTo>
                  <a:cubicBezTo>
                    <a:pt x="17" y="22"/>
                    <a:pt x="11" y="16"/>
                    <a:pt x="11" y="12"/>
                  </a:cubicBezTo>
                  <a:cubicBezTo>
                    <a:pt x="11" y="7"/>
                    <a:pt x="18" y="4"/>
                    <a:pt x="20" y="0"/>
                  </a:cubicBezTo>
                  <a:cubicBezTo>
                    <a:pt x="18" y="2"/>
                    <a:pt x="11" y="2"/>
                    <a:pt x="11" y="4"/>
                  </a:cubicBezTo>
                </a:path>
              </a:pathLst>
            </a:custGeom>
            <a:solidFill>
              <a:srgbClr val="FAE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446" name="Freeform 338"/>
            <p:cNvSpPr>
              <a:spLocks/>
            </p:cNvSpPr>
            <p:nvPr/>
          </p:nvSpPr>
          <p:spPr bwMode="auto">
            <a:xfrm>
              <a:off x="2564" y="2671"/>
              <a:ext cx="87" cy="71"/>
            </a:xfrm>
            <a:custGeom>
              <a:avLst/>
              <a:gdLst>
                <a:gd name="T0" fmla="*/ 4 w 39"/>
                <a:gd name="T1" fmla="*/ 14 h 32"/>
                <a:gd name="T2" fmla="*/ 0 w 39"/>
                <a:gd name="T3" fmla="*/ 22 h 32"/>
                <a:gd name="T4" fmla="*/ 13 w 39"/>
                <a:gd name="T5" fmla="*/ 19 h 32"/>
                <a:gd name="T6" fmla="*/ 14 w 39"/>
                <a:gd name="T7" fmla="*/ 26 h 32"/>
                <a:gd name="T8" fmla="*/ 18 w 39"/>
                <a:gd name="T9" fmla="*/ 19 h 32"/>
                <a:gd name="T10" fmla="*/ 26 w 39"/>
                <a:gd name="T11" fmla="*/ 28 h 32"/>
                <a:gd name="T12" fmla="*/ 32 w 39"/>
                <a:gd name="T13" fmla="*/ 32 h 32"/>
                <a:gd name="T14" fmla="*/ 24 w 39"/>
                <a:gd name="T15" fmla="*/ 14 h 32"/>
                <a:gd name="T16" fmla="*/ 39 w 39"/>
                <a:gd name="T17" fmla="*/ 5 h 32"/>
                <a:gd name="T18" fmla="*/ 25 w 39"/>
                <a:gd name="T19" fmla="*/ 8 h 32"/>
                <a:gd name="T20" fmla="*/ 10 w 39"/>
                <a:gd name="T21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" h="32">
                  <a:moveTo>
                    <a:pt x="4" y="14"/>
                  </a:moveTo>
                  <a:cubicBezTo>
                    <a:pt x="2" y="16"/>
                    <a:pt x="0" y="19"/>
                    <a:pt x="0" y="22"/>
                  </a:cubicBezTo>
                  <a:cubicBezTo>
                    <a:pt x="4" y="22"/>
                    <a:pt x="9" y="20"/>
                    <a:pt x="13" y="19"/>
                  </a:cubicBezTo>
                  <a:cubicBezTo>
                    <a:pt x="14" y="21"/>
                    <a:pt x="13" y="24"/>
                    <a:pt x="14" y="26"/>
                  </a:cubicBezTo>
                  <a:cubicBezTo>
                    <a:pt x="16" y="24"/>
                    <a:pt x="17" y="21"/>
                    <a:pt x="18" y="19"/>
                  </a:cubicBezTo>
                  <a:cubicBezTo>
                    <a:pt x="22" y="21"/>
                    <a:pt x="26" y="24"/>
                    <a:pt x="26" y="28"/>
                  </a:cubicBezTo>
                  <a:cubicBezTo>
                    <a:pt x="29" y="28"/>
                    <a:pt x="32" y="29"/>
                    <a:pt x="32" y="32"/>
                  </a:cubicBezTo>
                  <a:cubicBezTo>
                    <a:pt x="30" y="27"/>
                    <a:pt x="22" y="19"/>
                    <a:pt x="24" y="14"/>
                  </a:cubicBezTo>
                  <a:cubicBezTo>
                    <a:pt x="26" y="10"/>
                    <a:pt x="35" y="7"/>
                    <a:pt x="39" y="5"/>
                  </a:cubicBezTo>
                  <a:cubicBezTo>
                    <a:pt x="33" y="0"/>
                    <a:pt x="29" y="5"/>
                    <a:pt x="25" y="8"/>
                  </a:cubicBezTo>
                  <a:cubicBezTo>
                    <a:pt x="19" y="12"/>
                    <a:pt x="16" y="8"/>
                    <a:pt x="10" y="8"/>
                  </a:cubicBezTo>
                </a:path>
              </a:pathLst>
            </a:custGeom>
            <a:solidFill>
              <a:srgbClr val="FAE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447" name="Freeform 339"/>
            <p:cNvSpPr>
              <a:spLocks/>
            </p:cNvSpPr>
            <p:nvPr/>
          </p:nvSpPr>
          <p:spPr bwMode="auto">
            <a:xfrm>
              <a:off x="2465" y="2520"/>
              <a:ext cx="97" cy="65"/>
            </a:xfrm>
            <a:custGeom>
              <a:avLst/>
              <a:gdLst>
                <a:gd name="T0" fmla="*/ 8 w 43"/>
                <a:gd name="T1" fmla="*/ 0 h 29"/>
                <a:gd name="T2" fmla="*/ 0 w 43"/>
                <a:gd name="T3" fmla="*/ 11 h 29"/>
                <a:gd name="T4" fmla="*/ 9 w 43"/>
                <a:gd name="T5" fmla="*/ 11 h 29"/>
                <a:gd name="T6" fmla="*/ 10 w 43"/>
                <a:gd name="T7" fmla="*/ 18 h 29"/>
                <a:gd name="T8" fmla="*/ 29 w 43"/>
                <a:gd name="T9" fmla="*/ 28 h 29"/>
                <a:gd name="T10" fmla="*/ 37 w 43"/>
                <a:gd name="T11" fmla="*/ 24 h 29"/>
                <a:gd name="T12" fmla="*/ 23 w 43"/>
                <a:gd name="T13" fmla="*/ 10 h 29"/>
                <a:gd name="T14" fmla="*/ 43 w 43"/>
                <a:gd name="T15" fmla="*/ 9 h 29"/>
                <a:gd name="T16" fmla="*/ 33 w 43"/>
                <a:gd name="T17" fmla="*/ 4 h 29"/>
                <a:gd name="T18" fmla="*/ 20 w 43"/>
                <a:gd name="T19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29">
                  <a:moveTo>
                    <a:pt x="8" y="0"/>
                  </a:moveTo>
                  <a:cubicBezTo>
                    <a:pt x="4" y="2"/>
                    <a:pt x="2" y="7"/>
                    <a:pt x="0" y="11"/>
                  </a:cubicBezTo>
                  <a:cubicBezTo>
                    <a:pt x="3" y="11"/>
                    <a:pt x="6" y="11"/>
                    <a:pt x="9" y="11"/>
                  </a:cubicBezTo>
                  <a:cubicBezTo>
                    <a:pt x="10" y="13"/>
                    <a:pt x="11" y="15"/>
                    <a:pt x="10" y="18"/>
                  </a:cubicBezTo>
                  <a:cubicBezTo>
                    <a:pt x="23" y="14"/>
                    <a:pt x="28" y="13"/>
                    <a:pt x="29" y="28"/>
                  </a:cubicBezTo>
                  <a:cubicBezTo>
                    <a:pt x="32" y="29"/>
                    <a:pt x="35" y="27"/>
                    <a:pt x="37" y="24"/>
                  </a:cubicBezTo>
                  <a:cubicBezTo>
                    <a:pt x="32" y="20"/>
                    <a:pt x="22" y="18"/>
                    <a:pt x="23" y="10"/>
                  </a:cubicBezTo>
                  <a:cubicBezTo>
                    <a:pt x="25" y="0"/>
                    <a:pt x="37" y="9"/>
                    <a:pt x="43" y="9"/>
                  </a:cubicBezTo>
                  <a:cubicBezTo>
                    <a:pt x="39" y="8"/>
                    <a:pt x="37" y="5"/>
                    <a:pt x="33" y="4"/>
                  </a:cubicBezTo>
                  <a:cubicBezTo>
                    <a:pt x="28" y="3"/>
                    <a:pt x="24" y="3"/>
                    <a:pt x="20" y="2"/>
                  </a:cubicBezTo>
                </a:path>
              </a:pathLst>
            </a:custGeom>
            <a:solidFill>
              <a:srgbClr val="FAE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448" name="Freeform 340"/>
            <p:cNvSpPr>
              <a:spLocks/>
            </p:cNvSpPr>
            <p:nvPr/>
          </p:nvSpPr>
          <p:spPr bwMode="auto">
            <a:xfrm>
              <a:off x="2488" y="2527"/>
              <a:ext cx="27" cy="16"/>
            </a:xfrm>
            <a:custGeom>
              <a:avLst/>
              <a:gdLst>
                <a:gd name="T0" fmla="*/ 0 w 12"/>
                <a:gd name="T1" fmla="*/ 1 h 7"/>
                <a:gd name="T2" fmla="*/ 12 w 12"/>
                <a:gd name="T3" fmla="*/ 5 h 7"/>
                <a:gd name="T4" fmla="*/ 3 w 12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7">
                  <a:moveTo>
                    <a:pt x="0" y="1"/>
                  </a:moveTo>
                  <a:cubicBezTo>
                    <a:pt x="1" y="7"/>
                    <a:pt x="7" y="7"/>
                    <a:pt x="12" y="5"/>
                  </a:cubicBezTo>
                  <a:cubicBezTo>
                    <a:pt x="9" y="1"/>
                    <a:pt x="6" y="0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449" name="Freeform 341"/>
            <p:cNvSpPr>
              <a:spLocks/>
            </p:cNvSpPr>
            <p:nvPr/>
          </p:nvSpPr>
          <p:spPr bwMode="auto">
            <a:xfrm>
              <a:off x="2633" y="2493"/>
              <a:ext cx="126" cy="83"/>
            </a:xfrm>
            <a:custGeom>
              <a:avLst/>
              <a:gdLst>
                <a:gd name="T0" fmla="*/ 11 w 56"/>
                <a:gd name="T1" fmla="*/ 16 h 37"/>
                <a:gd name="T2" fmla="*/ 9 w 56"/>
                <a:gd name="T3" fmla="*/ 23 h 37"/>
                <a:gd name="T4" fmla="*/ 17 w 56"/>
                <a:gd name="T5" fmla="*/ 14 h 37"/>
                <a:gd name="T6" fmla="*/ 29 w 56"/>
                <a:gd name="T7" fmla="*/ 16 h 37"/>
                <a:gd name="T8" fmla="*/ 31 w 56"/>
                <a:gd name="T9" fmla="*/ 12 h 37"/>
                <a:gd name="T10" fmla="*/ 40 w 56"/>
                <a:gd name="T11" fmla="*/ 19 h 37"/>
                <a:gd name="T12" fmla="*/ 43 w 56"/>
                <a:gd name="T13" fmla="*/ 4 h 37"/>
                <a:gd name="T14" fmla="*/ 56 w 56"/>
                <a:gd name="T15" fmla="*/ 0 h 37"/>
                <a:gd name="T16" fmla="*/ 39 w 56"/>
                <a:gd name="T17" fmla="*/ 2 h 37"/>
                <a:gd name="T18" fmla="*/ 29 w 56"/>
                <a:gd name="T19" fmla="*/ 10 h 37"/>
                <a:gd name="T20" fmla="*/ 25 w 56"/>
                <a:gd name="T21" fmla="*/ 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37">
                  <a:moveTo>
                    <a:pt x="11" y="16"/>
                  </a:moveTo>
                  <a:cubicBezTo>
                    <a:pt x="0" y="10"/>
                    <a:pt x="0" y="37"/>
                    <a:pt x="9" y="23"/>
                  </a:cubicBezTo>
                  <a:cubicBezTo>
                    <a:pt x="12" y="19"/>
                    <a:pt x="10" y="14"/>
                    <a:pt x="17" y="14"/>
                  </a:cubicBezTo>
                  <a:cubicBezTo>
                    <a:pt x="20" y="13"/>
                    <a:pt x="25" y="17"/>
                    <a:pt x="29" y="16"/>
                  </a:cubicBezTo>
                  <a:cubicBezTo>
                    <a:pt x="29" y="15"/>
                    <a:pt x="31" y="13"/>
                    <a:pt x="31" y="12"/>
                  </a:cubicBezTo>
                  <a:cubicBezTo>
                    <a:pt x="33" y="16"/>
                    <a:pt x="36" y="18"/>
                    <a:pt x="40" y="19"/>
                  </a:cubicBezTo>
                  <a:cubicBezTo>
                    <a:pt x="38" y="15"/>
                    <a:pt x="37" y="6"/>
                    <a:pt x="43" y="4"/>
                  </a:cubicBezTo>
                  <a:cubicBezTo>
                    <a:pt x="47" y="1"/>
                    <a:pt x="51" y="6"/>
                    <a:pt x="56" y="0"/>
                  </a:cubicBezTo>
                  <a:cubicBezTo>
                    <a:pt x="50" y="2"/>
                    <a:pt x="45" y="2"/>
                    <a:pt x="39" y="2"/>
                  </a:cubicBezTo>
                  <a:cubicBezTo>
                    <a:pt x="30" y="1"/>
                    <a:pt x="33" y="3"/>
                    <a:pt x="29" y="10"/>
                  </a:cubicBezTo>
                  <a:cubicBezTo>
                    <a:pt x="28" y="9"/>
                    <a:pt x="26" y="8"/>
                    <a:pt x="25" y="8"/>
                  </a:cubicBezTo>
                </a:path>
              </a:pathLst>
            </a:custGeom>
            <a:solidFill>
              <a:srgbClr val="FAE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450" name="Freeform 342"/>
            <p:cNvSpPr>
              <a:spLocks/>
            </p:cNvSpPr>
            <p:nvPr/>
          </p:nvSpPr>
          <p:spPr bwMode="auto">
            <a:xfrm>
              <a:off x="2748" y="2509"/>
              <a:ext cx="81" cy="65"/>
            </a:xfrm>
            <a:custGeom>
              <a:avLst/>
              <a:gdLst>
                <a:gd name="T0" fmla="*/ 0 w 36"/>
                <a:gd name="T1" fmla="*/ 29 h 29"/>
                <a:gd name="T2" fmla="*/ 6 w 36"/>
                <a:gd name="T3" fmla="*/ 20 h 29"/>
                <a:gd name="T4" fmla="*/ 16 w 36"/>
                <a:gd name="T5" fmla="*/ 16 h 29"/>
                <a:gd name="T6" fmla="*/ 16 w 36"/>
                <a:gd name="T7" fmla="*/ 0 h 29"/>
                <a:gd name="T8" fmla="*/ 16 w 36"/>
                <a:gd name="T9" fmla="*/ 9 h 29"/>
                <a:gd name="T10" fmla="*/ 28 w 36"/>
                <a:gd name="T11" fmla="*/ 8 h 29"/>
                <a:gd name="T12" fmla="*/ 19 w 36"/>
                <a:gd name="T13" fmla="*/ 21 h 29"/>
                <a:gd name="T14" fmla="*/ 14 w 36"/>
                <a:gd name="T15" fmla="*/ 2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29">
                  <a:moveTo>
                    <a:pt x="0" y="29"/>
                  </a:moveTo>
                  <a:cubicBezTo>
                    <a:pt x="1" y="28"/>
                    <a:pt x="4" y="22"/>
                    <a:pt x="6" y="20"/>
                  </a:cubicBezTo>
                  <a:cubicBezTo>
                    <a:pt x="10" y="16"/>
                    <a:pt x="12" y="19"/>
                    <a:pt x="16" y="16"/>
                  </a:cubicBezTo>
                  <a:cubicBezTo>
                    <a:pt x="12" y="12"/>
                    <a:pt x="6" y="0"/>
                    <a:pt x="16" y="0"/>
                  </a:cubicBezTo>
                  <a:cubicBezTo>
                    <a:pt x="16" y="3"/>
                    <a:pt x="14" y="7"/>
                    <a:pt x="16" y="9"/>
                  </a:cubicBezTo>
                  <a:cubicBezTo>
                    <a:pt x="19" y="11"/>
                    <a:pt x="25" y="6"/>
                    <a:pt x="28" y="8"/>
                  </a:cubicBezTo>
                  <a:cubicBezTo>
                    <a:pt x="36" y="14"/>
                    <a:pt x="13" y="13"/>
                    <a:pt x="19" y="21"/>
                  </a:cubicBezTo>
                  <a:cubicBezTo>
                    <a:pt x="18" y="22"/>
                    <a:pt x="15" y="22"/>
                    <a:pt x="14" y="23"/>
                  </a:cubicBezTo>
                </a:path>
              </a:pathLst>
            </a:custGeom>
            <a:solidFill>
              <a:srgbClr val="FAE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451" name="Freeform 343"/>
            <p:cNvSpPr>
              <a:spLocks/>
            </p:cNvSpPr>
            <p:nvPr/>
          </p:nvSpPr>
          <p:spPr bwMode="auto">
            <a:xfrm>
              <a:off x="2775" y="2404"/>
              <a:ext cx="60" cy="74"/>
            </a:xfrm>
            <a:custGeom>
              <a:avLst/>
              <a:gdLst>
                <a:gd name="T0" fmla="*/ 0 w 27"/>
                <a:gd name="T1" fmla="*/ 10 h 33"/>
                <a:gd name="T2" fmla="*/ 10 w 27"/>
                <a:gd name="T3" fmla="*/ 3 h 33"/>
                <a:gd name="T4" fmla="*/ 20 w 27"/>
                <a:gd name="T5" fmla="*/ 6 h 33"/>
                <a:gd name="T6" fmla="*/ 27 w 27"/>
                <a:gd name="T7" fmla="*/ 24 h 33"/>
                <a:gd name="T8" fmla="*/ 25 w 27"/>
                <a:gd name="T9" fmla="*/ 20 h 33"/>
                <a:gd name="T10" fmla="*/ 20 w 27"/>
                <a:gd name="T11" fmla="*/ 29 h 33"/>
                <a:gd name="T12" fmla="*/ 3 w 27"/>
                <a:gd name="T13" fmla="*/ 33 h 33"/>
                <a:gd name="T14" fmla="*/ 13 w 27"/>
                <a:gd name="T15" fmla="*/ 26 h 33"/>
                <a:gd name="T16" fmla="*/ 23 w 27"/>
                <a:gd name="T17" fmla="*/ 19 h 33"/>
                <a:gd name="T18" fmla="*/ 12 w 27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33">
                  <a:moveTo>
                    <a:pt x="0" y="10"/>
                  </a:moveTo>
                  <a:cubicBezTo>
                    <a:pt x="0" y="9"/>
                    <a:pt x="7" y="4"/>
                    <a:pt x="10" y="3"/>
                  </a:cubicBezTo>
                  <a:cubicBezTo>
                    <a:pt x="16" y="1"/>
                    <a:pt x="16" y="2"/>
                    <a:pt x="20" y="6"/>
                  </a:cubicBezTo>
                  <a:cubicBezTo>
                    <a:pt x="26" y="11"/>
                    <a:pt x="27" y="15"/>
                    <a:pt x="27" y="24"/>
                  </a:cubicBezTo>
                  <a:cubicBezTo>
                    <a:pt x="27" y="24"/>
                    <a:pt x="26" y="21"/>
                    <a:pt x="25" y="20"/>
                  </a:cubicBezTo>
                  <a:cubicBezTo>
                    <a:pt x="22" y="21"/>
                    <a:pt x="20" y="25"/>
                    <a:pt x="20" y="29"/>
                  </a:cubicBezTo>
                  <a:cubicBezTo>
                    <a:pt x="16" y="20"/>
                    <a:pt x="7" y="28"/>
                    <a:pt x="3" y="33"/>
                  </a:cubicBezTo>
                  <a:cubicBezTo>
                    <a:pt x="6" y="28"/>
                    <a:pt x="8" y="27"/>
                    <a:pt x="13" y="26"/>
                  </a:cubicBezTo>
                  <a:cubicBezTo>
                    <a:pt x="17" y="24"/>
                    <a:pt x="22" y="25"/>
                    <a:pt x="23" y="19"/>
                  </a:cubicBezTo>
                  <a:cubicBezTo>
                    <a:pt x="24" y="12"/>
                    <a:pt x="1" y="6"/>
                    <a:pt x="12" y="0"/>
                  </a:cubicBezTo>
                </a:path>
              </a:pathLst>
            </a:custGeom>
            <a:solidFill>
              <a:srgbClr val="FAE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452" name="Freeform 344"/>
            <p:cNvSpPr>
              <a:spLocks/>
            </p:cNvSpPr>
            <p:nvPr/>
          </p:nvSpPr>
          <p:spPr bwMode="auto">
            <a:xfrm>
              <a:off x="2443" y="2738"/>
              <a:ext cx="58" cy="90"/>
            </a:xfrm>
            <a:custGeom>
              <a:avLst/>
              <a:gdLst>
                <a:gd name="T0" fmla="*/ 8 w 26"/>
                <a:gd name="T1" fmla="*/ 5 h 40"/>
                <a:gd name="T2" fmla="*/ 1 w 26"/>
                <a:gd name="T3" fmla="*/ 15 h 40"/>
                <a:gd name="T4" fmla="*/ 9 w 26"/>
                <a:gd name="T5" fmla="*/ 21 h 40"/>
                <a:gd name="T6" fmla="*/ 15 w 26"/>
                <a:gd name="T7" fmla="*/ 40 h 40"/>
                <a:gd name="T8" fmla="*/ 26 w 26"/>
                <a:gd name="T9" fmla="*/ 7 h 40"/>
                <a:gd name="T10" fmla="*/ 12 w 26"/>
                <a:gd name="T11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40">
                  <a:moveTo>
                    <a:pt x="8" y="5"/>
                  </a:moveTo>
                  <a:cubicBezTo>
                    <a:pt x="4" y="8"/>
                    <a:pt x="0" y="10"/>
                    <a:pt x="1" y="15"/>
                  </a:cubicBezTo>
                  <a:cubicBezTo>
                    <a:pt x="1" y="20"/>
                    <a:pt x="7" y="19"/>
                    <a:pt x="9" y="21"/>
                  </a:cubicBezTo>
                  <a:cubicBezTo>
                    <a:pt x="14" y="26"/>
                    <a:pt x="6" y="35"/>
                    <a:pt x="15" y="40"/>
                  </a:cubicBezTo>
                  <a:cubicBezTo>
                    <a:pt x="6" y="28"/>
                    <a:pt x="5" y="0"/>
                    <a:pt x="26" y="7"/>
                  </a:cubicBezTo>
                  <a:cubicBezTo>
                    <a:pt x="20" y="0"/>
                    <a:pt x="18" y="4"/>
                    <a:pt x="12" y="5"/>
                  </a:cubicBezTo>
                </a:path>
              </a:pathLst>
            </a:custGeom>
            <a:solidFill>
              <a:srgbClr val="FAE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453" name="Freeform 345"/>
            <p:cNvSpPr>
              <a:spLocks/>
            </p:cNvSpPr>
            <p:nvPr/>
          </p:nvSpPr>
          <p:spPr bwMode="auto">
            <a:xfrm>
              <a:off x="2387" y="2657"/>
              <a:ext cx="40" cy="36"/>
            </a:xfrm>
            <a:custGeom>
              <a:avLst/>
              <a:gdLst>
                <a:gd name="T0" fmla="*/ 6 w 18"/>
                <a:gd name="T1" fmla="*/ 0 h 16"/>
                <a:gd name="T2" fmla="*/ 2 w 18"/>
                <a:gd name="T3" fmla="*/ 16 h 16"/>
                <a:gd name="T4" fmla="*/ 4 w 18"/>
                <a:gd name="T5" fmla="*/ 16 h 16"/>
                <a:gd name="T6" fmla="*/ 8 w 18"/>
                <a:gd name="T7" fmla="*/ 5 h 16"/>
                <a:gd name="T8" fmla="*/ 18 w 18"/>
                <a:gd name="T9" fmla="*/ 7 h 16"/>
                <a:gd name="T10" fmla="*/ 7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6" y="0"/>
                  </a:moveTo>
                  <a:cubicBezTo>
                    <a:pt x="0" y="3"/>
                    <a:pt x="1" y="11"/>
                    <a:pt x="2" y="16"/>
                  </a:cubicBezTo>
                  <a:cubicBezTo>
                    <a:pt x="2" y="16"/>
                    <a:pt x="3" y="16"/>
                    <a:pt x="4" y="16"/>
                  </a:cubicBezTo>
                  <a:cubicBezTo>
                    <a:pt x="5" y="13"/>
                    <a:pt x="4" y="6"/>
                    <a:pt x="8" y="5"/>
                  </a:cubicBezTo>
                  <a:cubicBezTo>
                    <a:pt x="12" y="3"/>
                    <a:pt x="15" y="12"/>
                    <a:pt x="18" y="7"/>
                  </a:cubicBezTo>
                  <a:cubicBezTo>
                    <a:pt x="15" y="5"/>
                    <a:pt x="6" y="4"/>
                    <a:pt x="7" y="0"/>
                  </a:cubicBezTo>
                </a:path>
              </a:pathLst>
            </a:custGeom>
            <a:solidFill>
              <a:srgbClr val="FAE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454" name="Freeform 346"/>
            <p:cNvSpPr>
              <a:spLocks/>
            </p:cNvSpPr>
            <p:nvPr/>
          </p:nvSpPr>
          <p:spPr bwMode="auto">
            <a:xfrm>
              <a:off x="2339" y="2875"/>
              <a:ext cx="75" cy="74"/>
            </a:xfrm>
            <a:custGeom>
              <a:avLst/>
              <a:gdLst>
                <a:gd name="T0" fmla="*/ 10 w 33"/>
                <a:gd name="T1" fmla="*/ 1 h 33"/>
                <a:gd name="T2" fmla="*/ 0 w 33"/>
                <a:gd name="T3" fmla="*/ 11 h 33"/>
                <a:gd name="T4" fmla="*/ 10 w 33"/>
                <a:gd name="T5" fmla="*/ 9 h 33"/>
                <a:gd name="T6" fmla="*/ 16 w 33"/>
                <a:gd name="T7" fmla="*/ 16 h 33"/>
                <a:gd name="T8" fmla="*/ 25 w 33"/>
                <a:gd name="T9" fmla="*/ 32 h 33"/>
                <a:gd name="T10" fmla="*/ 21 w 33"/>
                <a:gd name="T11" fmla="*/ 9 h 33"/>
                <a:gd name="T12" fmla="*/ 28 w 33"/>
                <a:gd name="T13" fmla="*/ 21 h 33"/>
                <a:gd name="T14" fmla="*/ 33 w 33"/>
                <a:gd name="T15" fmla="*/ 14 h 33"/>
                <a:gd name="T16" fmla="*/ 33 w 33"/>
                <a:gd name="T17" fmla="*/ 15 h 33"/>
                <a:gd name="T18" fmla="*/ 15 w 33"/>
                <a:gd name="T19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33">
                  <a:moveTo>
                    <a:pt x="10" y="1"/>
                  </a:moveTo>
                  <a:cubicBezTo>
                    <a:pt x="6" y="3"/>
                    <a:pt x="2" y="7"/>
                    <a:pt x="0" y="11"/>
                  </a:cubicBezTo>
                  <a:cubicBezTo>
                    <a:pt x="4" y="14"/>
                    <a:pt x="6" y="9"/>
                    <a:pt x="10" y="9"/>
                  </a:cubicBezTo>
                  <a:cubicBezTo>
                    <a:pt x="14" y="9"/>
                    <a:pt x="15" y="13"/>
                    <a:pt x="16" y="16"/>
                  </a:cubicBezTo>
                  <a:cubicBezTo>
                    <a:pt x="18" y="23"/>
                    <a:pt x="14" y="33"/>
                    <a:pt x="25" y="32"/>
                  </a:cubicBezTo>
                  <a:cubicBezTo>
                    <a:pt x="19" y="28"/>
                    <a:pt x="14" y="14"/>
                    <a:pt x="21" y="9"/>
                  </a:cubicBezTo>
                  <a:cubicBezTo>
                    <a:pt x="24" y="13"/>
                    <a:pt x="26" y="16"/>
                    <a:pt x="28" y="21"/>
                  </a:cubicBezTo>
                  <a:cubicBezTo>
                    <a:pt x="29" y="18"/>
                    <a:pt x="30" y="15"/>
                    <a:pt x="33" y="14"/>
                  </a:cubicBezTo>
                  <a:cubicBezTo>
                    <a:pt x="33" y="14"/>
                    <a:pt x="33" y="15"/>
                    <a:pt x="33" y="15"/>
                  </a:cubicBezTo>
                  <a:cubicBezTo>
                    <a:pt x="30" y="10"/>
                    <a:pt x="21" y="0"/>
                    <a:pt x="15" y="2"/>
                  </a:cubicBezTo>
                </a:path>
              </a:pathLst>
            </a:custGeom>
            <a:solidFill>
              <a:srgbClr val="FAE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455" name="Freeform 347"/>
            <p:cNvSpPr>
              <a:spLocks/>
            </p:cNvSpPr>
            <p:nvPr/>
          </p:nvSpPr>
          <p:spPr bwMode="auto">
            <a:xfrm>
              <a:off x="2593" y="2947"/>
              <a:ext cx="63" cy="20"/>
            </a:xfrm>
            <a:custGeom>
              <a:avLst/>
              <a:gdLst>
                <a:gd name="T0" fmla="*/ 2 w 28"/>
                <a:gd name="T1" fmla="*/ 8 h 9"/>
                <a:gd name="T2" fmla="*/ 7 w 28"/>
                <a:gd name="T3" fmla="*/ 3 h 9"/>
                <a:gd name="T4" fmla="*/ 13 w 28"/>
                <a:gd name="T5" fmla="*/ 4 h 9"/>
                <a:gd name="T6" fmla="*/ 20 w 28"/>
                <a:gd name="T7" fmla="*/ 6 h 9"/>
                <a:gd name="T8" fmla="*/ 27 w 28"/>
                <a:gd name="T9" fmla="*/ 9 h 9"/>
                <a:gd name="T10" fmla="*/ 5 w 28"/>
                <a:gd name="T11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9">
                  <a:moveTo>
                    <a:pt x="2" y="8"/>
                  </a:moveTo>
                  <a:cubicBezTo>
                    <a:pt x="0" y="9"/>
                    <a:pt x="5" y="4"/>
                    <a:pt x="7" y="3"/>
                  </a:cubicBezTo>
                  <a:cubicBezTo>
                    <a:pt x="13" y="0"/>
                    <a:pt x="9" y="2"/>
                    <a:pt x="13" y="4"/>
                  </a:cubicBezTo>
                  <a:cubicBezTo>
                    <a:pt x="17" y="7"/>
                    <a:pt x="16" y="6"/>
                    <a:pt x="20" y="6"/>
                  </a:cubicBezTo>
                  <a:cubicBezTo>
                    <a:pt x="24" y="5"/>
                    <a:pt x="28" y="3"/>
                    <a:pt x="27" y="9"/>
                  </a:cubicBezTo>
                  <a:cubicBezTo>
                    <a:pt x="22" y="8"/>
                    <a:pt x="8" y="5"/>
                    <a:pt x="5" y="8"/>
                  </a:cubicBezTo>
                </a:path>
              </a:pathLst>
            </a:custGeom>
            <a:solidFill>
              <a:srgbClr val="FAE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456" name="Freeform 348"/>
            <p:cNvSpPr>
              <a:spLocks/>
            </p:cNvSpPr>
            <p:nvPr/>
          </p:nvSpPr>
          <p:spPr bwMode="auto">
            <a:xfrm>
              <a:off x="2710" y="2922"/>
              <a:ext cx="76" cy="58"/>
            </a:xfrm>
            <a:custGeom>
              <a:avLst/>
              <a:gdLst>
                <a:gd name="T0" fmla="*/ 7 w 34"/>
                <a:gd name="T1" fmla="*/ 11 h 26"/>
                <a:gd name="T2" fmla="*/ 0 w 34"/>
                <a:gd name="T3" fmla="*/ 15 h 26"/>
                <a:gd name="T4" fmla="*/ 9 w 34"/>
                <a:gd name="T5" fmla="*/ 25 h 26"/>
                <a:gd name="T6" fmla="*/ 27 w 34"/>
                <a:gd name="T7" fmla="*/ 26 h 26"/>
                <a:gd name="T8" fmla="*/ 14 w 34"/>
                <a:gd name="T9" fmla="*/ 22 h 26"/>
                <a:gd name="T10" fmla="*/ 13 w 34"/>
                <a:gd name="T11" fmla="*/ 10 h 26"/>
                <a:gd name="T12" fmla="*/ 34 w 34"/>
                <a:gd name="T13" fmla="*/ 14 h 26"/>
                <a:gd name="T14" fmla="*/ 27 w 34"/>
                <a:gd name="T15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6">
                  <a:moveTo>
                    <a:pt x="7" y="11"/>
                  </a:moveTo>
                  <a:cubicBezTo>
                    <a:pt x="7" y="9"/>
                    <a:pt x="0" y="11"/>
                    <a:pt x="0" y="15"/>
                  </a:cubicBezTo>
                  <a:cubicBezTo>
                    <a:pt x="8" y="12"/>
                    <a:pt x="8" y="19"/>
                    <a:pt x="9" y="25"/>
                  </a:cubicBezTo>
                  <a:cubicBezTo>
                    <a:pt x="15" y="24"/>
                    <a:pt x="22" y="25"/>
                    <a:pt x="27" y="26"/>
                  </a:cubicBezTo>
                  <a:cubicBezTo>
                    <a:pt x="24" y="26"/>
                    <a:pt x="17" y="25"/>
                    <a:pt x="14" y="22"/>
                  </a:cubicBezTo>
                  <a:cubicBezTo>
                    <a:pt x="13" y="20"/>
                    <a:pt x="11" y="12"/>
                    <a:pt x="13" y="10"/>
                  </a:cubicBezTo>
                  <a:cubicBezTo>
                    <a:pt x="19" y="0"/>
                    <a:pt x="28" y="17"/>
                    <a:pt x="34" y="14"/>
                  </a:cubicBezTo>
                  <a:cubicBezTo>
                    <a:pt x="34" y="10"/>
                    <a:pt x="29" y="7"/>
                    <a:pt x="27" y="8"/>
                  </a:cubicBezTo>
                </a:path>
              </a:pathLst>
            </a:custGeom>
            <a:solidFill>
              <a:srgbClr val="FAE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457" name="Freeform 349"/>
            <p:cNvSpPr>
              <a:spLocks/>
            </p:cNvSpPr>
            <p:nvPr/>
          </p:nvSpPr>
          <p:spPr bwMode="auto">
            <a:xfrm>
              <a:off x="2858" y="2962"/>
              <a:ext cx="65" cy="50"/>
            </a:xfrm>
            <a:custGeom>
              <a:avLst/>
              <a:gdLst>
                <a:gd name="T0" fmla="*/ 0 w 29"/>
                <a:gd name="T1" fmla="*/ 4 h 22"/>
                <a:gd name="T2" fmla="*/ 11 w 29"/>
                <a:gd name="T3" fmla="*/ 1 h 22"/>
                <a:gd name="T4" fmla="*/ 18 w 29"/>
                <a:gd name="T5" fmla="*/ 10 h 22"/>
                <a:gd name="T6" fmla="*/ 28 w 29"/>
                <a:gd name="T7" fmla="*/ 8 h 22"/>
                <a:gd name="T8" fmla="*/ 11 w 29"/>
                <a:gd name="T9" fmla="*/ 22 h 22"/>
                <a:gd name="T10" fmla="*/ 9 w 29"/>
                <a:gd name="T11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2">
                  <a:moveTo>
                    <a:pt x="0" y="4"/>
                  </a:moveTo>
                  <a:cubicBezTo>
                    <a:pt x="2" y="0"/>
                    <a:pt x="7" y="0"/>
                    <a:pt x="11" y="1"/>
                  </a:cubicBezTo>
                  <a:cubicBezTo>
                    <a:pt x="18" y="3"/>
                    <a:pt x="17" y="4"/>
                    <a:pt x="18" y="10"/>
                  </a:cubicBezTo>
                  <a:cubicBezTo>
                    <a:pt x="22" y="11"/>
                    <a:pt x="25" y="9"/>
                    <a:pt x="28" y="8"/>
                  </a:cubicBezTo>
                  <a:cubicBezTo>
                    <a:pt x="29" y="18"/>
                    <a:pt x="14" y="12"/>
                    <a:pt x="11" y="22"/>
                  </a:cubicBezTo>
                  <a:cubicBezTo>
                    <a:pt x="14" y="13"/>
                    <a:pt x="18" y="10"/>
                    <a:pt x="9" y="4"/>
                  </a:cubicBezTo>
                </a:path>
              </a:pathLst>
            </a:custGeom>
            <a:solidFill>
              <a:srgbClr val="FAE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458" name="Freeform 350"/>
            <p:cNvSpPr>
              <a:spLocks/>
            </p:cNvSpPr>
            <p:nvPr/>
          </p:nvSpPr>
          <p:spPr bwMode="auto">
            <a:xfrm>
              <a:off x="2627" y="3030"/>
              <a:ext cx="98" cy="89"/>
            </a:xfrm>
            <a:custGeom>
              <a:avLst/>
              <a:gdLst>
                <a:gd name="T0" fmla="*/ 12 w 44"/>
                <a:gd name="T1" fmla="*/ 4 h 40"/>
                <a:gd name="T2" fmla="*/ 1 w 44"/>
                <a:gd name="T3" fmla="*/ 9 h 40"/>
                <a:gd name="T4" fmla="*/ 12 w 44"/>
                <a:gd name="T5" fmla="*/ 13 h 40"/>
                <a:gd name="T6" fmla="*/ 13 w 44"/>
                <a:gd name="T7" fmla="*/ 23 h 40"/>
                <a:gd name="T8" fmla="*/ 18 w 44"/>
                <a:gd name="T9" fmla="*/ 31 h 40"/>
                <a:gd name="T10" fmla="*/ 14 w 44"/>
                <a:gd name="T11" fmla="*/ 39 h 40"/>
                <a:gd name="T12" fmla="*/ 29 w 44"/>
                <a:gd name="T13" fmla="*/ 39 h 40"/>
                <a:gd name="T14" fmla="*/ 19 w 44"/>
                <a:gd name="T15" fmla="*/ 23 h 40"/>
                <a:gd name="T16" fmla="*/ 31 w 44"/>
                <a:gd name="T17" fmla="*/ 13 h 40"/>
                <a:gd name="T18" fmla="*/ 35 w 44"/>
                <a:gd name="T19" fmla="*/ 19 h 40"/>
                <a:gd name="T20" fmla="*/ 44 w 44"/>
                <a:gd name="T21" fmla="*/ 13 h 40"/>
                <a:gd name="T22" fmla="*/ 29 w 44"/>
                <a:gd name="T23" fmla="*/ 9 h 40"/>
                <a:gd name="T24" fmla="*/ 17 w 44"/>
                <a:gd name="T25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40">
                  <a:moveTo>
                    <a:pt x="12" y="4"/>
                  </a:moveTo>
                  <a:cubicBezTo>
                    <a:pt x="8" y="0"/>
                    <a:pt x="0" y="2"/>
                    <a:pt x="1" y="9"/>
                  </a:cubicBezTo>
                  <a:cubicBezTo>
                    <a:pt x="4" y="10"/>
                    <a:pt x="9" y="10"/>
                    <a:pt x="12" y="13"/>
                  </a:cubicBezTo>
                  <a:cubicBezTo>
                    <a:pt x="14" y="16"/>
                    <a:pt x="12" y="20"/>
                    <a:pt x="13" y="23"/>
                  </a:cubicBezTo>
                  <a:cubicBezTo>
                    <a:pt x="14" y="26"/>
                    <a:pt x="19" y="26"/>
                    <a:pt x="18" y="31"/>
                  </a:cubicBezTo>
                  <a:cubicBezTo>
                    <a:pt x="18" y="34"/>
                    <a:pt x="14" y="34"/>
                    <a:pt x="14" y="39"/>
                  </a:cubicBezTo>
                  <a:cubicBezTo>
                    <a:pt x="19" y="40"/>
                    <a:pt x="24" y="35"/>
                    <a:pt x="29" y="39"/>
                  </a:cubicBezTo>
                  <a:cubicBezTo>
                    <a:pt x="25" y="34"/>
                    <a:pt x="19" y="30"/>
                    <a:pt x="19" y="23"/>
                  </a:cubicBezTo>
                  <a:cubicBezTo>
                    <a:pt x="20" y="15"/>
                    <a:pt x="25" y="15"/>
                    <a:pt x="31" y="13"/>
                  </a:cubicBezTo>
                  <a:cubicBezTo>
                    <a:pt x="33" y="15"/>
                    <a:pt x="33" y="18"/>
                    <a:pt x="35" y="19"/>
                  </a:cubicBezTo>
                  <a:cubicBezTo>
                    <a:pt x="38" y="18"/>
                    <a:pt x="40" y="14"/>
                    <a:pt x="44" y="13"/>
                  </a:cubicBezTo>
                  <a:cubicBezTo>
                    <a:pt x="37" y="18"/>
                    <a:pt x="34" y="10"/>
                    <a:pt x="29" y="9"/>
                  </a:cubicBezTo>
                  <a:cubicBezTo>
                    <a:pt x="25" y="9"/>
                    <a:pt x="16" y="17"/>
                    <a:pt x="17" y="7"/>
                  </a:cubicBezTo>
                </a:path>
              </a:pathLst>
            </a:custGeom>
            <a:solidFill>
              <a:srgbClr val="FAE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459" name="Freeform 351"/>
            <p:cNvSpPr>
              <a:spLocks/>
            </p:cNvSpPr>
            <p:nvPr/>
          </p:nvSpPr>
          <p:spPr bwMode="auto">
            <a:xfrm>
              <a:off x="2734" y="3135"/>
              <a:ext cx="70" cy="56"/>
            </a:xfrm>
            <a:custGeom>
              <a:avLst/>
              <a:gdLst>
                <a:gd name="T0" fmla="*/ 0 w 31"/>
                <a:gd name="T1" fmla="*/ 2 h 25"/>
                <a:gd name="T2" fmla="*/ 15 w 31"/>
                <a:gd name="T3" fmla="*/ 6 h 25"/>
                <a:gd name="T4" fmla="*/ 22 w 31"/>
                <a:gd name="T5" fmla="*/ 17 h 25"/>
                <a:gd name="T6" fmla="*/ 28 w 31"/>
                <a:gd name="T7" fmla="*/ 18 h 25"/>
                <a:gd name="T8" fmla="*/ 28 w 31"/>
                <a:gd name="T9" fmla="*/ 24 h 25"/>
                <a:gd name="T10" fmla="*/ 14 w 31"/>
                <a:gd name="T11" fmla="*/ 14 h 25"/>
                <a:gd name="T12" fmla="*/ 6 w 31"/>
                <a:gd name="T13" fmla="*/ 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5">
                  <a:moveTo>
                    <a:pt x="0" y="2"/>
                  </a:moveTo>
                  <a:cubicBezTo>
                    <a:pt x="3" y="4"/>
                    <a:pt x="11" y="0"/>
                    <a:pt x="15" y="6"/>
                  </a:cubicBezTo>
                  <a:cubicBezTo>
                    <a:pt x="19" y="10"/>
                    <a:pt x="15" y="14"/>
                    <a:pt x="22" y="17"/>
                  </a:cubicBezTo>
                  <a:cubicBezTo>
                    <a:pt x="24" y="18"/>
                    <a:pt x="26" y="16"/>
                    <a:pt x="28" y="18"/>
                  </a:cubicBezTo>
                  <a:cubicBezTo>
                    <a:pt x="30" y="21"/>
                    <a:pt x="31" y="24"/>
                    <a:pt x="28" y="24"/>
                  </a:cubicBezTo>
                  <a:cubicBezTo>
                    <a:pt x="26" y="25"/>
                    <a:pt x="14" y="16"/>
                    <a:pt x="14" y="14"/>
                  </a:cubicBezTo>
                  <a:cubicBezTo>
                    <a:pt x="11" y="16"/>
                    <a:pt x="5" y="8"/>
                    <a:pt x="6" y="4"/>
                  </a:cubicBezTo>
                </a:path>
              </a:pathLst>
            </a:custGeom>
            <a:solidFill>
              <a:srgbClr val="FAE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460" name="Freeform 352"/>
            <p:cNvSpPr>
              <a:spLocks/>
            </p:cNvSpPr>
            <p:nvPr/>
          </p:nvSpPr>
          <p:spPr bwMode="auto">
            <a:xfrm>
              <a:off x="2889" y="3202"/>
              <a:ext cx="86" cy="30"/>
            </a:xfrm>
            <a:custGeom>
              <a:avLst/>
              <a:gdLst>
                <a:gd name="T0" fmla="*/ 1 w 38"/>
                <a:gd name="T1" fmla="*/ 6 h 13"/>
                <a:gd name="T2" fmla="*/ 0 w 38"/>
                <a:gd name="T3" fmla="*/ 7 h 13"/>
                <a:gd name="T4" fmla="*/ 9 w 38"/>
                <a:gd name="T5" fmla="*/ 0 h 13"/>
                <a:gd name="T6" fmla="*/ 21 w 38"/>
                <a:gd name="T7" fmla="*/ 6 h 13"/>
                <a:gd name="T8" fmla="*/ 32 w 38"/>
                <a:gd name="T9" fmla="*/ 6 h 13"/>
                <a:gd name="T10" fmla="*/ 38 w 38"/>
                <a:gd name="T11" fmla="*/ 13 h 13"/>
                <a:gd name="T12" fmla="*/ 25 w 38"/>
                <a:gd name="T13" fmla="*/ 13 h 13"/>
                <a:gd name="T14" fmla="*/ 21 w 38"/>
                <a:gd name="T15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13">
                  <a:moveTo>
                    <a:pt x="1" y="6"/>
                  </a:moveTo>
                  <a:cubicBezTo>
                    <a:pt x="1" y="6"/>
                    <a:pt x="0" y="6"/>
                    <a:pt x="0" y="7"/>
                  </a:cubicBezTo>
                  <a:cubicBezTo>
                    <a:pt x="3" y="5"/>
                    <a:pt x="6" y="1"/>
                    <a:pt x="9" y="0"/>
                  </a:cubicBezTo>
                  <a:cubicBezTo>
                    <a:pt x="14" y="0"/>
                    <a:pt x="16" y="5"/>
                    <a:pt x="21" y="6"/>
                  </a:cubicBezTo>
                  <a:cubicBezTo>
                    <a:pt x="25" y="6"/>
                    <a:pt x="28" y="4"/>
                    <a:pt x="32" y="6"/>
                  </a:cubicBezTo>
                  <a:cubicBezTo>
                    <a:pt x="37" y="7"/>
                    <a:pt x="36" y="8"/>
                    <a:pt x="38" y="13"/>
                  </a:cubicBezTo>
                  <a:cubicBezTo>
                    <a:pt x="36" y="9"/>
                    <a:pt x="27" y="8"/>
                    <a:pt x="25" y="13"/>
                  </a:cubicBezTo>
                  <a:cubicBezTo>
                    <a:pt x="21" y="12"/>
                    <a:pt x="24" y="7"/>
                    <a:pt x="21" y="7"/>
                  </a:cubicBezTo>
                </a:path>
              </a:pathLst>
            </a:custGeom>
            <a:solidFill>
              <a:srgbClr val="FAE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461" name="Freeform 353"/>
            <p:cNvSpPr>
              <a:spLocks/>
            </p:cNvSpPr>
            <p:nvPr/>
          </p:nvSpPr>
          <p:spPr bwMode="auto">
            <a:xfrm>
              <a:off x="2909" y="3294"/>
              <a:ext cx="68" cy="59"/>
            </a:xfrm>
            <a:custGeom>
              <a:avLst/>
              <a:gdLst>
                <a:gd name="T0" fmla="*/ 0 w 30"/>
                <a:gd name="T1" fmla="*/ 1 h 26"/>
                <a:gd name="T2" fmla="*/ 7 w 30"/>
                <a:gd name="T3" fmla="*/ 1 h 26"/>
                <a:gd name="T4" fmla="*/ 8 w 30"/>
                <a:gd name="T5" fmla="*/ 9 h 26"/>
                <a:gd name="T6" fmla="*/ 24 w 30"/>
                <a:gd name="T7" fmla="*/ 17 h 26"/>
                <a:gd name="T8" fmla="*/ 18 w 30"/>
                <a:gd name="T9" fmla="*/ 23 h 26"/>
                <a:gd name="T10" fmla="*/ 6 w 30"/>
                <a:gd name="T11" fmla="*/ 15 h 26"/>
                <a:gd name="T12" fmla="*/ 8 w 30"/>
                <a:gd name="T13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6">
                  <a:moveTo>
                    <a:pt x="0" y="1"/>
                  </a:moveTo>
                  <a:cubicBezTo>
                    <a:pt x="1" y="1"/>
                    <a:pt x="6" y="0"/>
                    <a:pt x="7" y="1"/>
                  </a:cubicBezTo>
                  <a:cubicBezTo>
                    <a:pt x="10" y="4"/>
                    <a:pt x="8" y="7"/>
                    <a:pt x="8" y="9"/>
                  </a:cubicBezTo>
                  <a:cubicBezTo>
                    <a:pt x="11" y="19"/>
                    <a:pt x="18" y="13"/>
                    <a:pt x="24" y="17"/>
                  </a:cubicBezTo>
                  <a:cubicBezTo>
                    <a:pt x="30" y="23"/>
                    <a:pt x="23" y="26"/>
                    <a:pt x="18" y="23"/>
                  </a:cubicBezTo>
                  <a:cubicBezTo>
                    <a:pt x="13" y="21"/>
                    <a:pt x="10" y="15"/>
                    <a:pt x="6" y="15"/>
                  </a:cubicBezTo>
                  <a:cubicBezTo>
                    <a:pt x="6" y="11"/>
                    <a:pt x="6" y="7"/>
                    <a:pt x="8" y="4"/>
                  </a:cubicBezTo>
                </a:path>
              </a:pathLst>
            </a:custGeom>
            <a:solidFill>
              <a:srgbClr val="FAE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462" name="Freeform 354"/>
            <p:cNvSpPr>
              <a:spLocks/>
            </p:cNvSpPr>
            <p:nvPr/>
          </p:nvSpPr>
          <p:spPr bwMode="auto">
            <a:xfrm>
              <a:off x="2822" y="3281"/>
              <a:ext cx="47" cy="25"/>
            </a:xfrm>
            <a:custGeom>
              <a:avLst/>
              <a:gdLst>
                <a:gd name="T0" fmla="*/ 17 w 21"/>
                <a:gd name="T1" fmla="*/ 0 h 11"/>
                <a:gd name="T2" fmla="*/ 0 w 21"/>
                <a:gd name="T3" fmla="*/ 3 h 11"/>
                <a:gd name="T4" fmla="*/ 10 w 21"/>
                <a:gd name="T5" fmla="*/ 11 h 11"/>
                <a:gd name="T6" fmla="*/ 7 w 21"/>
                <a:gd name="T7" fmla="*/ 11 h 11"/>
                <a:gd name="T8" fmla="*/ 21 w 21"/>
                <a:gd name="T9" fmla="*/ 8 h 11"/>
                <a:gd name="T10" fmla="*/ 21 w 21"/>
                <a:gd name="T11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1">
                  <a:moveTo>
                    <a:pt x="17" y="0"/>
                  </a:moveTo>
                  <a:cubicBezTo>
                    <a:pt x="11" y="0"/>
                    <a:pt x="6" y="3"/>
                    <a:pt x="0" y="3"/>
                  </a:cubicBezTo>
                  <a:cubicBezTo>
                    <a:pt x="4" y="5"/>
                    <a:pt x="7" y="8"/>
                    <a:pt x="10" y="11"/>
                  </a:cubicBezTo>
                  <a:cubicBezTo>
                    <a:pt x="9" y="11"/>
                    <a:pt x="9" y="11"/>
                    <a:pt x="7" y="11"/>
                  </a:cubicBezTo>
                  <a:cubicBezTo>
                    <a:pt x="8" y="2"/>
                    <a:pt x="17" y="4"/>
                    <a:pt x="21" y="8"/>
                  </a:cubicBezTo>
                  <a:cubicBezTo>
                    <a:pt x="21" y="7"/>
                    <a:pt x="21" y="6"/>
                    <a:pt x="21" y="5"/>
                  </a:cubicBezTo>
                </a:path>
              </a:pathLst>
            </a:custGeom>
            <a:solidFill>
              <a:srgbClr val="FAE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463" name="Freeform 355"/>
            <p:cNvSpPr>
              <a:spLocks/>
            </p:cNvSpPr>
            <p:nvPr/>
          </p:nvSpPr>
          <p:spPr bwMode="auto">
            <a:xfrm>
              <a:off x="2669" y="3187"/>
              <a:ext cx="110" cy="78"/>
            </a:xfrm>
            <a:custGeom>
              <a:avLst/>
              <a:gdLst>
                <a:gd name="T0" fmla="*/ 2 w 49"/>
                <a:gd name="T1" fmla="*/ 0 h 35"/>
                <a:gd name="T2" fmla="*/ 15 w 49"/>
                <a:gd name="T3" fmla="*/ 3 h 35"/>
                <a:gd name="T4" fmla="*/ 28 w 49"/>
                <a:gd name="T5" fmla="*/ 6 h 35"/>
                <a:gd name="T6" fmla="*/ 37 w 49"/>
                <a:gd name="T7" fmla="*/ 15 h 35"/>
                <a:gd name="T8" fmla="*/ 49 w 49"/>
                <a:gd name="T9" fmla="*/ 21 h 35"/>
                <a:gd name="T10" fmla="*/ 44 w 49"/>
                <a:gd name="T11" fmla="*/ 29 h 35"/>
                <a:gd name="T12" fmla="*/ 32 w 49"/>
                <a:gd name="T13" fmla="*/ 35 h 35"/>
                <a:gd name="T14" fmla="*/ 21 w 49"/>
                <a:gd name="T15" fmla="*/ 13 h 35"/>
                <a:gd name="T16" fmla="*/ 11 w 49"/>
                <a:gd name="T17" fmla="*/ 9 h 35"/>
                <a:gd name="T18" fmla="*/ 3 w 49"/>
                <a:gd name="T19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35">
                  <a:moveTo>
                    <a:pt x="2" y="0"/>
                  </a:moveTo>
                  <a:cubicBezTo>
                    <a:pt x="0" y="4"/>
                    <a:pt x="11" y="3"/>
                    <a:pt x="15" y="3"/>
                  </a:cubicBezTo>
                  <a:cubicBezTo>
                    <a:pt x="20" y="3"/>
                    <a:pt x="24" y="2"/>
                    <a:pt x="28" y="6"/>
                  </a:cubicBezTo>
                  <a:cubicBezTo>
                    <a:pt x="32" y="11"/>
                    <a:pt x="31" y="14"/>
                    <a:pt x="37" y="15"/>
                  </a:cubicBezTo>
                  <a:cubicBezTo>
                    <a:pt x="43" y="17"/>
                    <a:pt x="45" y="16"/>
                    <a:pt x="49" y="21"/>
                  </a:cubicBezTo>
                  <a:cubicBezTo>
                    <a:pt x="47" y="23"/>
                    <a:pt x="44" y="27"/>
                    <a:pt x="44" y="29"/>
                  </a:cubicBezTo>
                  <a:cubicBezTo>
                    <a:pt x="40" y="22"/>
                    <a:pt x="31" y="28"/>
                    <a:pt x="32" y="35"/>
                  </a:cubicBezTo>
                  <a:cubicBezTo>
                    <a:pt x="28" y="28"/>
                    <a:pt x="24" y="20"/>
                    <a:pt x="21" y="13"/>
                  </a:cubicBezTo>
                  <a:cubicBezTo>
                    <a:pt x="17" y="7"/>
                    <a:pt x="18" y="10"/>
                    <a:pt x="11" y="9"/>
                  </a:cubicBezTo>
                  <a:cubicBezTo>
                    <a:pt x="8" y="8"/>
                    <a:pt x="3" y="6"/>
                    <a:pt x="3" y="2"/>
                  </a:cubicBezTo>
                </a:path>
              </a:pathLst>
            </a:custGeom>
            <a:solidFill>
              <a:srgbClr val="FAE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464" name="Freeform 356"/>
            <p:cNvSpPr>
              <a:spLocks/>
            </p:cNvSpPr>
            <p:nvPr/>
          </p:nvSpPr>
          <p:spPr bwMode="auto">
            <a:xfrm>
              <a:off x="2429" y="3023"/>
              <a:ext cx="126" cy="92"/>
            </a:xfrm>
            <a:custGeom>
              <a:avLst/>
              <a:gdLst>
                <a:gd name="T0" fmla="*/ 3 w 56"/>
                <a:gd name="T1" fmla="*/ 8 h 41"/>
                <a:gd name="T2" fmla="*/ 0 w 56"/>
                <a:gd name="T3" fmla="*/ 10 h 41"/>
                <a:gd name="T4" fmla="*/ 17 w 56"/>
                <a:gd name="T5" fmla="*/ 6 h 41"/>
                <a:gd name="T6" fmla="*/ 34 w 56"/>
                <a:gd name="T7" fmla="*/ 13 h 41"/>
                <a:gd name="T8" fmla="*/ 42 w 56"/>
                <a:gd name="T9" fmla="*/ 24 h 41"/>
                <a:gd name="T10" fmla="*/ 56 w 56"/>
                <a:gd name="T11" fmla="*/ 30 h 41"/>
                <a:gd name="T12" fmla="*/ 40 w 56"/>
                <a:gd name="T13" fmla="*/ 41 h 41"/>
                <a:gd name="T14" fmla="*/ 35 w 56"/>
                <a:gd name="T15" fmla="*/ 28 h 41"/>
                <a:gd name="T16" fmla="*/ 27 w 56"/>
                <a:gd name="T17" fmla="*/ 23 h 41"/>
                <a:gd name="T18" fmla="*/ 21 w 56"/>
                <a:gd name="T19" fmla="*/ 14 h 41"/>
                <a:gd name="T20" fmla="*/ 9 w 56"/>
                <a:gd name="T21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41">
                  <a:moveTo>
                    <a:pt x="3" y="8"/>
                  </a:moveTo>
                  <a:cubicBezTo>
                    <a:pt x="2" y="9"/>
                    <a:pt x="1" y="9"/>
                    <a:pt x="0" y="10"/>
                  </a:cubicBezTo>
                  <a:cubicBezTo>
                    <a:pt x="5" y="0"/>
                    <a:pt x="9" y="2"/>
                    <a:pt x="17" y="6"/>
                  </a:cubicBezTo>
                  <a:cubicBezTo>
                    <a:pt x="21" y="7"/>
                    <a:pt x="32" y="10"/>
                    <a:pt x="34" y="13"/>
                  </a:cubicBezTo>
                  <a:cubicBezTo>
                    <a:pt x="38" y="18"/>
                    <a:pt x="30" y="25"/>
                    <a:pt x="42" y="24"/>
                  </a:cubicBezTo>
                  <a:cubicBezTo>
                    <a:pt x="47" y="24"/>
                    <a:pt x="55" y="21"/>
                    <a:pt x="56" y="30"/>
                  </a:cubicBezTo>
                  <a:cubicBezTo>
                    <a:pt x="47" y="28"/>
                    <a:pt x="36" y="28"/>
                    <a:pt x="40" y="41"/>
                  </a:cubicBezTo>
                  <a:cubicBezTo>
                    <a:pt x="39" y="37"/>
                    <a:pt x="37" y="32"/>
                    <a:pt x="35" y="28"/>
                  </a:cubicBezTo>
                  <a:cubicBezTo>
                    <a:pt x="33" y="23"/>
                    <a:pt x="32" y="25"/>
                    <a:pt x="27" y="23"/>
                  </a:cubicBezTo>
                  <a:cubicBezTo>
                    <a:pt x="20" y="20"/>
                    <a:pt x="25" y="20"/>
                    <a:pt x="21" y="14"/>
                  </a:cubicBezTo>
                  <a:cubicBezTo>
                    <a:pt x="19" y="11"/>
                    <a:pt x="12" y="9"/>
                    <a:pt x="9" y="10"/>
                  </a:cubicBezTo>
                </a:path>
              </a:pathLst>
            </a:custGeom>
            <a:solidFill>
              <a:srgbClr val="FAE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465" name="Freeform 357"/>
            <p:cNvSpPr>
              <a:spLocks/>
            </p:cNvSpPr>
            <p:nvPr/>
          </p:nvSpPr>
          <p:spPr bwMode="auto">
            <a:xfrm>
              <a:off x="2362" y="3097"/>
              <a:ext cx="130" cy="121"/>
            </a:xfrm>
            <a:custGeom>
              <a:avLst/>
              <a:gdLst>
                <a:gd name="T0" fmla="*/ 16 w 58"/>
                <a:gd name="T1" fmla="*/ 9 h 54"/>
                <a:gd name="T2" fmla="*/ 25 w 58"/>
                <a:gd name="T3" fmla="*/ 14 h 54"/>
                <a:gd name="T4" fmla="*/ 33 w 58"/>
                <a:gd name="T5" fmla="*/ 23 h 54"/>
                <a:gd name="T6" fmla="*/ 58 w 58"/>
                <a:gd name="T7" fmla="*/ 31 h 54"/>
                <a:gd name="T8" fmla="*/ 52 w 58"/>
                <a:gd name="T9" fmla="*/ 41 h 54"/>
                <a:gd name="T10" fmla="*/ 51 w 58"/>
                <a:gd name="T11" fmla="*/ 54 h 54"/>
                <a:gd name="T12" fmla="*/ 48 w 58"/>
                <a:gd name="T13" fmla="*/ 46 h 54"/>
                <a:gd name="T14" fmla="*/ 46 w 58"/>
                <a:gd name="T15" fmla="*/ 36 h 54"/>
                <a:gd name="T16" fmla="*/ 24 w 58"/>
                <a:gd name="T17" fmla="*/ 33 h 54"/>
                <a:gd name="T18" fmla="*/ 22 w 58"/>
                <a:gd name="T19" fmla="*/ 21 h 54"/>
                <a:gd name="T20" fmla="*/ 11 w 58"/>
                <a:gd name="T21" fmla="*/ 17 h 54"/>
                <a:gd name="T22" fmla="*/ 7 w 58"/>
                <a:gd name="T23" fmla="*/ 7 h 54"/>
                <a:gd name="T24" fmla="*/ 0 w 58"/>
                <a:gd name="T2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54">
                  <a:moveTo>
                    <a:pt x="16" y="9"/>
                  </a:moveTo>
                  <a:cubicBezTo>
                    <a:pt x="15" y="12"/>
                    <a:pt x="21" y="13"/>
                    <a:pt x="25" y="14"/>
                  </a:cubicBezTo>
                  <a:cubicBezTo>
                    <a:pt x="32" y="16"/>
                    <a:pt x="29" y="17"/>
                    <a:pt x="33" y="23"/>
                  </a:cubicBezTo>
                  <a:cubicBezTo>
                    <a:pt x="38" y="29"/>
                    <a:pt x="50" y="31"/>
                    <a:pt x="58" y="31"/>
                  </a:cubicBezTo>
                  <a:cubicBezTo>
                    <a:pt x="58" y="36"/>
                    <a:pt x="54" y="38"/>
                    <a:pt x="52" y="41"/>
                  </a:cubicBezTo>
                  <a:cubicBezTo>
                    <a:pt x="49" y="46"/>
                    <a:pt x="49" y="48"/>
                    <a:pt x="51" y="54"/>
                  </a:cubicBezTo>
                  <a:cubicBezTo>
                    <a:pt x="45" y="54"/>
                    <a:pt x="48" y="49"/>
                    <a:pt x="48" y="46"/>
                  </a:cubicBezTo>
                  <a:cubicBezTo>
                    <a:pt x="49" y="40"/>
                    <a:pt x="50" y="40"/>
                    <a:pt x="46" y="36"/>
                  </a:cubicBezTo>
                  <a:cubicBezTo>
                    <a:pt x="38" y="27"/>
                    <a:pt x="33" y="32"/>
                    <a:pt x="24" y="33"/>
                  </a:cubicBezTo>
                  <a:cubicBezTo>
                    <a:pt x="22" y="30"/>
                    <a:pt x="24" y="24"/>
                    <a:pt x="22" y="21"/>
                  </a:cubicBezTo>
                  <a:cubicBezTo>
                    <a:pt x="20" y="18"/>
                    <a:pt x="14" y="19"/>
                    <a:pt x="11" y="17"/>
                  </a:cubicBezTo>
                  <a:cubicBezTo>
                    <a:pt x="6" y="13"/>
                    <a:pt x="8" y="12"/>
                    <a:pt x="7" y="7"/>
                  </a:cubicBezTo>
                  <a:cubicBezTo>
                    <a:pt x="5" y="3"/>
                    <a:pt x="3" y="3"/>
                    <a:pt x="0" y="0"/>
                  </a:cubicBezTo>
                </a:path>
              </a:pathLst>
            </a:custGeom>
            <a:solidFill>
              <a:srgbClr val="FAE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466" name="Freeform 358"/>
            <p:cNvSpPr>
              <a:spLocks/>
            </p:cNvSpPr>
            <p:nvPr/>
          </p:nvSpPr>
          <p:spPr bwMode="auto">
            <a:xfrm>
              <a:off x="2286" y="3074"/>
              <a:ext cx="60" cy="57"/>
            </a:xfrm>
            <a:custGeom>
              <a:avLst/>
              <a:gdLst>
                <a:gd name="T0" fmla="*/ 0 w 27"/>
                <a:gd name="T1" fmla="*/ 5 h 25"/>
                <a:gd name="T2" fmla="*/ 19 w 27"/>
                <a:gd name="T3" fmla="*/ 18 h 25"/>
                <a:gd name="T4" fmla="*/ 27 w 27"/>
                <a:gd name="T5" fmla="*/ 5 h 25"/>
                <a:gd name="T6" fmla="*/ 23 w 27"/>
                <a:gd name="T7" fmla="*/ 14 h 25"/>
                <a:gd name="T8" fmla="*/ 23 w 27"/>
                <a:gd name="T9" fmla="*/ 25 h 25"/>
                <a:gd name="T10" fmla="*/ 20 w 27"/>
                <a:gd name="T11" fmla="*/ 1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5">
                  <a:moveTo>
                    <a:pt x="0" y="5"/>
                  </a:moveTo>
                  <a:cubicBezTo>
                    <a:pt x="6" y="13"/>
                    <a:pt x="13" y="13"/>
                    <a:pt x="19" y="18"/>
                  </a:cubicBezTo>
                  <a:cubicBezTo>
                    <a:pt x="20" y="13"/>
                    <a:pt x="19" y="0"/>
                    <a:pt x="27" y="5"/>
                  </a:cubicBezTo>
                  <a:cubicBezTo>
                    <a:pt x="27" y="8"/>
                    <a:pt x="24" y="10"/>
                    <a:pt x="23" y="14"/>
                  </a:cubicBezTo>
                  <a:cubicBezTo>
                    <a:pt x="22" y="18"/>
                    <a:pt x="24" y="21"/>
                    <a:pt x="23" y="25"/>
                  </a:cubicBezTo>
                  <a:cubicBezTo>
                    <a:pt x="21" y="24"/>
                    <a:pt x="19" y="21"/>
                    <a:pt x="20" y="18"/>
                  </a:cubicBezTo>
                </a:path>
              </a:pathLst>
            </a:custGeom>
            <a:solidFill>
              <a:srgbClr val="FAE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467" name="Freeform 359"/>
            <p:cNvSpPr>
              <a:spLocks/>
            </p:cNvSpPr>
            <p:nvPr/>
          </p:nvSpPr>
          <p:spPr bwMode="auto">
            <a:xfrm>
              <a:off x="2546" y="3243"/>
              <a:ext cx="132" cy="58"/>
            </a:xfrm>
            <a:custGeom>
              <a:avLst/>
              <a:gdLst>
                <a:gd name="T0" fmla="*/ 6 w 59"/>
                <a:gd name="T1" fmla="*/ 2 h 26"/>
                <a:gd name="T2" fmla="*/ 8 w 59"/>
                <a:gd name="T3" fmla="*/ 17 h 26"/>
                <a:gd name="T4" fmla="*/ 16 w 59"/>
                <a:gd name="T5" fmla="*/ 12 h 26"/>
                <a:gd name="T6" fmla="*/ 26 w 59"/>
                <a:gd name="T7" fmla="*/ 14 h 26"/>
                <a:gd name="T8" fmla="*/ 41 w 59"/>
                <a:gd name="T9" fmla="*/ 26 h 26"/>
                <a:gd name="T10" fmla="*/ 59 w 59"/>
                <a:gd name="T11" fmla="*/ 23 h 26"/>
                <a:gd name="T12" fmla="*/ 43 w 59"/>
                <a:gd name="T13" fmla="*/ 21 h 26"/>
                <a:gd name="T14" fmla="*/ 39 w 59"/>
                <a:gd name="T15" fmla="*/ 9 h 26"/>
                <a:gd name="T16" fmla="*/ 24 w 59"/>
                <a:gd name="T17" fmla="*/ 8 h 26"/>
                <a:gd name="T18" fmla="*/ 11 w 59"/>
                <a:gd name="T1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26">
                  <a:moveTo>
                    <a:pt x="6" y="2"/>
                  </a:moveTo>
                  <a:cubicBezTo>
                    <a:pt x="1" y="6"/>
                    <a:pt x="0" y="16"/>
                    <a:pt x="8" y="17"/>
                  </a:cubicBezTo>
                  <a:cubicBezTo>
                    <a:pt x="12" y="17"/>
                    <a:pt x="13" y="13"/>
                    <a:pt x="16" y="12"/>
                  </a:cubicBezTo>
                  <a:cubicBezTo>
                    <a:pt x="18" y="12"/>
                    <a:pt x="24" y="14"/>
                    <a:pt x="26" y="14"/>
                  </a:cubicBezTo>
                  <a:cubicBezTo>
                    <a:pt x="32" y="17"/>
                    <a:pt x="35" y="25"/>
                    <a:pt x="41" y="26"/>
                  </a:cubicBezTo>
                  <a:cubicBezTo>
                    <a:pt x="47" y="26"/>
                    <a:pt x="53" y="18"/>
                    <a:pt x="59" y="23"/>
                  </a:cubicBezTo>
                  <a:cubicBezTo>
                    <a:pt x="57" y="23"/>
                    <a:pt x="45" y="22"/>
                    <a:pt x="43" y="21"/>
                  </a:cubicBezTo>
                  <a:cubicBezTo>
                    <a:pt x="39" y="19"/>
                    <a:pt x="39" y="14"/>
                    <a:pt x="39" y="9"/>
                  </a:cubicBezTo>
                  <a:cubicBezTo>
                    <a:pt x="34" y="14"/>
                    <a:pt x="30" y="10"/>
                    <a:pt x="24" y="8"/>
                  </a:cubicBezTo>
                  <a:cubicBezTo>
                    <a:pt x="20" y="7"/>
                    <a:pt x="7" y="8"/>
                    <a:pt x="11" y="0"/>
                  </a:cubicBezTo>
                </a:path>
              </a:pathLst>
            </a:custGeom>
            <a:solidFill>
              <a:srgbClr val="FAE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468" name="Freeform 360"/>
            <p:cNvSpPr>
              <a:spLocks/>
            </p:cNvSpPr>
            <p:nvPr/>
          </p:nvSpPr>
          <p:spPr bwMode="auto">
            <a:xfrm>
              <a:off x="2658" y="3375"/>
              <a:ext cx="191" cy="115"/>
            </a:xfrm>
            <a:custGeom>
              <a:avLst/>
              <a:gdLst>
                <a:gd name="T0" fmla="*/ 13 w 85"/>
                <a:gd name="T1" fmla="*/ 0 h 51"/>
                <a:gd name="T2" fmla="*/ 0 w 85"/>
                <a:gd name="T3" fmla="*/ 9 h 51"/>
                <a:gd name="T4" fmla="*/ 17 w 85"/>
                <a:gd name="T5" fmla="*/ 11 h 51"/>
                <a:gd name="T6" fmla="*/ 24 w 85"/>
                <a:gd name="T7" fmla="*/ 22 h 51"/>
                <a:gd name="T8" fmla="*/ 34 w 85"/>
                <a:gd name="T9" fmla="*/ 29 h 51"/>
                <a:gd name="T10" fmla="*/ 36 w 85"/>
                <a:gd name="T11" fmla="*/ 40 h 51"/>
                <a:gd name="T12" fmla="*/ 47 w 85"/>
                <a:gd name="T13" fmla="*/ 45 h 51"/>
                <a:gd name="T14" fmla="*/ 59 w 85"/>
                <a:gd name="T15" fmla="*/ 50 h 51"/>
                <a:gd name="T16" fmla="*/ 66 w 85"/>
                <a:gd name="T17" fmla="*/ 40 h 51"/>
                <a:gd name="T18" fmla="*/ 85 w 85"/>
                <a:gd name="T19" fmla="*/ 38 h 51"/>
                <a:gd name="T20" fmla="*/ 57 w 85"/>
                <a:gd name="T21" fmla="*/ 44 h 51"/>
                <a:gd name="T22" fmla="*/ 51 w 85"/>
                <a:gd name="T23" fmla="*/ 30 h 51"/>
                <a:gd name="T24" fmla="*/ 41 w 85"/>
                <a:gd name="T25" fmla="*/ 25 h 51"/>
                <a:gd name="T26" fmla="*/ 34 w 85"/>
                <a:gd name="T27" fmla="*/ 19 h 51"/>
                <a:gd name="T28" fmla="*/ 26 w 85"/>
                <a:gd name="T29" fmla="*/ 13 h 51"/>
                <a:gd name="T30" fmla="*/ 20 w 85"/>
                <a:gd name="T31" fmla="*/ 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51">
                  <a:moveTo>
                    <a:pt x="13" y="0"/>
                  </a:moveTo>
                  <a:cubicBezTo>
                    <a:pt x="7" y="1"/>
                    <a:pt x="2" y="4"/>
                    <a:pt x="0" y="9"/>
                  </a:cubicBezTo>
                  <a:cubicBezTo>
                    <a:pt x="5" y="11"/>
                    <a:pt x="12" y="7"/>
                    <a:pt x="17" y="11"/>
                  </a:cubicBezTo>
                  <a:cubicBezTo>
                    <a:pt x="22" y="14"/>
                    <a:pt x="19" y="20"/>
                    <a:pt x="24" y="22"/>
                  </a:cubicBezTo>
                  <a:cubicBezTo>
                    <a:pt x="29" y="25"/>
                    <a:pt x="32" y="20"/>
                    <a:pt x="34" y="29"/>
                  </a:cubicBezTo>
                  <a:cubicBezTo>
                    <a:pt x="34" y="34"/>
                    <a:pt x="31" y="37"/>
                    <a:pt x="36" y="40"/>
                  </a:cubicBezTo>
                  <a:cubicBezTo>
                    <a:pt x="39" y="43"/>
                    <a:pt x="44" y="44"/>
                    <a:pt x="47" y="45"/>
                  </a:cubicBezTo>
                  <a:cubicBezTo>
                    <a:pt x="50" y="47"/>
                    <a:pt x="54" y="51"/>
                    <a:pt x="59" y="50"/>
                  </a:cubicBezTo>
                  <a:cubicBezTo>
                    <a:pt x="65" y="49"/>
                    <a:pt x="62" y="44"/>
                    <a:pt x="66" y="40"/>
                  </a:cubicBezTo>
                  <a:cubicBezTo>
                    <a:pt x="70" y="36"/>
                    <a:pt x="80" y="38"/>
                    <a:pt x="85" y="38"/>
                  </a:cubicBezTo>
                  <a:cubicBezTo>
                    <a:pt x="79" y="36"/>
                    <a:pt x="59" y="34"/>
                    <a:pt x="57" y="44"/>
                  </a:cubicBezTo>
                  <a:cubicBezTo>
                    <a:pt x="49" y="44"/>
                    <a:pt x="50" y="35"/>
                    <a:pt x="51" y="30"/>
                  </a:cubicBezTo>
                  <a:cubicBezTo>
                    <a:pt x="46" y="30"/>
                    <a:pt x="44" y="28"/>
                    <a:pt x="41" y="25"/>
                  </a:cubicBezTo>
                  <a:cubicBezTo>
                    <a:pt x="38" y="21"/>
                    <a:pt x="38" y="20"/>
                    <a:pt x="34" y="19"/>
                  </a:cubicBezTo>
                  <a:cubicBezTo>
                    <a:pt x="28" y="17"/>
                    <a:pt x="29" y="18"/>
                    <a:pt x="26" y="13"/>
                  </a:cubicBezTo>
                  <a:cubicBezTo>
                    <a:pt x="24" y="9"/>
                    <a:pt x="25" y="4"/>
                    <a:pt x="20" y="2"/>
                  </a:cubicBezTo>
                </a:path>
              </a:pathLst>
            </a:custGeom>
            <a:solidFill>
              <a:srgbClr val="FAE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469" name="Freeform 361"/>
            <p:cNvSpPr>
              <a:spLocks/>
            </p:cNvSpPr>
            <p:nvPr/>
          </p:nvSpPr>
          <p:spPr bwMode="auto">
            <a:xfrm>
              <a:off x="2889" y="3478"/>
              <a:ext cx="81" cy="79"/>
            </a:xfrm>
            <a:custGeom>
              <a:avLst/>
              <a:gdLst>
                <a:gd name="T0" fmla="*/ 0 w 36"/>
                <a:gd name="T1" fmla="*/ 5 h 35"/>
                <a:gd name="T2" fmla="*/ 17 w 36"/>
                <a:gd name="T3" fmla="*/ 2 h 35"/>
                <a:gd name="T4" fmla="*/ 19 w 36"/>
                <a:gd name="T5" fmla="*/ 13 h 35"/>
                <a:gd name="T6" fmla="*/ 27 w 36"/>
                <a:gd name="T7" fmla="*/ 22 h 35"/>
                <a:gd name="T8" fmla="*/ 36 w 36"/>
                <a:gd name="T9" fmla="*/ 29 h 35"/>
                <a:gd name="T10" fmla="*/ 17 w 36"/>
                <a:gd name="T11" fmla="*/ 31 h 35"/>
                <a:gd name="T12" fmla="*/ 13 w 36"/>
                <a:gd name="T13" fmla="*/ 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5">
                  <a:moveTo>
                    <a:pt x="0" y="5"/>
                  </a:moveTo>
                  <a:cubicBezTo>
                    <a:pt x="4" y="4"/>
                    <a:pt x="12" y="0"/>
                    <a:pt x="17" y="2"/>
                  </a:cubicBezTo>
                  <a:cubicBezTo>
                    <a:pt x="22" y="5"/>
                    <a:pt x="18" y="8"/>
                    <a:pt x="19" y="13"/>
                  </a:cubicBezTo>
                  <a:cubicBezTo>
                    <a:pt x="19" y="20"/>
                    <a:pt x="22" y="19"/>
                    <a:pt x="27" y="22"/>
                  </a:cubicBezTo>
                  <a:cubicBezTo>
                    <a:pt x="30" y="26"/>
                    <a:pt x="30" y="30"/>
                    <a:pt x="36" y="29"/>
                  </a:cubicBezTo>
                  <a:cubicBezTo>
                    <a:pt x="33" y="35"/>
                    <a:pt x="24" y="27"/>
                    <a:pt x="17" y="31"/>
                  </a:cubicBezTo>
                  <a:cubicBezTo>
                    <a:pt x="20" y="23"/>
                    <a:pt x="16" y="15"/>
                    <a:pt x="13" y="8"/>
                  </a:cubicBezTo>
                </a:path>
              </a:pathLst>
            </a:custGeom>
            <a:solidFill>
              <a:srgbClr val="FAE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470" name="Freeform 362"/>
            <p:cNvSpPr>
              <a:spLocks/>
            </p:cNvSpPr>
            <p:nvPr/>
          </p:nvSpPr>
          <p:spPr bwMode="auto">
            <a:xfrm>
              <a:off x="2887" y="3409"/>
              <a:ext cx="54" cy="51"/>
            </a:xfrm>
            <a:custGeom>
              <a:avLst/>
              <a:gdLst>
                <a:gd name="T0" fmla="*/ 0 w 24"/>
                <a:gd name="T1" fmla="*/ 3 h 23"/>
                <a:gd name="T2" fmla="*/ 15 w 24"/>
                <a:gd name="T3" fmla="*/ 1 h 23"/>
                <a:gd name="T4" fmla="*/ 16 w 24"/>
                <a:gd name="T5" fmla="*/ 8 h 23"/>
                <a:gd name="T6" fmla="*/ 16 w 24"/>
                <a:gd name="T7" fmla="*/ 14 h 23"/>
                <a:gd name="T8" fmla="*/ 22 w 24"/>
                <a:gd name="T9" fmla="*/ 23 h 23"/>
                <a:gd name="T10" fmla="*/ 10 w 24"/>
                <a:gd name="T11" fmla="*/ 18 h 23"/>
                <a:gd name="T12" fmla="*/ 12 w 24"/>
                <a:gd name="T13" fmla="*/ 10 h 23"/>
                <a:gd name="T14" fmla="*/ 7 w 24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3">
                  <a:moveTo>
                    <a:pt x="0" y="3"/>
                  </a:moveTo>
                  <a:cubicBezTo>
                    <a:pt x="4" y="5"/>
                    <a:pt x="10" y="0"/>
                    <a:pt x="15" y="1"/>
                  </a:cubicBezTo>
                  <a:cubicBezTo>
                    <a:pt x="22" y="3"/>
                    <a:pt x="18" y="4"/>
                    <a:pt x="16" y="8"/>
                  </a:cubicBezTo>
                  <a:cubicBezTo>
                    <a:pt x="12" y="12"/>
                    <a:pt x="10" y="9"/>
                    <a:pt x="16" y="14"/>
                  </a:cubicBezTo>
                  <a:cubicBezTo>
                    <a:pt x="19" y="16"/>
                    <a:pt x="24" y="18"/>
                    <a:pt x="22" y="23"/>
                  </a:cubicBezTo>
                  <a:cubicBezTo>
                    <a:pt x="19" y="23"/>
                    <a:pt x="11" y="20"/>
                    <a:pt x="10" y="18"/>
                  </a:cubicBezTo>
                  <a:cubicBezTo>
                    <a:pt x="10" y="16"/>
                    <a:pt x="14" y="14"/>
                    <a:pt x="12" y="10"/>
                  </a:cubicBezTo>
                  <a:cubicBezTo>
                    <a:pt x="11" y="8"/>
                    <a:pt x="9" y="7"/>
                    <a:pt x="7" y="7"/>
                  </a:cubicBezTo>
                </a:path>
              </a:pathLst>
            </a:custGeom>
            <a:solidFill>
              <a:srgbClr val="FAE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471" name="Freeform 363"/>
            <p:cNvSpPr>
              <a:spLocks/>
            </p:cNvSpPr>
            <p:nvPr/>
          </p:nvSpPr>
          <p:spPr bwMode="auto">
            <a:xfrm>
              <a:off x="3008" y="3478"/>
              <a:ext cx="25" cy="25"/>
            </a:xfrm>
            <a:custGeom>
              <a:avLst/>
              <a:gdLst>
                <a:gd name="T0" fmla="*/ 0 w 11"/>
                <a:gd name="T1" fmla="*/ 5 h 11"/>
                <a:gd name="T2" fmla="*/ 11 w 11"/>
                <a:gd name="T3" fmla="*/ 1 h 11"/>
                <a:gd name="T4" fmla="*/ 10 w 11"/>
                <a:gd name="T5" fmla="*/ 11 h 11"/>
                <a:gd name="T6" fmla="*/ 6 w 11"/>
                <a:gd name="T7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1">
                  <a:moveTo>
                    <a:pt x="0" y="5"/>
                  </a:moveTo>
                  <a:cubicBezTo>
                    <a:pt x="2" y="4"/>
                    <a:pt x="7" y="0"/>
                    <a:pt x="11" y="1"/>
                  </a:cubicBezTo>
                  <a:cubicBezTo>
                    <a:pt x="10" y="5"/>
                    <a:pt x="4" y="7"/>
                    <a:pt x="10" y="11"/>
                  </a:cubicBezTo>
                  <a:cubicBezTo>
                    <a:pt x="7" y="10"/>
                    <a:pt x="5" y="8"/>
                    <a:pt x="6" y="6"/>
                  </a:cubicBezTo>
                </a:path>
              </a:pathLst>
            </a:custGeom>
            <a:solidFill>
              <a:srgbClr val="FAE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472" name="Freeform 364"/>
            <p:cNvSpPr>
              <a:spLocks/>
            </p:cNvSpPr>
            <p:nvPr/>
          </p:nvSpPr>
          <p:spPr bwMode="auto">
            <a:xfrm>
              <a:off x="3107" y="3510"/>
              <a:ext cx="105" cy="40"/>
            </a:xfrm>
            <a:custGeom>
              <a:avLst/>
              <a:gdLst>
                <a:gd name="T0" fmla="*/ 0 w 47"/>
                <a:gd name="T1" fmla="*/ 5 h 18"/>
                <a:gd name="T2" fmla="*/ 10 w 47"/>
                <a:gd name="T3" fmla="*/ 4 h 18"/>
                <a:gd name="T4" fmla="*/ 24 w 47"/>
                <a:gd name="T5" fmla="*/ 9 h 18"/>
                <a:gd name="T6" fmla="*/ 47 w 47"/>
                <a:gd name="T7" fmla="*/ 0 h 18"/>
                <a:gd name="T8" fmla="*/ 31 w 47"/>
                <a:gd name="T9" fmla="*/ 15 h 18"/>
                <a:gd name="T10" fmla="*/ 18 w 47"/>
                <a:gd name="T11" fmla="*/ 18 h 18"/>
                <a:gd name="T12" fmla="*/ 10 w 47"/>
                <a:gd name="T13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18">
                  <a:moveTo>
                    <a:pt x="0" y="5"/>
                  </a:moveTo>
                  <a:cubicBezTo>
                    <a:pt x="0" y="5"/>
                    <a:pt x="7" y="4"/>
                    <a:pt x="10" y="4"/>
                  </a:cubicBezTo>
                  <a:cubicBezTo>
                    <a:pt x="15" y="5"/>
                    <a:pt x="19" y="9"/>
                    <a:pt x="24" y="9"/>
                  </a:cubicBezTo>
                  <a:cubicBezTo>
                    <a:pt x="32" y="10"/>
                    <a:pt x="38" y="0"/>
                    <a:pt x="47" y="0"/>
                  </a:cubicBezTo>
                  <a:cubicBezTo>
                    <a:pt x="44" y="6"/>
                    <a:pt x="31" y="5"/>
                    <a:pt x="31" y="15"/>
                  </a:cubicBezTo>
                  <a:cubicBezTo>
                    <a:pt x="28" y="14"/>
                    <a:pt x="18" y="13"/>
                    <a:pt x="18" y="18"/>
                  </a:cubicBezTo>
                  <a:cubicBezTo>
                    <a:pt x="20" y="14"/>
                    <a:pt x="14" y="5"/>
                    <a:pt x="10" y="7"/>
                  </a:cubicBezTo>
                </a:path>
              </a:pathLst>
            </a:custGeom>
            <a:solidFill>
              <a:srgbClr val="FAE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473" name="Freeform 365"/>
            <p:cNvSpPr>
              <a:spLocks/>
            </p:cNvSpPr>
            <p:nvPr/>
          </p:nvSpPr>
          <p:spPr bwMode="auto">
            <a:xfrm>
              <a:off x="2858" y="3599"/>
              <a:ext cx="60" cy="54"/>
            </a:xfrm>
            <a:custGeom>
              <a:avLst/>
              <a:gdLst>
                <a:gd name="T0" fmla="*/ 3 w 27"/>
                <a:gd name="T1" fmla="*/ 4 h 24"/>
                <a:gd name="T2" fmla="*/ 21 w 27"/>
                <a:gd name="T3" fmla="*/ 8 h 24"/>
                <a:gd name="T4" fmla="*/ 12 w 27"/>
                <a:gd name="T5" fmla="*/ 19 h 24"/>
                <a:gd name="T6" fmla="*/ 3 w 27"/>
                <a:gd name="T7" fmla="*/ 24 h 24"/>
                <a:gd name="T8" fmla="*/ 10 w 27"/>
                <a:gd name="T9" fmla="*/ 7 h 24"/>
                <a:gd name="T10" fmla="*/ 7 w 27"/>
                <a:gd name="T11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4">
                  <a:moveTo>
                    <a:pt x="3" y="4"/>
                  </a:moveTo>
                  <a:cubicBezTo>
                    <a:pt x="5" y="3"/>
                    <a:pt x="27" y="0"/>
                    <a:pt x="21" y="8"/>
                  </a:cubicBezTo>
                  <a:cubicBezTo>
                    <a:pt x="19" y="10"/>
                    <a:pt x="0" y="11"/>
                    <a:pt x="12" y="19"/>
                  </a:cubicBezTo>
                  <a:cubicBezTo>
                    <a:pt x="10" y="21"/>
                    <a:pt x="6" y="23"/>
                    <a:pt x="3" y="24"/>
                  </a:cubicBezTo>
                  <a:cubicBezTo>
                    <a:pt x="6" y="18"/>
                    <a:pt x="0" y="8"/>
                    <a:pt x="10" y="7"/>
                  </a:cubicBezTo>
                  <a:cubicBezTo>
                    <a:pt x="9" y="5"/>
                    <a:pt x="8" y="4"/>
                    <a:pt x="7" y="3"/>
                  </a:cubicBezTo>
                </a:path>
              </a:pathLst>
            </a:custGeom>
            <a:solidFill>
              <a:srgbClr val="FAE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474" name="Freeform 366"/>
            <p:cNvSpPr>
              <a:spLocks/>
            </p:cNvSpPr>
            <p:nvPr/>
          </p:nvSpPr>
          <p:spPr bwMode="auto">
            <a:xfrm>
              <a:off x="2665" y="3472"/>
              <a:ext cx="103" cy="89"/>
            </a:xfrm>
            <a:custGeom>
              <a:avLst/>
              <a:gdLst>
                <a:gd name="T0" fmla="*/ 0 w 46"/>
                <a:gd name="T1" fmla="*/ 4 h 40"/>
                <a:gd name="T2" fmla="*/ 22 w 46"/>
                <a:gd name="T3" fmla="*/ 19 h 40"/>
                <a:gd name="T4" fmla="*/ 32 w 46"/>
                <a:gd name="T5" fmla="*/ 28 h 40"/>
                <a:gd name="T6" fmla="*/ 46 w 46"/>
                <a:gd name="T7" fmla="*/ 28 h 40"/>
                <a:gd name="T8" fmla="*/ 29 w 46"/>
                <a:gd name="T9" fmla="*/ 35 h 40"/>
                <a:gd name="T10" fmla="*/ 19 w 46"/>
                <a:gd name="T11" fmla="*/ 33 h 40"/>
                <a:gd name="T12" fmla="*/ 9 w 46"/>
                <a:gd name="T13" fmla="*/ 1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40">
                  <a:moveTo>
                    <a:pt x="0" y="4"/>
                  </a:moveTo>
                  <a:cubicBezTo>
                    <a:pt x="6" y="0"/>
                    <a:pt x="17" y="13"/>
                    <a:pt x="22" y="19"/>
                  </a:cubicBezTo>
                  <a:cubicBezTo>
                    <a:pt x="25" y="24"/>
                    <a:pt x="26" y="27"/>
                    <a:pt x="32" y="28"/>
                  </a:cubicBezTo>
                  <a:cubicBezTo>
                    <a:pt x="36" y="28"/>
                    <a:pt x="41" y="27"/>
                    <a:pt x="46" y="28"/>
                  </a:cubicBezTo>
                  <a:cubicBezTo>
                    <a:pt x="43" y="40"/>
                    <a:pt x="32" y="25"/>
                    <a:pt x="29" y="35"/>
                  </a:cubicBezTo>
                  <a:cubicBezTo>
                    <a:pt x="29" y="29"/>
                    <a:pt x="22" y="29"/>
                    <a:pt x="19" y="33"/>
                  </a:cubicBezTo>
                  <a:cubicBezTo>
                    <a:pt x="23" y="25"/>
                    <a:pt x="14" y="17"/>
                    <a:pt x="9" y="12"/>
                  </a:cubicBezTo>
                </a:path>
              </a:pathLst>
            </a:custGeom>
            <a:solidFill>
              <a:srgbClr val="FAE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475" name="Freeform 367"/>
            <p:cNvSpPr>
              <a:spLocks/>
            </p:cNvSpPr>
            <p:nvPr/>
          </p:nvSpPr>
          <p:spPr bwMode="auto">
            <a:xfrm>
              <a:off x="2474" y="3384"/>
              <a:ext cx="97" cy="56"/>
            </a:xfrm>
            <a:custGeom>
              <a:avLst/>
              <a:gdLst>
                <a:gd name="T0" fmla="*/ 31 w 43"/>
                <a:gd name="T1" fmla="*/ 12 h 25"/>
                <a:gd name="T2" fmla="*/ 30 w 43"/>
                <a:gd name="T3" fmla="*/ 11 h 25"/>
                <a:gd name="T4" fmla="*/ 43 w 43"/>
                <a:gd name="T5" fmla="*/ 25 h 25"/>
                <a:gd name="T6" fmla="*/ 32 w 43"/>
                <a:gd name="T7" fmla="*/ 10 h 25"/>
                <a:gd name="T8" fmla="*/ 11 w 43"/>
                <a:gd name="T9" fmla="*/ 23 h 25"/>
                <a:gd name="T10" fmla="*/ 1 w 43"/>
                <a:gd name="T11" fmla="*/ 21 h 25"/>
                <a:gd name="T12" fmla="*/ 10 w 43"/>
                <a:gd name="T13" fmla="*/ 15 h 25"/>
                <a:gd name="T14" fmla="*/ 26 w 43"/>
                <a:gd name="T15" fmla="*/ 0 h 25"/>
                <a:gd name="T16" fmla="*/ 28 w 43"/>
                <a:gd name="T17" fmla="*/ 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25">
                  <a:moveTo>
                    <a:pt x="31" y="12"/>
                  </a:moveTo>
                  <a:cubicBezTo>
                    <a:pt x="30" y="12"/>
                    <a:pt x="30" y="13"/>
                    <a:pt x="30" y="11"/>
                  </a:cubicBezTo>
                  <a:cubicBezTo>
                    <a:pt x="39" y="0"/>
                    <a:pt x="43" y="18"/>
                    <a:pt x="43" y="25"/>
                  </a:cubicBezTo>
                  <a:cubicBezTo>
                    <a:pt x="35" y="22"/>
                    <a:pt x="40" y="11"/>
                    <a:pt x="32" y="10"/>
                  </a:cubicBezTo>
                  <a:cubicBezTo>
                    <a:pt x="24" y="9"/>
                    <a:pt x="18" y="21"/>
                    <a:pt x="11" y="23"/>
                  </a:cubicBezTo>
                  <a:cubicBezTo>
                    <a:pt x="9" y="23"/>
                    <a:pt x="2" y="23"/>
                    <a:pt x="1" y="21"/>
                  </a:cubicBezTo>
                  <a:cubicBezTo>
                    <a:pt x="0" y="17"/>
                    <a:pt x="7" y="16"/>
                    <a:pt x="10" y="15"/>
                  </a:cubicBezTo>
                  <a:cubicBezTo>
                    <a:pt x="19" y="12"/>
                    <a:pt x="24" y="10"/>
                    <a:pt x="26" y="0"/>
                  </a:cubicBezTo>
                  <a:cubicBezTo>
                    <a:pt x="26" y="1"/>
                    <a:pt x="28" y="4"/>
                    <a:pt x="28" y="4"/>
                  </a:cubicBezTo>
                </a:path>
              </a:pathLst>
            </a:custGeom>
            <a:solidFill>
              <a:srgbClr val="FAE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476" name="Freeform 368"/>
            <p:cNvSpPr>
              <a:spLocks/>
            </p:cNvSpPr>
            <p:nvPr/>
          </p:nvSpPr>
          <p:spPr bwMode="auto">
            <a:xfrm>
              <a:off x="2364" y="3229"/>
              <a:ext cx="101" cy="94"/>
            </a:xfrm>
            <a:custGeom>
              <a:avLst/>
              <a:gdLst>
                <a:gd name="T0" fmla="*/ 0 w 45"/>
                <a:gd name="T1" fmla="*/ 0 h 42"/>
                <a:gd name="T2" fmla="*/ 17 w 45"/>
                <a:gd name="T3" fmla="*/ 11 h 42"/>
                <a:gd name="T4" fmla="*/ 23 w 45"/>
                <a:gd name="T5" fmla="*/ 18 h 42"/>
                <a:gd name="T6" fmla="*/ 24 w 45"/>
                <a:gd name="T7" fmla="*/ 26 h 42"/>
                <a:gd name="T8" fmla="*/ 45 w 45"/>
                <a:gd name="T9" fmla="*/ 42 h 42"/>
                <a:gd name="T10" fmla="*/ 26 w 45"/>
                <a:gd name="T11" fmla="*/ 34 h 42"/>
                <a:gd name="T12" fmla="*/ 14 w 45"/>
                <a:gd name="T13" fmla="*/ 26 h 42"/>
                <a:gd name="T14" fmla="*/ 13 w 45"/>
                <a:gd name="T15" fmla="*/ 1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42">
                  <a:moveTo>
                    <a:pt x="0" y="0"/>
                  </a:moveTo>
                  <a:cubicBezTo>
                    <a:pt x="5" y="5"/>
                    <a:pt x="12" y="7"/>
                    <a:pt x="17" y="11"/>
                  </a:cubicBezTo>
                  <a:cubicBezTo>
                    <a:pt x="20" y="14"/>
                    <a:pt x="21" y="15"/>
                    <a:pt x="23" y="18"/>
                  </a:cubicBezTo>
                  <a:cubicBezTo>
                    <a:pt x="23" y="21"/>
                    <a:pt x="22" y="23"/>
                    <a:pt x="24" y="26"/>
                  </a:cubicBezTo>
                  <a:cubicBezTo>
                    <a:pt x="29" y="34"/>
                    <a:pt x="41" y="32"/>
                    <a:pt x="45" y="42"/>
                  </a:cubicBezTo>
                  <a:cubicBezTo>
                    <a:pt x="41" y="42"/>
                    <a:pt x="29" y="36"/>
                    <a:pt x="26" y="34"/>
                  </a:cubicBezTo>
                  <a:cubicBezTo>
                    <a:pt x="22" y="31"/>
                    <a:pt x="21" y="23"/>
                    <a:pt x="14" y="26"/>
                  </a:cubicBezTo>
                  <a:cubicBezTo>
                    <a:pt x="17" y="22"/>
                    <a:pt x="20" y="12"/>
                    <a:pt x="13" y="10"/>
                  </a:cubicBezTo>
                </a:path>
              </a:pathLst>
            </a:custGeom>
            <a:solidFill>
              <a:srgbClr val="FAE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477" name="Freeform 369"/>
            <p:cNvSpPr>
              <a:spLocks/>
            </p:cNvSpPr>
            <p:nvPr/>
          </p:nvSpPr>
          <p:spPr bwMode="auto">
            <a:xfrm>
              <a:off x="2355" y="3362"/>
              <a:ext cx="76" cy="76"/>
            </a:xfrm>
            <a:custGeom>
              <a:avLst/>
              <a:gdLst>
                <a:gd name="T0" fmla="*/ 15 w 34"/>
                <a:gd name="T1" fmla="*/ 1 h 34"/>
                <a:gd name="T2" fmla="*/ 30 w 34"/>
                <a:gd name="T3" fmla="*/ 15 h 34"/>
                <a:gd name="T4" fmla="*/ 23 w 34"/>
                <a:gd name="T5" fmla="*/ 22 h 34"/>
                <a:gd name="T6" fmla="*/ 25 w 34"/>
                <a:gd name="T7" fmla="*/ 34 h 34"/>
                <a:gd name="T8" fmla="*/ 19 w 34"/>
                <a:gd name="T9" fmla="*/ 22 h 34"/>
                <a:gd name="T10" fmla="*/ 23 w 34"/>
                <a:gd name="T11" fmla="*/ 10 h 34"/>
                <a:gd name="T12" fmla="*/ 4 w 34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4">
                  <a:moveTo>
                    <a:pt x="15" y="1"/>
                  </a:moveTo>
                  <a:cubicBezTo>
                    <a:pt x="20" y="2"/>
                    <a:pt x="34" y="5"/>
                    <a:pt x="30" y="15"/>
                  </a:cubicBezTo>
                  <a:cubicBezTo>
                    <a:pt x="28" y="19"/>
                    <a:pt x="24" y="19"/>
                    <a:pt x="23" y="22"/>
                  </a:cubicBezTo>
                  <a:cubicBezTo>
                    <a:pt x="22" y="26"/>
                    <a:pt x="25" y="30"/>
                    <a:pt x="25" y="34"/>
                  </a:cubicBezTo>
                  <a:cubicBezTo>
                    <a:pt x="22" y="30"/>
                    <a:pt x="19" y="27"/>
                    <a:pt x="19" y="22"/>
                  </a:cubicBezTo>
                  <a:cubicBezTo>
                    <a:pt x="19" y="19"/>
                    <a:pt x="24" y="13"/>
                    <a:pt x="23" y="10"/>
                  </a:cubicBezTo>
                  <a:cubicBezTo>
                    <a:pt x="22" y="6"/>
                    <a:pt x="0" y="8"/>
                    <a:pt x="4" y="0"/>
                  </a:cubicBezTo>
                </a:path>
              </a:pathLst>
            </a:custGeom>
            <a:solidFill>
              <a:srgbClr val="FAE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478" name="Freeform 370"/>
            <p:cNvSpPr>
              <a:spLocks/>
            </p:cNvSpPr>
            <p:nvPr/>
          </p:nvSpPr>
          <p:spPr bwMode="auto">
            <a:xfrm>
              <a:off x="2521" y="3507"/>
              <a:ext cx="130" cy="86"/>
            </a:xfrm>
            <a:custGeom>
              <a:avLst/>
              <a:gdLst>
                <a:gd name="T0" fmla="*/ 5 w 58"/>
                <a:gd name="T1" fmla="*/ 0 h 38"/>
                <a:gd name="T2" fmla="*/ 19 w 58"/>
                <a:gd name="T3" fmla="*/ 12 h 38"/>
                <a:gd name="T4" fmla="*/ 36 w 58"/>
                <a:gd name="T5" fmla="*/ 15 h 38"/>
                <a:gd name="T6" fmla="*/ 38 w 58"/>
                <a:gd name="T7" fmla="*/ 23 h 38"/>
                <a:gd name="T8" fmla="*/ 45 w 58"/>
                <a:gd name="T9" fmla="*/ 25 h 38"/>
                <a:gd name="T10" fmla="*/ 58 w 58"/>
                <a:gd name="T11" fmla="*/ 32 h 38"/>
                <a:gd name="T12" fmla="*/ 50 w 58"/>
                <a:gd name="T13" fmla="*/ 24 h 38"/>
                <a:gd name="T14" fmla="*/ 40 w 58"/>
                <a:gd name="T15" fmla="*/ 18 h 38"/>
                <a:gd name="T16" fmla="*/ 39 w 58"/>
                <a:gd name="T17" fmla="*/ 4 h 38"/>
                <a:gd name="T18" fmla="*/ 25 w 58"/>
                <a:gd name="T19" fmla="*/ 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38">
                  <a:moveTo>
                    <a:pt x="5" y="0"/>
                  </a:moveTo>
                  <a:cubicBezTo>
                    <a:pt x="0" y="9"/>
                    <a:pt x="13" y="12"/>
                    <a:pt x="19" y="12"/>
                  </a:cubicBezTo>
                  <a:cubicBezTo>
                    <a:pt x="24" y="13"/>
                    <a:pt x="32" y="11"/>
                    <a:pt x="36" y="15"/>
                  </a:cubicBezTo>
                  <a:cubicBezTo>
                    <a:pt x="38" y="17"/>
                    <a:pt x="37" y="21"/>
                    <a:pt x="38" y="23"/>
                  </a:cubicBezTo>
                  <a:cubicBezTo>
                    <a:pt x="41" y="27"/>
                    <a:pt x="42" y="24"/>
                    <a:pt x="45" y="25"/>
                  </a:cubicBezTo>
                  <a:cubicBezTo>
                    <a:pt x="50" y="27"/>
                    <a:pt x="49" y="38"/>
                    <a:pt x="58" y="32"/>
                  </a:cubicBezTo>
                  <a:cubicBezTo>
                    <a:pt x="51" y="33"/>
                    <a:pt x="52" y="28"/>
                    <a:pt x="50" y="24"/>
                  </a:cubicBezTo>
                  <a:cubicBezTo>
                    <a:pt x="47" y="20"/>
                    <a:pt x="42" y="21"/>
                    <a:pt x="40" y="18"/>
                  </a:cubicBezTo>
                  <a:cubicBezTo>
                    <a:pt x="38" y="14"/>
                    <a:pt x="43" y="8"/>
                    <a:pt x="39" y="4"/>
                  </a:cubicBezTo>
                  <a:cubicBezTo>
                    <a:pt x="35" y="1"/>
                    <a:pt x="27" y="4"/>
                    <a:pt x="25" y="6"/>
                  </a:cubicBezTo>
                </a:path>
              </a:pathLst>
            </a:custGeom>
            <a:solidFill>
              <a:srgbClr val="FAE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479" name="Freeform 371"/>
            <p:cNvSpPr>
              <a:spLocks/>
            </p:cNvSpPr>
            <p:nvPr/>
          </p:nvSpPr>
          <p:spPr bwMode="auto">
            <a:xfrm>
              <a:off x="3188" y="3584"/>
              <a:ext cx="74" cy="63"/>
            </a:xfrm>
            <a:custGeom>
              <a:avLst/>
              <a:gdLst>
                <a:gd name="T0" fmla="*/ 0 w 33"/>
                <a:gd name="T1" fmla="*/ 6 h 28"/>
                <a:gd name="T2" fmla="*/ 9 w 33"/>
                <a:gd name="T3" fmla="*/ 2 h 28"/>
                <a:gd name="T4" fmla="*/ 12 w 33"/>
                <a:gd name="T5" fmla="*/ 12 h 28"/>
                <a:gd name="T6" fmla="*/ 33 w 33"/>
                <a:gd name="T7" fmla="*/ 20 h 28"/>
                <a:gd name="T8" fmla="*/ 19 w 33"/>
                <a:gd name="T9" fmla="*/ 28 h 28"/>
                <a:gd name="T10" fmla="*/ 16 w 33"/>
                <a:gd name="T11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28">
                  <a:moveTo>
                    <a:pt x="0" y="6"/>
                  </a:moveTo>
                  <a:cubicBezTo>
                    <a:pt x="2" y="4"/>
                    <a:pt x="7" y="0"/>
                    <a:pt x="9" y="2"/>
                  </a:cubicBezTo>
                  <a:cubicBezTo>
                    <a:pt x="11" y="4"/>
                    <a:pt x="10" y="10"/>
                    <a:pt x="12" y="12"/>
                  </a:cubicBezTo>
                  <a:cubicBezTo>
                    <a:pt x="16" y="16"/>
                    <a:pt x="27" y="18"/>
                    <a:pt x="33" y="20"/>
                  </a:cubicBezTo>
                  <a:cubicBezTo>
                    <a:pt x="29" y="22"/>
                    <a:pt x="19" y="23"/>
                    <a:pt x="19" y="28"/>
                  </a:cubicBezTo>
                  <a:cubicBezTo>
                    <a:pt x="23" y="25"/>
                    <a:pt x="16" y="19"/>
                    <a:pt x="16" y="16"/>
                  </a:cubicBezTo>
                </a:path>
              </a:pathLst>
            </a:custGeom>
            <a:solidFill>
              <a:srgbClr val="FAE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480" name="Freeform 372"/>
            <p:cNvSpPr>
              <a:spLocks/>
            </p:cNvSpPr>
            <p:nvPr/>
          </p:nvSpPr>
          <p:spPr bwMode="auto">
            <a:xfrm>
              <a:off x="3345" y="3669"/>
              <a:ext cx="99" cy="38"/>
            </a:xfrm>
            <a:custGeom>
              <a:avLst/>
              <a:gdLst>
                <a:gd name="T0" fmla="*/ 14 w 44"/>
                <a:gd name="T1" fmla="*/ 0 h 17"/>
                <a:gd name="T2" fmla="*/ 0 w 44"/>
                <a:gd name="T3" fmla="*/ 3 h 17"/>
                <a:gd name="T4" fmla="*/ 14 w 44"/>
                <a:gd name="T5" fmla="*/ 17 h 17"/>
                <a:gd name="T6" fmla="*/ 16 w 44"/>
                <a:gd name="T7" fmla="*/ 6 h 17"/>
                <a:gd name="T8" fmla="*/ 26 w 44"/>
                <a:gd name="T9" fmla="*/ 11 h 17"/>
                <a:gd name="T10" fmla="*/ 44 w 44"/>
                <a:gd name="T11" fmla="*/ 7 h 17"/>
                <a:gd name="T12" fmla="*/ 37 w 44"/>
                <a:gd name="T13" fmla="*/ 9 h 17"/>
                <a:gd name="T14" fmla="*/ 30 w 44"/>
                <a:gd name="T15" fmla="*/ 5 h 17"/>
                <a:gd name="T16" fmla="*/ 23 w 44"/>
                <a:gd name="T17" fmla="*/ 4 h 17"/>
                <a:gd name="T18" fmla="*/ 18 w 44"/>
                <a:gd name="T1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17">
                  <a:moveTo>
                    <a:pt x="14" y="0"/>
                  </a:moveTo>
                  <a:cubicBezTo>
                    <a:pt x="9" y="2"/>
                    <a:pt x="4" y="1"/>
                    <a:pt x="0" y="3"/>
                  </a:cubicBezTo>
                  <a:cubicBezTo>
                    <a:pt x="5" y="8"/>
                    <a:pt x="11" y="10"/>
                    <a:pt x="14" y="17"/>
                  </a:cubicBezTo>
                  <a:cubicBezTo>
                    <a:pt x="15" y="14"/>
                    <a:pt x="14" y="8"/>
                    <a:pt x="16" y="6"/>
                  </a:cubicBezTo>
                  <a:cubicBezTo>
                    <a:pt x="21" y="2"/>
                    <a:pt x="22" y="9"/>
                    <a:pt x="26" y="11"/>
                  </a:cubicBezTo>
                  <a:cubicBezTo>
                    <a:pt x="29" y="13"/>
                    <a:pt x="43" y="12"/>
                    <a:pt x="44" y="7"/>
                  </a:cubicBezTo>
                  <a:cubicBezTo>
                    <a:pt x="42" y="8"/>
                    <a:pt x="39" y="9"/>
                    <a:pt x="37" y="9"/>
                  </a:cubicBezTo>
                  <a:cubicBezTo>
                    <a:pt x="32" y="9"/>
                    <a:pt x="33" y="6"/>
                    <a:pt x="30" y="5"/>
                  </a:cubicBezTo>
                  <a:cubicBezTo>
                    <a:pt x="28" y="4"/>
                    <a:pt x="26" y="4"/>
                    <a:pt x="23" y="4"/>
                  </a:cubicBezTo>
                  <a:cubicBezTo>
                    <a:pt x="21" y="3"/>
                    <a:pt x="20" y="0"/>
                    <a:pt x="18" y="2"/>
                  </a:cubicBezTo>
                </a:path>
              </a:pathLst>
            </a:custGeom>
            <a:solidFill>
              <a:srgbClr val="FAE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481" name="Freeform 373"/>
            <p:cNvSpPr>
              <a:spLocks/>
            </p:cNvSpPr>
            <p:nvPr/>
          </p:nvSpPr>
          <p:spPr bwMode="auto">
            <a:xfrm>
              <a:off x="3446" y="3485"/>
              <a:ext cx="49" cy="117"/>
            </a:xfrm>
            <a:custGeom>
              <a:avLst/>
              <a:gdLst>
                <a:gd name="T0" fmla="*/ 18 w 22"/>
                <a:gd name="T1" fmla="*/ 0 h 52"/>
                <a:gd name="T2" fmla="*/ 8 w 22"/>
                <a:gd name="T3" fmla="*/ 16 h 52"/>
                <a:gd name="T4" fmla="*/ 9 w 22"/>
                <a:gd name="T5" fmla="*/ 20 h 52"/>
                <a:gd name="T6" fmla="*/ 5 w 22"/>
                <a:gd name="T7" fmla="*/ 24 h 52"/>
                <a:gd name="T8" fmla="*/ 7 w 22"/>
                <a:gd name="T9" fmla="*/ 32 h 52"/>
                <a:gd name="T10" fmla="*/ 9 w 22"/>
                <a:gd name="T11" fmla="*/ 44 h 52"/>
                <a:gd name="T12" fmla="*/ 17 w 22"/>
                <a:gd name="T13" fmla="*/ 45 h 52"/>
                <a:gd name="T14" fmla="*/ 19 w 22"/>
                <a:gd name="T15" fmla="*/ 52 h 52"/>
                <a:gd name="T16" fmla="*/ 13 w 22"/>
                <a:gd name="T17" fmla="*/ 36 h 52"/>
                <a:gd name="T18" fmla="*/ 13 w 22"/>
                <a:gd name="T19" fmla="*/ 22 h 52"/>
                <a:gd name="T20" fmla="*/ 18 w 22"/>
                <a:gd name="T21" fmla="*/ 13 h 52"/>
                <a:gd name="T22" fmla="*/ 17 w 22"/>
                <a:gd name="T23" fmla="*/ 1 h 52"/>
                <a:gd name="T24" fmla="*/ 21 w 22"/>
                <a:gd name="T2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52">
                  <a:moveTo>
                    <a:pt x="18" y="0"/>
                  </a:moveTo>
                  <a:cubicBezTo>
                    <a:pt x="10" y="1"/>
                    <a:pt x="8" y="10"/>
                    <a:pt x="8" y="16"/>
                  </a:cubicBezTo>
                  <a:cubicBezTo>
                    <a:pt x="8" y="17"/>
                    <a:pt x="9" y="18"/>
                    <a:pt x="9" y="20"/>
                  </a:cubicBezTo>
                  <a:cubicBezTo>
                    <a:pt x="8" y="22"/>
                    <a:pt x="5" y="22"/>
                    <a:pt x="5" y="24"/>
                  </a:cubicBezTo>
                  <a:cubicBezTo>
                    <a:pt x="4" y="27"/>
                    <a:pt x="7" y="28"/>
                    <a:pt x="7" y="32"/>
                  </a:cubicBezTo>
                  <a:cubicBezTo>
                    <a:pt x="7" y="38"/>
                    <a:pt x="0" y="42"/>
                    <a:pt x="9" y="44"/>
                  </a:cubicBezTo>
                  <a:cubicBezTo>
                    <a:pt x="12" y="45"/>
                    <a:pt x="14" y="42"/>
                    <a:pt x="17" y="45"/>
                  </a:cubicBezTo>
                  <a:cubicBezTo>
                    <a:pt x="18" y="46"/>
                    <a:pt x="19" y="52"/>
                    <a:pt x="19" y="52"/>
                  </a:cubicBezTo>
                  <a:cubicBezTo>
                    <a:pt x="20" y="45"/>
                    <a:pt x="15" y="42"/>
                    <a:pt x="13" y="36"/>
                  </a:cubicBezTo>
                  <a:cubicBezTo>
                    <a:pt x="10" y="32"/>
                    <a:pt x="13" y="27"/>
                    <a:pt x="13" y="22"/>
                  </a:cubicBezTo>
                  <a:cubicBezTo>
                    <a:pt x="13" y="14"/>
                    <a:pt x="13" y="18"/>
                    <a:pt x="18" y="13"/>
                  </a:cubicBezTo>
                  <a:cubicBezTo>
                    <a:pt x="22" y="10"/>
                    <a:pt x="21" y="6"/>
                    <a:pt x="17" y="1"/>
                  </a:cubicBezTo>
                  <a:cubicBezTo>
                    <a:pt x="18" y="0"/>
                    <a:pt x="19" y="0"/>
                    <a:pt x="21" y="0"/>
                  </a:cubicBezTo>
                </a:path>
              </a:pathLst>
            </a:custGeom>
            <a:solidFill>
              <a:srgbClr val="FAE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482" name="Freeform 374"/>
            <p:cNvSpPr>
              <a:spLocks/>
            </p:cNvSpPr>
            <p:nvPr/>
          </p:nvSpPr>
          <p:spPr bwMode="auto">
            <a:xfrm>
              <a:off x="3470" y="3359"/>
              <a:ext cx="41" cy="68"/>
            </a:xfrm>
            <a:custGeom>
              <a:avLst/>
              <a:gdLst>
                <a:gd name="T0" fmla="*/ 8 w 18"/>
                <a:gd name="T1" fmla="*/ 2 h 30"/>
                <a:gd name="T2" fmla="*/ 2 w 18"/>
                <a:gd name="T3" fmla="*/ 10 h 30"/>
                <a:gd name="T4" fmla="*/ 6 w 18"/>
                <a:gd name="T5" fmla="*/ 30 h 30"/>
                <a:gd name="T6" fmla="*/ 18 w 18"/>
                <a:gd name="T7" fmla="*/ 12 h 30"/>
                <a:gd name="T8" fmla="*/ 12 w 18"/>
                <a:gd name="T9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0">
                  <a:moveTo>
                    <a:pt x="8" y="2"/>
                  </a:moveTo>
                  <a:cubicBezTo>
                    <a:pt x="3" y="0"/>
                    <a:pt x="0" y="4"/>
                    <a:pt x="2" y="10"/>
                  </a:cubicBezTo>
                  <a:cubicBezTo>
                    <a:pt x="3" y="16"/>
                    <a:pt x="9" y="23"/>
                    <a:pt x="6" y="30"/>
                  </a:cubicBezTo>
                  <a:cubicBezTo>
                    <a:pt x="4" y="19"/>
                    <a:pt x="4" y="3"/>
                    <a:pt x="18" y="12"/>
                  </a:cubicBezTo>
                  <a:cubicBezTo>
                    <a:pt x="17" y="9"/>
                    <a:pt x="13" y="7"/>
                    <a:pt x="12" y="5"/>
                  </a:cubicBezTo>
                </a:path>
              </a:pathLst>
            </a:custGeom>
            <a:solidFill>
              <a:srgbClr val="FAE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483" name="Freeform 375"/>
            <p:cNvSpPr>
              <a:spLocks/>
            </p:cNvSpPr>
            <p:nvPr/>
          </p:nvSpPr>
          <p:spPr bwMode="auto">
            <a:xfrm>
              <a:off x="3264" y="3490"/>
              <a:ext cx="74" cy="85"/>
            </a:xfrm>
            <a:custGeom>
              <a:avLst/>
              <a:gdLst>
                <a:gd name="T0" fmla="*/ 32 w 33"/>
                <a:gd name="T1" fmla="*/ 6 h 38"/>
                <a:gd name="T2" fmla="*/ 20 w 33"/>
                <a:gd name="T3" fmla="*/ 13 h 38"/>
                <a:gd name="T4" fmla="*/ 0 w 33"/>
                <a:gd name="T5" fmla="*/ 11 h 38"/>
                <a:gd name="T6" fmla="*/ 7 w 33"/>
                <a:gd name="T7" fmla="*/ 38 h 38"/>
                <a:gd name="T8" fmla="*/ 6 w 33"/>
                <a:gd name="T9" fmla="*/ 21 h 38"/>
                <a:gd name="T10" fmla="*/ 14 w 33"/>
                <a:gd name="T11" fmla="*/ 18 h 38"/>
                <a:gd name="T12" fmla="*/ 25 w 33"/>
                <a:gd name="T13" fmla="*/ 14 h 38"/>
                <a:gd name="T14" fmla="*/ 32 w 33"/>
                <a:gd name="T15" fmla="*/ 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38">
                  <a:moveTo>
                    <a:pt x="32" y="6"/>
                  </a:moveTo>
                  <a:cubicBezTo>
                    <a:pt x="33" y="0"/>
                    <a:pt x="19" y="5"/>
                    <a:pt x="20" y="13"/>
                  </a:cubicBezTo>
                  <a:cubicBezTo>
                    <a:pt x="13" y="11"/>
                    <a:pt x="8" y="10"/>
                    <a:pt x="0" y="11"/>
                  </a:cubicBezTo>
                  <a:cubicBezTo>
                    <a:pt x="4" y="19"/>
                    <a:pt x="5" y="29"/>
                    <a:pt x="7" y="38"/>
                  </a:cubicBezTo>
                  <a:cubicBezTo>
                    <a:pt x="7" y="33"/>
                    <a:pt x="5" y="26"/>
                    <a:pt x="6" y="21"/>
                  </a:cubicBezTo>
                  <a:cubicBezTo>
                    <a:pt x="8" y="15"/>
                    <a:pt x="9" y="17"/>
                    <a:pt x="14" y="18"/>
                  </a:cubicBezTo>
                  <a:cubicBezTo>
                    <a:pt x="20" y="19"/>
                    <a:pt x="21" y="20"/>
                    <a:pt x="25" y="14"/>
                  </a:cubicBezTo>
                  <a:cubicBezTo>
                    <a:pt x="27" y="11"/>
                    <a:pt x="26" y="6"/>
                    <a:pt x="32" y="7"/>
                  </a:cubicBezTo>
                </a:path>
              </a:pathLst>
            </a:custGeom>
            <a:solidFill>
              <a:srgbClr val="FAE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484" name="Freeform 376"/>
            <p:cNvSpPr>
              <a:spLocks/>
            </p:cNvSpPr>
            <p:nvPr/>
          </p:nvSpPr>
          <p:spPr bwMode="auto">
            <a:xfrm>
              <a:off x="3304" y="3590"/>
              <a:ext cx="54" cy="50"/>
            </a:xfrm>
            <a:custGeom>
              <a:avLst/>
              <a:gdLst>
                <a:gd name="T0" fmla="*/ 12 w 24"/>
                <a:gd name="T1" fmla="*/ 1 h 22"/>
                <a:gd name="T2" fmla="*/ 0 w 24"/>
                <a:gd name="T3" fmla="*/ 8 h 22"/>
                <a:gd name="T4" fmla="*/ 8 w 24"/>
                <a:gd name="T5" fmla="*/ 17 h 22"/>
                <a:gd name="T6" fmla="*/ 13 w 24"/>
                <a:gd name="T7" fmla="*/ 11 h 22"/>
                <a:gd name="T8" fmla="*/ 24 w 24"/>
                <a:gd name="T9" fmla="*/ 16 h 22"/>
                <a:gd name="T10" fmla="*/ 14 w 24"/>
                <a:gd name="T11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2">
                  <a:moveTo>
                    <a:pt x="12" y="1"/>
                  </a:moveTo>
                  <a:cubicBezTo>
                    <a:pt x="8" y="0"/>
                    <a:pt x="1" y="3"/>
                    <a:pt x="0" y="8"/>
                  </a:cubicBezTo>
                  <a:cubicBezTo>
                    <a:pt x="0" y="14"/>
                    <a:pt x="8" y="11"/>
                    <a:pt x="8" y="17"/>
                  </a:cubicBezTo>
                  <a:cubicBezTo>
                    <a:pt x="4" y="13"/>
                    <a:pt x="10" y="9"/>
                    <a:pt x="13" y="11"/>
                  </a:cubicBezTo>
                  <a:cubicBezTo>
                    <a:pt x="16" y="13"/>
                    <a:pt x="19" y="22"/>
                    <a:pt x="24" y="16"/>
                  </a:cubicBezTo>
                  <a:cubicBezTo>
                    <a:pt x="22" y="13"/>
                    <a:pt x="8" y="10"/>
                    <a:pt x="14" y="5"/>
                  </a:cubicBezTo>
                </a:path>
              </a:pathLst>
            </a:custGeom>
            <a:solidFill>
              <a:srgbClr val="FAE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485" name="Freeform 377"/>
            <p:cNvSpPr>
              <a:spLocks/>
            </p:cNvSpPr>
            <p:nvPr/>
          </p:nvSpPr>
          <p:spPr bwMode="auto">
            <a:xfrm>
              <a:off x="3504" y="3169"/>
              <a:ext cx="34" cy="110"/>
            </a:xfrm>
            <a:custGeom>
              <a:avLst/>
              <a:gdLst>
                <a:gd name="T0" fmla="*/ 8 w 15"/>
                <a:gd name="T1" fmla="*/ 5 h 49"/>
                <a:gd name="T2" fmla="*/ 0 w 15"/>
                <a:gd name="T3" fmla="*/ 19 h 49"/>
                <a:gd name="T4" fmla="*/ 6 w 15"/>
                <a:gd name="T5" fmla="*/ 27 h 49"/>
                <a:gd name="T6" fmla="*/ 7 w 15"/>
                <a:gd name="T7" fmla="*/ 49 h 49"/>
                <a:gd name="T8" fmla="*/ 11 w 15"/>
                <a:gd name="T9" fmla="*/ 25 h 49"/>
                <a:gd name="T10" fmla="*/ 15 w 15"/>
                <a:gd name="T11" fmla="*/ 10 h 49"/>
                <a:gd name="T12" fmla="*/ 9 w 15"/>
                <a:gd name="T1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9">
                  <a:moveTo>
                    <a:pt x="8" y="5"/>
                  </a:moveTo>
                  <a:cubicBezTo>
                    <a:pt x="4" y="8"/>
                    <a:pt x="1" y="14"/>
                    <a:pt x="0" y="19"/>
                  </a:cubicBezTo>
                  <a:cubicBezTo>
                    <a:pt x="0" y="26"/>
                    <a:pt x="3" y="22"/>
                    <a:pt x="6" y="27"/>
                  </a:cubicBezTo>
                  <a:cubicBezTo>
                    <a:pt x="10" y="34"/>
                    <a:pt x="1" y="41"/>
                    <a:pt x="7" y="49"/>
                  </a:cubicBezTo>
                  <a:cubicBezTo>
                    <a:pt x="10" y="42"/>
                    <a:pt x="3" y="30"/>
                    <a:pt x="11" y="25"/>
                  </a:cubicBezTo>
                  <a:cubicBezTo>
                    <a:pt x="2" y="18"/>
                    <a:pt x="9" y="14"/>
                    <a:pt x="15" y="10"/>
                  </a:cubicBezTo>
                  <a:cubicBezTo>
                    <a:pt x="11" y="8"/>
                    <a:pt x="5" y="6"/>
                    <a:pt x="9" y="0"/>
                  </a:cubicBezTo>
                </a:path>
              </a:pathLst>
            </a:custGeom>
            <a:solidFill>
              <a:srgbClr val="FAE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486" name="Freeform 378"/>
            <p:cNvSpPr>
              <a:spLocks/>
            </p:cNvSpPr>
            <p:nvPr/>
          </p:nvSpPr>
          <p:spPr bwMode="auto">
            <a:xfrm>
              <a:off x="3515" y="3027"/>
              <a:ext cx="25" cy="27"/>
            </a:xfrm>
            <a:custGeom>
              <a:avLst/>
              <a:gdLst>
                <a:gd name="T0" fmla="*/ 8 w 11"/>
                <a:gd name="T1" fmla="*/ 1 h 12"/>
                <a:gd name="T2" fmla="*/ 4 w 11"/>
                <a:gd name="T3" fmla="*/ 10 h 12"/>
                <a:gd name="T4" fmla="*/ 11 w 11"/>
                <a:gd name="T5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2">
                  <a:moveTo>
                    <a:pt x="8" y="1"/>
                  </a:moveTo>
                  <a:cubicBezTo>
                    <a:pt x="3" y="2"/>
                    <a:pt x="0" y="12"/>
                    <a:pt x="4" y="10"/>
                  </a:cubicBezTo>
                  <a:cubicBezTo>
                    <a:pt x="8" y="8"/>
                    <a:pt x="4" y="0"/>
                    <a:pt x="11" y="1"/>
                  </a:cubicBezTo>
                </a:path>
              </a:pathLst>
            </a:custGeom>
            <a:solidFill>
              <a:srgbClr val="FAE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487" name="Freeform 379"/>
            <p:cNvSpPr>
              <a:spLocks/>
            </p:cNvSpPr>
            <p:nvPr/>
          </p:nvSpPr>
          <p:spPr bwMode="auto">
            <a:xfrm>
              <a:off x="3495" y="3088"/>
              <a:ext cx="27" cy="54"/>
            </a:xfrm>
            <a:custGeom>
              <a:avLst/>
              <a:gdLst>
                <a:gd name="T0" fmla="*/ 10 w 12"/>
                <a:gd name="T1" fmla="*/ 1 h 24"/>
                <a:gd name="T2" fmla="*/ 1 w 12"/>
                <a:gd name="T3" fmla="*/ 13 h 24"/>
                <a:gd name="T4" fmla="*/ 10 w 12"/>
                <a:gd name="T5" fmla="*/ 24 h 24"/>
                <a:gd name="T6" fmla="*/ 12 w 12"/>
                <a:gd name="T7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24">
                  <a:moveTo>
                    <a:pt x="10" y="1"/>
                  </a:moveTo>
                  <a:cubicBezTo>
                    <a:pt x="7" y="0"/>
                    <a:pt x="0" y="9"/>
                    <a:pt x="1" y="13"/>
                  </a:cubicBezTo>
                  <a:cubicBezTo>
                    <a:pt x="2" y="17"/>
                    <a:pt x="7" y="21"/>
                    <a:pt x="10" y="24"/>
                  </a:cubicBezTo>
                  <a:cubicBezTo>
                    <a:pt x="4" y="15"/>
                    <a:pt x="6" y="9"/>
                    <a:pt x="12" y="2"/>
                  </a:cubicBezTo>
                </a:path>
              </a:pathLst>
            </a:custGeom>
            <a:solidFill>
              <a:srgbClr val="FAE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488" name="Freeform 380"/>
            <p:cNvSpPr>
              <a:spLocks/>
            </p:cNvSpPr>
            <p:nvPr/>
          </p:nvSpPr>
          <p:spPr bwMode="auto">
            <a:xfrm>
              <a:off x="3565" y="3227"/>
              <a:ext cx="54" cy="112"/>
            </a:xfrm>
            <a:custGeom>
              <a:avLst/>
              <a:gdLst>
                <a:gd name="T0" fmla="*/ 12 w 24"/>
                <a:gd name="T1" fmla="*/ 8 h 50"/>
                <a:gd name="T2" fmla="*/ 3 w 24"/>
                <a:gd name="T3" fmla="*/ 50 h 50"/>
                <a:gd name="T4" fmla="*/ 15 w 24"/>
                <a:gd name="T5" fmla="*/ 29 h 50"/>
                <a:gd name="T6" fmla="*/ 12 w 24"/>
                <a:gd name="T7" fmla="*/ 12 h 50"/>
                <a:gd name="T8" fmla="*/ 19 w 24"/>
                <a:gd name="T9" fmla="*/ 8 h 50"/>
                <a:gd name="T10" fmla="*/ 24 w 24"/>
                <a:gd name="T11" fmla="*/ 0 h 50"/>
                <a:gd name="T12" fmla="*/ 24 w 24"/>
                <a:gd name="T13" fmla="*/ 0 h 50"/>
                <a:gd name="T14" fmla="*/ 15 w 24"/>
                <a:gd name="T15" fmla="*/ 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50">
                  <a:moveTo>
                    <a:pt x="12" y="8"/>
                  </a:moveTo>
                  <a:cubicBezTo>
                    <a:pt x="0" y="3"/>
                    <a:pt x="7" y="44"/>
                    <a:pt x="3" y="50"/>
                  </a:cubicBezTo>
                  <a:cubicBezTo>
                    <a:pt x="6" y="42"/>
                    <a:pt x="7" y="32"/>
                    <a:pt x="15" y="29"/>
                  </a:cubicBezTo>
                  <a:cubicBezTo>
                    <a:pt x="8" y="27"/>
                    <a:pt x="6" y="16"/>
                    <a:pt x="12" y="12"/>
                  </a:cubicBezTo>
                  <a:cubicBezTo>
                    <a:pt x="14" y="11"/>
                    <a:pt x="17" y="10"/>
                    <a:pt x="19" y="8"/>
                  </a:cubicBezTo>
                  <a:cubicBezTo>
                    <a:pt x="21" y="6"/>
                    <a:pt x="22" y="3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1" y="1"/>
                    <a:pt x="16" y="4"/>
                    <a:pt x="15" y="5"/>
                  </a:cubicBezTo>
                </a:path>
              </a:pathLst>
            </a:custGeom>
            <a:solidFill>
              <a:srgbClr val="FAE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489" name="Freeform 381"/>
            <p:cNvSpPr>
              <a:spLocks/>
            </p:cNvSpPr>
            <p:nvPr/>
          </p:nvSpPr>
          <p:spPr bwMode="auto">
            <a:xfrm>
              <a:off x="3702" y="3099"/>
              <a:ext cx="58" cy="106"/>
            </a:xfrm>
            <a:custGeom>
              <a:avLst/>
              <a:gdLst>
                <a:gd name="T0" fmla="*/ 4 w 26"/>
                <a:gd name="T1" fmla="*/ 14 h 47"/>
                <a:gd name="T2" fmla="*/ 10 w 26"/>
                <a:gd name="T3" fmla="*/ 30 h 47"/>
                <a:gd name="T4" fmla="*/ 20 w 26"/>
                <a:gd name="T5" fmla="*/ 47 h 47"/>
                <a:gd name="T6" fmla="*/ 17 w 26"/>
                <a:gd name="T7" fmla="*/ 32 h 47"/>
                <a:gd name="T8" fmla="*/ 11 w 26"/>
                <a:gd name="T9" fmla="*/ 22 h 47"/>
                <a:gd name="T10" fmla="*/ 8 w 26"/>
                <a:gd name="T11" fmla="*/ 9 h 47"/>
                <a:gd name="T12" fmla="*/ 4 w 26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47">
                  <a:moveTo>
                    <a:pt x="4" y="14"/>
                  </a:moveTo>
                  <a:cubicBezTo>
                    <a:pt x="7" y="20"/>
                    <a:pt x="2" y="25"/>
                    <a:pt x="10" y="30"/>
                  </a:cubicBezTo>
                  <a:cubicBezTo>
                    <a:pt x="6" y="37"/>
                    <a:pt x="26" y="36"/>
                    <a:pt x="20" y="47"/>
                  </a:cubicBezTo>
                  <a:cubicBezTo>
                    <a:pt x="19" y="42"/>
                    <a:pt x="20" y="35"/>
                    <a:pt x="17" y="32"/>
                  </a:cubicBezTo>
                  <a:cubicBezTo>
                    <a:pt x="12" y="27"/>
                    <a:pt x="11" y="30"/>
                    <a:pt x="11" y="22"/>
                  </a:cubicBezTo>
                  <a:cubicBezTo>
                    <a:pt x="10" y="18"/>
                    <a:pt x="10" y="13"/>
                    <a:pt x="8" y="9"/>
                  </a:cubicBezTo>
                  <a:cubicBezTo>
                    <a:pt x="6" y="6"/>
                    <a:pt x="0" y="3"/>
                    <a:pt x="4" y="0"/>
                  </a:cubicBezTo>
                </a:path>
              </a:pathLst>
            </a:custGeom>
            <a:solidFill>
              <a:srgbClr val="FAE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490" name="Freeform 382"/>
            <p:cNvSpPr>
              <a:spLocks/>
            </p:cNvSpPr>
            <p:nvPr/>
          </p:nvSpPr>
          <p:spPr bwMode="auto">
            <a:xfrm>
              <a:off x="3598" y="3057"/>
              <a:ext cx="52" cy="40"/>
            </a:xfrm>
            <a:custGeom>
              <a:avLst/>
              <a:gdLst>
                <a:gd name="T0" fmla="*/ 14 w 23"/>
                <a:gd name="T1" fmla="*/ 1 h 18"/>
                <a:gd name="T2" fmla="*/ 4 w 23"/>
                <a:gd name="T3" fmla="*/ 5 h 18"/>
                <a:gd name="T4" fmla="*/ 4 w 23"/>
                <a:gd name="T5" fmla="*/ 18 h 18"/>
                <a:gd name="T6" fmla="*/ 9 w 23"/>
                <a:gd name="T7" fmla="*/ 3 h 18"/>
                <a:gd name="T8" fmla="*/ 19 w 23"/>
                <a:gd name="T9" fmla="*/ 5 h 18"/>
                <a:gd name="T10" fmla="*/ 22 w 23"/>
                <a:gd name="T11" fmla="*/ 6 h 18"/>
                <a:gd name="T12" fmla="*/ 20 w 23"/>
                <a:gd name="T13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8">
                  <a:moveTo>
                    <a:pt x="14" y="1"/>
                  </a:moveTo>
                  <a:cubicBezTo>
                    <a:pt x="13" y="0"/>
                    <a:pt x="6" y="3"/>
                    <a:pt x="4" y="5"/>
                  </a:cubicBezTo>
                  <a:cubicBezTo>
                    <a:pt x="0" y="10"/>
                    <a:pt x="3" y="14"/>
                    <a:pt x="4" y="18"/>
                  </a:cubicBezTo>
                  <a:cubicBezTo>
                    <a:pt x="3" y="15"/>
                    <a:pt x="5" y="4"/>
                    <a:pt x="9" y="3"/>
                  </a:cubicBezTo>
                  <a:cubicBezTo>
                    <a:pt x="13" y="2"/>
                    <a:pt x="16" y="11"/>
                    <a:pt x="19" y="5"/>
                  </a:cubicBezTo>
                  <a:cubicBezTo>
                    <a:pt x="20" y="5"/>
                    <a:pt x="22" y="6"/>
                    <a:pt x="22" y="6"/>
                  </a:cubicBezTo>
                  <a:cubicBezTo>
                    <a:pt x="23" y="4"/>
                    <a:pt x="22" y="3"/>
                    <a:pt x="20" y="1"/>
                  </a:cubicBezTo>
                </a:path>
              </a:pathLst>
            </a:custGeom>
            <a:solidFill>
              <a:srgbClr val="FAE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491" name="Freeform 383"/>
            <p:cNvSpPr>
              <a:spLocks/>
            </p:cNvSpPr>
            <p:nvPr/>
          </p:nvSpPr>
          <p:spPr bwMode="auto">
            <a:xfrm>
              <a:off x="3594" y="2933"/>
              <a:ext cx="18" cy="72"/>
            </a:xfrm>
            <a:custGeom>
              <a:avLst/>
              <a:gdLst>
                <a:gd name="T0" fmla="*/ 3 w 8"/>
                <a:gd name="T1" fmla="*/ 0 h 32"/>
                <a:gd name="T2" fmla="*/ 6 w 8"/>
                <a:gd name="T3" fmla="*/ 19 h 32"/>
                <a:gd name="T4" fmla="*/ 3 w 8"/>
                <a:gd name="T5" fmla="*/ 26 h 32"/>
                <a:gd name="T6" fmla="*/ 8 w 8"/>
                <a:gd name="T7" fmla="*/ 32 h 32"/>
                <a:gd name="T8" fmla="*/ 7 w 8"/>
                <a:gd name="T9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3" y="0"/>
                  </a:moveTo>
                  <a:cubicBezTo>
                    <a:pt x="0" y="5"/>
                    <a:pt x="8" y="13"/>
                    <a:pt x="6" y="19"/>
                  </a:cubicBezTo>
                  <a:cubicBezTo>
                    <a:pt x="5" y="22"/>
                    <a:pt x="3" y="22"/>
                    <a:pt x="3" y="26"/>
                  </a:cubicBezTo>
                  <a:cubicBezTo>
                    <a:pt x="3" y="28"/>
                    <a:pt x="7" y="31"/>
                    <a:pt x="8" y="32"/>
                  </a:cubicBezTo>
                  <a:cubicBezTo>
                    <a:pt x="8" y="27"/>
                    <a:pt x="7" y="22"/>
                    <a:pt x="7" y="16"/>
                  </a:cubicBezTo>
                </a:path>
              </a:pathLst>
            </a:custGeom>
            <a:solidFill>
              <a:srgbClr val="FAE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492" name="Freeform 384"/>
            <p:cNvSpPr>
              <a:spLocks/>
            </p:cNvSpPr>
            <p:nvPr/>
          </p:nvSpPr>
          <p:spPr bwMode="auto">
            <a:xfrm>
              <a:off x="3717" y="3000"/>
              <a:ext cx="32" cy="39"/>
            </a:xfrm>
            <a:custGeom>
              <a:avLst/>
              <a:gdLst>
                <a:gd name="T0" fmla="*/ 3 w 14"/>
                <a:gd name="T1" fmla="*/ 0 h 17"/>
                <a:gd name="T2" fmla="*/ 5 w 14"/>
                <a:gd name="T3" fmla="*/ 11 h 17"/>
                <a:gd name="T4" fmla="*/ 14 w 14"/>
                <a:gd name="T5" fmla="*/ 17 h 17"/>
                <a:gd name="T6" fmla="*/ 4 w 14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7">
                  <a:moveTo>
                    <a:pt x="3" y="0"/>
                  </a:moveTo>
                  <a:cubicBezTo>
                    <a:pt x="0" y="1"/>
                    <a:pt x="2" y="9"/>
                    <a:pt x="5" y="11"/>
                  </a:cubicBezTo>
                  <a:cubicBezTo>
                    <a:pt x="9" y="14"/>
                    <a:pt x="13" y="12"/>
                    <a:pt x="14" y="17"/>
                  </a:cubicBezTo>
                  <a:cubicBezTo>
                    <a:pt x="12" y="10"/>
                    <a:pt x="5" y="7"/>
                    <a:pt x="4" y="0"/>
                  </a:cubicBezTo>
                </a:path>
              </a:pathLst>
            </a:custGeom>
            <a:solidFill>
              <a:srgbClr val="FAE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493" name="Freeform 385"/>
            <p:cNvSpPr>
              <a:spLocks/>
            </p:cNvSpPr>
            <p:nvPr/>
          </p:nvSpPr>
          <p:spPr bwMode="auto">
            <a:xfrm>
              <a:off x="3782" y="3117"/>
              <a:ext cx="39" cy="115"/>
            </a:xfrm>
            <a:custGeom>
              <a:avLst/>
              <a:gdLst>
                <a:gd name="T0" fmla="*/ 7 w 17"/>
                <a:gd name="T1" fmla="*/ 20 h 51"/>
                <a:gd name="T2" fmla="*/ 8 w 17"/>
                <a:gd name="T3" fmla="*/ 36 h 51"/>
                <a:gd name="T4" fmla="*/ 11 w 17"/>
                <a:gd name="T5" fmla="*/ 51 h 51"/>
                <a:gd name="T6" fmla="*/ 10 w 17"/>
                <a:gd name="T7" fmla="*/ 39 h 51"/>
                <a:gd name="T8" fmla="*/ 8 w 17"/>
                <a:gd name="T9" fmla="*/ 26 h 51"/>
                <a:gd name="T10" fmla="*/ 1 w 17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51">
                  <a:moveTo>
                    <a:pt x="7" y="20"/>
                  </a:moveTo>
                  <a:cubicBezTo>
                    <a:pt x="0" y="21"/>
                    <a:pt x="7" y="32"/>
                    <a:pt x="8" y="36"/>
                  </a:cubicBezTo>
                  <a:cubicBezTo>
                    <a:pt x="9" y="40"/>
                    <a:pt x="8" y="48"/>
                    <a:pt x="11" y="51"/>
                  </a:cubicBezTo>
                  <a:cubicBezTo>
                    <a:pt x="17" y="46"/>
                    <a:pt x="13" y="44"/>
                    <a:pt x="10" y="39"/>
                  </a:cubicBezTo>
                  <a:cubicBezTo>
                    <a:pt x="8" y="35"/>
                    <a:pt x="8" y="31"/>
                    <a:pt x="8" y="26"/>
                  </a:cubicBezTo>
                  <a:cubicBezTo>
                    <a:pt x="8" y="16"/>
                    <a:pt x="3" y="9"/>
                    <a:pt x="1" y="0"/>
                  </a:cubicBezTo>
                </a:path>
              </a:pathLst>
            </a:custGeom>
            <a:solidFill>
              <a:srgbClr val="FAE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494" name="Freeform 386"/>
            <p:cNvSpPr>
              <a:spLocks/>
            </p:cNvSpPr>
            <p:nvPr/>
          </p:nvSpPr>
          <p:spPr bwMode="auto">
            <a:xfrm>
              <a:off x="3681" y="3389"/>
              <a:ext cx="34" cy="65"/>
            </a:xfrm>
            <a:custGeom>
              <a:avLst/>
              <a:gdLst>
                <a:gd name="T0" fmla="*/ 14 w 15"/>
                <a:gd name="T1" fmla="*/ 1 h 29"/>
                <a:gd name="T2" fmla="*/ 1 w 15"/>
                <a:gd name="T3" fmla="*/ 11 h 29"/>
                <a:gd name="T4" fmla="*/ 0 w 15"/>
                <a:gd name="T5" fmla="*/ 29 h 29"/>
                <a:gd name="T6" fmla="*/ 6 w 15"/>
                <a:gd name="T7" fmla="*/ 12 h 29"/>
                <a:gd name="T8" fmla="*/ 15 w 15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9">
                  <a:moveTo>
                    <a:pt x="14" y="1"/>
                  </a:moveTo>
                  <a:cubicBezTo>
                    <a:pt x="9" y="0"/>
                    <a:pt x="2" y="6"/>
                    <a:pt x="1" y="11"/>
                  </a:cubicBezTo>
                  <a:cubicBezTo>
                    <a:pt x="1" y="17"/>
                    <a:pt x="4" y="22"/>
                    <a:pt x="0" y="29"/>
                  </a:cubicBezTo>
                  <a:cubicBezTo>
                    <a:pt x="6" y="24"/>
                    <a:pt x="4" y="18"/>
                    <a:pt x="6" y="12"/>
                  </a:cubicBezTo>
                  <a:cubicBezTo>
                    <a:pt x="8" y="6"/>
                    <a:pt x="10" y="6"/>
                    <a:pt x="15" y="3"/>
                  </a:cubicBezTo>
                </a:path>
              </a:pathLst>
            </a:custGeom>
            <a:solidFill>
              <a:srgbClr val="FAE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495" name="Freeform 387"/>
            <p:cNvSpPr>
              <a:spLocks/>
            </p:cNvSpPr>
            <p:nvPr/>
          </p:nvSpPr>
          <p:spPr bwMode="auto">
            <a:xfrm>
              <a:off x="3592" y="3467"/>
              <a:ext cx="45" cy="63"/>
            </a:xfrm>
            <a:custGeom>
              <a:avLst/>
              <a:gdLst>
                <a:gd name="T0" fmla="*/ 18 w 20"/>
                <a:gd name="T1" fmla="*/ 1 h 28"/>
                <a:gd name="T2" fmla="*/ 11 w 20"/>
                <a:gd name="T3" fmla="*/ 7 h 28"/>
                <a:gd name="T4" fmla="*/ 4 w 20"/>
                <a:gd name="T5" fmla="*/ 10 h 28"/>
                <a:gd name="T6" fmla="*/ 1 w 20"/>
                <a:gd name="T7" fmla="*/ 17 h 28"/>
                <a:gd name="T8" fmla="*/ 0 w 20"/>
                <a:gd name="T9" fmla="*/ 28 h 28"/>
                <a:gd name="T10" fmla="*/ 9 w 20"/>
                <a:gd name="T11" fmla="*/ 11 h 28"/>
                <a:gd name="T12" fmla="*/ 20 w 20"/>
                <a:gd name="T13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8">
                  <a:moveTo>
                    <a:pt x="18" y="1"/>
                  </a:moveTo>
                  <a:cubicBezTo>
                    <a:pt x="14" y="0"/>
                    <a:pt x="13" y="5"/>
                    <a:pt x="11" y="7"/>
                  </a:cubicBezTo>
                  <a:cubicBezTo>
                    <a:pt x="8" y="10"/>
                    <a:pt x="6" y="9"/>
                    <a:pt x="4" y="10"/>
                  </a:cubicBezTo>
                  <a:cubicBezTo>
                    <a:pt x="0" y="13"/>
                    <a:pt x="1" y="12"/>
                    <a:pt x="1" y="17"/>
                  </a:cubicBezTo>
                  <a:cubicBezTo>
                    <a:pt x="0" y="20"/>
                    <a:pt x="0" y="24"/>
                    <a:pt x="0" y="28"/>
                  </a:cubicBezTo>
                  <a:cubicBezTo>
                    <a:pt x="4" y="22"/>
                    <a:pt x="2" y="15"/>
                    <a:pt x="9" y="11"/>
                  </a:cubicBezTo>
                  <a:cubicBezTo>
                    <a:pt x="17" y="7"/>
                    <a:pt x="18" y="12"/>
                    <a:pt x="20" y="3"/>
                  </a:cubicBezTo>
                </a:path>
              </a:pathLst>
            </a:custGeom>
            <a:solidFill>
              <a:srgbClr val="FAE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496" name="Freeform 388"/>
            <p:cNvSpPr>
              <a:spLocks/>
            </p:cNvSpPr>
            <p:nvPr/>
          </p:nvSpPr>
          <p:spPr bwMode="auto">
            <a:xfrm>
              <a:off x="3506" y="3375"/>
              <a:ext cx="106" cy="92"/>
            </a:xfrm>
            <a:custGeom>
              <a:avLst/>
              <a:gdLst>
                <a:gd name="T0" fmla="*/ 45 w 47"/>
                <a:gd name="T1" fmla="*/ 15 h 41"/>
                <a:gd name="T2" fmla="*/ 18 w 47"/>
                <a:gd name="T3" fmla="*/ 28 h 41"/>
                <a:gd name="T4" fmla="*/ 15 w 47"/>
                <a:gd name="T5" fmla="*/ 34 h 41"/>
                <a:gd name="T6" fmla="*/ 5 w 47"/>
                <a:gd name="T7" fmla="*/ 21 h 41"/>
                <a:gd name="T8" fmla="*/ 12 w 47"/>
                <a:gd name="T9" fmla="*/ 38 h 41"/>
                <a:gd name="T10" fmla="*/ 22 w 47"/>
                <a:gd name="T11" fmla="*/ 39 h 41"/>
                <a:gd name="T12" fmla="*/ 31 w 47"/>
                <a:gd name="T13" fmla="*/ 34 h 41"/>
                <a:gd name="T14" fmla="*/ 41 w 47"/>
                <a:gd name="T15" fmla="*/ 33 h 41"/>
                <a:gd name="T16" fmla="*/ 44 w 47"/>
                <a:gd name="T17" fmla="*/ 22 h 41"/>
                <a:gd name="T18" fmla="*/ 45 w 47"/>
                <a:gd name="T19" fmla="*/ 11 h 41"/>
                <a:gd name="T20" fmla="*/ 37 w 47"/>
                <a:gd name="T21" fmla="*/ 0 h 41"/>
                <a:gd name="T22" fmla="*/ 38 w 47"/>
                <a:gd name="T23" fmla="*/ 8 h 41"/>
                <a:gd name="T24" fmla="*/ 40 w 47"/>
                <a:gd name="T25" fmla="*/ 22 h 41"/>
                <a:gd name="T26" fmla="*/ 42 w 47"/>
                <a:gd name="T27" fmla="*/ 2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" h="41">
                  <a:moveTo>
                    <a:pt x="45" y="15"/>
                  </a:moveTo>
                  <a:cubicBezTo>
                    <a:pt x="35" y="21"/>
                    <a:pt x="33" y="34"/>
                    <a:pt x="18" y="28"/>
                  </a:cubicBezTo>
                  <a:cubicBezTo>
                    <a:pt x="17" y="30"/>
                    <a:pt x="16" y="32"/>
                    <a:pt x="15" y="34"/>
                  </a:cubicBezTo>
                  <a:cubicBezTo>
                    <a:pt x="13" y="30"/>
                    <a:pt x="8" y="25"/>
                    <a:pt x="5" y="21"/>
                  </a:cubicBezTo>
                  <a:cubicBezTo>
                    <a:pt x="0" y="30"/>
                    <a:pt x="6" y="35"/>
                    <a:pt x="12" y="38"/>
                  </a:cubicBezTo>
                  <a:cubicBezTo>
                    <a:pt x="17" y="41"/>
                    <a:pt x="16" y="41"/>
                    <a:pt x="22" y="39"/>
                  </a:cubicBezTo>
                  <a:cubicBezTo>
                    <a:pt x="25" y="37"/>
                    <a:pt x="28" y="34"/>
                    <a:pt x="31" y="34"/>
                  </a:cubicBezTo>
                  <a:cubicBezTo>
                    <a:pt x="35" y="34"/>
                    <a:pt x="37" y="38"/>
                    <a:pt x="41" y="33"/>
                  </a:cubicBezTo>
                  <a:cubicBezTo>
                    <a:pt x="45" y="29"/>
                    <a:pt x="44" y="26"/>
                    <a:pt x="44" y="22"/>
                  </a:cubicBezTo>
                  <a:cubicBezTo>
                    <a:pt x="45" y="18"/>
                    <a:pt x="47" y="16"/>
                    <a:pt x="45" y="11"/>
                  </a:cubicBezTo>
                  <a:cubicBezTo>
                    <a:pt x="43" y="7"/>
                    <a:pt x="39" y="5"/>
                    <a:pt x="37" y="0"/>
                  </a:cubicBezTo>
                  <a:cubicBezTo>
                    <a:pt x="34" y="4"/>
                    <a:pt x="37" y="5"/>
                    <a:pt x="38" y="8"/>
                  </a:cubicBezTo>
                  <a:cubicBezTo>
                    <a:pt x="40" y="13"/>
                    <a:pt x="40" y="17"/>
                    <a:pt x="40" y="22"/>
                  </a:cubicBezTo>
                  <a:cubicBezTo>
                    <a:pt x="41" y="23"/>
                    <a:pt x="41" y="22"/>
                    <a:pt x="42" y="22"/>
                  </a:cubicBezTo>
                </a:path>
              </a:pathLst>
            </a:custGeom>
            <a:solidFill>
              <a:srgbClr val="FAE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497" name="Freeform 389"/>
            <p:cNvSpPr>
              <a:spLocks/>
            </p:cNvSpPr>
            <p:nvPr/>
          </p:nvSpPr>
          <p:spPr bwMode="auto">
            <a:xfrm>
              <a:off x="3585" y="3577"/>
              <a:ext cx="105" cy="103"/>
            </a:xfrm>
            <a:custGeom>
              <a:avLst/>
              <a:gdLst>
                <a:gd name="T0" fmla="*/ 5 w 47"/>
                <a:gd name="T1" fmla="*/ 0 h 46"/>
                <a:gd name="T2" fmla="*/ 0 w 47"/>
                <a:gd name="T3" fmla="*/ 11 h 46"/>
                <a:gd name="T4" fmla="*/ 8 w 47"/>
                <a:gd name="T5" fmla="*/ 18 h 46"/>
                <a:gd name="T6" fmla="*/ 6 w 47"/>
                <a:gd name="T7" fmla="*/ 30 h 46"/>
                <a:gd name="T8" fmla="*/ 16 w 47"/>
                <a:gd name="T9" fmla="*/ 29 h 46"/>
                <a:gd name="T10" fmla="*/ 27 w 47"/>
                <a:gd name="T11" fmla="*/ 32 h 46"/>
                <a:gd name="T12" fmla="*/ 29 w 47"/>
                <a:gd name="T13" fmla="*/ 43 h 46"/>
                <a:gd name="T14" fmla="*/ 47 w 47"/>
                <a:gd name="T15" fmla="*/ 33 h 46"/>
                <a:gd name="T16" fmla="*/ 30 w 47"/>
                <a:gd name="T17" fmla="*/ 31 h 46"/>
                <a:gd name="T18" fmla="*/ 14 w 47"/>
                <a:gd name="T19" fmla="*/ 22 h 46"/>
                <a:gd name="T20" fmla="*/ 12 w 47"/>
                <a:gd name="T21" fmla="*/ 1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46">
                  <a:moveTo>
                    <a:pt x="5" y="0"/>
                  </a:moveTo>
                  <a:cubicBezTo>
                    <a:pt x="3" y="2"/>
                    <a:pt x="0" y="8"/>
                    <a:pt x="0" y="11"/>
                  </a:cubicBezTo>
                  <a:cubicBezTo>
                    <a:pt x="1" y="14"/>
                    <a:pt x="6" y="13"/>
                    <a:pt x="8" y="18"/>
                  </a:cubicBezTo>
                  <a:cubicBezTo>
                    <a:pt x="9" y="22"/>
                    <a:pt x="5" y="27"/>
                    <a:pt x="6" y="30"/>
                  </a:cubicBezTo>
                  <a:cubicBezTo>
                    <a:pt x="9" y="35"/>
                    <a:pt x="13" y="30"/>
                    <a:pt x="16" y="29"/>
                  </a:cubicBezTo>
                  <a:cubicBezTo>
                    <a:pt x="20" y="29"/>
                    <a:pt x="25" y="29"/>
                    <a:pt x="27" y="32"/>
                  </a:cubicBezTo>
                  <a:cubicBezTo>
                    <a:pt x="29" y="34"/>
                    <a:pt x="26" y="42"/>
                    <a:pt x="29" y="43"/>
                  </a:cubicBezTo>
                  <a:cubicBezTo>
                    <a:pt x="35" y="46"/>
                    <a:pt x="40" y="26"/>
                    <a:pt x="47" y="33"/>
                  </a:cubicBezTo>
                  <a:cubicBezTo>
                    <a:pt x="40" y="29"/>
                    <a:pt x="36" y="38"/>
                    <a:pt x="30" y="31"/>
                  </a:cubicBezTo>
                  <a:cubicBezTo>
                    <a:pt x="24" y="24"/>
                    <a:pt x="24" y="18"/>
                    <a:pt x="14" y="22"/>
                  </a:cubicBezTo>
                  <a:cubicBezTo>
                    <a:pt x="14" y="18"/>
                    <a:pt x="13" y="16"/>
                    <a:pt x="12" y="12"/>
                  </a:cubicBezTo>
                </a:path>
              </a:pathLst>
            </a:custGeom>
            <a:solidFill>
              <a:srgbClr val="FAE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498" name="Freeform 390"/>
            <p:cNvSpPr>
              <a:spLocks/>
            </p:cNvSpPr>
            <p:nvPr/>
          </p:nvSpPr>
          <p:spPr bwMode="auto">
            <a:xfrm>
              <a:off x="3515" y="3656"/>
              <a:ext cx="63" cy="65"/>
            </a:xfrm>
            <a:custGeom>
              <a:avLst/>
              <a:gdLst>
                <a:gd name="T0" fmla="*/ 0 w 28"/>
                <a:gd name="T1" fmla="*/ 20 h 29"/>
                <a:gd name="T2" fmla="*/ 8 w 28"/>
                <a:gd name="T3" fmla="*/ 20 h 29"/>
                <a:gd name="T4" fmla="*/ 16 w 28"/>
                <a:gd name="T5" fmla="*/ 13 h 29"/>
                <a:gd name="T6" fmla="*/ 19 w 28"/>
                <a:gd name="T7" fmla="*/ 26 h 29"/>
                <a:gd name="T8" fmla="*/ 28 w 28"/>
                <a:gd name="T9" fmla="*/ 24 h 29"/>
                <a:gd name="T10" fmla="*/ 19 w 28"/>
                <a:gd name="T11" fmla="*/ 14 h 29"/>
                <a:gd name="T12" fmla="*/ 15 w 28"/>
                <a:gd name="T13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9">
                  <a:moveTo>
                    <a:pt x="0" y="20"/>
                  </a:moveTo>
                  <a:cubicBezTo>
                    <a:pt x="1" y="20"/>
                    <a:pt x="5" y="21"/>
                    <a:pt x="8" y="20"/>
                  </a:cubicBezTo>
                  <a:cubicBezTo>
                    <a:pt x="11" y="18"/>
                    <a:pt x="13" y="15"/>
                    <a:pt x="16" y="13"/>
                  </a:cubicBezTo>
                  <a:cubicBezTo>
                    <a:pt x="19" y="17"/>
                    <a:pt x="17" y="23"/>
                    <a:pt x="19" y="26"/>
                  </a:cubicBezTo>
                  <a:cubicBezTo>
                    <a:pt x="22" y="29"/>
                    <a:pt x="28" y="29"/>
                    <a:pt x="28" y="24"/>
                  </a:cubicBezTo>
                  <a:cubicBezTo>
                    <a:pt x="27" y="20"/>
                    <a:pt x="20" y="17"/>
                    <a:pt x="19" y="14"/>
                  </a:cubicBezTo>
                  <a:cubicBezTo>
                    <a:pt x="18" y="11"/>
                    <a:pt x="19" y="0"/>
                    <a:pt x="15" y="6"/>
                  </a:cubicBezTo>
                </a:path>
              </a:pathLst>
            </a:custGeom>
            <a:solidFill>
              <a:srgbClr val="FAE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499" name="Freeform 391"/>
            <p:cNvSpPr>
              <a:spLocks/>
            </p:cNvSpPr>
            <p:nvPr/>
          </p:nvSpPr>
          <p:spPr bwMode="auto">
            <a:xfrm>
              <a:off x="3419" y="2601"/>
              <a:ext cx="155" cy="135"/>
            </a:xfrm>
            <a:custGeom>
              <a:avLst/>
              <a:gdLst>
                <a:gd name="T0" fmla="*/ 26 w 69"/>
                <a:gd name="T1" fmla="*/ 12 h 60"/>
                <a:gd name="T2" fmla="*/ 30 w 69"/>
                <a:gd name="T3" fmla="*/ 28 h 60"/>
                <a:gd name="T4" fmla="*/ 42 w 69"/>
                <a:gd name="T5" fmla="*/ 35 h 60"/>
                <a:gd name="T6" fmla="*/ 46 w 69"/>
                <a:gd name="T7" fmla="*/ 48 h 60"/>
                <a:gd name="T8" fmla="*/ 56 w 69"/>
                <a:gd name="T9" fmla="*/ 59 h 60"/>
                <a:gd name="T10" fmla="*/ 69 w 69"/>
                <a:gd name="T11" fmla="*/ 55 h 60"/>
                <a:gd name="T12" fmla="*/ 53 w 69"/>
                <a:gd name="T13" fmla="*/ 50 h 60"/>
                <a:gd name="T14" fmla="*/ 47 w 69"/>
                <a:gd name="T15" fmla="*/ 32 h 60"/>
                <a:gd name="T16" fmla="*/ 35 w 69"/>
                <a:gd name="T17" fmla="*/ 22 h 60"/>
                <a:gd name="T18" fmla="*/ 28 w 69"/>
                <a:gd name="T19" fmla="*/ 6 h 60"/>
                <a:gd name="T20" fmla="*/ 1 w 69"/>
                <a:gd name="T21" fmla="*/ 0 h 60"/>
                <a:gd name="T22" fmla="*/ 0 w 69"/>
                <a:gd name="T23" fmla="*/ 0 h 60"/>
                <a:gd name="T24" fmla="*/ 17 w 69"/>
                <a:gd name="T25" fmla="*/ 1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60">
                  <a:moveTo>
                    <a:pt x="26" y="12"/>
                  </a:moveTo>
                  <a:cubicBezTo>
                    <a:pt x="26" y="17"/>
                    <a:pt x="28" y="23"/>
                    <a:pt x="30" y="28"/>
                  </a:cubicBezTo>
                  <a:cubicBezTo>
                    <a:pt x="34" y="35"/>
                    <a:pt x="36" y="30"/>
                    <a:pt x="42" y="35"/>
                  </a:cubicBezTo>
                  <a:cubicBezTo>
                    <a:pt x="46" y="39"/>
                    <a:pt x="43" y="43"/>
                    <a:pt x="46" y="48"/>
                  </a:cubicBezTo>
                  <a:cubicBezTo>
                    <a:pt x="48" y="52"/>
                    <a:pt x="54" y="54"/>
                    <a:pt x="56" y="59"/>
                  </a:cubicBezTo>
                  <a:cubicBezTo>
                    <a:pt x="60" y="60"/>
                    <a:pt x="65" y="58"/>
                    <a:pt x="69" y="55"/>
                  </a:cubicBezTo>
                  <a:cubicBezTo>
                    <a:pt x="64" y="51"/>
                    <a:pt x="57" y="56"/>
                    <a:pt x="53" y="50"/>
                  </a:cubicBezTo>
                  <a:cubicBezTo>
                    <a:pt x="49" y="45"/>
                    <a:pt x="50" y="37"/>
                    <a:pt x="47" y="32"/>
                  </a:cubicBezTo>
                  <a:cubicBezTo>
                    <a:pt x="44" y="28"/>
                    <a:pt x="37" y="26"/>
                    <a:pt x="35" y="22"/>
                  </a:cubicBezTo>
                  <a:cubicBezTo>
                    <a:pt x="32" y="17"/>
                    <a:pt x="31" y="11"/>
                    <a:pt x="28" y="6"/>
                  </a:cubicBezTo>
                  <a:cubicBezTo>
                    <a:pt x="16" y="10"/>
                    <a:pt x="11" y="8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2" y="8"/>
                    <a:pt x="10" y="11"/>
                    <a:pt x="17" y="13"/>
                  </a:cubicBezTo>
                </a:path>
              </a:pathLst>
            </a:custGeom>
            <a:solidFill>
              <a:srgbClr val="FAE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500" name="Freeform 392"/>
            <p:cNvSpPr>
              <a:spLocks/>
            </p:cNvSpPr>
            <p:nvPr/>
          </p:nvSpPr>
          <p:spPr bwMode="auto">
            <a:xfrm>
              <a:off x="3565" y="2664"/>
              <a:ext cx="47" cy="72"/>
            </a:xfrm>
            <a:custGeom>
              <a:avLst/>
              <a:gdLst>
                <a:gd name="T0" fmla="*/ 1 w 21"/>
                <a:gd name="T1" fmla="*/ 0 h 32"/>
                <a:gd name="T2" fmla="*/ 11 w 21"/>
                <a:gd name="T3" fmla="*/ 15 h 32"/>
                <a:gd name="T4" fmla="*/ 12 w 21"/>
                <a:gd name="T5" fmla="*/ 32 h 32"/>
                <a:gd name="T6" fmla="*/ 13 w 21"/>
                <a:gd name="T7" fmla="*/ 19 h 32"/>
                <a:gd name="T8" fmla="*/ 4 w 21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32">
                  <a:moveTo>
                    <a:pt x="1" y="0"/>
                  </a:moveTo>
                  <a:cubicBezTo>
                    <a:pt x="0" y="8"/>
                    <a:pt x="7" y="9"/>
                    <a:pt x="11" y="15"/>
                  </a:cubicBezTo>
                  <a:cubicBezTo>
                    <a:pt x="15" y="21"/>
                    <a:pt x="13" y="26"/>
                    <a:pt x="12" y="32"/>
                  </a:cubicBezTo>
                  <a:cubicBezTo>
                    <a:pt x="21" y="31"/>
                    <a:pt x="14" y="22"/>
                    <a:pt x="13" y="19"/>
                  </a:cubicBezTo>
                  <a:cubicBezTo>
                    <a:pt x="11" y="13"/>
                    <a:pt x="12" y="5"/>
                    <a:pt x="4" y="4"/>
                  </a:cubicBezTo>
                </a:path>
              </a:pathLst>
            </a:custGeom>
            <a:solidFill>
              <a:srgbClr val="FAE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501" name="Freeform 393"/>
            <p:cNvSpPr>
              <a:spLocks/>
            </p:cNvSpPr>
            <p:nvPr/>
          </p:nvSpPr>
          <p:spPr bwMode="auto">
            <a:xfrm>
              <a:off x="3628" y="2722"/>
              <a:ext cx="53" cy="124"/>
            </a:xfrm>
            <a:custGeom>
              <a:avLst/>
              <a:gdLst>
                <a:gd name="T0" fmla="*/ 8 w 24"/>
                <a:gd name="T1" fmla="*/ 0 h 55"/>
                <a:gd name="T2" fmla="*/ 2 w 24"/>
                <a:gd name="T3" fmla="*/ 15 h 55"/>
                <a:gd name="T4" fmla="*/ 5 w 24"/>
                <a:gd name="T5" fmla="*/ 23 h 55"/>
                <a:gd name="T6" fmla="*/ 10 w 24"/>
                <a:gd name="T7" fmla="*/ 28 h 55"/>
                <a:gd name="T8" fmla="*/ 19 w 24"/>
                <a:gd name="T9" fmla="*/ 38 h 55"/>
                <a:gd name="T10" fmla="*/ 22 w 24"/>
                <a:gd name="T11" fmla="*/ 55 h 55"/>
                <a:gd name="T12" fmla="*/ 21 w 24"/>
                <a:gd name="T13" fmla="*/ 40 h 55"/>
                <a:gd name="T14" fmla="*/ 21 w 24"/>
                <a:gd name="T15" fmla="*/ 27 h 55"/>
                <a:gd name="T16" fmla="*/ 11 w 24"/>
                <a:gd name="T17" fmla="*/ 18 h 55"/>
                <a:gd name="T18" fmla="*/ 11 w 24"/>
                <a:gd name="T19" fmla="*/ 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55">
                  <a:moveTo>
                    <a:pt x="8" y="0"/>
                  </a:moveTo>
                  <a:cubicBezTo>
                    <a:pt x="2" y="2"/>
                    <a:pt x="0" y="11"/>
                    <a:pt x="2" y="15"/>
                  </a:cubicBezTo>
                  <a:cubicBezTo>
                    <a:pt x="2" y="17"/>
                    <a:pt x="5" y="22"/>
                    <a:pt x="5" y="23"/>
                  </a:cubicBezTo>
                  <a:cubicBezTo>
                    <a:pt x="7" y="27"/>
                    <a:pt x="5" y="25"/>
                    <a:pt x="10" y="28"/>
                  </a:cubicBezTo>
                  <a:cubicBezTo>
                    <a:pt x="17" y="31"/>
                    <a:pt x="20" y="30"/>
                    <a:pt x="19" y="38"/>
                  </a:cubicBezTo>
                  <a:cubicBezTo>
                    <a:pt x="18" y="45"/>
                    <a:pt x="17" y="50"/>
                    <a:pt x="22" y="55"/>
                  </a:cubicBezTo>
                  <a:cubicBezTo>
                    <a:pt x="22" y="50"/>
                    <a:pt x="21" y="45"/>
                    <a:pt x="21" y="40"/>
                  </a:cubicBezTo>
                  <a:cubicBezTo>
                    <a:pt x="22" y="34"/>
                    <a:pt x="24" y="32"/>
                    <a:pt x="21" y="27"/>
                  </a:cubicBezTo>
                  <a:cubicBezTo>
                    <a:pt x="18" y="24"/>
                    <a:pt x="14" y="22"/>
                    <a:pt x="11" y="18"/>
                  </a:cubicBezTo>
                  <a:cubicBezTo>
                    <a:pt x="9" y="13"/>
                    <a:pt x="10" y="13"/>
                    <a:pt x="11" y="7"/>
                  </a:cubicBezTo>
                </a:path>
              </a:pathLst>
            </a:custGeom>
            <a:solidFill>
              <a:srgbClr val="FAE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502" name="Freeform 394"/>
            <p:cNvSpPr>
              <a:spLocks/>
            </p:cNvSpPr>
            <p:nvPr/>
          </p:nvSpPr>
          <p:spPr bwMode="auto">
            <a:xfrm>
              <a:off x="3646" y="2621"/>
              <a:ext cx="114" cy="130"/>
            </a:xfrm>
            <a:custGeom>
              <a:avLst/>
              <a:gdLst>
                <a:gd name="T0" fmla="*/ 25 w 51"/>
                <a:gd name="T1" fmla="*/ 32 h 58"/>
                <a:gd name="T2" fmla="*/ 28 w 51"/>
                <a:gd name="T3" fmla="*/ 50 h 58"/>
                <a:gd name="T4" fmla="*/ 35 w 51"/>
                <a:gd name="T5" fmla="*/ 57 h 58"/>
                <a:gd name="T6" fmla="*/ 34 w 51"/>
                <a:gd name="T7" fmla="*/ 51 h 58"/>
                <a:gd name="T8" fmla="*/ 38 w 51"/>
                <a:gd name="T9" fmla="*/ 42 h 58"/>
                <a:gd name="T10" fmla="*/ 44 w 51"/>
                <a:gd name="T11" fmla="*/ 46 h 58"/>
                <a:gd name="T12" fmla="*/ 51 w 51"/>
                <a:gd name="T13" fmla="*/ 42 h 58"/>
                <a:gd name="T14" fmla="*/ 27 w 51"/>
                <a:gd name="T15" fmla="*/ 31 h 58"/>
                <a:gd name="T16" fmla="*/ 24 w 51"/>
                <a:gd name="T17" fmla="*/ 24 h 58"/>
                <a:gd name="T18" fmla="*/ 19 w 51"/>
                <a:gd name="T19" fmla="*/ 20 h 58"/>
                <a:gd name="T20" fmla="*/ 33 w 51"/>
                <a:gd name="T21" fmla="*/ 16 h 58"/>
                <a:gd name="T22" fmla="*/ 35 w 51"/>
                <a:gd name="T23" fmla="*/ 21 h 58"/>
                <a:gd name="T24" fmla="*/ 32 w 51"/>
                <a:gd name="T25" fmla="*/ 9 h 58"/>
                <a:gd name="T26" fmla="*/ 20 w 51"/>
                <a:gd name="T27" fmla="*/ 13 h 58"/>
                <a:gd name="T28" fmla="*/ 0 w 51"/>
                <a:gd name="T29" fmla="*/ 0 h 58"/>
                <a:gd name="T30" fmla="*/ 19 w 51"/>
                <a:gd name="T31" fmla="*/ 22 h 58"/>
                <a:gd name="T32" fmla="*/ 19 w 51"/>
                <a:gd name="T33" fmla="*/ 2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8">
                  <a:moveTo>
                    <a:pt x="25" y="32"/>
                  </a:moveTo>
                  <a:cubicBezTo>
                    <a:pt x="25" y="37"/>
                    <a:pt x="26" y="45"/>
                    <a:pt x="28" y="50"/>
                  </a:cubicBezTo>
                  <a:cubicBezTo>
                    <a:pt x="29" y="53"/>
                    <a:pt x="31" y="58"/>
                    <a:pt x="35" y="57"/>
                  </a:cubicBezTo>
                  <a:cubicBezTo>
                    <a:pt x="39" y="55"/>
                    <a:pt x="35" y="54"/>
                    <a:pt x="34" y="51"/>
                  </a:cubicBezTo>
                  <a:cubicBezTo>
                    <a:pt x="33" y="47"/>
                    <a:pt x="31" y="40"/>
                    <a:pt x="38" y="42"/>
                  </a:cubicBezTo>
                  <a:cubicBezTo>
                    <a:pt x="40" y="42"/>
                    <a:pt x="40" y="46"/>
                    <a:pt x="44" y="46"/>
                  </a:cubicBezTo>
                  <a:cubicBezTo>
                    <a:pt x="46" y="46"/>
                    <a:pt x="49" y="44"/>
                    <a:pt x="51" y="42"/>
                  </a:cubicBezTo>
                  <a:cubicBezTo>
                    <a:pt x="43" y="44"/>
                    <a:pt x="31" y="37"/>
                    <a:pt x="27" y="31"/>
                  </a:cubicBezTo>
                  <a:cubicBezTo>
                    <a:pt x="25" y="29"/>
                    <a:pt x="26" y="26"/>
                    <a:pt x="24" y="24"/>
                  </a:cubicBezTo>
                  <a:cubicBezTo>
                    <a:pt x="22" y="22"/>
                    <a:pt x="19" y="23"/>
                    <a:pt x="19" y="20"/>
                  </a:cubicBezTo>
                  <a:cubicBezTo>
                    <a:pt x="19" y="15"/>
                    <a:pt x="30" y="16"/>
                    <a:pt x="33" y="16"/>
                  </a:cubicBezTo>
                  <a:cubicBezTo>
                    <a:pt x="33" y="18"/>
                    <a:pt x="34" y="20"/>
                    <a:pt x="35" y="21"/>
                  </a:cubicBezTo>
                  <a:cubicBezTo>
                    <a:pt x="35" y="19"/>
                    <a:pt x="34" y="11"/>
                    <a:pt x="32" y="9"/>
                  </a:cubicBezTo>
                  <a:cubicBezTo>
                    <a:pt x="28" y="6"/>
                    <a:pt x="24" y="12"/>
                    <a:pt x="20" y="13"/>
                  </a:cubicBezTo>
                  <a:cubicBezTo>
                    <a:pt x="13" y="14"/>
                    <a:pt x="6" y="4"/>
                    <a:pt x="0" y="0"/>
                  </a:cubicBezTo>
                  <a:cubicBezTo>
                    <a:pt x="7" y="8"/>
                    <a:pt x="9" y="16"/>
                    <a:pt x="19" y="22"/>
                  </a:cubicBezTo>
                  <a:cubicBezTo>
                    <a:pt x="19" y="23"/>
                    <a:pt x="19" y="23"/>
                    <a:pt x="19" y="24"/>
                  </a:cubicBezTo>
                </a:path>
              </a:pathLst>
            </a:custGeom>
            <a:solidFill>
              <a:srgbClr val="FAE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503" name="Freeform 395"/>
            <p:cNvSpPr>
              <a:spLocks/>
            </p:cNvSpPr>
            <p:nvPr/>
          </p:nvSpPr>
          <p:spPr bwMode="auto">
            <a:xfrm>
              <a:off x="3486" y="2480"/>
              <a:ext cx="124" cy="67"/>
            </a:xfrm>
            <a:custGeom>
              <a:avLst/>
              <a:gdLst>
                <a:gd name="T0" fmla="*/ 0 w 55"/>
                <a:gd name="T1" fmla="*/ 16 h 30"/>
                <a:gd name="T2" fmla="*/ 12 w 55"/>
                <a:gd name="T3" fmla="*/ 14 h 30"/>
                <a:gd name="T4" fmla="*/ 23 w 55"/>
                <a:gd name="T5" fmla="*/ 14 h 30"/>
                <a:gd name="T6" fmla="*/ 41 w 55"/>
                <a:gd name="T7" fmla="*/ 6 h 30"/>
                <a:gd name="T8" fmla="*/ 46 w 55"/>
                <a:gd name="T9" fmla="*/ 16 h 30"/>
                <a:gd name="T10" fmla="*/ 55 w 55"/>
                <a:gd name="T11" fmla="*/ 29 h 30"/>
                <a:gd name="T12" fmla="*/ 43 w 55"/>
                <a:gd name="T13" fmla="*/ 19 h 30"/>
                <a:gd name="T14" fmla="*/ 38 w 55"/>
                <a:gd name="T15" fmla="*/ 20 h 30"/>
                <a:gd name="T16" fmla="*/ 22 w 55"/>
                <a:gd name="T17" fmla="*/ 29 h 30"/>
                <a:gd name="T18" fmla="*/ 14 w 55"/>
                <a:gd name="T19" fmla="*/ 17 h 30"/>
                <a:gd name="T20" fmla="*/ 13 w 55"/>
                <a:gd name="T21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30">
                  <a:moveTo>
                    <a:pt x="0" y="16"/>
                  </a:moveTo>
                  <a:cubicBezTo>
                    <a:pt x="4" y="17"/>
                    <a:pt x="8" y="15"/>
                    <a:pt x="12" y="14"/>
                  </a:cubicBezTo>
                  <a:cubicBezTo>
                    <a:pt x="16" y="14"/>
                    <a:pt x="20" y="15"/>
                    <a:pt x="23" y="14"/>
                  </a:cubicBezTo>
                  <a:cubicBezTo>
                    <a:pt x="30" y="13"/>
                    <a:pt x="33" y="6"/>
                    <a:pt x="41" y="6"/>
                  </a:cubicBezTo>
                  <a:cubicBezTo>
                    <a:pt x="38" y="12"/>
                    <a:pt x="42" y="13"/>
                    <a:pt x="46" y="16"/>
                  </a:cubicBezTo>
                  <a:cubicBezTo>
                    <a:pt x="51" y="20"/>
                    <a:pt x="53" y="23"/>
                    <a:pt x="55" y="29"/>
                  </a:cubicBezTo>
                  <a:cubicBezTo>
                    <a:pt x="50" y="30"/>
                    <a:pt x="42" y="25"/>
                    <a:pt x="43" y="19"/>
                  </a:cubicBezTo>
                  <a:cubicBezTo>
                    <a:pt x="42" y="20"/>
                    <a:pt x="40" y="19"/>
                    <a:pt x="38" y="20"/>
                  </a:cubicBezTo>
                  <a:cubicBezTo>
                    <a:pt x="34" y="0"/>
                    <a:pt x="25" y="28"/>
                    <a:pt x="22" y="29"/>
                  </a:cubicBezTo>
                  <a:cubicBezTo>
                    <a:pt x="19" y="25"/>
                    <a:pt x="18" y="21"/>
                    <a:pt x="14" y="17"/>
                  </a:cubicBezTo>
                  <a:cubicBezTo>
                    <a:pt x="13" y="17"/>
                    <a:pt x="14" y="18"/>
                    <a:pt x="13" y="18"/>
                  </a:cubicBezTo>
                </a:path>
              </a:pathLst>
            </a:custGeom>
            <a:solidFill>
              <a:srgbClr val="FAE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504" name="Freeform 396"/>
            <p:cNvSpPr>
              <a:spLocks/>
            </p:cNvSpPr>
            <p:nvPr/>
          </p:nvSpPr>
          <p:spPr bwMode="auto">
            <a:xfrm>
              <a:off x="3693" y="2895"/>
              <a:ext cx="40" cy="85"/>
            </a:xfrm>
            <a:custGeom>
              <a:avLst/>
              <a:gdLst>
                <a:gd name="T0" fmla="*/ 3 w 18"/>
                <a:gd name="T1" fmla="*/ 16 h 38"/>
                <a:gd name="T2" fmla="*/ 15 w 18"/>
                <a:gd name="T3" fmla="*/ 11 h 38"/>
                <a:gd name="T4" fmla="*/ 17 w 18"/>
                <a:gd name="T5" fmla="*/ 0 h 38"/>
                <a:gd name="T6" fmla="*/ 16 w 18"/>
                <a:gd name="T7" fmla="*/ 11 h 38"/>
                <a:gd name="T8" fmla="*/ 12 w 18"/>
                <a:gd name="T9" fmla="*/ 19 h 38"/>
                <a:gd name="T10" fmla="*/ 4 w 18"/>
                <a:gd name="T11" fmla="*/ 26 h 38"/>
                <a:gd name="T12" fmla="*/ 6 w 18"/>
                <a:gd name="T13" fmla="*/ 38 h 38"/>
                <a:gd name="T14" fmla="*/ 4 w 18"/>
                <a:gd name="T15" fmla="*/ 2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38">
                  <a:moveTo>
                    <a:pt x="3" y="16"/>
                  </a:moveTo>
                  <a:cubicBezTo>
                    <a:pt x="5" y="17"/>
                    <a:pt x="12" y="14"/>
                    <a:pt x="15" y="11"/>
                  </a:cubicBezTo>
                  <a:cubicBezTo>
                    <a:pt x="18" y="8"/>
                    <a:pt x="15" y="3"/>
                    <a:pt x="17" y="0"/>
                  </a:cubicBezTo>
                  <a:cubicBezTo>
                    <a:pt x="18" y="3"/>
                    <a:pt x="16" y="7"/>
                    <a:pt x="16" y="11"/>
                  </a:cubicBezTo>
                  <a:cubicBezTo>
                    <a:pt x="15" y="16"/>
                    <a:pt x="16" y="16"/>
                    <a:pt x="12" y="19"/>
                  </a:cubicBezTo>
                  <a:cubicBezTo>
                    <a:pt x="8" y="22"/>
                    <a:pt x="5" y="20"/>
                    <a:pt x="4" y="26"/>
                  </a:cubicBezTo>
                  <a:cubicBezTo>
                    <a:pt x="3" y="30"/>
                    <a:pt x="6" y="34"/>
                    <a:pt x="6" y="38"/>
                  </a:cubicBezTo>
                  <a:cubicBezTo>
                    <a:pt x="3" y="34"/>
                    <a:pt x="0" y="25"/>
                    <a:pt x="4" y="21"/>
                  </a:cubicBezTo>
                </a:path>
              </a:pathLst>
            </a:custGeom>
            <a:solidFill>
              <a:srgbClr val="FAE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505" name="Freeform 397"/>
            <p:cNvSpPr>
              <a:spLocks/>
            </p:cNvSpPr>
            <p:nvPr/>
          </p:nvSpPr>
          <p:spPr bwMode="auto">
            <a:xfrm>
              <a:off x="2598" y="2431"/>
              <a:ext cx="80" cy="42"/>
            </a:xfrm>
            <a:custGeom>
              <a:avLst/>
              <a:gdLst>
                <a:gd name="T0" fmla="*/ 21 w 36"/>
                <a:gd name="T1" fmla="*/ 1 h 19"/>
                <a:gd name="T2" fmla="*/ 12 w 36"/>
                <a:gd name="T3" fmla="*/ 8 h 19"/>
                <a:gd name="T4" fmla="*/ 7 w 36"/>
                <a:gd name="T5" fmla="*/ 17 h 19"/>
                <a:gd name="T6" fmla="*/ 23 w 36"/>
                <a:gd name="T7" fmla="*/ 8 h 19"/>
                <a:gd name="T8" fmla="*/ 36 w 36"/>
                <a:gd name="T9" fmla="*/ 16 h 19"/>
                <a:gd name="T10" fmla="*/ 25 w 36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19">
                  <a:moveTo>
                    <a:pt x="21" y="1"/>
                  </a:moveTo>
                  <a:cubicBezTo>
                    <a:pt x="19" y="4"/>
                    <a:pt x="16" y="6"/>
                    <a:pt x="12" y="8"/>
                  </a:cubicBezTo>
                  <a:cubicBezTo>
                    <a:pt x="11" y="10"/>
                    <a:pt x="0" y="16"/>
                    <a:pt x="7" y="17"/>
                  </a:cubicBezTo>
                  <a:cubicBezTo>
                    <a:pt x="12" y="18"/>
                    <a:pt x="18" y="8"/>
                    <a:pt x="23" y="8"/>
                  </a:cubicBezTo>
                  <a:cubicBezTo>
                    <a:pt x="27" y="9"/>
                    <a:pt x="30" y="19"/>
                    <a:pt x="36" y="16"/>
                  </a:cubicBezTo>
                  <a:cubicBezTo>
                    <a:pt x="34" y="10"/>
                    <a:pt x="29" y="5"/>
                    <a:pt x="25" y="0"/>
                  </a:cubicBezTo>
                </a:path>
              </a:pathLst>
            </a:custGeom>
            <a:solidFill>
              <a:srgbClr val="FAE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506" name="Freeform 398"/>
            <p:cNvSpPr>
              <a:spLocks/>
            </p:cNvSpPr>
            <p:nvPr/>
          </p:nvSpPr>
          <p:spPr bwMode="auto">
            <a:xfrm>
              <a:off x="2523" y="2273"/>
              <a:ext cx="66" cy="164"/>
            </a:xfrm>
            <a:custGeom>
              <a:avLst/>
              <a:gdLst>
                <a:gd name="T0" fmla="*/ 12 w 29"/>
                <a:gd name="T1" fmla="*/ 14 h 73"/>
                <a:gd name="T2" fmla="*/ 2 w 29"/>
                <a:gd name="T3" fmla="*/ 21 h 73"/>
                <a:gd name="T4" fmla="*/ 3 w 29"/>
                <a:gd name="T5" fmla="*/ 32 h 73"/>
                <a:gd name="T6" fmla="*/ 3 w 29"/>
                <a:gd name="T7" fmla="*/ 52 h 73"/>
                <a:gd name="T8" fmla="*/ 9 w 29"/>
                <a:gd name="T9" fmla="*/ 68 h 73"/>
                <a:gd name="T10" fmla="*/ 29 w 29"/>
                <a:gd name="T11" fmla="*/ 73 h 73"/>
                <a:gd name="T12" fmla="*/ 10 w 29"/>
                <a:gd name="T13" fmla="*/ 58 h 73"/>
                <a:gd name="T14" fmla="*/ 15 w 29"/>
                <a:gd name="T15" fmla="*/ 35 h 73"/>
                <a:gd name="T16" fmla="*/ 14 w 29"/>
                <a:gd name="T17" fmla="*/ 27 h 73"/>
                <a:gd name="T18" fmla="*/ 15 w 29"/>
                <a:gd name="T19" fmla="*/ 17 h 73"/>
                <a:gd name="T20" fmla="*/ 21 w 29"/>
                <a:gd name="T21" fmla="*/ 9 h 73"/>
                <a:gd name="T22" fmla="*/ 24 w 29"/>
                <a:gd name="T23" fmla="*/ 0 h 73"/>
                <a:gd name="T24" fmla="*/ 21 w 29"/>
                <a:gd name="T25" fmla="*/ 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73">
                  <a:moveTo>
                    <a:pt x="12" y="14"/>
                  </a:moveTo>
                  <a:cubicBezTo>
                    <a:pt x="9" y="15"/>
                    <a:pt x="4" y="18"/>
                    <a:pt x="2" y="21"/>
                  </a:cubicBezTo>
                  <a:cubicBezTo>
                    <a:pt x="0" y="26"/>
                    <a:pt x="2" y="28"/>
                    <a:pt x="3" y="32"/>
                  </a:cubicBezTo>
                  <a:cubicBezTo>
                    <a:pt x="4" y="39"/>
                    <a:pt x="2" y="45"/>
                    <a:pt x="3" y="52"/>
                  </a:cubicBezTo>
                  <a:cubicBezTo>
                    <a:pt x="5" y="60"/>
                    <a:pt x="0" y="65"/>
                    <a:pt x="9" y="68"/>
                  </a:cubicBezTo>
                  <a:cubicBezTo>
                    <a:pt x="16" y="71"/>
                    <a:pt x="22" y="70"/>
                    <a:pt x="29" y="73"/>
                  </a:cubicBezTo>
                  <a:cubicBezTo>
                    <a:pt x="26" y="62"/>
                    <a:pt x="11" y="69"/>
                    <a:pt x="10" y="58"/>
                  </a:cubicBezTo>
                  <a:cubicBezTo>
                    <a:pt x="10" y="51"/>
                    <a:pt x="12" y="42"/>
                    <a:pt x="15" y="35"/>
                  </a:cubicBezTo>
                  <a:cubicBezTo>
                    <a:pt x="18" y="29"/>
                    <a:pt x="17" y="31"/>
                    <a:pt x="14" y="27"/>
                  </a:cubicBezTo>
                  <a:cubicBezTo>
                    <a:pt x="11" y="22"/>
                    <a:pt x="12" y="21"/>
                    <a:pt x="15" y="17"/>
                  </a:cubicBezTo>
                  <a:cubicBezTo>
                    <a:pt x="17" y="14"/>
                    <a:pt x="20" y="12"/>
                    <a:pt x="21" y="9"/>
                  </a:cubicBezTo>
                  <a:cubicBezTo>
                    <a:pt x="22" y="6"/>
                    <a:pt x="20" y="3"/>
                    <a:pt x="24" y="0"/>
                  </a:cubicBezTo>
                  <a:cubicBezTo>
                    <a:pt x="23" y="1"/>
                    <a:pt x="22" y="1"/>
                    <a:pt x="21" y="1"/>
                  </a:cubicBezTo>
                </a:path>
              </a:pathLst>
            </a:custGeom>
            <a:solidFill>
              <a:srgbClr val="FAE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507" name="Freeform 399"/>
            <p:cNvSpPr>
              <a:spLocks/>
            </p:cNvSpPr>
            <p:nvPr/>
          </p:nvSpPr>
          <p:spPr bwMode="auto">
            <a:xfrm>
              <a:off x="2602" y="2244"/>
              <a:ext cx="74" cy="79"/>
            </a:xfrm>
            <a:custGeom>
              <a:avLst/>
              <a:gdLst>
                <a:gd name="T0" fmla="*/ 6 w 33"/>
                <a:gd name="T1" fmla="*/ 7 h 35"/>
                <a:gd name="T2" fmla="*/ 7 w 33"/>
                <a:gd name="T3" fmla="*/ 7 h 35"/>
                <a:gd name="T4" fmla="*/ 21 w 33"/>
                <a:gd name="T5" fmla="*/ 10 h 35"/>
                <a:gd name="T6" fmla="*/ 33 w 33"/>
                <a:gd name="T7" fmla="*/ 6 h 35"/>
                <a:gd name="T8" fmla="*/ 23 w 33"/>
                <a:gd name="T9" fmla="*/ 18 h 35"/>
                <a:gd name="T10" fmla="*/ 23 w 33"/>
                <a:gd name="T11" fmla="*/ 35 h 35"/>
                <a:gd name="T12" fmla="*/ 15 w 33"/>
                <a:gd name="T13" fmla="*/ 17 h 35"/>
                <a:gd name="T14" fmla="*/ 0 w 33"/>
                <a:gd name="T15" fmla="*/ 1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35">
                  <a:moveTo>
                    <a:pt x="6" y="7"/>
                  </a:moveTo>
                  <a:cubicBezTo>
                    <a:pt x="6" y="7"/>
                    <a:pt x="7" y="7"/>
                    <a:pt x="7" y="7"/>
                  </a:cubicBezTo>
                  <a:cubicBezTo>
                    <a:pt x="7" y="16"/>
                    <a:pt x="17" y="14"/>
                    <a:pt x="21" y="10"/>
                  </a:cubicBezTo>
                  <a:cubicBezTo>
                    <a:pt x="26" y="7"/>
                    <a:pt x="27" y="0"/>
                    <a:pt x="33" y="6"/>
                  </a:cubicBezTo>
                  <a:cubicBezTo>
                    <a:pt x="30" y="11"/>
                    <a:pt x="23" y="11"/>
                    <a:pt x="23" y="18"/>
                  </a:cubicBezTo>
                  <a:cubicBezTo>
                    <a:pt x="23" y="24"/>
                    <a:pt x="29" y="31"/>
                    <a:pt x="23" y="35"/>
                  </a:cubicBezTo>
                  <a:cubicBezTo>
                    <a:pt x="17" y="31"/>
                    <a:pt x="21" y="22"/>
                    <a:pt x="15" y="17"/>
                  </a:cubicBezTo>
                  <a:cubicBezTo>
                    <a:pt x="11" y="13"/>
                    <a:pt x="4" y="15"/>
                    <a:pt x="0" y="12"/>
                  </a:cubicBezTo>
                </a:path>
              </a:pathLst>
            </a:custGeom>
            <a:solidFill>
              <a:srgbClr val="FAE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508" name="Freeform 400"/>
            <p:cNvSpPr>
              <a:spLocks/>
            </p:cNvSpPr>
            <p:nvPr/>
          </p:nvSpPr>
          <p:spPr bwMode="auto">
            <a:xfrm>
              <a:off x="2694" y="2260"/>
              <a:ext cx="79" cy="97"/>
            </a:xfrm>
            <a:custGeom>
              <a:avLst/>
              <a:gdLst>
                <a:gd name="T0" fmla="*/ 6 w 35"/>
                <a:gd name="T1" fmla="*/ 12 h 43"/>
                <a:gd name="T2" fmla="*/ 5 w 35"/>
                <a:gd name="T3" fmla="*/ 26 h 43"/>
                <a:gd name="T4" fmla="*/ 10 w 35"/>
                <a:gd name="T5" fmla="*/ 43 h 43"/>
                <a:gd name="T6" fmla="*/ 16 w 35"/>
                <a:gd name="T7" fmla="*/ 26 h 43"/>
                <a:gd name="T8" fmla="*/ 9 w 35"/>
                <a:gd name="T9" fmla="*/ 13 h 43"/>
                <a:gd name="T10" fmla="*/ 25 w 35"/>
                <a:gd name="T11" fmla="*/ 5 h 43"/>
                <a:gd name="T12" fmla="*/ 35 w 35"/>
                <a:gd name="T13" fmla="*/ 9 h 43"/>
                <a:gd name="T14" fmla="*/ 25 w 35"/>
                <a:gd name="T15" fmla="*/ 1 h 43"/>
                <a:gd name="T16" fmla="*/ 11 w 35"/>
                <a:gd name="T17" fmla="*/ 4 h 43"/>
                <a:gd name="T18" fmla="*/ 11 w 35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43">
                  <a:moveTo>
                    <a:pt x="6" y="12"/>
                  </a:moveTo>
                  <a:cubicBezTo>
                    <a:pt x="0" y="13"/>
                    <a:pt x="3" y="23"/>
                    <a:pt x="5" y="26"/>
                  </a:cubicBezTo>
                  <a:cubicBezTo>
                    <a:pt x="8" y="32"/>
                    <a:pt x="13" y="36"/>
                    <a:pt x="10" y="43"/>
                  </a:cubicBezTo>
                  <a:cubicBezTo>
                    <a:pt x="14" y="39"/>
                    <a:pt x="17" y="32"/>
                    <a:pt x="16" y="26"/>
                  </a:cubicBezTo>
                  <a:cubicBezTo>
                    <a:pt x="15" y="22"/>
                    <a:pt x="7" y="18"/>
                    <a:pt x="9" y="13"/>
                  </a:cubicBezTo>
                  <a:cubicBezTo>
                    <a:pt x="10" y="9"/>
                    <a:pt x="21" y="5"/>
                    <a:pt x="25" y="5"/>
                  </a:cubicBezTo>
                  <a:cubicBezTo>
                    <a:pt x="29" y="5"/>
                    <a:pt x="32" y="9"/>
                    <a:pt x="35" y="9"/>
                  </a:cubicBezTo>
                  <a:cubicBezTo>
                    <a:pt x="35" y="5"/>
                    <a:pt x="29" y="1"/>
                    <a:pt x="25" y="1"/>
                  </a:cubicBezTo>
                  <a:cubicBezTo>
                    <a:pt x="20" y="0"/>
                    <a:pt x="16" y="4"/>
                    <a:pt x="11" y="4"/>
                  </a:cubicBezTo>
                  <a:cubicBezTo>
                    <a:pt x="11" y="3"/>
                    <a:pt x="11" y="1"/>
                    <a:pt x="11" y="0"/>
                  </a:cubicBezTo>
                </a:path>
              </a:pathLst>
            </a:custGeom>
            <a:solidFill>
              <a:srgbClr val="FAE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509" name="Freeform 401"/>
            <p:cNvSpPr>
              <a:spLocks/>
            </p:cNvSpPr>
            <p:nvPr/>
          </p:nvSpPr>
          <p:spPr bwMode="auto">
            <a:xfrm>
              <a:off x="2710" y="2208"/>
              <a:ext cx="155" cy="68"/>
            </a:xfrm>
            <a:custGeom>
              <a:avLst/>
              <a:gdLst>
                <a:gd name="T0" fmla="*/ 5 w 69"/>
                <a:gd name="T1" fmla="*/ 3 h 30"/>
                <a:gd name="T2" fmla="*/ 6 w 69"/>
                <a:gd name="T3" fmla="*/ 12 h 30"/>
                <a:gd name="T4" fmla="*/ 14 w 69"/>
                <a:gd name="T5" fmla="*/ 10 h 30"/>
                <a:gd name="T6" fmla="*/ 21 w 69"/>
                <a:gd name="T7" fmla="*/ 13 h 30"/>
                <a:gd name="T8" fmla="*/ 42 w 69"/>
                <a:gd name="T9" fmla="*/ 24 h 30"/>
                <a:gd name="T10" fmla="*/ 44 w 69"/>
                <a:gd name="T11" fmla="*/ 29 h 30"/>
                <a:gd name="T12" fmla="*/ 51 w 69"/>
                <a:gd name="T13" fmla="*/ 25 h 30"/>
                <a:gd name="T14" fmla="*/ 52 w 69"/>
                <a:gd name="T15" fmla="*/ 14 h 30"/>
                <a:gd name="T16" fmla="*/ 66 w 69"/>
                <a:gd name="T17" fmla="*/ 6 h 30"/>
                <a:gd name="T18" fmla="*/ 55 w 69"/>
                <a:gd name="T19" fmla="*/ 7 h 30"/>
                <a:gd name="T20" fmla="*/ 48 w 69"/>
                <a:gd name="T21" fmla="*/ 12 h 30"/>
                <a:gd name="T22" fmla="*/ 42 w 69"/>
                <a:gd name="T23" fmla="*/ 16 h 30"/>
                <a:gd name="T24" fmla="*/ 25 w 69"/>
                <a:gd name="T25" fmla="*/ 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30">
                  <a:moveTo>
                    <a:pt x="5" y="3"/>
                  </a:moveTo>
                  <a:cubicBezTo>
                    <a:pt x="0" y="6"/>
                    <a:pt x="1" y="12"/>
                    <a:pt x="6" y="12"/>
                  </a:cubicBezTo>
                  <a:cubicBezTo>
                    <a:pt x="9" y="12"/>
                    <a:pt x="12" y="10"/>
                    <a:pt x="14" y="10"/>
                  </a:cubicBezTo>
                  <a:cubicBezTo>
                    <a:pt x="17" y="10"/>
                    <a:pt x="19" y="12"/>
                    <a:pt x="21" y="13"/>
                  </a:cubicBezTo>
                  <a:cubicBezTo>
                    <a:pt x="29" y="16"/>
                    <a:pt x="40" y="13"/>
                    <a:pt x="42" y="24"/>
                  </a:cubicBezTo>
                  <a:cubicBezTo>
                    <a:pt x="43" y="27"/>
                    <a:pt x="41" y="28"/>
                    <a:pt x="44" y="29"/>
                  </a:cubicBezTo>
                  <a:cubicBezTo>
                    <a:pt x="46" y="30"/>
                    <a:pt x="50" y="27"/>
                    <a:pt x="51" y="25"/>
                  </a:cubicBezTo>
                  <a:cubicBezTo>
                    <a:pt x="55" y="20"/>
                    <a:pt x="48" y="19"/>
                    <a:pt x="52" y="14"/>
                  </a:cubicBezTo>
                  <a:cubicBezTo>
                    <a:pt x="55" y="10"/>
                    <a:pt x="65" y="10"/>
                    <a:pt x="66" y="6"/>
                  </a:cubicBezTo>
                  <a:cubicBezTo>
                    <a:pt x="69" y="0"/>
                    <a:pt x="57" y="6"/>
                    <a:pt x="55" y="7"/>
                  </a:cubicBezTo>
                  <a:cubicBezTo>
                    <a:pt x="50" y="8"/>
                    <a:pt x="51" y="8"/>
                    <a:pt x="48" y="12"/>
                  </a:cubicBezTo>
                  <a:cubicBezTo>
                    <a:pt x="46" y="16"/>
                    <a:pt x="47" y="17"/>
                    <a:pt x="42" y="16"/>
                  </a:cubicBezTo>
                  <a:cubicBezTo>
                    <a:pt x="36" y="15"/>
                    <a:pt x="31" y="9"/>
                    <a:pt x="25" y="8"/>
                  </a:cubicBezTo>
                </a:path>
              </a:pathLst>
            </a:custGeom>
            <a:solidFill>
              <a:srgbClr val="FAE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510" name="Freeform 402"/>
            <p:cNvSpPr>
              <a:spLocks/>
            </p:cNvSpPr>
            <p:nvPr/>
          </p:nvSpPr>
          <p:spPr bwMode="auto">
            <a:xfrm>
              <a:off x="2934" y="3716"/>
              <a:ext cx="294" cy="287"/>
            </a:xfrm>
            <a:custGeom>
              <a:avLst/>
              <a:gdLst>
                <a:gd name="T0" fmla="*/ 2 w 131"/>
                <a:gd name="T1" fmla="*/ 0 h 128"/>
                <a:gd name="T2" fmla="*/ 62 w 131"/>
                <a:gd name="T3" fmla="*/ 20 h 128"/>
                <a:gd name="T4" fmla="*/ 89 w 131"/>
                <a:gd name="T5" fmla="*/ 25 h 128"/>
                <a:gd name="T6" fmla="*/ 117 w 131"/>
                <a:gd name="T7" fmla="*/ 27 h 128"/>
                <a:gd name="T8" fmla="*/ 126 w 131"/>
                <a:gd name="T9" fmla="*/ 59 h 128"/>
                <a:gd name="T10" fmla="*/ 126 w 131"/>
                <a:gd name="T11" fmla="*/ 90 h 128"/>
                <a:gd name="T12" fmla="*/ 126 w 131"/>
                <a:gd name="T13" fmla="*/ 113 h 128"/>
                <a:gd name="T14" fmla="*/ 68 w 131"/>
                <a:gd name="T15" fmla="*/ 120 h 128"/>
                <a:gd name="T16" fmla="*/ 103 w 131"/>
                <a:gd name="T17" fmla="*/ 77 h 128"/>
                <a:gd name="T18" fmla="*/ 58 w 131"/>
                <a:gd name="T19" fmla="*/ 49 h 128"/>
                <a:gd name="T20" fmla="*/ 32 w 131"/>
                <a:gd name="T21" fmla="*/ 37 h 128"/>
                <a:gd name="T22" fmla="*/ 16 w 131"/>
                <a:gd name="T23" fmla="*/ 22 h 128"/>
                <a:gd name="T24" fmla="*/ 7 w 131"/>
                <a:gd name="T25" fmla="*/ 32 h 128"/>
                <a:gd name="T26" fmla="*/ 6 w 131"/>
                <a:gd name="T27" fmla="*/ 56 h 128"/>
                <a:gd name="T28" fmla="*/ 1 w 131"/>
                <a:gd name="T29" fmla="*/ 26 h 128"/>
                <a:gd name="T30" fmla="*/ 0 w 131"/>
                <a:gd name="T31" fmla="*/ 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1" h="128">
                  <a:moveTo>
                    <a:pt x="2" y="0"/>
                  </a:moveTo>
                  <a:cubicBezTo>
                    <a:pt x="21" y="11"/>
                    <a:pt x="40" y="16"/>
                    <a:pt x="62" y="20"/>
                  </a:cubicBezTo>
                  <a:cubicBezTo>
                    <a:pt x="70" y="21"/>
                    <a:pt x="81" y="24"/>
                    <a:pt x="89" y="25"/>
                  </a:cubicBezTo>
                  <a:cubicBezTo>
                    <a:pt x="97" y="25"/>
                    <a:pt x="110" y="25"/>
                    <a:pt x="117" y="27"/>
                  </a:cubicBezTo>
                  <a:cubicBezTo>
                    <a:pt x="131" y="31"/>
                    <a:pt x="126" y="47"/>
                    <a:pt x="126" y="59"/>
                  </a:cubicBezTo>
                  <a:cubicBezTo>
                    <a:pt x="127" y="69"/>
                    <a:pt x="126" y="79"/>
                    <a:pt x="126" y="90"/>
                  </a:cubicBezTo>
                  <a:cubicBezTo>
                    <a:pt x="126" y="97"/>
                    <a:pt x="129" y="107"/>
                    <a:pt x="126" y="113"/>
                  </a:cubicBezTo>
                  <a:cubicBezTo>
                    <a:pt x="119" y="128"/>
                    <a:pt x="81" y="120"/>
                    <a:pt x="68" y="120"/>
                  </a:cubicBezTo>
                  <a:cubicBezTo>
                    <a:pt x="88" y="121"/>
                    <a:pt x="116" y="98"/>
                    <a:pt x="103" y="77"/>
                  </a:cubicBezTo>
                  <a:cubicBezTo>
                    <a:pt x="95" y="62"/>
                    <a:pt x="73" y="53"/>
                    <a:pt x="58" y="49"/>
                  </a:cubicBezTo>
                  <a:cubicBezTo>
                    <a:pt x="47" y="46"/>
                    <a:pt x="40" y="44"/>
                    <a:pt x="32" y="37"/>
                  </a:cubicBezTo>
                  <a:cubicBezTo>
                    <a:pt x="27" y="32"/>
                    <a:pt x="22" y="25"/>
                    <a:pt x="16" y="22"/>
                  </a:cubicBezTo>
                  <a:cubicBezTo>
                    <a:pt x="8" y="18"/>
                    <a:pt x="8" y="25"/>
                    <a:pt x="7" y="32"/>
                  </a:cubicBezTo>
                  <a:cubicBezTo>
                    <a:pt x="7" y="40"/>
                    <a:pt x="6" y="48"/>
                    <a:pt x="6" y="56"/>
                  </a:cubicBezTo>
                  <a:cubicBezTo>
                    <a:pt x="4" y="46"/>
                    <a:pt x="2" y="37"/>
                    <a:pt x="1" y="26"/>
                  </a:cubicBezTo>
                  <a:cubicBezTo>
                    <a:pt x="1" y="20"/>
                    <a:pt x="2" y="11"/>
                    <a:pt x="0" y="6"/>
                  </a:cubicBezTo>
                </a:path>
              </a:pathLst>
            </a:custGeom>
            <a:solidFill>
              <a:srgbClr val="9C33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511" name="Freeform 403"/>
            <p:cNvSpPr>
              <a:spLocks/>
            </p:cNvSpPr>
            <p:nvPr/>
          </p:nvSpPr>
          <p:spPr bwMode="auto">
            <a:xfrm>
              <a:off x="3078" y="3763"/>
              <a:ext cx="148" cy="191"/>
            </a:xfrm>
            <a:custGeom>
              <a:avLst/>
              <a:gdLst>
                <a:gd name="T0" fmla="*/ 32 w 66"/>
                <a:gd name="T1" fmla="*/ 2 h 85"/>
                <a:gd name="T2" fmla="*/ 50 w 66"/>
                <a:gd name="T3" fmla="*/ 4 h 85"/>
                <a:gd name="T4" fmla="*/ 62 w 66"/>
                <a:gd name="T5" fmla="*/ 17 h 85"/>
                <a:gd name="T6" fmla="*/ 62 w 66"/>
                <a:gd name="T7" fmla="*/ 47 h 85"/>
                <a:gd name="T8" fmla="*/ 61 w 66"/>
                <a:gd name="T9" fmla="*/ 85 h 85"/>
                <a:gd name="T10" fmla="*/ 46 w 66"/>
                <a:gd name="T11" fmla="*/ 16 h 85"/>
                <a:gd name="T12" fmla="*/ 0 w 66"/>
                <a:gd name="T13" fmla="*/ 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85">
                  <a:moveTo>
                    <a:pt x="32" y="2"/>
                  </a:moveTo>
                  <a:cubicBezTo>
                    <a:pt x="37" y="5"/>
                    <a:pt x="44" y="4"/>
                    <a:pt x="50" y="4"/>
                  </a:cubicBezTo>
                  <a:cubicBezTo>
                    <a:pt x="59" y="5"/>
                    <a:pt x="60" y="9"/>
                    <a:pt x="62" y="17"/>
                  </a:cubicBezTo>
                  <a:cubicBezTo>
                    <a:pt x="64" y="26"/>
                    <a:pt x="62" y="37"/>
                    <a:pt x="62" y="47"/>
                  </a:cubicBezTo>
                  <a:cubicBezTo>
                    <a:pt x="61" y="59"/>
                    <a:pt x="61" y="74"/>
                    <a:pt x="61" y="85"/>
                  </a:cubicBezTo>
                  <a:cubicBezTo>
                    <a:pt x="61" y="63"/>
                    <a:pt x="66" y="31"/>
                    <a:pt x="46" y="16"/>
                  </a:cubicBezTo>
                  <a:cubicBezTo>
                    <a:pt x="35" y="8"/>
                    <a:pt x="14" y="0"/>
                    <a:pt x="0" y="1"/>
                  </a:cubicBezTo>
                </a:path>
              </a:pathLst>
            </a:custGeom>
            <a:solidFill>
              <a:srgbClr val="6300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512" name="Freeform 404"/>
            <p:cNvSpPr>
              <a:spLocks/>
            </p:cNvSpPr>
            <p:nvPr/>
          </p:nvSpPr>
          <p:spPr bwMode="auto">
            <a:xfrm>
              <a:off x="2970" y="3765"/>
              <a:ext cx="220" cy="223"/>
            </a:xfrm>
            <a:custGeom>
              <a:avLst/>
              <a:gdLst>
                <a:gd name="T0" fmla="*/ 0 w 98"/>
                <a:gd name="T1" fmla="*/ 0 h 99"/>
                <a:gd name="T2" fmla="*/ 31 w 98"/>
                <a:gd name="T3" fmla="*/ 19 h 99"/>
                <a:gd name="T4" fmla="*/ 71 w 98"/>
                <a:gd name="T5" fmla="*/ 34 h 99"/>
                <a:gd name="T6" fmla="*/ 87 w 98"/>
                <a:gd name="T7" fmla="*/ 43 h 99"/>
                <a:gd name="T8" fmla="*/ 97 w 98"/>
                <a:gd name="T9" fmla="*/ 60 h 99"/>
                <a:gd name="T10" fmla="*/ 94 w 98"/>
                <a:gd name="T11" fmla="*/ 85 h 99"/>
                <a:gd name="T12" fmla="*/ 78 w 98"/>
                <a:gd name="T13" fmla="*/ 95 h 99"/>
                <a:gd name="T14" fmla="*/ 70 w 98"/>
                <a:gd name="T15" fmla="*/ 99 h 99"/>
                <a:gd name="T16" fmla="*/ 84 w 98"/>
                <a:gd name="T17" fmla="*/ 68 h 99"/>
                <a:gd name="T18" fmla="*/ 66 w 98"/>
                <a:gd name="T19" fmla="*/ 51 h 99"/>
                <a:gd name="T20" fmla="*/ 38 w 98"/>
                <a:gd name="T21" fmla="*/ 39 h 99"/>
                <a:gd name="T22" fmla="*/ 19 w 98"/>
                <a:gd name="T23" fmla="*/ 16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99">
                  <a:moveTo>
                    <a:pt x="0" y="0"/>
                  </a:moveTo>
                  <a:cubicBezTo>
                    <a:pt x="6" y="8"/>
                    <a:pt x="22" y="15"/>
                    <a:pt x="31" y="19"/>
                  </a:cubicBezTo>
                  <a:cubicBezTo>
                    <a:pt x="44" y="25"/>
                    <a:pt x="57" y="29"/>
                    <a:pt x="71" y="34"/>
                  </a:cubicBezTo>
                  <a:cubicBezTo>
                    <a:pt x="76" y="37"/>
                    <a:pt x="81" y="39"/>
                    <a:pt x="87" y="43"/>
                  </a:cubicBezTo>
                  <a:cubicBezTo>
                    <a:pt x="94" y="48"/>
                    <a:pt x="97" y="50"/>
                    <a:pt x="97" y="60"/>
                  </a:cubicBezTo>
                  <a:cubicBezTo>
                    <a:pt x="98" y="68"/>
                    <a:pt x="97" y="77"/>
                    <a:pt x="94" y="85"/>
                  </a:cubicBezTo>
                  <a:cubicBezTo>
                    <a:pt x="90" y="93"/>
                    <a:pt x="85" y="92"/>
                    <a:pt x="78" y="95"/>
                  </a:cubicBezTo>
                  <a:cubicBezTo>
                    <a:pt x="75" y="96"/>
                    <a:pt x="73" y="98"/>
                    <a:pt x="70" y="99"/>
                  </a:cubicBezTo>
                  <a:cubicBezTo>
                    <a:pt x="77" y="92"/>
                    <a:pt x="86" y="79"/>
                    <a:pt x="84" y="68"/>
                  </a:cubicBezTo>
                  <a:cubicBezTo>
                    <a:pt x="83" y="60"/>
                    <a:pt x="73" y="54"/>
                    <a:pt x="66" y="51"/>
                  </a:cubicBezTo>
                  <a:cubicBezTo>
                    <a:pt x="56" y="47"/>
                    <a:pt x="47" y="46"/>
                    <a:pt x="38" y="39"/>
                  </a:cubicBezTo>
                  <a:cubicBezTo>
                    <a:pt x="31" y="32"/>
                    <a:pt x="26" y="23"/>
                    <a:pt x="19" y="16"/>
                  </a:cubicBezTo>
                </a:path>
              </a:pathLst>
            </a:custGeom>
            <a:solidFill>
              <a:srgbClr val="8C3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513" name="Freeform 405"/>
            <p:cNvSpPr>
              <a:spLocks/>
            </p:cNvSpPr>
            <p:nvPr/>
          </p:nvSpPr>
          <p:spPr bwMode="auto">
            <a:xfrm>
              <a:off x="2952" y="3801"/>
              <a:ext cx="162" cy="175"/>
            </a:xfrm>
            <a:custGeom>
              <a:avLst/>
              <a:gdLst>
                <a:gd name="T0" fmla="*/ 3 w 72"/>
                <a:gd name="T1" fmla="*/ 13 h 78"/>
                <a:gd name="T2" fmla="*/ 4 w 72"/>
                <a:gd name="T3" fmla="*/ 41 h 78"/>
                <a:gd name="T4" fmla="*/ 13 w 72"/>
                <a:gd name="T5" fmla="*/ 69 h 78"/>
                <a:gd name="T6" fmla="*/ 49 w 72"/>
                <a:gd name="T7" fmla="*/ 77 h 78"/>
                <a:gd name="T8" fmla="*/ 71 w 72"/>
                <a:gd name="T9" fmla="*/ 69 h 78"/>
                <a:gd name="T10" fmla="*/ 56 w 72"/>
                <a:gd name="T11" fmla="*/ 58 h 78"/>
                <a:gd name="T12" fmla="*/ 26 w 72"/>
                <a:gd name="T13" fmla="*/ 41 h 78"/>
                <a:gd name="T14" fmla="*/ 12 w 72"/>
                <a:gd name="T15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78">
                  <a:moveTo>
                    <a:pt x="3" y="13"/>
                  </a:moveTo>
                  <a:cubicBezTo>
                    <a:pt x="0" y="20"/>
                    <a:pt x="4" y="33"/>
                    <a:pt x="4" y="41"/>
                  </a:cubicBezTo>
                  <a:cubicBezTo>
                    <a:pt x="5" y="52"/>
                    <a:pt x="2" y="62"/>
                    <a:pt x="13" y="69"/>
                  </a:cubicBezTo>
                  <a:cubicBezTo>
                    <a:pt x="24" y="77"/>
                    <a:pt x="36" y="78"/>
                    <a:pt x="49" y="77"/>
                  </a:cubicBezTo>
                  <a:cubicBezTo>
                    <a:pt x="56" y="77"/>
                    <a:pt x="70" y="77"/>
                    <a:pt x="71" y="69"/>
                  </a:cubicBezTo>
                  <a:cubicBezTo>
                    <a:pt x="72" y="60"/>
                    <a:pt x="62" y="59"/>
                    <a:pt x="56" y="58"/>
                  </a:cubicBezTo>
                  <a:cubicBezTo>
                    <a:pt x="45" y="56"/>
                    <a:pt x="32" y="52"/>
                    <a:pt x="26" y="41"/>
                  </a:cubicBezTo>
                  <a:cubicBezTo>
                    <a:pt x="19" y="28"/>
                    <a:pt x="30" y="5"/>
                    <a:pt x="12" y="0"/>
                  </a:cubicBezTo>
                </a:path>
              </a:pathLst>
            </a:custGeom>
            <a:solidFill>
              <a:srgbClr val="D65D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514" name="Freeform 406"/>
            <p:cNvSpPr>
              <a:spLocks/>
            </p:cNvSpPr>
            <p:nvPr/>
          </p:nvSpPr>
          <p:spPr bwMode="auto">
            <a:xfrm>
              <a:off x="2972" y="3826"/>
              <a:ext cx="50" cy="126"/>
            </a:xfrm>
            <a:custGeom>
              <a:avLst/>
              <a:gdLst>
                <a:gd name="T0" fmla="*/ 3 w 22"/>
                <a:gd name="T1" fmla="*/ 11 h 56"/>
                <a:gd name="T2" fmla="*/ 5 w 22"/>
                <a:gd name="T3" fmla="*/ 43 h 56"/>
                <a:gd name="T4" fmla="*/ 22 w 22"/>
                <a:gd name="T5" fmla="*/ 52 h 56"/>
                <a:gd name="T6" fmla="*/ 9 w 22"/>
                <a:gd name="T7" fmla="*/ 27 h 56"/>
                <a:gd name="T8" fmla="*/ 8 w 22"/>
                <a:gd name="T9" fmla="*/ 1 h 56"/>
                <a:gd name="T10" fmla="*/ 4 w 22"/>
                <a:gd name="T11" fmla="*/ 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56">
                  <a:moveTo>
                    <a:pt x="3" y="11"/>
                  </a:moveTo>
                  <a:cubicBezTo>
                    <a:pt x="0" y="18"/>
                    <a:pt x="4" y="35"/>
                    <a:pt x="5" y="43"/>
                  </a:cubicBezTo>
                  <a:cubicBezTo>
                    <a:pt x="7" y="51"/>
                    <a:pt x="15" y="56"/>
                    <a:pt x="22" y="52"/>
                  </a:cubicBezTo>
                  <a:cubicBezTo>
                    <a:pt x="12" y="48"/>
                    <a:pt x="10" y="37"/>
                    <a:pt x="9" y="27"/>
                  </a:cubicBezTo>
                  <a:cubicBezTo>
                    <a:pt x="9" y="19"/>
                    <a:pt x="13" y="8"/>
                    <a:pt x="8" y="1"/>
                  </a:cubicBezTo>
                  <a:cubicBezTo>
                    <a:pt x="5" y="0"/>
                    <a:pt x="3" y="1"/>
                    <a:pt x="4" y="4"/>
                  </a:cubicBezTo>
                </a:path>
              </a:pathLst>
            </a:custGeom>
            <a:solidFill>
              <a:srgbClr val="D670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515" name="Freeform 407"/>
            <p:cNvSpPr>
              <a:spLocks/>
            </p:cNvSpPr>
            <p:nvPr/>
          </p:nvSpPr>
          <p:spPr bwMode="auto">
            <a:xfrm>
              <a:off x="2981" y="3860"/>
              <a:ext cx="12" cy="69"/>
            </a:xfrm>
            <a:custGeom>
              <a:avLst/>
              <a:gdLst>
                <a:gd name="T0" fmla="*/ 2 w 5"/>
                <a:gd name="T1" fmla="*/ 7 h 31"/>
                <a:gd name="T2" fmla="*/ 3 w 5"/>
                <a:gd name="T3" fmla="*/ 31 h 31"/>
                <a:gd name="T4" fmla="*/ 3 w 5"/>
                <a:gd name="T5" fmla="*/ 16 h 31"/>
                <a:gd name="T6" fmla="*/ 2 w 5"/>
                <a:gd name="T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1">
                  <a:moveTo>
                    <a:pt x="2" y="7"/>
                  </a:moveTo>
                  <a:cubicBezTo>
                    <a:pt x="0" y="11"/>
                    <a:pt x="1" y="27"/>
                    <a:pt x="3" y="31"/>
                  </a:cubicBezTo>
                  <a:cubicBezTo>
                    <a:pt x="5" y="27"/>
                    <a:pt x="3" y="21"/>
                    <a:pt x="3" y="16"/>
                  </a:cubicBezTo>
                  <a:cubicBezTo>
                    <a:pt x="3" y="12"/>
                    <a:pt x="1" y="2"/>
                    <a:pt x="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516" name="Freeform 408"/>
            <p:cNvSpPr>
              <a:spLocks/>
            </p:cNvSpPr>
            <p:nvPr/>
          </p:nvSpPr>
          <p:spPr bwMode="auto">
            <a:xfrm>
              <a:off x="2997" y="3927"/>
              <a:ext cx="7" cy="9"/>
            </a:xfrm>
            <a:custGeom>
              <a:avLst/>
              <a:gdLst>
                <a:gd name="T0" fmla="*/ 0 w 3"/>
                <a:gd name="T1" fmla="*/ 0 h 4"/>
                <a:gd name="T2" fmla="*/ 3 w 3"/>
                <a:gd name="T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cubicBezTo>
                    <a:pt x="0" y="2"/>
                    <a:pt x="1" y="3"/>
                    <a:pt x="3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517" name="Freeform 409"/>
            <p:cNvSpPr>
              <a:spLocks/>
            </p:cNvSpPr>
            <p:nvPr/>
          </p:nvSpPr>
          <p:spPr bwMode="auto">
            <a:xfrm>
              <a:off x="3105" y="2724"/>
              <a:ext cx="45" cy="30"/>
            </a:xfrm>
            <a:custGeom>
              <a:avLst/>
              <a:gdLst>
                <a:gd name="T0" fmla="*/ 8 w 20"/>
                <a:gd name="T1" fmla="*/ 3 h 13"/>
                <a:gd name="T2" fmla="*/ 20 w 20"/>
                <a:gd name="T3" fmla="*/ 13 h 13"/>
                <a:gd name="T4" fmla="*/ 19 w 20"/>
                <a:gd name="T5" fmla="*/ 1 h 13"/>
                <a:gd name="T6" fmla="*/ 8 w 20"/>
                <a:gd name="T7" fmla="*/ 1 h 13"/>
                <a:gd name="T8" fmla="*/ 9 w 20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3">
                  <a:moveTo>
                    <a:pt x="8" y="3"/>
                  </a:moveTo>
                  <a:cubicBezTo>
                    <a:pt x="0" y="4"/>
                    <a:pt x="18" y="12"/>
                    <a:pt x="20" y="13"/>
                  </a:cubicBezTo>
                  <a:cubicBezTo>
                    <a:pt x="12" y="11"/>
                    <a:pt x="10" y="5"/>
                    <a:pt x="19" y="1"/>
                  </a:cubicBezTo>
                  <a:cubicBezTo>
                    <a:pt x="16" y="0"/>
                    <a:pt x="11" y="1"/>
                    <a:pt x="8" y="1"/>
                  </a:cubicBezTo>
                  <a:cubicBezTo>
                    <a:pt x="8" y="0"/>
                    <a:pt x="9" y="0"/>
                    <a:pt x="9" y="0"/>
                  </a:cubicBezTo>
                </a:path>
              </a:pathLst>
            </a:custGeom>
            <a:solidFill>
              <a:srgbClr val="ED9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518" name="Freeform 410"/>
            <p:cNvSpPr>
              <a:spLocks/>
            </p:cNvSpPr>
            <p:nvPr/>
          </p:nvSpPr>
          <p:spPr bwMode="auto">
            <a:xfrm>
              <a:off x="3129" y="2825"/>
              <a:ext cx="70" cy="77"/>
            </a:xfrm>
            <a:custGeom>
              <a:avLst/>
              <a:gdLst>
                <a:gd name="T0" fmla="*/ 23 w 31"/>
                <a:gd name="T1" fmla="*/ 3 h 34"/>
                <a:gd name="T2" fmla="*/ 17 w 31"/>
                <a:gd name="T3" fmla="*/ 22 h 34"/>
                <a:gd name="T4" fmla="*/ 0 w 31"/>
                <a:gd name="T5" fmla="*/ 32 h 34"/>
                <a:gd name="T6" fmla="*/ 20 w 31"/>
                <a:gd name="T7" fmla="*/ 34 h 34"/>
                <a:gd name="T8" fmla="*/ 13 w 31"/>
                <a:gd name="T9" fmla="*/ 29 h 34"/>
                <a:gd name="T10" fmla="*/ 25 w 31"/>
                <a:gd name="T11" fmla="*/ 20 h 34"/>
                <a:gd name="T12" fmla="*/ 22 w 31"/>
                <a:gd name="T13" fmla="*/ 12 h 34"/>
                <a:gd name="T14" fmla="*/ 31 w 31"/>
                <a:gd name="T15" fmla="*/ 10 h 34"/>
                <a:gd name="T16" fmla="*/ 27 w 31"/>
                <a:gd name="T17" fmla="*/ 1 h 34"/>
                <a:gd name="T18" fmla="*/ 29 w 31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4">
                  <a:moveTo>
                    <a:pt x="23" y="3"/>
                  </a:moveTo>
                  <a:cubicBezTo>
                    <a:pt x="18" y="9"/>
                    <a:pt x="24" y="17"/>
                    <a:pt x="17" y="22"/>
                  </a:cubicBezTo>
                  <a:cubicBezTo>
                    <a:pt x="12" y="26"/>
                    <a:pt x="6" y="29"/>
                    <a:pt x="0" y="32"/>
                  </a:cubicBezTo>
                  <a:cubicBezTo>
                    <a:pt x="5" y="33"/>
                    <a:pt x="19" y="28"/>
                    <a:pt x="20" y="34"/>
                  </a:cubicBezTo>
                  <a:cubicBezTo>
                    <a:pt x="21" y="28"/>
                    <a:pt x="17" y="26"/>
                    <a:pt x="13" y="29"/>
                  </a:cubicBezTo>
                  <a:cubicBezTo>
                    <a:pt x="16" y="25"/>
                    <a:pt x="24" y="23"/>
                    <a:pt x="25" y="20"/>
                  </a:cubicBezTo>
                  <a:cubicBezTo>
                    <a:pt x="25" y="17"/>
                    <a:pt x="21" y="15"/>
                    <a:pt x="22" y="12"/>
                  </a:cubicBezTo>
                  <a:cubicBezTo>
                    <a:pt x="24" y="8"/>
                    <a:pt x="28" y="9"/>
                    <a:pt x="31" y="10"/>
                  </a:cubicBezTo>
                  <a:cubicBezTo>
                    <a:pt x="30" y="7"/>
                    <a:pt x="27" y="4"/>
                    <a:pt x="27" y="1"/>
                  </a:cubicBezTo>
                  <a:cubicBezTo>
                    <a:pt x="28" y="1"/>
                    <a:pt x="28" y="1"/>
                    <a:pt x="29" y="0"/>
                  </a:cubicBezTo>
                </a:path>
              </a:pathLst>
            </a:custGeom>
            <a:solidFill>
              <a:srgbClr val="ED9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519" name="Freeform 411"/>
            <p:cNvSpPr>
              <a:spLocks/>
            </p:cNvSpPr>
            <p:nvPr/>
          </p:nvSpPr>
          <p:spPr bwMode="auto">
            <a:xfrm>
              <a:off x="3105" y="2924"/>
              <a:ext cx="47" cy="23"/>
            </a:xfrm>
            <a:custGeom>
              <a:avLst/>
              <a:gdLst>
                <a:gd name="T0" fmla="*/ 7 w 21"/>
                <a:gd name="T1" fmla="*/ 6 h 10"/>
                <a:gd name="T2" fmla="*/ 0 w 21"/>
                <a:gd name="T3" fmla="*/ 10 h 10"/>
                <a:gd name="T4" fmla="*/ 14 w 21"/>
                <a:gd name="T5" fmla="*/ 10 h 10"/>
                <a:gd name="T6" fmla="*/ 13 w 21"/>
                <a:gd name="T7" fmla="*/ 4 h 10"/>
                <a:gd name="T8" fmla="*/ 21 w 21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0">
                  <a:moveTo>
                    <a:pt x="7" y="6"/>
                  </a:moveTo>
                  <a:cubicBezTo>
                    <a:pt x="3" y="6"/>
                    <a:pt x="1" y="7"/>
                    <a:pt x="0" y="10"/>
                  </a:cubicBezTo>
                  <a:cubicBezTo>
                    <a:pt x="5" y="7"/>
                    <a:pt x="11" y="4"/>
                    <a:pt x="14" y="10"/>
                  </a:cubicBezTo>
                  <a:cubicBezTo>
                    <a:pt x="15" y="9"/>
                    <a:pt x="15" y="6"/>
                    <a:pt x="13" y="4"/>
                  </a:cubicBezTo>
                  <a:cubicBezTo>
                    <a:pt x="15" y="2"/>
                    <a:pt x="20" y="0"/>
                    <a:pt x="21" y="0"/>
                  </a:cubicBezTo>
                </a:path>
              </a:pathLst>
            </a:custGeom>
            <a:solidFill>
              <a:srgbClr val="ED9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520" name="Freeform 412"/>
            <p:cNvSpPr>
              <a:spLocks/>
            </p:cNvSpPr>
            <p:nvPr/>
          </p:nvSpPr>
          <p:spPr bwMode="auto">
            <a:xfrm>
              <a:off x="3096" y="3000"/>
              <a:ext cx="78" cy="50"/>
            </a:xfrm>
            <a:custGeom>
              <a:avLst/>
              <a:gdLst>
                <a:gd name="T0" fmla="*/ 0 w 35"/>
                <a:gd name="T1" fmla="*/ 22 h 22"/>
                <a:gd name="T2" fmla="*/ 20 w 35"/>
                <a:gd name="T3" fmla="*/ 16 h 22"/>
                <a:gd name="T4" fmla="*/ 34 w 35"/>
                <a:gd name="T5" fmla="*/ 4 h 22"/>
                <a:gd name="T6" fmla="*/ 34 w 35"/>
                <a:gd name="T7" fmla="*/ 5 h 22"/>
                <a:gd name="T8" fmla="*/ 17 w 35"/>
                <a:gd name="T9" fmla="*/ 4 h 22"/>
                <a:gd name="T10" fmla="*/ 21 w 35"/>
                <a:gd name="T11" fmla="*/ 1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2">
                  <a:moveTo>
                    <a:pt x="0" y="22"/>
                  </a:moveTo>
                  <a:cubicBezTo>
                    <a:pt x="7" y="21"/>
                    <a:pt x="12" y="20"/>
                    <a:pt x="20" y="16"/>
                  </a:cubicBezTo>
                  <a:cubicBezTo>
                    <a:pt x="26" y="13"/>
                    <a:pt x="28" y="6"/>
                    <a:pt x="34" y="4"/>
                  </a:cubicBezTo>
                  <a:cubicBezTo>
                    <a:pt x="34" y="4"/>
                    <a:pt x="35" y="5"/>
                    <a:pt x="34" y="5"/>
                  </a:cubicBezTo>
                  <a:cubicBezTo>
                    <a:pt x="30" y="3"/>
                    <a:pt x="21" y="3"/>
                    <a:pt x="17" y="4"/>
                  </a:cubicBezTo>
                  <a:cubicBezTo>
                    <a:pt x="23" y="0"/>
                    <a:pt x="30" y="10"/>
                    <a:pt x="21" y="13"/>
                  </a:cubicBezTo>
                </a:path>
              </a:pathLst>
            </a:custGeom>
            <a:solidFill>
              <a:srgbClr val="ED9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521" name="Freeform 413"/>
            <p:cNvSpPr>
              <a:spLocks/>
            </p:cNvSpPr>
            <p:nvPr/>
          </p:nvSpPr>
          <p:spPr bwMode="auto">
            <a:xfrm>
              <a:off x="3161" y="3045"/>
              <a:ext cx="105" cy="50"/>
            </a:xfrm>
            <a:custGeom>
              <a:avLst/>
              <a:gdLst>
                <a:gd name="T0" fmla="*/ 0 w 47"/>
                <a:gd name="T1" fmla="*/ 20 h 22"/>
                <a:gd name="T2" fmla="*/ 18 w 47"/>
                <a:gd name="T3" fmla="*/ 17 h 22"/>
                <a:gd name="T4" fmla="*/ 26 w 47"/>
                <a:gd name="T5" fmla="*/ 21 h 22"/>
                <a:gd name="T6" fmla="*/ 28 w 47"/>
                <a:gd name="T7" fmla="*/ 14 h 22"/>
                <a:gd name="T8" fmla="*/ 44 w 47"/>
                <a:gd name="T9" fmla="*/ 11 h 22"/>
                <a:gd name="T10" fmla="*/ 31 w 47"/>
                <a:gd name="T11" fmla="*/ 0 h 22"/>
                <a:gd name="T12" fmla="*/ 36 w 47"/>
                <a:gd name="T13" fmla="*/ 6 h 22"/>
                <a:gd name="T14" fmla="*/ 26 w 47"/>
                <a:gd name="T15" fmla="*/ 1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22">
                  <a:moveTo>
                    <a:pt x="0" y="20"/>
                  </a:moveTo>
                  <a:cubicBezTo>
                    <a:pt x="4" y="16"/>
                    <a:pt x="12" y="15"/>
                    <a:pt x="18" y="17"/>
                  </a:cubicBezTo>
                  <a:cubicBezTo>
                    <a:pt x="20" y="18"/>
                    <a:pt x="24" y="22"/>
                    <a:pt x="26" y="21"/>
                  </a:cubicBezTo>
                  <a:cubicBezTo>
                    <a:pt x="30" y="19"/>
                    <a:pt x="27" y="16"/>
                    <a:pt x="28" y="14"/>
                  </a:cubicBezTo>
                  <a:cubicBezTo>
                    <a:pt x="32" y="7"/>
                    <a:pt x="42" y="15"/>
                    <a:pt x="44" y="11"/>
                  </a:cubicBezTo>
                  <a:cubicBezTo>
                    <a:pt x="47" y="7"/>
                    <a:pt x="34" y="2"/>
                    <a:pt x="31" y="0"/>
                  </a:cubicBezTo>
                  <a:cubicBezTo>
                    <a:pt x="33" y="2"/>
                    <a:pt x="35" y="4"/>
                    <a:pt x="36" y="6"/>
                  </a:cubicBezTo>
                  <a:cubicBezTo>
                    <a:pt x="32" y="9"/>
                    <a:pt x="22" y="6"/>
                    <a:pt x="26" y="14"/>
                  </a:cubicBezTo>
                </a:path>
              </a:pathLst>
            </a:custGeom>
            <a:solidFill>
              <a:srgbClr val="ED9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522" name="Freeform 414"/>
            <p:cNvSpPr>
              <a:spLocks/>
            </p:cNvSpPr>
            <p:nvPr/>
          </p:nvSpPr>
          <p:spPr bwMode="auto">
            <a:xfrm>
              <a:off x="3349" y="2949"/>
              <a:ext cx="61" cy="125"/>
            </a:xfrm>
            <a:custGeom>
              <a:avLst/>
              <a:gdLst>
                <a:gd name="T0" fmla="*/ 9 w 27"/>
                <a:gd name="T1" fmla="*/ 0 h 56"/>
                <a:gd name="T2" fmla="*/ 0 w 27"/>
                <a:gd name="T3" fmla="*/ 15 h 56"/>
                <a:gd name="T4" fmla="*/ 12 w 27"/>
                <a:gd name="T5" fmla="*/ 12 h 56"/>
                <a:gd name="T6" fmla="*/ 15 w 27"/>
                <a:gd name="T7" fmla="*/ 25 h 56"/>
                <a:gd name="T8" fmla="*/ 15 w 27"/>
                <a:gd name="T9" fmla="*/ 32 h 56"/>
                <a:gd name="T10" fmla="*/ 18 w 27"/>
                <a:gd name="T11" fmla="*/ 37 h 56"/>
                <a:gd name="T12" fmla="*/ 7 w 27"/>
                <a:gd name="T13" fmla="*/ 41 h 56"/>
                <a:gd name="T14" fmla="*/ 23 w 27"/>
                <a:gd name="T15" fmla="*/ 56 h 56"/>
                <a:gd name="T16" fmla="*/ 26 w 27"/>
                <a:gd name="T17" fmla="*/ 42 h 56"/>
                <a:gd name="T18" fmla="*/ 21 w 27"/>
                <a:gd name="T19" fmla="*/ 29 h 56"/>
                <a:gd name="T20" fmla="*/ 21 w 27"/>
                <a:gd name="T21" fmla="*/ 15 h 56"/>
                <a:gd name="T22" fmla="*/ 14 w 27"/>
                <a:gd name="T23" fmla="*/ 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" h="56">
                  <a:moveTo>
                    <a:pt x="9" y="0"/>
                  </a:moveTo>
                  <a:cubicBezTo>
                    <a:pt x="7" y="5"/>
                    <a:pt x="3" y="10"/>
                    <a:pt x="0" y="15"/>
                  </a:cubicBezTo>
                  <a:cubicBezTo>
                    <a:pt x="4" y="14"/>
                    <a:pt x="9" y="10"/>
                    <a:pt x="12" y="12"/>
                  </a:cubicBezTo>
                  <a:cubicBezTo>
                    <a:pt x="15" y="14"/>
                    <a:pt x="14" y="23"/>
                    <a:pt x="15" y="25"/>
                  </a:cubicBezTo>
                  <a:cubicBezTo>
                    <a:pt x="15" y="28"/>
                    <a:pt x="15" y="29"/>
                    <a:pt x="15" y="32"/>
                  </a:cubicBezTo>
                  <a:cubicBezTo>
                    <a:pt x="16" y="34"/>
                    <a:pt x="19" y="35"/>
                    <a:pt x="18" y="37"/>
                  </a:cubicBezTo>
                  <a:cubicBezTo>
                    <a:pt x="18" y="39"/>
                    <a:pt x="8" y="41"/>
                    <a:pt x="7" y="41"/>
                  </a:cubicBezTo>
                  <a:cubicBezTo>
                    <a:pt x="19" y="37"/>
                    <a:pt x="25" y="45"/>
                    <a:pt x="23" y="56"/>
                  </a:cubicBezTo>
                  <a:cubicBezTo>
                    <a:pt x="25" y="52"/>
                    <a:pt x="27" y="46"/>
                    <a:pt x="26" y="42"/>
                  </a:cubicBezTo>
                  <a:cubicBezTo>
                    <a:pt x="26" y="37"/>
                    <a:pt x="22" y="34"/>
                    <a:pt x="21" y="29"/>
                  </a:cubicBezTo>
                  <a:cubicBezTo>
                    <a:pt x="20" y="25"/>
                    <a:pt x="23" y="20"/>
                    <a:pt x="21" y="15"/>
                  </a:cubicBezTo>
                  <a:cubicBezTo>
                    <a:pt x="19" y="11"/>
                    <a:pt x="10" y="7"/>
                    <a:pt x="14" y="1"/>
                  </a:cubicBezTo>
                </a:path>
              </a:pathLst>
            </a:custGeom>
            <a:solidFill>
              <a:srgbClr val="ED9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523" name="Freeform 415"/>
            <p:cNvSpPr>
              <a:spLocks/>
            </p:cNvSpPr>
            <p:nvPr/>
          </p:nvSpPr>
          <p:spPr bwMode="auto">
            <a:xfrm>
              <a:off x="3435" y="2388"/>
              <a:ext cx="60" cy="63"/>
            </a:xfrm>
            <a:custGeom>
              <a:avLst/>
              <a:gdLst>
                <a:gd name="T0" fmla="*/ 0 w 27"/>
                <a:gd name="T1" fmla="*/ 28 h 28"/>
                <a:gd name="T2" fmla="*/ 27 w 27"/>
                <a:gd name="T3" fmla="*/ 19 h 28"/>
                <a:gd name="T4" fmla="*/ 5 w 27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8">
                  <a:moveTo>
                    <a:pt x="0" y="28"/>
                  </a:moveTo>
                  <a:cubicBezTo>
                    <a:pt x="8" y="26"/>
                    <a:pt x="12" y="0"/>
                    <a:pt x="27" y="19"/>
                  </a:cubicBezTo>
                  <a:cubicBezTo>
                    <a:pt x="22" y="17"/>
                    <a:pt x="8" y="24"/>
                    <a:pt x="5" y="28"/>
                  </a:cubicBezTo>
                </a:path>
              </a:pathLst>
            </a:custGeom>
            <a:solidFill>
              <a:srgbClr val="ED9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524" name="Freeform 416"/>
            <p:cNvSpPr>
              <a:spLocks/>
            </p:cNvSpPr>
            <p:nvPr/>
          </p:nvSpPr>
          <p:spPr bwMode="auto">
            <a:xfrm>
              <a:off x="3300" y="2462"/>
              <a:ext cx="83" cy="27"/>
            </a:xfrm>
            <a:custGeom>
              <a:avLst/>
              <a:gdLst>
                <a:gd name="T0" fmla="*/ 0 w 37"/>
                <a:gd name="T1" fmla="*/ 6 h 12"/>
                <a:gd name="T2" fmla="*/ 17 w 37"/>
                <a:gd name="T3" fmla="*/ 2 h 12"/>
                <a:gd name="T4" fmla="*/ 37 w 37"/>
                <a:gd name="T5" fmla="*/ 5 h 12"/>
                <a:gd name="T6" fmla="*/ 2 w 37"/>
                <a:gd name="T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12">
                  <a:moveTo>
                    <a:pt x="0" y="6"/>
                  </a:moveTo>
                  <a:cubicBezTo>
                    <a:pt x="6" y="3"/>
                    <a:pt x="11" y="0"/>
                    <a:pt x="17" y="2"/>
                  </a:cubicBezTo>
                  <a:cubicBezTo>
                    <a:pt x="24" y="3"/>
                    <a:pt x="29" y="5"/>
                    <a:pt x="37" y="5"/>
                  </a:cubicBezTo>
                  <a:cubicBezTo>
                    <a:pt x="31" y="11"/>
                    <a:pt x="8" y="12"/>
                    <a:pt x="2" y="8"/>
                  </a:cubicBezTo>
                </a:path>
              </a:pathLst>
            </a:custGeom>
            <a:solidFill>
              <a:srgbClr val="ED9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525" name="Freeform 417"/>
            <p:cNvSpPr>
              <a:spLocks/>
            </p:cNvSpPr>
            <p:nvPr/>
          </p:nvSpPr>
          <p:spPr bwMode="auto">
            <a:xfrm>
              <a:off x="3601" y="2482"/>
              <a:ext cx="105" cy="92"/>
            </a:xfrm>
            <a:custGeom>
              <a:avLst/>
              <a:gdLst>
                <a:gd name="T0" fmla="*/ 14 w 47"/>
                <a:gd name="T1" fmla="*/ 11 h 41"/>
                <a:gd name="T2" fmla="*/ 28 w 47"/>
                <a:gd name="T3" fmla="*/ 26 h 41"/>
                <a:gd name="T4" fmla="*/ 47 w 47"/>
                <a:gd name="T5" fmla="*/ 41 h 41"/>
                <a:gd name="T6" fmla="*/ 24 w 47"/>
                <a:gd name="T7" fmla="*/ 37 h 41"/>
                <a:gd name="T8" fmla="*/ 8 w 47"/>
                <a:gd name="T9" fmla="*/ 35 h 41"/>
                <a:gd name="T10" fmla="*/ 15 w 47"/>
                <a:gd name="T11" fmla="*/ 21 h 41"/>
                <a:gd name="T12" fmla="*/ 9 w 47"/>
                <a:gd name="T13" fmla="*/ 9 h 41"/>
                <a:gd name="T14" fmla="*/ 1 w 47"/>
                <a:gd name="T15" fmla="*/ 0 h 41"/>
                <a:gd name="T16" fmla="*/ 1 w 47"/>
                <a:gd name="T17" fmla="*/ 0 h 41"/>
                <a:gd name="T18" fmla="*/ 13 w 47"/>
                <a:gd name="T19" fmla="*/ 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1">
                  <a:moveTo>
                    <a:pt x="14" y="11"/>
                  </a:moveTo>
                  <a:cubicBezTo>
                    <a:pt x="20" y="15"/>
                    <a:pt x="22" y="22"/>
                    <a:pt x="28" y="26"/>
                  </a:cubicBezTo>
                  <a:cubicBezTo>
                    <a:pt x="34" y="31"/>
                    <a:pt x="44" y="33"/>
                    <a:pt x="47" y="41"/>
                  </a:cubicBezTo>
                  <a:cubicBezTo>
                    <a:pt x="40" y="41"/>
                    <a:pt x="31" y="38"/>
                    <a:pt x="24" y="37"/>
                  </a:cubicBezTo>
                  <a:cubicBezTo>
                    <a:pt x="19" y="37"/>
                    <a:pt x="13" y="36"/>
                    <a:pt x="8" y="35"/>
                  </a:cubicBezTo>
                  <a:cubicBezTo>
                    <a:pt x="16" y="29"/>
                    <a:pt x="21" y="32"/>
                    <a:pt x="15" y="21"/>
                  </a:cubicBezTo>
                  <a:cubicBezTo>
                    <a:pt x="13" y="17"/>
                    <a:pt x="12" y="12"/>
                    <a:pt x="9" y="9"/>
                  </a:cubicBezTo>
                  <a:cubicBezTo>
                    <a:pt x="5" y="6"/>
                    <a:pt x="1" y="7"/>
                    <a:pt x="1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7" y="3"/>
                    <a:pt x="9" y="3"/>
                    <a:pt x="13" y="9"/>
                  </a:cubicBezTo>
                </a:path>
              </a:pathLst>
            </a:custGeom>
            <a:solidFill>
              <a:srgbClr val="ED9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526" name="Freeform 418"/>
            <p:cNvSpPr>
              <a:spLocks/>
            </p:cNvSpPr>
            <p:nvPr/>
          </p:nvSpPr>
          <p:spPr bwMode="auto">
            <a:xfrm>
              <a:off x="3419" y="2480"/>
              <a:ext cx="135" cy="58"/>
            </a:xfrm>
            <a:custGeom>
              <a:avLst/>
              <a:gdLst>
                <a:gd name="T0" fmla="*/ 6 w 60"/>
                <a:gd name="T1" fmla="*/ 14 h 26"/>
                <a:gd name="T2" fmla="*/ 0 w 60"/>
                <a:gd name="T3" fmla="*/ 14 h 26"/>
                <a:gd name="T4" fmla="*/ 16 w 60"/>
                <a:gd name="T5" fmla="*/ 26 h 26"/>
                <a:gd name="T6" fmla="*/ 10 w 60"/>
                <a:gd name="T7" fmla="*/ 13 h 26"/>
                <a:gd name="T8" fmla="*/ 30 w 60"/>
                <a:gd name="T9" fmla="*/ 18 h 26"/>
                <a:gd name="T10" fmla="*/ 44 w 60"/>
                <a:gd name="T11" fmla="*/ 9 h 26"/>
                <a:gd name="T12" fmla="*/ 60 w 60"/>
                <a:gd name="T13" fmla="*/ 0 h 26"/>
                <a:gd name="T14" fmla="*/ 27 w 60"/>
                <a:gd name="T15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26">
                  <a:moveTo>
                    <a:pt x="6" y="14"/>
                  </a:moveTo>
                  <a:cubicBezTo>
                    <a:pt x="4" y="14"/>
                    <a:pt x="2" y="14"/>
                    <a:pt x="0" y="14"/>
                  </a:cubicBezTo>
                  <a:cubicBezTo>
                    <a:pt x="2" y="19"/>
                    <a:pt x="10" y="26"/>
                    <a:pt x="16" y="26"/>
                  </a:cubicBezTo>
                  <a:cubicBezTo>
                    <a:pt x="9" y="25"/>
                    <a:pt x="0" y="17"/>
                    <a:pt x="10" y="13"/>
                  </a:cubicBezTo>
                  <a:cubicBezTo>
                    <a:pt x="18" y="10"/>
                    <a:pt x="23" y="15"/>
                    <a:pt x="30" y="18"/>
                  </a:cubicBezTo>
                  <a:cubicBezTo>
                    <a:pt x="21" y="9"/>
                    <a:pt x="40" y="9"/>
                    <a:pt x="44" y="9"/>
                  </a:cubicBezTo>
                  <a:cubicBezTo>
                    <a:pt x="46" y="2"/>
                    <a:pt x="54" y="3"/>
                    <a:pt x="60" y="0"/>
                  </a:cubicBezTo>
                  <a:cubicBezTo>
                    <a:pt x="53" y="1"/>
                    <a:pt x="31" y="3"/>
                    <a:pt x="27" y="10"/>
                  </a:cubicBezTo>
                </a:path>
              </a:pathLst>
            </a:custGeom>
            <a:solidFill>
              <a:srgbClr val="ED9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527" name="Freeform 419"/>
            <p:cNvSpPr>
              <a:spLocks/>
            </p:cNvSpPr>
            <p:nvPr/>
          </p:nvSpPr>
          <p:spPr bwMode="auto">
            <a:xfrm>
              <a:off x="3475" y="2538"/>
              <a:ext cx="112" cy="36"/>
            </a:xfrm>
            <a:custGeom>
              <a:avLst/>
              <a:gdLst>
                <a:gd name="T0" fmla="*/ 0 w 50"/>
                <a:gd name="T1" fmla="*/ 2 h 16"/>
                <a:gd name="T2" fmla="*/ 50 w 50"/>
                <a:gd name="T3" fmla="*/ 6 h 16"/>
                <a:gd name="T4" fmla="*/ 37 w 50"/>
                <a:gd name="T5" fmla="*/ 0 h 16"/>
                <a:gd name="T6" fmla="*/ 17 w 50"/>
                <a:gd name="T7" fmla="*/ 3 h 16"/>
                <a:gd name="T8" fmla="*/ 8 w 50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6">
                  <a:moveTo>
                    <a:pt x="0" y="2"/>
                  </a:moveTo>
                  <a:cubicBezTo>
                    <a:pt x="15" y="16"/>
                    <a:pt x="33" y="6"/>
                    <a:pt x="50" y="6"/>
                  </a:cubicBezTo>
                  <a:cubicBezTo>
                    <a:pt x="47" y="5"/>
                    <a:pt x="40" y="3"/>
                    <a:pt x="37" y="0"/>
                  </a:cubicBezTo>
                  <a:cubicBezTo>
                    <a:pt x="35" y="7"/>
                    <a:pt x="21" y="9"/>
                    <a:pt x="17" y="3"/>
                  </a:cubicBezTo>
                  <a:cubicBezTo>
                    <a:pt x="17" y="10"/>
                    <a:pt x="11" y="4"/>
                    <a:pt x="8" y="2"/>
                  </a:cubicBezTo>
                </a:path>
              </a:pathLst>
            </a:custGeom>
            <a:solidFill>
              <a:srgbClr val="ED9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528" name="Freeform 420"/>
            <p:cNvSpPr>
              <a:spLocks/>
            </p:cNvSpPr>
            <p:nvPr/>
          </p:nvSpPr>
          <p:spPr bwMode="auto">
            <a:xfrm>
              <a:off x="3731" y="2617"/>
              <a:ext cx="56" cy="141"/>
            </a:xfrm>
            <a:custGeom>
              <a:avLst/>
              <a:gdLst>
                <a:gd name="T0" fmla="*/ 13 w 25"/>
                <a:gd name="T1" fmla="*/ 9 h 63"/>
                <a:gd name="T2" fmla="*/ 24 w 25"/>
                <a:gd name="T3" fmla="*/ 39 h 63"/>
                <a:gd name="T4" fmla="*/ 7 w 25"/>
                <a:gd name="T5" fmla="*/ 63 h 63"/>
                <a:gd name="T6" fmla="*/ 3 w 25"/>
                <a:gd name="T7" fmla="*/ 54 h 63"/>
                <a:gd name="T8" fmla="*/ 13 w 25"/>
                <a:gd name="T9" fmla="*/ 40 h 63"/>
                <a:gd name="T10" fmla="*/ 22 w 25"/>
                <a:gd name="T11" fmla="*/ 29 h 63"/>
                <a:gd name="T12" fmla="*/ 9 w 25"/>
                <a:gd name="T13" fmla="*/ 29 h 63"/>
                <a:gd name="T14" fmla="*/ 15 w 25"/>
                <a:gd name="T15" fmla="*/ 21 h 63"/>
                <a:gd name="T16" fmla="*/ 8 w 25"/>
                <a:gd name="T17" fmla="*/ 14 h 63"/>
                <a:gd name="T18" fmla="*/ 0 w 25"/>
                <a:gd name="T19" fmla="*/ 0 h 63"/>
                <a:gd name="T20" fmla="*/ 14 w 25"/>
                <a:gd name="T21" fmla="*/ 1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63">
                  <a:moveTo>
                    <a:pt x="13" y="9"/>
                  </a:moveTo>
                  <a:cubicBezTo>
                    <a:pt x="23" y="11"/>
                    <a:pt x="25" y="30"/>
                    <a:pt x="24" y="39"/>
                  </a:cubicBezTo>
                  <a:cubicBezTo>
                    <a:pt x="23" y="50"/>
                    <a:pt x="10" y="53"/>
                    <a:pt x="7" y="63"/>
                  </a:cubicBezTo>
                  <a:cubicBezTo>
                    <a:pt x="5" y="61"/>
                    <a:pt x="4" y="57"/>
                    <a:pt x="3" y="54"/>
                  </a:cubicBezTo>
                  <a:cubicBezTo>
                    <a:pt x="10" y="56"/>
                    <a:pt x="21" y="46"/>
                    <a:pt x="13" y="40"/>
                  </a:cubicBezTo>
                  <a:cubicBezTo>
                    <a:pt x="18" y="39"/>
                    <a:pt x="23" y="34"/>
                    <a:pt x="22" y="29"/>
                  </a:cubicBezTo>
                  <a:cubicBezTo>
                    <a:pt x="19" y="20"/>
                    <a:pt x="15" y="30"/>
                    <a:pt x="9" y="29"/>
                  </a:cubicBezTo>
                  <a:cubicBezTo>
                    <a:pt x="12" y="27"/>
                    <a:pt x="15" y="25"/>
                    <a:pt x="15" y="21"/>
                  </a:cubicBezTo>
                  <a:cubicBezTo>
                    <a:pt x="14" y="16"/>
                    <a:pt x="10" y="17"/>
                    <a:pt x="8" y="14"/>
                  </a:cubicBezTo>
                  <a:cubicBezTo>
                    <a:pt x="5" y="8"/>
                    <a:pt x="8" y="2"/>
                    <a:pt x="0" y="0"/>
                  </a:cubicBezTo>
                  <a:cubicBezTo>
                    <a:pt x="5" y="0"/>
                    <a:pt x="12" y="4"/>
                    <a:pt x="14" y="10"/>
                  </a:cubicBezTo>
                </a:path>
              </a:pathLst>
            </a:custGeom>
            <a:solidFill>
              <a:srgbClr val="ED9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529" name="Freeform 421"/>
            <p:cNvSpPr>
              <a:spLocks/>
            </p:cNvSpPr>
            <p:nvPr/>
          </p:nvSpPr>
          <p:spPr bwMode="auto">
            <a:xfrm>
              <a:off x="3684" y="2803"/>
              <a:ext cx="85" cy="146"/>
            </a:xfrm>
            <a:custGeom>
              <a:avLst/>
              <a:gdLst>
                <a:gd name="T0" fmla="*/ 25 w 38"/>
                <a:gd name="T1" fmla="*/ 0 h 65"/>
                <a:gd name="T2" fmla="*/ 35 w 38"/>
                <a:gd name="T3" fmla="*/ 16 h 65"/>
                <a:gd name="T4" fmla="*/ 35 w 38"/>
                <a:gd name="T5" fmla="*/ 35 h 65"/>
                <a:gd name="T6" fmla="*/ 34 w 38"/>
                <a:gd name="T7" fmla="*/ 54 h 65"/>
                <a:gd name="T8" fmla="*/ 23 w 38"/>
                <a:gd name="T9" fmla="*/ 65 h 65"/>
                <a:gd name="T10" fmla="*/ 21 w 38"/>
                <a:gd name="T11" fmla="*/ 64 h 65"/>
                <a:gd name="T12" fmla="*/ 31 w 38"/>
                <a:gd name="T13" fmla="*/ 50 h 65"/>
                <a:gd name="T14" fmla="*/ 26 w 38"/>
                <a:gd name="T15" fmla="*/ 38 h 65"/>
                <a:gd name="T16" fmla="*/ 16 w 38"/>
                <a:gd name="T17" fmla="*/ 36 h 65"/>
                <a:gd name="T18" fmla="*/ 13 w 38"/>
                <a:gd name="T19" fmla="*/ 49 h 65"/>
                <a:gd name="T20" fmla="*/ 10 w 38"/>
                <a:gd name="T21" fmla="*/ 37 h 65"/>
                <a:gd name="T22" fmla="*/ 0 w 38"/>
                <a:gd name="T23" fmla="*/ 30 h 65"/>
                <a:gd name="T24" fmla="*/ 26 w 38"/>
                <a:gd name="T25" fmla="*/ 28 h 65"/>
                <a:gd name="T26" fmla="*/ 27 w 38"/>
                <a:gd name="T27" fmla="*/ 8 h 65"/>
                <a:gd name="T28" fmla="*/ 21 w 38"/>
                <a:gd name="T29" fmla="*/ 24 h 65"/>
                <a:gd name="T30" fmla="*/ 17 w 38"/>
                <a:gd name="T31" fmla="*/ 2 h 65"/>
                <a:gd name="T32" fmla="*/ 24 w 38"/>
                <a:gd name="T33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" h="65">
                  <a:moveTo>
                    <a:pt x="25" y="0"/>
                  </a:moveTo>
                  <a:cubicBezTo>
                    <a:pt x="26" y="6"/>
                    <a:pt x="33" y="10"/>
                    <a:pt x="35" y="16"/>
                  </a:cubicBezTo>
                  <a:cubicBezTo>
                    <a:pt x="37" y="22"/>
                    <a:pt x="35" y="29"/>
                    <a:pt x="35" y="35"/>
                  </a:cubicBezTo>
                  <a:cubicBezTo>
                    <a:pt x="34" y="42"/>
                    <a:pt x="38" y="48"/>
                    <a:pt x="34" y="54"/>
                  </a:cubicBezTo>
                  <a:cubicBezTo>
                    <a:pt x="32" y="58"/>
                    <a:pt x="26" y="62"/>
                    <a:pt x="23" y="65"/>
                  </a:cubicBezTo>
                  <a:cubicBezTo>
                    <a:pt x="22" y="64"/>
                    <a:pt x="22" y="64"/>
                    <a:pt x="21" y="64"/>
                  </a:cubicBezTo>
                  <a:cubicBezTo>
                    <a:pt x="21" y="58"/>
                    <a:pt x="30" y="57"/>
                    <a:pt x="31" y="50"/>
                  </a:cubicBezTo>
                  <a:cubicBezTo>
                    <a:pt x="32" y="46"/>
                    <a:pt x="29" y="41"/>
                    <a:pt x="26" y="38"/>
                  </a:cubicBezTo>
                  <a:cubicBezTo>
                    <a:pt x="24" y="35"/>
                    <a:pt x="19" y="30"/>
                    <a:pt x="16" y="36"/>
                  </a:cubicBezTo>
                  <a:cubicBezTo>
                    <a:pt x="13" y="40"/>
                    <a:pt x="19" y="45"/>
                    <a:pt x="13" y="49"/>
                  </a:cubicBezTo>
                  <a:cubicBezTo>
                    <a:pt x="11" y="45"/>
                    <a:pt x="12" y="41"/>
                    <a:pt x="10" y="37"/>
                  </a:cubicBezTo>
                  <a:cubicBezTo>
                    <a:pt x="8" y="33"/>
                    <a:pt x="4" y="32"/>
                    <a:pt x="0" y="30"/>
                  </a:cubicBezTo>
                  <a:cubicBezTo>
                    <a:pt x="9" y="30"/>
                    <a:pt x="18" y="33"/>
                    <a:pt x="26" y="28"/>
                  </a:cubicBezTo>
                  <a:cubicBezTo>
                    <a:pt x="35" y="23"/>
                    <a:pt x="28" y="17"/>
                    <a:pt x="27" y="8"/>
                  </a:cubicBezTo>
                  <a:cubicBezTo>
                    <a:pt x="21" y="11"/>
                    <a:pt x="26" y="22"/>
                    <a:pt x="21" y="24"/>
                  </a:cubicBezTo>
                  <a:cubicBezTo>
                    <a:pt x="18" y="16"/>
                    <a:pt x="21" y="10"/>
                    <a:pt x="17" y="2"/>
                  </a:cubicBezTo>
                  <a:cubicBezTo>
                    <a:pt x="20" y="2"/>
                    <a:pt x="24" y="2"/>
                    <a:pt x="24" y="2"/>
                  </a:cubicBezTo>
                </a:path>
              </a:pathLst>
            </a:custGeom>
            <a:solidFill>
              <a:srgbClr val="ED9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530" name="Freeform 422"/>
            <p:cNvSpPr>
              <a:spLocks/>
            </p:cNvSpPr>
            <p:nvPr/>
          </p:nvSpPr>
          <p:spPr bwMode="auto">
            <a:xfrm>
              <a:off x="3562" y="2749"/>
              <a:ext cx="133" cy="150"/>
            </a:xfrm>
            <a:custGeom>
              <a:avLst/>
              <a:gdLst>
                <a:gd name="T0" fmla="*/ 25 w 59"/>
                <a:gd name="T1" fmla="*/ 18 h 67"/>
                <a:gd name="T2" fmla="*/ 38 w 59"/>
                <a:gd name="T3" fmla="*/ 23 h 67"/>
                <a:gd name="T4" fmla="*/ 43 w 59"/>
                <a:gd name="T5" fmla="*/ 52 h 67"/>
                <a:gd name="T6" fmla="*/ 53 w 59"/>
                <a:gd name="T7" fmla="*/ 60 h 67"/>
                <a:gd name="T8" fmla="*/ 50 w 59"/>
                <a:gd name="T9" fmla="*/ 66 h 67"/>
                <a:gd name="T10" fmla="*/ 36 w 59"/>
                <a:gd name="T11" fmla="*/ 42 h 67"/>
                <a:gd name="T12" fmla="*/ 18 w 59"/>
                <a:gd name="T13" fmla="*/ 20 h 67"/>
                <a:gd name="T14" fmla="*/ 0 w 59"/>
                <a:gd name="T15" fmla="*/ 5 h 67"/>
                <a:gd name="T16" fmla="*/ 22 w 59"/>
                <a:gd name="T17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67">
                  <a:moveTo>
                    <a:pt x="25" y="18"/>
                  </a:moveTo>
                  <a:cubicBezTo>
                    <a:pt x="29" y="21"/>
                    <a:pt x="33" y="24"/>
                    <a:pt x="38" y="23"/>
                  </a:cubicBezTo>
                  <a:cubicBezTo>
                    <a:pt x="41" y="32"/>
                    <a:pt x="40" y="43"/>
                    <a:pt x="43" y="52"/>
                  </a:cubicBezTo>
                  <a:cubicBezTo>
                    <a:pt x="46" y="58"/>
                    <a:pt x="48" y="58"/>
                    <a:pt x="53" y="60"/>
                  </a:cubicBezTo>
                  <a:cubicBezTo>
                    <a:pt x="59" y="64"/>
                    <a:pt x="59" y="67"/>
                    <a:pt x="50" y="66"/>
                  </a:cubicBezTo>
                  <a:cubicBezTo>
                    <a:pt x="37" y="64"/>
                    <a:pt x="36" y="53"/>
                    <a:pt x="36" y="42"/>
                  </a:cubicBezTo>
                  <a:cubicBezTo>
                    <a:pt x="36" y="28"/>
                    <a:pt x="28" y="26"/>
                    <a:pt x="18" y="20"/>
                  </a:cubicBezTo>
                  <a:cubicBezTo>
                    <a:pt x="13" y="18"/>
                    <a:pt x="2" y="10"/>
                    <a:pt x="0" y="5"/>
                  </a:cubicBezTo>
                  <a:cubicBezTo>
                    <a:pt x="8" y="0"/>
                    <a:pt x="14" y="14"/>
                    <a:pt x="22" y="13"/>
                  </a:cubicBezTo>
                </a:path>
              </a:pathLst>
            </a:custGeom>
            <a:solidFill>
              <a:srgbClr val="ED9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531" name="Freeform 423"/>
            <p:cNvSpPr>
              <a:spLocks/>
            </p:cNvSpPr>
            <p:nvPr/>
          </p:nvSpPr>
          <p:spPr bwMode="auto">
            <a:xfrm>
              <a:off x="3583" y="2677"/>
              <a:ext cx="31" cy="47"/>
            </a:xfrm>
            <a:custGeom>
              <a:avLst/>
              <a:gdLst>
                <a:gd name="T0" fmla="*/ 4 w 14"/>
                <a:gd name="T1" fmla="*/ 0 h 21"/>
                <a:gd name="T2" fmla="*/ 14 w 14"/>
                <a:gd name="T3" fmla="*/ 8 h 21"/>
                <a:gd name="T4" fmla="*/ 12 w 14"/>
                <a:gd name="T5" fmla="*/ 21 h 21"/>
                <a:gd name="T6" fmla="*/ 3 w 14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1">
                  <a:moveTo>
                    <a:pt x="4" y="0"/>
                  </a:moveTo>
                  <a:cubicBezTo>
                    <a:pt x="4" y="3"/>
                    <a:pt x="11" y="8"/>
                    <a:pt x="14" y="8"/>
                  </a:cubicBezTo>
                  <a:cubicBezTo>
                    <a:pt x="13" y="12"/>
                    <a:pt x="11" y="16"/>
                    <a:pt x="12" y="21"/>
                  </a:cubicBezTo>
                  <a:cubicBezTo>
                    <a:pt x="10" y="16"/>
                    <a:pt x="0" y="4"/>
                    <a:pt x="3" y="0"/>
                  </a:cubicBezTo>
                </a:path>
              </a:pathLst>
            </a:custGeom>
            <a:solidFill>
              <a:srgbClr val="ED9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532" name="Freeform 424"/>
            <p:cNvSpPr>
              <a:spLocks/>
            </p:cNvSpPr>
            <p:nvPr/>
          </p:nvSpPr>
          <p:spPr bwMode="auto">
            <a:xfrm>
              <a:off x="3361" y="2523"/>
              <a:ext cx="80" cy="74"/>
            </a:xfrm>
            <a:custGeom>
              <a:avLst/>
              <a:gdLst>
                <a:gd name="T0" fmla="*/ 11 w 36"/>
                <a:gd name="T1" fmla="*/ 0 h 33"/>
                <a:gd name="T2" fmla="*/ 8 w 36"/>
                <a:gd name="T3" fmla="*/ 33 h 33"/>
                <a:gd name="T4" fmla="*/ 16 w 36"/>
                <a:gd name="T5" fmla="*/ 14 h 33"/>
                <a:gd name="T6" fmla="*/ 25 w 36"/>
                <a:gd name="T7" fmla="*/ 19 h 33"/>
                <a:gd name="T8" fmla="*/ 36 w 36"/>
                <a:gd name="T9" fmla="*/ 21 h 33"/>
                <a:gd name="T10" fmla="*/ 12 w 36"/>
                <a:gd name="T11" fmla="*/ 7 h 33"/>
                <a:gd name="T12" fmla="*/ 14 w 36"/>
                <a:gd name="T13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3">
                  <a:moveTo>
                    <a:pt x="11" y="0"/>
                  </a:moveTo>
                  <a:cubicBezTo>
                    <a:pt x="4" y="8"/>
                    <a:pt x="0" y="24"/>
                    <a:pt x="8" y="33"/>
                  </a:cubicBezTo>
                  <a:cubicBezTo>
                    <a:pt x="6" y="24"/>
                    <a:pt x="3" y="8"/>
                    <a:pt x="16" y="14"/>
                  </a:cubicBezTo>
                  <a:cubicBezTo>
                    <a:pt x="19" y="16"/>
                    <a:pt x="21" y="18"/>
                    <a:pt x="25" y="19"/>
                  </a:cubicBezTo>
                  <a:cubicBezTo>
                    <a:pt x="28" y="21"/>
                    <a:pt x="33" y="20"/>
                    <a:pt x="36" y="21"/>
                  </a:cubicBezTo>
                  <a:cubicBezTo>
                    <a:pt x="28" y="16"/>
                    <a:pt x="20" y="14"/>
                    <a:pt x="12" y="7"/>
                  </a:cubicBezTo>
                  <a:cubicBezTo>
                    <a:pt x="12" y="6"/>
                    <a:pt x="13" y="5"/>
                    <a:pt x="14" y="5"/>
                  </a:cubicBezTo>
                </a:path>
              </a:pathLst>
            </a:custGeom>
            <a:solidFill>
              <a:srgbClr val="ED9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533" name="Freeform 425"/>
            <p:cNvSpPr>
              <a:spLocks/>
            </p:cNvSpPr>
            <p:nvPr/>
          </p:nvSpPr>
          <p:spPr bwMode="auto">
            <a:xfrm>
              <a:off x="3327" y="2527"/>
              <a:ext cx="20" cy="36"/>
            </a:xfrm>
            <a:custGeom>
              <a:avLst/>
              <a:gdLst>
                <a:gd name="T0" fmla="*/ 6 w 9"/>
                <a:gd name="T1" fmla="*/ 3 h 16"/>
                <a:gd name="T2" fmla="*/ 4 w 9"/>
                <a:gd name="T3" fmla="*/ 16 h 16"/>
                <a:gd name="T4" fmla="*/ 9 w 9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6">
                  <a:moveTo>
                    <a:pt x="6" y="3"/>
                  </a:moveTo>
                  <a:cubicBezTo>
                    <a:pt x="0" y="6"/>
                    <a:pt x="1" y="11"/>
                    <a:pt x="4" y="16"/>
                  </a:cubicBezTo>
                  <a:cubicBezTo>
                    <a:pt x="4" y="10"/>
                    <a:pt x="4" y="4"/>
                    <a:pt x="9" y="0"/>
                  </a:cubicBezTo>
                </a:path>
              </a:pathLst>
            </a:custGeom>
            <a:solidFill>
              <a:srgbClr val="ED9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534" name="Freeform 426"/>
            <p:cNvSpPr>
              <a:spLocks/>
            </p:cNvSpPr>
            <p:nvPr/>
          </p:nvSpPr>
          <p:spPr bwMode="auto">
            <a:xfrm>
              <a:off x="3401" y="2668"/>
              <a:ext cx="87" cy="83"/>
            </a:xfrm>
            <a:custGeom>
              <a:avLst/>
              <a:gdLst>
                <a:gd name="T0" fmla="*/ 0 w 39"/>
                <a:gd name="T1" fmla="*/ 0 h 37"/>
                <a:gd name="T2" fmla="*/ 26 w 39"/>
                <a:gd name="T3" fmla="*/ 37 h 37"/>
                <a:gd name="T4" fmla="*/ 17 w 39"/>
                <a:gd name="T5" fmla="*/ 21 h 37"/>
                <a:gd name="T6" fmla="*/ 39 w 39"/>
                <a:gd name="T7" fmla="*/ 35 h 37"/>
                <a:gd name="T8" fmla="*/ 10 w 39"/>
                <a:gd name="T9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7">
                  <a:moveTo>
                    <a:pt x="0" y="0"/>
                  </a:moveTo>
                  <a:cubicBezTo>
                    <a:pt x="11" y="9"/>
                    <a:pt x="17" y="26"/>
                    <a:pt x="26" y="37"/>
                  </a:cubicBezTo>
                  <a:cubicBezTo>
                    <a:pt x="22" y="34"/>
                    <a:pt x="16" y="27"/>
                    <a:pt x="17" y="21"/>
                  </a:cubicBezTo>
                  <a:cubicBezTo>
                    <a:pt x="26" y="15"/>
                    <a:pt x="33" y="32"/>
                    <a:pt x="39" y="35"/>
                  </a:cubicBezTo>
                  <a:cubicBezTo>
                    <a:pt x="32" y="25"/>
                    <a:pt x="21" y="10"/>
                    <a:pt x="10" y="6"/>
                  </a:cubicBezTo>
                </a:path>
              </a:pathLst>
            </a:custGeom>
            <a:solidFill>
              <a:srgbClr val="ED9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535" name="Freeform 427"/>
            <p:cNvSpPr>
              <a:spLocks/>
            </p:cNvSpPr>
            <p:nvPr/>
          </p:nvSpPr>
          <p:spPr bwMode="auto">
            <a:xfrm>
              <a:off x="3531" y="2781"/>
              <a:ext cx="74" cy="49"/>
            </a:xfrm>
            <a:custGeom>
              <a:avLst/>
              <a:gdLst>
                <a:gd name="T0" fmla="*/ 0 w 33"/>
                <a:gd name="T1" fmla="*/ 0 h 22"/>
                <a:gd name="T2" fmla="*/ 6 w 33"/>
                <a:gd name="T3" fmla="*/ 22 h 22"/>
                <a:gd name="T4" fmla="*/ 16 w 33"/>
                <a:gd name="T5" fmla="*/ 10 h 22"/>
                <a:gd name="T6" fmla="*/ 33 w 33"/>
                <a:gd name="T7" fmla="*/ 21 h 22"/>
                <a:gd name="T8" fmla="*/ 7 w 33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2">
                  <a:moveTo>
                    <a:pt x="0" y="0"/>
                  </a:moveTo>
                  <a:cubicBezTo>
                    <a:pt x="8" y="6"/>
                    <a:pt x="6" y="13"/>
                    <a:pt x="6" y="22"/>
                  </a:cubicBezTo>
                  <a:cubicBezTo>
                    <a:pt x="9" y="17"/>
                    <a:pt x="6" y="7"/>
                    <a:pt x="16" y="10"/>
                  </a:cubicBezTo>
                  <a:cubicBezTo>
                    <a:pt x="22" y="12"/>
                    <a:pt x="27" y="20"/>
                    <a:pt x="33" y="21"/>
                  </a:cubicBezTo>
                  <a:cubicBezTo>
                    <a:pt x="29" y="8"/>
                    <a:pt x="15" y="9"/>
                    <a:pt x="7" y="0"/>
                  </a:cubicBezTo>
                </a:path>
              </a:pathLst>
            </a:custGeom>
            <a:solidFill>
              <a:srgbClr val="ED9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536" name="Freeform 428"/>
            <p:cNvSpPr>
              <a:spLocks/>
            </p:cNvSpPr>
            <p:nvPr/>
          </p:nvSpPr>
          <p:spPr bwMode="auto">
            <a:xfrm>
              <a:off x="3542" y="2864"/>
              <a:ext cx="32" cy="31"/>
            </a:xfrm>
            <a:custGeom>
              <a:avLst/>
              <a:gdLst>
                <a:gd name="T0" fmla="*/ 2 w 14"/>
                <a:gd name="T1" fmla="*/ 0 h 14"/>
                <a:gd name="T2" fmla="*/ 2 w 14"/>
                <a:gd name="T3" fmla="*/ 14 h 14"/>
                <a:gd name="T4" fmla="*/ 4 w 14"/>
                <a:gd name="T5" fmla="*/ 6 h 14"/>
                <a:gd name="T6" fmla="*/ 14 w 14"/>
                <a:gd name="T7" fmla="*/ 8 h 14"/>
                <a:gd name="T8" fmla="*/ 4 w 14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2" y="0"/>
                  </a:moveTo>
                  <a:cubicBezTo>
                    <a:pt x="0" y="4"/>
                    <a:pt x="0" y="10"/>
                    <a:pt x="2" y="14"/>
                  </a:cubicBezTo>
                  <a:cubicBezTo>
                    <a:pt x="3" y="11"/>
                    <a:pt x="3" y="9"/>
                    <a:pt x="4" y="6"/>
                  </a:cubicBezTo>
                  <a:cubicBezTo>
                    <a:pt x="8" y="5"/>
                    <a:pt x="11" y="7"/>
                    <a:pt x="14" y="8"/>
                  </a:cubicBezTo>
                  <a:cubicBezTo>
                    <a:pt x="12" y="4"/>
                    <a:pt x="7" y="3"/>
                    <a:pt x="4" y="1"/>
                  </a:cubicBezTo>
                </a:path>
              </a:pathLst>
            </a:custGeom>
            <a:solidFill>
              <a:srgbClr val="ED9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537" name="Freeform 429"/>
            <p:cNvSpPr>
              <a:spLocks/>
            </p:cNvSpPr>
            <p:nvPr/>
          </p:nvSpPr>
          <p:spPr bwMode="auto">
            <a:xfrm>
              <a:off x="3455" y="2805"/>
              <a:ext cx="29" cy="41"/>
            </a:xfrm>
            <a:custGeom>
              <a:avLst/>
              <a:gdLst>
                <a:gd name="T0" fmla="*/ 1 w 13"/>
                <a:gd name="T1" fmla="*/ 0 h 18"/>
                <a:gd name="T2" fmla="*/ 8 w 13"/>
                <a:gd name="T3" fmla="*/ 18 h 18"/>
                <a:gd name="T4" fmla="*/ 13 w 13"/>
                <a:gd name="T5" fmla="*/ 11 h 18"/>
                <a:gd name="T6" fmla="*/ 4 w 13"/>
                <a:gd name="T7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8">
                  <a:moveTo>
                    <a:pt x="1" y="0"/>
                  </a:moveTo>
                  <a:cubicBezTo>
                    <a:pt x="0" y="7"/>
                    <a:pt x="3" y="13"/>
                    <a:pt x="8" y="18"/>
                  </a:cubicBezTo>
                  <a:cubicBezTo>
                    <a:pt x="0" y="10"/>
                    <a:pt x="7" y="10"/>
                    <a:pt x="13" y="11"/>
                  </a:cubicBezTo>
                  <a:cubicBezTo>
                    <a:pt x="11" y="7"/>
                    <a:pt x="6" y="5"/>
                    <a:pt x="4" y="1"/>
                  </a:cubicBezTo>
                </a:path>
              </a:pathLst>
            </a:custGeom>
            <a:solidFill>
              <a:srgbClr val="ED9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538" name="Freeform 430"/>
            <p:cNvSpPr>
              <a:spLocks/>
            </p:cNvSpPr>
            <p:nvPr/>
          </p:nvSpPr>
          <p:spPr bwMode="auto">
            <a:xfrm>
              <a:off x="3105" y="3371"/>
              <a:ext cx="78" cy="33"/>
            </a:xfrm>
            <a:custGeom>
              <a:avLst/>
              <a:gdLst>
                <a:gd name="T0" fmla="*/ 3 w 35"/>
                <a:gd name="T1" fmla="*/ 5 h 15"/>
                <a:gd name="T2" fmla="*/ 21 w 35"/>
                <a:gd name="T3" fmla="*/ 14 h 15"/>
                <a:gd name="T4" fmla="*/ 34 w 35"/>
                <a:gd name="T5" fmla="*/ 0 h 15"/>
                <a:gd name="T6" fmla="*/ 25 w 35"/>
                <a:gd name="T7" fmla="*/ 4 h 15"/>
                <a:gd name="T8" fmla="*/ 16 w 35"/>
                <a:gd name="T9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5">
                  <a:moveTo>
                    <a:pt x="3" y="5"/>
                  </a:moveTo>
                  <a:cubicBezTo>
                    <a:pt x="0" y="11"/>
                    <a:pt x="16" y="14"/>
                    <a:pt x="21" y="14"/>
                  </a:cubicBezTo>
                  <a:cubicBezTo>
                    <a:pt x="29" y="15"/>
                    <a:pt x="35" y="10"/>
                    <a:pt x="34" y="0"/>
                  </a:cubicBezTo>
                  <a:cubicBezTo>
                    <a:pt x="30" y="0"/>
                    <a:pt x="29" y="3"/>
                    <a:pt x="25" y="4"/>
                  </a:cubicBezTo>
                  <a:cubicBezTo>
                    <a:pt x="34" y="14"/>
                    <a:pt x="21" y="9"/>
                    <a:pt x="16" y="10"/>
                  </a:cubicBezTo>
                </a:path>
              </a:pathLst>
            </a:custGeom>
            <a:solidFill>
              <a:srgbClr val="ED9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539" name="Freeform 431"/>
            <p:cNvSpPr>
              <a:spLocks/>
            </p:cNvSpPr>
            <p:nvPr/>
          </p:nvSpPr>
          <p:spPr bwMode="auto">
            <a:xfrm>
              <a:off x="3233" y="3366"/>
              <a:ext cx="96" cy="61"/>
            </a:xfrm>
            <a:custGeom>
              <a:avLst/>
              <a:gdLst>
                <a:gd name="T0" fmla="*/ 0 w 43"/>
                <a:gd name="T1" fmla="*/ 16 h 27"/>
                <a:gd name="T2" fmla="*/ 32 w 43"/>
                <a:gd name="T3" fmla="*/ 27 h 27"/>
                <a:gd name="T4" fmla="*/ 32 w 43"/>
                <a:gd name="T5" fmla="*/ 13 h 27"/>
                <a:gd name="T6" fmla="*/ 38 w 43"/>
                <a:gd name="T7" fmla="*/ 5 h 27"/>
                <a:gd name="T8" fmla="*/ 27 w 43"/>
                <a:gd name="T9" fmla="*/ 7 h 27"/>
                <a:gd name="T10" fmla="*/ 16 w 43"/>
                <a:gd name="T11" fmla="*/ 0 h 27"/>
                <a:gd name="T12" fmla="*/ 8 w 43"/>
                <a:gd name="T13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27">
                  <a:moveTo>
                    <a:pt x="0" y="16"/>
                  </a:moveTo>
                  <a:cubicBezTo>
                    <a:pt x="8" y="16"/>
                    <a:pt x="30" y="15"/>
                    <a:pt x="32" y="27"/>
                  </a:cubicBezTo>
                  <a:cubicBezTo>
                    <a:pt x="29" y="23"/>
                    <a:pt x="29" y="18"/>
                    <a:pt x="32" y="13"/>
                  </a:cubicBezTo>
                  <a:cubicBezTo>
                    <a:pt x="36" y="9"/>
                    <a:pt x="43" y="10"/>
                    <a:pt x="38" y="5"/>
                  </a:cubicBezTo>
                  <a:cubicBezTo>
                    <a:pt x="33" y="0"/>
                    <a:pt x="32" y="5"/>
                    <a:pt x="27" y="7"/>
                  </a:cubicBezTo>
                  <a:cubicBezTo>
                    <a:pt x="21" y="8"/>
                    <a:pt x="16" y="6"/>
                    <a:pt x="16" y="0"/>
                  </a:cubicBezTo>
                  <a:cubicBezTo>
                    <a:pt x="14" y="4"/>
                    <a:pt x="14" y="13"/>
                    <a:pt x="8" y="12"/>
                  </a:cubicBezTo>
                </a:path>
              </a:pathLst>
            </a:custGeom>
            <a:solidFill>
              <a:srgbClr val="ED9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540" name="Freeform 432"/>
            <p:cNvSpPr>
              <a:spLocks/>
            </p:cNvSpPr>
            <p:nvPr/>
          </p:nvSpPr>
          <p:spPr bwMode="auto">
            <a:xfrm>
              <a:off x="3347" y="3353"/>
              <a:ext cx="43" cy="186"/>
            </a:xfrm>
            <a:custGeom>
              <a:avLst/>
              <a:gdLst>
                <a:gd name="T0" fmla="*/ 15 w 19"/>
                <a:gd name="T1" fmla="*/ 16 h 83"/>
                <a:gd name="T2" fmla="*/ 14 w 19"/>
                <a:gd name="T3" fmla="*/ 52 h 83"/>
                <a:gd name="T4" fmla="*/ 0 w 19"/>
                <a:gd name="T5" fmla="*/ 83 h 83"/>
                <a:gd name="T6" fmla="*/ 7 w 19"/>
                <a:gd name="T7" fmla="*/ 65 h 83"/>
                <a:gd name="T8" fmla="*/ 10 w 19"/>
                <a:gd name="T9" fmla="*/ 49 h 83"/>
                <a:gd name="T10" fmla="*/ 6 w 19"/>
                <a:gd name="T11" fmla="*/ 36 h 83"/>
                <a:gd name="T12" fmla="*/ 4 w 19"/>
                <a:gd name="T13" fmla="*/ 22 h 83"/>
                <a:gd name="T14" fmla="*/ 13 w 19"/>
                <a:gd name="T15" fmla="*/ 0 h 83"/>
                <a:gd name="T16" fmla="*/ 15 w 19"/>
                <a:gd name="T17" fmla="*/ 2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83">
                  <a:moveTo>
                    <a:pt x="15" y="16"/>
                  </a:moveTo>
                  <a:cubicBezTo>
                    <a:pt x="19" y="25"/>
                    <a:pt x="17" y="42"/>
                    <a:pt x="14" y="52"/>
                  </a:cubicBezTo>
                  <a:cubicBezTo>
                    <a:pt x="11" y="63"/>
                    <a:pt x="4" y="72"/>
                    <a:pt x="0" y="83"/>
                  </a:cubicBezTo>
                  <a:cubicBezTo>
                    <a:pt x="2" y="76"/>
                    <a:pt x="3" y="71"/>
                    <a:pt x="7" y="65"/>
                  </a:cubicBezTo>
                  <a:cubicBezTo>
                    <a:pt x="9" y="60"/>
                    <a:pt x="10" y="54"/>
                    <a:pt x="10" y="49"/>
                  </a:cubicBezTo>
                  <a:cubicBezTo>
                    <a:pt x="10" y="43"/>
                    <a:pt x="8" y="41"/>
                    <a:pt x="6" y="36"/>
                  </a:cubicBezTo>
                  <a:cubicBezTo>
                    <a:pt x="5" y="32"/>
                    <a:pt x="7" y="23"/>
                    <a:pt x="4" y="22"/>
                  </a:cubicBezTo>
                  <a:cubicBezTo>
                    <a:pt x="15" y="35"/>
                    <a:pt x="12" y="1"/>
                    <a:pt x="13" y="0"/>
                  </a:cubicBezTo>
                  <a:cubicBezTo>
                    <a:pt x="13" y="7"/>
                    <a:pt x="15" y="14"/>
                    <a:pt x="15" y="22"/>
                  </a:cubicBezTo>
                </a:path>
              </a:pathLst>
            </a:custGeom>
            <a:solidFill>
              <a:srgbClr val="ED9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541" name="Freeform 433"/>
            <p:cNvSpPr>
              <a:spLocks/>
            </p:cNvSpPr>
            <p:nvPr/>
          </p:nvSpPr>
          <p:spPr bwMode="auto">
            <a:xfrm>
              <a:off x="3203" y="3624"/>
              <a:ext cx="131" cy="74"/>
            </a:xfrm>
            <a:custGeom>
              <a:avLst/>
              <a:gdLst>
                <a:gd name="T0" fmla="*/ 2 w 58"/>
                <a:gd name="T1" fmla="*/ 0 h 33"/>
                <a:gd name="T2" fmla="*/ 28 w 58"/>
                <a:gd name="T3" fmla="*/ 15 h 33"/>
                <a:gd name="T4" fmla="*/ 43 w 58"/>
                <a:gd name="T5" fmla="*/ 24 h 33"/>
                <a:gd name="T6" fmla="*/ 58 w 58"/>
                <a:gd name="T7" fmla="*/ 33 h 33"/>
                <a:gd name="T8" fmla="*/ 55 w 58"/>
                <a:gd name="T9" fmla="*/ 11 h 33"/>
                <a:gd name="T10" fmla="*/ 44 w 58"/>
                <a:gd name="T11" fmla="*/ 16 h 33"/>
                <a:gd name="T12" fmla="*/ 31 w 58"/>
                <a:gd name="T13" fmla="*/ 14 h 33"/>
                <a:gd name="T14" fmla="*/ 35 w 58"/>
                <a:gd name="T15" fmla="*/ 1 h 33"/>
                <a:gd name="T16" fmla="*/ 23 w 58"/>
                <a:gd name="T17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33">
                  <a:moveTo>
                    <a:pt x="2" y="0"/>
                  </a:moveTo>
                  <a:cubicBezTo>
                    <a:pt x="0" y="11"/>
                    <a:pt x="21" y="12"/>
                    <a:pt x="28" y="15"/>
                  </a:cubicBezTo>
                  <a:cubicBezTo>
                    <a:pt x="33" y="18"/>
                    <a:pt x="38" y="21"/>
                    <a:pt x="43" y="24"/>
                  </a:cubicBezTo>
                  <a:cubicBezTo>
                    <a:pt x="49" y="26"/>
                    <a:pt x="53" y="29"/>
                    <a:pt x="58" y="33"/>
                  </a:cubicBezTo>
                  <a:cubicBezTo>
                    <a:pt x="47" y="26"/>
                    <a:pt x="45" y="19"/>
                    <a:pt x="55" y="11"/>
                  </a:cubicBezTo>
                  <a:cubicBezTo>
                    <a:pt x="50" y="11"/>
                    <a:pt x="48" y="16"/>
                    <a:pt x="44" y="16"/>
                  </a:cubicBezTo>
                  <a:cubicBezTo>
                    <a:pt x="39" y="17"/>
                    <a:pt x="36" y="13"/>
                    <a:pt x="31" y="14"/>
                  </a:cubicBezTo>
                  <a:cubicBezTo>
                    <a:pt x="33" y="10"/>
                    <a:pt x="38" y="5"/>
                    <a:pt x="35" y="1"/>
                  </a:cubicBezTo>
                  <a:cubicBezTo>
                    <a:pt x="31" y="4"/>
                    <a:pt x="28" y="7"/>
                    <a:pt x="23" y="6"/>
                  </a:cubicBezTo>
                </a:path>
              </a:pathLst>
            </a:custGeom>
            <a:solidFill>
              <a:srgbClr val="ED9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542" name="Freeform 434"/>
            <p:cNvSpPr>
              <a:spLocks/>
            </p:cNvSpPr>
            <p:nvPr/>
          </p:nvSpPr>
          <p:spPr bwMode="auto">
            <a:xfrm>
              <a:off x="3358" y="3687"/>
              <a:ext cx="88" cy="56"/>
            </a:xfrm>
            <a:custGeom>
              <a:avLst/>
              <a:gdLst>
                <a:gd name="T0" fmla="*/ 0 w 39"/>
                <a:gd name="T1" fmla="*/ 5 h 25"/>
                <a:gd name="T2" fmla="*/ 4 w 39"/>
                <a:gd name="T3" fmla="*/ 21 h 25"/>
                <a:gd name="T4" fmla="*/ 19 w 39"/>
                <a:gd name="T5" fmla="*/ 12 h 25"/>
                <a:gd name="T6" fmla="*/ 25 w 39"/>
                <a:gd name="T7" fmla="*/ 20 h 25"/>
                <a:gd name="T8" fmla="*/ 30 w 39"/>
                <a:gd name="T9" fmla="*/ 14 h 25"/>
                <a:gd name="T10" fmla="*/ 39 w 39"/>
                <a:gd name="T11" fmla="*/ 14 h 25"/>
                <a:gd name="T12" fmla="*/ 38 w 39"/>
                <a:gd name="T13" fmla="*/ 7 h 25"/>
                <a:gd name="T14" fmla="*/ 32 w 39"/>
                <a:gd name="T15" fmla="*/ 12 h 25"/>
                <a:gd name="T16" fmla="*/ 24 w 39"/>
                <a:gd name="T17" fmla="*/ 6 h 25"/>
                <a:gd name="T18" fmla="*/ 10 w 39"/>
                <a:gd name="T19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25">
                  <a:moveTo>
                    <a:pt x="0" y="5"/>
                  </a:moveTo>
                  <a:cubicBezTo>
                    <a:pt x="2" y="10"/>
                    <a:pt x="0" y="20"/>
                    <a:pt x="4" y="21"/>
                  </a:cubicBezTo>
                  <a:cubicBezTo>
                    <a:pt x="9" y="22"/>
                    <a:pt x="12" y="12"/>
                    <a:pt x="19" y="12"/>
                  </a:cubicBezTo>
                  <a:cubicBezTo>
                    <a:pt x="22" y="18"/>
                    <a:pt x="19" y="25"/>
                    <a:pt x="25" y="20"/>
                  </a:cubicBezTo>
                  <a:cubicBezTo>
                    <a:pt x="27" y="19"/>
                    <a:pt x="27" y="16"/>
                    <a:pt x="30" y="14"/>
                  </a:cubicBezTo>
                  <a:cubicBezTo>
                    <a:pt x="33" y="13"/>
                    <a:pt x="36" y="16"/>
                    <a:pt x="39" y="14"/>
                  </a:cubicBezTo>
                  <a:cubicBezTo>
                    <a:pt x="38" y="12"/>
                    <a:pt x="37" y="9"/>
                    <a:pt x="38" y="7"/>
                  </a:cubicBezTo>
                  <a:cubicBezTo>
                    <a:pt x="36" y="8"/>
                    <a:pt x="34" y="11"/>
                    <a:pt x="32" y="12"/>
                  </a:cubicBezTo>
                  <a:cubicBezTo>
                    <a:pt x="26" y="13"/>
                    <a:pt x="27" y="9"/>
                    <a:pt x="24" y="6"/>
                  </a:cubicBezTo>
                  <a:cubicBezTo>
                    <a:pt x="16" y="0"/>
                    <a:pt x="18" y="12"/>
                    <a:pt x="10" y="12"/>
                  </a:cubicBezTo>
                </a:path>
              </a:pathLst>
            </a:custGeom>
            <a:solidFill>
              <a:srgbClr val="ED9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543" name="Freeform 435"/>
            <p:cNvSpPr>
              <a:spLocks/>
            </p:cNvSpPr>
            <p:nvPr/>
          </p:nvSpPr>
          <p:spPr bwMode="auto">
            <a:xfrm>
              <a:off x="3455" y="3714"/>
              <a:ext cx="40" cy="27"/>
            </a:xfrm>
            <a:custGeom>
              <a:avLst/>
              <a:gdLst>
                <a:gd name="T0" fmla="*/ 1 w 18"/>
                <a:gd name="T1" fmla="*/ 6 h 12"/>
                <a:gd name="T2" fmla="*/ 0 w 18"/>
                <a:gd name="T3" fmla="*/ 8 h 12"/>
                <a:gd name="T4" fmla="*/ 18 w 18"/>
                <a:gd name="T5" fmla="*/ 8 h 12"/>
                <a:gd name="T6" fmla="*/ 5 w 18"/>
                <a:gd name="T7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2">
                  <a:moveTo>
                    <a:pt x="1" y="6"/>
                  </a:moveTo>
                  <a:cubicBezTo>
                    <a:pt x="0" y="6"/>
                    <a:pt x="0" y="7"/>
                    <a:pt x="0" y="8"/>
                  </a:cubicBezTo>
                  <a:cubicBezTo>
                    <a:pt x="5" y="12"/>
                    <a:pt x="12" y="8"/>
                    <a:pt x="18" y="8"/>
                  </a:cubicBezTo>
                  <a:cubicBezTo>
                    <a:pt x="18" y="0"/>
                    <a:pt x="8" y="8"/>
                    <a:pt x="5" y="6"/>
                  </a:cubicBezTo>
                </a:path>
              </a:pathLst>
            </a:custGeom>
            <a:solidFill>
              <a:srgbClr val="ED9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544" name="Freeform 436"/>
            <p:cNvSpPr>
              <a:spLocks/>
            </p:cNvSpPr>
            <p:nvPr/>
          </p:nvSpPr>
          <p:spPr bwMode="auto">
            <a:xfrm>
              <a:off x="3547" y="3590"/>
              <a:ext cx="235" cy="173"/>
            </a:xfrm>
            <a:custGeom>
              <a:avLst/>
              <a:gdLst>
                <a:gd name="T0" fmla="*/ 0 w 105"/>
                <a:gd name="T1" fmla="*/ 59 h 77"/>
                <a:gd name="T2" fmla="*/ 14 w 105"/>
                <a:gd name="T3" fmla="*/ 61 h 77"/>
                <a:gd name="T4" fmla="*/ 19 w 105"/>
                <a:gd name="T5" fmla="*/ 75 h 77"/>
                <a:gd name="T6" fmla="*/ 34 w 105"/>
                <a:gd name="T7" fmla="*/ 76 h 77"/>
                <a:gd name="T8" fmla="*/ 50 w 105"/>
                <a:gd name="T9" fmla="*/ 71 h 77"/>
                <a:gd name="T10" fmla="*/ 97 w 105"/>
                <a:gd name="T11" fmla="*/ 39 h 77"/>
                <a:gd name="T12" fmla="*/ 105 w 105"/>
                <a:gd name="T13" fmla="*/ 16 h 77"/>
                <a:gd name="T14" fmla="*/ 90 w 105"/>
                <a:gd name="T15" fmla="*/ 4 h 77"/>
                <a:gd name="T16" fmla="*/ 100 w 105"/>
                <a:gd name="T17" fmla="*/ 24 h 77"/>
                <a:gd name="T18" fmla="*/ 98 w 105"/>
                <a:gd name="T19" fmla="*/ 30 h 77"/>
                <a:gd name="T20" fmla="*/ 92 w 105"/>
                <a:gd name="T21" fmla="*/ 33 h 77"/>
                <a:gd name="T22" fmla="*/ 92 w 105"/>
                <a:gd name="T23" fmla="*/ 43 h 77"/>
                <a:gd name="T24" fmla="*/ 70 w 105"/>
                <a:gd name="T25" fmla="*/ 44 h 77"/>
                <a:gd name="T26" fmla="*/ 63 w 105"/>
                <a:gd name="T27" fmla="*/ 50 h 77"/>
                <a:gd name="T28" fmla="*/ 54 w 105"/>
                <a:gd name="T29" fmla="*/ 47 h 77"/>
                <a:gd name="T30" fmla="*/ 66 w 105"/>
                <a:gd name="T31" fmla="*/ 54 h 77"/>
                <a:gd name="T32" fmla="*/ 50 w 105"/>
                <a:gd name="T33" fmla="*/ 70 h 77"/>
                <a:gd name="T34" fmla="*/ 24 w 105"/>
                <a:gd name="T35" fmla="*/ 7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5" h="77">
                  <a:moveTo>
                    <a:pt x="0" y="59"/>
                  </a:moveTo>
                  <a:cubicBezTo>
                    <a:pt x="5" y="57"/>
                    <a:pt x="10" y="57"/>
                    <a:pt x="14" y="61"/>
                  </a:cubicBezTo>
                  <a:cubicBezTo>
                    <a:pt x="17" y="66"/>
                    <a:pt x="15" y="72"/>
                    <a:pt x="19" y="75"/>
                  </a:cubicBezTo>
                  <a:cubicBezTo>
                    <a:pt x="22" y="76"/>
                    <a:pt x="31" y="76"/>
                    <a:pt x="34" y="76"/>
                  </a:cubicBezTo>
                  <a:cubicBezTo>
                    <a:pt x="40" y="76"/>
                    <a:pt x="45" y="74"/>
                    <a:pt x="50" y="71"/>
                  </a:cubicBezTo>
                  <a:cubicBezTo>
                    <a:pt x="69" y="64"/>
                    <a:pt x="89" y="58"/>
                    <a:pt x="97" y="39"/>
                  </a:cubicBezTo>
                  <a:cubicBezTo>
                    <a:pt x="100" y="31"/>
                    <a:pt x="104" y="24"/>
                    <a:pt x="105" y="16"/>
                  </a:cubicBezTo>
                  <a:cubicBezTo>
                    <a:pt x="105" y="8"/>
                    <a:pt x="99" y="0"/>
                    <a:pt x="90" y="4"/>
                  </a:cubicBezTo>
                  <a:cubicBezTo>
                    <a:pt x="97" y="9"/>
                    <a:pt x="102" y="15"/>
                    <a:pt x="100" y="24"/>
                  </a:cubicBezTo>
                  <a:cubicBezTo>
                    <a:pt x="99" y="27"/>
                    <a:pt x="99" y="27"/>
                    <a:pt x="98" y="30"/>
                  </a:cubicBezTo>
                  <a:cubicBezTo>
                    <a:pt x="96" y="31"/>
                    <a:pt x="93" y="31"/>
                    <a:pt x="92" y="33"/>
                  </a:cubicBezTo>
                  <a:cubicBezTo>
                    <a:pt x="91" y="37"/>
                    <a:pt x="95" y="39"/>
                    <a:pt x="92" y="43"/>
                  </a:cubicBezTo>
                  <a:cubicBezTo>
                    <a:pt x="85" y="54"/>
                    <a:pt x="76" y="40"/>
                    <a:pt x="70" y="44"/>
                  </a:cubicBezTo>
                  <a:cubicBezTo>
                    <a:pt x="66" y="47"/>
                    <a:pt x="70" y="53"/>
                    <a:pt x="63" y="50"/>
                  </a:cubicBezTo>
                  <a:cubicBezTo>
                    <a:pt x="59" y="49"/>
                    <a:pt x="58" y="42"/>
                    <a:pt x="54" y="47"/>
                  </a:cubicBezTo>
                  <a:cubicBezTo>
                    <a:pt x="56" y="52"/>
                    <a:pt x="62" y="52"/>
                    <a:pt x="66" y="54"/>
                  </a:cubicBezTo>
                  <a:cubicBezTo>
                    <a:pt x="65" y="62"/>
                    <a:pt x="56" y="68"/>
                    <a:pt x="50" y="70"/>
                  </a:cubicBezTo>
                  <a:cubicBezTo>
                    <a:pt x="42" y="73"/>
                    <a:pt x="31" y="77"/>
                    <a:pt x="24" y="72"/>
                  </a:cubicBezTo>
                </a:path>
              </a:pathLst>
            </a:custGeom>
            <a:solidFill>
              <a:srgbClr val="ED9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545" name="Freeform 437"/>
            <p:cNvSpPr>
              <a:spLocks/>
            </p:cNvSpPr>
            <p:nvPr/>
          </p:nvSpPr>
          <p:spPr bwMode="auto">
            <a:xfrm>
              <a:off x="3605" y="3712"/>
              <a:ext cx="36" cy="22"/>
            </a:xfrm>
            <a:custGeom>
              <a:avLst/>
              <a:gdLst>
                <a:gd name="T0" fmla="*/ 0 w 16"/>
                <a:gd name="T1" fmla="*/ 0 h 10"/>
                <a:gd name="T2" fmla="*/ 16 w 16"/>
                <a:gd name="T3" fmla="*/ 5 h 10"/>
                <a:gd name="T4" fmla="*/ 4 w 16"/>
                <a:gd name="T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0">
                  <a:moveTo>
                    <a:pt x="0" y="0"/>
                  </a:moveTo>
                  <a:cubicBezTo>
                    <a:pt x="1" y="7"/>
                    <a:pt x="12" y="10"/>
                    <a:pt x="16" y="5"/>
                  </a:cubicBezTo>
                  <a:cubicBezTo>
                    <a:pt x="14" y="5"/>
                    <a:pt x="4" y="2"/>
                    <a:pt x="4" y="2"/>
                  </a:cubicBezTo>
                </a:path>
              </a:pathLst>
            </a:custGeom>
            <a:solidFill>
              <a:srgbClr val="ED9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546" name="Freeform 438"/>
            <p:cNvSpPr>
              <a:spLocks/>
            </p:cNvSpPr>
            <p:nvPr/>
          </p:nvSpPr>
          <p:spPr bwMode="auto">
            <a:xfrm>
              <a:off x="3684" y="3595"/>
              <a:ext cx="63" cy="67"/>
            </a:xfrm>
            <a:custGeom>
              <a:avLst/>
              <a:gdLst>
                <a:gd name="T0" fmla="*/ 6 w 28"/>
                <a:gd name="T1" fmla="*/ 15 h 30"/>
                <a:gd name="T2" fmla="*/ 26 w 28"/>
                <a:gd name="T3" fmla="*/ 13 h 30"/>
                <a:gd name="T4" fmla="*/ 10 w 28"/>
                <a:gd name="T5" fmla="*/ 30 h 30"/>
                <a:gd name="T6" fmla="*/ 1 w 28"/>
                <a:gd name="T7" fmla="*/ 17 h 30"/>
                <a:gd name="T8" fmla="*/ 0 w 28"/>
                <a:gd name="T9" fmla="*/ 17 h 30"/>
                <a:gd name="T10" fmla="*/ 15 w 28"/>
                <a:gd name="T11" fmla="*/ 0 h 30"/>
                <a:gd name="T12" fmla="*/ 17 w 28"/>
                <a:gd name="T13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0">
                  <a:moveTo>
                    <a:pt x="6" y="15"/>
                  </a:moveTo>
                  <a:cubicBezTo>
                    <a:pt x="8" y="14"/>
                    <a:pt x="24" y="10"/>
                    <a:pt x="26" y="13"/>
                  </a:cubicBezTo>
                  <a:cubicBezTo>
                    <a:pt x="28" y="18"/>
                    <a:pt x="12" y="26"/>
                    <a:pt x="10" y="30"/>
                  </a:cubicBezTo>
                  <a:cubicBezTo>
                    <a:pt x="14" y="20"/>
                    <a:pt x="14" y="12"/>
                    <a:pt x="1" y="17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2" y="10"/>
                    <a:pt x="10" y="5"/>
                    <a:pt x="15" y="0"/>
                  </a:cubicBezTo>
                  <a:cubicBezTo>
                    <a:pt x="15" y="1"/>
                    <a:pt x="16" y="3"/>
                    <a:pt x="17" y="4"/>
                  </a:cubicBezTo>
                </a:path>
              </a:pathLst>
            </a:custGeom>
            <a:solidFill>
              <a:srgbClr val="ED9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547" name="Freeform 439"/>
            <p:cNvSpPr>
              <a:spLocks/>
            </p:cNvSpPr>
            <p:nvPr/>
          </p:nvSpPr>
          <p:spPr bwMode="auto">
            <a:xfrm>
              <a:off x="3594" y="3465"/>
              <a:ext cx="119" cy="103"/>
            </a:xfrm>
            <a:custGeom>
              <a:avLst/>
              <a:gdLst>
                <a:gd name="T0" fmla="*/ 9 w 53"/>
                <a:gd name="T1" fmla="*/ 24 h 46"/>
                <a:gd name="T2" fmla="*/ 35 w 53"/>
                <a:gd name="T3" fmla="*/ 15 h 46"/>
                <a:gd name="T4" fmla="*/ 53 w 53"/>
                <a:gd name="T5" fmla="*/ 0 h 46"/>
                <a:gd name="T6" fmla="*/ 40 w 53"/>
                <a:gd name="T7" fmla="*/ 10 h 46"/>
                <a:gd name="T8" fmla="*/ 26 w 53"/>
                <a:gd name="T9" fmla="*/ 15 h 46"/>
                <a:gd name="T10" fmla="*/ 22 w 53"/>
                <a:gd name="T11" fmla="*/ 3 h 46"/>
                <a:gd name="T12" fmla="*/ 19 w 53"/>
                <a:gd name="T13" fmla="*/ 16 h 46"/>
                <a:gd name="T14" fmla="*/ 7 w 53"/>
                <a:gd name="T15" fmla="*/ 21 h 46"/>
                <a:gd name="T16" fmla="*/ 1 w 53"/>
                <a:gd name="T17" fmla="*/ 32 h 46"/>
                <a:gd name="T18" fmla="*/ 4 w 53"/>
                <a:gd name="T19" fmla="*/ 46 h 46"/>
                <a:gd name="T20" fmla="*/ 12 w 53"/>
                <a:gd name="T21" fmla="*/ 2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" h="46">
                  <a:moveTo>
                    <a:pt x="9" y="24"/>
                  </a:moveTo>
                  <a:cubicBezTo>
                    <a:pt x="16" y="17"/>
                    <a:pt x="25" y="18"/>
                    <a:pt x="35" y="15"/>
                  </a:cubicBezTo>
                  <a:cubicBezTo>
                    <a:pt x="42" y="13"/>
                    <a:pt x="52" y="9"/>
                    <a:pt x="53" y="0"/>
                  </a:cubicBezTo>
                  <a:cubicBezTo>
                    <a:pt x="48" y="5"/>
                    <a:pt x="47" y="8"/>
                    <a:pt x="40" y="10"/>
                  </a:cubicBezTo>
                  <a:cubicBezTo>
                    <a:pt x="35" y="11"/>
                    <a:pt x="31" y="14"/>
                    <a:pt x="26" y="15"/>
                  </a:cubicBezTo>
                  <a:cubicBezTo>
                    <a:pt x="24" y="11"/>
                    <a:pt x="24" y="7"/>
                    <a:pt x="22" y="3"/>
                  </a:cubicBezTo>
                  <a:cubicBezTo>
                    <a:pt x="19" y="7"/>
                    <a:pt x="22" y="13"/>
                    <a:pt x="19" y="16"/>
                  </a:cubicBezTo>
                  <a:cubicBezTo>
                    <a:pt x="16" y="18"/>
                    <a:pt x="10" y="18"/>
                    <a:pt x="7" y="21"/>
                  </a:cubicBezTo>
                  <a:cubicBezTo>
                    <a:pt x="3" y="25"/>
                    <a:pt x="2" y="27"/>
                    <a:pt x="1" y="32"/>
                  </a:cubicBezTo>
                  <a:cubicBezTo>
                    <a:pt x="0" y="38"/>
                    <a:pt x="4" y="42"/>
                    <a:pt x="4" y="46"/>
                  </a:cubicBezTo>
                  <a:cubicBezTo>
                    <a:pt x="2" y="39"/>
                    <a:pt x="5" y="29"/>
                    <a:pt x="12" y="25"/>
                  </a:cubicBezTo>
                </a:path>
              </a:pathLst>
            </a:custGeom>
            <a:solidFill>
              <a:srgbClr val="ED9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548" name="Freeform 440"/>
            <p:cNvSpPr>
              <a:spLocks/>
            </p:cNvSpPr>
            <p:nvPr/>
          </p:nvSpPr>
          <p:spPr bwMode="auto">
            <a:xfrm>
              <a:off x="3738" y="3339"/>
              <a:ext cx="67" cy="85"/>
            </a:xfrm>
            <a:custGeom>
              <a:avLst/>
              <a:gdLst>
                <a:gd name="T0" fmla="*/ 2 w 30"/>
                <a:gd name="T1" fmla="*/ 38 h 38"/>
                <a:gd name="T2" fmla="*/ 9 w 30"/>
                <a:gd name="T3" fmla="*/ 28 h 38"/>
                <a:gd name="T4" fmla="*/ 21 w 30"/>
                <a:gd name="T5" fmla="*/ 25 h 38"/>
                <a:gd name="T6" fmla="*/ 27 w 30"/>
                <a:gd name="T7" fmla="*/ 0 h 38"/>
                <a:gd name="T8" fmla="*/ 20 w 30"/>
                <a:gd name="T9" fmla="*/ 22 h 38"/>
                <a:gd name="T10" fmla="*/ 0 w 30"/>
                <a:gd name="T11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8">
                  <a:moveTo>
                    <a:pt x="2" y="38"/>
                  </a:moveTo>
                  <a:cubicBezTo>
                    <a:pt x="0" y="36"/>
                    <a:pt x="5" y="30"/>
                    <a:pt x="9" y="28"/>
                  </a:cubicBezTo>
                  <a:cubicBezTo>
                    <a:pt x="13" y="25"/>
                    <a:pt x="17" y="27"/>
                    <a:pt x="21" y="25"/>
                  </a:cubicBezTo>
                  <a:cubicBezTo>
                    <a:pt x="30" y="21"/>
                    <a:pt x="23" y="8"/>
                    <a:pt x="27" y="0"/>
                  </a:cubicBezTo>
                  <a:cubicBezTo>
                    <a:pt x="24" y="7"/>
                    <a:pt x="24" y="16"/>
                    <a:pt x="20" y="22"/>
                  </a:cubicBezTo>
                  <a:cubicBezTo>
                    <a:pt x="14" y="30"/>
                    <a:pt x="7" y="20"/>
                    <a:pt x="0" y="28"/>
                  </a:cubicBezTo>
                </a:path>
              </a:pathLst>
            </a:custGeom>
            <a:solidFill>
              <a:srgbClr val="ED9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549" name="Freeform 441"/>
            <p:cNvSpPr>
              <a:spLocks/>
            </p:cNvSpPr>
            <p:nvPr/>
          </p:nvSpPr>
          <p:spPr bwMode="auto">
            <a:xfrm>
              <a:off x="3668" y="3133"/>
              <a:ext cx="49" cy="94"/>
            </a:xfrm>
            <a:custGeom>
              <a:avLst/>
              <a:gdLst>
                <a:gd name="T0" fmla="*/ 14 w 22"/>
                <a:gd name="T1" fmla="*/ 27 h 42"/>
                <a:gd name="T2" fmla="*/ 21 w 22"/>
                <a:gd name="T3" fmla="*/ 42 h 42"/>
                <a:gd name="T4" fmla="*/ 22 w 22"/>
                <a:gd name="T5" fmla="*/ 31 h 42"/>
                <a:gd name="T6" fmla="*/ 12 w 22"/>
                <a:gd name="T7" fmla="*/ 19 h 42"/>
                <a:gd name="T8" fmla="*/ 9 w 22"/>
                <a:gd name="T9" fmla="*/ 3 h 42"/>
                <a:gd name="T10" fmla="*/ 4 w 22"/>
                <a:gd name="T11" fmla="*/ 1 h 42"/>
                <a:gd name="T12" fmla="*/ 4 w 22"/>
                <a:gd name="T13" fmla="*/ 6 h 42"/>
                <a:gd name="T14" fmla="*/ 11 w 22"/>
                <a:gd name="T15" fmla="*/ 2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42">
                  <a:moveTo>
                    <a:pt x="14" y="27"/>
                  </a:moveTo>
                  <a:cubicBezTo>
                    <a:pt x="16" y="32"/>
                    <a:pt x="13" y="41"/>
                    <a:pt x="21" y="42"/>
                  </a:cubicBezTo>
                  <a:cubicBezTo>
                    <a:pt x="21" y="38"/>
                    <a:pt x="19" y="34"/>
                    <a:pt x="22" y="31"/>
                  </a:cubicBezTo>
                  <a:cubicBezTo>
                    <a:pt x="16" y="29"/>
                    <a:pt x="14" y="25"/>
                    <a:pt x="12" y="19"/>
                  </a:cubicBezTo>
                  <a:cubicBezTo>
                    <a:pt x="10" y="14"/>
                    <a:pt x="12" y="7"/>
                    <a:pt x="9" y="3"/>
                  </a:cubicBezTo>
                  <a:cubicBezTo>
                    <a:pt x="9" y="2"/>
                    <a:pt x="5" y="0"/>
                    <a:pt x="4" y="1"/>
                  </a:cubicBezTo>
                  <a:cubicBezTo>
                    <a:pt x="0" y="2"/>
                    <a:pt x="4" y="4"/>
                    <a:pt x="4" y="6"/>
                  </a:cubicBezTo>
                  <a:cubicBezTo>
                    <a:pt x="6" y="12"/>
                    <a:pt x="8" y="20"/>
                    <a:pt x="11" y="26"/>
                  </a:cubicBezTo>
                </a:path>
              </a:pathLst>
            </a:custGeom>
            <a:solidFill>
              <a:srgbClr val="ED9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550" name="Freeform 442"/>
            <p:cNvSpPr>
              <a:spLocks/>
            </p:cNvSpPr>
            <p:nvPr/>
          </p:nvSpPr>
          <p:spPr bwMode="auto">
            <a:xfrm>
              <a:off x="3729" y="3229"/>
              <a:ext cx="33" cy="50"/>
            </a:xfrm>
            <a:custGeom>
              <a:avLst/>
              <a:gdLst>
                <a:gd name="T0" fmla="*/ 0 w 15"/>
                <a:gd name="T1" fmla="*/ 4 h 22"/>
                <a:gd name="T2" fmla="*/ 8 w 15"/>
                <a:gd name="T3" fmla="*/ 15 h 22"/>
                <a:gd name="T4" fmla="*/ 15 w 15"/>
                <a:gd name="T5" fmla="*/ 22 h 22"/>
                <a:gd name="T6" fmla="*/ 9 w 15"/>
                <a:gd name="T7" fmla="*/ 9 h 22"/>
                <a:gd name="T8" fmla="*/ 13 w 15"/>
                <a:gd name="T9" fmla="*/ 0 h 22"/>
                <a:gd name="T10" fmla="*/ 3 w 15"/>
                <a:gd name="T11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22">
                  <a:moveTo>
                    <a:pt x="0" y="4"/>
                  </a:moveTo>
                  <a:cubicBezTo>
                    <a:pt x="1" y="8"/>
                    <a:pt x="5" y="12"/>
                    <a:pt x="8" y="15"/>
                  </a:cubicBezTo>
                  <a:cubicBezTo>
                    <a:pt x="10" y="17"/>
                    <a:pt x="15" y="19"/>
                    <a:pt x="15" y="22"/>
                  </a:cubicBezTo>
                  <a:cubicBezTo>
                    <a:pt x="14" y="18"/>
                    <a:pt x="12" y="12"/>
                    <a:pt x="9" y="9"/>
                  </a:cubicBezTo>
                  <a:cubicBezTo>
                    <a:pt x="10" y="6"/>
                    <a:pt x="12" y="3"/>
                    <a:pt x="13" y="0"/>
                  </a:cubicBezTo>
                  <a:cubicBezTo>
                    <a:pt x="11" y="3"/>
                    <a:pt x="6" y="11"/>
                    <a:pt x="3" y="6"/>
                  </a:cubicBezTo>
                </a:path>
              </a:pathLst>
            </a:custGeom>
            <a:solidFill>
              <a:srgbClr val="ED9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551" name="Freeform 443"/>
            <p:cNvSpPr>
              <a:spLocks/>
            </p:cNvSpPr>
            <p:nvPr/>
          </p:nvSpPr>
          <p:spPr bwMode="auto">
            <a:xfrm>
              <a:off x="3800" y="3169"/>
              <a:ext cx="30" cy="119"/>
            </a:xfrm>
            <a:custGeom>
              <a:avLst/>
              <a:gdLst>
                <a:gd name="T0" fmla="*/ 0 w 13"/>
                <a:gd name="T1" fmla="*/ 31 h 53"/>
                <a:gd name="T2" fmla="*/ 3 w 13"/>
                <a:gd name="T3" fmla="*/ 40 h 53"/>
                <a:gd name="T4" fmla="*/ 2 w 13"/>
                <a:gd name="T5" fmla="*/ 53 h 53"/>
                <a:gd name="T6" fmla="*/ 5 w 13"/>
                <a:gd name="T7" fmla="*/ 37 h 53"/>
                <a:gd name="T8" fmla="*/ 10 w 13"/>
                <a:gd name="T9" fmla="*/ 26 h 53"/>
                <a:gd name="T10" fmla="*/ 4 w 13"/>
                <a:gd name="T11" fmla="*/ 0 h 53"/>
                <a:gd name="T12" fmla="*/ 9 w 13"/>
                <a:gd name="T13" fmla="*/ 15 h 53"/>
                <a:gd name="T14" fmla="*/ 5 w 13"/>
                <a:gd name="T15" fmla="*/ 2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53">
                  <a:moveTo>
                    <a:pt x="0" y="31"/>
                  </a:moveTo>
                  <a:cubicBezTo>
                    <a:pt x="1" y="34"/>
                    <a:pt x="3" y="37"/>
                    <a:pt x="3" y="40"/>
                  </a:cubicBezTo>
                  <a:cubicBezTo>
                    <a:pt x="4" y="45"/>
                    <a:pt x="1" y="49"/>
                    <a:pt x="2" y="53"/>
                  </a:cubicBezTo>
                  <a:cubicBezTo>
                    <a:pt x="5" y="49"/>
                    <a:pt x="4" y="42"/>
                    <a:pt x="5" y="37"/>
                  </a:cubicBezTo>
                  <a:cubicBezTo>
                    <a:pt x="6" y="32"/>
                    <a:pt x="9" y="30"/>
                    <a:pt x="10" y="26"/>
                  </a:cubicBezTo>
                  <a:cubicBezTo>
                    <a:pt x="13" y="19"/>
                    <a:pt x="10" y="5"/>
                    <a:pt x="4" y="0"/>
                  </a:cubicBezTo>
                  <a:cubicBezTo>
                    <a:pt x="4" y="5"/>
                    <a:pt x="8" y="10"/>
                    <a:pt x="9" y="15"/>
                  </a:cubicBezTo>
                  <a:cubicBezTo>
                    <a:pt x="9" y="22"/>
                    <a:pt x="6" y="24"/>
                    <a:pt x="5" y="28"/>
                  </a:cubicBezTo>
                </a:path>
              </a:pathLst>
            </a:custGeom>
            <a:solidFill>
              <a:srgbClr val="ED9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552" name="Freeform 444"/>
            <p:cNvSpPr>
              <a:spLocks/>
            </p:cNvSpPr>
            <p:nvPr/>
          </p:nvSpPr>
          <p:spPr bwMode="auto">
            <a:xfrm>
              <a:off x="3740" y="3016"/>
              <a:ext cx="67" cy="126"/>
            </a:xfrm>
            <a:custGeom>
              <a:avLst/>
              <a:gdLst>
                <a:gd name="T0" fmla="*/ 18 w 30"/>
                <a:gd name="T1" fmla="*/ 24 h 56"/>
                <a:gd name="T2" fmla="*/ 26 w 30"/>
                <a:gd name="T3" fmla="*/ 39 h 56"/>
                <a:gd name="T4" fmla="*/ 27 w 30"/>
                <a:gd name="T5" fmla="*/ 56 h 56"/>
                <a:gd name="T6" fmla="*/ 18 w 30"/>
                <a:gd name="T7" fmla="*/ 45 h 56"/>
                <a:gd name="T8" fmla="*/ 15 w 30"/>
                <a:gd name="T9" fmla="*/ 24 h 56"/>
                <a:gd name="T10" fmla="*/ 10 w 30"/>
                <a:gd name="T11" fmla="*/ 16 h 56"/>
                <a:gd name="T12" fmla="*/ 2 w 30"/>
                <a:gd name="T13" fmla="*/ 12 h 56"/>
                <a:gd name="T14" fmla="*/ 7 w 30"/>
                <a:gd name="T15" fmla="*/ 0 h 56"/>
                <a:gd name="T16" fmla="*/ 20 w 30"/>
                <a:gd name="T1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56">
                  <a:moveTo>
                    <a:pt x="18" y="24"/>
                  </a:moveTo>
                  <a:cubicBezTo>
                    <a:pt x="18" y="29"/>
                    <a:pt x="24" y="35"/>
                    <a:pt x="26" y="39"/>
                  </a:cubicBezTo>
                  <a:cubicBezTo>
                    <a:pt x="28" y="45"/>
                    <a:pt x="30" y="51"/>
                    <a:pt x="27" y="56"/>
                  </a:cubicBezTo>
                  <a:cubicBezTo>
                    <a:pt x="28" y="50"/>
                    <a:pt x="25" y="44"/>
                    <a:pt x="18" y="45"/>
                  </a:cubicBezTo>
                  <a:cubicBezTo>
                    <a:pt x="24" y="36"/>
                    <a:pt x="19" y="32"/>
                    <a:pt x="15" y="24"/>
                  </a:cubicBezTo>
                  <a:cubicBezTo>
                    <a:pt x="13" y="21"/>
                    <a:pt x="14" y="18"/>
                    <a:pt x="10" y="16"/>
                  </a:cubicBezTo>
                  <a:cubicBezTo>
                    <a:pt x="7" y="15"/>
                    <a:pt x="0" y="20"/>
                    <a:pt x="2" y="12"/>
                  </a:cubicBezTo>
                  <a:cubicBezTo>
                    <a:pt x="11" y="22"/>
                    <a:pt x="10" y="6"/>
                    <a:pt x="7" y="0"/>
                  </a:cubicBezTo>
                  <a:cubicBezTo>
                    <a:pt x="11" y="9"/>
                    <a:pt x="13" y="17"/>
                    <a:pt x="20" y="25"/>
                  </a:cubicBezTo>
                </a:path>
              </a:pathLst>
            </a:custGeom>
            <a:solidFill>
              <a:srgbClr val="ED9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553" name="Freeform 445"/>
            <p:cNvSpPr>
              <a:spLocks/>
            </p:cNvSpPr>
            <p:nvPr/>
          </p:nvSpPr>
          <p:spPr bwMode="auto">
            <a:xfrm>
              <a:off x="3558" y="3003"/>
              <a:ext cx="85" cy="132"/>
            </a:xfrm>
            <a:custGeom>
              <a:avLst/>
              <a:gdLst>
                <a:gd name="T0" fmla="*/ 19 w 38"/>
                <a:gd name="T1" fmla="*/ 8 h 59"/>
                <a:gd name="T2" fmla="*/ 12 w 38"/>
                <a:gd name="T3" fmla="*/ 33 h 59"/>
                <a:gd name="T4" fmla="*/ 7 w 38"/>
                <a:gd name="T5" fmla="*/ 59 h 59"/>
                <a:gd name="T6" fmla="*/ 8 w 38"/>
                <a:gd name="T7" fmla="*/ 43 h 59"/>
                <a:gd name="T8" fmla="*/ 16 w 38"/>
                <a:gd name="T9" fmla="*/ 35 h 59"/>
                <a:gd name="T10" fmla="*/ 18 w 38"/>
                <a:gd name="T11" fmla="*/ 24 h 59"/>
                <a:gd name="T12" fmla="*/ 27 w 38"/>
                <a:gd name="T13" fmla="*/ 19 h 59"/>
                <a:gd name="T14" fmla="*/ 25 w 38"/>
                <a:gd name="T15" fmla="*/ 14 h 59"/>
                <a:gd name="T16" fmla="*/ 37 w 38"/>
                <a:gd name="T17" fmla="*/ 19 h 59"/>
                <a:gd name="T18" fmla="*/ 31 w 38"/>
                <a:gd name="T19" fmla="*/ 12 h 59"/>
                <a:gd name="T20" fmla="*/ 29 w 38"/>
                <a:gd name="T21" fmla="*/ 0 h 59"/>
                <a:gd name="T22" fmla="*/ 20 w 38"/>
                <a:gd name="T23" fmla="*/ 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59">
                  <a:moveTo>
                    <a:pt x="19" y="8"/>
                  </a:moveTo>
                  <a:cubicBezTo>
                    <a:pt x="18" y="16"/>
                    <a:pt x="15" y="26"/>
                    <a:pt x="12" y="33"/>
                  </a:cubicBezTo>
                  <a:cubicBezTo>
                    <a:pt x="7" y="41"/>
                    <a:pt x="0" y="50"/>
                    <a:pt x="7" y="59"/>
                  </a:cubicBezTo>
                  <a:cubicBezTo>
                    <a:pt x="7" y="54"/>
                    <a:pt x="6" y="48"/>
                    <a:pt x="8" y="43"/>
                  </a:cubicBezTo>
                  <a:cubicBezTo>
                    <a:pt x="10" y="40"/>
                    <a:pt x="15" y="39"/>
                    <a:pt x="16" y="35"/>
                  </a:cubicBezTo>
                  <a:cubicBezTo>
                    <a:pt x="17" y="32"/>
                    <a:pt x="15" y="28"/>
                    <a:pt x="18" y="24"/>
                  </a:cubicBezTo>
                  <a:cubicBezTo>
                    <a:pt x="20" y="21"/>
                    <a:pt x="23" y="18"/>
                    <a:pt x="27" y="19"/>
                  </a:cubicBezTo>
                  <a:cubicBezTo>
                    <a:pt x="25" y="17"/>
                    <a:pt x="25" y="17"/>
                    <a:pt x="25" y="14"/>
                  </a:cubicBezTo>
                  <a:cubicBezTo>
                    <a:pt x="29" y="18"/>
                    <a:pt x="35" y="14"/>
                    <a:pt x="37" y="19"/>
                  </a:cubicBezTo>
                  <a:cubicBezTo>
                    <a:pt x="38" y="13"/>
                    <a:pt x="33" y="15"/>
                    <a:pt x="31" y="12"/>
                  </a:cubicBezTo>
                  <a:cubicBezTo>
                    <a:pt x="30" y="9"/>
                    <a:pt x="30" y="4"/>
                    <a:pt x="29" y="0"/>
                  </a:cubicBezTo>
                  <a:cubicBezTo>
                    <a:pt x="27" y="2"/>
                    <a:pt x="21" y="15"/>
                    <a:pt x="20" y="8"/>
                  </a:cubicBezTo>
                </a:path>
              </a:pathLst>
            </a:custGeom>
            <a:solidFill>
              <a:srgbClr val="ED9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554" name="Freeform 446"/>
            <p:cNvSpPr>
              <a:spLocks/>
            </p:cNvSpPr>
            <p:nvPr/>
          </p:nvSpPr>
          <p:spPr bwMode="auto">
            <a:xfrm>
              <a:off x="3594" y="3104"/>
              <a:ext cx="38" cy="103"/>
            </a:xfrm>
            <a:custGeom>
              <a:avLst/>
              <a:gdLst>
                <a:gd name="T0" fmla="*/ 0 w 17"/>
                <a:gd name="T1" fmla="*/ 24 h 46"/>
                <a:gd name="T2" fmla="*/ 2 w 17"/>
                <a:gd name="T3" fmla="*/ 41 h 46"/>
                <a:gd name="T4" fmla="*/ 11 w 17"/>
                <a:gd name="T5" fmla="*/ 33 h 46"/>
                <a:gd name="T6" fmla="*/ 7 w 17"/>
                <a:gd name="T7" fmla="*/ 0 h 46"/>
                <a:gd name="T8" fmla="*/ 11 w 17"/>
                <a:gd name="T9" fmla="*/ 16 h 46"/>
                <a:gd name="T10" fmla="*/ 3 w 17"/>
                <a:gd name="T11" fmla="*/ 2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46">
                  <a:moveTo>
                    <a:pt x="0" y="24"/>
                  </a:moveTo>
                  <a:cubicBezTo>
                    <a:pt x="1" y="27"/>
                    <a:pt x="0" y="38"/>
                    <a:pt x="2" y="41"/>
                  </a:cubicBezTo>
                  <a:cubicBezTo>
                    <a:pt x="6" y="46"/>
                    <a:pt x="10" y="36"/>
                    <a:pt x="11" y="33"/>
                  </a:cubicBezTo>
                  <a:cubicBezTo>
                    <a:pt x="15" y="25"/>
                    <a:pt x="17" y="5"/>
                    <a:pt x="7" y="0"/>
                  </a:cubicBezTo>
                  <a:cubicBezTo>
                    <a:pt x="7" y="5"/>
                    <a:pt x="12" y="9"/>
                    <a:pt x="11" y="16"/>
                  </a:cubicBezTo>
                  <a:cubicBezTo>
                    <a:pt x="11" y="23"/>
                    <a:pt x="9" y="26"/>
                    <a:pt x="3" y="26"/>
                  </a:cubicBezTo>
                </a:path>
              </a:pathLst>
            </a:custGeom>
            <a:solidFill>
              <a:srgbClr val="ED9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555" name="Freeform 447"/>
            <p:cNvSpPr>
              <a:spLocks/>
            </p:cNvSpPr>
            <p:nvPr/>
          </p:nvSpPr>
          <p:spPr bwMode="auto">
            <a:xfrm>
              <a:off x="3607" y="3225"/>
              <a:ext cx="27" cy="72"/>
            </a:xfrm>
            <a:custGeom>
              <a:avLst/>
              <a:gdLst>
                <a:gd name="T0" fmla="*/ 12 w 12"/>
                <a:gd name="T1" fmla="*/ 0 h 32"/>
                <a:gd name="T2" fmla="*/ 9 w 12"/>
                <a:gd name="T3" fmla="*/ 18 h 32"/>
                <a:gd name="T4" fmla="*/ 0 w 12"/>
                <a:gd name="T5" fmla="*/ 24 h 32"/>
                <a:gd name="T6" fmla="*/ 7 w 12"/>
                <a:gd name="T7" fmla="*/ 14 h 32"/>
                <a:gd name="T8" fmla="*/ 11 w 12"/>
                <a:gd name="T9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2">
                  <a:moveTo>
                    <a:pt x="12" y="0"/>
                  </a:moveTo>
                  <a:cubicBezTo>
                    <a:pt x="10" y="5"/>
                    <a:pt x="11" y="12"/>
                    <a:pt x="9" y="18"/>
                  </a:cubicBezTo>
                  <a:cubicBezTo>
                    <a:pt x="8" y="21"/>
                    <a:pt x="1" y="32"/>
                    <a:pt x="0" y="24"/>
                  </a:cubicBezTo>
                  <a:cubicBezTo>
                    <a:pt x="7" y="25"/>
                    <a:pt x="6" y="19"/>
                    <a:pt x="7" y="14"/>
                  </a:cubicBezTo>
                  <a:cubicBezTo>
                    <a:pt x="7" y="8"/>
                    <a:pt x="8" y="7"/>
                    <a:pt x="11" y="2"/>
                  </a:cubicBezTo>
                </a:path>
              </a:pathLst>
            </a:custGeom>
            <a:solidFill>
              <a:srgbClr val="ED9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556" name="Freeform 448"/>
            <p:cNvSpPr>
              <a:spLocks/>
            </p:cNvSpPr>
            <p:nvPr/>
          </p:nvSpPr>
          <p:spPr bwMode="auto">
            <a:xfrm>
              <a:off x="3536" y="3326"/>
              <a:ext cx="87" cy="98"/>
            </a:xfrm>
            <a:custGeom>
              <a:avLst/>
              <a:gdLst>
                <a:gd name="T0" fmla="*/ 37 w 39"/>
                <a:gd name="T1" fmla="*/ 0 h 44"/>
                <a:gd name="T2" fmla="*/ 38 w 39"/>
                <a:gd name="T3" fmla="*/ 17 h 44"/>
                <a:gd name="T4" fmla="*/ 28 w 39"/>
                <a:gd name="T5" fmla="*/ 22 h 44"/>
                <a:gd name="T6" fmla="*/ 21 w 39"/>
                <a:gd name="T7" fmla="*/ 44 h 44"/>
                <a:gd name="T8" fmla="*/ 20 w 39"/>
                <a:gd name="T9" fmla="*/ 28 h 44"/>
                <a:gd name="T10" fmla="*/ 7 w 39"/>
                <a:gd name="T11" fmla="*/ 35 h 44"/>
                <a:gd name="T12" fmla="*/ 0 w 39"/>
                <a:gd name="T13" fmla="*/ 17 h 44"/>
                <a:gd name="T14" fmla="*/ 10 w 39"/>
                <a:gd name="T15" fmla="*/ 27 h 44"/>
                <a:gd name="T16" fmla="*/ 17 w 39"/>
                <a:gd name="T17" fmla="*/ 19 h 44"/>
                <a:gd name="T18" fmla="*/ 11 w 39"/>
                <a:gd name="T19" fmla="*/ 15 h 44"/>
                <a:gd name="T20" fmla="*/ 14 w 39"/>
                <a:gd name="T21" fmla="*/ 10 h 44"/>
                <a:gd name="T22" fmla="*/ 36 w 39"/>
                <a:gd name="T23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44">
                  <a:moveTo>
                    <a:pt x="37" y="0"/>
                  </a:moveTo>
                  <a:cubicBezTo>
                    <a:pt x="37" y="6"/>
                    <a:pt x="39" y="11"/>
                    <a:pt x="38" y="17"/>
                  </a:cubicBezTo>
                  <a:cubicBezTo>
                    <a:pt x="36" y="24"/>
                    <a:pt x="34" y="23"/>
                    <a:pt x="28" y="22"/>
                  </a:cubicBezTo>
                  <a:cubicBezTo>
                    <a:pt x="11" y="20"/>
                    <a:pt x="29" y="37"/>
                    <a:pt x="21" y="44"/>
                  </a:cubicBezTo>
                  <a:cubicBezTo>
                    <a:pt x="16" y="40"/>
                    <a:pt x="25" y="32"/>
                    <a:pt x="20" y="28"/>
                  </a:cubicBezTo>
                  <a:cubicBezTo>
                    <a:pt x="16" y="24"/>
                    <a:pt x="12" y="34"/>
                    <a:pt x="7" y="35"/>
                  </a:cubicBezTo>
                  <a:cubicBezTo>
                    <a:pt x="5" y="29"/>
                    <a:pt x="1" y="23"/>
                    <a:pt x="0" y="17"/>
                  </a:cubicBezTo>
                  <a:cubicBezTo>
                    <a:pt x="1" y="22"/>
                    <a:pt x="5" y="26"/>
                    <a:pt x="10" y="27"/>
                  </a:cubicBezTo>
                  <a:cubicBezTo>
                    <a:pt x="12" y="24"/>
                    <a:pt x="15" y="22"/>
                    <a:pt x="17" y="19"/>
                  </a:cubicBezTo>
                  <a:cubicBezTo>
                    <a:pt x="16" y="17"/>
                    <a:pt x="14" y="15"/>
                    <a:pt x="11" y="15"/>
                  </a:cubicBezTo>
                  <a:cubicBezTo>
                    <a:pt x="11" y="13"/>
                    <a:pt x="12" y="11"/>
                    <a:pt x="14" y="10"/>
                  </a:cubicBezTo>
                  <a:cubicBezTo>
                    <a:pt x="20" y="21"/>
                    <a:pt x="36" y="17"/>
                    <a:pt x="36" y="3"/>
                  </a:cubicBezTo>
                </a:path>
              </a:pathLst>
            </a:custGeom>
            <a:solidFill>
              <a:srgbClr val="ED9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557" name="Freeform 449"/>
            <p:cNvSpPr>
              <a:spLocks/>
            </p:cNvSpPr>
            <p:nvPr/>
          </p:nvSpPr>
          <p:spPr bwMode="auto">
            <a:xfrm>
              <a:off x="3569" y="3451"/>
              <a:ext cx="52" cy="79"/>
            </a:xfrm>
            <a:custGeom>
              <a:avLst/>
              <a:gdLst>
                <a:gd name="T0" fmla="*/ 2 w 23"/>
                <a:gd name="T1" fmla="*/ 13 h 35"/>
                <a:gd name="T2" fmla="*/ 2 w 23"/>
                <a:gd name="T3" fmla="*/ 35 h 35"/>
                <a:gd name="T4" fmla="*/ 5 w 23"/>
                <a:gd name="T5" fmla="*/ 24 h 35"/>
                <a:gd name="T6" fmla="*/ 7 w 23"/>
                <a:gd name="T7" fmla="*/ 13 h 35"/>
                <a:gd name="T8" fmla="*/ 19 w 23"/>
                <a:gd name="T9" fmla="*/ 9 h 35"/>
                <a:gd name="T10" fmla="*/ 23 w 23"/>
                <a:gd name="T11" fmla="*/ 0 h 35"/>
                <a:gd name="T12" fmla="*/ 8 w 23"/>
                <a:gd name="T13" fmla="*/ 1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35">
                  <a:moveTo>
                    <a:pt x="2" y="13"/>
                  </a:moveTo>
                  <a:cubicBezTo>
                    <a:pt x="4" y="20"/>
                    <a:pt x="0" y="28"/>
                    <a:pt x="2" y="35"/>
                  </a:cubicBezTo>
                  <a:cubicBezTo>
                    <a:pt x="2" y="31"/>
                    <a:pt x="3" y="27"/>
                    <a:pt x="5" y="24"/>
                  </a:cubicBezTo>
                  <a:cubicBezTo>
                    <a:pt x="6" y="22"/>
                    <a:pt x="7" y="14"/>
                    <a:pt x="7" y="13"/>
                  </a:cubicBezTo>
                  <a:cubicBezTo>
                    <a:pt x="10" y="9"/>
                    <a:pt x="15" y="12"/>
                    <a:pt x="19" y="9"/>
                  </a:cubicBezTo>
                  <a:cubicBezTo>
                    <a:pt x="22" y="7"/>
                    <a:pt x="23" y="3"/>
                    <a:pt x="23" y="0"/>
                  </a:cubicBezTo>
                  <a:cubicBezTo>
                    <a:pt x="19" y="5"/>
                    <a:pt x="15" y="8"/>
                    <a:pt x="8" y="11"/>
                  </a:cubicBezTo>
                </a:path>
              </a:pathLst>
            </a:custGeom>
            <a:solidFill>
              <a:srgbClr val="ED9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558" name="Freeform 450"/>
            <p:cNvSpPr>
              <a:spLocks/>
            </p:cNvSpPr>
            <p:nvPr/>
          </p:nvSpPr>
          <p:spPr bwMode="auto">
            <a:xfrm>
              <a:off x="3423" y="3454"/>
              <a:ext cx="41" cy="134"/>
            </a:xfrm>
            <a:custGeom>
              <a:avLst/>
              <a:gdLst>
                <a:gd name="T0" fmla="*/ 18 w 18"/>
                <a:gd name="T1" fmla="*/ 0 h 60"/>
                <a:gd name="T2" fmla="*/ 16 w 18"/>
                <a:gd name="T3" fmla="*/ 17 h 60"/>
                <a:gd name="T4" fmla="*/ 7 w 18"/>
                <a:gd name="T5" fmla="*/ 30 h 60"/>
                <a:gd name="T6" fmla="*/ 11 w 18"/>
                <a:gd name="T7" fmla="*/ 47 h 60"/>
                <a:gd name="T8" fmla="*/ 7 w 18"/>
                <a:gd name="T9" fmla="*/ 60 h 60"/>
                <a:gd name="T10" fmla="*/ 3 w 18"/>
                <a:gd name="T11" fmla="*/ 31 h 60"/>
                <a:gd name="T12" fmla="*/ 15 w 18"/>
                <a:gd name="T13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60">
                  <a:moveTo>
                    <a:pt x="18" y="0"/>
                  </a:moveTo>
                  <a:cubicBezTo>
                    <a:pt x="15" y="6"/>
                    <a:pt x="13" y="9"/>
                    <a:pt x="16" y="17"/>
                  </a:cubicBezTo>
                  <a:cubicBezTo>
                    <a:pt x="11" y="21"/>
                    <a:pt x="8" y="23"/>
                    <a:pt x="7" y="30"/>
                  </a:cubicBezTo>
                  <a:cubicBezTo>
                    <a:pt x="6" y="38"/>
                    <a:pt x="11" y="41"/>
                    <a:pt x="11" y="47"/>
                  </a:cubicBezTo>
                  <a:cubicBezTo>
                    <a:pt x="4" y="42"/>
                    <a:pt x="6" y="57"/>
                    <a:pt x="7" y="60"/>
                  </a:cubicBezTo>
                  <a:cubicBezTo>
                    <a:pt x="0" y="53"/>
                    <a:pt x="2" y="40"/>
                    <a:pt x="3" y="31"/>
                  </a:cubicBezTo>
                  <a:cubicBezTo>
                    <a:pt x="3" y="22"/>
                    <a:pt x="8" y="10"/>
                    <a:pt x="15" y="3"/>
                  </a:cubicBezTo>
                </a:path>
              </a:pathLst>
            </a:custGeom>
            <a:solidFill>
              <a:srgbClr val="ED9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559" name="Freeform 451"/>
            <p:cNvSpPr>
              <a:spLocks/>
            </p:cNvSpPr>
            <p:nvPr/>
          </p:nvSpPr>
          <p:spPr bwMode="auto">
            <a:xfrm>
              <a:off x="3401" y="3595"/>
              <a:ext cx="45" cy="78"/>
            </a:xfrm>
            <a:custGeom>
              <a:avLst/>
              <a:gdLst>
                <a:gd name="T0" fmla="*/ 0 w 20"/>
                <a:gd name="T1" fmla="*/ 31 h 35"/>
                <a:gd name="T2" fmla="*/ 20 w 20"/>
                <a:gd name="T3" fmla="*/ 18 h 35"/>
                <a:gd name="T4" fmla="*/ 15 w 20"/>
                <a:gd name="T5" fmla="*/ 24 h 35"/>
                <a:gd name="T6" fmla="*/ 5 w 20"/>
                <a:gd name="T7" fmla="*/ 0 h 35"/>
                <a:gd name="T8" fmla="*/ 5 w 20"/>
                <a:gd name="T9" fmla="*/ 25 h 35"/>
                <a:gd name="T10" fmla="*/ 5 w 20"/>
                <a:gd name="T11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35">
                  <a:moveTo>
                    <a:pt x="0" y="31"/>
                  </a:moveTo>
                  <a:cubicBezTo>
                    <a:pt x="10" y="35"/>
                    <a:pt x="19" y="29"/>
                    <a:pt x="20" y="18"/>
                  </a:cubicBezTo>
                  <a:cubicBezTo>
                    <a:pt x="18" y="21"/>
                    <a:pt x="17" y="23"/>
                    <a:pt x="15" y="24"/>
                  </a:cubicBezTo>
                  <a:cubicBezTo>
                    <a:pt x="10" y="19"/>
                    <a:pt x="7" y="5"/>
                    <a:pt x="5" y="0"/>
                  </a:cubicBezTo>
                  <a:cubicBezTo>
                    <a:pt x="5" y="8"/>
                    <a:pt x="6" y="17"/>
                    <a:pt x="5" y="25"/>
                  </a:cubicBezTo>
                  <a:cubicBezTo>
                    <a:pt x="4" y="26"/>
                    <a:pt x="5" y="24"/>
                    <a:pt x="5" y="24"/>
                  </a:cubicBezTo>
                </a:path>
              </a:pathLst>
            </a:custGeom>
            <a:solidFill>
              <a:srgbClr val="ED9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560" name="Freeform 452"/>
            <p:cNvSpPr>
              <a:spLocks/>
            </p:cNvSpPr>
            <p:nvPr/>
          </p:nvSpPr>
          <p:spPr bwMode="auto">
            <a:xfrm>
              <a:off x="3426" y="3308"/>
              <a:ext cx="76" cy="83"/>
            </a:xfrm>
            <a:custGeom>
              <a:avLst/>
              <a:gdLst>
                <a:gd name="T0" fmla="*/ 18 w 34"/>
                <a:gd name="T1" fmla="*/ 4 h 37"/>
                <a:gd name="T2" fmla="*/ 14 w 34"/>
                <a:gd name="T3" fmla="*/ 37 h 37"/>
                <a:gd name="T4" fmla="*/ 15 w 34"/>
                <a:gd name="T5" fmla="*/ 14 h 37"/>
                <a:gd name="T6" fmla="*/ 33 w 34"/>
                <a:gd name="T7" fmla="*/ 13 h 37"/>
                <a:gd name="T8" fmla="*/ 12 w 34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7">
                  <a:moveTo>
                    <a:pt x="18" y="4"/>
                  </a:moveTo>
                  <a:cubicBezTo>
                    <a:pt x="8" y="9"/>
                    <a:pt x="0" y="32"/>
                    <a:pt x="14" y="37"/>
                  </a:cubicBezTo>
                  <a:cubicBezTo>
                    <a:pt x="12" y="29"/>
                    <a:pt x="7" y="20"/>
                    <a:pt x="15" y="14"/>
                  </a:cubicBezTo>
                  <a:cubicBezTo>
                    <a:pt x="19" y="12"/>
                    <a:pt x="30" y="10"/>
                    <a:pt x="33" y="13"/>
                  </a:cubicBezTo>
                  <a:cubicBezTo>
                    <a:pt x="34" y="2"/>
                    <a:pt x="12" y="10"/>
                    <a:pt x="12" y="0"/>
                  </a:cubicBezTo>
                </a:path>
              </a:pathLst>
            </a:custGeom>
            <a:solidFill>
              <a:srgbClr val="ED9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561" name="Freeform 453"/>
            <p:cNvSpPr>
              <a:spLocks/>
            </p:cNvSpPr>
            <p:nvPr/>
          </p:nvSpPr>
          <p:spPr bwMode="auto">
            <a:xfrm>
              <a:off x="3466" y="3182"/>
              <a:ext cx="29" cy="99"/>
            </a:xfrm>
            <a:custGeom>
              <a:avLst/>
              <a:gdLst>
                <a:gd name="T0" fmla="*/ 12 w 13"/>
                <a:gd name="T1" fmla="*/ 0 h 44"/>
                <a:gd name="T2" fmla="*/ 4 w 13"/>
                <a:gd name="T3" fmla="*/ 13 h 44"/>
                <a:gd name="T4" fmla="*/ 7 w 13"/>
                <a:gd name="T5" fmla="*/ 29 h 44"/>
                <a:gd name="T6" fmla="*/ 0 w 13"/>
                <a:gd name="T7" fmla="*/ 39 h 44"/>
                <a:gd name="T8" fmla="*/ 13 w 13"/>
                <a:gd name="T9" fmla="*/ 41 h 44"/>
                <a:gd name="T10" fmla="*/ 8 w 13"/>
                <a:gd name="T11" fmla="*/ 26 h 44"/>
                <a:gd name="T12" fmla="*/ 12 w 13"/>
                <a:gd name="T13" fmla="*/ 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44">
                  <a:moveTo>
                    <a:pt x="12" y="0"/>
                  </a:moveTo>
                  <a:cubicBezTo>
                    <a:pt x="8" y="4"/>
                    <a:pt x="5" y="9"/>
                    <a:pt x="4" y="13"/>
                  </a:cubicBezTo>
                  <a:cubicBezTo>
                    <a:pt x="3" y="19"/>
                    <a:pt x="8" y="24"/>
                    <a:pt x="7" y="29"/>
                  </a:cubicBezTo>
                  <a:cubicBezTo>
                    <a:pt x="6" y="33"/>
                    <a:pt x="0" y="36"/>
                    <a:pt x="0" y="39"/>
                  </a:cubicBezTo>
                  <a:cubicBezTo>
                    <a:pt x="0" y="44"/>
                    <a:pt x="10" y="41"/>
                    <a:pt x="13" y="41"/>
                  </a:cubicBezTo>
                  <a:cubicBezTo>
                    <a:pt x="12" y="36"/>
                    <a:pt x="9" y="30"/>
                    <a:pt x="8" y="26"/>
                  </a:cubicBezTo>
                  <a:cubicBezTo>
                    <a:pt x="7" y="19"/>
                    <a:pt x="7" y="10"/>
                    <a:pt x="12" y="5"/>
                  </a:cubicBezTo>
                </a:path>
              </a:pathLst>
            </a:custGeom>
            <a:solidFill>
              <a:srgbClr val="ED9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562" name="Freeform 454"/>
            <p:cNvSpPr>
              <a:spLocks/>
            </p:cNvSpPr>
            <p:nvPr/>
          </p:nvSpPr>
          <p:spPr bwMode="auto">
            <a:xfrm>
              <a:off x="3408" y="2935"/>
              <a:ext cx="56" cy="113"/>
            </a:xfrm>
            <a:custGeom>
              <a:avLst/>
              <a:gdLst>
                <a:gd name="T0" fmla="*/ 2 w 25"/>
                <a:gd name="T1" fmla="*/ 7 h 50"/>
                <a:gd name="T2" fmla="*/ 16 w 25"/>
                <a:gd name="T3" fmla="*/ 50 h 50"/>
                <a:gd name="T4" fmla="*/ 18 w 25"/>
                <a:gd name="T5" fmla="*/ 25 h 50"/>
                <a:gd name="T6" fmla="*/ 22 w 25"/>
                <a:gd name="T7" fmla="*/ 5 h 50"/>
                <a:gd name="T8" fmla="*/ 16 w 25"/>
                <a:gd name="T9" fmla="*/ 18 h 50"/>
                <a:gd name="T10" fmla="*/ 0 w 25"/>
                <a:gd name="T1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50">
                  <a:moveTo>
                    <a:pt x="2" y="7"/>
                  </a:moveTo>
                  <a:cubicBezTo>
                    <a:pt x="12" y="20"/>
                    <a:pt x="17" y="35"/>
                    <a:pt x="16" y="50"/>
                  </a:cubicBezTo>
                  <a:cubicBezTo>
                    <a:pt x="16" y="42"/>
                    <a:pt x="17" y="33"/>
                    <a:pt x="18" y="25"/>
                  </a:cubicBezTo>
                  <a:cubicBezTo>
                    <a:pt x="19" y="18"/>
                    <a:pt x="25" y="11"/>
                    <a:pt x="22" y="5"/>
                  </a:cubicBezTo>
                  <a:cubicBezTo>
                    <a:pt x="21" y="9"/>
                    <a:pt x="22" y="16"/>
                    <a:pt x="16" y="18"/>
                  </a:cubicBezTo>
                  <a:cubicBezTo>
                    <a:pt x="12" y="12"/>
                    <a:pt x="2" y="6"/>
                    <a:pt x="0" y="0"/>
                  </a:cubicBezTo>
                </a:path>
              </a:pathLst>
            </a:custGeom>
            <a:solidFill>
              <a:srgbClr val="ED9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563" name="Freeform 455"/>
            <p:cNvSpPr>
              <a:spLocks/>
            </p:cNvSpPr>
            <p:nvPr/>
          </p:nvSpPr>
          <p:spPr bwMode="auto">
            <a:xfrm>
              <a:off x="3412" y="3095"/>
              <a:ext cx="32" cy="80"/>
            </a:xfrm>
            <a:custGeom>
              <a:avLst/>
              <a:gdLst>
                <a:gd name="T0" fmla="*/ 12 w 14"/>
                <a:gd name="T1" fmla="*/ 2 h 36"/>
                <a:gd name="T2" fmla="*/ 3 w 14"/>
                <a:gd name="T3" fmla="*/ 18 h 36"/>
                <a:gd name="T4" fmla="*/ 8 w 14"/>
                <a:gd name="T5" fmla="*/ 36 h 36"/>
                <a:gd name="T6" fmla="*/ 14 w 14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36">
                  <a:moveTo>
                    <a:pt x="12" y="2"/>
                  </a:moveTo>
                  <a:cubicBezTo>
                    <a:pt x="10" y="8"/>
                    <a:pt x="5" y="12"/>
                    <a:pt x="3" y="18"/>
                  </a:cubicBezTo>
                  <a:cubicBezTo>
                    <a:pt x="0" y="27"/>
                    <a:pt x="8" y="28"/>
                    <a:pt x="8" y="36"/>
                  </a:cubicBezTo>
                  <a:cubicBezTo>
                    <a:pt x="8" y="25"/>
                    <a:pt x="7" y="9"/>
                    <a:pt x="14" y="0"/>
                  </a:cubicBezTo>
                </a:path>
              </a:pathLst>
            </a:custGeom>
            <a:solidFill>
              <a:srgbClr val="ED9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564" name="Freeform 456"/>
            <p:cNvSpPr>
              <a:spLocks/>
            </p:cNvSpPr>
            <p:nvPr/>
          </p:nvSpPr>
          <p:spPr bwMode="auto">
            <a:xfrm>
              <a:off x="3403" y="3238"/>
              <a:ext cx="29" cy="106"/>
            </a:xfrm>
            <a:custGeom>
              <a:avLst/>
              <a:gdLst>
                <a:gd name="T0" fmla="*/ 6 w 13"/>
                <a:gd name="T1" fmla="*/ 0 h 47"/>
                <a:gd name="T2" fmla="*/ 6 w 13"/>
                <a:gd name="T3" fmla="*/ 12 h 47"/>
                <a:gd name="T4" fmla="*/ 10 w 13"/>
                <a:gd name="T5" fmla="*/ 24 h 47"/>
                <a:gd name="T6" fmla="*/ 6 w 13"/>
                <a:gd name="T7" fmla="*/ 47 h 47"/>
                <a:gd name="T8" fmla="*/ 6 w 13"/>
                <a:gd name="T9" fmla="*/ 23 h 47"/>
                <a:gd name="T10" fmla="*/ 5 w 13"/>
                <a:gd name="T11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7">
                  <a:moveTo>
                    <a:pt x="6" y="0"/>
                  </a:moveTo>
                  <a:cubicBezTo>
                    <a:pt x="6" y="4"/>
                    <a:pt x="5" y="8"/>
                    <a:pt x="6" y="12"/>
                  </a:cubicBezTo>
                  <a:cubicBezTo>
                    <a:pt x="6" y="17"/>
                    <a:pt x="9" y="20"/>
                    <a:pt x="10" y="24"/>
                  </a:cubicBezTo>
                  <a:cubicBezTo>
                    <a:pt x="13" y="33"/>
                    <a:pt x="4" y="37"/>
                    <a:pt x="6" y="47"/>
                  </a:cubicBezTo>
                  <a:cubicBezTo>
                    <a:pt x="2" y="39"/>
                    <a:pt x="6" y="30"/>
                    <a:pt x="6" y="23"/>
                  </a:cubicBezTo>
                  <a:cubicBezTo>
                    <a:pt x="5" y="16"/>
                    <a:pt x="0" y="11"/>
                    <a:pt x="5" y="4"/>
                  </a:cubicBezTo>
                </a:path>
              </a:pathLst>
            </a:custGeom>
            <a:solidFill>
              <a:srgbClr val="ED9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565" name="Freeform 457"/>
            <p:cNvSpPr>
              <a:spLocks/>
            </p:cNvSpPr>
            <p:nvPr/>
          </p:nvSpPr>
          <p:spPr bwMode="auto">
            <a:xfrm>
              <a:off x="3300" y="2608"/>
              <a:ext cx="103" cy="177"/>
            </a:xfrm>
            <a:custGeom>
              <a:avLst/>
              <a:gdLst>
                <a:gd name="T0" fmla="*/ 0 w 46"/>
                <a:gd name="T1" fmla="*/ 0 h 79"/>
                <a:gd name="T2" fmla="*/ 19 w 46"/>
                <a:gd name="T3" fmla="*/ 36 h 79"/>
                <a:gd name="T4" fmla="*/ 36 w 46"/>
                <a:gd name="T5" fmla="*/ 51 h 79"/>
                <a:gd name="T6" fmla="*/ 46 w 46"/>
                <a:gd name="T7" fmla="*/ 79 h 79"/>
                <a:gd name="T8" fmla="*/ 25 w 46"/>
                <a:gd name="T9" fmla="*/ 47 h 79"/>
                <a:gd name="T10" fmla="*/ 14 w 46"/>
                <a:gd name="T11" fmla="*/ 36 h 79"/>
                <a:gd name="T12" fmla="*/ 7 w 46"/>
                <a:gd name="T13" fmla="*/ 1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79">
                  <a:moveTo>
                    <a:pt x="0" y="0"/>
                  </a:moveTo>
                  <a:cubicBezTo>
                    <a:pt x="3" y="11"/>
                    <a:pt x="10" y="28"/>
                    <a:pt x="19" y="36"/>
                  </a:cubicBezTo>
                  <a:cubicBezTo>
                    <a:pt x="25" y="41"/>
                    <a:pt x="32" y="45"/>
                    <a:pt x="36" y="51"/>
                  </a:cubicBezTo>
                  <a:cubicBezTo>
                    <a:pt x="41" y="60"/>
                    <a:pt x="42" y="72"/>
                    <a:pt x="46" y="79"/>
                  </a:cubicBezTo>
                  <a:cubicBezTo>
                    <a:pt x="43" y="64"/>
                    <a:pt x="36" y="56"/>
                    <a:pt x="25" y="47"/>
                  </a:cubicBezTo>
                  <a:cubicBezTo>
                    <a:pt x="20" y="44"/>
                    <a:pt x="16" y="41"/>
                    <a:pt x="14" y="36"/>
                  </a:cubicBezTo>
                  <a:cubicBezTo>
                    <a:pt x="11" y="30"/>
                    <a:pt x="11" y="23"/>
                    <a:pt x="7" y="17"/>
                  </a:cubicBezTo>
                </a:path>
              </a:pathLst>
            </a:custGeom>
            <a:solidFill>
              <a:srgbClr val="ED9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566" name="Freeform 458"/>
            <p:cNvSpPr>
              <a:spLocks/>
            </p:cNvSpPr>
            <p:nvPr/>
          </p:nvSpPr>
          <p:spPr bwMode="auto">
            <a:xfrm>
              <a:off x="3520" y="2594"/>
              <a:ext cx="87" cy="70"/>
            </a:xfrm>
            <a:custGeom>
              <a:avLst/>
              <a:gdLst>
                <a:gd name="T0" fmla="*/ 0 w 39"/>
                <a:gd name="T1" fmla="*/ 0 h 31"/>
                <a:gd name="T2" fmla="*/ 25 w 39"/>
                <a:gd name="T3" fmla="*/ 6 h 31"/>
                <a:gd name="T4" fmla="*/ 39 w 39"/>
                <a:gd name="T5" fmla="*/ 31 h 31"/>
                <a:gd name="T6" fmla="*/ 27 w 39"/>
                <a:gd name="T7" fmla="*/ 10 h 31"/>
                <a:gd name="T8" fmla="*/ 19 w 39"/>
                <a:gd name="T9" fmla="*/ 21 h 31"/>
                <a:gd name="T10" fmla="*/ 17 w 39"/>
                <a:gd name="T11" fmla="*/ 7 h 31"/>
                <a:gd name="T12" fmla="*/ 6 w 39"/>
                <a:gd name="T13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1">
                  <a:moveTo>
                    <a:pt x="0" y="0"/>
                  </a:moveTo>
                  <a:cubicBezTo>
                    <a:pt x="6" y="0"/>
                    <a:pt x="20" y="2"/>
                    <a:pt x="25" y="6"/>
                  </a:cubicBezTo>
                  <a:cubicBezTo>
                    <a:pt x="31" y="10"/>
                    <a:pt x="37" y="25"/>
                    <a:pt x="39" y="31"/>
                  </a:cubicBezTo>
                  <a:cubicBezTo>
                    <a:pt x="32" y="29"/>
                    <a:pt x="28" y="17"/>
                    <a:pt x="27" y="10"/>
                  </a:cubicBezTo>
                  <a:cubicBezTo>
                    <a:pt x="22" y="12"/>
                    <a:pt x="19" y="15"/>
                    <a:pt x="19" y="21"/>
                  </a:cubicBezTo>
                  <a:cubicBezTo>
                    <a:pt x="18" y="18"/>
                    <a:pt x="19" y="9"/>
                    <a:pt x="17" y="7"/>
                  </a:cubicBezTo>
                  <a:cubicBezTo>
                    <a:pt x="16" y="5"/>
                    <a:pt x="7" y="1"/>
                    <a:pt x="6" y="1"/>
                  </a:cubicBezTo>
                </a:path>
              </a:pathLst>
            </a:custGeom>
            <a:solidFill>
              <a:srgbClr val="ED9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567" name="Freeform 459"/>
            <p:cNvSpPr>
              <a:spLocks/>
            </p:cNvSpPr>
            <p:nvPr/>
          </p:nvSpPr>
          <p:spPr bwMode="auto">
            <a:xfrm>
              <a:off x="2636" y="2574"/>
              <a:ext cx="114" cy="150"/>
            </a:xfrm>
            <a:custGeom>
              <a:avLst/>
              <a:gdLst>
                <a:gd name="T0" fmla="*/ 1 w 51"/>
                <a:gd name="T1" fmla="*/ 67 h 67"/>
                <a:gd name="T2" fmla="*/ 19 w 51"/>
                <a:gd name="T3" fmla="*/ 52 h 67"/>
                <a:gd name="T4" fmla="*/ 31 w 51"/>
                <a:gd name="T5" fmla="*/ 44 h 67"/>
                <a:gd name="T6" fmla="*/ 44 w 51"/>
                <a:gd name="T7" fmla="*/ 38 h 67"/>
                <a:gd name="T8" fmla="*/ 50 w 51"/>
                <a:gd name="T9" fmla="*/ 28 h 67"/>
                <a:gd name="T10" fmla="*/ 45 w 51"/>
                <a:gd name="T11" fmla="*/ 17 h 67"/>
                <a:gd name="T12" fmla="*/ 42 w 51"/>
                <a:gd name="T13" fmla="*/ 11 h 67"/>
                <a:gd name="T14" fmla="*/ 42 w 51"/>
                <a:gd name="T15" fmla="*/ 4 h 67"/>
                <a:gd name="T16" fmla="*/ 37 w 51"/>
                <a:gd name="T17" fmla="*/ 11 h 67"/>
                <a:gd name="T18" fmla="*/ 43 w 51"/>
                <a:gd name="T19" fmla="*/ 22 h 67"/>
                <a:gd name="T20" fmla="*/ 41 w 51"/>
                <a:gd name="T21" fmla="*/ 33 h 67"/>
                <a:gd name="T22" fmla="*/ 23 w 51"/>
                <a:gd name="T23" fmla="*/ 34 h 67"/>
                <a:gd name="T24" fmla="*/ 17 w 51"/>
                <a:gd name="T25" fmla="*/ 44 h 67"/>
                <a:gd name="T26" fmla="*/ 6 w 51"/>
                <a:gd name="T27" fmla="*/ 42 h 67"/>
                <a:gd name="T28" fmla="*/ 13 w 51"/>
                <a:gd name="T29" fmla="*/ 46 h 67"/>
                <a:gd name="T30" fmla="*/ 7 w 51"/>
                <a:gd name="T31" fmla="*/ 5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" h="67">
                  <a:moveTo>
                    <a:pt x="1" y="67"/>
                  </a:moveTo>
                  <a:cubicBezTo>
                    <a:pt x="0" y="56"/>
                    <a:pt x="11" y="55"/>
                    <a:pt x="19" y="52"/>
                  </a:cubicBezTo>
                  <a:cubicBezTo>
                    <a:pt x="24" y="51"/>
                    <a:pt x="27" y="47"/>
                    <a:pt x="31" y="44"/>
                  </a:cubicBezTo>
                  <a:cubicBezTo>
                    <a:pt x="35" y="41"/>
                    <a:pt x="40" y="41"/>
                    <a:pt x="44" y="38"/>
                  </a:cubicBezTo>
                  <a:cubicBezTo>
                    <a:pt x="47" y="36"/>
                    <a:pt x="49" y="33"/>
                    <a:pt x="50" y="28"/>
                  </a:cubicBezTo>
                  <a:cubicBezTo>
                    <a:pt x="51" y="23"/>
                    <a:pt x="48" y="21"/>
                    <a:pt x="45" y="17"/>
                  </a:cubicBezTo>
                  <a:cubicBezTo>
                    <a:pt x="44" y="15"/>
                    <a:pt x="43" y="13"/>
                    <a:pt x="42" y="11"/>
                  </a:cubicBezTo>
                  <a:cubicBezTo>
                    <a:pt x="42" y="9"/>
                    <a:pt x="43" y="5"/>
                    <a:pt x="42" y="4"/>
                  </a:cubicBezTo>
                  <a:cubicBezTo>
                    <a:pt x="38" y="0"/>
                    <a:pt x="36" y="9"/>
                    <a:pt x="37" y="11"/>
                  </a:cubicBezTo>
                  <a:cubicBezTo>
                    <a:pt x="39" y="15"/>
                    <a:pt x="43" y="17"/>
                    <a:pt x="43" y="22"/>
                  </a:cubicBezTo>
                  <a:cubicBezTo>
                    <a:pt x="44" y="26"/>
                    <a:pt x="43" y="30"/>
                    <a:pt x="41" y="33"/>
                  </a:cubicBezTo>
                  <a:cubicBezTo>
                    <a:pt x="36" y="40"/>
                    <a:pt x="28" y="41"/>
                    <a:pt x="23" y="34"/>
                  </a:cubicBezTo>
                  <a:cubicBezTo>
                    <a:pt x="23" y="39"/>
                    <a:pt x="22" y="42"/>
                    <a:pt x="17" y="44"/>
                  </a:cubicBezTo>
                  <a:cubicBezTo>
                    <a:pt x="12" y="46"/>
                    <a:pt x="11" y="42"/>
                    <a:pt x="6" y="42"/>
                  </a:cubicBezTo>
                  <a:cubicBezTo>
                    <a:pt x="8" y="43"/>
                    <a:pt x="12" y="43"/>
                    <a:pt x="13" y="46"/>
                  </a:cubicBezTo>
                  <a:cubicBezTo>
                    <a:pt x="13" y="49"/>
                    <a:pt x="10" y="52"/>
                    <a:pt x="7" y="52"/>
                  </a:cubicBezTo>
                </a:path>
              </a:pathLst>
            </a:custGeom>
            <a:solidFill>
              <a:srgbClr val="ED9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568" name="Freeform 460"/>
            <p:cNvSpPr>
              <a:spLocks/>
            </p:cNvSpPr>
            <p:nvPr/>
          </p:nvSpPr>
          <p:spPr bwMode="auto">
            <a:xfrm>
              <a:off x="2752" y="2516"/>
              <a:ext cx="79" cy="67"/>
            </a:xfrm>
            <a:custGeom>
              <a:avLst/>
              <a:gdLst>
                <a:gd name="T0" fmla="*/ 0 w 35"/>
                <a:gd name="T1" fmla="*/ 30 h 30"/>
                <a:gd name="T2" fmla="*/ 11 w 35"/>
                <a:gd name="T3" fmla="*/ 28 h 30"/>
                <a:gd name="T4" fmla="*/ 20 w 35"/>
                <a:gd name="T5" fmla="*/ 20 h 30"/>
                <a:gd name="T6" fmla="*/ 29 w 35"/>
                <a:gd name="T7" fmla="*/ 13 h 30"/>
                <a:gd name="T8" fmla="*/ 34 w 35"/>
                <a:gd name="T9" fmla="*/ 3 h 30"/>
                <a:gd name="T10" fmla="*/ 24 w 35"/>
                <a:gd name="T11" fmla="*/ 0 h 30"/>
                <a:gd name="T12" fmla="*/ 29 w 35"/>
                <a:gd name="T13" fmla="*/ 8 h 30"/>
                <a:gd name="T14" fmla="*/ 19 w 35"/>
                <a:gd name="T15" fmla="*/ 11 h 30"/>
                <a:gd name="T16" fmla="*/ 10 w 35"/>
                <a:gd name="T17" fmla="*/ 2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30">
                  <a:moveTo>
                    <a:pt x="0" y="30"/>
                  </a:moveTo>
                  <a:cubicBezTo>
                    <a:pt x="3" y="29"/>
                    <a:pt x="8" y="30"/>
                    <a:pt x="11" y="28"/>
                  </a:cubicBezTo>
                  <a:cubicBezTo>
                    <a:pt x="16" y="27"/>
                    <a:pt x="17" y="23"/>
                    <a:pt x="20" y="20"/>
                  </a:cubicBezTo>
                  <a:cubicBezTo>
                    <a:pt x="23" y="17"/>
                    <a:pt x="25" y="15"/>
                    <a:pt x="29" y="13"/>
                  </a:cubicBezTo>
                  <a:cubicBezTo>
                    <a:pt x="35" y="10"/>
                    <a:pt x="33" y="9"/>
                    <a:pt x="34" y="3"/>
                  </a:cubicBezTo>
                  <a:cubicBezTo>
                    <a:pt x="31" y="1"/>
                    <a:pt x="27" y="2"/>
                    <a:pt x="24" y="0"/>
                  </a:cubicBezTo>
                  <a:cubicBezTo>
                    <a:pt x="27" y="2"/>
                    <a:pt x="30" y="4"/>
                    <a:pt x="29" y="8"/>
                  </a:cubicBezTo>
                  <a:cubicBezTo>
                    <a:pt x="28" y="12"/>
                    <a:pt x="23" y="13"/>
                    <a:pt x="19" y="11"/>
                  </a:cubicBezTo>
                  <a:cubicBezTo>
                    <a:pt x="23" y="17"/>
                    <a:pt x="17" y="24"/>
                    <a:pt x="10" y="23"/>
                  </a:cubicBezTo>
                </a:path>
              </a:pathLst>
            </a:custGeom>
            <a:solidFill>
              <a:srgbClr val="ED9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569" name="Freeform 461"/>
            <p:cNvSpPr>
              <a:spLocks/>
            </p:cNvSpPr>
            <p:nvPr/>
          </p:nvSpPr>
          <p:spPr bwMode="auto">
            <a:xfrm>
              <a:off x="2795" y="2417"/>
              <a:ext cx="61" cy="92"/>
            </a:xfrm>
            <a:custGeom>
              <a:avLst/>
              <a:gdLst>
                <a:gd name="T0" fmla="*/ 3 w 27"/>
                <a:gd name="T1" fmla="*/ 41 h 41"/>
                <a:gd name="T2" fmla="*/ 13 w 27"/>
                <a:gd name="T3" fmla="*/ 31 h 41"/>
                <a:gd name="T4" fmla="*/ 25 w 27"/>
                <a:gd name="T5" fmla="*/ 22 h 41"/>
                <a:gd name="T6" fmla="*/ 24 w 27"/>
                <a:gd name="T7" fmla="*/ 8 h 41"/>
                <a:gd name="T8" fmla="*/ 24 w 27"/>
                <a:gd name="T9" fmla="*/ 2 h 41"/>
                <a:gd name="T10" fmla="*/ 16 w 27"/>
                <a:gd name="T11" fmla="*/ 0 h 41"/>
                <a:gd name="T12" fmla="*/ 21 w 27"/>
                <a:gd name="T13" fmla="*/ 19 h 41"/>
                <a:gd name="T14" fmla="*/ 7 w 27"/>
                <a:gd name="T15" fmla="*/ 24 h 41"/>
                <a:gd name="T16" fmla="*/ 9 w 27"/>
                <a:gd name="T17" fmla="*/ 28 h 41"/>
                <a:gd name="T18" fmla="*/ 5 w 27"/>
                <a:gd name="T19" fmla="*/ 31 h 41"/>
                <a:gd name="T20" fmla="*/ 4 w 27"/>
                <a:gd name="T21" fmla="*/ 4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41">
                  <a:moveTo>
                    <a:pt x="3" y="41"/>
                  </a:moveTo>
                  <a:cubicBezTo>
                    <a:pt x="6" y="36"/>
                    <a:pt x="6" y="33"/>
                    <a:pt x="13" y="31"/>
                  </a:cubicBezTo>
                  <a:cubicBezTo>
                    <a:pt x="18" y="30"/>
                    <a:pt x="23" y="28"/>
                    <a:pt x="25" y="22"/>
                  </a:cubicBezTo>
                  <a:cubicBezTo>
                    <a:pt x="27" y="17"/>
                    <a:pt x="24" y="13"/>
                    <a:pt x="24" y="8"/>
                  </a:cubicBezTo>
                  <a:cubicBezTo>
                    <a:pt x="24" y="5"/>
                    <a:pt x="26" y="5"/>
                    <a:pt x="24" y="2"/>
                  </a:cubicBezTo>
                  <a:cubicBezTo>
                    <a:pt x="23" y="1"/>
                    <a:pt x="18" y="0"/>
                    <a:pt x="16" y="0"/>
                  </a:cubicBezTo>
                  <a:cubicBezTo>
                    <a:pt x="23" y="6"/>
                    <a:pt x="22" y="11"/>
                    <a:pt x="21" y="19"/>
                  </a:cubicBezTo>
                  <a:cubicBezTo>
                    <a:pt x="20" y="28"/>
                    <a:pt x="14" y="28"/>
                    <a:pt x="7" y="24"/>
                  </a:cubicBezTo>
                  <a:cubicBezTo>
                    <a:pt x="6" y="27"/>
                    <a:pt x="9" y="27"/>
                    <a:pt x="9" y="28"/>
                  </a:cubicBezTo>
                  <a:cubicBezTo>
                    <a:pt x="8" y="30"/>
                    <a:pt x="7" y="30"/>
                    <a:pt x="5" y="31"/>
                  </a:cubicBezTo>
                  <a:cubicBezTo>
                    <a:pt x="3" y="34"/>
                    <a:pt x="0" y="37"/>
                    <a:pt x="4" y="40"/>
                  </a:cubicBezTo>
                </a:path>
              </a:pathLst>
            </a:custGeom>
            <a:solidFill>
              <a:srgbClr val="ED9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570" name="Freeform 462"/>
            <p:cNvSpPr>
              <a:spLocks/>
            </p:cNvSpPr>
            <p:nvPr/>
          </p:nvSpPr>
          <p:spPr bwMode="auto">
            <a:xfrm>
              <a:off x="2869" y="2365"/>
              <a:ext cx="191" cy="61"/>
            </a:xfrm>
            <a:custGeom>
              <a:avLst/>
              <a:gdLst>
                <a:gd name="T0" fmla="*/ 0 w 85"/>
                <a:gd name="T1" fmla="*/ 20 h 27"/>
                <a:gd name="T2" fmla="*/ 40 w 85"/>
                <a:gd name="T3" fmla="*/ 11 h 27"/>
                <a:gd name="T4" fmla="*/ 85 w 85"/>
                <a:gd name="T5" fmla="*/ 16 h 27"/>
                <a:gd name="T6" fmla="*/ 71 w 85"/>
                <a:gd name="T7" fmla="*/ 10 h 27"/>
                <a:gd name="T8" fmla="*/ 66 w 85"/>
                <a:gd name="T9" fmla="*/ 0 h 27"/>
                <a:gd name="T10" fmla="*/ 61 w 85"/>
                <a:gd name="T11" fmla="*/ 8 h 27"/>
                <a:gd name="T12" fmla="*/ 55 w 85"/>
                <a:gd name="T13" fmla="*/ 7 h 27"/>
                <a:gd name="T14" fmla="*/ 48 w 85"/>
                <a:gd name="T15" fmla="*/ 9 h 27"/>
                <a:gd name="T16" fmla="*/ 37 w 85"/>
                <a:gd name="T17" fmla="*/ 4 h 27"/>
                <a:gd name="T18" fmla="*/ 25 w 85"/>
                <a:gd name="T19" fmla="*/ 1 h 27"/>
                <a:gd name="T20" fmla="*/ 23 w 85"/>
                <a:gd name="T21" fmla="*/ 12 h 27"/>
                <a:gd name="T22" fmla="*/ 15 w 85"/>
                <a:gd name="T23" fmla="*/ 13 h 27"/>
                <a:gd name="T24" fmla="*/ 7 w 85"/>
                <a:gd name="T25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27">
                  <a:moveTo>
                    <a:pt x="0" y="20"/>
                  </a:moveTo>
                  <a:cubicBezTo>
                    <a:pt x="8" y="27"/>
                    <a:pt x="30" y="11"/>
                    <a:pt x="40" y="11"/>
                  </a:cubicBezTo>
                  <a:cubicBezTo>
                    <a:pt x="55" y="11"/>
                    <a:pt x="70" y="17"/>
                    <a:pt x="85" y="16"/>
                  </a:cubicBezTo>
                  <a:cubicBezTo>
                    <a:pt x="81" y="15"/>
                    <a:pt x="75" y="14"/>
                    <a:pt x="71" y="10"/>
                  </a:cubicBezTo>
                  <a:cubicBezTo>
                    <a:pt x="67" y="7"/>
                    <a:pt x="68" y="3"/>
                    <a:pt x="66" y="0"/>
                  </a:cubicBezTo>
                  <a:cubicBezTo>
                    <a:pt x="65" y="4"/>
                    <a:pt x="66" y="8"/>
                    <a:pt x="61" y="8"/>
                  </a:cubicBezTo>
                  <a:cubicBezTo>
                    <a:pt x="59" y="8"/>
                    <a:pt x="57" y="7"/>
                    <a:pt x="55" y="7"/>
                  </a:cubicBezTo>
                  <a:cubicBezTo>
                    <a:pt x="53" y="7"/>
                    <a:pt x="51" y="9"/>
                    <a:pt x="48" y="9"/>
                  </a:cubicBezTo>
                  <a:cubicBezTo>
                    <a:pt x="44" y="9"/>
                    <a:pt x="41" y="6"/>
                    <a:pt x="37" y="4"/>
                  </a:cubicBezTo>
                  <a:cubicBezTo>
                    <a:pt x="33" y="2"/>
                    <a:pt x="29" y="3"/>
                    <a:pt x="25" y="1"/>
                  </a:cubicBezTo>
                  <a:cubicBezTo>
                    <a:pt x="27" y="6"/>
                    <a:pt x="31" y="10"/>
                    <a:pt x="23" y="12"/>
                  </a:cubicBezTo>
                  <a:cubicBezTo>
                    <a:pt x="21" y="13"/>
                    <a:pt x="18" y="12"/>
                    <a:pt x="15" y="13"/>
                  </a:cubicBezTo>
                  <a:cubicBezTo>
                    <a:pt x="12" y="14"/>
                    <a:pt x="9" y="15"/>
                    <a:pt x="7" y="16"/>
                  </a:cubicBezTo>
                </a:path>
              </a:pathLst>
            </a:custGeom>
            <a:solidFill>
              <a:srgbClr val="ED9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571" name="Freeform 463"/>
            <p:cNvSpPr>
              <a:spLocks/>
            </p:cNvSpPr>
            <p:nvPr/>
          </p:nvSpPr>
          <p:spPr bwMode="auto">
            <a:xfrm>
              <a:off x="3019" y="2208"/>
              <a:ext cx="83" cy="173"/>
            </a:xfrm>
            <a:custGeom>
              <a:avLst/>
              <a:gdLst>
                <a:gd name="T0" fmla="*/ 24 w 37"/>
                <a:gd name="T1" fmla="*/ 9 h 77"/>
                <a:gd name="T2" fmla="*/ 36 w 37"/>
                <a:gd name="T3" fmla="*/ 23 h 77"/>
                <a:gd name="T4" fmla="*/ 34 w 37"/>
                <a:gd name="T5" fmla="*/ 41 h 77"/>
                <a:gd name="T6" fmla="*/ 31 w 37"/>
                <a:gd name="T7" fmla="*/ 57 h 77"/>
                <a:gd name="T8" fmla="*/ 31 w 37"/>
                <a:gd name="T9" fmla="*/ 67 h 77"/>
                <a:gd name="T10" fmla="*/ 33 w 37"/>
                <a:gd name="T11" fmla="*/ 77 h 77"/>
                <a:gd name="T12" fmla="*/ 26 w 37"/>
                <a:gd name="T13" fmla="*/ 55 h 77"/>
                <a:gd name="T14" fmla="*/ 11 w 37"/>
                <a:gd name="T15" fmla="*/ 56 h 77"/>
                <a:gd name="T16" fmla="*/ 1 w 37"/>
                <a:gd name="T17" fmla="*/ 41 h 77"/>
                <a:gd name="T18" fmla="*/ 17 w 37"/>
                <a:gd name="T19" fmla="*/ 52 h 77"/>
                <a:gd name="T20" fmla="*/ 32 w 37"/>
                <a:gd name="T21" fmla="*/ 38 h 77"/>
                <a:gd name="T22" fmla="*/ 19 w 37"/>
                <a:gd name="T23" fmla="*/ 42 h 77"/>
                <a:gd name="T24" fmla="*/ 6 w 37"/>
                <a:gd name="T25" fmla="*/ 34 h 77"/>
                <a:gd name="T26" fmla="*/ 24 w 37"/>
                <a:gd name="T27" fmla="*/ 36 h 77"/>
                <a:gd name="T28" fmla="*/ 25 w 37"/>
                <a:gd name="T29" fmla="*/ 22 h 77"/>
                <a:gd name="T30" fmla="*/ 16 w 37"/>
                <a:gd name="T31" fmla="*/ 11 h 77"/>
                <a:gd name="T32" fmla="*/ 5 w 37"/>
                <a:gd name="T33" fmla="*/ 2 h 77"/>
                <a:gd name="T34" fmla="*/ 1 w 37"/>
                <a:gd name="T35" fmla="*/ 14 h 77"/>
                <a:gd name="T36" fmla="*/ 2 w 37"/>
                <a:gd name="T37" fmla="*/ 0 h 77"/>
                <a:gd name="T38" fmla="*/ 24 w 37"/>
                <a:gd name="T39" fmla="*/ 1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" h="77">
                  <a:moveTo>
                    <a:pt x="24" y="9"/>
                  </a:moveTo>
                  <a:cubicBezTo>
                    <a:pt x="29" y="14"/>
                    <a:pt x="34" y="16"/>
                    <a:pt x="36" y="23"/>
                  </a:cubicBezTo>
                  <a:cubicBezTo>
                    <a:pt x="37" y="30"/>
                    <a:pt x="37" y="35"/>
                    <a:pt x="34" y="41"/>
                  </a:cubicBezTo>
                  <a:cubicBezTo>
                    <a:pt x="32" y="46"/>
                    <a:pt x="33" y="52"/>
                    <a:pt x="31" y="57"/>
                  </a:cubicBezTo>
                  <a:cubicBezTo>
                    <a:pt x="31" y="61"/>
                    <a:pt x="30" y="63"/>
                    <a:pt x="31" y="67"/>
                  </a:cubicBezTo>
                  <a:cubicBezTo>
                    <a:pt x="32" y="70"/>
                    <a:pt x="35" y="74"/>
                    <a:pt x="33" y="77"/>
                  </a:cubicBezTo>
                  <a:cubicBezTo>
                    <a:pt x="28" y="73"/>
                    <a:pt x="27" y="62"/>
                    <a:pt x="26" y="55"/>
                  </a:cubicBezTo>
                  <a:cubicBezTo>
                    <a:pt x="21" y="56"/>
                    <a:pt x="17" y="59"/>
                    <a:pt x="11" y="56"/>
                  </a:cubicBezTo>
                  <a:cubicBezTo>
                    <a:pt x="4" y="53"/>
                    <a:pt x="3" y="48"/>
                    <a:pt x="1" y="41"/>
                  </a:cubicBezTo>
                  <a:cubicBezTo>
                    <a:pt x="9" y="42"/>
                    <a:pt x="9" y="52"/>
                    <a:pt x="17" y="52"/>
                  </a:cubicBezTo>
                  <a:cubicBezTo>
                    <a:pt x="25" y="52"/>
                    <a:pt x="33" y="47"/>
                    <a:pt x="32" y="38"/>
                  </a:cubicBezTo>
                  <a:cubicBezTo>
                    <a:pt x="27" y="38"/>
                    <a:pt x="24" y="44"/>
                    <a:pt x="19" y="42"/>
                  </a:cubicBezTo>
                  <a:cubicBezTo>
                    <a:pt x="14" y="40"/>
                    <a:pt x="12" y="34"/>
                    <a:pt x="6" y="34"/>
                  </a:cubicBezTo>
                  <a:cubicBezTo>
                    <a:pt x="11" y="36"/>
                    <a:pt x="19" y="39"/>
                    <a:pt x="24" y="36"/>
                  </a:cubicBezTo>
                  <a:cubicBezTo>
                    <a:pt x="28" y="33"/>
                    <a:pt x="28" y="27"/>
                    <a:pt x="25" y="22"/>
                  </a:cubicBezTo>
                  <a:cubicBezTo>
                    <a:pt x="23" y="18"/>
                    <a:pt x="19" y="14"/>
                    <a:pt x="16" y="11"/>
                  </a:cubicBezTo>
                  <a:cubicBezTo>
                    <a:pt x="14" y="8"/>
                    <a:pt x="9" y="4"/>
                    <a:pt x="5" y="2"/>
                  </a:cubicBezTo>
                  <a:cubicBezTo>
                    <a:pt x="5" y="3"/>
                    <a:pt x="7" y="17"/>
                    <a:pt x="1" y="14"/>
                  </a:cubicBezTo>
                  <a:cubicBezTo>
                    <a:pt x="0" y="13"/>
                    <a:pt x="3" y="3"/>
                    <a:pt x="2" y="0"/>
                  </a:cubicBezTo>
                  <a:cubicBezTo>
                    <a:pt x="11" y="1"/>
                    <a:pt x="15" y="13"/>
                    <a:pt x="24" y="12"/>
                  </a:cubicBezTo>
                </a:path>
              </a:pathLst>
            </a:custGeom>
            <a:solidFill>
              <a:srgbClr val="ED9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572" name="Freeform 464"/>
            <p:cNvSpPr>
              <a:spLocks/>
            </p:cNvSpPr>
            <p:nvPr/>
          </p:nvSpPr>
          <p:spPr bwMode="auto">
            <a:xfrm>
              <a:off x="2770" y="2269"/>
              <a:ext cx="99" cy="58"/>
            </a:xfrm>
            <a:custGeom>
              <a:avLst/>
              <a:gdLst>
                <a:gd name="T0" fmla="*/ 12 w 44"/>
                <a:gd name="T1" fmla="*/ 5 h 26"/>
                <a:gd name="T2" fmla="*/ 23 w 44"/>
                <a:gd name="T3" fmla="*/ 12 h 26"/>
                <a:gd name="T4" fmla="*/ 30 w 44"/>
                <a:gd name="T5" fmla="*/ 0 h 26"/>
                <a:gd name="T6" fmla="*/ 44 w 44"/>
                <a:gd name="T7" fmla="*/ 10 h 26"/>
                <a:gd name="T8" fmla="*/ 30 w 44"/>
                <a:gd name="T9" fmla="*/ 14 h 26"/>
                <a:gd name="T10" fmla="*/ 23 w 44"/>
                <a:gd name="T11" fmla="*/ 26 h 26"/>
                <a:gd name="T12" fmla="*/ 14 w 44"/>
                <a:gd name="T13" fmla="*/ 15 h 26"/>
                <a:gd name="T14" fmla="*/ 0 w 44"/>
                <a:gd name="T15" fmla="*/ 21 h 26"/>
                <a:gd name="T16" fmla="*/ 7 w 44"/>
                <a:gd name="T17" fmla="*/ 10 h 26"/>
                <a:gd name="T18" fmla="*/ 5 w 44"/>
                <a:gd name="T1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26">
                  <a:moveTo>
                    <a:pt x="12" y="5"/>
                  </a:moveTo>
                  <a:cubicBezTo>
                    <a:pt x="12" y="9"/>
                    <a:pt x="20" y="13"/>
                    <a:pt x="23" y="12"/>
                  </a:cubicBezTo>
                  <a:cubicBezTo>
                    <a:pt x="30" y="12"/>
                    <a:pt x="27" y="4"/>
                    <a:pt x="30" y="0"/>
                  </a:cubicBezTo>
                  <a:cubicBezTo>
                    <a:pt x="31" y="9"/>
                    <a:pt x="40" y="6"/>
                    <a:pt x="44" y="10"/>
                  </a:cubicBezTo>
                  <a:cubicBezTo>
                    <a:pt x="40" y="11"/>
                    <a:pt x="33" y="12"/>
                    <a:pt x="30" y="14"/>
                  </a:cubicBezTo>
                  <a:cubicBezTo>
                    <a:pt x="26" y="17"/>
                    <a:pt x="27" y="25"/>
                    <a:pt x="23" y="26"/>
                  </a:cubicBezTo>
                  <a:cubicBezTo>
                    <a:pt x="22" y="21"/>
                    <a:pt x="21" y="15"/>
                    <a:pt x="14" y="15"/>
                  </a:cubicBezTo>
                  <a:cubicBezTo>
                    <a:pt x="10" y="15"/>
                    <a:pt x="3" y="19"/>
                    <a:pt x="0" y="21"/>
                  </a:cubicBezTo>
                  <a:cubicBezTo>
                    <a:pt x="2" y="18"/>
                    <a:pt x="6" y="14"/>
                    <a:pt x="7" y="10"/>
                  </a:cubicBezTo>
                  <a:cubicBezTo>
                    <a:pt x="8" y="6"/>
                    <a:pt x="6" y="4"/>
                    <a:pt x="5" y="0"/>
                  </a:cubicBezTo>
                </a:path>
              </a:pathLst>
            </a:custGeom>
            <a:solidFill>
              <a:srgbClr val="ED9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573" name="Freeform 465"/>
            <p:cNvSpPr>
              <a:spLocks/>
            </p:cNvSpPr>
            <p:nvPr/>
          </p:nvSpPr>
          <p:spPr bwMode="auto">
            <a:xfrm>
              <a:off x="2687" y="2325"/>
              <a:ext cx="128" cy="85"/>
            </a:xfrm>
            <a:custGeom>
              <a:avLst/>
              <a:gdLst>
                <a:gd name="T0" fmla="*/ 8 w 57"/>
                <a:gd name="T1" fmla="*/ 23 h 38"/>
                <a:gd name="T2" fmla="*/ 0 w 57"/>
                <a:gd name="T3" fmla="*/ 35 h 38"/>
                <a:gd name="T4" fmla="*/ 10 w 57"/>
                <a:gd name="T5" fmla="*/ 27 h 38"/>
                <a:gd name="T6" fmla="*/ 19 w 57"/>
                <a:gd name="T7" fmla="*/ 38 h 38"/>
                <a:gd name="T8" fmla="*/ 20 w 57"/>
                <a:gd name="T9" fmla="*/ 38 h 38"/>
                <a:gd name="T10" fmla="*/ 25 w 57"/>
                <a:gd name="T11" fmla="*/ 29 h 38"/>
                <a:gd name="T12" fmla="*/ 37 w 57"/>
                <a:gd name="T13" fmla="*/ 27 h 38"/>
                <a:gd name="T14" fmla="*/ 54 w 57"/>
                <a:gd name="T15" fmla="*/ 14 h 38"/>
                <a:gd name="T16" fmla="*/ 50 w 57"/>
                <a:gd name="T17" fmla="*/ 20 h 38"/>
                <a:gd name="T18" fmla="*/ 44 w 57"/>
                <a:gd name="T19" fmla="*/ 0 h 38"/>
                <a:gd name="T20" fmla="*/ 46 w 57"/>
                <a:gd name="T21" fmla="*/ 12 h 38"/>
                <a:gd name="T22" fmla="*/ 42 w 57"/>
                <a:gd name="T23" fmla="*/ 23 h 38"/>
                <a:gd name="T24" fmla="*/ 31 w 57"/>
                <a:gd name="T25" fmla="*/ 24 h 38"/>
                <a:gd name="T26" fmla="*/ 21 w 57"/>
                <a:gd name="T27" fmla="*/ 2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8">
                  <a:moveTo>
                    <a:pt x="8" y="23"/>
                  </a:moveTo>
                  <a:cubicBezTo>
                    <a:pt x="3" y="26"/>
                    <a:pt x="2" y="30"/>
                    <a:pt x="0" y="35"/>
                  </a:cubicBezTo>
                  <a:cubicBezTo>
                    <a:pt x="2" y="31"/>
                    <a:pt x="5" y="26"/>
                    <a:pt x="10" y="27"/>
                  </a:cubicBezTo>
                  <a:cubicBezTo>
                    <a:pt x="15" y="28"/>
                    <a:pt x="19" y="33"/>
                    <a:pt x="19" y="38"/>
                  </a:cubicBezTo>
                  <a:cubicBezTo>
                    <a:pt x="19" y="38"/>
                    <a:pt x="20" y="38"/>
                    <a:pt x="20" y="38"/>
                  </a:cubicBezTo>
                  <a:cubicBezTo>
                    <a:pt x="23" y="35"/>
                    <a:pt x="21" y="32"/>
                    <a:pt x="25" y="29"/>
                  </a:cubicBezTo>
                  <a:cubicBezTo>
                    <a:pt x="28" y="27"/>
                    <a:pt x="33" y="27"/>
                    <a:pt x="37" y="27"/>
                  </a:cubicBezTo>
                  <a:cubicBezTo>
                    <a:pt x="45" y="26"/>
                    <a:pt x="57" y="26"/>
                    <a:pt x="54" y="14"/>
                  </a:cubicBezTo>
                  <a:cubicBezTo>
                    <a:pt x="54" y="17"/>
                    <a:pt x="52" y="20"/>
                    <a:pt x="50" y="20"/>
                  </a:cubicBezTo>
                  <a:cubicBezTo>
                    <a:pt x="48" y="15"/>
                    <a:pt x="49" y="3"/>
                    <a:pt x="44" y="0"/>
                  </a:cubicBezTo>
                  <a:cubicBezTo>
                    <a:pt x="43" y="6"/>
                    <a:pt x="44" y="6"/>
                    <a:pt x="46" y="12"/>
                  </a:cubicBezTo>
                  <a:cubicBezTo>
                    <a:pt x="47" y="16"/>
                    <a:pt x="46" y="21"/>
                    <a:pt x="42" y="23"/>
                  </a:cubicBezTo>
                  <a:cubicBezTo>
                    <a:pt x="39" y="25"/>
                    <a:pt x="35" y="24"/>
                    <a:pt x="31" y="24"/>
                  </a:cubicBezTo>
                  <a:cubicBezTo>
                    <a:pt x="27" y="24"/>
                    <a:pt x="25" y="26"/>
                    <a:pt x="21" y="23"/>
                  </a:cubicBezTo>
                </a:path>
              </a:pathLst>
            </a:custGeom>
            <a:solidFill>
              <a:srgbClr val="ED9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574" name="Freeform 466"/>
            <p:cNvSpPr>
              <a:spLocks/>
            </p:cNvSpPr>
            <p:nvPr/>
          </p:nvSpPr>
          <p:spPr bwMode="auto">
            <a:xfrm>
              <a:off x="2851" y="2330"/>
              <a:ext cx="56" cy="44"/>
            </a:xfrm>
            <a:custGeom>
              <a:avLst/>
              <a:gdLst>
                <a:gd name="T0" fmla="*/ 2 w 25"/>
                <a:gd name="T1" fmla="*/ 2 h 20"/>
                <a:gd name="T2" fmla="*/ 0 w 25"/>
                <a:gd name="T3" fmla="*/ 20 h 20"/>
                <a:gd name="T4" fmla="*/ 11 w 25"/>
                <a:gd name="T5" fmla="*/ 12 h 20"/>
                <a:gd name="T6" fmla="*/ 25 w 25"/>
                <a:gd name="T7" fmla="*/ 0 h 20"/>
                <a:gd name="T8" fmla="*/ 13 w 25"/>
                <a:gd name="T9" fmla="*/ 1 h 20"/>
                <a:gd name="T10" fmla="*/ 3 w 2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0">
                  <a:moveTo>
                    <a:pt x="2" y="2"/>
                  </a:moveTo>
                  <a:cubicBezTo>
                    <a:pt x="1" y="2"/>
                    <a:pt x="3" y="16"/>
                    <a:pt x="0" y="20"/>
                  </a:cubicBezTo>
                  <a:cubicBezTo>
                    <a:pt x="1" y="16"/>
                    <a:pt x="9" y="4"/>
                    <a:pt x="11" y="12"/>
                  </a:cubicBezTo>
                  <a:cubicBezTo>
                    <a:pt x="0" y="6"/>
                    <a:pt x="21" y="0"/>
                    <a:pt x="25" y="0"/>
                  </a:cubicBezTo>
                  <a:cubicBezTo>
                    <a:pt x="21" y="1"/>
                    <a:pt x="17" y="0"/>
                    <a:pt x="13" y="1"/>
                  </a:cubicBezTo>
                  <a:cubicBezTo>
                    <a:pt x="11" y="2"/>
                    <a:pt x="2" y="8"/>
                    <a:pt x="3" y="3"/>
                  </a:cubicBezTo>
                </a:path>
              </a:pathLst>
            </a:custGeom>
            <a:solidFill>
              <a:srgbClr val="ED9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575" name="Freeform 467"/>
            <p:cNvSpPr>
              <a:spLocks/>
            </p:cNvSpPr>
            <p:nvPr/>
          </p:nvSpPr>
          <p:spPr bwMode="auto">
            <a:xfrm>
              <a:off x="2925" y="2258"/>
              <a:ext cx="47" cy="81"/>
            </a:xfrm>
            <a:custGeom>
              <a:avLst/>
              <a:gdLst>
                <a:gd name="T0" fmla="*/ 3 w 21"/>
                <a:gd name="T1" fmla="*/ 18 h 36"/>
                <a:gd name="T2" fmla="*/ 11 w 21"/>
                <a:gd name="T3" fmla="*/ 25 h 36"/>
                <a:gd name="T4" fmla="*/ 8 w 21"/>
                <a:gd name="T5" fmla="*/ 36 h 36"/>
                <a:gd name="T6" fmla="*/ 21 w 21"/>
                <a:gd name="T7" fmla="*/ 25 h 36"/>
                <a:gd name="T8" fmla="*/ 12 w 21"/>
                <a:gd name="T9" fmla="*/ 22 h 36"/>
                <a:gd name="T10" fmla="*/ 7 w 21"/>
                <a:gd name="T11" fmla="*/ 16 h 36"/>
                <a:gd name="T12" fmla="*/ 4 w 21"/>
                <a:gd name="T13" fmla="*/ 8 h 36"/>
                <a:gd name="T14" fmla="*/ 0 w 21"/>
                <a:gd name="T15" fmla="*/ 5 h 36"/>
                <a:gd name="T16" fmla="*/ 2 w 21"/>
                <a:gd name="T17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36">
                  <a:moveTo>
                    <a:pt x="3" y="18"/>
                  </a:moveTo>
                  <a:cubicBezTo>
                    <a:pt x="8" y="15"/>
                    <a:pt x="10" y="22"/>
                    <a:pt x="11" y="25"/>
                  </a:cubicBezTo>
                  <a:cubicBezTo>
                    <a:pt x="12" y="30"/>
                    <a:pt x="11" y="32"/>
                    <a:pt x="8" y="36"/>
                  </a:cubicBezTo>
                  <a:cubicBezTo>
                    <a:pt x="10" y="32"/>
                    <a:pt x="16" y="21"/>
                    <a:pt x="21" y="25"/>
                  </a:cubicBezTo>
                  <a:cubicBezTo>
                    <a:pt x="19" y="22"/>
                    <a:pt x="15" y="23"/>
                    <a:pt x="12" y="22"/>
                  </a:cubicBezTo>
                  <a:cubicBezTo>
                    <a:pt x="8" y="21"/>
                    <a:pt x="9" y="20"/>
                    <a:pt x="7" y="16"/>
                  </a:cubicBezTo>
                  <a:cubicBezTo>
                    <a:pt x="6" y="13"/>
                    <a:pt x="5" y="11"/>
                    <a:pt x="4" y="8"/>
                  </a:cubicBezTo>
                  <a:cubicBezTo>
                    <a:pt x="3" y="6"/>
                    <a:pt x="2" y="0"/>
                    <a:pt x="0" y="5"/>
                  </a:cubicBezTo>
                  <a:cubicBezTo>
                    <a:pt x="1" y="5"/>
                    <a:pt x="1" y="5"/>
                    <a:pt x="2" y="5"/>
                  </a:cubicBezTo>
                </a:path>
              </a:pathLst>
            </a:custGeom>
            <a:solidFill>
              <a:srgbClr val="ED9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576" name="Freeform 468"/>
            <p:cNvSpPr>
              <a:spLocks/>
            </p:cNvSpPr>
            <p:nvPr/>
          </p:nvSpPr>
          <p:spPr bwMode="auto">
            <a:xfrm>
              <a:off x="2571" y="2271"/>
              <a:ext cx="53" cy="90"/>
            </a:xfrm>
            <a:custGeom>
              <a:avLst/>
              <a:gdLst>
                <a:gd name="T0" fmla="*/ 8 w 24"/>
                <a:gd name="T1" fmla="*/ 20 h 40"/>
                <a:gd name="T2" fmla="*/ 9 w 24"/>
                <a:gd name="T3" fmla="*/ 34 h 40"/>
                <a:gd name="T4" fmla="*/ 24 w 24"/>
                <a:gd name="T5" fmla="*/ 40 h 40"/>
                <a:gd name="T6" fmla="*/ 13 w 24"/>
                <a:gd name="T7" fmla="*/ 27 h 40"/>
                <a:gd name="T8" fmla="*/ 14 w 24"/>
                <a:gd name="T9" fmla="*/ 16 h 40"/>
                <a:gd name="T10" fmla="*/ 7 w 24"/>
                <a:gd name="T11" fmla="*/ 0 h 40"/>
                <a:gd name="T12" fmla="*/ 4 w 24"/>
                <a:gd name="T13" fmla="*/ 1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40">
                  <a:moveTo>
                    <a:pt x="8" y="20"/>
                  </a:moveTo>
                  <a:cubicBezTo>
                    <a:pt x="9" y="24"/>
                    <a:pt x="11" y="29"/>
                    <a:pt x="9" y="34"/>
                  </a:cubicBezTo>
                  <a:cubicBezTo>
                    <a:pt x="8" y="25"/>
                    <a:pt x="22" y="38"/>
                    <a:pt x="24" y="40"/>
                  </a:cubicBezTo>
                  <a:cubicBezTo>
                    <a:pt x="21" y="38"/>
                    <a:pt x="13" y="31"/>
                    <a:pt x="13" y="27"/>
                  </a:cubicBezTo>
                  <a:cubicBezTo>
                    <a:pt x="13" y="23"/>
                    <a:pt x="16" y="21"/>
                    <a:pt x="14" y="16"/>
                  </a:cubicBezTo>
                  <a:cubicBezTo>
                    <a:pt x="11" y="9"/>
                    <a:pt x="0" y="8"/>
                    <a:pt x="7" y="0"/>
                  </a:cubicBezTo>
                  <a:cubicBezTo>
                    <a:pt x="4" y="4"/>
                    <a:pt x="2" y="9"/>
                    <a:pt x="4" y="13"/>
                  </a:cubicBezTo>
                </a:path>
              </a:pathLst>
            </a:custGeom>
            <a:solidFill>
              <a:srgbClr val="ED9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577" name="Freeform 469"/>
            <p:cNvSpPr>
              <a:spLocks/>
            </p:cNvSpPr>
            <p:nvPr/>
          </p:nvSpPr>
          <p:spPr bwMode="auto">
            <a:xfrm>
              <a:off x="2492" y="2348"/>
              <a:ext cx="97" cy="134"/>
            </a:xfrm>
            <a:custGeom>
              <a:avLst/>
              <a:gdLst>
                <a:gd name="T0" fmla="*/ 18 w 43"/>
                <a:gd name="T1" fmla="*/ 41 h 60"/>
                <a:gd name="T2" fmla="*/ 26 w 43"/>
                <a:gd name="T3" fmla="*/ 43 h 60"/>
                <a:gd name="T4" fmla="*/ 32 w 43"/>
                <a:gd name="T5" fmla="*/ 49 h 60"/>
                <a:gd name="T6" fmla="*/ 41 w 43"/>
                <a:gd name="T7" fmla="*/ 48 h 60"/>
                <a:gd name="T8" fmla="*/ 43 w 43"/>
                <a:gd name="T9" fmla="*/ 60 h 60"/>
                <a:gd name="T10" fmla="*/ 34 w 43"/>
                <a:gd name="T11" fmla="*/ 50 h 60"/>
                <a:gd name="T12" fmla="*/ 18 w 43"/>
                <a:gd name="T13" fmla="*/ 47 h 60"/>
                <a:gd name="T14" fmla="*/ 0 w 43"/>
                <a:gd name="T15" fmla="*/ 45 h 60"/>
                <a:gd name="T16" fmla="*/ 7 w 43"/>
                <a:gd name="T17" fmla="*/ 33 h 60"/>
                <a:gd name="T18" fmla="*/ 4 w 43"/>
                <a:gd name="T19" fmla="*/ 22 h 60"/>
                <a:gd name="T20" fmla="*/ 3 w 43"/>
                <a:gd name="T21" fmla="*/ 11 h 60"/>
                <a:gd name="T22" fmla="*/ 3 w 43"/>
                <a:gd name="T23" fmla="*/ 0 h 60"/>
                <a:gd name="T24" fmla="*/ 13 w 43"/>
                <a:gd name="T25" fmla="*/ 13 h 60"/>
                <a:gd name="T26" fmla="*/ 11 w 43"/>
                <a:gd name="T27" fmla="*/ 2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" h="60">
                  <a:moveTo>
                    <a:pt x="18" y="41"/>
                  </a:moveTo>
                  <a:cubicBezTo>
                    <a:pt x="20" y="43"/>
                    <a:pt x="23" y="42"/>
                    <a:pt x="26" y="43"/>
                  </a:cubicBezTo>
                  <a:cubicBezTo>
                    <a:pt x="28" y="44"/>
                    <a:pt x="30" y="47"/>
                    <a:pt x="32" y="49"/>
                  </a:cubicBezTo>
                  <a:cubicBezTo>
                    <a:pt x="36" y="47"/>
                    <a:pt x="38" y="44"/>
                    <a:pt x="41" y="48"/>
                  </a:cubicBezTo>
                  <a:cubicBezTo>
                    <a:pt x="43" y="52"/>
                    <a:pt x="40" y="57"/>
                    <a:pt x="43" y="60"/>
                  </a:cubicBezTo>
                  <a:cubicBezTo>
                    <a:pt x="42" y="56"/>
                    <a:pt x="34" y="54"/>
                    <a:pt x="34" y="50"/>
                  </a:cubicBezTo>
                  <a:cubicBezTo>
                    <a:pt x="25" y="56"/>
                    <a:pt x="24" y="55"/>
                    <a:pt x="18" y="47"/>
                  </a:cubicBezTo>
                  <a:cubicBezTo>
                    <a:pt x="11" y="39"/>
                    <a:pt x="7" y="49"/>
                    <a:pt x="0" y="45"/>
                  </a:cubicBezTo>
                  <a:cubicBezTo>
                    <a:pt x="2" y="40"/>
                    <a:pt x="7" y="38"/>
                    <a:pt x="7" y="33"/>
                  </a:cubicBezTo>
                  <a:cubicBezTo>
                    <a:pt x="8" y="29"/>
                    <a:pt x="6" y="26"/>
                    <a:pt x="4" y="22"/>
                  </a:cubicBezTo>
                  <a:cubicBezTo>
                    <a:pt x="3" y="18"/>
                    <a:pt x="2" y="15"/>
                    <a:pt x="3" y="11"/>
                  </a:cubicBezTo>
                  <a:cubicBezTo>
                    <a:pt x="3" y="7"/>
                    <a:pt x="5" y="3"/>
                    <a:pt x="3" y="0"/>
                  </a:cubicBezTo>
                  <a:cubicBezTo>
                    <a:pt x="4" y="5"/>
                    <a:pt x="12" y="7"/>
                    <a:pt x="13" y="13"/>
                  </a:cubicBezTo>
                  <a:cubicBezTo>
                    <a:pt x="13" y="16"/>
                    <a:pt x="14" y="24"/>
                    <a:pt x="11" y="26"/>
                  </a:cubicBezTo>
                </a:path>
              </a:pathLst>
            </a:custGeom>
            <a:solidFill>
              <a:srgbClr val="ED9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578" name="Freeform 470"/>
            <p:cNvSpPr>
              <a:spLocks/>
            </p:cNvSpPr>
            <p:nvPr/>
          </p:nvSpPr>
          <p:spPr bwMode="auto">
            <a:xfrm>
              <a:off x="2582" y="2498"/>
              <a:ext cx="81" cy="47"/>
            </a:xfrm>
            <a:custGeom>
              <a:avLst/>
              <a:gdLst>
                <a:gd name="T0" fmla="*/ 1 w 36"/>
                <a:gd name="T1" fmla="*/ 10 h 21"/>
                <a:gd name="T2" fmla="*/ 10 w 36"/>
                <a:gd name="T3" fmla="*/ 21 h 21"/>
                <a:gd name="T4" fmla="*/ 34 w 36"/>
                <a:gd name="T5" fmla="*/ 0 h 21"/>
                <a:gd name="T6" fmla="*/ 15 w 36"/>
                <a:gd name="T7" fmla="*/ 9 h 21"/>
                <a:gd name="T8" fmla="*/ 7 w 36"/>
                <a:gd name="T9" fmla="*/ 6 h 21"/>
                <a:gd name="T10" fmla="*/ 2 w 36"/>
                <a:gd name="T11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1">
                  <a:moveTo>
                    <a:pt x="1" y="10"/>
                  </a:moveTo>
                  <a:cubicBezTo>
                    <a:pt x="5" y="12"/>
                    <a:pt x="10" y="15"/>
                    <a:pt x="10" y="21"/>
                  </a:cubicBezTo>
                  <a:cubicBezTo>
                    <a:pt x="7" y="4"/>
                    <a:pt x="36" y="15"/>
                    <a:pt x="34" y="0"/>
                  </a:cubicBezTo>
                  <a:cubicBezTo>
                    <a:pt x="32" y="7"/>
                    <a:pt x="22" y="7"/>
                    <a:pt x="15" y="9"/>
                  </a:cubicBezTo>
                  <a:cubicBezTo>
                    <a:pt x="9" y="11"/>
                    <a:pt x="11" y="9"/>
                    <a:pt x="7" y="6"/>
                  </a:cubicBezTo>
                  <a:cubicBezTo>
                    <a:pt x="4" y="4"/>
                    <a:pt x="0" y="5"/>
                    <a:pt x="2" y="10"/>
                  </a:cubicBezTo>
                </a:path>
              </a:pathLst>
            </a:custGeom>
            <a:solidFill>
              <a:srgbClr val="ED9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579" name="Freeform 471"/>
            <p:cNvSpPr>
              <a:spLocks/>
            </p:cNvSpPr>
            <p:nvPr/>
          </p:nvSpPr>
          <p:spPr bwMode="auto">
            <a:xfrm>
              <a:off x="2465" y="2567"/>
              <a:ext cx="88" cy="86"/>
            </a:xfrm>
            <a:custGeom>
              <a:avLst/>
              <a:gdLst>
                <a:gd name="T0" fmla="*/ 0 w 39"/>
                <a:gd name="T1" fmla="*/ 0 h 38"/>
                <a:gd name="T2" fmla="*/ 12 w 39"/>
                <a:gd name="T3" fmla="*/ 3 h 38"/>
                <a:gd name="T4" fmla="*/ 19 w 39"/>
                <a:gd name="T5" fmla="*/ 13 h 38"/>
                <a:gd name="T6" fmla="*/ 22 w 39"/>
                <a:gd name="T7" fmla="*/ 8 h 38"/>
                <a:gd name="T8" fmla="*/ 39 w 39"/>
                <a:gd name="T9" fmla="*/ 23 h 38"/>
                <a:gd name="T10" fmla="*/ 31 w 39"/>
                <a:gd name="T11" fmla="*/ 38 h 38"/>
                <a:gd name="T12" fmla="*/ 28 w 39"/>
                <a:gd name="T13" fmla="*/ 26 h 38"/>
                <a:gd name="T14" fmla="*/ 22 w 39"/>
                <a:gd name="T15" fmla="*/ 21 h 38"/>
                <a:gd name="T16" fmla="*/ 3 w 39"/>
                <a:gd name="T17" fmla="*/ 28 h 38"/>
                <a:gd name="T18" fmla="*/ 11 w 39"/>
                <a:gd name="T19" fmla="*/ 12 h 38"/>
                <a:gd name="T20" fmla="*/ 5 w 39"/>
                <a:gd name="T21" fmla="*/ 8 h 38"/>
                <a:gd name="T22" fmla="*/ 0 w 39"/>
                <a:gd name="T23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38">
                  <a:moveTo>
                    <a:pt x="0" y="0"/>
                  </a:moveTo>
                  <a:cubicBezTo>
                    <a:pt x="3" y="1"/>
                    <a:pt x="9" y="1"/>
                    <a:pt x="12" y="3"/>
                  </a:cubicBezTo>
                  <a:cubicBezTo>
                    <a:pt x="16" y="6"/>
                    <a:pt x="16" y="11"/>
                    <a:pt x="19" y="13"/>
                  </a:cubicBezTo>
                  <a:cubicBezTo>
                    <a:pt x="21" y="12"/>
                    <a:pt x="22" y="10"/>
                    <a:pt x="22" y="8"/>
                  </a:cubicBezTo>
                  <a:cubicBezTo>
                    <a:pt x="23" y="16"/>
                    <a:pt x="30" y="24"/>
                    <a:pt x="39" y="23"/>
                  </a:cubicBezTo>
                  <a:cubicBezTo>
                    <a:pt x="35" y="26"/>
                    <a:pt x="29" y="34"/>
                    <a:pt x="31" y="38"/>
                  </a:cubicBezTo>
                  <a:cubicBezTo>
                    <a:pt x="33" y="35"/>
                    <a:pt x="29" y="30"/>
                    <a:pt x="28" y="26"/>
                  </a:cubicBezTo>
                  <a:cubicBezTo>
                    <a:pt x="26" y="21"/>
                    <a:pt x="27" y="19"/>
                    <a:pt x="22" y="21"/>
                  </a:cubicBezTo>
                  <a:cubicBezTo>
                    <a:pt x="15" y="23"/>
                    <a:pt x="9" y="24"/>
                    <a:pt x="3" y="28"/>
                  </a:cubicBezTo>
                  <a:cubicBezTo>
                    <a:pt x="6" y="24"/>
                    <a:pt x="15" y="17"/>
                    <a:pt x="11" y="12"/>
                  </a:cubicBezTo>
                  <a:cubicBezTo>
                    <a:pt x="10" y="10"/>
                    <a:pt x="7" y="10"/>
                    <a:pt x="5" y="8"/>
                  </a:cubicBezTo>
                  <a:cubicBezTo>
                    <a:pt x="3" y="7"/>
                    <a:pt x="2" y="4"/>
                    <a:pt x="0" y="2"/>
                  </a:cubicBezTo>
                </a:path>
              </a:pathLst>
            </a:custGeom>
            <a:solidFill>
              <a:srgbClr val="ED9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580" name="Freeform 472"/>
            <p:cNvSpPr>
              <a:spLocks/>
            </p:cNvSpPr>
            <p:nvPr/>
          </p:nvSpPr>
          <p:spPr bwMode="auto">
            <a:xfrm>
              <a:off x="2380" y="2610"/>
              <a:ext cx="34" cy="38"/>
            </a:xfrm>
            <a:custGeom>
              <a:avLst/>
              <a:gdLst>
                <a:gd name="T0" fmla="*/ 7 w 15"/>
                <a:gd name="T1" fmla="*/ 0 h 17"/>
                <a:gd name="T2" fmla="*/ 0 w 15"/>
                <a:gd name="T3" fmla="*/ 17 h 17"/>
                <a:gd name="T4" fmla="*/ 7 w 15"/>
                <a:gd name="T5" fmla="*/ 8 h 17"/>
                <a:gd name="T6" fmla="*/ 15 w 15"/>
                <a:gd name="T7" fmla="*/ 16 h 17"/>
                <a:gd name="T8" fmla="*/ 7 w 15"/>
                <a:gd name="T9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7">
                  <a:moveTo>
                    <a:pt x="7" y="0"/>
                  </a:moveTo>
                  <a:cubicBezTo>
                    <a:pt x="4" y="4"/>
                    <a:pt x="2" y="12"/>
                    <a:pt x="0" y="17"/>
                  </a:cubicBezTo>
                  <a:cubicBezTo>
                    <a:pt x="2" y="14"/>
                    <a:pt x="4" y="10"/>
                    <a:pt x="7" y="8"/>
                  </a:cubicBezTo>
                  <a:cubicBezTo>
                    <a:pt x="9" y="11"/>
                    <a:pt x="13" y="12"/>
                    <a:pt x="15" y="16"/>
                  </a:cubicBezTo>
                  <a:cubicBezTo>
                    <a:pt x="12" y="10"/>
                    <a:pt x="8" y="7"/>
                    <a:pt x="7" y="1"/>
                  </a:cubicBezTo>
                </a:path>
              </a:pathLst>
            </a:custGeom>
            <a:solidFill>
              <a:srgbClr val="ED9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581" name="Freeform 473"/>
            <p:cNvSpPr>
              <a:spLocks/>
            </p:cNvSpPr>
            <p:nvPr/>
          </p:nvSpPr>
          <p:spPr bwMode="auto">
            <a:xfrm>
              <a:off x="2467" y="2675"/>
              <a:ext cx="79" cy="40"/>
            </a:xfrm>
            <a:custGeom>
              <a:avLst/>
              <a:gdLst>
                <a:gd name="T0" fmla="*/ 0 w 35"/>
                <a:gd name="T1" fmla="*/ 18 h 18"/>
                <a:gd name="T2" fmla="*/ 18 w 35"/>
                <a:gd name="T3" fmla="*/ 5 h 18"/>
                <a:gd name="T4" fmla="*/ 35 w 35"/>
                <a:gd name="T5" fmla="*/ 2 h 18"/>
                <a:gd name="T6" fmla="*/ 35 w 35"/>
                <a:gd name="T7" fmla="*/ 3 h 18"/>
                <a:gd name="T8" fmla="*/ 25 w 35"/>
                <a:gd name="T9" fmla="*/ 18 h 18"/>
                <a:gd name="T10" fmla="*/ 17 w 35"/>
                <a:gd name="T11" fmla="*/ 12 h 18"/>
                <a:gd name="T12" fmla="*/ 8 w 35"/>
                <a:gd name="T13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8">
                  <a:moveTo>
                    <a:pt x="0" y="18"/>
                  </a:moveTo>
                  <a:cubicBezTo>
                    <a:pt x="5" y="12"/>
                    <a:pt x="11" y="7"/>
                    <a:pt x="18" y="5"/>
                  </a:cubicBezTo>
                  <a:cubicBezTo>
                    <a:pt x="22" y="4"/>
                    <a:pt x="31" y="0"/>
                    <a:pt x="35" y="2"/>
                  </a:cubicBezTo>
                  <a:cubicBezTo>
                    <a:pt x="35" y="2"/>
                    <a:pt x="35" y="3"/>
                    <a:pt x="35" y="3"/>
                  </a:cubicBezTo>
                  <a:cubicBezTo>
                    <a:pt x="32" y="7"/>
                    <a:pt x="32" y="18"/>
                    <a:pt x="25" y="18"/>
                  </a:cubicBezTo>
                  <a:cubicBezTo>
                    <a:pt x="21" y="18"/>
                    <a:pt x="21" y="13"/>
                    <a:pt x="17" y="12"/>
                  </a:cubicBezTo>
                  <a:cubicBezTo>
                    <a:pt x="14" y="11"/>
                    <a:pt x="11" y="13"/>
                    <a:pt x="8" y="13"/>
                  </a:cubicBezTo>
                </a:path>
              </a:pathLst>
            </a:custGeom>
            <a:solidFill>
              <a:srgbClr val="ED9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582" name="Freeform 474"/>
            <p:cNvSpPr>
              <a:spLocks/>
            </p:cNvSpPr>
            <p:nvPr/>
          </p:nvSpPr>
          <p:spPr bwMode="auto">
            <a:xfrm>
              <a:off x="2532" y="2733"/>
              <a:ext cx="124" cy="39"/>
            </a:xfrm>
            <a:custGeom>
              <a:avLst/>
              <a:gdLst>
                <a:gd name="T0" fmla="*/ 13 w 55"/>
                <a:gd name="T1" fmla="*/ 12 h 17"/>
                <a:gd name="T2" fmla="*/ 36 w 55"/>
                <a:gd name="T3" fmla="*/ 15 h 17"/>
                <a:gd name="T4" fmla="*/ 50 w 55"/>
                <a:gd name="T5" fmla="*/ 5 h 17"/>
                <a:gd name="T6" fmla="*/ 38 w 55"/>
                <a:gd name="T7" fmla="*/ 10 h 17"/>
                <a:gd name="T8" fmla="*/ 34 w 55"/>
                <a:gd name="T9" fmla="*/ 4 h 17"/>
                <a:gd name="T10" fmla="*/ 29 w 55"/>
                <a:gd name="T11" fmla="*/ 10 h 17"/>
                <a:gd name="T12" fmla="*/ 14 w 55"/>
                <a:gd name="T13" fmla="*/ 6 h 17"/>
                <a:gd name="T14" fmla="*/ 0 w 55"/>
                <a:gd name="T15" fmla="*/ 0 h 17"/>
                <a:gd name="T16" fmla="*/ 11 w 55"/>
                <a:gd name="T17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17">
                  <a:moveTo>
                    <a:pt x="13" y="12"/>
                  </a:moveTo>
                  <a:cubicBezTo>
                    <a:pt x="22" y="16"/>
                    <a:pt x="27" y="16"/>
                    <a:pt x="36" y="15"/>
                  </a:cubicBezTo>
                  <a:cubicBezTo>
                    <a:pt x="41" y="15"/>
                    <a:pt x="55" y="15"/>
                    <a:pt x="50" y="5"/>
                  </a:cubicBezTo>
                  <a:cubicBezTo>
                    <a:pt x="48" y="11"/>
                    <a:pt x="45" y="17"/>
                    <a:pt x="38" y="10"/>
                  </a:cubicBezTo>
                  <a:cubicBezTo>
                    <a:pt x="37" y="9"/>
                    <a:pt x="36" y="4"/>
                    <a:pt x="34" y="4"/>
                  </a:cubicBezTo>
                  <a:cubicBezTo>
                    <a:pt x="31" y="5"/>
                    <a:pt x="31" y="9"/>
                    <a:pt x="29" y="10"/>
                  </a:cubicBezTo>
                  <a:cubicBezTo>
                    <a:pt x="26" y="11"/>
                    <a:pt x="17" y="6"/>
                    <a:pt x="14" y="6"/>
                  </a:cubicBezTo>
                  <a:cubicBezTo>
                    <a:pt x="9" y="5"/>
                    <a:pt x="2" y="6"/>
                    <a:pt x="0" y="0"/>
                  </a:cubicBezTo>
                  <a:cubicBezTo>
                    <a:pt x="3" y="4"/>
                    <a:pt x="6" y="9"/>
                    <a:pt x="11" y="9"/>
                  </a:cubicBezTo>
                </a:path>
              </a:pathLst>
            </a:custGeom>
            <a:solidFill>
              <a:srgbClr val="ED9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583" name="Freeform 475"/>
            <p:cNvSpPr>
              <a:spLocks/>
            </p:cNvSpPr>
            <p:nvPr/>
          </p:nvSpPr>
          <p:spPr bwMode="auto">
            <a:xfrm>
              <a:off x="2490" y="2830"/>
              <a:ext cx="54" cy="105"/>
            </a:xfrm>
            <a:custGeom>
              <a:avLst/>
              <a:gdLst>
                <a:gd name="T0" fmla="*/ 9 w 24"/>
                <a:gd name="T1" fmla="*/ 0 h 47"/>
                <a:gd name="T2" fmla="*/ 13 w 24"/>
                <a:gd name="T3" fmla="*/ 16 h 47"/>
                <a:gd name="T4" fmla="*/ 23 w 24"/>
                <a:gd name="T5" fmla="*/ 26 h 47"/>
                <a:gd name="T6" fmla="*/ 8 w 24"/>
                <a:gd name="T7" fmla="*/ 36 h 47"/>
                <a:gd name="T8" fmla="*/ 19 w 24"/>
                <a:gd name="T9" fmla="*/ 46 h 47"/>
                <a:gd name="T10" fmla="*/ 4 w 24"/>
                <a:gd name="T11" fmla="*/ 30 h 47"/>
                <a:gd name="T12" fmla="*/ 11 w 24"/>
                <a:gd name="T13" fmla="*/ 18 h 47"/>
                <a:gd name="T14" fmla="*/ 5 w 24"/>
                <a:gd name="T15" fmla="*/ 10 h 47"/>
                <a:gd name="T16" fmla="*/ 8 w 24"/>
                <a:gd name="T17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47">
                  <a:moveTo>
                    <a:pt x="9" y="0"/>
                  </a:moveTo>
                  <a:cubicBezTo>
                    <a:pt x="9" y="4"/>
                    <a:pt x="12" y="12"/>
                    <a:pt x="13" y="16"/>
                  </a:cubicBezTo>
                  <a:cubicBezTo>
                    <a:pt x="15" y="19"/>
                    <a:pt x="24" y="23"/>
                    <a:pt x="23" y="26"/>
                  </a:cubicBezTo>
                  <a:cubicBezTo>
                    <a:pt x="23" y="31"/>
                    <a:pt x="8" y="30"/>
                    <a:pt x="8" y="36"/>
                  </a:cubicBezTo>
                  <a:cubicBezTo>
                    <a:pt x="7" y="42"/>
                    <a:pt x="20" y="40"/>
                    <a:pt x="19" y="46"/>
                  </a:cubicBezTo>
                  <a:cubicBezTo>
                    <a:pt x="11" y="47"/>
                    <a:pt x="0" y="39"/>
                    <a:pt x="4" y="30"/>
                  </a:cubicBezTo>
                  <a:cubicBezTo>
                    <a:pt x="12" y="29"/>
                    <a:pt x="16" y="25"/>
                    <a:pt x="11" y="18"/>
                  </a:cubicBezTo>
                  <a:cubicBezTo>
                    <a:pt x="9" y="16"/>
                    <a:pt x="5" y="13"/>
                    <a:pt x="5" y="10"/>
                  </a:cubicBezTo>
                  <a:cubicBezTo>
                    <a:pt x="5" y="7"/>
                    <a:pt x="9" y="5"/>
                    <a:pt x="8" y="2"/>
                  </a:cubicBezTo>
                </a:path>
              </a:pathLst>
            </a:custGeom>
            <a:solidFill>
              <a:srgbClr val="ED9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584" name="Freeform 476"/>
            <p:cNvSpPr>
              <a:spLocks/>
            </p:cNvSpPr>
            <p:nvPr/>
          </p:nvSpPr>
          <p:spPr bwMode="auto">
            <a:xfrm>
              <a:off x="2378" y="2837"/>
              <a:ext cx="98" cy="85"/>
            </a:xfrm>
            <a:custGeom>
              <a:avLst/>
              <a:gdLst>
                <a:gd name="T0" fmla="*/ 9 w 44"/>
                <a:gd name="T1" fmla="*/ 9 h 38"/>
                <a:gd name="T2" fmla="*/ 27 w 44"/>
                <a:gd name="T3" fmla="*/ 38 h 38"/>
                <a:gd name="T4" fmla="*/ 39 w 44"/>
                <a:gd name="T5" fmla="*/ 18 h 38"/>
                <a:gd name="T6" fmla="*/ 8 w 44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8">
                  <a:moveTo>
                    <a:pt x="9" y="9"/>
                  </a:moveTo>
                  <a:cubicBezTo>
                    <a:pt x="0" y="20"/>
                    <a:pt x="34" y="24"/>
                    <a:pt x="27" y="38"/>
                  </a:cubicBezTo>
                  <a:cubicBezTo>
                    <a:pt x="34" y="37"/>
                    <a:pt x="44" y="25"/>
                    <a:pt x="39" y="18"/>
                  </a:cubicBezTo>
                  <a:cubicBezTo>
                    <a:pt x="33" y="24"/>
                    <a:pt x="10" y="7"/>
                    <a:pt x="8" y="0"/>
                  </a:cubicBezTo>
                </a:path>
              </a:pathLst>
            </a:custGeom>
            <a:solidFill>
              <a:srgbClr val="ED9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585" name="Freeform 477"/>
            <p:cNvSpPr>
              <a:spLocks/>
            </p:cNvSpPr>
            <p:nvPr/>
          </p:nvSpPr>
          <p:spPr bwMode="auto">
            <a:xfrm>
              <a:off x="2315" y="2895"/>
              <a:ext cx="69" cy="110"/>
            </a:xfrm>
            <a:custGeom>
              <a:avLst/>
              <a:gdLst>
                <a:gd name="T0" fmla="*/ 10 w 31"/>
                <a:gd name="T1" fmla="*/ 5 h 49"/>
                <a:gd name="T2" fmla="*/ 21 w 31"/>
                <a:gd name="T3" fmla="*/ 11 h 49"/>
                <a:gd name="T4" fmla="*/ 21 w 31"/>
                <a:gd name="T5" fmla="*/ 22 h 49"/>
                <a:gd name="T6" fmla="*/ 31 w 31"/>
                <a:gd name="T7" fmla="*/ 29 h 49"/>
                <a:gd name="T8" fmla="*/ 23 w 31"/>
                <a:gd name="T9" fmla="*/ 35 h 49"/>
                <a:gd name="T10" fmla="*/ 25 w 31"/>
                <a:gd name="T11" fmla="*/ 49 h 49"/>
                <a:gd name="T12" fmla="*/ 16 w 31"/>
                <a:gd name="T13" fmla="*/ 23 h 49"/>
                <a:gd name="T14" fmla="*/ 0 w 31"/>
                <a:gd name="T1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49">
                  <a:moveTo>
                    <a:pt x="10" y="5"/>
                  </a:moveTo>
                  <a:cubicBezTo>
                    <a:pt x="7" y="11"/>
                    <a:pt x="19" y="18"/>
                    <a:pt x="21" y="11"/>
                  </a:cubicBezTo>
                  <a:cubicBezTo>
                    <a:pt x="24" y="14"/>
                    <a:pt x="20" y="19"/>
                    <a:pt x="21" y="22"/>
                  </a:cubicBezTo>
                  <a:cubicBezTo>
                    <a:pt x="22" y="25"/>
                    <a:pt x="28" y="28"/>
                    <a:pt x="31" y="29"/>
                  </a:cubicBezTo>
                  <a:cubicBezTo>
                    <a:pt x="28" y="33"/>
                    <a:pt x="24" y="29"/>
                    <a:pt x="23" y="35"/>
                  </a:cubicBezTo>
                  <a:cubicBezTo>
                    <a:pt x="23" y="39"/>
                    <a:pt x="25" y="44"/>
                    <a:pt x="25" y="49"/>
                  </a:cubicBezTo>
                  <a:cubicBezTo>
                    <a:pt x="18" y="48"/>
                    <a:pt x="19" y="29"/>
                    <a:pt x="16" y="23"/>
                  </a:cubicBezTo>
                  <a:cubicBezTo>
                    <a:pt x="12" y="15"/>
                    <a:pt x="5" y="8"/>
                    <a:pt x="0" y="0"/>
                  </a:cubicBezTo>
                </a:path>
              </a:pathLst>
            </a:custGeom>
            <a:solidFill>
              <a:srgbClr val="ED9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586" name="Freeform 478"/>
            <p:cNvSpPr>
              <a:spLocks/>
            </p:cNvSpPr>
            <p:nvPr/>
          </p:nvSpPr>
          <p:spPr bwMode="auto">
            <a:xfrm>
              <a:off x="2270" y="2825"/>
              <a:ext cx="56" cy="68"/>
            </a:xfrm>
            <a:custGeom>
              <a:avLst/>
              <a:gdLst>
                <a:gd name="T0" fmla="*/ 4 w 25"/>
                <a:gd name="T1" fmla="*/ 4 h 30"/>
                <a:gd name="T2" fmla="*/ 0 w 25"/>
                <a:gd name="T3" fmla="*/ 15 h 30"/>
                <a:gd name="T4" fmla="*/ 6 w 25"/>
                <a:gd name="T5" fmla="*/ 20 h 30"/>
                <a:gd name="T6" fmla="*/ 15 w 25"/>
                <a:gd name="T7" fmla="*/ 20 h 30"/>
                <a:gd name="T8" fmla="*/ 17 w 25"/>
                <a:gd name="T9" fmla="*/ 30 h 30"/>
                <a:gd name="T10" fmla="*/ 16 w 25"/>
                <a:gd name="T11" fmla="*/ 14 h 30"/>
                <a:gd name="T12" fmla="*/ 5 w 25"/>
                <a:gd name="T13" fmla="*/ 12 h 30"/>
                <a:gd name="T14" fmla="*/ 5 w 25"/>
                <a:gd name="T1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30">
                  <a:moveTo>
                    <a:pt x="4" y="4"/>
                  </a:moveTo>
                  <a:cubicBezTo>
                    <a:pt x="1" y="6"/>
                    <a:pt x="0" y="11"/>
                    <a:pt x="0" y="15"/>
                  </a:cubicBezTo>
                  <a:cubicBezTo>
                    <a:pt x="1" y="20"/>
                    <a:pt x="2" y="21"/>
                    <a:pt x="6" y="20"/>
                  </a:cubicBezTo>
                  <a:cubicBezTo>
                    <a:pt x="10" y="19"/>
                    <a:pt x="12" y="17"/>
                    <a:pt x="15" y="20"/>
                  </a:cubicBezTo>
                  <a:cubicBezTo>
                    <a:pt x="17" y="23"/>
                    <a:pt x="18" y="26"/>
                    <a:pt x="17" y="30"/>
                  </a:cubicBezTo>
                  <a:cubicBezTo>
                    <a:pt x="25" y="30"/>
                    <a:pt x="13" y="18"/>
                    <a:pt x="16" y="14"/>
                  </a:cubicBezTo>
                  <a:cubicBezTo>
                    <a:pt x="13" y="14"/>
                    <a:pt x="7" y="15"/>
                    <a:pt x="5" y="12"/>
                  </a:cubicBezTo>
                  <a:cubicBezTo>
                    <a:pt x="3" y="9"/>
                    <a:pt x="5" y="3"/>
                    <a:pt x="5" y="0"/>
                  </a:cubicBezTo>
                </a:path>
              </a:pathLst>
            </a:custGeom>
            <a:solidFill>
              <a:srgbClr val="ED9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587" name="Freeform 479"/>
            <p:cNvSpPr>
              <a:spLocks/>
            </p:cNvSpPr>
            <p:nvPr/>
          </p:nvSpPr>
          <p:spPr bwMode="auto">
            <a:xfrm>
              <a:off x="2315" y="3128"/>
              <a:ext cx="150" cy="133"/>
            </a:xfrm>
            <a:custGeom>
              <a:avLst/>
              <a:gdLst>
                <a:gd name="T0" fmla="*/ 0 w 67"/>
                <a:gd name="T1" fmla="*/ 0 h 59"/>
                <a:gd name="T2" fmla="*/ 24 w 67"/>
                <a:gd name="T3" fmla="*/ 16 h 59"/>
                <a:gd name="T4" fmla="*/ 29 w 67"/>
                <a:gd name="T5" fmla="*/ 24 h 59"/>
                <a:gd name="T6" fmla="*/ 38 w 67"/>
                <a:gd name="T7" fmla="*/ 31 h 59"/>
                <a:gd name="T8" fmla="*/ 44 w 67"/>
                <a:gd name="T9" fmla="*/ 39 h 59"/>
                <a:gd name="T10" fmla="*/ 54 w 67"/>
                <a:gd name="T11" fmla="*/ 42 h 59"/>
                <a:gd name="T12" fmla="*/ 67 w 67"/>
                <a:gd name="T13" fmla="*/ 59 h 59"/>
                <a:gd name="T14" fmla="*/ 62 w 67"/>
                <a:gd name="T15" fmla="*/ 41 h 59"/>
                <a:gd name="T16" fmla="*/ 59 w 67"/>
                <a:gd name="T17" fmla="*/ 29 h 59"/>
                <a:gd name="T18" fmla="*/ 42 w 67"/>
                <a:gd name="T19" fmla="*/ 28 h 59"/>
                <a:gd name="T20" fmla="*/ 29 w 67"/>
                <a:gd name="T21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59">
                  <a:moveTo>
                    <a:pt x="0" y="0"/>
                  </a:moveTo>
                  <a:cubicBezTo>
                    <a:pt x="8" y="6"/>
                    <a:pt x="18" y="9"/>
                    <a:pt x="24" y="16"/>
                  </a:cubicBezTo>
                  <a:cubicBezTo>
                    <a:pt x="27" y="18"/>
                    <a:pt x="27" y="22"/>
                    <a:pt x="29" y="24"/>
                  </a:cubicBezTo>
                  <a:cubicBezTo>
                    <a:pt x="32" y="27"/>
                    <a:pt x="35" y="29"/>
                    <a:pt x="38" y="31"/>
                  </a:cubicBezTo>
                  <a:cubicBezTo>
                    <a:pt x="40" y="33"/>
                    <a:pt x="42" y="37"/>
                    <a:pt x="44" y="39"/>
                  </a:cubicBezTo>
                  <a:cubicBezTo>
                    <a:pt x="47" y="40"/>
                    <a:pt x="51" y="40"/>
                    <a:pt x="54" y="42"/>
                  </a:cubicBezTo>
                  <a:cubicBezTo>
                    <a:pt x="60" y="47"/>
                    <a:pt x="64" y="53"/>
                    <a:pt x="67" y="59"/>
                  </a:cubicBezTo>
                  <a:cubicBezTo>
                    <a:pt x="65" y="53"/>
                    <a:pt x="64" y="47"/>
                    <a:pt x="62" y="41"/>
                  </a:cubicBezTo>
                  <a:cubicBezTo>
                    <a:pt x="61" y="38"/>
                    <a:pt x="56" y="32"/>
                    <a:pt x="59" y="29"/>
                  </a:cubicBezTo>
                  <a:cubicBezTo>
                    <a:pt x="55" y="36"/>
                    <a:pt x="47" y="32"/>
                    <a:pt x="42" y="28"/>
                  </a:cubicBezTo>
                  <a:cubicBezTo>
                    <a:pt x="39" y="26"/>
                    <a:pt x="30" y="21"/>
                    <a:pt x="29" y="17"/>
                  </a:cubicBezTo>
                </a:path>
              </a:pathLst>
            </a:custGeom>
            <a:solidFill>
              <a:srgbClr val="ED9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588" name="Freeform 480"/>
            <p:cNvSpPr>
              <a:spLocks/>
            </p:cNvSpPr>
            <p:nvPr/>
          </p:nvSpPr>
          <p:spPr bwMode="auto">
            <a:xfrm>
              <a:off x="2535" y="3281"/>
              <a:ext cx="101" cy="63"/>
            </a:xfrm>
            <a:custGeom>
              <a:avLst/>
              <a:gdLst>
                <a:gd name="T0" fmla="*/ 0 w 45"/>
                <a:gd name="T1" fmla="*/ 0 h 28"/>
                <a:gd name="T2" fmla="*/ 9 w 45"/>
                <a:gd name="T3" fmla="*/ 12 h 28"/>
                <a:gd name="T4" fmla="*/ 23 w 45"/>
                <a:gd name="T5" fmla="*/ 22 h 28"/>
                <a:gd name="T6" fmla="*/ 33 w 45"/>
                <a:gd name="T7" fmla="*/ 24 h 28"/>
                <a:gd name="T8" fmla="*/ 38 w 45"/>
                <a:gd name="T9" fmla="*/ 19 h 28"/>
                <a:gd name="T10" fmla="*/ 45 w 45"/>
                <a:gd name="T11" fmla="*/ 20 h 28"/>
                <a:gd name="T12" fmla="*/ 37 w 45"/>
                <a:gd name="T13" fmla="*/ 14 h 28"/>
                <a:gd name="T14" fmla="*/ 28 w 45"/>
                <a:gd name="T15" fmla="*/ 17 h 28"/>
                <a:gd name="T16" fmla="*/ 18 w 45"/>
                <a:gd name="T17" fmla="*/ 11 h 28"/>
                <a:gd name="T18" fmla="*/ 2 w 45"/>
                <a:gd name="T19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28">
                  <a:moveTo>
                    <a:pt x="0" y="0"/>
                  </a:moveTo>
                  <a:cubicBezTo>
                    <a:pt x="1" y="7"/>
                    <a:pt x="4" y="11"/>
                    <a:pt x="9" y="12"/>
                  </a:cubicBezTo>
                  <a:cubicBezTo>
                    <a:pt x="16" y="13"/>
                    <a:pt x="20" y="17"/>
                    <a:pt x="23" y="22"/>
                  </a:cubicBezTo>
                  <a:cubicBezTo>
                    <a:pt x="25" y="26"/>
                    <a:pt x="28" y="28"/>
                    <a:pt x="33" y="24"/>
                  </a:cubicBezTo>
                  <a:cubicBezTo>
                    <a:pt x="35" y="23"/>
                    <a:pt x="35" y="20"/>
                    <a:pt x="38" y="19"/>
                  </a:cubicBezTo>
                  <a:cubicBezTo>
                    <a:pt x="40" y="18"/>
                    <a:pt x="43" y="20"/>
                    <a:pt x="45" y="20"/>
                  </a:cubicBezTo>
                  <a:cubicBezTo>
                    <a:pt x="43" y="19"/>
                    <a:pt x="39" y="15"/>
                    <a:pt x="37" y="14"/>
                  </a:cubicBezTo>
                  <a:cubicBezTo>
                    <a:pt x="34" y="13"/>
                    <a:pt x="31" y="16"/>
                    <a:pt x="28" y="17"/>
                  </a:cubicBezTo>
                  <a:cubicBezTo>
                    <a:pt x="26" y="10"/>
                    <a:pt x="25" y="11"/>
                    <a:pt x="18" y="11"/>
                  </a:cubicBezTo>
                  <a:cubicBezTo>
                    <a:pt x="12" y="11"/>
                    <a:pt x="7" y="10"/>
                    <a:pt x="2" y="6"/>
                  </a:cubicBezTo>
                </a:path>
              </a:pathLst>
            </a:custGeom>
            <a:solidFill>
              <a:srgbClr val="ED9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589" name="Freeform 481"/>
            <p:cNvSpPr>
              <a:spLocks/>
            </p:cNvSpPr>
            <p:nvPr/>
          </p:nvSpPr>
          <p:spPr bwMode="auto">
            <a:xfrm>
              <a:off x="2434" y="3079"/>
              <a:ext cx="87" cy="40"/>
            </a:xfrm>
            <a:custGeom>
              <a:avLst/>
              <a:gdLst>
                <a:gd name="T0" fmla="*/ 0 w 39"/>
                <a:gd name="T1" fmla="*/ 1 h 18"/>
                <a:gd name="T2" fmla="*/ 17 w 39"/>
                <a:gd name="T3" fmla="*/ 14 h 18"/>
                <a:gd name="T4" fmla="*/ 28 w 39"/>
                <a:gd name="T5" fmla="*/ 16 h 18"/>
                <a:gd name="T6" fmla="*/ 39 w 39"/>
                <a:gd name="T7" fmla="*/ 18 h 18"/>
                <a:gd name="T8" fmla="*/ 31 w 39"/>
                <a:gd name="T9" fmla="*/ 13 h 18"/>
                <a:gd name="T10" fmla="*/ 23 w 39"/>
                <a:gd name="T11" fmla="*/ 11 h 18"/>
                <a:gd name="T12" fmla="*/ 11 w 39"/>
                <a:gd name="T13" fmla="*/ 0 h 18"/>
                <a:gd name="T14" fmla="*/ 1 w 39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18">
                  <a:moveTo>
                    <a:pt x="0" y="1"/>
                  </a:moveTo>
                  <a:cubicBezTo>
                    <a:pt x="6" y="5"/>
                    <a:pt x="11" y="11"/>
                    <a:pt x="17" y="14"/>
                  </a:cubicBezTo>
                  <a:cubicBezTo>
                    <a:pt x="21" y="17"/>
                    <a:pt x="24" y="16"/>
                    <a:pt x="28" y="16"/>
                  </a:cubicBezTo>
                  <a:cubicBezTo>
                    <a:pt x="32" y="16"/>
                    <a:pt x="36" y="18"/>
                    <a:pt x="39" y="18"/>
                  </a:cubicBezTo>
                  <a:cubicBezTo>
                    <a:pt x="36" y="17"/>
                    <a:pt x="34" y="14"/>
                    <a:pt x="31" y="13"/>
                  </a:cubicBezTo>
                  <a:cubicBezTo>
                    <a:pt x="29" y="12"/>
                    <a:pt x="26" y="12"/>
                    <a:pt x="23" y="11"/>
                  </a:cubicBezTo>
                  <a:cubicBezTo>
                    <a:pt x="17" y="9"/>
                    <a:pt x="14" y="5"/>
                    <a:pt x="11" y="0"/>
                  </a:cubicBezTo>
                  <a:cubicBezTo>
                    <a:pt x="8" y="2"/>
                    <a:pt x="4" y="1"/>
                    <a:pt x="1" y="0"/>
                  </a:cubicBezTo>
                </a:path>
              </a:pathLst>
            </a:custGeom>
            <a:solidFill>
              <a:srgbClr val="ED9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590" name="Freeform 482"/>
            <p:cNvSpPr>
              <a:spLocks/>
            </p:cNvSpPr>
            <p:nvPr/>
          </p:nvSpPr>
          <p:spPr bwMode="auto">
            <a:xfrm>
              <a:off x="2557" y="3137"/>
              <a:ext cx="83" cy="59"/>
            </a:xfrm>
            <a:custGeom>
              <a:avLst/>
              <a:gdLst>
                <a:gd name="T0" fmla="*/ 0 w 37"/>
                <a:gd name="T1" fmla="*/ 0 h 26"/>
                <a:gd name="T2" fmla="*/ 8 w 37"/>
                <a:gd name="T3" fmla="*/ 10 h 26"/>
                <a:gd name="T4" fmla="*/ 16 w 37"/>
                <a:gd name="T5" fmla="*/ 18 h 26"/>
                <a:gd name="T6" fmla="*/ 25 w 37"/>
                <a:gd name="T7" fmla="*/ 23 h 26"/>
                <a:gd name="T8" fmla="*/ 37 w 37"/>
                <a:gd name="T9" fmla="*/ 26 h 26"/>
                <a:gd name="T10" fmla="*/ 23 w 37"/>
                <a:gd name="T11" fmla="*/ 14 h 26"/>
                <a:gd name="T12" fmla="*/ 10 w 37"/>
                <a:gd name="T13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6">
                  <a:moveTo>
                    <a:pt x="0" y="0"/>
                  </a:moveTo>
                  <a:cubicBezTo>
                    <a:pt x="4" y="2"/>
                    <a:pt x="6" y="6"/>
                    <a:pt x="8" y="10"/>
                  </a:cubicBezTo>
                  <a:cubicBezTo>
                    <a:pt x="10" y="15"/>
                    <a:pt x="11" y="16"/>
                    <a:pt x="16" y="18"/>
                  </a:cubicBezTo>
                  <a:cubicBezTo>
                    <a:pt x="19" y="20"/>
                    <a:pt x="21" y="22"/>
                    <a:pt x="25" y="23"/>
                  </a:cubicBezTo>
                  <a:cubicBezTo>
                    <a:pt x="30" y="24"/>
                    <a:pt x="33" y="24"/>
                    <a:pt x="37" y="26"/>
                  </a:cubicBezTo>
                  <a:cubicBezTo>
                    <a:pt x="33" y="25"/>
                    <a:pt x="22" y="20"/>
                    <a:pt x="23" y="14"/>
                  </a:cubicBezTo>
                  <a:cubicBezTo>
                    <a:pt x="17" y="15"/>
                    <a:pt x="14" y="5"/>
                    <a:pt x="10" y="3"/>
                  </a:cubicBezTo>
                </a:path>
              </a:pathLst>
            </a:custGeom>
            <a:solidFill>
              <a:srgbClr val="ED9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591" name="Freeform 483"/>
            <p:cNvSpPr>
              <a:spLocks/>
            </p:cNvSpPr>
            <p:nvPr/>
          </p:nvSpPr>
          <p:spPr bwMode="auto">
            <a:xfrm>
              <a:off x="2658" y="3133"/>
              <a:ext cx="74" cy="36"/>
            </a:xfrm>
            <a:custGeom>
              <a:avLst/>
              <a:gdLst>
                <a:gd name="T0" fmla="*/ 0 w 33"/>
                <a:gd name="T1" fmla="*/ 0 h 16"/>
                <a:gd name="T2" fmla="*/ 19 w 33"/>
                <a:gd name="T3" fmla="*/ 3 h 16"/>
                <a:gd name="T4" fmla="*/ 24 w 33"/>
                <a:gd name="T5" fmla="*/ 8 h 16"/>
                <a:gd name="T6" fmla="*/ 33 w 33"/>
                <a:gd name="T7" fmla="*/ 14 h 16"/>
                <a:gd name="T8" fmla="*/ 17 w 33"/>
                <a:gd name="T9" fmla="*/ 10 h 16"/>
                <a:gd name="T10" fmla="*/ 2 w 33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16">
                  <a:moveTo>
                    <a:pt x="0" y="0"/>
                  </a:moveTo>
                  <a:cubicBezTo>
                    <a:pt x="6" y="3"/>
                    <a:pt x="13" y="0"/>
                    <a:pt x="19" y="3"/>
                  </a:cubicBezTo>
                  <a:cubicBezTo>
                    <a:pt x="21" y="4"/>
                    <a:pt x="22" y="7"/>
                    <a:pt x="24" y="8"/>
                  </a:cubicBezTo>
                  <a:cubicBezTo>
                    <a:pt x="27" y="10"/>
                    <a:pt x="30" y="12"/>
                    <a:pt x="33" y="14"/>
                  </a:cubicBezTo>
                  <a:cubicBezTo>
                    <a:pt x="26" y="16"/>
                    <a:pt x="22" y="15"/>
                    <a:pt x="17" y="10"/>
                  </a:cubicBezTo>
                  <a:cubicBezTo>
                    <a:pt x="12" y="5"/>
                    <a:pt x="6" y="6"/>
                    <a:pt x="2" y="1"/>
                  </a:cubicBezTo>
                </a:path>
              </a:pathLst>
            </a:custGeom>
            <a:solidFill>
              <a:srgbClr val="ED9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592" name="Freeform 484"/>
            <p:cNvSpPr>
              <a:spLocks/>
            </p:cNvSpPr>
            <p:nvPr/>
          </p:nvSpPr>
          <p:spPr bwMode="auto">
            <a:xfrm>
              <a:off x="2791" y="3122"/>
              <a:ext cx="83" cy="78"/>
            </a:xfrm>
            <a:custGeom>
              <a:avLst/>
              <a:gdLst>
                <a:gd name="T0" fmla="*/ 12 w 37"/>
                <a:gd name="T1" fmla="*/ 21 h 35"/>
                <a:gd name="T2" fmla="*/ 22 w 37"/>
                <a:gd name="T3" fmla="*/ 33 h 35"/>
                <a:gd name="T4" fmla="*/ 36 w 37"/>
                <a:gd name="T5" fmla="*/ 32 h 35"/>
                <a:gd name="T6" fmla="*/ 37 w 37"/>
                <a:gd name="T7" fmla="*/ 33 h 35"/>
                <a:gd name="T8" fmla="*/ 37 w 37"/>
                <a:gd name="T9" fmla="*/ 33 h 35"/>
                <a:gd name="T10" fmla="*/ 29 w 37"/>
                <a:gd name="T11" fmla="*/ 31 h 35"/>
                <a:gd name="T12" fmla="*/ 20 w 37"/>
                <a:gd name="T13" fmla="*/ 25 h 35"/>
                <a:gd name="T14" fmla="*/ 27 w 37"/>
                <a:gd name="T15" fmla="*/ 14 h 35"/>
                <a:gd name="T16" fmla="*/ 12 w 37"/>
                <a:gd name="T17" fmla="*/ 9 h 35"/>
                <a:gd name="T18" fmla="*/ 1 w 37"/>
                <a:gd name="T19" fmla="*/ 1 h 35"/>
                <a:gd name="T20" fmla="*/ 9 w 37"/>
                <a:gd name="T21" fmla="*/ 6 h 35"/>
                <a:gd name="T22" fmla="*/ 13 w 37"/>
                <a:gd name="T23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35">
                  <a:moveTo>
                    <a:pt x="12" y="21"/>
                  </a:moveTo>
                  <a:cubicBezTo>
                    <a:pt x="15" y="25"/>
                    <a:pt x="17" y="32"/>
                    <a:pt x="22" y="33"/>
                  </a:cubicBezTo>
                  <a:cubicBezTo>
                    <a:pt x="27" y="35"/>
                    <a:pt x="31" y="31"/>
                    <a:pt x="36" y="32"/>
                  </a:cubicBezTo>
                  <a:cubicBezTo>
                    <a:pt x="36" y="32"/>
                    <a:pt x="37" y="33"/>
                    <a:pt x="37" y="33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5" y="30"/>
                    <a:pt x="32" y="32"/>
                    <a:pt x="29" y="31"/>
                  </a:cubicBezTo>
                  <a:cubicBezTo>
                    <a:pt x="26" y="31"/>
                    <a:pt x="22" y="28"/>
                    <a:pt x="20" y="25"/>
                  </a:cubicBezTo>
                  <a:cubicBezTo>
                    <a:pt x="13" y="17"/>
                    <a:pt x="24" y="19"/>
                    <a:pt x="27" y="14"/>
                  </a:cubicBezTo>
                  <a:cubicBezTo>
                    <a:pt x="22" y="12"/>
                    <a:pt x="17" y="12"/>
                    <a:pt x="12" y="9"/>
                  </a:cubicBezTo>
                  <a:cubicBezTo>
                    <a:pt x="8" y="7"/>
                    <a:pt x="6" y="0"/>
                    <a:pt x="1" y="1"/>
                  </a:cubicBezTo>
                  <a:cubicBezTo>
                    <a:pt x="0" y="5"/>
                    <a:pt x="6" y="4"/>
                    <a:pt x="9" y="6"/>
                  </a:cubicBezTo>
                  <a:cubicBezTo>
                    <a:pt x="12" y="9"/>
                    <a:pt x="10" y="13"/>
                    <a:pt x="13" y="16"/>
                  </a:cubicBezTo>
                </a:path>
              </a:pathLst>
            </a:custGeom>
            <a:solidFill>
              <a:srgbClr val="ED9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593" name="Freeform 485"/>
            <p:cNvSpPr>
              <a:spLocks/>
            </p:cNvSpPr>
            <p:nvPr/>
          </p:nvSpPr>
          <p:spPr bwMode="auto">
            <a:xfrm>
              <a:off x="3001" y="3189"/>
              <a:ext cx="61" cy="85"/>
            </a:xfrm>
            <a:custGeom>
              <a:avLst/>
              <a:gdLst>
                <a:gd name="T0" fmla="*/ 1 w 27"/>
                <a:gd name="T1" fmla="*/ 0 h 38"/>
                <a:gd name="T2" fmla="*/ 16 w 27"/>
                <a:gd name="T3" fmla="*/ 3 h 38"/>
                <a:gd name="T4" fmla="*/ 26 w 27"/>
                <a:gd name="T5" fmla="*/ 8 h 38"/>
                <a:gd name="T6" fmla="*/ 22 w 27"/>
                <a:gd name="T7" fmla="*/ 20 h 38"/>
                <a:gd name="T8" fmla="*/ 25 w 27"/>
                <a:gd name="T9" fmla="*/ 33 h 38"/>
                <a:gd name="T10" fmla="*/ 15 w 27"/>
                <a:gd name="T11" fmla="*/ 37 h 38"/>
                <a:gd name="T12" fmla="*/ 0 w 27"/>
                <a:gd name="T13" fmla="*/ 36 h 38"/>
                <a:gd name="T14" fmla="*/ 18 w 27"/>
                <a:gd name="T15" fmla="*/ 34 h 38"/>
                <a:gd name="T16" fmla="*/ 18 w 27"/>
                <a:gd name="T17" fmla="*/ 19 h 38"/>
                <a:gd name="T18" fmla="*/ 8 w 27"/>
                <a:gd name="T19" fmla="*/ 22 h 38"/>
                <a:gd name="T20" fmla="*/ 15 w 27"/>
                <a:gd name="T21" fmla="*/ 10 h 38"/>
                <a:gd name="T22" fmla="*/ 3 w 27"/>
                <a:gd name="T23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" h="38">
                  <a:moveTo>
                    <a:pt x="1" y="0"/>
                  </a:moveTo>
                  <a:cubicBezTo>
                    <a:pt x="7" y="0"/>
                    <a:pt x="11" y="1"/>
                    <a:pt x="16" y="3"/>
                  </a:cubicBezTo>
                  <a:cubicBezTo>
                    <a:pt x="19" y="5"/>
                    <a:pt x="22" y="9"/>
                    <a:pt x="26" y="8"/>
                  </a:cubicBezTo>
                  <a:cubicBezTo>
                    <a:pt x="25" y="12"/>
                    <a:pt x="22" y="16"/>
                    <a:pt x="22" y="20"/>
                  </a:cubicBezTo>
                  <a:cubicBezTo>
                    <a:pt x="23" y="25"/>
                    <a:pt x="27" y="28"/>
                    <a:pt x="25" y="33"/>
                  </a:cubicBezTo>
                  <a:cubicBezTo>
                    <a:pt x="23" y="37"/>
                    <a:pt x="19" y="38"/>
                    <a:pt x="15" y="37"/>
                  </a:cubicBezTo>
                  <a:cubicBezTo>
                    <a:pt x="10" y="37"/>
                    <a:pt x="6" y="36"/>
                    <a:pt x="0" y="36"/>
                  </a:cubicBezTo>
                  <a:cubicBezTo>
                    <a:pt x="4" y="31"/>
                    <a:pt x="13" y="35"/>
                    <a:pt x="18" y="34"/>
                  </a:cubicBezTo>
                  <a:cubicBezTo>
                    <a:pt x="24" y="32"/>
                    <a:pt x="22" y="23"/>
                    <a:pt x="18" y="19"/>
                  </a:cubicBezTo>
                  <a:cubicBezTo>
                    <a:pt x="15" y="20"/>
                    <a:pt x="11" y="21"/>
                    <a:pt x="8" y="22"/>
                  </a:cubicBezTo>
                  <a:cubicBezTo>
                    <a:pt x="10" y="20"/>
                    <a:pt x="17" y="14"/>
                    <a:pt x="15" y="10"/>
                  </a:cubicBezTo>
                  <a:cubicBezTo>
                    <a:pt x="14" y="8"/>
                    <a:pt x="6" y="1"/>
                    <a:pt x="3" y="1"/>
                  </a:cubicBezTo>
                </a:path>
              </a:pathLst>
            </a:custGeom>
            <a:solidFill>
              <a:srgbClr val="ED9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594" name="Freeform 486"/>
            <p:cNvSpPr>
              <a:spLocks/>
            </p:cNvSpPr>
            <p:nvPr/>
          </p:nvSpPr>
          <p:spPr bwMode="auto">
            <a:xfrm>
              <a:off x="2925" y="3288"/>
              <a:ext cx="90" cy="76"/>
            </a:xfrm>
            <a:custGeom>
              <a:avLst/>
              <a:gdLst>
                <a:gd name="T0" fmla="*/ 29 w 40"/>
                <a:gd name="T1" fmla="*/ 2 h 34"/>
                <a:gd name="T2" fmla="*/ 31 w 40"/>
                <a:gd name="T3" fmla="*/ 16 h 34"/>
                <a:gd name="T4" fmla="*/ 23 w 40"/>
                <a:gd name="T5" fmla="*/ 19 h 34"/>
                <a:gd name="T6" fmla="*/ 26 w 40"/>
                <a:gd name="T7" fmla="*/ 25 h 34"/>
                <a:gd name="T8" fmla="*/ 16 w 40"/>
                <a:gd name="T9" fmla="*/ 31 h 34"/>
                <a:gd name="T10" fmla="*/ 0 w 40"/>
                <a:gd name="T11" fmla="*/ 27 h 34"/>
                <a:gd name="T12" fmla="*/ 14 w 40"/>
                <a:gd name="T13" fmla="*/ 30 h 34"/>
                <a:gd name="T14" fmla="*/ 20 w 40"/>
                <a:gd name="T15" fmla="*/ 22 h 34"/>
                <a:gd name="T16" fmla="*/ 11 w 40"/>
                <a:gd name="T17" fmla="*/ 16 h 34"/>
                <a:gd name="T18" fmla="*/ 14 w 40"/>
                <a:gd name="T19" fmla="*/ 6 h 34"/>
                <a:gd name="T20" fmla="*/ 24 w 40"/>
                <a:gd name="T21" fmla="*/ 13 h 34"/>
                <a:gd name="T22" fmla="*/ 28 w 40"/>
                <a:gd name="T2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34">
                  <a:moveTo>
                    <a:pt x="29" y="2"/>
                  </a:moveTo>
                  <a:cubicBezTo>
                    <a:pt x="30" y="7"/>
                    <a:pt x="40" y="14"/>
                    <a:pt x="31" y="16"/>
                  </a:cubicBezTo>
                  <a:cubicBezTo>
                    <a:pt x="28" y="17"/>
                    <a:pt x="25" y="15"/>
                    <a:pt x="23" y="19"/>
                  </a:cubicBezTo>
                  <a:cubicBezTo>
                    <a:pt x="21" y="23"/>
                    <a:pt x="25" y="23"/>
                    <a:pt x="26" y="25"/>
                  </a:cubicBezTo>
                  <a:cubicBezTo>
                    <a:pt x="33" y="34"/>
                    <a:pt x="21" y="31"/>
                    <a:pt x="16" y="31"/>
                  </a:cubicBezTo>
                  <a:cubicBezTo>
                    <a:pt x="11" y="30"/>
                    <a:pt x="1" y="33"/>
                    <a:pt x="0" y="27"/>
                  </a:cubicBezTo>
                  <a:cubicBezTo>
                    <a:pt x="3" y="31"/>
                    <a:pt x="10" y="31"/>
                    <a:pt x="14" y="30"/>
                  </a:cubicBezTo>
                  <a:cubicBezTo>
                    <a:pt x="22" y="30"/>
                    <a:pt x="22" y="28"/>
                    <a:pt x="20" y="22"/>
                  </a:cubicBezTo>
                  <a:cubicBezTo>
                    <a:pt x="17" y="17"/>
                    <a:pt x="16" y="19"/>
                    <a:pt x="11" y="16"/>
                  </a:cubicBezTo>
                  <a:cubicBezTo>
                    <a:pt x="6" y="13"/>
                    <a:pt x="11" y="10"/>
                    <a:pt x="14" y="6"/>
                  </a:cubicBezTo>
                  <a:cubicBezTo>
                    <a:pt x="9" y="15"/>
                    <a:pt x="19" y="15"/>
                    <a:pt x="24" y="13"/>
                  </a:cubicBezTo>
                  <a:cubicBezTo>
                    <a:pt x="33" y="11"/>
                    <a:pt x="28" y="8"/>
                    <a:pt x="28" y="0"/>
                  </a:cubicBezTo>
                </a:path>
              </a:pathLst>
            </a:custGeom>
            <a:solidFill>
              <a:srgbClr val="ED9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595" name="Freeform 487"/>
            <p:cNvSpPr>
              <a:spLocks/>
            </p:cNvSpPr>
            <p:nvPr/>
          </p:nvSpPr>
          <p:spPr bwMode="auto">
            <a:xfrm>
              <a:off x="2808" y="3297"/>
              <a:ext cx="66" cy="71"/>
            </a:xfrm>
            <a:custGeom>
              <a:avLst/>
              <a:gdLst>
                <a:gd name="T0" fmla="*/ 10 w 29"/>
                <a:gd name="T1" fmla="*/ 9 h 32"/>
                <a:gd name="T2" fmla="*/ 18 w 29"/>
                <a:gd name="T3" fmla="*/ 21 h 32"/>
                <a:gd name="T4" fmla="*/ 24 w 29"/>
                <a:gd name="T5" fmla="*/ 32 h 32"/>
                <a:gd name="T6" fmla="*/ 29 w 29"/>
                <a:gd name="T7" fmla="*/ 23 h 32"/>
                <a:gd name="T8" fmla="*/ 22 w 29"/>
                <a:gd name="T9" fmla="*/ 18 h 32"/>
                <a:gd name="T10" fmla="*/ 16 w 29"/>
                <a:gd name="T11" fmla="*/ 12 h 32"/>
                <a:gd name="T12" fmla="*/ 0 w 29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2">
                  <a:moveTo>
                    <a:pt x="10" y="9"/>
                  </a:moveTo>
                  <a:cubicBezTo>
                    <a:pt x="11" y="14"/>
                    <a:pt x="16" y="17"/>
                    <a:pt x="18" y="21"/>
                  </a:cubicBezTo>
                  <a:cubicBezTo>
                    <a:pt x="21" y="25"/>
                    <a:pt x="23" y="28"/>
                    <a:pt x="24" y="32"/>
                  </a:cubicBezTo>
                  <a:cubicBezTo>
                    <a:pt x="29" y="31"/>
                    <a:pt x="28" y="27"/>
                    <a:pt x="29" y="23"/>
                  </a:cubicBezTo>
                  <a:cubicBezTo>
                    <a:pt x="26" y="28"/>
                    <a:pt x="23" y="21"/>
                    <a:pt x="22" y="18"/>
                  </a:cubicBezTo>
                  <a:cubicBezTo>
                    <a:pt x="21" y="12"/>
                    <a:pt x="22" y="13"/>
                    <a:pt x="16" y="12"/>
                  </a:cubicBezTo>
                  <a:cubicBezTo>
                    <a:pt x="9" y="10"/>
                    <a:pt x="6" y="2"/>
                    <a:pt x="0" y="0"/>
                  </a:cubicBezTo>
                </a:path>
              </a:pathLst>
            </a:custGeom>
            <a:solidFill>
              <a:srgbClr val="ED9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596" name="Freeform 488"/>
            <p:cNvSpPr>
              <a:spLocks/>
            </p:cNvSpPr>
            <p:nvPr/>
          </p:nvSpPr>
          <p:spPr bwMode="auto">
            <a:xfrm>
              <a:off x="2723" y="3297"/>
              <a:ext cx="52" cy="74"/>
            </a:xfrm>
            <a:custGeom>
              <a:avLst/>
              <a:gdLst>
                <a:gd name="T0" fmla="*/ 5 w 23"/>
                <a:gd name="T1" fmla="*/ 0 h 33"/>
                <a:gd name="T2" fmla="*/ 18 w 23"/>
                <a:gd name="T3" fmla="*/ 14 h 33"/>
                <a:gd name="T4" fmla="*/ 10 w 23"/>
                <a:gd name="T5" fmla="*/ 23 h 33"/>
                <a:gd name="T6" fmla="*/ 18 w 23"/>
                <a:gd name="T7" fmla="*/ 31 h 33"/>
                <a:gd name="T8" fmla="*/ 9 w 23"/>
                <a:gd name="T9" fmla="*/ 23 h 33"/>
                <a:gd name="T10" fmla="*/ 14 w 23"/>
                <a:gd name="T11" fmla="*/ 14 h 33"/>
                <a:gd name="T12" fmla="*/ 5 w 23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33">
                  <a:moveTo>
                    <a:pt x="5" y="0"/>
                  </a:moveTo>
                  <a:cubicBezTo>
                    <a:pt x="11" y="2"/>
                    <a:pt x="23" y="6"/>
                    <a:pt x="18" y="14"/>
                  </a:cubicBezTo>
                  <a:cubicBezTo>
                    <a:pt x="16" y="17"/>
                    <a:pt x="10" y="18"/>
                    <a:pt x="10" y="23"/>
                  </a:cubicBezTo>
                  <a:cubicBezTo>
                    <a:pt x="11" y="27"/>
                    <a:pt x="16" y="28"/>
                    <a:pt x="18" y="31"/>
                  </a:cubicBezTo>
                  <a:cubicBezTo>
                    <a:pt x="13" y="33"/>
                    <a:pt x="10" y="27"/>
                    <a:pt x="9" y="23"/>
                  </a:cubicBezTo>
                  <a:cubicBezTo>
                    <a:pt x="7" y="16"/>
                    <a:pt x="11" y="19"/>
                    <a:pt x="14" y="14"/>
                  </a:cubicBezTo>
                  <a:cubicBezTo>
                    <a:pt x="17" y="6"/>
                    <a:pt x="0" y="4"/>
                    <a:pt x="5" y="0"/>
                  </a:cubicBezTo>
                </a:path>
              </a:pathLst>
            </a:custGeom>
            <a:solidFill>
              <a:srgbClr val="ED9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597" name="Freeform 489"/>
            <p:cNvSpPr>
              <a:spLocks/>
            </p:cNvSpPr>
            <p:nvPr/>
          </p:nvSpPr>
          <p:spPr bwMode="auto">
            <a:xfrm>
              <a:off x="2844" y="3613"/>
              <a:ext cx="173" cy="52"/>
            </a:xfrm>
            <a:custGeom>
              <a:avLst/>
              <a:gdLst>
                <a:gd name="T0" fmla="*/ 0 w 77"/>
                <a:gd name="T1" fmla="*/ 22 h 23"/>
                <a:gd name="T2" fmla="*/ 4 w 77"/>
                <a:gd name="T3" fmla="*/ 23 h 23"/>
                <a:gd name="T4" fmla="*/ 11 w 77"/>
                <a:gd name="T5" fmla="*/ 23 h 23"/>
                <a:gd name="T6" fmla="*/ 23 w 77"/>
                <a:gd name="T7" fmla="*/ 20 h 23"/>
                <a:gd name="T8" fmla="*/ 45 w 77"/>
                <a:gd name="T9" fmla="*/ 16 h 23"/>
                <a:gd name="T10" fmla="*/ 66 w 77"/>
                <a:gd name="T11" fmla="*/ 21 h 23"/>
                <a:gd name="T12" fmla="*/ 75 w 77"/>
                <a:gd name="T13" fmla="*/ 1 h 23"/>
                <a:gd name="T14" fmla="*/ 66 w 77"/>
                <a:gd name="T15" fmla="*/ 15 h 23"/>
                <a:gd name="T16" fmla="*/ 58 w 77"/>
                <a:gd name="T17" fmla="*/ 14 h 23"/>
                <a:gd name="T18" fmla="*/ 49 w 77"/>
                <a:gd name="T1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23">
                  <a:moveTo>
                    <a:pt x="0" y="22"/>
                  </a:moveTo>
                  <a:cubicBezTo>
                    <a:pt x="2" y="21"/>
                    <a:pt x="2" y="23"/>
                    <a:pt x="4" y="23"/>
                  </a:cubicBezTo>
                  <a:cubicBezTo>
                    <a:pt x="7" y="23"/>
                    <a:pt x="8" y="23"/>
                    <a:pt x="11" y="23"/>
                  </a:cubicBezTo>
                  <a:cubicBezTo>
                    <a:pt x="15" y="22"/>
                    <a:pt x="19" y="21"/>
                    <a:pt x="23" y="20"/>
                  </a:cubicBezTo>
                  <a:cubicBezTo>
                    <a:pt x="30" y="19"/>
                    <a:pt x="38" y="16"/>
                    <a:pt x="45" y="16"/>
                  </a:cubicBezTo>
                  <a:cubicBezTo>
                    <a:pt x="52" y="17"/>
                    <a:pt x="59" y="23"/>
                    <a:pt x="66" y="21"/>
                  </a:cubicBezTo>
                  <a:cubicBezTo>
                    <a:pt x="77" y="19"/>
                    <a:pt x="72" y="8"/>
                    <a:pt x="75" y="1"/>
                  </a:cubicBezTo>
                  <a:cubicBezTo>
                    <a:pt x="67" y="0"/>
                    <a:pt x="71" y="12"/>
                    <a:pt x="66" y="15"/>
                  </a:cubicBezTo>
                  <a:cubicBezTo>
                    <a:pt x="63" y="18"/>
                    <a:pt x="61" y="15"/>
                    <a:pt x="58" y="14"/>
                  </a:cubicBezTo>
                  <a:cubicBezTo>
                    <a:pt x="55" y="13"/>
                    <a:pt x="53" y="13"/>
                    <a:pt x="49" y="14"/>
                  </a:cubicBezTo>
                </a:path>
              </a:pathLst>
            </a:custGeom>
            <a:solidFill>
              <a:srgbClr val="ED9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598" name="Freeform 490"/>
            <p:cNvSpPr>
              <a:spLocks/>
            </p:cNvSpPr>
            <p:nvPr/>
          </p:nvSpPr>
          <p:spPr bwMode="auto">
            <a:xfrm>
              <a:off x="3028" y="3550"/>
              <a:ext cx="34" cy="81"/>
            </a:xfrm>
            <a:custGeom>
              <a:avLst/>
              <a:gdLst>
                <a:gd name="T0" fmla="*/ 0 w 15"/>
                <a:gd name="T1" fmla="*/ 35 h 36"/>
                <a:gd name="T2" fmla="*/ 12 w 15"/>
                <a:gd name="T3" fmla="*/ 33 h 36"/>
                <a:gd name="T4" fmla="*/ 13 w 15"/>
                <a:gd name="T5" fmla="*/ 21 h 36"/>
                <a:gd name="T6" fmla="*/ 14 w 15"/>
                <a:gd name="T7" fmla="*/ 0 h 36"/>
                <a:gd name="T8" fmla="*/ 5 w 15"/>
                <a:gd name="T9" fmla="*/ 5 h 36"/>
                <a:gd name="T10" fmla="*/ 7 w 15"/>
                <a:gd name="T11" fmla="*/ 13 h 36"/>
                <a:gd name="T12" fmla="*/ 11 w 15"/>
                <a:gd name="T13" fmla="*/ 23 h 36"/>
                <a:gd name="T14" fmla="*/ 4 w 15"/>
                <a:gd name="T15" fmla="*/ 3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36">
                  <a:moveTo>
                    <a:pt x="0" y="35"/>
                  </a:moveTo>
                  <a:cubicBezTo>
                    <a:pt x="4" y="34"/>
                    <a:pt x="9" y="36"/>
                    <a:pt x="12" y="33"/>
                  </a:cubicBezTo>
                  <a:cubicBezTo>
                    <a:pt x="15" y="31"/>
                    <a:pt x="15" y="24"/>
                    <a:pt x="13" y="21"/>
                  </a:cubicBezTo>
                  <a:cubicBezTo>
                    <a:pt x="10" y="12"/>
                    <a:pt x="5" y="8"/>
                    <a:pt x="14" y="0"/>
                  </a:cubicBezTo>
                  <a:cubicBezTo>
                    <a:pt x="11" y="1"/>
                    <a:pt x="6" y="3"/>
                    <a:pt x="5" y="5"/>
                  </a:cubicBezTo>
                  <a:cubicBezTo>
                    <a:pt x="3" y="8"/>
                    <a:pt x="5" y="11"/>
                    <a:pt x="7" y="13"/>
                  </a:cubicBezTo>
                  <a:cubicBezTo>
                    <a:pt x="8" y="15"/>
                    <a:pt x="11" y="20"/>
                    <a:pt x="11" y="23"/>
                  </a:cubicBezTo>
                  <a:cubicBezTo>
                    <a:pt x="10" y="26"/>
                    <a:pt x="5" y="28"/>
                    <a:pt x="4" y="31"/>
                  </a:cubicBezTo>
                </a:path>
              </a:pathLst>
            </a:custGeom>
            <a:solidFill>
              <a:srgbClr val="ED9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599" name="Freeform 491"/>
            <p:cNvSpPr>
              <a:spLocks/>
            </p:cNvSpPr>
            <p:nvPr/>
          </p:nvSpPr>
          <p:spPr bwMode="auto">
            <a:xfrm>
              <a:off x="2961" y="3559"/>
              <a:ext cx="40" cy="34"/>
            </a:xfrm>
            <a:custGeom>
              <a:avLst/>
              <a:gdLst>
                <a:gd name="T0" fmla="*/ 10 w 18"/>
                <a:gd name="T1" fmla="*/ 0 h 15"/>
                <a:gd name="T2" fmla="*/ 13 w 18"/>
                <a:gd name="T3" fmla="*/ 10 h 15"/>
                <a:gd name="T4" fmla="*/ 0 w 18"/>
                <a:gd name="T5" fmla="*/ 15 h 15"/>
                <a:gd name="T6" fmla="*/ 14 w 18"/>
                <a:gd name="T7" fmla="*/ 12 h 15"/>
                <a:gd name="T8" fmla="*/ 14 w 18"/>
                <a:gd name="T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5">
                  <a:moveTo>
                    <a:pt x="10" y="0"/>
                  </a:moveTo>
                  <a:cubicBezTo>
                    <a:pt x="7" y="2"/>
                    <a:pt x="15" y="7"/>
                    <a:pt x="13" y="10"/>
                  </a:cubicBezTo>
                  <a:cubicBezTo>
                    <a:pt x="11" y="13"/>
                    <a:pt x="3" y="13"/>
                    <a:pt x="0" y="15"/>
                  </a:cubicBezTo>
                  <a:cubicBezTo>
                    <a:pt x="4" y="14"/>
                    <a:pt x="10" y="14"/>
                    <a:pt x="14" y="12"/>
                  </a:cubicBezTo>
                  <a:cubicBezTo>
                    <a:pt x="18" y="10"/>
                    <a:pt x="16" y="6"/>
                    <a:pt x="14" y="3"/>
                  </a:cubicBezTo>
                </a:path>
              </a:pathLst>
            </a:custGeom>
            <a:solidFill>
              <a:srgbClr val="ED9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600" name="Freeform 492"/>
            <p:cNvSpPr>
              <a:spLocks/>
            </p:cNvSpPr>
            <p:nvPr/>
          </p:nvSpPr>
          <p:spPr bwMode="auto">
            <a:xfrm>
              <a:off x="2797" y="3599"/>
              <a:ext cx="47" cy="34"/>
            </a:xfrm>
            <a:custGeom>
              <a:avLst/>
              <a:gdLst>
                <a:gd name="T0" fmla="*/ 0 w 21"/>
                <a:gd name="T1" fmla="*/ 3 h 15"/>
                <a:gd name="T2" fmla="*/ 5 w 21"/>
                <a:gd name="T3" fmla="*/ 6 h 15"/>
                <a:gd name="T4" fmla="*/ 10 w 21"/>
                <a:gd name="T5" fmla="*/ 12 h 15"/>
                <a:gd name="T6" fmla="*/ 15 w 21"/>
                <a:gd name="T7" fmla="*/ 13 h 15"/>
                <a:gd name="T8" fmla="*/ 21 w 21"/>
                <a:gd name="T9" fmla="*/ 12 h 15"/>
                <a:gd name="T10" fmla="*/ 4 w 21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5">
                  <a:moveTo>
                    <a:pt x="0" y="3"/>
                  </a:moveTo>
                  <a:cubicBezTo>
                    <a:pt x="1" y="5"/>
                    <a:pt x="4" y="5"/>
                    <a:pt x="5" y="6"/>
                  </a:cubicBezTo>
                  <a:cubicBezTo>
                    <a:pt x="8" y="8"/>
                    <a:pt x="8" y="10"/>
                    <a:pt x="10" y="12"/>
                  </a:cubicBezTo>
                  <a:cubicBezTo>
                    <a:pt x="13" y="15"/>
                    <a:pt x="11" y="14"/>
                    <a:pt x="15" y="13"/>
                  </a:cubicBezTo>
                  <a:cubicBezTo>
                    <a:pt x="17" y="13"/>
                    <a:pt x="19" y="13"/>
                    <a:pt x="21" y="12"/>
                  </a:cubicBezTo>
                  <a:cubicBezTo>
                    <a:pt x="21" y="4"/>
                    <a:pt x="4" y="7"/>
                    <a:pt x="4" y="0"/>
                  </a:cubicBezTo>
                </a:path>
              </a:pathLst>
            </a:custGeom>
            <a:solidFill>
              <a:srgbClr val="ED9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601" name="Freeform 493"/>
            <p:cNvSpPr>
              <a:spLocks/>
            </p:cNvSpPr>
            <p:nvPr/>
          </p:nvSpPr>
          <p:spPr bwMode="auto">
            <a:xfrm>
              <a:off x="2387" y="3456"/>
              <a:ext cx="413" cy="179"/>
            </a:xfrm>
            <a:custGeom>
              <a:avLst/>
              <a:gdLst>
                <a:gd name="T0" fmla="*/ 96 w 184"/>
                <a:gd name="T1" fmla="*/ 60 h 80"/>
                <a:gd name="T2" fmla="*/ 122 w 184"/>
                <a:gd name="T3" fmla="*/ 69 h 80"/>
                <a:gd name="T4" fmla="*/ 145 w 184"/>
                <a:gd name="T5" fmla="*/ 74 h 80"/>
                <a:gd name="T6" fmla="*/ 166 w 184"/>
                <a:gd name="T7" fmla="*/ 80 h 80"/>
                <a:gd name="T8" fmla="*/ 175 w 184"/>
                <a:gd name="T9" fmla="*/ 78 h 80"/>
                <a:gd name="T10" fmla="*/ 184 w 184"/>
                <a:gd name="T11" fmla="*/ 74 h 80"/>
                <a:gd name="T12" fmla="*/ 163 w 184"/>
                <a:gd name="T13" fmla="*/ 63 h 80"/>
                <a:gd name="T14" fmla="*/ 164 w 184"/>
                <a:gd name="T15" fmla="*/ 72 h 80"/>
                <a:gd name="T16" fmla="*/ 152 w 184"/>
                <a:gd name="T17" fmla="*/ 71 h 80"/>
                <a:gd name="T18" fmla="*/ 132 w 184"/>
                <a:gd name="T19" fmla="*/ 63 h 80"/>
                <a:gd name="T20" fmla="*/ 111 w 184"/>
                <a:gd name="T21" fmla="*/ 62 h 80"/>
                <a:gd name="T22" fmla="*/ 95 w 184"/>
                <a:gd name="T23" fmla="*/ 53 h 80"/>
                <a:gd name="T24" fmla="*/ 92 w 184"/>
                <a:gd name="T25" fmla="*/ 55 h 80"/>
                <a:gd name="T26" fmla="*/ 87 w 184"/>
                <a:gd name="T27" fmla="*/ 43 h 80"/>
                <a:gd name="T28" fmla="*/ 66 w 184"/>
                <a:gd name="T29" fmla="*/ 41 h 80"/>
                <a:gd name="T30" fmla="*/ 58 w 184"/>
                <a:gd name="T31" fmla="*/ 32 h 80"/>
                <a:gd name="T32" fmla="*/ 48 w 184"/>
                <a:gd name="T33" fmla="*/ 26 h 80"/>
                <a:gd name="T34" fmla="*/ 39 w 184"/>
                <a:gd name="T35" fmla="*/ 19 h 80"/>
                <a:gd name="T36" fmla="*/ 39 w 184"/>
                <a:gd name="T37" fmla="*/ 8 h 80"/>
                <a:gd name="T38" fmla="*/ 17 w 184"/>
                <a:gd name="T39" fmla="*/ 7 h 80"/>
                <a:gd name="T40" fmla="*/ 0 w 184"/>
                <a:gd name="T41" fmla="*/ 2 h 80"/>
                <a:gd name="T42" fmla="*/ 27 w 184"/>
                <a:gd name="T43" fmla="*/ 22 h 80"/>
                <a:gd name="T44" fmla="*/ 49 w 184"/>
                <a:gd name="T45" fmla="*/ 36 h 80"/>
                <a:gd name="T46" fmla="*/ 61 w 184"/>
                <a:gd name="T47" fmla="*/ 41 h 80"/>
                <a:gd name="T48" fmla="*/ 74 w 184"/>
                <a:gd name="T49" fmla="*/ 48 h 80"/>
                <a:gd name="T50" fmla="*/ 104 w 184"/>
                <a:gd name="T51" fmla="*/ 6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4" h="80">
                  <a:moveTo>
                    <a:pt x="96" y="60"/>
                  </a:moveTo>
                  <a:cubicBezTo>
                    <a:pt x="101" y="66"/>
                    <a:pt x="115" y="67"/>
                    <a:pt x="122" y="69"/>
                  </a:cubicBezTo>
                  <a:cubicBezTo>
                    <a:pt x="129" y="71"/>
                    <a:pt x="137" y="73"/>
                    <a:pt x="145" y="74"/>
                  </a:cubicBezTo>
                  <a:cubicBezTo>
                    <a:pt x="152" y="76"/>
                    <a:pt x="159" y="79"/>
                    <a:pt x="166" y="80"/>
                  </a:cubicBezTo>
                  <a:cubicBezTo>
                    <a:pt x="170" y="80"/>
                    <a:pt x="173" y="80"/>
                    <a:pt x="175" y="78"/>
                  </a:cubicBezTo>
                  <a:cubicBezTo>
                    <a:pt x="178" y="76"/>
                    <a:pt x="180" y="72"/>
                    <a:pt x="184" y="74"/>
                  </a:cubicBezTo>
                  <a:cubicBezTo>
                    <a:pt x="178" y="67"/>
                    <a:pt x="169" y="69"/>
                    <a:pt x="163" y="63"/>
                  </a:cubicBezTo>
                  <a:cubicBezTo>
                    <a:pt x="164" y="66"/>
                    <a:pt x="167" y="70"/>
                    <a:pt x="164" y="72"/>
                  </a:cubicBezTo>
                  <a:cubicBezTo>
                    <a:pt x="162" y="74"/>
                    <a:pt x="155" y="72"/>
                    <a:pt x="152" y="71"/>
                  </a:cubicBezTo>
                  <a:cubicBezTo>
                    <a:pt x="145" y="69"/>
                    <a:pt x="139" y="64"/>
                    <a:pt x="132" y="63"/>
                  </a:cubicBezTo>
                  <a:cubicBezTo>
                    <a:pt x="125" y="63"/>
                    <a:pt x="118" y="63"/>
                    <a:pt x="111" y="62"/>
                  </a:cubicBezTo>
                  <a:cubicBezTo>
                    <a:pt x="106" y="61"/>
                    <a:pt x="98" y="58"/>
                    <a:pt x="95" y="53"/>
                  </a:cubicBezTo>
                  <a:cubicBezTo>
                    <a:pt x="95" y="53"/>
                    <a:pt x="93" y="54"/>
                    <a:pt x="92" y="55"/>
                  </a:cubicBezTo>
                  <a:cubicBezTo>
                    <a:pt x="89" y="51"/>
                    <a:pt x="91" y="46"/>
                    <a:pt x="87" y="43"/>
                  </a:cubicBezTo>
                  <a:cubicBezTo>
                    <a:pt x="81" y="48"/>
                    <a:pt x="71" y="45"/>
                    <a:pt x="66" y="41"/>
                  </a:cubicBezTo>
                  <a:cubicBezTo>
                    <a:pt x="62" y="39"/>
                    <a:pt x="60" y="35"/>
                    <a:pt x="58" y="32"/>
                  </a:cubicBezTo>
                  <a:cubicBezTo>
                    <a:pt x="55" y="28"/>
                    <a:pt x="52" y="27"/>
                    <a:pt x="48" y="26"/>
                  </a:cubicBezTo>
                  <a:cubicBezTo>
                    <a:pt x="44" y="25"/>
                    <a:pt x="40" y="24"/>
                    <a:pt x="39" y="19"/>
                  </a:cubicBezTo>
                  <a:cubicBezTo>
                    <a:pt x="39" y="13"/>
                    <a:pt x="43" y="13"/>
                    <a:pt x="39" y="8"/>
                  </a:cubicBezTo>
                  <a:cubicBezTo>
                    <a:pt x="32" y="0"/>
                    <a:pt x="26" y="9"/>
                    <a:pt x="17" y="7"/>
                  </a:cubicBezTo>
                  <a:cubicBezTo>
                    <a:pt x="11" y="6"/>
                    <a:pt x="6" y="4"/>
                    <a:pt x="0" y="2"/>
                  </a:cubicBezTo>
                  <a:cubicBezTo>
                    <a:pt x="3" y="12"/>
                    <a:pt x="20" y="16"/>
                    <a:pt x="27" y="22"/>
                  </a:cubicBezTo>
                  <a:cubicBezTo>
                    <a:pt x="33" y="27"/>
                    <a:pt x="42" y="32"/>
                    <a:pt x="49" y="36"/>
                  </a:cubicBezTo>
                  <a:cubicBezTo>
                    <a:pt x="53" y="39"/>
                    <a:pt x="57" y="40"/>
                    <a:pt x="61" y="41"/>
                  </a:cubicBezTo>
                  <a:cubicBezTo>
                    <a:pt x="67" y="42"/>
                    <a:pt x="70" y="45"/>
                    <a:pt x="74" y="48"/>
                  </a:cubicBezTo>
                  <a:cubicBezTo>
                    <a:pt x="82" y="54"/>
                    <a:pt x="94" y="63"/>
                    <a:pt x="104" y="62"/>
                  </a:cubicBezTo>
                </a:path>
              </a:pathLst>
            </a:custGeom>
            <a:solidFill>
              <a:srgbClr val="ED9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602" name="Freeform 494"/>
            <p:cNvSpPr>
              <a:spLocks/>
            </p:cNvSpPr>
            <p:nvPr/>
          </p:nvSpPr>
          <p:spPr bwMode="auto">
            <a:xfrm>
              <a:off x="2389" y="3332"/>
              <a:ext cx="117" cy="72"/>
            </a:xfrm>
            <a:custGeom>
              <a:avLst/>
              <a:gdLst>
                <a:gd name="T0" fmla="*/ 0 w 52"/>
                <a:gd name="T1" fmla="*/ 0 h 32"/>
                <a:gd name="T2" fmla="*/ 10 w 52"/>
                <a:gd name="T3" fmla="*/ 7 h 32"/>
                <a:gd name="T4" fmla="*/ 23 w 52"/>
                <a:gd name="T5" fmla="*/ 12 h 32"/>
                <a:gd name="T6" fmla="*/ 34 w 52"/>
                <a:gd name="T7" fmla="*/ 21 h 32"/>
                <a:gd name="T8" fmla="*/ 38 w 52"/>
                <a:gd name="T9" fmla="*/ 26 h 32"/>
                <a:gd name="T10" fmla="*/ 40 w 52"/>
                <a:gd name="T11" fmla="*/ 30 h 32"/>
                <a:gd name="T12" fmla="*/ 51 w 52"/>
                <a:gd name="T13" fmla="*/ 26 h 32"/>
                <a:gd name="T14" fmla="*/ 39 w 52"/>
                <a:gd name="T15" fmla="*/ 17 h 32"/>
                <a:gd name="T16" fmla="*/ 11 w 52"/>
                <a:gd name="T17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32">
                  <a:moveTo>
                    <a:pt x="0" y="0"/>
                  </a:moveTo>
                  <a:cubicBezTo>
                    <a:pt x="4" y="1"/>
                    <a:pt x="7" y="5"/>
                    <a:pt x="10" y="7"/>
                  </a:cubicBezTo>
                  <a:cubicBezTo>
                    <a:pt x="15" y="9"/>
                    <a:pt x="19" y="9"/>
                    <a:pt x="23" y="12"/>
                  </a:cubicBezTo>
                  <a:cubicBezTo>
                    <a:pt x="27" y="14"/>
                    <a:pt x="31" y="18"/>
                    <a:pt x="34" y="21"/>
                  </a:cubicBezTo>
                  <a:cubicBezTo>
                    <a:pt x="36" y="23"/>
                    <a:pt x="37" y="24"/>
                    <a:pt x="38" y="26"/>
                  </a:cubicBezTo>
                  <a:cubicBezTo>
                    <a:pt x="39" y="27"/>
                    <a:pt x="39" y="29"/>
                    <a:pt x="40" y="30"/>
                  </a:cubicBezTo>
                  <a:cubicBezTo>
                    <a:pt x="43" y="32"/>
                    <a:pt x="51" y="29"/>
                    <a:pt x="51" y="26"/>
                  </a:cubicBezTo>
                  <a:cubicBezTo>
                    <a:pt x="52" y="22"/>
                    <a:pt x="42" y="19"/>
                    <a:pt x="39" y="17"/>
                  </a:cubicBezTo>
                  <a:cubicBezTo>
                    <a:pt x="30" y="10"/>
                    <a:pt x="23" y="3"/>
                    <a:pt x="11" y="2"/>
                  </a:cubicBezTo>
                </a:path>
              </a:pathLst>
            </a:custGeom>
            <a:solidFill>
              <a:srgbClr val="ED9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603" name="Freeform 495"/>
            <p:cNvSpPr>
              <a:spLocks/>
            </p:cNvSpPr>
            <p:nvPr/>
          </p:nvSpPr>
          <p:spPr bwMode="auto">
            <a:xfrm>
              <a:off x="2573" y="3460"/>
              <a:ext cx="83" cy="70"/>
            </a:xfrm>
            <a:custGeom>
              <a:avLst/>
              <a:gdLst>
                <a:gd name="T0" fmla="*/ 2 w 37"/>
                <a:gd name="T1" fmla="*/ 1 h 31"/>
                <a:gd name="T2" fmla="*/ 5 w 37"/>
                <a:gd name="T3" fmla="*/ 9 h 31"/>
                <a:gd name="T4" fmla="*/ 18 w 37"/>
                <a:gd name="T5" fmla="*/ 13 h 31"/>
                <a:gd name="T6" fmla="*/ 37 w 37"/>
                <a:gd name="T7" fmla="*/ 31 h 31"/>
                <a:gd name="T8" fmla="*/ 24 w 37"/>
                <a:gd name="T9" fmla="*/ 13 h 31"/>
                <a:gd name="T10" fmla="*/ 15 w 37"/>
                <a:gd name="T11" fmla="*/ 5 h 31"/>
                <a:gd name="T12" fmla="*/ 6 w 37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31">
                  <a:moveTo>
                    <a:pt x="2" y="1"/>
                  </a:moveTo>
                  <a:cubicBezTo>
                    <a:pt x="0" y="7"/>
                    <a:pt x="0" y="8"/>
                    <a:pt x="5" y="9"/>
                  </a:cubicBezTo>
                  <a:cubicBezTo>
                    <a:pt x="9" y="10"/>
                    <a:pt x="15" y="11"/>
                    <a:pt x="18" y="13"/>
                  </a:cubicBezTo>
                  <a:cubicBezTo>
                    <a:pt x="25" y="18"/>
                    <a:pt x="29" y="28"/>
                    <a:pt x="37" y="31"/>
                  </a:cubicBezTo>
                  <a:cubicBezTo>
                    <a:pt x="37" y="24"/>
                    <a:pt x="29" y="18"/>
                    <a:pt x="24" y="13"/>
                  </a:cubicBezTo>
                  <a:cubicBezTo>
                    <a:pt x="21" y="11"/>
                    <a:pt x="18" y="8"/>
                    <a:pt x="15" y="5"/>
                  </a:cubicBezTo>
                  <a:cubicBezTo>
                    <a:pt x="12" y="3"/>
                    <a:pt x="8" y="3"/>
                    <a:pt x="6" y="0"/>
                  </a:cubicBezTo>
                </a:path>
              </a:pathLst>
            </a:custGeom>
            <a:solidFill>
              <a:srgbClr val="ED9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604" name="Freeform 496"/>
            <p:cNvSpPr>
              <a:spLocks/>
            </p:cNvSpPr>
            <p:nvPr/>
          </p:nvSpPr>
          <p:spPr bwMode="auto">
            <a:xfrm>
              <a:off x="2494" y="3429"/>
              <a:ext cx="70" cy="43"/>
            </a:xfrm>
            <a:custGeom>
              <a:avLst/>
              <a:gdLst>
                <a:gd name="T0" fmla="*/ 21 w 31"/>
                <a:gd name="T1" fmla="*/ 2 h 19"/>
                <a:gd name="T2" fmla="*/ 14 w 31"/>
                <a:gd name="T3" fmla="*/ 13 h 19"/>
                <a:gd name="T4" fmla="*/ 0 w 31"/>
                <a:gd name="T5" fmla="*/ 15 h 19"/>
                <a:gd name="T6" fmla="*/ 21 w 31"/>
                <a:gd name="T7" fmla="*/ 14 h 19"/>
                <a:gd name="T8" fmla="*/ 27 w 31"/>
                <a:gd name="T9" fmla="*/ 9 h 19"/>
                <a:gd name="T10" fmla="*/ 31 w 31"/>
                <a:gd name="T11" fmla="*/ 16 h 19"/>
                <a:gd name="T12" fmla="*/ 23 w 31"/>
                <a:gd name="T13" fmla="*/ 3 h 19"/>
                <a:gd name="T14" fmla="*/ 24 w 31"/>
                <a:gd name="T1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19">
                  <a:moveTo>
                    <a:pt x="21" y="2"/>
                  </a:moveTo>
                  <a:cubicBezTo>
                    <a:pt x="17" y="5"/>
                    <a:pt x="18" y="10"/>
                    <a:pt x="14" y="13"/>
                  </a:cubicBezTo>
                  <a:cubicBezTo>
                    <a:pt x="11" y="15"/>
                    <a:pt x="4" y="14"/>
                    <a:pt x="0" y="15"/>
                  </a:cubicBezTo>
                  <a:cubicBezTo>
                    <a:pt x="7" y="13"/>
                    <a:pt x="15" y="19"/>
                    <a:pt x="21" y="14"/>
                  </a:cubicBezTo>
                  <a:cubicBezTo>
                    <a:pt x="23" y="13"/>
                    <a:pt x="24" y="9"/>
                    <a:pt x="27" y="9"/>
                  </a:cubicBezTo>
                  <a:cubicBezTo>
                    <a:pt x="30" y="9"/>
                    <a:pt x="30" y="14"/>
                    <a:pt x="31" y="16"/>
                  </a:cubicBezTo>
                  <a:cubicBezTo>
                    <a:pt x="30" y="12"/>
                    <a:pt x="28" y="3"/>
                    <a:pt x="23" y="3"/>
                  </a:cubicBezTo>
                  <a:cubicBezTo>
                    <a:pt x="23" y="2"/>
                    <a:pt x="23" y="1"/>
                    <a:pt x="24" y="0"/>
                  </a:cubicBezTo>
                </a:path>
              </a:pathLst>
            </a:custGeom>
            <a:solidFill>
              <a:srgbClr val="ED9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605" name="Freeform 497"/>
            <p:cNvSpPr>
              <a:spLocks/>
            </p:cNvSpPr>
            <p:nvPr/>
          </p:nvSpPr>
          <p:spPr bwMode="auto">
            <a:xfrm>
              <a:off x="2607" y="3382"/>
              <a:ext cx="114" cy="69"/>
            </a:xfrm>
            <a:custGeom>
              <a:avLst/>
              <a:gdLst>
                <a:gd name="T0" fmla="*/ 12 w 51"/>
                <a:gd name="T1" fmla="*/ 0 h 31"/>
                <a:gd name="T2" fmla="*/ 3 w 51"/>
                <a:gd name="T3" fmla="*/ 2 h 31"/>
                <a:gd name="T4" fmla="*/ 6 w 51"/>
                <a:gd name="T5" fmla="*/ 10 h 31"/>
                <a:gd name="T6" fmla="*/ 13 w 51"/>
                <a:gd name="T7" fmla="*/ 17 h 31"/>
                <a:gd name="T8" fmla="*/ 17 w 51"/>
                <a:gd name="T9" fmla="*/ 22 h 31"/>
                <a:gd name="T10" fmla="*/ 26 w 51"/>
                <a:gd name="T11" fmla="*/ 24 h 31"/>
                <a:gd name="T12" fmla="*/ 32 w 51"/>
                <a:gd name="T13" fmla="*/ 28 h 31"/>
                <a:gd name="T14" fmla="*/ 51 w 51"/>
                <a:gd name="T15" fmla="*/ 27 h 31"/>
                <a:gd name="T16" fmla="*/ 35 w 51"/>
                <a:gd name="T17" fmla="*/ 18 h 31"/>
                <a:gd name="T18" fmla="*/ 26 w 51"/>
                <a:gd name="T19" fmla="*/ 20 h 31"/>
                <a:gd name="T20" fmla="*/ 23 w 51"/>
                <a:gd name="T21" fmla="*/ 11 h 31"/>
                <a:gd name="T22" fmla="*/ 11 w 51"/>
                <a:gd name="T23" fmla="*/ 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" h="31">
                  <a:moveTo>
                    <a:pt x="12" y="0"/>
                  </a:moveTo>
                  <a:cubicBezTo>
                    <a:pt x="10" y="0"/>
                    <a:pt x="5" y="0"/>
                    <a:pt x="3" y="2"/>
                  </a:cubicBezTo>
                  <a:cubicBezTo>
                    <a:pt x="0" y="5"/>
                    <a:pt x="4" y="8"/>
                    <a:pt x="6" y="10"/>
                  </a:cubicBezTo>
                  <a:cubicBezTo>
                    <a:pt x="9" y="12"/>
                    <a:pt x="11" y="14"/>
                    <a:pt x="13" y="17"/>
                  </a:cubicBezTo>
                  <a:cubicBezTo>
                    <a:pt x="15" y="21"/>
                    <a:pt x="13" y="21"/>
                    <a:pt x="17" y="22"/>
                  </a:cubicBezTo>
                  <a:cubicBezTo>
                    <a:pt x="21" y="23"/>
                    <a:pt x="23" y="22"/>
                    <a:pt x="26" y="24"/>
                  </a:cubicBezTo>
                  <a:cubicBezTo>
                    <a:pt x="28" y="25"/>
                    <a:pt x="30" y="27"/>
                    <a:pt x="32" y="28"/>
                  </a:cubicBezTo>
                  <a:cubicBezTo>
                    <a:pt x="37" y="31"/>
                    <a:pt x="47" y="30"/>
                    <a:pt x="51" y="27"/>
                  </a:cubicBezTo>
                  <a:cubicBezTo>
                    <a:pt x="47" y="29"/>
                    <a:pt x="32" y="26"/>
                    <a:pt x="35" y="18"/>
                  </a:cubicBezTo>
                  <a:cubicBezTo>
                    <a:pt x="33" y="20"/>
                    <a:pt x="30" y="23"/>
                    <a:pt x="26" y="20"/>
                  </a:cubicBezTo>
                  <a:cubicBezTo>
                    <a:pt x="24" y="19"/>
                    <a:pt x="21" y="13"/>
                    <a:pt x="23" y="11"/>
                  </a:cubicBezTo>
                  <a:cubicBezTo>
                    <a:pt x="19" y="13"/>
                    <a:pt x="12" y="11"/>
                    <a:pt x="11" y="7"/>
                  </a:cubicBezTo>
                </a:path>
              </a:pathLst>
            </a:custGeom>
            <a:solidFill>
              <a:srgbClr val="ED9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606" name="Freeform 498"/>
            <p:cNvSpPr>
              <a:spLocks/>
            </p:cNvSpPr>
            <p:nvPr/>
          </p:nvSpPr>
          <p:spPr bwMode="auto">
            <a:xfrm>
              <a:off x="2259" y="3146"/>
              <a:ext cx="60" cy="47"/>
            </a:xfrm>
            <a:custGeom>
              <a:avLst/>
              <a:gdLst>
                <a:gd name="T0" fmla="*/ 0 w 27"/>
                <a:gd name="T1" fmla="*/ 1 h 21"/>
                <a:gd name="T2" fmla="*/ 10 w 27"/>
                <a:gd name="T3" fmla="*/ 21 h 21"/>
                <a:gd name="T4" fmla="*/ 11 w 27"/>
                <a:gd name="T5" fmla="*/ 6 h 21"/>
                <a:gd name="T6" fmla="*/ 27 w 27"/>
                <a:gd name="T7" fmla="*/ 10 h 21"/>
                <a:gd name="T8" fmla="*/ 3 w 27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1">
                  <a:moveTo>
                    <a:pt x="0" y="1"/>
                  </a:moveTo>
                  <a:cubicBezTo>
                    <a:pt x="0" y="6"/>
                    <a:pt x="6" y="18"/>
                    <a:pt x="10" y="21"/>
                  </a:cubicBezTo>
                  <a:cubicBezTo>
                    <a:pt x="9" y="16"/>
                    <a:pt x="3" y="7"/>
                    <a:pt x="11" y="6"/>
                  </a:cubicBezTo>
                  <a:cubicBezTo>
                    <a:pt x="16" y="6"/>
                    <a:pt x="21" y="11"/>
                    <a:pt x="27" y="10"/>
                  </a:cubicBezTo>
                  <a:cubicBezTo>
                    <a:pt x="22" y="4"/>
                    <a:pt x="9" y="4"/>
                    <a:pt x="3" y="0"/>
                  </a:cubicBezTo>
                </a:path>
              </a:pathLst>
            </a:custGeom>
            <a:solidFill>
              <a:srgbClr val="ED9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607" name="Freeform 499"/>
            <p:cNvSpPr>
              <a:spLocks/>
            </p:cNvSpPr>
            <p:nvPr/>
          </p:nvSpPr>
          <p:spPr bwMode="auto">
            <a:xfrm>
              <a:off x="2254" y="3032"/>
              <a:ext cx="88" cy="49"/>
            </a:xfrm>
            <a:custGeom>
              <a:avLst/>
              <a:gdLst>
                <a:gd name="T0" fmla="*/ 10 w 39"/>
                <a:gd name="T1" fmla="*/ 0 h 22"/>
                <a:gd name="T2" fmla="*/ 6 w 39"/>
                <a:gd name="T3" fmla="*/ 11 h 22"/>
                <a:gd name="T4" fmla="*/ 0 w 39"/>
                <a:gd name="T5" fmla="*/ 22 h 22"/>
                <a:gd name="T6" fmla="*/ 14 w 39"/>
                <a:gd name="T7" fmla="*/ 5 h 22"/>
                <a:gd name="T8" fmla="*/ 23 w 39"/>
                <a:gd name="T9" fmla="*/ 18 h 22"/>
                <a:gd name="T10" fmla="*/ 32 w 39"/>
                <a:gd name="T11" fmla="*/ 13 h 22"/>
                <a:gd name="T12" fmla="*/ 39 w 39"/>
                <a:gd name="T13" fmla="*/ 5 h 22"/>
                <a:gd name="T14" fmla="*/ 16 w 39"/>
                <a:gd name="T15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2">
                  <a:moveTo>
                    <a:pt x="10" y="0"/>
                  </a:moveTo>
                  <a:cubicBezTo>
                    <a:pt x="8" y="3"/>
                    <a:pt x="7" y="7"/>
                    <a:pt x="6" y="11"/>
                  </a:cubicBezTo>
                  <a:cubicBezTo>
                    <a:pt x="4" y="15"/>
                    <a:pt x="1" y="18"/>
                    <a:pt x="0" y="22"/>
                  </a:cubicBezTo>
                  <a:cubicBezTo>
                    <a:pt x="6" y="21"/>
                    <a:pt x="7" y="4"/>
                    <a:pt x="14" y="5"/>
                  </a:cubicBezTo>
                  <a:cubicBezTo>
                    <a:pt x="20" y="5"/>
                    <a:pt x="21" y="14"/>
                    <a:pt x="23" y="18"/>
                  </a:cubicBezTo>
                  <a:cubicBezTo>
                    <a:pt x="26" y="15"/>
                    <a:pt x="27" y="13"/>
                    <a:pt x="32" y="13"/>
                  </a:cubicBezTo>
                  <a:cubicBezTo>
                    <a:pt x="27" y="9"/>
                    <a:pt x="35" y="5"/>
                    <a:pt x="39" y="5"/>
                  </a:cubicBezTo>
                  <a:cubicBezTo>
                    <a:pt x="32" y="7"/>
                    <a:pt x="23" y="6"/>
                    <a:pt x="16" y="2"/>
                  </a:cubicBezTo>
                </a:path>
              </a:pathLst>
            </a:custGeom>
            <a:solidFill>
              <a:srgbClr val="ED9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608" name="Freeform 500"/>
            <p:cNvSpPr>
              <a:spLocks/>
            </p:cNvSpPr>
            <p:nvPr/>
          </p:nvSpPr>
          <p:spPr bwMode="auto">
            <a:xfrm>
              <a:off x="2279" y="2935"/>
              <a:ext cx="54" cy="54"/>
            </a:xfrm>
            <a:custGeom>
              <a:avLst/>
              <a:gdLst>
                <a:gd name="T0" fmla="*/ 7 w 24"/>
                <a:gd name="T1" fmla="*/ 0 h 24"/>
                <a:gd name="T2" fmla="*/ 1 w 24"/>
                <a:gd name="T3" fmla="*/ 18 h 24"/>
                <a:gd name="T4" fmla="*/ 11 w 24"/>
                <a:gd name="T5" fmla="*/ 5 h 24"/>
                <a:gd name="T6" fmla="*/ 19 w 24"/>
                <a:gd name="T7" fmla="*/ 24 h 24"/>
                <a:gd name="T8" fmla="*/ 8 w 24"/>
                <a:gd name="T9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7" y="0"/>
                  </a:moveTo>
                  <a:cubicBezTo>
                    <a:pt x="4" y="4"/>
                    <a:pt x="0" y="13"/>
                    <a:pt x="1" y="18"/>
                  </a:cubicBezTo>
                  <a:cubicBezTo>
                    <a:pt x="4" y="15"/>
                    <a:pt x="6" y="3"/>
                    <a:pt x="11" y="5"/>
                  </a:cubicBezTo>
                  <a:cubicBezTo>
                    <a:pt x="16" y="6"/>
                    <a:pt x="18" y="20"/>
                    <a:pt x="19" y="24"/>
                  </a:cubicBezTo>
                  <a:cubicBezTo>
                    <a:pt x="24" y="18"/>
                    <a:pt x="16" y="2"/>
                    <a:pt x="8" y="1"/>
                  </a:cubicBezTo>
                </a:path>
              </a:pathLst>
            </a:custGeom>
            <a:solidFill>
              <a:srgbClr val="ED9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609" name="Freeform 501"/>
            <p:cNvSpPr>
              <a:spLocks/>
            </p:cNvSpPr>
            <p:nvPr/>
          </p:nvSpPr>
          <p:spPr bwMode="auto">
            <a:xfrm>
              <a:off x="2203" y="2991"/>
              <a:ext cx="38" cy="54"/>
            </a:xfrm>
            <a:custGeom>
              <a:avLst/>
              <a:gdLst>
                <a:gd name="T0" fmla="*/ 13 w 17"/>
                <a:gd name="T1" fmla="*/ 0 h 24"/>
                <a:gd name="T2" fmla="*/ 8 w 17"/>
                <a:gd name="T3" fmla="*/ 24 h 24"/>
                <a:gd name="T4" fmla="*/ 17 w 17"/>
                <a:gd name="T5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24">
                  <a:moveTo>
                    <a:pt x="13" y="0"/>
                  </a:moveTo>
                  <a:cubicBezTo>
                    <a:pt x="8" y="1"/>
                    <a:pt x="0" y="20"/>
                    <a:pt x="8" y="24"/>
                  </a:cubicBezTo>
                  <a:cubicBezTo>
                    <a:pt x="10" y="20"/>
                    <a:pt x="8" y="1"/>
                    <a:pt x="17" y="4"/>
                  </a:cubicBezTo>
                </a:path>
              </a:pathLst>
            </a:custGeom>
            <a:solidFill>
              <a:srgbClr val="ED9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610" name="Freeform 502"/>
            <p:cNvSpPr>
              <a:spLocks/>
            </p:cNvSpPr>
            <p:nvPr/>
          </p:nvSpPr>
          <p:spPr bwMode="auto">
            <a:xfrm>
              <a:off x="2196" y="3095"/>
              <a:ext cx="20" cy="78"/>
            </a:xfrm>
            <a:custGeom>
              <a:avLst/>
              <a:gdLst>
                <a:gd name="T0" fmla="*/ 2 w 9"/>
                <a:gd name="T1" fmla="*/ 2 h 35"/>
                <a:gd name="T2" fmla="*/ 3 w 9"/>
                <a:gd name="T3" fmla="*/ 17 h 35"/>
                <a:gd name="T4" fmla="*/ 8 w 9"/>
                <a:gd name="T5" fmla="*/ 35 h 35"/>
                <a:gd name="T6" fmla="*/ 6 w 9"/>
                <a:gd name="T7" fmla="*/ 9 h 35"/>
                <a:gd name="T8" fmla="*/ 1 w 9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5">
                  <a:moveTo>
                    <a:pt x="2" y="2"/>
                  </a:moveTo>
                  <a:cubicBezTo>
                    <a:pt x="0" y="7"/>
                    <a:pt x="2" y="12"/>
                    <a:pt x="3" y="17"/>
                  </a:cubicBezTo>
                  <a:cubicBezTo>
                    <a:pt x="5" y="23"/>
                    <a:pt x="6" y="29"/>
                    <a:pt x="8" y="35"/>
                  </a:cubicBezTo>
                  <a:cubicBezTo>
                    <a:pt x="9" y="29"/>
                    <a:pt x="1" y="13"/>
                    <a:pt x="6" y="9"/>
                  </a:cubicBezTo>
                  <a:cubicBezTo>
                    <a:pt x="5" y="6"/>
                    <a:pt x="1" y="4"/>
                    <a:pt x="1" y="0"/>
                  </a:cubicBezTo>
                </a:path>
              </a:pathLst>
            </a:custGeom>
            <a:solidFill>
              <a:srgbClr val="ED9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611" name="Freeform 503"/>
            <p:cNvSpPr>
              <a:spLocks/>
            </p:cNvSpPr>
            <p:nvPr/>
          </p:nvSpPr>
          <p:spPr bwMode="auto">
            <a:xfrm>
              <a:off x="2286" y="3247"/>
              <a:ext cx="78" cy="112"/>
            </a:xfrm>
            <a:custGeom>
              <a:avLst/>
              <a:gdLst>
                <a:gd name="T0" fmla="*/ 0 w 35"/>
                <a:gd name="T1" fmla="*/ 1 h 50"/>
                <a:gd name="T2" fmla="*/ 2 w 35"/>
                <a:gd name="T3" fmla="*/ 13 h 50"/>
                <a:gd name="T4" fmla="*/ 3 w 35"/>
                <a:gd name="T5" fmla="*/ 26 h 50"/>
                <a:gd name="T6" fmla="*/ 18 w 35"/>
                <a:gd name="T7" fmla="*/ 50 h 50"/>
                <a:gd name="T8" fmla="*/ 9 w 35"/>
                <a:gd name="T9" fmla="*/ 29 h 50"/>
                <a:gd name="T10" fmla="*/ 10 w 35"/>
                <a:gd name="T11" fmla="*/ 13 h 50"/>
                <a:gd name="T12" fmla="*/ 21 w 35"/>
                <a:gd name="T13" fmla="*/ 26 h 50"/>
                <a:gd name="T14" fmla="*/ 35 w 35"/>
                <a:gd name="T15" fmla="*/ 34 h 50"/>
                <a:gd name="T16" fmla="*/ 20 w 35"/>
                <a:gd name="T17" fmla="*/ 14 h 50"/>
                <a:gd name="T18" fmla="*/ 13 w 35"/>
                <a:gd name="T19" fmla="*/ 5 h 50"/>
                <a:gd name="T20" fmla="*/ 4 w 35"/>
                <a:gd name="T2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50">
                  <a:moveTo>
                    <a:pt x="0" y="1"/>
                  </a:moveTo>
                  <a:cubicBezTo>
                    <a:pt x="0" y="5"/>
                    <a:pt x="2" y="9"/>
                    <a:pt x="2" y="13"/>
                  </a:cubicBezTo>
                  <a:cubicBezTo>
                    <a:pt x="3" y="17"/>
                    <a:pt x="2" y="22"/>
                    <a:pt x="3" y="26"/>
                  </a:cubicBezTo>
                  <a:cubicBezTo>
                    <a:pt x="6" y="36"/>
                    <a:pt x="13" y="42"/>
                    <a:pt x="18" y="50"/>
                  </a:cubicBezTo>
                  <a:cubicBezTo>
                    <a:pt x="10" y="47"/>
                    <a:pt x="9" y="36"/>
                    <a:pt x="9" y="29"/>
                  </a:cubicBezTo>
                  <a:cubicBezTo>
                    <a:pt x="9" y="25"/>
                    <a:pt x="5" y="14"/>
                    <a:pt x="10" y="13"/>
                  </a:cubicBezTo>
                  <a:cubicBezTo>
                    <a:pt x="14" y="13"/>
                    <a:pt x="19" y="23"/>
                    <a:pt x="21" y="26"/>
                  </a:cubicBezTo>
                  <a:cubicBezTo>
                    <a:pt x="25" y="31"/>
                    <a:pt x="30" y="32"/>
                    <a:pt x="35" y="34"/>
                  </a:cubicBezTo>
                  <a:cubicBezTo>
                    <a:pt x="24" y="31"/>
                    <a:pt x="26" y="23"/>
                    <a:pt x="20" y="14"/>
                  </a:cubicBezTo>
                  <a:cubicBezTo>
                    <a:pt x="18" y="11"/>
                    <a:pt x="16" y="8"/>
                    <a:pt x="13" y="5"/>
                  </a:cubicBezTo>
                  <a:cubicBezTo>
                    <a:pt x="11" y="3"/>
                    <a:pt x="4" y="3"/>
                    <a:pt x="4" y="0"/>
                  </a:cubicBezTo>
                </a:path>
              </a:pathLst>
            </a:custGeom>
            <a:solidFill>
              <a:srgbClr val="ED9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612" name="Freeform 504"/>
            <p:cNvSpPr>
              <a:spLocks/>
            </p:cNvSpPr>
            <p:nvPr/>
          </p:nvSpPr>
          <p:spPr bwMode="auto">
            <a:xfrm>
              <a:off x="2494" y="3323"/>
              <a:ext cx="72" cy="52"/>
            </a:xfrm>
            <a:custGeom>
              <a:avLst/>
              <a:gdLst>
                <a:gd name="T0" fmla="*/ 3 w 32"/>
                <a:gd name="T1" fmla="*/ 1 h 23"/>
                <a:gd name="T2" fmla="*/ 22 w 32"/>
                <a:gd name="T3" fmla="*/ 6 h 23"/>
                <a:gd name="T4" fmla="*/ 32 w 32"/>
                <a:gd name="T5" fmla="*/ 23 h 23"/>
                <a:gd name="T6" fmla="*/ 23 w 32"/>
                <a:gd name="T7" fmla="*/ 14 h 23"/>
                <a:gd name="T8" fmla="*/ 18 w 32"/>
                <a:gd name="T9" fmla="*/ 8 h 23"/>
                <a:gd name="T10" fmla="*/ 9 w 32"/>
                <a:gd name="T11" fmla="*/ 5 h 23"/>
                <a:gd name="T12" fmla="*/ 0 w 32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3">
                  <a:moveTo>
                    <a:pt x="3" y="1"/>
                  </a:moveTo>
                  <a:cubicBezTo>
                    <a:pt x="5" y="5"/>
                    <a:pt x="17" y="3"/>
                    <a:pt x="22" y="6"/>
                  </a:cubicBezTo>
                  <a:cubicBezTo>
                    <a:pt x="26" y="9"/>
                    <a:pt x="31" y="18"/>
                    <a:pt x="32" y="23"/>
                  </a:cubicBezTo>
                  <a:cubicBezTo>
                    <a:pt x="29" y="20"/>
                    <a:pt x="26" y="17"/>
                    <a:pt x="23" y="14"/>
                  </a:cubicBezTo>
                  <a:cubicBezTo>
                    <a:pt x="21" y="12"/>
                    <a:pt x="20" y="9"/>
                    <a:pt x="18" y="8"/>
                  </a:cubicBezTo>
                  <a:cubicBezTo>
                    <a:pt x="15" y="6"/>
                    <a:pt x="12" y="6"/>
                    <a:pt x="9" y="5"/>
                  </a:cubicBezTo>
                  <a:cubicBezTo>
                    <a:pt x="6" y="3"/>
                    <a:pt x="3" y="0"/>
                    <a:pt x="0" y="0"/>
                  </a:cubicBezTo>
                </a:path>
              </a:pathLst>
            </a:custGeom>
            <a:solidFill>
              <a:srgbClr val="ED9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613" name="Freeform 505"/>
            <p:cNvSpPr>
              <a:spLocks/>
            </p:cNvSpPr>
            <p:nvPr/>
          </p:nvSpPr>
          <p:spPr bwMode="auto">
            <a:xfrm>
              <a:off x="2732" y="3377"/>
              <a:ext cx="124" cy="56"/>
            </a:xfrm>
            <a:custGeom>
              <a:avLst/>
              <a:gdLst>
                <a:gd name="T0" fmla="*/ 9 w 55"/>
                <a:gd name="T1" fmla="*/ 5 h 25"/>
                <a:gd name="T2" fmla="*/ 22 w 55"/>
                <a:gd name="T3" fmla="*/ 12 h 25"/>
                <a:gd name="T4" fmla="*/ 26 w 55"/>
                <a:gd name="T5" fmla="*/ 18 h 25"/>
                <a:gd name="T6" fmla="*/ 31 w 55"/>
                <a:gd name="T7" fmla="*/ 18 h 25"/>
                <a:gd name="T8" fmla="*/ 43 w 55"/>
                <a:gd name="T9" fmla="*/ 22 h 25"/>
                <a:gd name="T10" fmla="*/ 55 w 55"/>
                <a:gd name="T11" fmla="*/ 23 h 25"/>
                <a:gd name="T12" fmla="*/ 39 w 55"/>
                <a:gd name="T13" fmla="*/ 19 h 25"/>
                <a:gd name="T14" fmla="*/ 33 w 55"/>
                <a:gd name="T15" fmla="*/ 15 h 25"/>
                <a:gd name="T16" fmla="*/ 31 w 55"/>
                <a:gd name="T17" fmla="*/ 8 h 25"/>
                <a:gd name="T18" fmla="*/ 15 w 55"/>
                <a:gd name="T19" fmla="*/ 0 h 25"/>
                <a:gd name="T20" fmla="*/ 0 w 55"/>
                <a:gd name="T2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25">
                  <a:moveTo>
                    <a:pt x="9" y="5"/>
                  </a:moveTo>
                  <a:cubicBezTo>
                    <a:pt x="15" y="6"/>
                    <a:pt x="18" y="7"/>
                    <a:pt x="22" y="12"/>
                  </a:cubicBezTo>
                  <a:cubicBezTo>
                    <a:pt x="23" y="13"/>
                    <a:pt x="24" y="17"/>
                    <a:pt x="26" y="18"/>
                  </a:cubicBezTo>
                  <a:cubicBezTo>
                    <a:pt x="28" y="20"/>
                    <a:pt x="29" y="18"/>
                    <a:pt x="31" y="18"/>
                  </a:cubicBezTo>
                  <a:cubicBezTo>
                    <a:pt x="35" y="18"/>
                    <a:pt x="40" y="21"/>
                    <a:pt x="43" y="22"/>
                  </a:cubicBezTo>
                  <a:cubicBezTo>
                    <a:pt x="48" y="25"/>
                    <a:pt x="49" y="25"/>
                    <a:pt x="55" y="23"/>
                  </a:cubicBezTo>
                  <a:cubicBezTo>
                    <a:pt x="49" y="25"/>
                    <a:pt x="45" y="22"/>
                    <a:pt x="39" y="19"/>
                  </a:cubicBezTo>
                  <a:cubicBezTo>
                    <a:pt x="37" y="18"/>
                    <a:pt x="34" y="18"/>
                    <a:pt x="33" y="15"/>
                  </a:cubicBezTo>
                  <a:cubicBezTo>
                    <a:pt x="32" y="13"/>
                    <a:pt x="33" y="11"/>
                    <a:pt x="31" y="8"/>
                  </a:cubicBezTo>
                  <a:cubicBezTo>
                    <a:pt x="29" y="5"/>
                    <a:pt x="20" y="0"/>
                    <a:pt x="15" y="0"/>
                  </a:cubicBezTo>
                  <a:cubicBezTo>
                    <a:pt x="10" y="0"/>
                    <a:pt x="5" y="4"/>
                    <a:pt x="0" y="0"/>
                  </a:cubicBezTo>
                </a:path>
              </a:pathLst>
            </a:custGeom>
            <a:solidFill>
              <a:srgbClr val="ED9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614" name="Freeform 506"/>
            <p:cNvSpPr>
              <a:spLocks/>
            </p:cNvSpPr>
            <p:nvPr/>
          </p:nvSpPr>
          <p:spPr bwMode="auto">
            <a:xfrm>
              <a:off x="2943" y="3454"/>
              <a:ext cx="112" cy="51"/>
            </a:xfrm>
            <a:custGeom>
              <a:avLst/>
              <a:gdLst>
                <a:gd name="T0" fmla="*/ 0 w 50"/>
                <a:gd name="T1" fmla="*/ 0 h 23"/>
                <a:gd name="T2" fmla="*/ 15 w 50"/>
                <a:gd name="T3" fmla="*/ 8 h 23"/>
                <a:gd name="T4" fmla="*/ 30 w 50"/>
                <a:gd name="T5" fmla="*/ 11 h 23"/>
                <a:gd name="T6" fmla="*/ 49 w 50"/>
                <a:gd name="T7" fmla="*/ 7 h 23"/>
                <a:gd name="T8" fmla="*/ 46 w 50"/>
                <a:gd name="T9" fmla="*/ 23 h 23"/>
                <a:gd name="T10" fmla="*/ 42 w 50"/>
                <a:gd name="T11" fmla="*/ 11 h 23"/>
                <a:gd name="T12" fmla="*/ 33 w 50"/>
                <a:gd name="T13" fmla="*/ 14 h 23"/>
                <a:gd name="T14" fmla="*/ 23 w 50"/>
                <a:gd name="T15" fmla="*/ 19 h 23"/>
                <a:gd name="T16" fmla="*/ 20 w 50"/>
                <a:gd name="T17" fmla="*/ 16 h 23"/>
                <a:gd name="T18" fmla="*/ 16 w 50"/>
                <a:gd name="T19" fmla="*/ 13 h 23"/>
                <a:gd name="T20" fmla="*/ 9 w 50"/>
                <a:gd name="T21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23">
                  <a:moveTo>
                    <a:pt x="0" y="0"/>
                  </a:moveTo>
                  <a:cubicBezTo>
                    <a:pt x="7" y="0"/>
                    <a:pt x="10" y="5"/>
                    <a:pt x="15" y="8"/>
                  </a:cubicBezTo>
                  <a:cubicBezTo>
                    <a:pt x="21" y="13"/>
                    <a:pt x="23" y="15"/>
                    <a:pt x="30" y="11"/>
                  </a:cubicBezTo>
                  <a:cubicBezTo>
                    <a:pt x="34" y="9"/>
                    <a:pt x="47" y="2"/>
                    <a:pt x="49" y="7"/>
                  </a:cubicBezTo>
                  <a:cubicBezTo>
                    <a:pt x="50" y="11"/>
                    <a:pt x="45" y="19"/>
                    <a:pt x="46" y="23"/>
                  </a:cubicBezTo>
                  <a:cubicBezTo>
                    <a:pt x="46" y="19"/>
                    <a:pt x="44" y="15"/>
                    <a:pt x="42" y="11"/>
                  </a:cubicBezTo>
                  <a:cubicBezTo>
                    <a:pt x="38" y="12"/>
                    <a:pt x="36" y="12"/>
                    <a:pt x="33" y="14"/>
                  </a:cubicBezTo>
                  <a:cubicBezTo>
                    <a:pt x="30" y="15"/>
                    <a:pt x="26" y="20"/>
                    <a:pt x="23" y="19"/>
                  </a:cubicBezTo>
                  <a:cubicBezTo>
                    <a:pt x="22" y="19"/>
                    <a:pt x="21" y="17"/>
                    <a:pt x="20" y="16"/>
                  </a:cubicBezTo>
                  <a:cubicBezTo>
                    <a:pt x="20" y="16"/>
                    <a:pt x="17" y="14"/>
                    <a:pt x="16" y="13"/>
                  </a:cubicBezTo>
                  <a:cubicBezTo>
                    <a:pt x="14" y="11"/>
                    <a:pt x="13" y="7"/>
                    <a:pt x="9" y="5"/>
                  </a:cubicBezTo>
                </a:path>
              </a:pathLst>
            </a:custGeom>
            <a:solidFill>
              <a:srgbClr val="ED9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615" name="Freeform 507"/>
            <p:cNvSpPr>
              <a:spLocks/>
            </p:cNvSpPr>
            <p:nvPr/>
          </p:nvSpPr>
          <p:spPr bwMode="auto">
            <a:xfrm>
              <a:off x="2770" y="3537"/>
              <a:ext cx="106" cy="29"/>
            </a:xfrm>
            <a:custGeom>
              <a:avLst/>
              <a:gdLst>
                <a:gd name="T0" fmla="*/ 0 w 47"/>
                <a:gd name="T1" fmla="*/ 1 h 13"/>
                <a:gd name="T2" fmla="*/ 25 w 47"/>
                <a:gd name="T3" fmla="*/ 7 h 13"/>
                <a:gd name="T4" fmla="*/ 47 w 47"/>
                <a:gd name="T5" fmla="*/ 3 h 13"/>
                <a:gd name="T6" fmla="*/ 35 w 47"/>
                <a:gd name="T7" fmla="*/ 13 h 13"/>
                <a:gd name="T8" fmla="*/ 31 w 47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3">
                  <a:moveTo>
                    <a:pt x="0" y="1"/>
                  </a:moveTo>
                  <a:cubicBezTo>
                    <a:pt x="5" y="5"/>
                    <a:pt x="18" y="7"/>
                    <a:pt x="25" y="7"/>
                  </a:cubicBezTo>
                  <a:cubicBezTo>
                    <a:pt x="30" y="7"/>
                    <a:pt x="43" y="0"/>
                    <a:pt x="47" y="3"/>
                  </a:cubicBezTo>
                  <a:cubicBezTo>
                    <a:pt x="43" y="6"/>
                    <a:pt x="31" y="6"/>
                    <a:pt x="35" y="13"/>
                  </a:cubicBezTo>
                  <a:cubicBezTo>
                    <a:pt x="34" y="11"/>
                    <a:pt x="33" y="9"/>
                    <a:pt x="31" y="8"/>
                  </a:cubicBezTo>
                </a:path>
              </a:pathLst>
            </a:custGeom>
            <a:solidFill>
              <a:srgbClr val="ED9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616" name="Freeform 508"/>
            <p:cNvSpPr>
              <a:spLocks/>
            </p:cNvSpPr>
            <p:nvPr/>
          </p:nvSpPr>
          <p:spPr bwMode="auto">
            <a:xfrm>
              <a:off x="3194" y="3530"/>
              <a:ext cx="48" cy="27"/>
            </a:xfrm>
            <a:custGeom>
              <a:avLst/>
              <a:gdLst>
                <a:gd name="T0" fmla="*/ 1 w 21"/>
                <a:gd name="T1" fmla="*/ 5 h 12"/>
                <a:gd name="T2" fmla="*/ 0 w 21"/>
                <a:gd name="T3" fmla="*/ 5 h 12"/>
                <a:gd name="T4" fmla="*/ 21 w 21"/>
                <a:gd name="T5" fmla="*/ 0 h 12"/>
                <a:gd name="T6" fmla="*/ 16 w 21"/>
                <a:gd name="T7" fmla="*/ 12 h 12"/>
                <a:gd name="T8" fmla="*/ 9 w 21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2">
                  <a:moveTo>
                    <a:pt x="1" y="5"/>
                  </a:moveTo>
                  <a:cubicBezTo>
                    <a:pt x="1" y="5"/>
                    <a:pt x="0" y="5"/>
                    <a:pt x="0" y="5"/>
                  </a:cubicBezTo>
                  <a:cubicBezTo>
                    <a:pt x="7" y="5"/>
                    <a:pt x="16" y="5"/>
                    <a:pt x="21" y="0"/>
                  </a:cubicBezTo>
                  <a:cubicBezTo>
                    <a:pt x="17" y="5"/>
                    <a:pt x="13" y="5"/>
                    <a:pt x="16" y="12"/>
                  </a:cubicBezTo>
                  <a:cubicBezTo>
                    <a:pt x="15" y="9"/>
                    <a:pt x="12" y="7"/>
                    <a:pt x="9" y="7"/>
                  </a:cubicBezTo>
                </a:path>
              </a:pathLst>
            </a:custGeom>
            <a:solidFill>
              <a:srgbClr val="ED9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617" name="Freeform 509"/>
            <p:cNvSpPr>
              <a:spLocks/>
            </p:cNvSpPr>
            <p:nvPr/>
          </p:nvSpPr>
          <p:spPr bwMode="auto">
            <a:xfrm>
              <a:off x="3286" y="3537"/>
              <a:ext cx="30" cy="13"/>
            </a:xfrm>
            <a:custGeom>
              <a:avLst/>
              <a:gdLst>
                <a:gd name="T0" fmla="*/ 0 w 13"/>
                <a:gd name="T1" fmla="*/ 0 h 6"/>
                <a:gd name="T2" fmla="*/ 6 w 13"/>
                <a:gd name="T3" fmla="*/ 6 h 6"/>
                <a:gd name="T4" fmla="*/ 13 w 13"/>
                <a:gd name="T5" fmla="*/ 0 h 6"/>
                <a:gd name="T6" fmla="*/ 4 w 13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6">
                  <a:moveTo>
                    <a:pt x="0" y="0"/>
                  </a:moveTo>
                  <a:cubicBezTo>
                    <a:pt x="2" y="2"/>
                    <a:pt x="4" y="4"/>
                    <a:pt x="6" y="6"/>
                  </a:cubicBezTo>
                  <a:cubicBezTo>
                    <a:pt x="8" y="3"/>
                    <a:pt x="10" y="1"/>
                    <a:pt x="13" y="0"/>
                  </a:cubicBezTo>
                  <a:cubicBezTo>
                    <a:pt x="11" y="2"/>
                    <a:pt x="6" y="2"/>
                    <a:pt x="4" y="0"/>
                  </a:cubicBezTo>
                </a:path>
              </a:pathLst>
            </a:custGeom>
            <a:solidFill>
              <a:srgbClr val="ED9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618" name="Freeform 510"/>
            <p:cNvSpPr>
              <a:spLocks/>
            </p:cNvSpPr>
            <p:nvPr/>
          </p:nvSpPr>
          <p:spPr bwMode="auto">
            <a:xfrm>
              <a:off x="3228" y="3577"/>
              <a:ext cx="58" cy="40"/>
            </a:xfrm>
            <a:custGeom>
              <a:avLst/>
              <a:gdLst>
                <a:gd name="T0" fmla="*/ 2 w 26"/>
                <a:gd name="T1" fmla="*/ 3 h 18"/>
                <a:gd name="T2" fmla="*/ 2 w 26"/>
                <a:gd name="T3" fmla="*/ 12 h 18"/>
                <a:gd name="T4" fmla="*/ 9 w 26"/>
                <a:gd name="T5" fmla="*/ 13 h 18"/>
                <a:gd name="T6" fmla="*/ 23 w 26"/>
                <a:gd name="T7" fmla="*/ 18 h 18"/>
                <a:gd name="T8" fmla="*/ 26 w 26"/>
                <a:gd name="T9" fmla="*/ 3 h 18"/>
                <a:gd name="T10" fmla="*/ 19 w 26"/>
                <a:gd name="T11" fmla="*/ 7 h 18"/>
                <a:gd name="T12" fmla="*/ 12 w 26"/>
                <a:gd name="T13" fmla="*/ 9 h 18"/>
                <a:gd name="T14" fmla="*/ 0 w 26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18">
                  <a:moveTo>
                    <a:pt x="2" y="3"/>
                  </a:moveTo>
                  <a:cubicBezTo>
                    <a:pt x="2" y="5"/>
                    <a:pt x="1" y="10"/>
                    <a:pt x="2" y="12"/>
                  </a:cubicBezTo>
                  <a:cubicBezTo>
                    <a:pt x="4" y="16"/>
                    <a:pt x="6" y="14"/>
                    <a:pt x="9" y="13"/>
                  </a:cubicBezTo>
                  <a:cubicBezTo>
                    <a:pt x="15" y="11"/>
                    <a:pt x="19" y="14"/>
                    <a:pt x="23" y="18"/>
                  </a:cubicBezTo>
                  <a:cubicBezTo>
                    <a:pt x="22" y="11"/>
                    <a:pt x="17" y="7"/>
                    <a:pt x="26" y="3"/>
                  </a:cubicBezTo>
                  <a:cubicBezTo>
                    <a:pt x="23" y="4"/>
                    <a:pt x="21" y="6"/>
                    <a:pt x="19" y="7"/>
                  </a:cubicBezTo>
                  <a:cubicBezTo>
                    <a:pt x="15" y="10"/>
                    <a:pt x="16" y="10"/>
                    <a:pt x="12" y="9"/>
                  </a:cubicBezTo>
                  <a:cubicBezTo>
                    <a:pt x="4" y="8"/>
                    <a:pt x="4" y="6"/>
                    <a:pt x="0" y="0"/>
                  </a:cubicBezTo>
                </a:path>
              </a:pathLst>
            </a:custGeom>
            <a:solidFill>
              <a:srgbClr val="ED9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619" name="Freeform 511"/>
            <p:cNvSpPr>
              <a:spLocks/>
            </p:cNvSpPr>
            <p:nvPr/>
          </p:nvSpPr>
          <p:spPr bwMode="auto">
            <a:xfrm>
              <a:off x="3334" y="3561"/>
              <a:ext cx="53" cy="41"/>
            </a:xfrm>
            <a:custGeom>
              <a:avLst/>
              <a:gdLst>
                <a:gd name="T0" fmla="*/ 4 w 24"/>
                <a:gd name="T1" fmla="*/ 2 h 18"/>
                <a:gd name="T2" fmla="*/ 9 w 24"/>
                <a:gd name="T3" fmla="*/ 15 h 18"/>
                <a:gd name="T4" fmla="*/ 24 w 24"/>
                <a:gd name="T5" fmla="*/ 0 h 18"/>
                <a:gd name="T6" fmla="*/ 15 w 24"/>
                <a:gd name="T7" fmla="*/ 5 h 18"/>
                <a:gd name="T8" fmla="*/ 3 w 24"/>
                <a:gd name="T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8">
                  <a:moveTo>
                    <a:pt x="4" y="2"/>
                  </a:moveTo>
                  <a:cubicBezTo>
                    <a:pt x="0" y="7"/>
                    <a:pt x="5" y="14"/>
                    <a:pt x="9" y="15"/>
                  </a:cubicBezTo>
                  <a:cubicBezTo>
                    <a:pt x="18" y="18"/>
                    <a:pt x="22" y="7"/>
                    <a:pt x="24" y="0"/>
                  </a:cubicBezTo>
                  <a:cubicBezTo>
                    <a:pt x="20" y="3"/>
                    <a:pt x="21" y="6"/>
                    <a:pt x="15" y="5"/>
                  </a:cubicBezTo>
                  <a:cubicBezTo>
                    <a:pt x="11" y="5"/>
                    <a:pt x="4" y="6"/>
                    <a:pt x="3" y="1"/>
                  </a:cubicBezTo>
                </a:path>
              </a:pathLst>
            </a:custGeom>
            <a:solidFill>
              <a:srgbClr val="ED9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620" name="Freeform 512"/>
            <p:cNvSpPr>
              <a:spLocks/>
            </p:cNvSpPr>
            <p:nvPr/>
          </p:nvSpPr>
          <p:spPr bwMode="auto">
            <a:xfrm>
              <a:off x="3533" y="3620"/>
              <a:ext cx="36" cy="53"/>
            </a:xfrm>
            <a:custGeom>
              <a:avLst/>
              <a:gdLst>
                <a:gd name="T0" fmla="*/ 0 w 16"/>
                <a:gd name="T1" fmla="*/ 24 h 24"/>
                <a:gd name="T2" fmla="*/ 13 w 16"/>
                <a:gd name="T3" fmla="*/ 20 h 24"/>
                <a:gd name="T4" fmla="*/ 9 w 16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24">
                  <a:moveTo>
                    <a:pt x="0" y="24"/>
                  </a:moveTo>
                  <a:cubicBezTo>
                    <a:pt x="3" y="24"/>
                    <a:pt x="6" y="17"/>
                    <a:pt x="13" y="20"/>
                  </a:cubicBezTo>
                  <a:cubicBezTo>
                    <a:pt x="16" y="14"/>
                    <a:pt x="7" y="8"/>
                    <a:pt x="9" y="0"/>
                  </a:cubicBezTo>
                </a:path>
              </a:pathLst>
            </a:custGeom>
            <a:solidFill>
              <a:srgbClr val="ED9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621" name="Freeform 513"/>
            <p:cNvSpPr>
              <a:spLocks/>
            </p:cNvSpPr>
            <p:nvPr/>
          </p:nvSpPr>
          <p:spPr bwMode="auto">
            <a:xfrm>
              <a:off x="3744" y="3355"/>
              <a:ext cx="50" cy="45"/>
            </a:xfrm>
            <a:custGeom>
              <a:avLst/>
              <a:gdLst>
                <a:gd name="T0" fmla="*/ 4 w 22"/>
                <a:gd name="T1" fmla="*/ 11 h 20"/>
                <a:gd name="T2" fmla="*/ 2 w 22"/>
                <a:gd name="T3" fmla="*/ 19 h 20"/>
                <a:gd name="T4" fmla="*/ 14 w 22"/>
                <a:gd name="T5" fmla="*/ 19 h 20"/>
                <a:gd name="T6" fmla="*/ 19 w 22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20">
                  <a:moveTo>
                    <a:pt x="4" y="11"/>
                  </a:moveTo>
                  <a:cubicBezTo>
                    <a:pt x="2" y="12"/>
                    <a:pt x="0" y="17"/>
                    <a:pt x="2" y="19"/>
                  </a:cubicBezTo>
                  <a:cubicBezTo>
                    <a:pt x="3" y="20"/>
                    <a:pt x="13" y="20"/>
                    <a:pt x="14" y="19"/>
                  </a:cubicBezTo>
                  <a:cubicBezTo>
                    <a:pt x="22" y="17"/>
                    <a:pt x="22" y="6"/>
                    <a:pt x="19" y="0"/>
                  </a:cubicBezTo>
                </a:path>
              </a:pathLst>
            </a:custGeom>
            <a:solidFill>
              <a:srgbClr val="ED9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622" name="Freeform 514"/>
            <p:cNvSpPr>
              <a:spLocks/>
            </p:cNvSpPr>
            <p:nvPr/>
          </p:nvSpPr>
          <p:spPr bwMode="auto">
            <a:xfrm>
              <a:off x="3661" y="2938"/>
              <a:ext cx="32" cy="62"/>
            </a:xfrm>
            <a:custGeom>
              <a:avLst/>
              <a:gdLst>
                <a:gd name="T0" fmla="*/ 5 w 14"/>
                <a:gd name="T1" fmla="*/ 25 h 28"/>
                <a:gd name="T2" fmla="*/ 12 w 14"/>
                <a:gd name="T3" fmla="*/ 23 h 28"/>
                <a:gd name="T4" fmla="*/ 11 w 14"/>
                <a:gd name="T5" fmla="*/ 15 h 28"/>
                <a:gd name="T6" fmla="*/ 5 w 14"/>
                <a:gd name="T7" fmla="*/ 9 h 28"/>
                <a:gd name="T8" fmla="*/ 3 w 14"/>
                <a:gd name="T9" fmla="*/ 0 h 28"/>
                <a:gd name="T10" fmla="*/ 9 w 14"/>
                <a:gd name="T11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8">
                  <a:moveTo>
                    <a:pt x="5" y="25"/>
                  </a:moveTo>
                  <a:cubicBezTo>
                    <a:pt x="7" y="28"/>
                    <a:pt x="10" y="26"/>
                    <a:pt x="12" y="23"/>
                  </a:cubicBezTo>
                  <a:cubicBezTo>
                    <a:pt x="14" y="19"/>
                    <a:pt x="13" y="18"/>
                    <a:pt x="11" y="15"/>
                  </a:cubicBezTo>
                  <a:cubicBezTo>
                    <a:pt x="9" y="13"/>
                    <a:pt x="7" y="12"/>
                    <a:pt x="5" y="9"/>
                  </a:cubicBezTo>
                  <a:cubicBezTo>
                    <a:pt x="4" y="6"/>
                    <a:pt x="5" y="2"/>
                    <a:pt x="3" y="0"/>
                  </a:cubicBezTo>
                  <a:cubicBezTo>
                    <a:pt x="0" y="8"/>
                    <a:pt x="6" y="17"/>
                    <a:pt x="9" y="24"/>
                  </a:cubicBezTo>
                </a:path>
              </a:pathLst>
            </a:custGeom>
            <a:solidFill>
              <a:srgbClr val="ED9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623" name="Freeform 515"/>
            <p:cNvSpPr>
              <a:spLocks/>
            </p:cNvSpPr>
            <p:nvPr/>
          </p:nvSpPr>
          <p:spPr bwMode="auto">
            <a:xfrm>
              <a:off x="3596" y="2576"/>
              <a:ext cx="142" cy="52"/>
            </a:xfrm>
            <a:custGeom>
              <a:avLst/>
              <a:gdLst>
                <a:gd name="T0" fmla="*/ 1 w 63"/>
                <a:gd name="T1" fmla="*/ 5 h 23"/>
                <a:gd name="T2" fmla="*/ 12 w 63"/>
                <a:gd name="T3" fmla="*/ 22 h 23"/>
                <a:gd name="T4" fmla="*/ 12 w 63"/>
                <a:gd name="T5" fmla="*/ 22 h 23"/>
                <a:gd name="T6" fmla="*/ 34 w 63"/>
                <a:gd name="T7" fmla="*/ 16 h 23"/>
                <a:gd name="T8" fmla="*/ 48 w 63"/>
                <a:gd name="T9" fmla="*/ 13 h 23"/>
                <a:gd name="T10" fmla="*/ 62 w 63"/>
                <a:gd name="T11" fmla="*/ 17 h 23"/>
                <a:gd name="T12" fmla="*/ 38 w 63"/>
                <a:gd name="T13" fmla="*/ 5 h 23"/>
                <a:gd name="T14" fmla="*/ 0 w 63"/>
                <a:gd name="T1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23">
                  <a:moveTo>
                    <a:pt x="1" y="5"/>
                  </a:moveTo>
                  <a:cubicBezTo>
                    <a:pt x="6" y="10"/>
                    <a:pt x="13" y="15"/>
                    <a:pt x="12" y="22"/>
                  </a:cubicBezTo>
                  <a:cubicBezTo>
                    <a:pt x="12" y="23"/>
                    <a:pt x="12" y="23"/>
                    <a:pt x="12" y="22"/>
                  </a:cubicBezTo>
                  <a:cubicBezTo>
                    <a:pt x="12" y="10"/>
                    <a:pt x="26" y="15"/>
                    <a:pt x="34" y="16"/>
                  </a:cubicBezTo>
                  <a:cubicBezTo>
                    <a:pt x="39" y="16"/>
                    <a:pt x="43" y="14"/>
                    <a:pt x="48" y="13"/>
                  </a:cubicBezTo>
                  <a:cubicBezTo>
                    <a:pt x="53" y="12"/>
                    <a:pt x="57" y="15"/>
                    <a:pt x="62" y="17"/>
                  </a:cubicBezTo>
                  <a:cubicBezTo>
                    <a:pt x="63" y="6"/>
                    <a:pt x="46" y="7"/>
                    <a:pt x="38" y="5"/>
                  </a:cubicBezTo>
                  <a:cubicBezTo>
                    <a:pt x="25" y="4"/>
                    <a:pt x="13" y="0"/>
                    <a:pt x="0" y="0"/>
                  </a:cubicBezTo>
                </a:path>
              </a:pathLst>
            </a:custGeom>
            <a:solidFill>
              <a:srgbClr val="ED9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624" name="Freeform 516"/>
            <p:cNvSpPr>
              <a:spLocks/>
            </p:cNvSpPr>
            <p:nvPr/>
          </p:nvSpPr>
          <p:spPr bwMode="auto">
            <a:xfrm>
              <a:off x="3132" y="2496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D9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625" name="Freeform 517"/>
            <p:cNvSpPr>
              <a:spLocks/>
            </p:cNvSpPr>
            <p:nvPr/>
          </p:nvSpPr>
          <p:spPr bwMode="auto">
            <a:xfrm>
              <a:off x="3058" y="2363"/>
              <a:ext cx="285" cy="153"/>
            </a:xfrm>
            <a:custGeom>
              <a:avLst/>
              <a:gdLst>
                <a:gd name="T0" fmla="*/ 119 w 127"/>
                <a:gd name="T1" fmla="*/ 43 h 68"/>
                <a:gd name="T2" fmla="*/ 86 w 127"/>
                <a:gd name="T3" fmla="*/ 57 h 68"/>
                <a:gd name="T4" fmla="*/ 45 w 127"/>
                <a:gd name="T5" fmla="*/ 48 h 68"/>
                <a:gd name="T6" fmla="*/ 23 w 127"/>
                <a:gd name="T7" fmla="*/ 15 h 68"/>
                <a:gd name="T8" fmla="*/ 17 w 127"/>
                <a:gd name="T9" fmla="*/ 0 h 68"/>
                <a:gd name="T10" fmla="*/ 14 w 127"/>
                <a:gd name="T11" fmla="*/ 0 h 68"/>
                <a:gd name="T12" fmla="*/ 33 w 127"/>
                <a:gd name="T13" fmla="*/ 59 h 68"/>
                <a:gd name="T14" fmla="*/ 37 w 127"/>
                <a:gd name="T15" fmla="*/ 54 h 68"/>
                <a:gd name="T16" fmla="*/ 49 w 127"/>
                <a:gd name="T17" fmla="*/ 62 h 68"/>
                <a:gd name="T18" fmla="*/ 65 w 127"/>
                <a:gd name="T19" fmla="*/ 67 h 68"/>
                <a:gd name="T20" fmla="*/ 81 w 127"/>
                <a:gd name="T21" fmla="*/ 65 h 68"/>
                <a:gd name="T22" fmla="*/ 95 w 127"/>
                <a:gd name="T23" fmla="*/ 61 h 68"/>
                <a:gd name="T24" fmla="*/ 110 w 127"/>
                <a:gd name="T25" fmla="*/ 53 h 68"/>
                <a:gd name="T26" fmla="*/ 127 w 127"/>
                <a:gd name="T27" fmla="*/ 48 h 68"/>
                <a:gd name="T28" fmla="*/ 127 w 127"/>
                <a:gd name="T29" fmla="*/ 45 h 68"/>
                <a:gd name="T30" fmla="*/ 119 w 127"/>
                <a:gd name="T31" fmla="*/ 4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7" h="68">
                  <a:moveTo>
                    <a:pt x="119" y="43"/>
                  </a:moveTo>
                  <a:cubicBezTo>
                    <a:pt x="110" y="47"/>
                    <a:pt x="107" y="52"/>
                    <a:pt x="86" y="57"/>
                  </a:cubicBezTo>
                  <a:cubicBezTo>
                    <a:pt x="65" y="62"/>
                    <a:pt x="57" y="60"/>
                    <a:pt x="45" y="48"/>
                  </a:cubicBezTo>
                  <a:cubicBezTo>
                    <a:pt x="33" y="36"/>
                    <a:pt x="32" y="30"/>
                    <a:pt x="23" y="15"/>
                  </a:cubicBezTo>
                  <a:cubicBezTo>
                    <a:pt x="19" y="10"/>
                    <a:pt x="18" y="5"/>
                    <a:pt x="1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20"/>
                    <a:pt x="43" y="39"/>
                    <a:pt x="33" y="59"/>
                  </a:cubicBezTo>
                  <a:cubicBezTo>
                    <a:pt x="34" y="57"/>
                    <a:pt x="36" y="55"/>
                    <a:pt x="37" y="54"/>
                  </a:cubicBezTo>
                  <a:cubicBezTo>
                    <a:pt x="42" y="55"/>
                    <a:pt x="45" y="60"/>
                    <a:pt x="49" y="62"/>
                  </a:cubicBezTo>
                  <a:cubicBezTo>
                    <a:pt x="54" y="64"/>
                    <a:pt x="60" y="66"/>
                    <a:pt x="65" y="67"/>
                  </a:cubicBezTo>
                  <a:cubicBezTo>
                    <a:pt x="71" y="68"/>
                    <a:pt x="76" y="67"/>
                    <a:pt x="81" y="65"/>
                  </a:cubicBezTo>
                  <a:cubicBezTo>
                    <a:pt x="85" y="64"/>
                    <a:pt x="90" y="63"/>
                    <a:pt x="95" y="61"/>
                  </a:cubicBezTo>
                  <a:cubicBezTo>
                    <a:pt x="100" y="60"/>
                    <a:pt x="105" y="55"/>
                    <a:pt x="110" y="53"/>
                  </a:cubicBezTo>
                  <a:cubicBezTo>
                    <a:pt x="114" y="52"/>
                    <a:pt x="125" y="51"/>
                    <a:pt x="127" y="48"/>
                  </a:cubicBezTo>
                  <a:cubicBezTo>
                    <a:pt x="127" y="48"/>
                    <a:pt x="127" y="46"/>
                    <a:pt x="127" y="45"/>
                  </a:cubicBezTo>
                  <a:cubicBezTo>
                    <a:pt x="125" y="43"/>
                    <a:pt x="123" y="42"/>
                    <a:pt x="119" y="43"/>
                  </a:cubicBezTo>
                </a:path>
              </a:pathLst>
            </a:custGeom>
            <a:solidFill>
              <a:srgbClr val="ED9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626" name="Freeform 518"/>
            <p:cNvSpPr>
              <a:spLocks/>
            </p:cNvSpPr>
            <p:nvPr/>
          </p:nvSpPr>
          <p:spPr bwMode="auto">
            <a:xfrm>
              <a:off x="2488" y="2581"/>
              <a:ext cx="27" cy="29"/>
            </a:xfrm>
            <a:custGeom>
              <a:avLst/>
              <a:gdLst>
                <a:gd name="T0" fmla="*/ 0 w 12"/>
                <a:gd name="T1" fmla="*/ 1 h 13"/>
                <a:gd name="T2" fmla="*/ 9 w 12"/>
                <a:gd name="T3" fmla="*/ 13 h 13"/>
                <a:gd name="T4" fmla="*/ 11 w 12"/>
                <a:gd name="T5" fmla="*/ 6 h 13"/>
                <a:gd name="T6" fmla="*/ 11 w 12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3">
                  <a:moveTo>
                    <a:pt x="0" y="1"/>
                  </a:moveTo>
                  <a:cubicBezTo>
                    <a:pt x="3" y="5"/>
                    <a:pt x="4" y="11"/>
                    <a:pt x="9" y="13"/>
                  </a:cubicBezTo>
                  <a:cubicBezTo>
                    <a:pt x="10" y="11"/>
                    <a:pt x="9" y="7"/>
                    <a:pt x="11" y="6"/>
                  </a:cubicBezTo>
                  <a:cubicBezTo>
                    <a:pt x="11" y="4"/>
                    <a:pt x="12" y="2"/>
                    <a:pt x="11" y="0"/>
                  </a:cubicBezTo>
                </a:path>
              </a:pathLst>
            </a:custGeom>
            <a:solidFill>
              <a:srgbClr val="E46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627" name="Freeform 519"/>
            <p:cNvSpPr>
              <a:spLocks/>
            </p:cNvSpPr>
            <p:nvPr/>
          </p:nvSpPr>
          <p:spPr bwMode="auto">
            <a:xfrm>
              <a:off x="2705" y="2626"/>
              <a:ext cx="34" cy="54"/>
            </a:xfrm>
            <a:custGeom>
              <a:avLst/>
              <a:gdLst>
                <a:gd name="T0" fmla="*/ 15 w 15"/>
                <a:gd name="T1" fmla="*/ 0 h 24"/>
                <a:gd name="T2" fmla="*/ 13 w 15"/>
                <a:gd name="T3" fmla="*/ 11 h 24"/>
                <a:gd name="T4" fmla="*/ 11 w 15"/>
                <a:gd name="T5" fmla="*/ 22 h 24"/>
                <a:gd name="T6" fmla="*/ 0 w 15"/>
                <a:gd name="T7" fmla="*/ 24 h 24"/>
                <a:gd name="T8" fmla="*/ 0 w 15"/>
                <a:gd name="T9" fmla="*/ 19 h 24"/>
                <a:gd name="T10" fmla="*/ 11 w 15"/>
                <a:gd name="T11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24">
                  <a:moveTo>
                    <a:pt x="15" y="0"/>
                  </a:moveTo>
                  <a:cubicBezTo>
                    <a:pt x="13" y="3"/>
                    <a:pt x="15" y="7"/>
                    <a:pt x="13" y="11"/>
                  </a:cubicBezTo>
                  <a:cubicBezTo>
                    <a:pt x="10" y="16"/>
                    <a:pt x="6" y="16"/>
                    <a:pt x="11" y="22"/>
                  </a:cubicBezTo>
                  <a:cubicBezTo>
                    <a:pt x="8" y="23"/>
                    <a:pt x="3" y="24"/>
                    <a:pt x="0" y="24"/>
                  </a:cubicBezTo>
                  <a:cubicBezTo>
                    <a:pt x="0" y="22"/>
                    <a:pt x="0" y="21"/>
                    <a:pt x="0" y="19"/>
                  </a:cubicBezTo>
                  <a:cubicBezTo>
                    <a:pt x="6" y="20"/>
                    <a:pt x="9" y="14"/>
                    <a:pt x="11" y="10"/>
                  </a:cubicBezTo>
                </a:path>
              </a:pathLst>
            </a:custGeom>
            <a:solidFill>
              <a:srgbClr val="E46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628" name="Freeform 520"/>
            <p:cNvSpPr>
              <a:spLocks/>
            </p:cNvSpPr>
            <p:nvPr/>
          </p:nvSpPr>
          <p:spPr bwMode="auto">
            <a:xfrm>
              <a:off x="2797" y="2534"/>
              <a:ext cx="18" cy="22"/>
            </a:xfrm>
            <a:custGeom>
              <a:avLst/>
              <a:gdLst>
                <a:gd name="T0" fmla="*/ 1 w 8"/>
                <a:gd name="T1" fmla="*/ 10 h 10"/>
                <a:gd name="T2" fmla="*/ 8 w 8"/>
                <a:gd name="T3" fmla="*/ 5 h 10"/>
                <a:gd name="T4" fmla="*/ 0 w 8"/>
                <a:gd name="T5" fmla="*/ 2 h 10"/>
                <a:gd name="T6" fmla="*/ 0 w 8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0">
                  <a:moveTo>
                    <a:pt x="1" y="10"/>
                  </a:moveTo>
                  <a:cubicBezTo>
                    <a:pt x="1" y="6"/>
                    <a:pt x="5" y="5"/>
                    <a:pt x="8" y="5"/>
                  </a:cubicBezTo>
                  <a:cubicBezTo>
                    <a:pt x="6" y="3"/>
                    <a:pt x="3" y="3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solidFill>
              <a:srgbClr val="E46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629" name="Freeform 521"/>
            <p:cNvSpPr>
              <a:spLocks/>
            </p:cNvSpPr>
            <p:nvPr/>
          </p:nvSpPr>
          <p:spPr bwMode="auto">
            <a:xfrm>
              <a:off x="2712" y="2372"/>
              <a:ext cx="31" cy="23"/>
            </a:xfrm>
            <a:custGeom>
              <a:avLst/>
              <a:gdLst>
                <a:gd name="T0" fmla="*/ 5 w 14"/>
                <a:gd name="T1" fmla="*/ 2 h 10"/>
                <a:gd name="T2" fmla="*/ 8 w 14"/>
                <a:gd name="T3" fmla="*/ 10 h 10"/>
                <a:gd name="T4" fmla="*/ 14 w 14"/>
                <a:gd name="T5" fmla="*/ 5 h 10"/>
                <a:gd name="T6" fmla="*/ 0 w 14"/>
                <a:gd name="T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0">
                  <a:moveTo>
                    <a:pt x="5" y="2"/>
                  </a:moveTo>
                  <a:cubicBezTo>
                    <a:pt x="5" y="1"/>
                    <a:pt x="6" y="9"/>
                    <a:pt x="8" y="10"/>
                  </a:cubicBezTo>
                  <a:cubicBezTo>
                    <a:pt x="9" y="7"/>
                    <a:pt x="10" y="3"/>
                    <a:pt x="14" y="5"/>
                  </a:cubicBezTo>
                  <a:cubicBezTo>
                    <a:pt x="10" y="4"/>
                    <a:pt x="3" y="0"/>
                    <a:pt x="0" y="1"/>
                  </a:cubicBezTo>
                </a:path>
              </a:pathLst>
            </a:custGeom>
            <a:solidFill>
              <a:srgbClr val="E46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630" name="Freeform 522"/>
            <p:cNvSpPr>
              <a:spLocks/>
            </p:cNvSpPr>
            <p:nvPr/>
          </p:nvSpPr>
          <p:spPr bwMode="auto">
            <a:xfrm>
              <a:off x="2822" y="2280"/>
              <a:ext cx="31" cy="23"/>
            </a:xfrm>
            <a:custGeom>
              <a:avLst/>
              <a:gdLst>
                <a:gd name="T0" fmla="*/ 7 w 14"/>
                <a:gd name="T1" fmla="*/ 0 h 10"/>
                <a:gd name="T2" fmla="*/ 0 w 14"/>
                <a:gd name="T3" fmla="*/ 10 h 10"/>
                <a:gd name="T4" fmla="*/ 14 w 14"/>
                <a:gd name="T5" fmla="*/ 6 h 10"/>
                <a:gd name="T6" fmla="*/ 10 w 14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0">
                  <a:moveTo>
                    <a:pt x="7" y="0"/>
                  </a:moveTo>
                  <a:cubicBezTo>
                    <a:pt x="4" y="0"/>
                    <a:pt x="3" y="8"/>
                    <a:pt x="0" y="10"/>
                  </a:cubicBezTo>
                  <a:cubicBezTo>
                    <a:pt x="4" y="4"/>
                    <a:pt x="9" y="4"/>
                    <a:pt x="14" y="6"/>
                  </a:cubicBezTo>
                  <a:cubicBezTo>
                    <a:pt x="14" y="4"/>
                    <a:pt x="11" y="1"/>
                    <a:pt x="10" y="0"/>
                  </a:cubicBezTo>
                </a:path>
              </a:pathLst>
            </a:custGeom>
            <a:solidFill>
              <a:srgbClr val="E46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631" name="Freeform 523"/>
            <p:cNvSpPr>
              <a:spLocks/>
            </p:cNvSpPr>
            <p:nvPr/>
          </p:nvSpPr>
          <p:spPr bwMode="auto">
            <a:xfrm>
              <a:off x="2927" y="2372"/>
              <a:ext cx="54" cy="20"/>
            </a:xfrm>
            <a:custGeom>
              <a:avLst/>
              <a:gdLst>
                <a:gd name="T0" fmla="*/ 6 w 24"/>
                <a:gd name="T1" fmla="*/ 2 h 9"/>
                <a:gd name="T2" fmla="*/ 4 w 24"/>
                <a:gd name="T3" fmla="*/ 0 h 9"/>
                <a:gd name="T4" fmla="*/ 0 w 24"/>
                <a:gd name="T5" fmla="*/ 9 h 9"/>
                <a:gd name="T6" fmla="*/ 12 w 24"/>
                <a:gd name="T7" fmla="*/ 4 h 9"/>
                <a:gd name="T8" fmla="*/ 24 w 24"/>
                <a:gd name="T9" fmla="*/ 8 h 9"/>
                <a:gd name="T10" fmla="*/ 16 w 24"/>
                <a:gd name="T11" fmla="*/ 4 h 9"/>
                <a:gd name="T12" fmla="*/ 10 w 24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9">
                  <a:moveTo>
                    <a:pt x="6" y="2"/>
                  </a:moveTo>
                  <a:cubicBezTo>
                    <a:pt x="5" y="1"/>
                    <a:pt x="4" y="1"/>
                    <a:pt x="4" y="0"/>
                  </a:cubicBezTo>
                  <a:cubicBezTo>
                    <a:pt x="3" y="3"/>
                    <a:pt x="3" y="6"/>
                    <a:pt x="0" y="9"/>
                  </a:cubicBezTo>
                  <a:cubicBezTo>
                    <a:pt x="3" y="7"/>
                    <a:pt x="8" y="3"/>
                    <a:pt x="12" y="4"/>
                  </a:cubicBezTo>
                  <a:cubicBezTo>
                    <a:pt x="16" y="4"/>
                    <a:pt x="19" y="9"/>
                    <a:pt x="24" y="8"/>
                  </a:cubicBezTo>
                  <a:cubicBezTo>
                    <a:pt x="23" y="5"/>
                    <a:pt x="19" y="5"/>
                    <a:pt x="16" y="4"/>
                  </a:cubicBezTo>
                  <a:cubicBezTo>
                    <a:pt x="13" y="3"/>
                    <a:pt x="7" y="2"/>
                    <a:pt x="10" y="1"/>
                  </a:cubicBezTo>
                </a:path>
              </a:pathLst>
            </a:custGeom>
            <a:solidFill>
              <a:srgbClr val="E46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632" name="Freeform 524"/>
            <p:cNvSpPr>
              <a:spLocks/>
            </p:cNvSpPr>
            <p:nvPr/>
          </p:nvSpPr>
          <p:spPr bwMode="auto">
            <a:xfrm>
              <a:off x="3163" y="2489"/>
              <a:ext cx="72" cy="29"/>
            </a:xfrm>
            <a:custGeom>
              <a:avLst/>
              <a:gdLst>
                <a:gd name="T0" fmla="*/ 8 w 32"/>
                <a:gd name="T1" fmla="*/ 4 h 13"/>
                <a:gd name="T2" fmla="*/ 32 w 32"/>
                <a:gd name="T3" fmla="*/ 9 h 13"/>
                <a:gd name="T4" fmla="*/ 0 w 32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13">
                  <a:moveTo>
                    <a:pt x="8" y="4"/>
                  </a:moveTo>
                  <a:cubicBezTo>
                    <a:pt x="10" y="13"/>
                    <a:pt x="26" y="13"/>
                    <a:pt x="32" y="9"/>
                  </a:cubicBezTo>
                  <a:cubicBezTo>
                    <a:pt x="22" y="11"/>
                    <a:pt x="8" y="7"/>
                    <a:pt x="0" y="0"/>
                  </a:cubicBezTo>
                </a:path>
              </a:pathLst>
            </a:custGeom>
            <a:solidFill>
              <a:srgbClr val="E46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633" name="Freeform 525"/>
            <p:cNvSpPr>
              <a:spLocks/>
            </p:cNvSpPr>
            <p:nvPr/>
          </p:nvSpPr>
          <p:spPr bwMode="auto">
            <a:xfrm>
              <a:off x="3170" y="2839"/>
              <a:ext cx="27" cy="31"/>
            </a:xfrm>
            <a:custGeom>
              <a:avLst/>
              <a:gdLst>
                <a:gd name="T0" fmla="*/ 10 w 12"/>
                <a:gd name="T1" fmla="*/ 0 h 14"/>
                <a:gd name="T2" fmla="*/ 12 w 12"/>
                <a:gd name="T3" fmla="*/ 3 h 14"/>
                <a:gd name="T4" fmla="*/ 8 w 12"/>
                <a:gd name="T5" fmla="*/ 14 h 14"/>
                <a:gd name="T6" fmla="*/ 0 w 12"/>
                <a:gd name="T7" fmla="*/ 11 h 14"/>
                <a:gd name="T8" fmla="*/ 6 w 12"/>
                <a:gd name="T9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4">
                  <a:moveTo>
                    <a:pt x="10" y="0"/>
                  </a:moveTo>
                  <a:cubicBezTo>
                    <a:pt x="10" y="0"/>
                    <a:pt x="11" y="1"/>
                    <a:pt x="12" y="3"/>
                  </a:cubicBezTo>
                  <a:cubicBezTo>
                    <a:pt x="2" y="4"/>
                    <a:pt x="6" y="8"/>
                    <a:pt x="8" y="14"/>
                  </a:cubicBezTo>
                  <a:cubicBezTo>
                    <a:pt x="5" y="14"/>
                    <a:pt x="2" y="13"/>
                    <a:pt x="0" y="11"/>
                  </a:cubicBezTo>
                  <a:cubicBezTo>
                    <a:pt x="2" y="10"/>
                    <a:pt x="4" y="9"/>
                    <a:pt x="6" y="9"/>
                  </a:cubicBezTo>
                </a:path>
              </a:pathLst>
            </a:custGeom>
            <a:solidFill>
              <a:srgbClr val="E46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634" name="Freeform 526"/>
            <p:cNvSpPr>
              <a:spLocks/>
            </p:cNvSpPr>
            <p:nvPr/>
          </p:nvSpPr>
          <p:spPr bwMode="auto">
            <a:xfrm>
              <a:off x="3352" y="2960"/>
              <a:ext cx="35" cy="43"/>
            </a:xfrm>
            <a:custGeom>
              <a:avLst/>
              <a:gdLst>
                <a:gd name="T0" fmla="*/ 8 w 16"/>
                <a:gd name="T1" fmla="*/ 2 h 19"/>
                <a:gd name="T2" fmla="*/ 16 w 16"/>
                <a:gd name="T3" fmla="*/ 19 h 19"/>
                <a:gd name="T4" fmla="*/ 16 w 16"/>
                <a:gd name="T5" fmla="*/ 19 h 19"/>
                <a:gd name="T6" fmla="*/ 5 w 16"/>
                <a:gd name="T7" fmla="*/ 6 h 19"/>
                <a:gd name="T8" fmla="*/ 0 w 16"/>
                <a:gd name="T9" fmla="*/ 11 h 19"/>
                <a:gd name="T10" fmla="*/ 9 w 16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9">
                  <a:moveTo>
                    <a:pt x="8" y="2"/>
                  </a:moveTo>
                  <a:cubicBezTo>
                    <a:pt x="15" y="2"/>
                    <a:pt x="16" y="14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2" y="15"/>
                    <a:pt x="9" y="10"/>
                    <a:pt x="5" y="6"/>
                  </a:cubicBezTo>
                  <a:cubicBezTo>
                    <a:pt x="3" y="7"/>
                    <a:pt x="1" y="9"/>
                    <a:pt x="0" y="11"/>
                  </a:cubicBezTo>
                  <a:cubicBezTo>
                    <a:pt x="2" y="8"/>
                    <a:pt x="6" y="0"/>
                    <a:pt x="9" y="0"/>
                  </a:cubicBezTo>
                </a:path>
              </a:pathLst>
            </a:custGeom>
            <a:solidFill>
              <a:srgbClr val="E46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635" name="Freeform 527"/>
            <p:cNvSpPr>
              <a:spLocks/>
            </p:cNvSpPr>
            <p:nvPr/>
          </p:nvSpPr>
          <p:spPr bwMode="auto">
            <a:xfrm>
              <a:off x="3428" y="2967"/>
              <a:ext cx="27" cy="24"/>
            </a:xfrm>
            <a:custGeom>
              <a:avLst/>
              <a:gdLst>
                <a:gd name="T0" fmla="*/ 0 w 12"/>
                <a:gd name="T1" fmla="*/ 3 h 11"/>
                <a:gd name="T2" fmla="*/ 8 w 12"/>
                <a:gd name="T3" fmla="*/ 11 h 11"/>
                <a:gd name="T4" fmla="*/ 7 w 12"/>
                <a:gd name="T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1">
                  <a:moveTo>
                    <a:pt x="0" y="3"/>
                  </a:moveTo>
                  <a:cubicBezTo>
                    <a:pt x="6" y="0"/>
                    <a:pt x="12" y="4"/>
                    <a:pt x="8" y="11"/>
                  </a:cubicBezTo>
                  <a:cubicBezTo>
                    <a:pt x="7" y="11"/>
                    <a:pt x="8" y="10"/>
                    <a:pt x="7" y="10"/>
                  </a:cubicBezTo>
                </a:path>
              </a:pathLst>
            </a:custGeom>
            <a:solidFill>
              <a:srgbClr val="E46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636" name="Freeform 528"/>
            <p:cNvSpPr>
              <a:spLocks/>
            </p:cNvSpPr>
            <p:nvPr/>
          </p:nvSpPr>
          <p:spPr bwMode="auto">
            <a:xfrm>
              <a:off x="3228" y="3052"/>
              <a:ext cx="25" cy="20"/>
            </a:xfrm>
            <a:custGeom>
              <a:avLst/>
              <a:gdLst>
                <a:gd name="T0" fmla="*/ 7 w 11"/>
                <a:gd name="T1" fmla="*/ 0 h 9"/>
                <a:gd name="T2" fmla="*/ 7 w 11"/>
                <a:gd name="T3" fmla="*/ 3 h 9"/>
                <a:gd name="T4" fmla="*/ 11 w 11"/>
                <a:gd name="T5" fmla="*/ 8 h 9"/>
                <a:gd name="T6" fmla="*/ 0 w 11"/>
                <a:gd name="T7" fmla="*/ 7 h 9"/>
                <a:gd name="T8" fmla="*/ 1 w 11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7" y="0"/>
                  </a:moveTo>
                  <a:cubicBezTo>
                    <a:pt x="7" y="0"/>
                    <a:pt x="6" y="1"/>
                    <a:pt x="7" y="3"/>
                  </a:cubicBezTo>
                  <a:cubicBezTo>
                    <a:pt x="8" y="5"/>
                    <a:pt x="10" y="7"/>
                    <a:pt x="11" y="8"/>
                  </a:cubicBezTo>
                  <a:cubicBezTo>
                    <a:pt x="7" y="9"/>
                    <a:pt x="4" y="7"/>
                    <a:pt x="0" y="7"/>
                  </a:cubicBezTo>
                  <a:cubicBezTo>
                    <a:pt x="0" y="7"/>
                    <a:pt x="0" y="8"/>
                    <a:pt x="1" y="9"/>
                  </a:cubicBezTo>
                </a:path>
              </a:pathLst>
            </a:custGeom>
            <a:solidFill>
              <a:srgbClr val="E46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637" name="Freeform 529"/>
            <p:cNvSpPr>
              <a:spLocks/>
            </p:cNvSpPr>
            <p:nvPr/>
          </p:nvSpPr>
          <p:spPr bwMode="auto">
            <a:xfrm>
              <a:off x="3255" y="3377"/>
              <a:ext cx="49" cy="25"/>
            </a:xfrm>
            <a:custGeom>
              <a:avLst/>
              <a:gdLst>
                <a:gd name="T0" fmla="*/ 4 w 22"/>
                <a:gd name="T1" fmla="*/ 7 h 11"/>
                <a:gd name="T2" fmla="*/ 13 w 22"/>
                <a:gd name="T3" fmla="*/ 0 h 11"/>
                <a:gd name="T4" fmla="*/ 22 w 22"/>
                <a:gd name="T5" fmla="*/ 3 h 11"/>
                <a:gd name="T6" fmla="*/ 19 w 22"/>
                <a:gd name="T7" fmla="*/ 11 h 11"/>
                <a:gd name="T8" fmla="*/ 11 w 22"/>
                <a:gd name="T9" fmla="*/ 5 h 11"/>
                <a:gd name="T10" fmla="*/ 0 w 22"/>
                <a:gd name="T11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1">
                  <a:moveTo>
                    <a:pt x="4" y="7"/>
                  </a:moveTo>
                  <a:cubicBezTo>
                    <a:pt x="8" y="6"/>
                    <a:pt x="12" y="4"/>
                    <a:pt x="13" y="0"/>
                  </a:cubicBezTo>
                  <a:cubicBezTo>
                    <a:pt x="15" y="3"/>
                    <a:pt x="18" y="4"/>
                    <a:pt x="22" y="3"/>
                  </a:cubicBezTo>
                  <a:cubicBezTo>
                    <a:pt x="21" y="5"/>
                    <a:pt x="20" y="8"/>
                    <a:pt x="19" y="11"/>
                  </a:cubicBezTo>
                  <a:cubicBezTo>
                    <a:pt x="17" y="6"/>
                    <a:pt x="15" y="6"/>
                    <a:pt x="11" y="5"/>
                  </a:cubicBezTo>
                  <a:cubicBezTo>
                    <a:pt x="8" y="4"/>
                    <a:pt x="2" y="4"/>
                    <a:pt x="0" y="5"/>
                  </a:cubicBezTo>
                </a:path>
              </a:pathLst>
            </a:custGeom>
            <a:solidFill>
              <a:srgbClr val="E46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638" name="Freeform 530"/>
            <p:cNvSpPr>
              <a:spLocks/>
            </p:cNvSpPr>
            <p:nvPr/>
          </p:nvSpPr>
          <p:spPr bwMode="auto">
            <a:xfrm>
              <a:off x="3363" y="3400"/>
              <a:ext cx="15" cy="40"/>
            </a:xfrm>
            <a:custGeom>
              <a:avLst/>
              <a:gdLst>
                <a:gd name="T0" fmla="*/ 3 w 7"/>
                <a:gd name="T1" fmla="*/ 0 h 18"/>
                <a:gd name="T2" fmla="*/ 0 w 7"/>
                <a:gd name="T3" fmla="*/ 15 h 18"/>
                <a:gd name="T4" fmla="*/ 6 w 7"/>
                <a:gd name="T5" fmla="*/ 18 h 18"/>
                <a:gd name="T6" fmla="*/ 4 w 7"/>
                <a:gd name="T7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8">
                  <a:moveTo>
                    <a:pt x="3" y="0"/>
                  </a:moveTo>
                  <a:cubicBezTo>
                    <a:pt x="2" y="5"/>
                    <a:pt x="5" y="12"/>
                    <a:pt x="0" y="15"/>
                  </a:cubicBezTo>
                  <a:cubicBezTo>
                    <a:pt x="2" y="16"/>
                    <a:pt x="4" y="17"/>
                    <a:pt x="6" y="18"/>
                  </a:cubicBezTo>
                  <a:cubicBezTo>
                    <a:pt x="7" y="13"/>
                    <a:pt x="2" y="7"/>
                    <a:pt x="4" y="2"/>
                  </a:cubicBezTo>
                </a:path>
              </a:pathLst>
            </a:custGeom>
            <a:solidFill>
              <a:srgbClr val="E46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639" name="Freeform 531"/>
            <p:cNvSpPr>
              <a:spLocks/>
            </p:cNvSpPr>
            <p:nvPr/>
          </p:nvSpPr>
          <p:spPr bwMode="auto">
            <a:xfrm>
              <a:off x="3233" y="3595"/>
              <a:ext cx="38" cy="20"/>
            </a:xfrm>
            <a:custGeom>
              <a:avLst/>
              <a:gdLst>
                <a:gd name="T0" fmla="*/ 0 w 17"/>
                <a:gd name="T1" fmla="*/ 2 h 9"/>
                <a:gd name="T2" fmla="*/ 17 w 17"/>
                <a:gd name="T3" fmla="*/ 5 h 9"/>
                <a:gd name="T4" fmla="*/ 5 w 17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9">
                  <a:moveTo>
                    <a:pt x="0" y="2"/>
                  </a:moveTo>
                  <a:cubicBezTo>
                    <a:pt x="7" y="9"/>
                    <a:pt x="11" y="2"/>
                    <a:pt x="17" y="5"/>
                  </a:cubicBezTo>
                  <a:cubicBezTo>
                    <a:pt x="14" y="4"/>
                    <a:pt x="5" y="3"/>
                    <a:pt x="5" y="0"/>
                  </a:cubicBezTo>
                </a:path>
              </a:pathLst>
            </a:custGeom>
            <a:solidFill>
              <a:srgbClr val="E46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640" name="Freeform 532"/>
            <p:cNvSpPr>
              <a:spLocks/>
            </p:cNvSpPr>
            <p:nvPr/>
          </p:nvSpPr>
          <p:spPr bwMode="auto">
            <a:xfrm>
              <a:off x="3417" y="3638"/>
              <a:ext cx="20" cy="22"/>
            </a:xfrm>
            <a:custGeom>
              <a:avLst/>
              <a:gdLst>
                <a:gd name="T0" fmla="*/ 1 w 9"/>
                <a:gd name="T1" fmla="*/ 0 h 10"/>
                <a:gd name="T2" fmla="*/ 0 w 9"/>
                <a:gd name="T3" fmla="*/ 10 h 10"/>
                <a:gd name="T4" fmla="*/ 4 w 9"/>
                <a:gd name="T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0">
                  <a:moveTo>
                    <a:pt x="1" y="0"/>
                  </a:moveTo>
                  <a:cubicBezTo>
                    <a:pt x="1" y="3"/>
                    <a:pt x="0" y="7"/>
                    <a:pt x="0" y="10"/>
                  </a:cubicBezTo>
                  <a:cubicBezTo>
                    <a:pt x="5" y="10"/>
                    <a:pt x="9" y="8"/>
                    <a:pt x="4" y="2"/>
                  </a:cubicBezTo>
                </a:path>
              </a:pathLst>
            </a:custGeom>
            <a:solidFill>
              <a:srgbClr val="E46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641" name="Freeform 533"/>
            <p:cNvSpPr>
              <a:spLocks/>
            </p:cNvSpPr>
            <p:nvPr/>
          </p:nvSpPr>
          <p:spPr bwMode="auto">
            <a:xfrm>
              <a:off x="3374" y="3698"/>
              <a:ext cx="45" cy="27"/>
            </a:xfrm>
            <a:custGeom>
              <a:avLst/>
              <a:gdLst>
                <a:gd name="T0" fmla="*/ 6 w 20"/>
                <a:gd name="T1" fmla="*/ 0 h 12"/>
                <a:gd name="T2" fmla="*/ 2 w 20"/>
                <a:gd name="T3" fmla="*/ 10 h 12"/>
                <a:gd name="T4" fmla="*/ 14 w 20"/>
                <a:gd name="T5" fmla="*/ 5 h 12"/>
                <a:gd name="T6" fmla="*/ 20 w 20"/>
                <a:gd name="T7" fmla="*/ 8 h 12"/>
                <a:gd name="T8" fmla="*/ 11 w 20"/>
                <a:gd name="T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2">
                  <a:moveTo>
                    <a:pt x="6" y="0"/>
                  </a:moveTo>
                  <a:cubicBezTo>
                    <a:pt x="3" y="1"/>
                    <a:pt x="0" y="7"/>
                    <a:pt x="2" y="10"/>
                  </a:cubicBezTo>
                  <a:cubicBezTo>
                    <a:pt x="6" y="9"/>
                    <a:pt x="10" y="5"/>
                    <a:pt x="14" y="5"/>
                  </a:cubicBezTo>
                  <a:cubicBezTo>
                    <a:pt x="14" y="8"/>
                    <a:pt x="19" y="12"/>
                    <a:pt x="20" y="8"/>
                  </a:cubicBezTo>
                  <a:cubicBezTo>
                    <a:pt x="20" y="4"/>
                    <a:pt x="13" y="4"/>
                    <a:pt x="11" y="3"/>
                  </a:cubicBezTo>
                </a:path>
              </a:pathLst>
            </a:custGeom>
            <a:solidFill>
              <a:srgbClr val="E46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642" name="Freeform 534"/>
            <p:cNvSpPr>
              <a:spLocks/>
            </p:cNvSpPr>
            <p:nvPr/>
          </p:nvSpPr>
          <p:spPr bwMode="auto">
            <a:xfrm>
              <a:off x="3235" y="3631"/>
              <a:ext cx="45" cy="27"/>
            </a:xfrm>
            <a:custGeom>
              <a:avLst/>
              <a:gdLst>
                <a:gd name="T0" fmla="*/ 0 w 20"/>
                <a:gd name="T1" fmla="*/ 0 h 12"/>
                <a:gd name="T2" fmla="*/ 11 w 20"/>
                <a:gd name="T3" fmla="*/ 7 h 12"/>
                <a:gd name="T4" fmla="*/ 20 w 20"/>
                <a:gd name="T5" fmla="*/ 12 h 12"/>
                <a:gd name="T6" fmla="*/ 9 w 20"/>
                <a:gd name="T7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2">
                  <a:moveTo>
                    <a:pt x="0" y="0"/>
                  </a:moveTo>
                  <a:cubicBezTo>
                    <a:pt x="2" y="6"/>
                    <a:pt x="5" y="7"/>
                    <a:pt x="11" y="7"/>
                  </a:cubicBezTo>
                  <a:cubicBezTo>
                    <a:pt x="18" y="7"/>
                    <a:pt x="17" y="7"/>
                    <a:pt x="20" y="12"/>
                  </a:cubicBezTo>
                  <a:cubicBezTo>
                    <a:pt x="19" y="5"/>
                    <a:pt x="14" y="6"/>
                    <a:pt x="9" y="3"/>
                  </a:cubicBezTo>
                </a:path>
              </a:pathLst>
            </a:custGeom>
            <a:solidFill>
              <a:srgbClr val="E46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643" name="Freeform 535"/>
            <p:cNvSpPr>
              <a:spLocks/>
            </p:cNvSpPr>
            <p:nvPr/>
          </p:nvSpPr>
          <p:spPr bwMode="auto">
            <a:xfrm>
              <a:off x="3681" y="3694"/>
              <a:ext cx="61" cy="42"/>
            </a:xfrm>
            <a:custGeom>
              <a:avLst/>
              <a:gdLst>
                <a:gd name="T0" fmla="*/ 0 w 27"/>
                <a:gd name="T1" fmla="*/ 18 h 19"/>
                <a:gd name="T2" fmla="*/ 15 w 27"/>
                <a:gd name="T3" fmla="*/ 11 h 19"/>
                <a:gd name="T4" fmla="*/ 27 w 27"/>
                <a:gd name="T5" fmla="*/ 0 h 19"/>
                <a:gd name="T6" fmla="*/ 15 w 27"/>
                <a:gd name="T7" fmla="*/ 5 h 19"/>
                <a:gd name="T8" fmla="*/ 14 w 27"/>
                <a:gd name="T9" fmla="*/ 0 h 19"/>
                <a:gd name="T10" fmla="*/ 15 w 27"/>
                <a:gd name="T11" fmla="*/ 8 h 19"/>
                <a:gd name="T12" fmla="*/ 8 w 27"/>
                <a:gd name="T13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9">
                  <a:moveTo>
                    <a:pt x="0" y="18"/>
                  </a:moveTo>
                  <a:cubicBezTo>
                    <a:pt x="0" y="19"/>
                    <a:pt x="12" y="13"/>
                    <a:pt x="15" y="11"/>
                  </a:cubicBezTo>
                  <a:cubicBezTo>
                    <a:pt x="20" y="9"/>
                    <a:pt x="23" y="5"/>
                    <a:pt x="27" y="0"/>
                  </a:cubicBezTo>
                  <a:cubicBezTo>
                    <a:pt x="23" y="3"/>
                    <a:pt x="19" y="5"/>
                    <a:pt x="15" y="5"/>
                  </a:cubicBezTo>
                  <a:cubicBezTo>
                    <a:pt x="15" y="3"/>
                    <a:pt x="14" y="1"/>
                    <a:pt x="14" y="0"/>
                  </a:cubicBezTo>
                  <a:cubicBezTo>
                    <a:pt x="13" y="2"/>
                    <a:pt x="16" y="6"/>
                    <a:pt x="15" y="8"/>
                  </a:cubicBezTo>
                  <a:cubicBezTo>
                    <a:pt x="13" y="11"/>
                    <a:pt x="10" y="8"/>
                    <a:pt x="8" y="11"/>
                  </a:cubicBezTo>
                </a:path>
              </a:pathLst>
            </a:custGeom>
            <a:solidFill>
              <a:srgbClr val="E46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644" name="Freeform 536"/>
            <p:cNvSpPr>
              <a:spLocks/>
            </p:cNvSpPr>
            <p:nvPr/>
          </p:nvSpPr>
          <p:spPr bwMode="auto">
            <a:xfrm>
              <a:off x="3592" y="3146"/>
              <a:ext cx="31" cy="50"/>
            </a:xfrm>
            <a:custGeom>
              <a:avLst/>
              <a:gdLst>
                <a:gd name="T0" fmla="*/ 10 w 14"/>
                <a:gd name="T1" fmla="*/ 0 h 22"/>
                <a:gd name="T2" fmla="*/ 9 w 14"/>
                <a:gd name="T3" fmla="*/ 19 h 22"/>
                <a:gd name="T4" fmla="*/ 11 w 14"/>
                <a:gd name="T5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22">
                  <a:moveTo>
                    <a:pt x="10" y="0"/>
                  </a:moveTo>
                  <a:cubicBezTo>
                    <a:pt x="10" y="5"/>
                    <a:pt x="14" y="17"/>
                    <a:pt x="9" y="19"/>
                  </a:cubicBezTo>
                  <a:cubicBezTo>
                    <a:pt x="0" y="22"/>
                    <a:pt x="11" y="11"/>
                    <a:pt x="11" y="10"/>
                  </a:cubicBezTo>
                </a:path>
              </a:pathLst>
            </a:custGeom>
            <a:solidFill>
              <a:srgbClr val="E46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645" name="Freeform 537"/>
            <p:cNvSpPr>
              <a:spLocks/>
            </p:cNvSpPr>
            <p:nvPr/>
          </p:nvSpPr>
          <p:spPr bwMode="auto">
            <a:xfrm>
              <a:off x="3729" y="2839"/>
              <a:ext cx="31" cy="69"/>
            </a:xfrm>
            <a:custGeom>
              <a:avLst/>
              <a:gdLst>
                <a:gd name="T0" fmla="*/ 11 w 14"/>
                <a:gd name="T1" fmla="*/ 0 h 31"/>
                <a:gd name="T2" fmla="*/ 14 w 14"/>
                <a:gd name="T3" fmla="*/ 17 h 31"/>
                <a:gd name="T4" fmla="*/ 11 w 14"/>
                <a:gd name="T5" fmla="*/ 31 h 31"/>
                <a:gd name="T6" fmla="*/ 11 w 14"/>
                <a:gd name="T7" fmla="*/ 19 h 31"/>
                <a:gd name="T8" fmla="*/ 0 w 14"/>
                <a:gd name="T9" fmla="*/ 18 h 31"/>
                <a:gd name="T10" fmla="*/ 8 w 14"/>
                <a:gd name="T11" fmla="*/ 14 h 31"/>
                <a:gd name="T12" fmla="*/ 12 w 14"/>
                <a:gd name="T13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1">
                  <a:moveTo>
                    <a:pt x="11" y="0"/>
                  </a:moveTo>
                  <a:cubicBezTo>
                    <a:pt x="12" y="5"/>
                    <a:pt x="14" y="11"/>
                    <a:pt x="14" y="17"/>
                  </a:cubicBezTo>
                  <a:cubicBezTo>
                    <a:pt x="14" y="22"/>
                    <a:pt x="12" y="26"/>
                    <a:pt x="11" y="31"/>
                  </a:cubicBezTo>
                  <a:cubicBezTo>
                    <a:pt x="13" y="29"/>
                    <a:pt x="13" y="21"/>
                    <a:pt x="11" y="19"/>
                  </a:cubicBezTo>
                  <a:cubicBezTo>
                    <a:pt x="9" y="16"/>
                    <a:pt x="4" y="18"/>
                    <a:pt x="0" y="18"/>
                  </a:cubicBezTo>
                  <a:cubicBezTo>
                    <a:pt x="2" y="16"/>
                    <a:pt x="7" y="16"/>
                    <a:pt x="8" y="14"/>
                  </a:cubicBezTo>
                  <a:cubicBezTo>
                    <a:pt x="11" y="12"/>
                    <a:pt x="10" y="8"/>
                    <a:pt x="12" y="5"/>
                  </a:cubicBezTo>
                </a:path>
              </a:pathLst>
            </a:custGeom>
            <a:solidFill>
              <a:srgbClr val="E46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646" name="Freeform 538"/>
            <p:cNvSpPr>
              <a:spLocks/>
            </p:cNvSpPr>
            <p:nvPr/>
          </p:nvSpPr>
          <p:spPr bwMode="auto">
            <a:xfrm>
              <a:off x="3755" y="2641"/>
              <a:ext cx="32" cy="88"/>
            </a:xfrm>
            <a:custGeom>
              <a:avLst/>
              <a:gdLst>
                <a:gd name="T0" fmla="*/ 8 w 14"/>
                <a:gd name="T1" fmla="*/ 3 h 39"/>
                <a:gd name="T2" fmla="*/ 11 w 14"/>
                <a:gd name="T3" fmla="*/ 9 h 39"/>
                <a:gd name="T4" fmla="*/ 12 w 14"/>
                <a:gd name="T5" fmla="*/ 18 h 39"/>
                <a:gd name="T6" fmla="*/ 5 w 14"/>
                <a:gd name="T7" fmla="*/ 39 h 39"/>
                <a:gd name="T8" fmla="*/ 4 w 14"/>
                <a:gd name="T9" fmla="*/ 30 h 39"/>
                <a:gd name="T10" fmla="*/ 9 w 14"/>
                <a:gd name="T11" fmla="*/ 18 h 39"/>
                <a:gd name="T12" fmla="*/ 10 w 14"/>
                <a:gd name="T13" fmla="*/ 9 h 39"/>
                <a:gd name="T14" fmla="*/ 0 w 14"/>
                <a:gd name="T15" fmla="*/ 6 h 39"/>
                <a:gd name="T16" fmla="*/ 5 w 14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39">
                  <a:moveTo>
                    <a:pt x="8" y="3"/>
                  </a:moveTo>
                  <a:cubicBezTo>
                    <a:pt x="6" y="5"/>
                    <a:pt x="9" y="6"/>
                    <a:pt x="11" y="9"/>
                  </a:cubicBezTo>
                  <a:cubicBezTo>
                    <a:pt x="13" y="13"/>
                    <a:pt x="12" y="14"/>
                    <a:pt x="12" y="18"/>
                  </a:cubicBezTo>
                  <a:cubicBezTo>
                    <a:pt x="11" y="24"/>
                    <a:pt x="9" y="35"/>
                    <a:pt x="5" y="39"/>
                  </a:cubicBezTo>
                  <a:cubicBezTo>
                    <a:pt x="3" y="37"/>
                    <a:pt x="4" y="33"/>
                    <a:pt x="4" y="30"/>
                  </a:cubicBezTo>
                  <a:cubicBezTo>
                    <a:pt x="14" y="37"/>
                    <a:pt x="9" y="22"/>
                    <a:pt x="9" y="18"/>
                  </a:cubicBezTo>
                  <a:cubicBezTo>
                    <a:pt x="9" y="15"/>
                    <a:pt x="12" y="10"/>
                    <a:pt x="10" y="9"/>
                  </a:cubicBezTo>
                  <a:cubicBezTo>
                    <a:pt x="8" y="6"/>
                    <a:pt x="3" y="9"/>
                    <a:pt x="0" y="6"/>
                  </a:cubicBezTo>
                  <a:cubicBezTo>
                    <a:pt x="2" y="4"/>
                    <a:pt x="4" y="2"/>
                    <a:pt x="5" y="0"/>
                  </a:cubicBezTo>
                </a:path>
              </a:pathLst>
            </a:custGeom>
            <a:solidFill>
              <a:srgbClr val="E46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647" name="Freeform 539"/>
            <p:cNvSpPr>
              <a:spLocks/>
            </p:cNvSpPr>
            <p:nvPr/>
          </p:nvSpPr>
          <p:spPr bwMode="auto">
            <a:xfrm>
              <a:off x="3621" y="2796"/>
              <a:ext cx="29" cy="54"/>
            </a:xfrm>
            <a:custGeom>
              <a:avLst/>
              <a:gdLst>
                <a:gd name="T0" fmla="*/ 0 w 13"/>
                <a:gd name="T1" fmla="*/ 0 h 24"/>
                <a:gd name="T2" fmla="*/ 12 w 13"/>
                <a:gd name="T3" fmla="*/ 8 h 24"/>
                <a:gd name="T4" fmla="*/ 10 w 13"/>
                <a:gd name="T5" fmla="*/ 17 h 24"/>
                <a:gd name="T6" fmla="*/ 13 w 13"/>
                <a:gd name="T7" fmla="*/ 24 h 24"/>
                <a:gd name="T8" fmla="*/ 5 w 13"/>
                <a:gd name="T9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4">
                  <a:moveTo>
                    <a:pt x="0" y="0"/>
                  </a:moveTo>
                  <a:cubicBezTo>
                    <a:pt x="5" y="1"/>
                    <a:pt x="11" y="3"/>
                    <a:pt x="12" y="8"/>
                  </a:cubicBezTo>
                  <a:cubicBezTo>
                    <a:pt x="12" y="10"/>
                    <a:pt x="10" y="14"/>
                    <a:pt x="10" y="17"/>
                  </a:cubicBezTo>
                  <a:cubicBezTo>
                    <a:pt x="11" y="19"/>
                    <a:pt x="12" y="22"/>
                    <a:pt x="13" y="24"/>
                  </a:cubicBezTo>
                  <a:cubicBezTo>
                    <a:pt x="11" y="17"/>
                    <a:pt x="10" y="9"/>
                    <a:pt x="5" y="2"/>
                  </a:cubicBezTo>
                </a:path>
              </a:pathLst>
            </a:custGeom>
            <a:solidFill>
              <a:srgbClr val="E46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648" name="Freeform 540"/>
            <p:cNvSpPr>
              <a:spLocks/>
            </p:cNvSpPr>
            <p:nvPr/>
          </p:nvSpPr>
          <p:spPr bwMode="auto">
            <a:xfrm>
              <a:off x="3560" y="2606"/>
              <a:ext cx="23" cy="17"/>
            </a:xfrm>
            <a:custGeom>
              <a:avLst/>
              <a:gdLst>
                <a:gd name="T0" fmla="*/ 0 w 10"/>
                <a:gd name="T1" fmla="*/ 0 h 8"/>
                <a:gd name="T2" fmla="*/ 10 w 10"/>
                <a:gd name="T3" fmla="*/ 8 h 8"/>
                <a:gd name="T4" fmla="*/ 3 w 10"/>
                <a:gd name="T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8">
                  <a:moveTo>
                    <a:pt x="0" y="0"/>
                  </a:moveTo>
                  <a:cubicBezTo>
                    <a:pt x="4" y="3"/>
                    <a:pt x="10" y="2"/>
                    <a:pt x="10" y="8"/>
                  </a:cubicBezTo>
                  <a:cubicBezTo>
                    <a:pt x="8" y="7"/>
                    <a:pt x="2" y="5"/>
                    <a:pt x="3" y="7"/>
                  </a:cubicBezTo>
                </a:path>
              </a:pathLst>
            </a:custGeom>
            <a:solidFill>
              <a:srgbClr val="E46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649" name="Freeform 541"/>
            <p:cNvSpPr>
              <a:spLocks/>
            </p:cNvSpPr>
            <p:nvPr/>
          </p:nvSpPr>
          <p:spPr bwMode="auto">
            <a:xfrm>
              <a:off x="3652" y="2527"/>
              <a:ext cx="34" cy="38"/>
            </a:xfrm>
            <a:custGeom>
              <a:avLst/>
              <a:gdLst>
                <a:gd name="T0" fmla="*/ 0 w 15"/>
                <a:gd name="T1" fmla="*/ 0 h 17"/>
                <a:gd name="T2" fmla="*/ 9 w 15"/>
                <a:gd name="T3" fmla="*/ 9 h 17"/>
                <a:gd name="T4" fmla="*/ 15 w 15"/>
                <a:gd name="T5" fmla="*/ 17 h 17"/>
                <a:gd name="T6" fmla="*/ 0 w 15"/>
                <a:gd name="T7" fmla="*/ 15 h 17"/>
                <a:gd name="T8" fmla="*/ 6 w 15"/>
                <a:gd name="T9" fmla="*/ 11 h 17"/>
                <a:gd name="T10" fmla="*/ 0 w 15"/>
                <a:gd name="T11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0" y="0"/>
                  </a:moveTo>
                  <a:cubicBezTo>
                    <a:pt x="1" y="3"/>
                    <a:pt x="6" y="6"/>
                    <a:pt x="9" y="9"/>
                  </a:cubicBezTo>
                  <a:cubicBezTo>
                    <a:pt x="11" y="12"/>
                    <a:pt x="13" y="15"/>
                    <a:pt x="15" y="17"/>
                  </a:cubicBezTo>
                  <a:cubicBezTo>
                    <a:pt x="10" y="17"/>
                    <a:pt x="5" y="16"/>
                    <a:pt x="0" y="15"/>
                  </a:cubicBezTo>
                  <a:cubicBezTo>
                    <a:pt x="1" y="14"/>
                    <a:pt x="6" y="13"/>
                    <a:pt x="6" y="11"/>
                  </a:cubicBezTo>
                  <a:cubicBezTo>
                    <a:pt x="7" y="8"/>
                    <a:pt x="0" y="6"/>
                    <a:pt x="0" y="3"/>
                  </a:cubicBezTo>
                </a:path>
              </a:pathLst>
            </a:custGeom>
            <a:solidFill>
              <a:srgbClr val="E46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650" name="Freeform 542"/>
            <p:cNvSpPr>
              <a:spLocks/>
            </p:cNvSpPr>
            <p:nvPr/>
          </p:nvSpPr>
          <p:spPr bwMode="auto">
            <a:xfrm>
              <a:off x="3450" y="2408"/>
              <a:ext cx="38" cy="34"/>
            </a:xfrm>
            <a:custGeom>
              <a:avLst/>
              <a:gdLst>
                <a:gd name="T0" fmla="*/ 7 w 17"/>
                <a:gd name="T1" fmla="*/ 6 h 15"/>
                <a:gd name="T2" fmla="*/ 0 w 17"/>
                <a:gd name="T3" fmla="*/ 15 h 15"/>
                <a:gd name="T4" fmla="*/ 17 w 17"/>
                <a:gd name="T5" fmla="*/ 8 h 15"/>
                <a:gd name="T6" fmla="*/ 10 w 17"/>
                <a:gd name="T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5">
                  <a:moveTo>
                    <a:pt x="7" y="6"/>
                  </a:moveTo>
                  <a:cubicBezTo>
                    <a:pt x="5" y="7"/>
                    <a:pt x="1" y="12"/>
                    <a:pt x="0" y="15"/>
                  </a:cubicBezTo>
                  <a:cubicBezTo>
                    <a:pt x="6" y="12"/>
                    <a:pt x="11" y="8"/>
                    <a:pt x="17" y="8"/>
                  </a:cubicBezTo>
                  <a:cubicBezTo>
                    <a:pt x="16" y="5"/>
                    <a:pt x="13" y="1"/>
                    <a:pt x="10" y="0"/>
                  </a:cubicBezTo>
                </a:path>
              </a:pathLst>
            </a:custGeom>
            <a:solidFill>
              <a:srgbClr val="E46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651" name="Freeform 543"/>
            <p:cNvSpPr>
              <a:spLocks/>
            </p:cNvSpPr>
            <p:nvPr/>
          </p:nvSpPr>
          <p:spPr bwMode="auto">
            <a:xfrm>
              <a:off x="3316" y="2464"/>
              <a:ext cx="31" cy="20"/>
            </a:xfrm>
            <a:custGeom>
              <a:avLst/>
              <a:gdLst>
                <a:gd name="T0" fmla="*/ 0 w 14"/>
                <a:gd name="T1" fmla="*/ 4 h 9"/>
                <a:gd name="T2" fmla="*/ 10 w 14"/>
                <a:gd name="T3" fmla="*/ 1 h 9"/>
                <a:gd name="T4" fmla="*/ 14 w 14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9">
                  <a:moveTo>
                    <a:pt x="0" y="4"/>
                  </a:moveTo>
                  <a:cubicBezTo>
                    <a:pt x="2" y="3"/>
                    <a:pt x="8" y="0"/>
                    <a:pt x="10" y="1"/>
                  </a:cubicBezTo>
                  <a:cubicBezTo>
                    <a:pt x="12" y="3"/>
                    <a:pt x="11" y="8"/>
                    <a:pt x="14" y="9"/>
                  </a:cubicBezTo>
                </a:path>
              </a:pathLst>
            </a:custGeom>
            <a:solidFill>
              <a:srgbClr val="E46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652" name="Freeform 544"/>
            <p:cNvSpPr>
              <a:spLocks/>
            </p:cNvSpPr>
            <p:nvPr/>
          </p:nvSpPr>
          <p:spPr bwMode="auto">
            <a:xfrm>
              <a:off x="2339" y="2924"/>
              <a:ext cx="25" cy="38"/>
            </a:xfrm>
            <a:custGeom>
              <a:avLst/>
              <a:gdLst>
                <a:gd name="T0" fmla="*/ 0 w 11"/>
                <a:gd name="T1" fmla="*/ 1 h 17"/>
                <a:gd name="T2" fmla="*/ 11 w 11"/>
                <a:gd name="T3" fmla="*/ 0 h 17"/>
                <a:gd name="T4" fmla="*/ 11 w 11"/>
                <a:gd name="T5" fmla="*/ 17 h 17"/>
                <a:gd name="T6" fmla="*/ 6 w 11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7">
                  <a:moveTo>
                    <a:pt x="0" y="1"/>
                  </a:moveTo>
                  <a:cubicBezTo>
                    <a:pt x="4" y="1"/>
                    <a:pt x="7" y="1"/>
                    <a:pt x="11" y="0"/>
                  </a:cubicBezTo>
                  <a:cubicBezTo>
                    <a:pt x="7" y="5"/>
                    <a:pt x="11" y="11"/>
                    <a:pt x="11" y="17"/>
                  </a:cubicBezTo>
                  <a:cubicBezTo>
                    <a:pt x="8" y="13"/>
                    <a:pt x="5" y="5"/>
                    <a:pt x="6" y="0"/>
                  </a:cubicBezTo>
                </a:path>
              </a:pathLst>
            </a:custGeom>
            <a:solidFill>
              <a:srgbClr val="E46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653" name="Freeform 545"/>
            <p:cNvSpPr>
              <a:spLocks/>
            </p:cNvSpPr>
            <p:nvPr/>
          </p:nvSpPr>
          <p:spPr bwMode="auto">
            <a:xfrm>
              <a:off x="2409" y="3196"/>
              <a:ext cx="45" cy="38"/>
            </a:xfrm>
            <a:custGeom>
              <a:avLst/>
              <a:gdLst>
                <a:gd name="T0" fmla="*/ 0 w 20"/>
                <a:gd name="T1" fmla="*/ 1 h 17"/>
                <a:gd name="T2" fmla="*/ 17 w 20"/>
                <a:gd name="T3" fmla="*/ 0 h 17"/>
                <a:gd name="T4" fmla="*/ 20 w 20"/>
                <a:gd name="T5" fmla="*/ 17 h 17"/>
                <a:gd name="T6" fmla="*/ 4 w 20"/>
                <a:gd name="T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7">
                  <a:moveTo>
                    <a:pt x="0" y="1"/>
                  </a:moveTo>
                  <a:cubicBezTo>
                    <a:pt x="5" y="1"/>
                    <a:pt x="11" y="2"/>
                    <a:pt x="17" y="0"/>
                  </a:cubicBezTo>
                  <a:cubicBezTo>
                    <a:pt x="15" y="6"/>
                    <a:pt x="17" y="13"/>
                    <a:pt x="20" y="17"/>
                  </a:cubicBezTo>
                  <a:cubicBezTo>
                    <a:pt x="14" y="12"/>
                    <a:pt x="11" y="5"/>
                    <a:pt x="4" y="2"/>
                  </a:cubicBezTo>
                </a:path>
              </a:pathLst>
            </a:custGeom>
            <a:solidFill>
              <a:srgbClr val="E46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654" name="Freeform 546"/>
            <p:cNvSpPr>
              <a:spLocks/>
            </p:cNvSpPr>
            <p:nvPr/>
          </p:nvSpPr>
          <p:spPr bwMode="auto">
            <a:xfrm>
              <a:off x="2292" y="3249"/>
              <a:ext cx="34" cy="36"/>
            </a:xfrm>
            <a:custGeom>
              <a:avLst/>
              <a:gdLst>
                <a:gd name="T0" fmla="*/ 1 w 15"/>
                <a:gd name="T1" fmla="*/ 3 h 16"/>
                <a:gd name="T2" fmla="*/ 1 w 15"/>
                <a:gd name="T3" fmla="*/ 3 h 16"/>
                <a:gd name="T4" fmla="*/ 2 w 15"/>
                <a:gd name="T5" fmla="*/ 16 h 16"/>
                <a:gd name="T6" fmla="*/ 5 w 15"/>
                <a:gd name="T7" fmla="*/ 8 h 16"/>
                <a:gd name="T8" fmla="*/ 15 w 15"/>
                <a:gd name="T9" fmla="*/ 11 h 16"/>
                <a:gd name="T10" fmla="*/ 1 w 15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6">
                  <a:moveTo>
                    <a:pt x="1" y="3"/>
                  </a:moveTo>
                  <a:cubicBezTo>
                    <a:pt x="2" y="3"/>
                    <a:pt x="2" y="2"/>
                    <a:pt x="1" y="3"/>
                  </a:cubicBezTo>
                  <a:cubicBezTo>
                    <a:pt x="0" y="7"/>
                    <a:pt x="1" y="13"/>
                    <a:pt x="2" y="16"/>
                  </a:cubicBezTo>
                  <a:cubicBezTo>
                    <a:pt x="2" y="13"/>
                    <a:pt x="1" y="10"/>
                    <a:pt x="5" y="8"/>
                  </a:cubicBezTo>
                  <a:cubicBezTo>
                    <a:pt x="8" y="7"/>
                    <a:pt x="12" y="11"/>
                    <a:pt x="15" y="11"/>
                  </a:cubicBezTo>
                  <a:cubicBezTo>
                    <a:pt x="11" y="6"/>
                    <a:pt x="6" y="3"/>
                    <a:pt x="1" y="0"/>
                  </a:cubicBezTo>
                </a:path>
              </a:pathLst>
            </a:custGeom>
            <a:solidFill>
              <a:srgbClr val="E46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655" name="Freeform 547"/>
            <p:cNvSpPr>
              <a:spLocks/>
            </p:cNvSpPr>
            <p:nvPr/>
          </p:nvSpPr>
          <p:spPr bwMode="auto">
            <a:xfrm>
              <a:off x="2568" y="3299"/>
              <a:ext cx="52" cy="31"/>
            </a:xfrm>
            <a:custGeom>
              <a:avLst/>
              <a:gdLst>
                <a:gd name="T0" fmla="*/ 0 w 23"/>
                <a:gd name="T1" fmla="*/ 3 h 14"/>
                <a:gd name="T2" fmla="*/ 12 w 23"/>
                <a:gd name="T3" fmla="*/ 9 h 14"/>
                <a:gd name="T4" fmla="*/ 22 w 23"/>
                <a:gd name="T5" fmla="*/ 8 h 14"/>
                <a:gd name="T6" fmla="*/ 15 w 23"/>
                <a:gd name="T7" fmla="*/ 13 h 14"/>
                <a:gd name="T8" fmla="*/ 9 w 23"/>
                <a:gd name="T9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4">
                  <a:moveTo>
                    <a:pt x="0" y="3"/>
                  </a:moveTo>
                  <a:cubicBezTo>
                    <a:pt x="5" y="3"/>
                    <a:pt x="16" y="0"/>
                    <a:pt x="12" y="9"/>
                  </a:cubicBezTo>
                  <a:cubicBezTo>
                    <a:pt x="16" y="10"/>
                    <a:pt x="19" y="6"/>
                    <a:pt x="22" y="8"/>
                  </a:cubicBezTo>
                  <a:cubicBezTo>
                    <a:pt x="23" y="12"/>
                    <a:pt x="18" y="14"/>
                    <a:pt x="15" y="13"/>
                  </a:cubicBezTo>
                  <a:cubicBezTo>
                    <a:pt x="11" y="12"/>
                    <a:pt x="9" y="7"/>
                    <a:pt x="9" y="5"/>
                  </a:cubicBezTo>
                </a:path>
              </a:pathLst>
            </a:custGeom>
            <a:solidFill>
              <a:srgbClr val="E46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656" name="Freeform 548"/>
            <p:cNvSpPr>
              <a:spLocks/>
            </p:cNvSpPr>
            <p:nvPr/>
          </p:nvSpPr>
          <p:spPr bwMode="auto">
            <a:xfrm>
              <a:off x="2770" y="3384"/>
              <a:ext cx="27" cy="29"/>
            </a:xfrm>
            <a:custGeom>
              <a:avLst/>
              <a:gdLst>
                <a:gd name="T0" fmla="*/ 0 w 12"/>
                <a:gd name="T1" fmla="*/ 0 h 13"/>
                <a:gd name="T2" fmla="*/ 12 w 12"/>
                <a:gd name="T3" fmla="*/ 13 h 13"/>
                <a:gd name="T4" fmla="*/ 1 w 12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3">
                  <a:moveTo>
                    <a:pt x="0" y="0"/>
                  </a:moveTo>
                  <a:cubicBezTo>
                    <a:pt x="6" y="0"/>
                    <a:pt x="11" y="8"/>
                    <a:pt x="12" y="13"/>
                  </a:cubicBezTo>
                  <a:cubicBezTo>
                    <a:pt x="9" y="9"/>
                    <a:pt x="2" y="6"/>
                    <a:pt x="1" y="0"/>
                  </a:cubicBezTo>
                </a:path>
              </a:pathLst>
            </a:custGeom>
            <a:solidFill>
              <a:srgbClr val="E46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657" name="Freeform 549"/>
            <p:cNvSpPr>
              <a:spLocks/>
            </p:cNvSpPr>
            <p:nvPr/>
          </p:nvSpPr>
          <p:spPr bwMode="auto">
            <a:xfrm>
              <a:off x="2423" y="3481"/>
              <a:ext cx="92" cy="69"/>
            </a:xfrm>
            <a:custGeom>
              <a:avLst/>
              <a:gdLst>
                <a:gd name="T0" fmla="*/ 5 w 41"/>
                <a:gd name="T1" fmla="*/ 3 h 31"/>
                <a:gd name="T2" fmla="*/ 19 w 41"/>
                <a:gd name="T3" fmla="*/ 0 h 31"/>
                <a:gd name="T4" fmla="*/ 26 w 41"/>
                <a:gd name="T5" fmla="*/ 17 h 31"/>
                <a:gd name="T6" fmla="*/ 41 w 41"/>
                <a:gd name="T7" fmla="*/ 31 h 31"/>
                <a:gd name="T8" fmla="*/ 20 w 41"/>
                <a:gd name="T9" fmla="*/ 16 h 31"/>
                <a:gd name="T10" fmla="*/ 9 w 41"/>
                <a:gd name="T11" fmla="*/ 11 h 31"/>
                <a:gd name="T12" fmla="*/ 0 w 41"/>
                <a:gd name="T13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31">
                  <a:moveTo>
                    <a:pt x="5" y="3"/>
                  </a:moveTo>
                  <a:cubicBezTo>
                    <a:pt x="7" y="5"/>
                    <a:pt x="15" y="1"/>
                    <a:pt x="19" y="0"/>
                  </a:cubicBezTo>
                  <a:cubicBezTo>
                    <a:pt x="20" y="9"/>
                    <a:pt x="18" y="11"/>
                    <a:pt x="26" y="17"/>
                  </a:cubicBezTo>
                  <a:cubicBezTo>
                    <a:pt x="33" y="21"/>
                    <a:pt x="37" y="23"/>
                    <a:pt x="41" y="31"/>
                  </a:cubicBezTo>
                  <a:cubicBezTo>
                    <a:pt x="34" y="26"/>
                    <a:pt x="28" y="20"/>
                    <a:pt x="20" y="16"/>
                  </a:cubicBezTo>
                  <a:cubicBezTo>
                    <a:pt x="17" y="15"/>
                    <a:pt x="12" y="14"/>
                    <a:pt x="9" y="11"/>
                  </a:cubicBezTo>
                  <a:cubicBezTo>
                    <a:pt x="6" y="8"/>
                    <a:pt x="4" y="4"/>
                    <a:pt x="0" y="3"/>
                  </a:cubicBezTo>
                </a:path>
              </a:pathLst>
            </a:custGeom>
            <a:solidFill>
              <a:srgbClr val="E46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658" name="Freeform 550"/>
            <p:cNvSpPr>
              <a:spLocks/>
            </p:cNvSpPr>
            <p:nvPr/>
          </p:nvSpPr>
          <p:spPr bwMode="auto">
            <a:xfrm>
              <a:off x="2586" y="3579"/>
              <a:ext cx="99" cy="38"/>
            </a:xfrm>
            <a:custGeom>
              <a:avLst/>
              <a:gdLst>
                <a:gd name="T0" fmla="*/ 0 w 44"/>
                <a:gd name="T1" fmla="*/ 1 h 17"/>
                <a:gd name="T2" fmla="*/ 9 w 44"/>
                <a:gd name="T3" fmla="*/ 0 h 17"/>
                <a:gd name="T4" fmla="*/ 26 w 44"/>
                <a:gd name="T5" fmla="*/ 8 h 17"/>
                <a:gd name="T6" fmla="*/ 44 w 44"/>
                <a:gd name="T7" fmla="*/ 17 h 17"/>
                <a:gd name="T8" fmla="*/ 8 w 44"/>
                <a:gd name="T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7">
                  <a:moveTo>
                    <a:pt x="0" y="1"/>
                  </a:moveTo>
                  <a:cubicBezTo>
                    <a:pt x="2" y="3"/>
                    <a:pt x="6" y="1"/>
                    <a:pt x="9" y="0"/>
                  </a:cubicBezTo>
                  <a:cubicBezTo>
                    <a:pt x="7" y="8"/>
                    <a:pt x="21" y="7"/>
                    <a:pt x="26" y="8"/>
                  </a:cubicBezTo>
                  <a:cubicBezTo>
                    <a:pt x="33" y="10"/>
                    <a:pt x="40" y="12"/>
                    <a:pt x="44" y="17"/>
                  </a:cubicBezTo>
                  <a:cubicBezTo>
                    <a:pt x="33" y="9"/>
                    <a:pt x="19" y="11"/>
                    <a:pt x="8" y="5"/>
                  </a:cubicBezTo>
                </a:path>
              </a:pathLst>
            </a:custGeom>
            <a:solidFill>
              <a:srgbClr val="E46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659" name="Freeform 551"/>
            <p:cNvSpPr>
              <a:spLocks/>
            </p:cNvSpPr>
            <p:nvPr/>
          </p:nvSpPr>
          <p:spPr bwMode="auto">
            <a:xfrm>
              <a:off x="2977" y="3640"/>
              <a:ext cx="33" cy="25"/>
            </a:xfrm>
            <a:custGeom>
              <a:avLst/>
              <a:gdLst>
                <a:gd name="T0" fmla="*/ 0 w 15"/>
                <a:gd name="T1" fmla="*/ 6 h 11"/>
                <a:gd name="T2" fmla="*/ 11 w 15"/>
                <a:gd name="T3" fmla="*/ 0 h 11"/>
                <a:gd name="T4" fmla="*/ 4 w 15"/>
                <a:gd name="T5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1">
                  <a:moveTo>
                    <a:pt x="0" y="6"/>
                  </a:moveTo>
                  <a:cubicBezTo>
                    <a:pt x="7" y="11"/>
                    <a:pt x="15" y="7"/>
                    <a:pt x="11" y="0"/>
                  </a:cubicBezTo>
                  <a:cubicBezTo>
                    <a:pt x="12" y="4"/>
                    <a:pt x="8" y="6"/>
                    <a:pt x="4" y="6"/>
                  </a:cubicBezTo>
                </a:path>
              </a:pathLst>
            </a:custGeom>
            <a:solidFill>
              <a:srgbClr val="E46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660" name="Freeform 552"/>
            <p:cNvSpPr>
              <a:spLocks/>
            </p:cNvSpPr>
            <p:nvPr/>
          </p:nvSpPr>
          <p:spPr bwMode="auto">
            <a:xfrm>
              <a:off x="2636" y="3402"/>
              <a:ext cx="29" cy="27"/>
            </a:xfrm>
            <a:custGeom>
              <a:avLst/>
              <a:gdLst>
                <a:gd name="T0" fmla="*/ 3 w 13"/>
                <a:gd name="T1" fmla="*/ 0 h 12"/>
                <a:gd name="T2" fmla="*/ 9 w 13"/>
                <a:gd name="T3" fmla="*/ 12 h 12"/>
                <a:gd name="T4" fmla="*/ 13 w 13"/>
                <a:gd name="T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2">
                  <a:moveTo>
                    <a:pt x="3" y="0"/>
                  </a:moveTo>
                  <a:cubicBezTo>
                    <a:pt x="0" y="2"/>
                    <a:pt x="6" y="10"/>
                    <a:pt x="9" y="12"/>
                  </a:cubicBezTo>
                  <a:cubicBezTo>
                    <a:pt x="9" y="8"/>
                    <a:pt x="8" y="2"/>
                    <a:pt x="13" y="3"/>
                  </a:cubicBezTo>
                </a:path>
              </a:pathLst>
            </a:custGeom>
            <a:solidFill>
              <a:srgbClr val="E46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661" name="Freeform 553"/>
            <p:cNvSpPr>
              <a:spLocks/>
            </p:cNvSpPr>
            <p:nvPr/>
          </p:nvSpPr>
          <p:spPr bwMode="auto">
            <a:xfrm>
              <a:off x="2476" y="2529"/>
              <a:ext cx="9" cy="14"/>
            </a:xfrm>
            <a:custGeom>
              <a:avLst/>
              <a:gdLst>
                <a:gd name="T0" fmla="*/ 1 w 4"/>
                <a:gd name="T1" fmla="*/ 2 h 6"/>
                <a:gd name="T2" fmla="*/ 1 w 4"/>
                <a:gd name="T3" fmla="*/ 6 h 6"/>
                <a:gd name="T4" fmla="*/ 4 w 4"/>
                <a:gd name="T5" fmla="*/ 2 h 6"/>
                <a:gd name="T6" fmla="*/ 3 w 4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1" y="2"/>
                  </a:moveTo>
                  <a:cubicBezTo>
                    <a:pt x="1" y="4"/>
                    <a:pt x="0" y="5"/>
                    <a:pt x="1" y="6"/>
                  </a:cubicBezTo>
                  <a:cubicBezTo>
                    <a:pt x="2" y="5"/>
                    <a:pt x="3" y="4"/>
                    <a:pt x="4" y="2"/>
                  </a:cubicBezTo>
                  <a:cubicBezTo>
                    <a:pt x="4" y="1"/>
                    <a:pt x="3" y="0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662" name="Freeform 554"/>
            <p:cNvSpPr>
              <a:spLocks/>
            </p:cNvSpPr>
            <p:nvPr/>
          </p:nvSpPr>
          <p:spPr bwMode="auto">
            <a:xfrm>
              <a:off x="2631" y="2437"/>
              <a:ext cx="29" cy="18"/>
            </a:xfrm>
            <a:custGeom>
              <a:avLst/>
              <a:gdLst>
                <a:gd name="T0" fmla="*/ 3 w 13"/>
                <a:gd name="T1" fmla="*/ 4 h 8"/>
                <a:gd name="T2" fmla="*/ 0 w 13"/>
                <a:gd name="T3" fmla="*/ 8 h 8"/>
                <a:gd name="T4" fmla="*/ 13 w 13"/>
                <a:gd name="T5" fmla="*/ 8 h 8"/>
                <a:gd name="T6" fmla="*/ 8 w 13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8">
                  <a:moveTo>
                    <a:pt x="3" y="4"/>
                  </a:moveTo>
                  <a:cubicBezTo>
                    <a:pt x="2" y="5"/>
                    <a:pt x="0" y="7"/>
                    <a:pt x="0" y="8"/>
                  </a:cubicBezTo>
                  <a:cubicBezTo>
                    <a:pt x="4" y="6"/>
                    <a:pt x="9" y="6"/>
                    <a:pt x="13" y="8"/>
                  </a:cubicBezTo>
                  <a:cubicBezTo>
                    <a:pt x="12" y="5"/>
                    <a:pt x="7" y="2"/>
                    <a:pt x="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663" name="Freeform 555"/>
            <p:cNvSpPr>
              <a:spLocks/>
            </p:cNvSpPr>
            <p:nvPr/>
          </p:nvSpPr>
          <p:spPr bwMode="auto">
            <a:xfrm>
              <a:off x="3212" y="2785"/>
              <a:ext cx="36" cy="65"/>
            </a:xfrm>
            <a:custGeom>
              <a:avLst/>
              <a:gdLst>
                <a:gd name="T0" fmla="*/ 4 w 16"/>
                <a:gd name="T1" fmla="*/ 1 h 29"/>
                <a:gd name="T2" fmla="*/ 8 w 16"/>
                <a:gd name="T3" fmla="*/ 18 h 29"/>
                <a:gd name="T4" fmla="*/ 1 w 16"/>
                <a:gd name="T5" fmla="*/ 29 h 29"/>
                <a:gd name="T6" fmla="*/ 16 w 16"/>
                <a:gd name="T7" fmla="*/ 16 h 29"/>
                <a:gd name="T8" fmla="*/ 7 w 16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9">
                  <a:moveTo>
                    <a:pt x="4" y="1"/>
                  </a:moveTo>
                  <a:cubicBezTo>
                    <a:pt x="7" y="6"/>
                    <a:pt x="12" y="13"/>
                    <a:pt x="8" y="18"/>
                  </a:cubicBezTo>
                  <a:cubicBezTo>
                    <a:pt x="4" y="23"/>
                    <a:pt x="0" y="20"/>
                    <a:pt x="1" y="29"/>
                  </a:cubicBezTo>
                  <a:cubicBezTo>
                    <a:pt x="1" y="23"/>
                    <a:pt x="10" y="16"/>
                    <a:pt x="16" y="16"/>
                  </a:cubicBezTo>
                  <a:cubicBezTo>
                    <a:pt x="11" y="13"/>
                    <a:pt x="7" y="6"/>
                    <a:pt x="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664" name="Freeform 556"/>
            <p:cNvSpPr>
              <a:spLocks/>
            </p:cNvSpPr>
            <p:nvPr/>
          </p:nvSpPr>
          <p:spPr bwMode="auto">
            <a:xfrm>
              <a:off x="3282" y="2895"/>
              <a:ext cx="25" cy="43"/>
            </a:xfrm>
            <a:custGeom>
              <a:avLst/>
              <a:gdLst>
                <a:gd name="T0" fmla="*/ 0 w 11"/>
                <a:gd name="T1" fmla="*/ 8 h 19"/>
                <a:gd name="T2" fmla="*/ 11 w 11"/>
                <a:gd name="T3" fmla="*/ 5 h 19"/>
                <a:gd name="T4" fmla="*/ 9 w 11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9">
                  <a:moveTo>
                    <a:pt x="0" y="8"/>
                  </a:moveTo>
                  <a:cubicBezTo>
                    <a:pt x="0" y="19"/>
                    <a:pt x="8" y="5"/>
                    <a:pt x="11" y="5"/>
                  </a:cubicBezTo>
                  <a:cubicBezTo>
                    <a:pt x="10" y="4"/>
                    <a:pt x="10" y="2"/>
                    <a:pt x="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665" name="Freeform 557"/>
            <p:cNvSpPr>
              <a:spLocks/>
            </p:cNvSpPr>
            <p:nvPr/>
          </p:nvSpPr>
          <p:spPr bwMode="auto">
            <a:xfrm>
              <a:off x="3085" y="2980"/>
              <a:ext cx="35" cy="56"/>
            </a:xfrm>
            <a:custGeom>
              <a:avLst/>
              <a:gdLst>
                <a:gd name="T0" fmla="*/ 0 w 16"/>
                <a:gd name="T1" fmla="*/ 16 h 25"/>
                <a:gd name="T2" fmla="*/ 1 w 16"/>
                <a:gd name="T3" fmla="*/ 25 h 25"/>
                <a:gd name="T4" fmla="*/ 7 w 16"/>
                <a:gd name="T5" fmla="*/ 18 h 25"/>
                <a:gd name="T6" fmla="*/ 15 w 16"/>
                <a:gd name="T7" fmla="*/ 23 h 25"/>
                <a:gd name="T8" fmla="*/ 11 w 16"/>
                <a:gd name="T9" fmla="*/ 12 h 25"/>
                <a:gd name="T10" fmla="*/ 13 w 16"/>
                <a:gd name="T11" fmla="*/ 0 h 25"/>
                <a:gd name="T12" fmla="*/ 4 w 16"/>
                <a:gd name="T13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5">
                  <a:moveTo>
                    <a:pt x="0" y="16"/>
                  </a:moveTo>
                  <a:cubicBezTo>
                    <a:pt x="0" y="18"/>
                    <a:pt x="0" y="22"/>
                    <a:pt x="1" y="25"/>
                  </a:cubicBezTo>
                  <a:cubicBezTo>
                    <a:pt x="2" y="23"/>
                    <a:pt x="5" y="18"/>
                    <a:pt x="7" y="18"/>
                  </a:cubicBezTo>
                  <a:cubicBezTo>
                    <a:pt x="11" y="17"/>
                    <a:pt x="12" y="22"/>
                    <a:pt x="15" y="23"/>
                  </a:cubicBezTo>
                  <a:cubicBezTo>
                    <a:pt x="16" y="18"/>
                    <a:pt x="12" y="16"/>
                    <a:pt x="11" y="12"/>
                  </a:cubicBezTo>
                  <a:cubicBezTo>
                    <a:pt x="10" y="8"/>
                    <a:pt x="13" y="4"/>
                    <a:pt x="13" y="0"/>
                  </a:cubicBezTo>
                  <a:cubicBezTo>
                    <a:pt x="11" y="9"/>
                    <a:pt x="16" y="17"/>
                    <a:pt x="4" y="1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666" name="Freeform 558"/>
            <p:cNvSpPr>
              <a:spLocks/>
            </p:cNvSpPr>
            <p:nvPr/>
          </p:nvSpPr>
          <p:spPr bwMode="auto">
            <a:xfrm>
              <a:off x="3120" y="3070"/>
              <a:ext cx="32" cy="22"/>
            </a:xfrm>
            <a:custGeom>
              <a:avLst/>
              <a:gdLst>
                <a:gd name="T0" fmla="*/ 0 w 14"/>
                <a:gd name="T1" fmla="*/ 0 h 10"/>
                <a:gd name="T2" fmla="*/ 2 w 14"/>
                <a:gd name="T3" fmla="*/ 10 h 10"/>
                <a:gd name="T4" fmla="*/ 7 w 14"/>
                <a:gd name="T5" fmla="*/ 4 h 10"/>
                <a:gd name="T6" fmla="*/ 14 w 14"/>
                <a:gd name="T7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0">
                  <a:moveTo>
                    <a:pt x="0" y="0"/>
                  </a:moveTo>
                  <a:cubicBezTo>
                    <a:pt x="0" y="3"/>
                    <a:pt x="1" y="7"/>
                    <a:pt x="2" y="10"/>
                  </a:cubicBezTo>
                  <a:cubicBezTo>
                    <a:pt x="4" y="8"/>
                    <a:pt x="5" y="5"/>
                    <a:pt x="7" y="4"/>
                  </a:cubicBezTo>
                  <a:cubicBezTo>
                    <a:pt x="9" y="3"/>
                    <a:pt x="12" y="4"/>
                    <a:pt x="14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667" name="Freeform 559"/>
            <p:cNvSpPr>
              <a:spLocks/>
            </p:cNvSpPr>
            <p:nvPr/>
          </p:nvSpPr>
          <p:spPr bwMode="auto">
            <a:xfrm>
              <a:off x="3246" y="3086"/>
              <a:ext cx="45" cy="20"/>
            </a:xfrm>
            <a:custGeom>
              <a:avLst/>
              <a:gdLst>
                <a:gd name="T0" fmla="*/ 0 w 20"/>
                <a:gd name="T1" fmla="*/ 1 h 9"/>
                <a:gd name="T2" fmla="*/ 1 w 20"/>
                <a:gd name="T3" fmla="*/ 1 h 9"/>
                <a:gd name="T4" fmla="*/ 4 w 20"/>
                <a:gd name="T5" fmla="*/ 9 h 9"/>
                <a:gd name="T6" fmla="*/ 8 w 20"/>
                <a:gd name="T7" fmla="*/ 4 h 9"/>
                <a:gd name="T8" fmla="*/ 20 w 20"/>
                <a:gd name="T9" fmla="*/ 4 h 9"/>
                <a:gd name="T10" fmla="*/ 11 w 20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9">
                  <a:moveTo>
                    <a:pt x="0" y="1"/>
                  </a:moveTo>
                  <a:cubicBezTo>
                    <a:pt x="1" y="1"/>
                    <a:pt x="0" y="0"/>
                    <a:pt x="1" y="1"/>
                  </a:cubicBezTo>
                  <a:cubicBezTo>
                    <a:pt x="1" y="3"/>
                    <a:pt x="1" y="9"/>
                    <a:pt x="4" y="9"/>
                  </a:cubicBezTo>
                  <a:cubicBezTo>
                    <a:pt x="6" y="9"/>
                    <a:pt x="7" y="5"/>
                    <a:pt x="8" y="4"/>
                  </a:cubicBezTo>
                  <a:cubicBezTo>
                    <a:pt x="12" y="2"/>
                    <a:pt x="17" y="9"/>
                    <a:pt x="20" y="4"/>
                  </a:cubicBezTo>
                  <a:cubicBezTo>
                    <a:pt x="18" y="2"/>
                    <a:pt x="11" y="2"/>
                    <a:pt x="1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668" name="Freeform 560"/>
            <p:cNvSpPr>
              <a:spLocks/>
            </p:cNvSpPr>
            <p:nvPr/>
          </p:nvSpPr>
          <p:spPr bwMode="auto">
            <a:xfrm>
              <a:off x="3365" y="3057"/>
              <a:ext cx="20" cy="42"/>
            </a:xfrm>
            <a:custGeom>
              <a:avLst/>
              <a:gdLst>
                <a:gd name="T0" fmla="*/ 6 w 9"/>
                <a:gd name="T1" fmla="*/ 0 h 19"/>
                <a:gd name="T2" fmla="*/ 6 w 9"/>
                <a:gd name="T3" fmla="*/ 8 h 19"/>
                <a:gd name="T4" fmla="*/ 6 w 9"/>
                <a:gd name="T5" fmla="*/ 19 h 19"/>
                <a:gd name="T6" fmla="*/ 9 w 9"/>
                <a:gd name="T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9">
                  <a:moveTo>
                    <a:pt x="6" y="0"/>
                  </a:moveTo>
                  <a:cubicBezTo>
                    <a:pt x="0" y="1"/>
                    <a:pt x="5" y="5"/>
                    <a:pt x="6" y="8"/>
                  </a:cubicBezTo>
                  <a:cubicBezTo>
                    <a:pt x="7" y="13"/>
                    <a:pt x="7" y="14"/>
                    <a:pt x="6" y="19"/>
                  </a:cubicBezTo>
                  <a:cubicBezTo>
                    <a:pt x="7" y="17"/>
                    <a:pt x="8" y="16"/>
                    <a:pt x="9" y="1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669" name="Freeform 561"/>
            <p:cNvSpPr>
              <a:spLocks/>
            </p:cNvSpPr>
            <p:nvPr/>
          </p:nvSpPr>
          <p:spPr bwMode="auto">
            <a:xfrm>
              <a:off x="3414" y="2897"/>
              <a:ext cx="21" cy="23"/>
            </a:xfrm>
            <a:custGeom>
              <a:avLst/>
              <a:gdLst>
                <a:gd name="T0" fmla="*/ 4 w 9"/>
                <a:gd name="T1" fmla="*/ 0 h 10"/>
                <a:gd name="T2" fmla="*/ 9 w 9"/>
                <a:gd name="T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" h="10">
                  <a:moveTo>
                    <a:pt x="4" y="0"/>
                  </a:moveTo>
                  <a:cubicBezTo>
                    <a:pt x="0" y="9"/>
                    <a:pt x="6" y="6"/>
                    <a:pt x="9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670" name="Freeform 562"/>
            <p:cNvSpPr>
              <a:spLocks/>
            </p:cNvSpPr>
            <p:nvPr/>
          </p:nvSpPr>
          <p:spPr bwMode="auto">
            <a:xfrm>
              <a:off x="3500" y="3101"/>
              <a:ext cx="9" cy="23"/>
            </a:xfrm>
            <a:custGeom>
              <a:avLst/>
              <a:gdLst>
                <a:gd name="T0" fmla="*/ 3 w 4"/>
                <a:gd name="T1" fmla="*/ 0 h 10"/>
                <a:gd name="T2" fmla="*/ 4 w 4"/>
                <a:gd name="T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" h="10">
                  <a:moveTo>
                    <a:pt x="3" y="0"/>
                  </a:moveTo>
                  <a:cubicBezTo>
                    <a:pt x="1" y="3"/>
                    <a:pt x="0" y="8"/>
                    <a:pt x="4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671" name="Freeform 563"/>
            <p:cNvSpPr>
              <a:spLocks/>
            </p:cNvSpPr>
            <p:nvPr/>
          </p:nvSpPr>
          <p:spPr bwMode="auto">
            <a:xfrm>
              <a:off x="3515" y="3187"/>
              <a:ext cx="9" cy="20"/>
            </a:xfrm>
            <a:custGeom>
              <a:avLst/>
              <a:gdLst>
                <a:gd name="T0" fmla="*/ 4 w 4"/>
                <a:gd name="T1" fmla="*/ 0 h 9"/>
                <a:gd name="T2" fmla="*/ 0 w 4"/>
                <a:gd name="T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" h="9">
                  <a:moveTo>
                    <a:pt x="4" y="0"/>
                  </a:moveTo>
                  <a:cubicBezTo>
                    <a:pt x="1" y="2"/>
                    <a:pt x="0" y="6"/>
                    <a:pt x="0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672" name="Freeform 564"/>
            <p:cNvSpPr>
              <a:spLocks/>
            </p:cNvSpPr>
            <p:nvPr/>
          </p:nvSpPr>
          <p:spPr bwMode="auto">
            <a:xfrm>
              <a:off x="3304" y="3294"/>
              <a:ext cx="25" cy="41"/>
            </a:xfrm>
            <a:custGeom>
              <a:avLst/>
              <a:gdLst>
                <a:gd name="T0" fmla="*/ 0 w 11"/>
                <a:gd name="T1" fmla="*/ 18 h 18"/>
                <a:gd name="T2" fmla="*/ 7 w 11"/>
                <a:gd name="T3" fmla="*/ 12 h 18"/>
                <a:gd name="T4" fmla="*/ 6 w 11"/>
                <a:gd name="T5" fmla="*/ 0 h 18"/>
                <a:gd name="T6" fmla="*/ 11 w 11"/>
                <a:gd name="T7" fmla="*/ 17 h 18"/>
                <a:gd name="T8" fmla="*/ 5 w 11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8">
                  <a:moveTo>
                    <a:pt x="0" y="18"/>
                  </a:moveTo>
                  <a:cubicBezTo>
                    <a:pt x="1" y="17"/>
                    <a:pt x="6" y="14"/>
                    <a:pt x="7" y="12"/>
                  </a:cubicBezTo>
                  <a:cubicBezTo>
                    <a:pt x="8" y="9"/>
                    <a:pt x="5" y="3"/>
                    <a:pt x="6" y="0"/>
                  </a:cubicBezTo>
                  <a:cubicBezTo>
                    <a:pt x="8" y="5"/>
                    <a:pt x="8" y="11"/>
                    <a:pt x="11" y="17"/>
                  </a:cubicBezTo>
                  <a:cubicBezTo>
                    <a:pt x="9" y="17"/>
                    <a:pt x="7" y="17"/>
                    <a:pt x="5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673" name="Freeform 565"/>
            <p:cNvSpPr>
              <a:spLocks/>
            </p:cNvSpPr>
            <p:nvPr/>
          </p:nvSpPr>
          <p:spPr bwMode="auto">
            <a:xfrm>
              <a:off x="3477" y="3364"/>
              <a:ext cx="14" cy="16"/>
            </a:xfrm>
            <a:custGeom>
              <a:avLst/>
              <a:gdLst>
                <a:gd name="T0" fmla="*/ 6 w 6"/>
                <a:gd name="T1" fmla="*/ 2 h 7"/>
                <a:gd name="T2" fmla="*/ 0 w 6"/>
                <a:gd name="T3" fmla="*/ 5 h 7"/>
                <a:gd name="T4" fmla="*/ 3 w 6"/>
                <a:gd name="T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7">
                  <a:moveTo>
                    <a:pt x="6" y="2"/>
                  </a:moveTo>
                  <a:cubicBezTo>
                    <a:pt x="3" y="0"/>
                    <a:pt x="1" y="2"/>
                    <a:pt x="0" y="5"/>
                  </a:cubicBezTo>
                  <a:cubicBezTo>
                    <a:pt x="1" y="7"/>
                    <a:pt x="2" y="6"/>
                    <a:pt x="3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674" name="Freeform 566"/>
            <p:cNvSpPr>
              <a:spLocks/>
            </p:cNvSpPr>
            <p:nvPr/>
          </p:nvSpPr>
          <p:spPr bwMode="auto">
            <a:xfrm>
              <a:off x="3536" y="3431"/>
              <a:ext cx="60" cy="25"/>
            </a:xfrm>
            <a:custGeom>
              <a:avLst/>
              <a:gdLst>
                <a:gd name="T0" fmla="*/ 0 w 27"/>
                <a:gd name="T1" fmla="*/ 4 h 11"/>
                <a:gd name="T2" fmla="*/ 16 w 27"/>
                <a:gd name="T3" fmla="*/ 2 h 11"/>
                <a:gd name="T4" fmla="*/ 26 w 27"/>
                <a:gd name="T5" fmla="*/ 0 h 11"/>
                <a:gd name="T6" fmla="*/ 27 w 27"/>
                <a:gd name="T7" fmla="*/ 8 h 11"/>
                <a:gd name="T8" fmla="*/ 12 w 27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1">
                  <a:moveTo>
                    <a:pt x="0" y="4"/>
                  </a:moveTo>
                  <a:cubicBezTo>
                    <a:pt x="3" y="11"/>
                    <a:pt x="12" y="2"/>
                    <a:pt x="16" y="2"/>
                  </a:cubicBezTo>
                  <a:cubicBezTo>
                    <a:pt x="16" y="11"/>
                    <a:pt x="24" y="3"/>
                    <a:pt x="26" y="0"/>
                  </a:cubicBezTo>
                  <a:cubicBezTo>
                    <a:pt x="27" y="3"/>
                    <a:pt x="26" y="6"/>
                    <a:pt x="27" y="8"/>
                  </a:cubicBezTo>
                  <a:cubicBezTo>
                    <a:pt x="22" y="6"/>
                    <a:pt x="17" y="10"/>
                    <a:pt x="12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675" name="Freeform 567"/>
            <p:cNvSpPr>
              <a:spLocks/>
            </p:cNvSpPr>
            <p:nvPr/>
          </p:nvSpPr>
          <p:spPr bwMode="auto">
            <a:xfrm>
              <a:off x="3455" y="3503"/>
              <a:ext cx="24" cy="70"/>
            </a:xfrm>
            <a:custGeom>
              <a:avLst/>
              <a:gdLst>
                <a:gd name="T0" fmla="*/ 11 w 11"/>
                <a:gd name="T1" fmla="*/ 0 h 31"/>
                <a:gd name="T2" fmla="*/ 3 w 11"/>
                <a:gd name="T3" fmla="*/ 11 h 31"/>
                <a:gd name="T4" fmla="*/ 7 w 11"/>
                <a:gd name="T5" fmla="*/ 12 h 31"/>
                <a:gd name="T6" fmla="*/ 6 w 11"/>
                <a:gd name="T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31">
                  <a:moveTo>
                    <a:pt x="11" y="0"/>
                  </a:moveTo>
                  <a:cubicBezTo>
                    <a:pt x="9" y="3"/>
                    <a:pt x="4" y="7"/>
                    <a:pt x="3" y="11"/>
                  </a:cubicBezTo>
                  <a:cubicBezTo>
                    <a:pt x="4" y="11"/>
                    <a:pt x="5" y="12"/>
                    <a:pt x="7" y="12"/>
                  </a:cubicBezTo>
                  <a:cubicBezTo>
                    <a:pt x="8" y="20"/>
                    <a:pt x="0" y="24"/>
                    <a:pt x="6" y="3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676" name="Freeform 568"/>
            <p:cNvSpPr>
              <a:spLocks/>
            </p:cNvSpPr>
            <p:nvPr/>
          </p:nvSpPr>
          <p:spPr bwMode="auto">
            <a:xfrm>
              <a:off x="3598" y="3597"/>
              <a:ext cx="36" cy="41"/>
            </a:xfrm>
            <a:custGeom>
              <a:avLst/>
              <a:gdLst>
                <a:gd name="T0" fmla="*/ 0 w 16"/>
                <a:gd name="T1" fmla="*/ 0 h 18"/>
                <a:gd name="T2" fmla="*/ 6 w 16"/>
                <a:gd name="T3" fmla="*/ 18 h 18"/>
                <a:gd name="T4" fmla="*/ 16 w 16"/>
                <a:gd name="T5" fmla="*/ 17 h 18"/>
                <a:gd name="T6" fmla="*/ 6 w 16"/>
                <a:gd name="T7" fmla="*/ 12 h 18"/>
                <a:gd name="T8" fmla="*/ 2 w 16"/>
                <a:gd name="T9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0" y="0"/>
                  </a:moveTo>
                  <a:cubicBezTo>
                    <a:pt x="0" y="5"/>
                    <a:pt x="7" y="11"/>
                    <a:pt x="6" y="18"/>
                  </a:cubicBezTo>
                  <a:cubicBezTo>
                    <a:pt x="9" y="17"/>
                    <a:pt x="14" y="14"/>
                    <a:pt x="16" y="17"/>
                  </a:cubicBezTo>
                  <a:cubicBezTo>
                    <a:pt x="12" y="16"/>
                    <a:pt x="8" y="15"/>
                    <a:pt x="6" y="12"/>
                  </a:cubicBezTo>
                  <a:cubicBezTo>
                    <a:pt x="5" y="9"/>
                    <a:pt x="8" y="5"/>
                    <a:pt x="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677" name="Freeform 569"/>
            <p:cNvSpPr>
              <a:spLocks/>
            </p:cNvSpPr>
            <p:nvPr/>
          </p:nvSpPr>
          <p:spPr bwMode="auto">
            <a:xfrm>
              <a:off x="3545" y="3678"/>
              <a:ext cx="13" cy="16"/>
            </a:xfrm>
            <a:custGeom>
              <a:avLst/>
              <a:gdLst>
                <a:gd name="T0" fmla="*/ 4 w 6"/>
                <a:gd name="T1" fmla="*/ 0 h 7"/>
                <a:gd name="T2" fmla="*/ 0 w 6"/>
                <a:gd name="T3" fmla="*/ 3 h 7"/>
                <a:gd name="T4" fmla="*/ 6 w 6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7">
                  <a:moveTo>
                    <a:pt x="4" y="0"/>
                  </a:moveTo>
                  <a:cubicBezTo>
                    <a:pt x="2" y="1"/>
                    <a:pt x="1" y="2"/>
                    <a:pt x="0" y="3"/>
                  </a:cubicBezTo>
                  <a:cubicBezTo>
                    <a:pt x="2" y="4"/>
                    <a:pt x="5" y="5"/>
                    <a:pt x="6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678" name="Freeform 570"/>
            <p:cNvSpPr>
              <a:spLocks/>
            </p:cNvSpPr>
            <p:nvPr/>
          </p:nvSpPr>
          <p:spPr bwMode="auto">
            <a:xfrm>
              <a:off x="3154" y="3521"/>
              <a:ext cx="34" cy="22"/>
            </a:xfrm>
            <a:custGeom>
              <a:avLst/>
              <a:gdLst>
                <a:gd name="T0" fmla="*/ 2 w 15"/>
                <a:gd name="T1" fmla="*/ 6 h 10"/>
                <a:gd name="T2" fmla="*/ 11 w 15"/>
                <a:gd name="T3" fmla="*/ 0 h 10"/>
                <a:gd name="T4" fmla="*/ 9 w 15"/>
                <a:gd name="T5" fmla="*/ 6 h 10"/>
                <a:gd name="T6" fmla="*/ 10 w 15"/>
                <a:gd name="T7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0">
                  <a:moveTo>
                    <a:pt x="2" y="6"/>
                  </a:moveTo>
                  <a:cubicBezTo>
                    <a:pt x="0" y="10"/>
                    <a:pt x="10" y="1"/>
                    <a:pt x="11" y="0"/>
                  </a:cubicBezTo>
                  <a:cubicBezTo>
                    <a:pt x="13" y="2"/>
                    <a:pt x="15" y="7"/>
                    <a:pt x="9" y="6"/>
                  </a:cubicBezTo>
                  <a:cubicBezTo>
                    <a:pt x="9" y="5"/>
                    <a:pt x="10" y="5"/>
                    <a:pt x="1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679" name="Freeform 571"/>
            <p:cNvSpPr>
              <a:spLocks/>
            </p:cNvSpPr>
            <p:nvPr/>
          </p:nvSpPr>
          <p:spPr bwMode="auto">
            <a:xfrm>
              <a:off x="3277" y="3510"/>
              <a:ext cx="41" cy="29"/>
            </a:xfrm>
            <a:custGeom>
              <a:avLst/>
              <a:gdLst>
                <a:gd name="T0" fmla="*/ 0 w 18"/>
                <a:gd name="T1" fmla="*/ 13 h 13"/>
                <a:gd name="T2" fmla="*/ 0 w 18"/>
                <a:gd name="T3" fmla="*/ 1 h 13"/>
                <a:gd name="T4" fmla="*/ 12 w 18"/>
                <a:gd name="T5" fmla="*/ 2 h 13"/>
                <a:gd name="T6" fmla="*/ 8 w 18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3">
                  <a:moveTo>
                    <a:pt x="0" y="13"/>
                  </a:moveTo>
                  <a:cubicBezTo>
                    <a:pt x="0" y="13"/>
                    <a:pt x="0" y="4"/>
                    <a:pt x="0" y="1"/>
                  </a:cubicBezTo>
                  <a:cubicBezTo>
                    <a:pt x="0" y="9"/>
                    <a:pt x="9" y="8"/>
                    <a:pt x="12" y="2"/>
                  </a:cubicBezTo>
                  <a:cubicBezTo>
                    <a:pt x="18" y="9"/>
                    <a:pt x="0" y="7"/>
                    <a:pt x="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680" name="Freeform 572"/>
            <p:cNvSpPr>
              <a:spLocks/>
            </p:cNvSpPr>
            <p:nvPr/>
          </p:nvSpPr>
          <p:spPr bwMode="auto">
            <a:xfrm>
              <a:off x="3302" y="3400"/>
              <a:ext cx="16" cy="27"/>
            </a:xfrm>
            <a:custGeom>
              <a:avLst/>
              <a:gdLst>
                <a:gd name="T0" fmla="*/ 6 w 7"/>
                <a:gd name="T1" fmla="*/ 0 h 12"/>
                <a:gd name="T2" fmla="*/ 7 w 7"/>
                <a:gd name="T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" h="12">
                  <a:moveTo>
                    <a:pt x="6" y="0"/>
                  </a:moveTo>
                  <a:cubicBezTo>
                    <a:pt x="0" y="4"/>
                    <a:pt x="0" y="9"/>
                    <a:pt x="7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681" name="Freeform 573"/>
            <p:cNvSpPr>
              <a:spLocks/>
            </p:cNvSpPr>
            <p:nvPr/>
          </p:nvSpPr>
          <p:spPr bwMode="auto">
            <a:xfrm>
              <a:off x="3464" y="2612"/>
              <a:ext cx="65" cy="83"/>
            </a:xfrm>
            <a:custGeom>
              <a:avLst/>
              <a:gdLst>
                <a:gd name="T0" fmla="*/ 0 w 29"/>
                <a:gd name="T1" fmla="*/ 2 h 37"/>
                <a:gd name="T2" fmla="*/ 10 w 29"/>
                <a:gd name="T3" fmla="*/ 3 h 37"/>
                <a:gd name="T4" fmla="*/ 10 w 29"/>
                <a:gd name="T5" fmla="*/ 15 h 37"/>
                <a:gd name="T6" fmla="*/ 21 w 29"/>
                <a:gd name="T7" fmla="*/ 25 h 37"/>
                <a:gd name="T8" fmla="*/ 29 w 29"/>
                <a:gd name="T9" fmla="*/ 37 h 37"/>
                <a:gd name="T10" fmla="*/ 19 w 29"/>
                <a:gd name="T11" fmla="*/ 28 h 37"/>
                <a:gd name="T12" fmla="*/ 14 w 29"/>
                <a:gd name="T13" fmla="*/ 26 h 37"/>
                <a:gd name="T14" fmla="*/ 12 w 29"/>
                <a:gd name="T15" fmla="*/ 22 h 37"/>
                <a:gd name="T16" fmla="*/ 7 w 29"/>
                <a:gd name="T17" fmla="*/ 14 h 37"/>
                <a:gd name="T18" fmla="*/ 6 w 29"/>
                <a:gd name="T19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37">
                  <a:moveTo>
                    <a:pt x="0" y="2"/>
                  </a:moveTo>
                  <a:cubicBezTo>
                    <a:pt x="0" y="7"/>
                    <a:pt x="7" y="0"/>
                    <a:pt x="10" y="3"/>
                  </a:cubicBezTo>
                  <a:cubicBezTo>
                    <a:pt x="12" y="5"/>
                    <a:pt x="8" y="12"/>
                    <a:pt x="10" y="15"/>
                  </a:cubicBezTo>
                  <a:cubicBezTo>
                    <a:pt x="12" y="19"/>
                    <a:pt x="18" y="21"/>
                    <a:pt x="21" y="25"/>
                  </a:cubicBezTo>
                  <a:cubicBezTo>
                    <a:pt x="24" y="28"/>
                    <a:pt x="26" y="33"/>
                    <a:pt x="29" y="37"/>
                  </a:cubicBezTo>
                  <a:cubicBezTo>
                    <a:pt x="26" y="34"/>
                    <a:pt x="23" y="30"/>
                    <a:pt x="19" y="28"/>
                  </a:cubicBezTo>
                  <a:cubicBezTo>
                    <a:pt x="18" y="28"/>
                    <a:pt x="15" y="28"/>
                    <a:pt x="14" y="26"/>
                  </a:cubicBezTo>
                  <a:cubicBezTo>
                    <a:pt x="12" y="25"/>
                    <a:pt x="14" y="23"/>
                    <a:pt x="12" y="22"/>
                  </a:cubicBezTo>
                  <a:cubicBezTo>
                    <a:pt x="8" y="18"/>
                    <a:pt x="7" y="20"/>
                    <a:pt x="7" y="14"/>
                  </a:cubicBezTo>
                  <a:cubicBezTo>
                    <a:pt x="7" y="10"/>
                    <a:pt x="9" y="7"/>
                    <a:pt x="6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682" name="Freeform 574"/>
            <p:cNvSpPr>
              <a:spLocks/>
            </p:cNvSpPr>
            <p:nvPr/>
          </p:nvSpPr>
          <p:spPr bwMode="auto">
            <a:xfrm>
              <a:off x="3632" y="2731"/>
              <a:ext cx="25" cy="50"/>
            </a:xfrm>
            <a:custGeom>
              <a:avLst/>
              <a:gdLst>
                <a:gd name="T0" fmla="*/ 4 w 11"/>
                <a:gd name="T1" fmla="*/ 0 h 22"/>
                <a:gd name="T2" fmla="*/ 3 w 11"/>
                <a:gd name="T3" fmla="*/ 12 h 22"/>
                <a:gd name="T4" fmla="*/ 8 w 11"/>
                <a:gd name="T5" fmla="*/ 16 h 22"/>
                <a:gd name="T6" fmla="*/ 11 w 11"/>
                <a:gd name="T7" fmla="*/ 22 h 22"/>
                <a:gd name="T8" fmla="*/ 7 w 11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2">
                  <a:moveTo>
                    <a:pt x="4" y="0"/>
                  </a:moveTo>
                  <a:cubicBezTo>
                    <a:pt x="3" y="3"/>
                    <a:pt x="0" y="9"/>
                    <a:pt x="3" y="12"/>
                  </a:cubicBezTo>
                  <a:cubicBezTo>
                    <a:pt x="3" y="13"/>
                    <a:pt x="7" y="14"/>
                    <a:pt x="8" y="16"/>
                  </a:cubicBezTo>
                  <a:cubicBezTo>
                    <a:pt x="10" y="17"/>
                    <a:pt x="11" y="21"/>
                    <a:pt x="11" y="22"/>
                  </a:cubicBezTo>
                  <a:cubicBezTo>
                    <a:pt x="9" y="16"/>
                    <a:pt x="2" y="7"/>
                    <a:pt x="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683" name="Freeform 575"/>
            <p:cNvSpPr>
              <a:spLocks/>
            </p:cNvSpPr>
            <p:nvPr/>
          </p:nvSpPr>
          <p:spPr bwMode="auto">
            <a:xfrm>
              <a:off x="3168" y="2545"/>
              <a:ext cx="44" cy="65"/>
            </a:xfrm>
            <a:custGeom>
              <a:avLst/>
              <a:gdLst>
                <a:gd name="T0" fmla="*/ 3 w 20"/>
                <a:gd name="T1" fmla="*/ 0 h 29"/>
                <a:gd name="T2" fmla="*/ 3 w 20"/>
                <a:gd name="T3" fmla="*/ 2 h 29"/>
                <a:gd name="T4" fmla="*/ 5 w 20"/>
                <a:gd name="T5" fmla="*/ 17 h 29"/>
                <a:gd name="T6" fmla="*/ 8 w 20"/>
                <a:gd name="T7" fmla="*/ 25 h 29"/>
                <a:gd name="T8" fmla="*/ 0 w 20"/>
                <a:gd name="T9" fmla="*/ 29 h 29"/>
                <a:gd name="T10" fmla="*/ 8 w 20"/>
                <a:gd name="T11" fmla="*/ 28 h 29"/>
                <a:gd name="T12" fmla="*/ 10 w 20"/>
                <a:gd name="T13" fmla="*/ 11 h 29"/>
                <a:gd name="T14" fmla="*/ 20 w 20"/>
                <a:gd name="T15" fmla="*/ 2 h 29"/>
                <a:gd name="T16" fmla="*/ 15 w 20"/>
                <a:gd name="T1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9">
                  <a:moveTo>
                    <a:pt x="3" y="0"/>
                  </a:moveTo>
                  <a:cubicBezTo>
                    <a:pt x="3" y="0"/>
                    <a:pt x="3" y="1"/>
                    <a:pt x="3" y="2"/>
                  </a:cubicBezTo>
                  <a:cubicBezTo>
                    <a:pt x="14" y="5"/>
                    <a:pt x="5" y="11"/>
                    <a:pt x="5" y="17"/>
                  </a:cubicBezTo>
                  <a:cubicBezTo>
                    <a:pt x="5" y="19"/>
                    <a:pt x="9" y="21"/>
                    <a:pt x="8" y="25"/>
                  </a:cubicBezTo>
                  <a:cubicBezTo>
                    <a:pt x="7" y="27"/>
                    <a:pt x="2" y="29"/>
                    <a:pt x="0" y="29"/>
                  </a:cubicBezTo>
                  <a:cubicBezTo>
                    <a:pt x="3" y="28"/>
                    <a:pt x="6" y="28"/>
                    <a:pt x="8" y="28"/>
                  </a:cubicBezTo>
                  <a:cubicBezTo>
                    <a:pt x="7" y="20"/>
                    <a:pt x="7" y="18"/>
                    <a:pt x="10" y="11"/>
                  </a:cubicBezTo>
                  <a:cubicBezTo>
                    <a:pt x="12" y="4"/>
                    <a:pt x="11" y="3"/>
                    <a:pt x="20" y="2"/>
                  </a:cubicBezTo>
                  <a:cubicBezTo>
                    <a:pt x="19" y="1"/>
                    <a:pt x="15" y="0"/>
                    <a:pt x="1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684" name="Freeform 576"/>
            <p:cNvSpPr>
              <a:spLocks/>
            </p:cNvSpPr>
            <p:nvPr/>
          </p:nvSpPr>
          <p:spPr bwMode="auto">
            <a:xfrm>
              <a:off x="3251" y="2702"/>
              <a:ext cx="22" cy="40"/>
            </a:xfrm>
            <a:custGeom>
              <a:avLst/>
              <a:gdLst>
                <a:gd name="T0" fmla="*/ 2 w 10"/>
                <a:gd name="T1" fmla="*/ 2 h 18"/>
                <a:gd name="T2" fmla="*/ 0 w 10"/>
                <a:gd name="T3" fmla="*/ 13 h 18"/>
                <a:gd name="T4" fmla="*/ 10 w 10"/>
                <a:gd name="T5" fmla="*/ 18 h 18"/>
                <a:gd name="T6" fmla="*/ 5 w 10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8">
                  <a:moveTo>
                    <a:pt x="2" y="2"/>
                  </a:moveTo>
                  <a:cubicBezTo>
                    <a:pt x="3" y="6"/>
                    <a:pt x="2" y="10"/>
                    <a:pt x="0" y="13"/>
                  </a:cubicBezTo>
                  <a:cubicBezTo>
                    <a:pt x="4" y="13"/>
                    <a:pt x="8" y="14"/>
                    <a:pt x="10" y="18"/>
                  </a:cubicBezTo>
                  <a:cubicBezTo>
                    <a:pt x="5" y="14"/>
                    <a:pt x="5" y="7"/>
                    <a:pt x="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685" name="Freeform 577"/>
            <p:cNvSpPr>
              <a:spLocks/>
            </p:cNvSpPr>
            <p:nvPr/>
          </p:nvSpPr>
          <p:spPr bwMode="auto">
            <a:xfrm>
              <a:off x="3177" y="2702"/>
              <a:ext cx="24" cy="20"/>
            </a:xfrm>
            <a:custGeom>
              <a:avLst/>
              <a:gdLst>
                <a:gd name="T0" fmla="*/ 0 w 11"/>
                <a:gd name="T1" fmla="*/ 7 h 9"/>
                <a:gd name="T2" fmla="*/ 10 w 11"/>
                <a:gd name="T3" fmla="*/ 0 h 9"/>
                <a:gd name="T4" fmla="*/ 11 w 11"/>
                <a:gd name="T5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9">
                  <a:moveTo>
                    <a:pt x="0" y="7"/>
                  </a:moveTo>
                  <a:cubicBezTo>
                    <a:pt x="1" y="9"/>
                    <a:pt x="9" y="4"/>
                    <a:pt x="10" y="0"/>
                  </a:cubicBezTo>
                  <a:cubicBezTo>
                    <a:pt x="10" y="3"/>
                    <a:pt x="9" y="8"/>
                    <a:pt x="11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686" name="Freeform 578"/>
            <p:cNvSpPr>
              <a:spLocks/>
            </p:cNvSpPr>
            <p:nvPr/>
          </p:nvSpPr>
          <p:spPr bwMode="auto">
            <a:xfrm>
              <a:off x="2773" y="2229"/>
              <a:ext cx="58" cy="38"/>
            </a:xfrm>
            <a:custGeom>
              <a:avLst/>
              <a:gdLst>
                <a:gd name="T0" fmla="*/ 0 w 26"/>
                <a:gd name="T1" fmla="*/ 1 h 17"/>
                <a:gd name="T2" fmla="*/ 6 w 26"/>
                <a:gd name="T3" fmla="*/ 3 h 17"/>
                <a:gd name="T4" fmla="*/ 14 w 26"/>
                <a:gd name="T5" fmla="*/ 6 h 17"/>
                <a:gd name="T6" fmla="*/ 26 w 26"/>
                <a:gd name="T7" fmla="*/ 0 h 17"/>
                <a:gd name="T8" fmla="*/ 19 w 26"/>
                <a:gd name="T9" fmla="*/ 17 h 17"/>
                <a:gd name="T10" fmla="*/ 13 w 26"/>
                <a:gd name="T11" fmla="*/ 12 h 17"/>
                <a:gd name="T12" fmla="*/ 9 w 26"/>
                <a:gd name="T13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7">
                  <a:moveTo>
                    <a:pt x="0" y="1"/>
                  </a:moveTo>
                  <a:cubicBezTo>
                    <a:pt x="1" y="4"/>
                    <a:pt x="3" y="3"/>
                    <a:pt x="6" y="3"/>
                  </a:cubicBezTo>
                  <a:cubicBezTo>
                    <a:pt x="9" y="4"/>
                    <a:pt x="11" y="5"/>
                    <a:pt x="14" y="6"/>
                  </a:cubicBezTo>
                  <a:cubicBezTo>
                    <a:pt x="22" y="10"/>
                    <a:pt x="20" y="3"/>
                    <a:pt x="26" y="0"/>
                  </a:cubicBezTo>
                  <a:cubicBezTo>
                    <a:pt x="24" y="6"/>
                    <a:pt x="19" y="10"/>
                    <a:pt x="19" y="17"/>
                  </a:cubicBezTo>
                  <a:cubicBezTo>
                    <a:pt x="18" y="14"/>
                    <a:pt x="16" y="12"/>
                    <a:pt x="13" y="12"/>
                  </a:cubicBezTo>
                  <a:cubicBezTo>
                    <a:pt x="14" y="9"/>
                    <a:pt x="12" y="7"/>
                    <a:pt x="9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687" name="Freeform 579"/>
            <p:cNvSpPr>
              <a:spLocks/>
            </p:cNvSpPr>
            <p:nvPr/>
          </p:nvSpPr>
          <p:spPr bwMode="auto">
            <a:xfrm>
              <a:off x="2636" y="2262"/>
              <a:ext cx="27" cy="50"/>
            </a:xfrm>
            <a:custGeom>
              <a:avLst/>
              <a:gdLst>
                <a:gd name="T0" fmla="*/ 8 w 12"/>
                <a:gd name="T1" fmla="*/ 7 h 22"/>
                <a:gd name="T2" fmla="*/ 0 w 12"/>
                <a:gd name="T3" fmla="*/ 10 h 22"/>
                <a:gd name="T4" fmla="*/ 6 w 12"/>
                <a:gd name="T5" fmla="*/ 22 h 22"/>
                <a:gd name="T6" fmla="*/ 6 w 12"/>
                <a:gd name="T7" fmla="*/ 22 h 22"/>
                <a:gd name="T8" fmla="*/ 12 w 12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2">
                  <a:moveTo>
                    <a:pt x="8" y="7"/>
                  </a:moveTo>
                  <a:cubicBezTo>
                    <a:pt x="5" y="5"/>
                    <a:pt x="3" y="8"/>
                    <a:pt x="0" y="10"/>
                  </a:cubicBezTo>
                  <a:cubicBezTo>
                    <a:pt x="4" y="14"/>
                    <a:pt x="5" y="17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9" y="15"/>
                    <a:pt x="5" y="6"/>
                    <a:pt x="1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688" name="Freeform 580"/>
            <p:cNvSpPr>
              <a:spLocks/>
            </p:cNvSpPr>
            <p:nvPr/>
          </p:nvSpPr>
          <p:spPr bwMode="auto">
            <a:xfrm>
              <a:off x="2535" y="2332"/>
              <a:ext cx="22" cy="58"/>
            </a:xfrm>
            <a:custGeom>
              <a:avLst/>
              <a:gdLst>
                <a:gd name="T0" fmla="*/ 6 w 10"/>
                <a:gd name="T1" fmla="*/ 1 h 26"/>
                <a:gd name="T2" fmla="*/ 1 w 10"/>
                <a:gd name="T3" fmla="*/ 10 h 26"/>
                <a:gd name="T4" fmla="*/ 2 w 10"/>
                <a:gd name="T5" fmla="*/ 17 h 26"/>
                <a:gd name="T6" fmla="*/ 1 w 10"/>
                <a:gd name="T7" fmla="*/ 26 h 26"/>
                <a:gd name="T8" fmla="*/ 9 w 10"/>
                <a:gd name="T9" fmla="*/ 9 h 26"/>
                <a:gd name="T10" fmla="*/ 10 w 10"/>
                <a:gd name="T11" fmla="*/ 10 h 26"/>
                <a:gd name="T12" fmla="*/ 6 w 10"/>
                <a:gd name="T13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6">
                  <a:moveTo>
                    <a:pt x="6" y="1"/>
                  </a:moveTo>
                  <a:cubicBezTo>
                    <a:pt x="1" y="0"/>
                    <a:pt x="0" y="6"/>
                    <a:pt x="1" y="10"/>
                  </a:cubicBezTo>
                  <a:cubicBezTo>
                    <a:pt x="1" y="12"/>
                    <a:pt x="3" y="14"/>
                    <a:pt x="2" y="17"/>
                  </a:cubicBezTo>
                  <a:cubicBezTo>
                    <a:pt x="2" y="20"/>
                    <a:pt x="1" y="23"/>
                    <a:pt x="1" y="26"/>
                  </a:cubicBezTo>
                  <a:cubicBezTo>
                    <a:pt x="6" y="22"/>
                    <a:pt x="3" y="12"/>
                    <a:pt x="9" y="9"/>
                  </a:cubicBezTo>
                  <a:cubicBezTo>
                    <a:pt x="10" y="9"/>
                    <a:pt x="10" y="10"/>
                    <a:pt x="10" y="10"/>
                  </a:cubicBezTo>
                  <a:cubicBezTo>
                    <a:pt x="7" y="10"/>
                    <a:pt x="0" y="4"/>
                    <a:pt x="6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689" name="Freeform 581"/>
            <p:cNvSpPr>
              <a:spLocks/>
            </p:cNvSpPr>
            <p:nvPr/>
          </p:nvSpPr>
          <p:spPr bwMode="auto">
            <a:xfrm>
              <a:off x="2676" y="2505"/>
              <a:ext cx="36" cy="24"/>
            </a:xfrm>
            <a:custGeom>
              <a:avLst/>
              <a:gdLst>
                <a:gd name="T0" fmla="*/ 0 w 16"/>
                <a:gd name="T1" fmla="*/ 11 h 11"/>
                <a:gd name="T2" fmla="*/ 14 w 16"/>
                <a:gd name="T3" fmla="*/ 9 h 11"/>
                <a:gd name="T4" fmla="*/ 16 w 16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1">
                  <a:moveTo>
                    <a:pt x="0" y="11"/>
                  </a:moveTo>
                  <a:cubicBezTo>
                    <a:pt x="3" y="5"/>
                    <a:pt x="10" y="8"/>
                    <a:pt x="14" y="9"/>
                  </a:cubicBezTo>
                  <a:cubicBezTo>
                    <a:pt x="14" y="6"/>
                    <a:pt x="14" y="2"/>
                    <a:pt x="1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690" name="Freeform 582"/>
            <p:cNvSpPr>
              <a:spLocks/>
            </p:cNvSpPr>
            <p:nvPr/>
          </p:nvSpPr>
          <p:spPr bwMode="auto">
            <a:xfrm>
              <a:off x="2452" y="2754"/>
              <a:ext cx="18" cy="15"/>
            </a:xfrm>
            <a:custGeom>
              <a:avLst/>
              <a:gdLst>
                <a:gd name="T0" fmla="*/ 7 w 8"/>
                <a:gd name="T1" fmla="*/ 2 h 7"/>
                <a:gd name="T2" fmla="*/ 3 w 8"/>
                <a:gd name="T3" fmla="*/ 7 h 7"/>
                <a:gd name="T4" fmla="*/ 8 w 8"/>
                <a:gd name="T5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7">
                  <a:moveTo>
                    <a:pt x="7" y="2"/>
                  </a:moveTo>
                  <a:cubicBezTo>
                    <a:pt x="7" y="0"/>
                    <a:pt x="0" y="4"/>
                    <a:pt x="3" y="7"/>
                  </a:cubicBezTo>
                  <a:cubicBezTo>
                    <a:pt x="6" y="6"/>
                    <a:pt x="7" y="5"/>
                    <a:pt x="8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691" name="Freeform 583"/>
            <p:cNvSpPr>
              <a:spLocks/>
            </p:cNvSpPr>
            <p:nvPr/>
          </p:nvSpPr>
          <p:spPr bwMode="auto">
            <a:xfrm>
              <a:off x="2584" y="2691"/>
              <a:ext cx="31" cy="18"/>
            </a:xfrm>
            <a:custGeom>
              <a:avLst/>
              <a:gdLst>
                <a:gd name="T0" fmla="*/ 0 w 14"/>
                <a:gd name="T1" fmla="*/ 3 h 8"/>
                <a:gd name="T2" fmla="*/ 8 w 14"/>
                <a:gd name="T3" fmla="*/ 0 h 8"/>
                <a:gd name="T4" fmla="*/ 14 w 14"/>
                <a:gd name="T5" fmla="*/ 4 h 8"/>
                <a:gd name="T6" fmla="*/ 11 w 14"/>
                <a:gd name="T7" fmla="*/ 8 h 8"/>
                <a:gd name="T8" fmla="*/ 9 w 14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0" y="3"/>
                  </a:moveTo>
                  <a:cubicBezTo>
                    <a:pt x="0" y="4"/>
                    <a:pt x="6" y="1"/>
                    <a:pt x="8" y="0"/>
                  </a:cubicBezTo>
                  <a:cubicBezTo>
                    <a:pt x="8" y="5"/>
                    <a:pt x="12" y="7"/>
                    <a:pt x="14" y="4"/>
                  </a:cubicBezTo>
                  <a:cubicBezTo>
                    <a:pt x="13" y="6"/>
                    <a:pt x="12" y="7"/>
                    <a:pt x="11" y="8"/>
                  </a:cubicBezTo>
                  <a:cubicBezTo>
                    <a:pt x="10" y="6"/>
                    <a:pt x="9" y="5"/>
                    <a:pt x="9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692" name="Freeform 584"/>
            <p:cNvSpPr>
              <a:spLocks/>
            </p:cNvSpPr>
            <p:nvPr/>
          </p:nvSpPr>
          <p:spPr bwMode="auto">
            <a:xfrm>
              <a:off x="2640" y="3041"/>
              <a:ext cx="34" cy="54"/>
            </a:xfrm>
            <a:custGeom>
              <a:avLst/>
              <a:gdLst>
                <a:gd name="T0" fmla="*/ 0 w 15"/>
                <a:gd name="T1" fmla="*/ 1 h 24"/>
                <a:gd name="T2" fmla="*/ 13 w 15"/>
                <a:gd name="T3" fmla="*/ 0 h 24"/>
                <a:gd name="T4" fmla="*/ 11 w 15"/>
                <a:gd name="T5" fmla="*/ 12 h 24"/>
                <a:gd name="T6" fmla="*/ 13 w 15"/>
                <a:gd name="T7" fmla="*/ 24 h 24"/>
                <a:gd name="T8" fmla="*/ 8 w 15"/>
                <a:gd name="T9" fmla="*/ 13 h 24"/>
                <a:gd name="T10" fmla="*/ 8 w 15"/>
                <a:gd name="T11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24">
                  <a:moveTo>
                    <a:pt x="0" y="1"/>
                  </a:moveTo>
                  <a:cubicBezTo>
                    <a:pt x="4" y="2"/>
                    <a:pt x="9" y="1"/>
                    <a:pt x="13" y="0"/>
                  </a:cubicBezTo>
                  <a:cubicBezTo>
                    <a:pt x="12" y="5"/>
                    <a:pt x="10" y="7"/>
                    <a:pt x="11" y="12"/>
                  </a:cubicBezTo>
                  <a:cubicBezTo>
                    <a:pt x="12" y="17"/>
                    <a:pt x="15" y="20"/>
                    <a:pt x="13" y="24"/>
                  </a:cubicBezTo>
                  <a:cubicBezTo>
                    <a:pt x="12" y="21"/>
                    <a:pt x="9" y="16"/>
                    <a:pt x="8" y="13"/>
                  </a:cubicBezTo>
                  <a:cubicBezTo>
                    <a:pt x="8" y="9"/>
                    <a:pt x="10" y="7"/>
                    <a:pt x="8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693" name="Freeform 585"/>
            <p:cNvSpPr>
              <a:spLocks/>
            </p:cNvSpPr>
            <p:nvPr/>
          </p:nvSpPr>
          <p:spPr bwMode="auto">
            <a:xfrm>
              <a:off x="2714" y="3196"/>
              <a:ext cx="34" cy="40"/>
            </a:xfrm>
            <a:custGeom>
              <a:avLst/>
              <a:gdLst>
                <a:gd name="T0" fmla="*/ 0 w 15"/>
                <a:gd name="T1" fmla="*/ 0 h 18"/>
                <a:gd name="T2" fmla="*/ 0 w 15"/>
                <a:gd name="T3" fmla="*/ 3 h 18"/>
                <a:gd name="T4" fmla="*/ 10 w 15"/>
                <a:gd name="T5" fmla="*/ 4 h 18"/>
                <a:gd name="T6" fmla="*/ 15 w 15"/>
                <a:gd name="T7" fmla="*/ 18 h 18"/>
                <a:gd name="T8" fmla="*/ 8 w 15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8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3" y="3"/>
                    <a:pt x="7" y="3"/>
                    <a:pt x="10" y="4"/>
                  </a:cubicBezTo>
                  <a:cubicBezTo>
                    <a:pt x="9" y="11"/>
                    <a:pt x="11" y="12"/>
                    <a:pt x="15" y="18"/>
                  </a:cubicBezTo>
                  <a:cubicBezTo>
                    <a:pt x="12" y="16"/>
                    <a:pt x="8" y="13"/>
                    <a:pt x="8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694" name="Freeform 586"/>
            <p:cNvSpPr>
              <a:spLocks/>
            </p:cNvSpPr>
            <p:nvPr/>
          </p:nvSpPr>
          <p:spPr bwMode="auto">
            <a:xfrm>
              <a:off x="2761" y="3155"/>
              <a:ext cx="18" cy="18"/>
            </a:xfrm>
            <a:custGeom>
              <a:avLst/>
              <a:gdLst>
                <a:gd name="T0" fmla="*/ 3 w 8"/>
                <a:gd name="T1" fmla="*/ 0 h 8"/>
                <a:gd name="T2" fmla="*/ 0 w 8"/>
                <a:gd name="T3" fmla="*/ 6 h 8"/>
                <a:gd name="T4" fmla="*/ 8 w 8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8">
                  <a:moveTo>
                    <a:pt x="3" y="0"/>
                  </a:moveTo>
                  <a:cubicBezTo>
                    <a:pt x="1" y="1"/>
                    <a:pt x="0" y="4"/>
                    <a:pt x="0" y="6"/>
                  </a:cubicBezTo>
                  <a:cubicBezTo>
                    <a:pt x="3" y="5"/>
                    <a:pt x="7" y="4"/>
                    <a:pt x="8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695" name="Freeform 587"/>
            <p:cNvSpPr>
              <a:spLocks/>
            </p:cNvSpPr>
            <p:nvPr/>
          </p:nvSpPr>
          <p:spPr bwMode="auto">
            <a:xfrm>
              <a:off x="2909" y="3202"/>
              <a:ext cx="25" cy="16"/>
            </a:xfrm>
            <a:custGeom>
              <a:avLst/>
              <a:gdLst>
                <a:gd name="T0" fmla="*/ 2 w 11"/>
                <a:gd name="T1" fmla="*/ 1 h 7"/>
                <a:gd name="T2" fmla="*/ 0 w 11"/>
                <a:gd name="T3" fmla="*/ 6 h 7"/>
                <a:gd name="T4" fmla="*/ 11 w 11"/>
                <a:gd name="T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2" y="1"/>
                  </a:moveTo>
                  <a:cubicBezTo>
                    <a:pt x="1" y="0"/>
                    <a:pt x="0" y="4"/>
                    <a:pt x="0" y="6"/>
                  </a:cubicBezTo>
                  <a:cubicBezTo>
                    <a:pt x="4" y="7"/>
                    <a:pt x="7" y="3"/>
                    <a:pt x="11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696" name="Freeform 588"/>
            <p:cNvSpPr>
              <a:spLocks/>
            </p:cNvSpPr>
            <p:nvPr/>
          </p:nvSpPr>
          <p:spPr bwMode="auto">
            <a:xfrm>
              <a:off x="2878" y="2969"/>
              <a:ext cx="27" cy="27"/>
            </a:xfrm>
            <a:custGeom>
              <a:avLst/>
              <a:gdLst>
                <a:gd name="T0" fmla="*/ 0 w 12"/>
                <a:gd name="T1" fmla="*/ 3 h 12"/>
                <a:gd name="T2" fmla="*/ 12 w 12"/>
                <a:gd name="T3" fmla="*/ 12 h 12"/>
                <a:gd name="T4" fmla="*/ 8 w 12"/>
                <a:gd name="T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2">
                  <a:moveTo>
                    <a:pt x="0" y="3"/>
                  </a:moveTo>
                  <a:cubicBezTo>
                    <a:pt x="5" y="7"/>
                    <a:pt x="12" y="0"/>
                    <a:pt x="12" y="12"/>
                  </a:cubicBezTo>
                  <a:cubicBezTo>
                    <a:pt x="8" y="12"/>
                    <a:pt x="7" y="9"/>
                    <a:pt x="8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697" name="Freeform 589"/>
            <p:cNvSpPr>
              <a:spLocks/>
            </p:cNvSpPr>
            <p:nvPr/>
          </p:nvSpPr>
          <p:spPr bwMode="auto">
            <a:xfrm>
              <a:off x="2454" y="3036"/>
              <a:ext cx="63" cy="47"/>
            </a:xfrm>
            <a:custGeom>
              <a:avLst/>
              <a:gdLst>
                <a:gd name="T0" fmla="*/ 1 w 28"/>
                <a:gd name="T1" fmla="*/ 0 h 21"/>
                <a:gd name="T2" fmla="*/ 1 w 28"/>
                <a:gd name="T3" fmla="*/ 1 h 21"/>
                <a:gd name="T4" fmla="*/ 11 w 28"/>
                <a:gd name="T5" fmla="*/ 0 h 21"/>
                <a:gd name="T6" fmla="*/ 15 w 28"/>
                <a:gd name="T7" fmla="*/ 9 h 21"/>
                <a:gd name="T8" fmla="*/ 22 w 28"/>
                <a:gd name="T9" fmla="*/ 12 h 21"/>
                <a:gd name="T10" fmla="*/ 28 w 28"/>
                <a:gd name="T11" fmla="*/ 19 h 21"/>
                <a:gd name="T12" fmla="*/ 24 w 28"/>
                <a:gd name="T13" fmla="*/ 21 h 21"/>
                <a:gd name="T14" fmla="*/ 15 w 28"/>
                <a:gd name="T15" fmla="*/ 17 h 21"/>
                <a:gd name="T16" fmla="*/ 12 w 28"/>
                <a:gd name="T17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21">
                  <a:moveTo>
                    <a:pt x="1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3" y="1"/>
                    <a:pt x="10" y="0"/>
                    <a:pt x="11" y="0"/>
                  </a:cubicBezTo>
                  <a:cubicBezTo>
                    <a:pt x="17" y="2"/>
                    <a:pt x="12" y="5"/>
                    <a:pt x="15" y="9"/>
                  </a:cubicBezTo>
                  <a:cubicBezTo>
                    <a:pt x="17" y="11"/>
                    <a:pt x="20" y="10"/>
                    <a:pt x="22" y="12"/>
                  </a:cubicBezTo>
                  <a:cubicBezTo>
                    <a:pt x="25" y="13"/>
                    <a:pt x="27" y="17"/>
                    <a:pt x="28" y="19"/>
                  </a:cubicBezTo>
                  <a:cubicBezTo>
                    <a:pt x="27" y="20"/>
                    <a:pt x="26" y="21"/>
                    <a:pt x="24" y="21"/>
                  </a:cubicBezTo>
                  <a:cubicBezTo>
                    <a:pt x="23" y="14"/>
                    <a:pt x="21" y="13"/>
                    <a:pt x="15" y="17"/>
                  </a:cubicBezTo>
                  <a:cubicBezTo>
                    <a:pt x="14" y="12"/>
                    <a:pt x="12" y="8"/>
                    <a:pt x="1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698" name="Freeform 590"/>
            <p:cNvSpPr>
              <a:spLocks/>
            </p:cNvSpPr>
            <p:nvPr/>
          </p:nvSpPr>
          <p:spPr bwMode="auto">
            <a:xfrm>
              <a:off x="2416" y="3137"/>
              <a:ext cx="51" cy="47"/>
            </a:xfrm>
            <a:custGeom>
              <a:avLst/>
              <a:gdLst>
                <a:gd name="T0" fmla="*/ 1 w 23"/>
                <a:gd name="T1" fmla="*/ 0 h 21"/>
                <a:gd name="T2" fmla="*/ 10 w 23"/>
                <a:gd name="T3" fmla="*/ 2 h 21"/>
                <a:gd name="T4" fmla="*/ 16 w 23"/>
                <a:gd name="T5" fmla="*/ 10 h 21"/>
                <a:gd name="T6" fmla="*/ 23 w 23"/>
                <a:gd name="T7" fmla="*/ 21 h 21"/>
                <a:gd name="T8" fmla="*/ 11 w 23"/>
                <a:gd name="T9" fmla="*/ 14 h 21"/>
                <a:gd name="T10" fmla="*/ 0 w 23"/>
                <a:gd name="T11" fmla="*/ 13 h 21"/>
                <a:gd name="T12" fmla="*/ 0 w 23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1">
                  <a:moveTo>
                    <a:pt x="1" y="0"/>
                  </a:moveTo>
                  <a:cubicBezTo>
                    <a:pt x="3" y="1"/>
                    <a:pt x="7" y="2"/>
                    <a:pt x="10" y="2"/>
                  </a:cubicBezTo>
                  <a:cubicBezTo>
                    <a:pt x="6" y="9"/>
                    <a:pt x="10" y="9"/>
                    <a:pt x="16" y="10"/>
                  </a:cubicBezTo>
                  <a:cubicBezTo>
                    <a:pt x="23" y="12"/>
                    <a:pt x="23" y="14"/>
                    <a:pt x="23" y="21"/>
                  </a:cubicBezTo>
                  <a:cubicBezTo>
                    <a:pt x="22" y="13"/>
                    <a:pt x="16" y="16"/>
                    <a:pt x="11" y="14"/>
                  </a:cubicBezTo>
                  <a:cubicBezTo>
                    <a:pt x="5" y="12"/>
                    <a:pt x="7" y="8"/>
                    <a:pt x="0" y="13"/>
                  </a:cubicBezTo>
                  <a:cubicBezTo>
                    <a:pt x="1" y="9"/>
                    <a:pt x="0" y="3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699" name="Freeform 591"/>
            <p:cNvSpPr>
              <a:spLocks/>
            </p:cNvSpPr>
            <p:nvPr/>
          </p:nvSpPr>
          <p:spPr bwMode="auto">
            <a:xfrm>
              <a:off x="2562" y="3256"/>
              <a:ext cx="62" cy="23"/>
            </a:xfrm>
            <a:custGeom>
              <a:avLst/>
              <a:gdLst>
                <a:gd name="T0" fmla="*/ 0 w 28"/>
                <a:gd name="T1" fmla="*/ 1 h 10"/>
                <a:gd name="T2" fmla="*/ 8 w 28"/>
                <a:gd name="T3" fmla="*/ 1 h 10"/>
                <a:gd name="T4" fmla="*/ 26 w 28"/>
                <a:gd name="T5" fmla="*/ 10 h 10"/>
                <a:gd name="T6" fmla="*/ 8 w 28"/>
                <a:gd name="T7" fmla="*/ 8 h 10"/>
                <a:gd name="T8" fmla="*/ 3 w 28"/>
                <a:gd name="T9" fmla="*/ 5 h 10"/>
                <a:gd name="T10" fmla="*/ 6 w 2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10">
                  <a:moveTo>
                    <a:pt x="0" y="1"/>
                  </a:moveTo>
                  <a:cubicBezTo>
                    <a:pt x="3" y="1"/>
                    <a:pt x="6" y="1"/>
                    <a:pt x="8" y="1"/>
                  </a:cubicBezTo>
                  <a:cubicBezTo>
                    <a:pt x="9" y="9"/>
                    <a:pt x="28" y="1"/>
                    <a:pt x="26" y="10"/>
                  </a:cubicBezTo>
                  <a:cubicBezTo>
                    <a:pt x="18" y="8"/>
                    <a:pt x="16" y="5"/>
                    <a:pt x="8" y="8"/>
                  </a:cubicBezTo>
                  <a:cubicBezTo>
                    <a:pt x="8" y="4"/>
                    <a:pt x="5" y="3"/>
                    <a:pt x="3" y="5"/>
                  </a:cubicBezTo>
                  <a:cubicBezTo>
                    <a:pt x="3" y="3"/>
                    <a:pt x="4" y="1"/>
                    <a:pt x="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700" name="Freeform 592"/>
            <p:cNvSpPr>
              <a:spLocks/>
            </p:cNvSpPr>
            <p:nvPr/>
          </p:nvSpPr>
          <p:spPr bwMode="auto">
            <a:xfrm>
              <a:off x="2694" y="3395"/>
              <a:ext cx="38" cy="29"/>
            </a:xfrm>
            <a:custGeom>
              <a:avLst/>
              <a:gdLst>
                <a:gd name="T0" fmla="*/ 0 w 17"/>
                <a:gd name="T1" fmla="*/ 1 h 13"/>
                <a:gd name="T2" fmla="*/ 10 w 17"/>
                <a:gd name="T3" fmla="*/ 4 h 13"/>
                <a:gd name="T4" fmla="*/ 12 w 17"/>
                <a:gd name="T5" fmla="*/ 10 h 13"/>
                <a:gd name="T6" fmla="*/ 17 w 17"/>
                <a:gd name="T7" fmla="*/ 12 h 13"/>
                <a:gd name="T8" fmla="*/ 10 w 17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3">
                  <a:moveTo>
                    <a:pt x="0" y="1"/>
                  </a:moveTo>
                  <a:cubicBezTo>
                    <a:pt x="4" y="2"/>
                    <a:pt x="7" y="0"/>
                    <a:pt x="10" y="4"/>
                  </a:cubicBezTo>
                  <a:cubicBezTo>
                    <a:pt x="12" y="6"/>
                    <a:pt x="10" y="9"/>
                    <a:pt x="12" y="10"/>
                  </a:cubicBezTo>
                  <a:cubicBezTo>
                    <a:pt x="13" y="12"/>
                    <a:pt x="16" y="10"/>
                    <a:pt x="17" y="12"/>
                  </a:cubicBezTo>
                  <a:cubicBezTo>
                    <a:pt x="14" y="13"/>
                    <a:pt x="8" y="11"/>
                    <a:pt x="10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701" name="Freeform 593"/>
            <p:cNvSpPr>
              <a:spLocks/>
            </p:cNvSpPr>
            <p:nvPr/>
          </p:nvSpPr>
          <p:spPr bwMode="auto">
            <a:xfrm>
              <a:off x="2755" y="3449"/>
              <a:ext cx="15" cy="20"/>
            </a:xfrm>
            <a:custGeom>
              <a:avLst/>
              <a:gdLst>
                <a:gd name="T0" fmla="*/ 4 w 7"/>
                <a:gd name="T1" fmla="*/ 0 h 9"/>
                <a:gd name="T2" fmla="*/ 0 w 7"/>
                <a:gd name="T3" fmla="*/ 7 h 9"/>
                <a:gd name="T4" fmla="*/ 7 w 7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9">
                  <a:moveTo>
                    <a:pt x="4" y="0"/>
                  </a:moveTo>
                  <a:cubicBezTo>
                    <a:pt x="2" y="1"/>
                    <a:pt x="0" y="4"/>
                    <a:pt x="0" y="7"/>
                  </a:cubicBezTo>
                  <a:cubicBezTo>
                    <a:pt x="2" y="7"/>
                    <a:pt x="5" y="8"/>
                    <a:pt x="7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702" name="Freeform 594"/>
            <p:cNvSpPr>
              <a:spLocks/>
            </p:cNvSpPr>
            <p:nvPr/>
          </p:nvSpPr>
          <p:spPr bwMode="auto">
            <a:xfrm>
              <a:off x="2714" y="3514"/>
              <a:ext cx="9" cy="16"/>
            </a:xfrm>
            <a:custGeom>
              <a:avLst/>
              <a:gdLst>
                <a:gd name="T0" fmla="*/ 1 w 4"/>
                <a:gd name="T1" fmla="*/ 0 h 7"/>
                <a:gd name="T2" fmla="*/ 4 w 4"/>
                <a:gd name="T3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" h="7">
                  <a:moveTo>
                    <a:pt x="1" y="0"/>
                  </a:moveTo>
                  <a:cubicBezTo>
                    <a:pt x="0" y="2"/>
                    <a:pt x="2" y="7"/>
                    <a:pt x="4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703" name="Freeform 595"/>
            <p:cNvSpPr>
              <a:spLocks/>
            </p:cNvSpPr>
            <p:nvPr/>
          </p:nvSpPr>
          <p:spPr bwMode="auto">
            <a:xfrm>
              <a:off x="2925" y="3501"/>
              <a:ext cx="16" cy="33"/>
            </a:xfrm>
            <a:custGeom>
              <a:avLst/>
              <a:gdLst>
                <a:gd name="T0" fmla="*/ 0 w 7"/>
                <a:gd name="T1" fmla="*/ 6 h 15"/>
                <a:gd name="T2" fmla="*/ 7 w 7"/>
                <a:gd name="T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" h="15">
                  <a:moveTo>
                    <a:pt x="0" y="6"/>
                  </a:moveTo>
                  <a:cubicBezTo>
                    <a:pt x="7" y="0"/>
                    <a:pt x="7" y="9"/>
                    <a:pt x="7" y="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704" name="Freeform 596"/>
            <p:cNvSpPr>
              <a:spLocks/>
            </p:cNvSpPr>
            <p:nvPr/>
          </p:nvSpPr>
          <p:spPr bwMode="auto">
            <a:xfrm>
              <a:off x="2723" y="2951"/>
              <a:ext cx="14" cy="20"/>
            </a:xfrm>
            <a:custGeom>
              <a:avLst/>
              <a:gdLst>
                <a:gd name="T0" fmla="*/ 0 w 6"/>
                <a:gd name="T1" fmla="*/ 4 h 9"/>
                <a:gd name="T2" fmla="*/ 6 w 6"/>
                <a:gd name="T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" h="9">
                  <a:moveTo>
                    <a:pt x="0" y="4"/>
                  </a:moveTo>
                  <a:cubicBezTo>
                    <a:pt x="3" y="0"/>
                    <a:pt x="6" y="6"/>
                    <a:pt x="6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705" name="Freeform 597"/>
            <p:cNvSpPr>
              <a:spLocks/>
            </p:cNvSpPr>
            <p:nvPr/>
          </p:nvSpPr>
          <p:spPr bwMode="auto">
            <a:xfrm>
              <a:off x="2382" y="3366"/>
              <a:ext cx="23" cy="20"/>
            </a:xfrm>
            <a:custGeom>
              <a:avLst/>
              <a:gdLst>
                <a:gd name="T0" fmla="*/ 0 w 10"/>
                <a:gd name="T1" fmla="*/ 2 h 9"/>
                <a:gd name="T2" fmla="*/ 9 w 10"/>
                <a:gd name="T3" fmla="*/ 0 h 9"/>
                <a:gd name="T4" fmla="*/ 10 w 10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9">
                  <a:moveTo>
                    <a:pt x="0" y="2"/>
                  </a:moveTo>
                  <a:cubicBezTo>
                    <a:pt x="3" y="1"/>
                    <a:pt x="6" y="0"/>
                    <a:pt x="9" y="0"/>
                  </a:cubicBezTo>
                  <a:cubicBezTo>
                    <a:pt x="10" y="3"/>
                    <a:pt x="9" y="6"/>
                    <a:pt x="10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706" name="Freeform 598"/>
            <p:cNvSpPr>
              <a:spLocks/>
            </p:cNvSpPr>
            <p:nvPr/>
          </p:nvSpPr>
          <p:spPr bwMode="auto">
            <a:xfrm>
              <a:off x="2725" y="2724"/>
              <a:ext cx="342" cy="63"/>
            </a:xfrm>
            <a:custGeom>
              <a:avLst/>
              <a:gdLst>
                <a:gd name="T0" fmla="*/ 2 w 152"/>
                <a:gd name="T1" fmla="*/ 0 h 28"/>
                <a:gd name="T2" fmla="*/ 64 w 152"/>
                <a:gd name="T3" fmla="*/ 17 h 28"/>
                <a:gd name="T4" fmla="*/ 121 w 152"/>
                <a:gd name="T5" fmla="*/ 21 h 28"/>
                <a:gd name="T6" fmla="*/ 152 w 152"/>
                <a:gd name="T7" fmla="*/ 24 h 28"/>
                <a:gd name="T8" fmla="*/ 126 w 152"/>
                <a:gd name="T9" fmla="*/ 27 h 28"/>
                <a:gd name="T10" fmla="*/ 84 w 152"/>
                <a:gd name="T11" fmla="*/ 19 h 28"/>
                <a:gd name="T12" fmla="*/ 37 w 152"/>
                <a:gd name="T13" fmla="*/ 13 h 28"/>
                <a:gd name="T14" fmla="*/ 0 w 152"/>
                <a:gd name="T1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28">
                  <a:moveTo>
                    <a:pt x="2" y="0"/>
                  </a:moveTo>
                  <a:cubicBezTo>
                    <a:pt x="15" y="12"/>
                    <a:pt x="48" y="15"/>
                    <a:pt x="64" y="17"/>
                  </a:cubicBezTo>
                  <a:cubicBezTo>
                    <a:pt x="83" y="19"/>
                    <a:pt x="102" y="20"/>
                    <a:pt x="121" y="21"/>
                  </a:cubicBezTo>
                  <a:cubicBezTo>
                    <a:pt x="131" y="22"/>
                    <a:pt x="143" y="21"/>
                    <a:pt x="152" y="24"/>
                  </a:cubicBezTo>
                  <a:cubicBezTo>
                    <a:pt x="144" y="24"/>
                    <a:pt x="135" y="27"/>
                    <a:pt x="126" y="27"/>
                  </a:cubicBezTo>
                  <a:cubicBezTo>
                    <a:pt x="111" y="28"/>
                    <a:pt x="98" y="22"/>
                    <a:pt x="84" y="19"/>
                  </a:cubicBezTo>
                  <a:cubicBezTo>
                    <a:pt x="68" y="16"/>
                    <a:pt x="52" y="17"/>
                    <a:pt x="37" y="13"/>
                  </a:cubicBezTo>
                  <a:cubicBezTo>
                    <a:pt x="24" y="10"/>
                    <a:pt x="12" y="2"/>
                    <a:pt x="0" y="0"/>
                  </a:cubicBezTo>
                </a:path>
              </a:pathLst>
            </a:custGeom>
            <a:solidFill>
              <a:srgbClr val="CF7F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707" name="Freeform 599"/>
            <p:cNvSpPr>
              <a:spLocks/>
            </p:cNvSpPr>
            <p:nvPr/>
          </p:nvSpPr>
          <p:spPr bwMode="auto">
            <a:xfrm>
              <a:off x="2842" y="2639"/>
              <a:ext cx="258" cy="63"/>
            </a:xfrm>
            <a:custGeom>
              <a:avLst/>
              <a:gdLst>
                <a:gd name="T0" fmla="*/ 6 w 115"/>
                <a:gd name="T1" fmla="*/ 5 h 28"/>
                <a:gd name="T2" fmla="*/ 115 w 115"/>
                <a:gd name="T3" fmla="*/ 25 h 28"/>
                <a:gd name="T4" fmla="*/ 63 w 115"/>
                <a:gd name="T5" fmla="*/ 18 h 28"/>
                <a:gd name="T6" fmla="*/ 0 w 115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" h="28">
                  <a:moveTo>
                    <a:pt x="6" y="5"/>
                  </a:moveTo>
                  <a:cubicBezTo>
                    <a:pt x="36" y="26"/>
                    <a:pt x="80" y="22"/>
                    <a:pt x="115" y="25"/>
                  </a:cubicBezTo>
                  <a:cubicBezTo>
                    <a:pt x="101" y="28"/>
                    <a:pt x="78" y="21"/>
                    <a:pt x="63" y="18"/>
                  </a:cubicBezTo>
                  <a:cubicBezTo>
                    <a:pt x="42" y="15"/>
                    <a:pt x="19" y="9"/>
                    <a:pt x="0" y="0"/>
                  </a:cubicBezTo>
                </a:path>
              </a:pathLst>
            </a:custGeom>
            <a:solidFill>
              <a:srgbClr val="CF7F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708" name="Freeform 600"/>
            <p:cNvSpPr>
              <a:spLocks/>
            </p:cNvSpPr>
            <p:nvPr/>
          </p:nvSpPr>
          <p:spPr bwMode="auto">
            <a:xfrm>
              <a:off x="2840" y="2576"/>
              <a:ext cx="215" cy="68"/>
            </a:xfrm>
            <a:custGeom>
              <a:avLst/>
              <a:gdLst>
                <a:gd name="T0" fmla="*/ 0 w 96"/>
                <a:gd name="T1" fmla="*/ 0 h 30"/>
                <a:gd name="T2" fmla="*/ 96 w 96"/>
                <a:gd name="T3" fmla="*/ 23 h 30"/>
                <a:gd name="T4" fmla="*/ 22 w 96"/>
                <a:gd name="T5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30">
                  <a:moveTo>
                    <a:pt x="0" y="0"/>
                  </a:moveTo>
                  <a:cubicBezTo>
                    <a:pt x="25" y="17"/>
                    <a:pt x="66" y="30"/>
                    <a:pt x="96" y="23"/>
                  </a:cubicBezTo>
                  <a:cubicBezTo>
                    <a:pt x="71" y="24"/>
                    <a:pt x="45" y="23"/>
                    <a:pt x="22" y="12"/>
                  </a:cubicBezTo>
                </a:path>
              </a:pathLst>
            </a:custGeom>
            <a:solidFill>
              <a:srgbClr val="CF7F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709" name="Freeform 601"/>
            <p:cNvSpPr>
              <a:spLocks/>
            </p:cNvSpPr>
            <p:nvPr/>
          </p:nvSpPr>
          <p:spPr bwMode="auto">
            <a:xfrm>
              <a:off x="2896" y="2543"/>
              <a:ext cx="200" cy="45"/>
            </a:xfrm>
            <a:custGeom>
              <a:avLst/>
              <a:gdLst>
                <a:gd name="T0" fmla="*/ 0 w 89"/>
                <a:gd name="T1" fmla="*/ 0 h 20"/>
                <a:gd name="T2" fmla="*/ 89 w 89"/>
                <a:gd name="T3" fmla="*/ 20 h 20"/>
                <a:gd name="T4" fmla="*/ 18 w 89"/>
                <a:gd name="T5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9" h="20">
                  <a:moveTo>
                    <a:pt x="0" y="0"/>
                  </a:moveTo>
                  <a:cubicBezTo>
                    <a:pt x="20" y="18"/>
                    <a:pt x="62" y="13"/>
                    <a:pt x="89" y="20"/>
                  </a:cubicBezTo>
                  <a:cubicBezTo>
                    <a:pt x="68" y="20"/>
                    <a:pt x="37" y="13"/>
                    <a:pt x="18" y="5"/>
                  </a:cubicBezTo>
                </a:path>
              </a:pathLst>
            </a:custGeom>
            <a:solidFill>
              <a:srgbClr val="CF7F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710" name="Freeform 602"/>
            <p:cNvSpPr>
              <a:spLocks/>
            </p:cNvSpPr>
            <p:nvPr/>
          </p:nvSpPr>
          <p:spPr bwMode="auto">
            <a:xfrm>
              <a:off x="2905" y="2498"/>
              <a:ext cx="121" cy="20"/>
            </a:xfrm>
            <a:custGeom>
              <a:avLst/>
              <a:gdLst>
                <a:gd name="T0" fmla="*/ 0 w 54"/>
                <a:gd name="T1" fmla="*/ 0 h 9"/>
                <a:gd name="T2" fmla="*/ 54 w 54"/>
                <a:gd name="T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4" h="9">
                  <a:moveTo>
                    <a:pt x="0" y="0"/>
                  </a:moveTo>
                  <a:cubicBezTo>
                    <a:pt x="17" y="7"/>
                    <a:pt x="36" y="9"/>
                    <a:pt x="54" y="9"/>
                  </a:cubicBezTo>
                </a:path>
              </a:pathLst>
            </a:custGeom>
            <a:solidFill>
              <a:srgbClr val="CF7F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711" name="Freeform 603"/>
            <p:cNvSpPr>
              <a:spLocks/>
            </p:cNvSpPr>
            <p:nvPr/>
          </p:nvSpPr>
          <p:spPr bwMode="auto">
            <a:xfrm>
              <a:off x="2894" y="2453"/>
              <a:ext cx="143" cy="31"/>
            </a:xfrm>
            <a:custGeom>
              <a:avLst/>
              <a:gdLst>
                <a:gd name="T0" fmla="*/ 0 w 64"/>
                <a:gd name="T1" fmla="*/ 0 h 14"/>
                <a:gd name="T2" fmla="*/ 25 w 64"/>
                <a:gd name="T3" fmla="*/ 8 h 14"/>
                <a:gd name="T4" fmla="*/ 64 w 64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4" h="14">
                  <a:moveTo>
                    <a:pt x="0" y="0"/>
                  </a:moveTo>
                  <a:cubicBezTo>
                    <a:pt x="4" y="7"/>
                    <a:pt x="17" y="7"/>
                    <a:pt x="25" y="8"/>
                  </a:cubicBezTo>
                  <a:cubicBezTo>
                    <a:pt x="38" y="10"/>
                    <a:pt x="51" y="11"/>
                    <a:pt x="64" y="14"/>
                  </a:cubicBezTo>
                </a:path>
              </a:pathLst>
            </a:custGeom>
            <a:solidFill>
              <a:srgbClr val="CF7F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712" name="Freeform 604"/>
            <p:cNvSpPr>
              <a:spLocks/>
            </p:cNvSpPr>
            <p:nvPr/>
          </p:nvSpPr>
          <p:spPr bwMode="auto">
            <a:xfrm>
              <a:off x="2930" y="2435"/>
              <a:ext cx="51" cy="18"/>
            </a:xfrm>
            <a:custGeom>
              <a:avLst/>
              <a:gdLst>
                <a:gd name="T0" fmla="*/ 0 w 23"/>
                <a:gd name="T1" fmla="*/ 0 h 8"/>
                <a:gd name="T2" fmla="*/ 23 w 23"/>
                <a:gd name="T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3" h="8">
                  <a:moveTo>
                    <a:pt x="0" y="0"/>
                  </a:moveTo>
                  <a:cubicBezTo>
                    <a:pt x="3" y="8"/>
                    <a:pt x="16" y="5"/>
                    <a:pt x="23" y="4"/>
                  </a:cubicBezTo>
                </a:path>
              </a:pathLst>
            </a:custGeom>
            <a:solidFill>
              <a:srgbClr val="CF7F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713" name="Freeform 605"/>
            <p:cNvSpPr>
              <a:spLocks/>
            </p:cNvSpPr>
            <p:nvPr/>
          </p:nvSpPr>
          <p:spPr bwMode="auto">
            <a:xfrm>
              <a:off x="2595" y="2828"/>
              <a:ext cx="422" cy="92"/>
            </a:xfrm>
            <a:custGeom>
              <a:avLst/>
              <a:gdLst>
                <a:gd name="T0" fmla="*/ 0 w 188"/>
                <a:gd name="T1" fmla="*/ 0 h 41"/>
                <a:gd name="T2" fmla="*/ 188 w 188"/>
                <a:gd name="T3" fmla="*/ 38 h 41"/>
                <a:gd name="T4" fmla="*/ 0 w 188"/>
                <a:gd name="T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8" h="41">
                  <a:moveTo>
                    <a:pt x="0" y="0"/>
                  </a:moveTo>
                  <a:cubicBezTo>
                    <a:pt x="77" y="26"/>
                    <a:pt x="148" y="41"/>
                    <a:pt x="188" y="38"/>
                  </a:cubicBezTo>
                  <a:cubicBezTo>
                    <a:pt x="153" y="36"/>
                    <a:pt x="3" y="4"/>
                    <a:pt x="0" y="0"/>
                  </a:cubicBezTo>
                </a:path>
              </a:pathLst>
            </a:custGeom>
            <a:solidFill>
              <a:srgbClr val="CF7F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714" name="Freeform 606"/>
            <p:cNvSpPr>
              <a:spLocks/>
            </p:cNvSpPr>
            <p:nvPr/>
          </p:nvSpPr>
          <p:spPr bwMode="auto">
            <a:xfrm>
              <a:off x="2716" y="2787"/>
              <a:ext cx="312" cy="59"/>
            </a:xfrm>
            <a:custGeom>
              <a:avLst/>
              <a:gdLst>
                <a:gd name="T0" fmla="*/ 0 w 139"/>
                <a:gd name="T1" fmla="*/ 0 h 26"/>
                <a:gd name="T2" fmla="*/ 139 w 139"/>
                <a:gd name="T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9" h="26">
                  <a:moveTo>
                    <a:pt x="0" y="0"/>
                  </a:moveTo>
                  <a:cubicBezTo>
                    <a:pt x="47" y="24"/>
                    <a:pt x="113" y="24"/>
                    <a:pt x="139" y="26"/>
                  </a:cubicBezTo>
                </a:path>
              </a:pathLst>
            </a:custGeom>
            <a:solidFill>
              <a:srgbClr val="CF7F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715" name="Freeform 607"/>
            <p:cNvSpPr>
              <a:spLocks/>
            </p:cNvSpPr>
            <p:nvPr/>
          </p:nvSpPr>
          <p:spPr bwMode="auto">
            <a:xfrm>
              <a:off x="2903" y="2857"/>
              <a:ext cx="168" cy="25"/>
            </a:xfrm>
            <a:custGeom>
              <a:avLst/>
              <a:gdLst>
                <a:gd name="T0" fmla="*/ 0 w 75"/>
                <a:gd name="T1" fmla="*/ 0 h 11"/>
                <a:gd name="T2" fmla="*/ 75 w 75"/>
                <a:gd name="T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11">
                  <a:moveTo>
                    <a:pt x="0" y="0"/>
                  </a:moveTo>
                  <a:cubicBezTo>
                    <a:pt x="28" y="8"/>
                    <a:pt x="68" y="11"/>
                    <a:pt x="75" y="11"/>
                  </a:cubicBezTo>
                </a:path>
              </a:pathLst>
            </a:custGeom>
            <a:solidFill>
              <a:srgbClr val="CF7F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716" name="Freeform 608"/>
            <p:cNvSpPr>
              <a:spLocks/>
            </p:cNvSpPr>
            <p:nvPr/>
          </p:nvSpPr>
          <p:spPr bwMode="auto">
            <a:xfrm>
              <a:off x="2867" y="2774"/>
              <a:ext cx="240" cy="33"/>
            </a:xfrm>
            <a:custGeom>
              <a:avLst/>
              <a:gdLst>
                <a:gd name="T0" fmla="*/ 0 w 107"/>
                <a:gd name="T1" fmla="*/ 0 h 15"/>
                <a:gd name="T2" fmla="*/ 107 w 107"/>
                <a:gd name="T3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7" h="15">
                  <a:moveTo>
                    <a:pt x="0" y="0"/>
                  </a:moveTo>
                  <a:cubicBezTo>
                    <a:pt x="33" y="14"/>
                    <a:pt x="87" y="15"/>
                    <a:pt x="107" y="14"/>
                  </a:cubicBezTo>
                </a:path>
              </a:pathLst>
            </a:custGeom>
            <a:solidFill>
              <a:srgbClr val="CF7F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717" name="Freeform 609"/>
            <p:cNvSpPr>
              <a:spLocks/>
            </p:cNvSpPr>
            <p:nvPr/>
          </p:nvSpPr>
          <p:spPr bwMode="auto">
            <a:xfrm>
              <a:off x="2557" y="2852"/>
              <a:ext cx="184" cy="54"/>
            </a:xfrm>
            <a:custGeom>
              <a:avLst/>
              <a:gdLst>
                <a:gd name="T0" fmla="*/ 0 w 82"/>
                <a:gd name="T1" fmla="*/ 0 h 24"/>
                <a:gd name="T2" fmla="*/ 82 w 82"/>
                <a:gd name="T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2" h="24">
                  <a:moveTo>
                    <a:pt x="0" y="0"/>
                  </a:moveTo>
                  <a:cubicBezTo>
                    <a:pt x="24" y="11"/>
                    <a:pt x="63" y="22"/>
                    <a:pt x="82" y="24"/>
                  </a:cubicBezTo>
                </a:path>
              </a:pathLst>
            </a:custGeom>
            <a:solidFill>
              <a:srgbClr val="CF7F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718" name="Freeform 610"/>
            <p:cNvSpPr>
              <a:spLocks/>
            </p:cNvSpPr>
            <p:nvPr/>
          </p:nvSpPr>
          <p:spPr bwMode="auto">
            <a:xfrm>
              <a:off x="2849" y="3054"/>
              <a:ext cx="339" cy="81"/>
            </a:xfrm>
            <a:custGeom>
              <a:avLst/>
              <a:gdLst>
                <a:gd name="T0" fmla="*/ 0 w 151"/>
                <a:gd name="T1" fmla="*/ 0 h 36"/>
                <a:gd name="T2" fmla="*/ 151 w 151"/>
                <a:gd name="T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1" h="36">
                  <a:moveTo>
                    <a:pt x="0" y="0"/>
                  </a:moveTo>
                  <a:cubicBezTo>
                    <a:pt x="29" y="11"/>
                    <a:pt x="117" y="36"/>
                    <a:pt x="151" y="36"/>
                  </a:cubicBezTo>
                </a:path>
              </a:pathLst>
            </a:custGeom>
            <a:solidFill>
              <a:srgbClr val="CF7F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719" name="Freeform 611"/>
            <p:cNvSpPr>
              <a:spLocks/>
            </p:cNvSpPr>
            <p:nvPr/>
          </p:nvSpPr>
          <p:spPr bwMode="auto">
            <a:xfrm>
              <a:off x="2887" y="3104"/>
              <a:ext cx="227" cy="44"/>
            </a:xfrm>
            <a:custGeom>
              <a:avLst/>
              <a:gdLst>
                <a:gd name="T0" fmla="*/ 0 w 101"/>
                <a:gd name="T1" fmla="*/ 0 h 20"/>
                <a:gd name="T2" fmla="*/ 101 w 101"/>
                <a:gd name="T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1" h="20">
                  <a:moveTo>
                    <a:pt x="0" y="0"/>
                  </a:moveTo>
                  <a:cubicBezTo>
                    <a:pt x="29" y="12"/>
                    <a:pt x="82" y="16"/>
                    <a:pt x="101" y="20"/>
                  </a:cubicBezTo>
                </a:path>
              </a:pathLst>
            </a:custGeom>
            <a:solidFill>
              <a:srgbClr val="CF7F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720" name="Freeform 612"/>
            <p:cNvSpPr>
              <a:spLocks/>
            </p:cNvSpPr>
            <p:nvPr/>
          </p:nvSpPr>
          <p:spPr bwMode="auto">
            <a:xfrm>
              <a:off x="3019" y="3164"/>
              <a:ext cx="151" cy="34"/>
            </a:xfrm>
            <a:custGeom>
              <a:avLst/>
              <a:gdLst>
                <a:gd name="T0" fmla="*/ 0 w 67"/>
                <a:gd name="T1" fmla="*/ 0 h 15"/>
                <a:gd name="T2" fmla="*/ 67 w 67"/>
                <a:gd name="T3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7" h="15">
                  <a:moveTo>
                    <a:pt x="0" y="0"/>
                  </a:moveTo>
                  <a:cubicBezTo>
                    <a:pt x="43" y="10"/>
                    <a:pt x="50" y="15"/>
                    <a:pt x="67" y="14"/>
                  </a:cubicBezTo>
                </a:path>
              </a:pathLst>
            </a:custGeom>
            <a:solidFill>
              <a:srgbClr val="CF7F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721" name="Freeform 613"/>
            <p:cNvSpPr>
              <a:spLocks/>
            </p:cNvSpPr>
            <p:nvPr/>
          </p:nvSpPr>
          <p:spPr bwMode="auto">
            <a:xfrm>
              <a:off x="3118" y="3232"/>
              <a:ext cx="70" cy="13"/>
            </a:xfrm>
            <a:custGeom>
              <a:avLst/>
              <a:gdLst>
                <a:gd name="T0" fmla="*/ 0 w 31"/>
                <a:gd name="T1" fmla="*/ 0 h 6"/>
                <a:gd name="T2" fmla="*/ 31 w 31"/>
                <a:gd name="T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1" h="6">
                  <a:moveTo>
                    <a:pt x="0" y="0"/>
                  </a:moveTo>
                  <a:cubicBezTo>
                    <a:pt x="22" y="6"/>
                    <a:pt x="23" y="4"/>
                    <a:pt x="31" y="3"/>
                  </a:cubicBezTo>
                </a:path>
              </a:pathLst>
            </a:custGeom>
            <a:solidFill>
              <a:srgbClr val="CF7F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722" name="Freeform 614"/>
            <p:cNvSpPr>
              <a:spLocks/>
            </p:cNvSpPr>
            <p:nvPr/>
          </p:nvSpPr>
          <p:spPr bwMode="auto">
            <a:xfrm>
              <a:off x="2977" y="3415"/>
              <a:ext cx="211" cy="50"/>
            </a:xfrm>
            <a:custGeom>
              <a:avLst/>
              <a:gdLst>
                <a:gd name="T0" fmla="*/ 0 w 94"/>
                <a:gd name="T1" fmla="*/ 0 h 22"/>
                <a:gd name="T2" fmla="*/ 94 w 94"/>
                <a:gd name="T3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4" h="22">
                  <a:moveTo>
                    <a:pt x="0" y="0"/>
                  </a:moveTo>
                  <a:cubicBezTo>
                    <a:pt x="18" y="9"/>
                    <a:pt x="68" y="22"/>
                    <a:pt x="94" y="21"/>
                  </a:cubicBezTo>
                </a:path>
              </a:pathLst>
            </a:custGeom>
            <a:solidFill>
              <a:srgbClr val="CF7F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723" name="Freeform 615"/>
            <p:cNvSpPr>
              <a:spLocks/>
            </p:cNvSpPr>
            <p:nvPr/>
          </p:nvSpPr>
          <p:spPr bwMode="auto">
            <a:xfrm>
              <a:off x="3017" y="3335"/>
              <a:ext cx="59" cy="13"/>
            </a:xfrm>
            <a:custGeom>
              <a:avLst/>
              <a:gdLst>
                <a:gd name="T0" fmla="*/ 0 w 26"/>
                <a:gd name="T1" fmla="*/ 0 h 6"/>
                <a:gd name="T2" fmla="*/ 26 w 26"/>
                <a:gd name="T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" h="6">
                  <a:moveTo>
                    <a:pt x="0" y="0"/>
                  </a:moveTo>
                  <a:cubicBezTo>
                    <a:pt x="12" y="6"/>
                    <a:pt x="20" y="6"/>
                    <a:pt x="26" y="6"/>
                  </a:cubicBezTo>
                </a:path>
              </a:pathLst>
            </a:custGeom>
            <a:solidFill>
              <a:srgbClr val="CF7F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724" name="Freeform 616"/>
            <p:cNvSpPr>
              <a:spLocks/>
            </p:cNvSpPr>
            <p:nvPr/>
          </p:nvSpPr>
          <p:spPr bwMode="auto">
            <a:xfrm>
              <a:off x="2822" y="3364"/>
              <a:ext cx="58" cy="25"/>
            </a:xfrm>
            <a:custGeom>
              <a:avLst/>
              <a:gdLst>
                <a:gd name="T0" fmla="*/ 0 w 26"/>
                <a:gd name="T1" fmla="*/ 0 h 11"/>
                <a:gd name="T2" fmla="*/ 26 w 26"/>
                <a:gd name="T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" h="11">
                  <a:moveTo>
                    <a:pt x="0" y="0"/>
                  </a:moveTo>
                  <a:cubicBezTo>
                    <a:pt x="9" y="6"/>
                    <a:pt x="19" y="9"/>
                    <a:pt x="26" y="11"/>
                  </a:cubicBezTo>
                </a:path>
              </a:pathLst>
            </a:custGeom>
            <a:solidFill>
              <a:srgbClr val="CF7F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725" name="Freeform 617"/>
            <p:cNvSpPr>
              <a:spLocks/>
            </p:cNvSpPr>
            <p:nvPr/>
          </p:nvSpPr>
          <p:spPr bwMode="auto">
            <a:xfrm>
              <a:off x="3076" y="3631"/>
              <a:ext cx="80" cy="22"/>
            </a:xfrm>
            <a:custGeom>
              <a:avLst/>
              <a:gdLst>
                <a:gd name="T0" fmla="*/ 0 w 36"/>
                <a:gd name="T1" fmla="*/ 0 h 10"/>
                <a:gd name="T2" fmla="*/ 36 w 36"/>
                <a:gd name="T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6" h="10">
                  <a:moveTo>
                    <a:pt x="0" y="0"/>
                  </a:moveTo>
                  <a:cubicBezTo>
                    <a:pt x="20" y="9"/>
                    <a:pt x="29" y="9"/>
                    <a:pt x="36" y="10"/>
                  </a:cubicBezTo>
                </a:path>
              </a:pathLst>
            </a:custGeom>
            <a:solidFill>
              <a:srgbClr val="CF7F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726" name="Freeform 618"/>
            <p:cNvSpPr>
              <a:spLocks/>
            </p:cNvSpPr>
            <p:nvPr/>
          </p:nvSpPr>
          <p:spPr bwMode="auto">
            <a:xfrm>
              <a:off x="3013" y="3678"/>
              <a:ext cx="170" cy="34"/>
            </a:xfrm>
            <a:custGeom>
              <a:avLst/>
              <a:gdLst>
                <a:gd name="T0" fmla="*/ 0 w 76"/>
                <a:gd name="T1" fmla="*/ 0 h 15"/>
                <a:gd name="T2" fmla="*/ 76 w 76"/>
                <a:gd name="T3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" h="15">
                  <a:moveTo>
                    <a:pt x="0" y="0"/>
                  </a:moveTo>
                  <a:cubicBezTo>
                    <a:pt x="37" y="11"/>
                    <a:pt x="63" y="15"/>
                    <a:pt x="76" y="14"/>
                  </a:cubicBezTo>
                </a:path>
              </a:pathLst>
            </a:custGeom>
            <a:solidFill>
              <a:srgbClr val="CF7F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727" name="Freeform 619"/>
            <p:cNvSpPr>
              <a:spLocks/>
            </p:cNvSpPr>
            <p:nvPr/>
          </p:nvSpPr>
          <p:spPr bwMode="auto">
            <a:xfrm>
              <a:off x="3069" y="3660"/>
              <a:ext cx="101" cy="22"/>
            </a:xfrm>
            <a:custGeom>
              <a:avLst/>
              <a:gdLst>
                <a:gd name="T0" fmla="*/ 0 w 45"/>
                <a:gd name="T1" fmla="*/ 0 h 10"/>
                <a:gd name="T2" fmla="*/ 45 w 45"/>
                <a:gd name="T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0">
                  <a:moveTo>
                    <a:pt x="0" y="0"/>
                  </a:moveTo>
                  <a:cubicBezTo>
                    <a:pt x="22" y="7"/>
                    <a:pt x="36" y="10"/>
                    <a:pt x="45" y="10"/>
                  </a:cubicBezTo>
                </a:path>
              </a:pathLst>
            </a:custGeom>
            <a:solidFill>
              <a:srgbClr val="CF7F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728" name="Freeform 620"/>
            <p:cNvSpPr>
              <a:spLocks/>
            </p:cNvSpPr>
            <p:nvPr/>
          </p:nvSpPr>
          <p:spPr bwMode="auto">
            <a:xfrm>
              <a:off x="3655" y="3285"/>
              <a:ext cx="69" cy="21"/>
            </a:xfrm>
            <a:custGeom>
              <a:avLst/>
              <a:gdLst>
                <a:gd name="T0" fmla="*/ 0 w 31"/>
                <a:gd name="T1" fmla="*/ 1 h 9"/>
                <a:gd name="T2" fmla="*/ 31 w 31"/>
                <a:gd name="T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1" h="9">
                  <a:moveTo>
                    <a:pt x="0" y="1"/>
                  </a:moveTo>
                  <a:cubicBezTo>
                    <a:pt x="11" y="0"/>
                    <a:pt x="21" y="4"/>
                    <a:pt x="31" y="9"/>
                  </a:cubicBezTo>
                </a:path>
              </a:pathLst>
            </a:custGeom>
            <a:solidFill>
              <a:srgbClr val="CF7F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729" name="Freeform 621"/>
            <p:cNvSpPr>
              <a:spLocks/>
            </p:cNvSpPr>
            <p:nvPr/>
          </p:nvSpPr>
          <p:spPr bwMode="auto">
            <a:xfrm>
              <a:off x="3670" y="3319"/>
              <a:ext cx="29" cy="4"/>
            </a:xfrm>
            <a:custGeom>
              <a:avLst/>
              <a:gdLst>
                <a:gd name="T0" fmla="*/ 0 w 13"/>
                <a:gd name="T1" fmla="*/ 0 h 2"/>
                <a:gd name="T2" fmla="*/ 13 w 13"/>
                <a:gd name="T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" h="2">
                  <a:moveTo>
                    <a:pt x="0" y="0"/>
                  </a:moveTo>
                  <a:cubicBezTo>
                    <a:pt x="4" y="1"/>
                    <a:pt x="8" y="2"/>
                    <a:pt x="13" y="2"/>
                  </a:cubicBezTo>
                </a:path>
              </a:pathLst>
            </a:custGeom>
            <a:solidFill>
              <a:srgbClr val="CF7F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730" name="Freeform 622"/>
            <p:cNvSpPr>
              <a:spLocks/>
            </p:cNvSpPr>
            <p:nvPr/>
          </p:nvSpPr>
          <p:spPr bwMode="auto">
            <a:xfrm>
              <a:off x="3715" y="3507"/>
              <a:ext cx="79" cy="41"/>
            </a:xfrm>
            <a:custGeom>
              <a:avLst/>
              <a:gdLst>
                <a:gd name="T0" fmla="*/ 0 w 35"/>
                <a:gd name="T1" fmla="*/ 4 h 18"/>
                <a:gd name="T2" fmla="*/ 35 w 35"/>
                <a:gd name="T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" h="18">
                  <a:moveTo>
                    <a:pt x="0" y="4"/>
                  </a:moveTo>
                  <a:cubicBezTo>
                    <a:pt x="11" y="0"/>
                    <a:pt x="26" y="13"/>
                    <a:pt x="35" y="18"/>
                  </a:cubicBezTo>
                </a:path>
              </a:pathLst>
            </a:custGeom>
            <a:solidFill>
              <a:srgbClr val="CF7F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731" name="Freeform 623"/>
            <p:cNvSpPr>
              <a:spLocks/>
            </p:cNvSpPr>
            <p:nvPr/>
          </p:nvSpPr>
          <p:spPr bwMode="auto">
            <a:xfrm>
              <a:off x="3655" y="3528"/>
              <a:ext cx="85" cy="33"/>
            </a:xfrm>
            <a:custGeom>
              <a:avLst/>
              <a:gdLst>
                <a:gd name="T0" fmla="*/ 0 w 38"/>
                <a:gd name="T1" fmla="*/ 0 h 15"/>
                <a:gd name="T2" fmla="*/ 38 w 38"/>
                <a:gd name="T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8" h="15">
                  <a:moveTo>
                    <a:pt x="0" y="0"/>
                  </a:moveTo>
                  <a:cubicBezTo>
                    <a:pt x="14" y="1"/>
                    <a:pt x="26" y="9"/>
                    <a:pt x="38" y="15"/>
                  </a:cubicBezTo>
                </a:path>
              </a:pathLst>
            </a:custGeom>
            <a:solidFill>
              <a:srgbClr val="CF7F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732" name="Freeform 624"/>
            <p:cNvSpPr>
              <a:spLocks/>
            </p:cNvSpPr>
            <p:nvPr/>
          </p:nvSpPr>
          <p:spPr bwMode="auto">
            <a:xfrm>
              <a:off x="3630" y="3552"/>
              <a:ext cx="51" cy="23"/>
            </a:xfrm>
            <a:custGeom>
              <a:avLst/>
              <a:gdLst>
                <a:gd name="T0" fmla="*/ 0 w 23"/>
                <a:gd name="T1" fmla="*/ 0 h 10"/>
                <a:gd name="T2" fmla="*/ 23 w 23"/>
                <a:gd name="T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3" h="10">
                  <a:moveTo>
                    <a:pt x="0" y="0"/>
                  </a:moveTo>
                  <a:cubicBezTo>
                    <a:pt x="7" y="4"/>
                    <a:pt x="17" y="5"/>
                    <a:pt x="23" y="10"/>
                  </a:cubicBezTo>
                </a:path>
              </a:pathLst>
            </a:custGeom>
            <a:solidFill>
              <a:srgbClr val="CF7F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733" name="Freeform 625"/>
            <p:cNvSpPr>
              <a:spLocks/>
            </p:cNvSpPr>
            <p:nvPr/>
          </p:nvSpPr>
          <p:spPr bwMode="auto">
            <a:xfrm>
              <a:off x="3778" y="2962"/>
              <a:ext cx="67" cy="41"/>
            </a:xfrm>
            <a:custGeom>
              <a:avLst/>
              <a:gdLst>
                <a:gd name="T0" fmla="*/ 0 w 30"/>
                <a:gd name="T1" fmla="*/ 0 h 18"/>
                <a:gd name="T2" fmla="*/ 30 w 30"/>
                <a:gd name="T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0" h="18">
                  <a:moveTo>
                    <a:pt x="0" y="0"/>
                  </a:moveTo>
                  <a:cubicBezTo>
                    <a:pt x="8" y="8"/>
                    <a:pt x="25" y="6"/>
                    <a:pt x="30" y="18"/>
                  </a:cubicBezTo>
                </a:path>
              </a:pathLst>
            </a:custGeom>
            <a:solidFill>
              <a:srgbClr val="CF7F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734" name="Freeform 626"/>
            <p:cNvSpPr>
              <a:spLocks/>
            </p:cNvSpPr>
            <p:nvPr/>
          </p:nvSpPr>
          <p:spPr bwMode="auto">
            <a:xfrm>
              <a:off x="3814" y="3023"/>
              <a:ext cx="45" cy="56"/>
            </a:xfrm>
            <a:custGeom>
              <a:avLst/>
              <a:gdLst>
                <a:gd name="T0" fmla="*/ 0 w 20"/>
                <a:gd name="T1" fmla="*/ 0 h 25"/>
                <a:gd name="T2" fmla="*/ 20 w 20"/>
                <a:gd name="T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" h="25">
                  <a:moveTo>
                    <a:pt x="0" y="0"/>
                  </a:moveTo>
                  <a:cubicBezTo>
                    <a:pt x="8" y="7"/>
                    <a:pt x="19" y="13"/>
                    <a:pt x="20" y="25"/>
                  </a:cubicBezTo>
                </a:path>
              </a:pathLst>
            </a:custGeom>
            <a:solidFill>
              <a:srgbClr val="CF7F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735" name="Freeform 627"/>
            <p:cNvSpPr>
              <a:spLocks/>
            </p:cNvSpPr>
            <p:nvPr/>
          </p:nvSpPr>
          <p:spPr bwMode="auto">
            <a:xfrm>
              <a:off x="3800" y="2915"/>
              <a:ext cx="36" cy="27"/>
            </a:xfrm>
            <a:custGeom>
              <a:avLst/>
              <a:gdLst>
                <a:gd name="T0" fmla="*/ 0 w 16"/>
                <a:gd name="T1" fmla="*/ 0 h 12"/>
                <a:gd name="T2" fmla="*/ 16 w 16"/>
                <a:gd name="T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" h="12">
                  <a:moveTo>
                    <a:pt x="0" y="0"/>
                  </a:moveTo>
                  <a:cubicBezTo>
                    <a:pt x="3" y="4"/>
                    <a:pt x="13" y="7"/>
                    <a:pt x="16" y="12"/>
                  </a:cubicBezTo>
                </a:path>
              </a:pathLst>
            </a:custGeom>
            <a:solidFill>
              <a:srgbClr val="CF7F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736" name="Freeform 628"/>
            <p:cNvSpPr>
              <a:spLocks/>
            </p:cNvSpPr>
            <p:nvPr/>
          </p:nvSpPr>
          <p:spPr bwMode="auto">
            <a:xfrm>
              <a:off x="3773" y="2801"/>
              <a:ext cx="34" cy="27"/>
            </a:xfrm>
            <a:custGeom>
              <a:avLst/>
              <a:gdLst>
                <a:gd name="T0" fmla="*/ 0 w 15"/>
                <a:gd name="T1" fmla="*/ 1 h 12"/>
                <a:gd name="T2" fmla="*/ 15 w 15"/>
                <a:gd name="T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" h="12">
                  <a:moveTo>
                    <a:pt x="0" y="1"/>
                  </a:moveTo>
                  <a:cubicBezTo>
                    <a:pt x="6" y="0"/>
                    <a:pt x="11" y="7"/>
                    <a:pt x="15" y="12"/>
                  </a:cubicBezTo>
                </a:path>
              </a:pathLst>
            </a:custGeom>
            <a:solidFill>
              <a:srgbClr val="CF7F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737" name="Freeform 629"/>
            <p:cNvSpPr>
              <a:spLocks/>
            </p:cNvSpPr>
            <p:nvPr/>
          </p:nvSpPr>
          <p:spPr bwMode="auto">
            <a:xfrm>
              <a:off x="3839" y="3155"/>
              <a:ext cx="24" cy="32"/>
            </a:xfrm>
            <a:custGeom>
              <a:avLst/>
              <a:gdLst>
                <a:gd name="T0" fmla="*/ 0 w 11"/>
                <a:gd name="T1" fmla="*/ 0 h 14"/>
                <a:gd name="T2" fmla="*/ 11 w 11"/>
                <a:gd name="T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" h="14">
                  <a:moveTo>
                    <a:pt x="0" y="0"/>
                  </a:moveTo>
                  <a:cubicBezTo>
                    <a:pt x="4" y="5"/>
                    <a:pt x="9" y="8"/>
                    <a:pt x="11" y="14"/>
                  </a:cubicBezTo>
                </a:path>
              </a:pathLst>
            </a:custGeom>
            <a:solidFill>
              <a:srgbClr val="CF7F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738" name="Freeform 630"/>
            <p:cNvSpPr>
              <a:spLocks/>
            </p:cNvSpPr>
            <p:nvPr/>
          </p:nvSpPr>
          <p:spPr bwMode="auto">
            <a:xfrm>
              <a:off x="2892" y="2666"/>
              <a:ext cx="89" cy="20"/>
            </a:xfrm>
            <a:custGeom>
              <a:avLst/>
              <a:gdLst>
                <a:gd name="T0" fmla="*/ 0 w 40"/>
                <a:gd name="T1" fmla="*/ 0 h 9"/>
                <a:gd name="T2" fmla="*/ 40 w 40"/>
                <a:gd name="T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" h="9">
                  <a:moveTo>
                    <a:pt x="0" y="0"/>
                  </a:moveTo>
                  <a:cubicBezTo>
                    <a:pt x="11" y="6"/>
                    <a:pt x="27" y="9"/>
                    <a:pt x="40" y="9"/>
                  </a:cubicBezTo>
                </a:path>
              </a:pathLst>
            </a:custGeom>
            <a:solidFill>
              <a:srgbClr val="EAC8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739" name="Freeform 631"/>
            <p:cNvSpPr>
              <a:spLocks/>
            </p:cNvSpPr>
            <p:nvPr/>
          </p:nvSpPr>
          <p:spPr bwMode="auto">
            <a:xfrm>
              <a:off x="2957" y="2772"/>
              <a:ext cx="69" cy="13"/>
            </a:xfrm>
            <a:custGeom>
              <a:avLst/>
              <a:gdLst>
                <a:gd name="T0" fmla="*/ 0 w 31"/>
                <a:gd name="T1" fmla="*/ 0 h 6"/>
                <a:gd name="T2" fmla="*/ 31 w 31"/>
                <a:gd name="T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1" h="6">
                  <a:moveTo>
                    <a:pt x="0" y="0"/>
                  </a:moveTo>
                  <a:cubicBezTo>
                    <a:pt x="8" y="6"/>
                    <a:pt x="22" y="4"/>
                    <a:pt x="31" y="5"/>
                  </a:cubicBezTo>
                </a:path>
              </a:pathLst>
            </a:custGeom>
            <a:solidFill>
              <a:srgbClr val="EAC8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740" name="Freeform 632"/>
            <p:cNvSpPr>
              <a:spLocks/>
            </p:cNvSpPr>
            <p:nvPr/>
          </p:nvSpPr>
          <p:spPr bwMode="auto">
            <a:xfrm>
              <a:off x="2905" y="2783"/>
              <a:ext cx="105" cy="18"/>
            </a:xfrm>
            <a:custGeom>
              <a:avLst/>
              <a:gdLst>
                <a:gd name="T0" fmla="*/ 0 w 47"/>
                <a:gd name="T1" fmla="*/ 0 h 8"/>
                <a:gd name="T2" fmla="*/ 47 w 47"/>
                <a:gd name="T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7" h="8">
                  <a:moveTo>
                    <a:pt x="0" y="0"/>
                  </a:moveTo>
                  <a:cubicBezTo>
                    <a:pt x="13" y="7"/>
                    <a:pt x="32" y="7"/>
                    <a:pt x="47" y="8"/>
                  </a:cubicBezTo>
                </a:path>
              </a:pathLst>
            </a:custGeom>
            <a:solidFill>
              <a:srgbClr val="EAC8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741" name="Freeform 633"/>
            <p:cNvSpPr>
              <a:spLocks/>
            </p:cNvSpPr>
            <p:nvPr/>
          </p:nvSpPr>
          <p:spPr bwMode="auto">
            <a:xfrm>
              <a:off x="2788" y="2805"/>
              <a:ext cx="148" cy="36"/>
            </a:xfrm>
            <a:custGeom>
              <a:avLst/>
              <a:gdLst>
                <a:gd name="T0" fmla="*/ 0 w 66"/>
                <a:gd name="T1" fmla="*/ 0 h 16"/>
                <a:gd name="T2" fmla="*/ 66 w 66"/>
                <a:gd name="T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6" h="16">
                  <a:moveTo>
                    <a:pt x="0" y="0"/>
                  </a:moveTo>
                  <a:cubicBezTo>
                    <a:pt x="9" y="11"/>
                    <a:pt x="54" y="15"/>
                    <a:pt x="66" y="16"/>
                  </a:cubicBezTo>
                </a:path>
              </a:pathLst>
            </a:custGeom>
            <a:solidFill>
              <a:srgbClr val="EAC8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742" name="Freeform 634"/>
            <p:cNvSpPr>
              <a:spLocks/>
            </p:cNvSpPr>
            <p:nvPr/>
          </p:nvSpPr>
          <p:spPr bwMode="auto">
            <a:xfrm>
              <a:off x="2932" y="2864"/>
              <a:ext cx="47" cy="13"/>
            </a:xfrm>
            <a:custGeom>
              <a:avLst/>
              <a:gdLst>
                <a:gd name="T0" fmla="*/ 0 w 21"/>
                <a:gd name="T1" fmla="*/ 0 h 6"/>
                <a:gd name="T2" fmla="*/ 21 w 21"/>
                <a:gd name="T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" h="6">
                  <a:moveTo>
                    <a:pt x="0" y="0"/>
                  </a:moveTo>
                  <a:cubicBezTo>
                    <a:pt x="6" y="5"/>
                    <a:pt x="14" y="4"/>
                    <a:pt x="21" y="6"/>
                  </a:cubicBezTo>
                </a:path>
              </a:pathLst>
            </a:custGeom>
            <a:solidFill>
              <a:srgbClr val="EAC8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743" name="Freeform 635"/>
            <p:cNvSpPr>
              <a:spLocks/>
            </p:cNvSpPr>
            <p:nvPr/>
          </p:nvSpPr>
          <p:spPr bwMode="auto">
            <a:xfrm>
              <a:off x="2856" y="2895"/>
              <a:ext cx="80" cy="13"/>
            </a:xfrm>
            <a:custGeom>
              <a:avLst/>
              <a:gdLst>
                <a:gd name="T0" fmla="*/ 0 w 36"/>
                <a:gd name="T1" fmla="*/ 0 h 6"/>
                <a:gd name="T2" fmla="*/ 36 w 36"/>
                <a:gd name="T3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6" h="6">
                  <a:moveTo>
                    <a:pt x="0" y="0"/>
                  </a:moveTo>
                  <a:cubicBezTo>
                    <a:pt x="6" y="6"/>
                    <a:pt x="28" y="5"/>
                    <a:pt x="36" y="4"/>
                  </a:cubicBezTo>
                </a:path>
              </a:pathLst>
            </a:custGeom>
            <a:solidFill>
              <a:srgbClr val="EAC8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744" name="Freeform 636"/>
            <p:cNvSpPr>
              <a:spLocks/>
            </p:cNvSpPr>
            <p:nvPr/>
          </p:nvSpPr>
          <p:spPr bwMode="auto">
            <a:xfrm>
              <a:off x="2934" y="2617"/>
              <a:ext cx="63" cy="15"/>
            </a:xfrm>
            <a:custGeom>
              <a:avLst/>
              <a:gdLst>
                <a:gd name="T0" fmla="*/ 0 w 28"/>
                <a:gd name="T1" fmla="*/ 0 h 7"/>
                <a:gd name="T2" fmla="*/ 28 w 28"/>
                <a:gd name="T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" h="7">
                  <a:moveTo>
                    <a:pt x="0" y="0"/>
                  </a:moveTo>
                  <a:cubicBezTo>
                    <a:pt x="5" y="7"/>
                    <a:pt x="21" y="7"/>
                    <a:pt x="28" y="7"/>
                  </a:cubicBezTo>
                </a:path>
              </a:pathLst>
            </a:custGeom>
            <a:solidFill>
              <a:srgbClr val="EAC8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745" name="Freeform 637"/>
            <p:cNvSpPr>
              <a:spLocks/>
            </p:cNvSpPr>
            <p:nvPr/>
          </p:nvSpPr>
          <p:spPr bwMode="auto">
            <a:xfrm>
              <a:off x="2932" y="2561"/>
              <a:ext cx="43" cy="11"/>
            </a:xfrm>
            <a:custGeom>
              <a:avLst/>
              <a:gdLst>
                <a:gd name="T0" fmla="*/ 0 w 19"/>
                <a:gd name="T1" fmla="*/ 0 h 5"/>
                <a:gd name="T2" fmla="*/ 19 w 19"/>
                <a:gd name="T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" h="5">
                  <a:moveTo>
                    <a:pt x="0" y="0"/>
                  </a:moveTo>
                  <a:cubicBezTo>
                    <a:pt x="5" y="4"/>
                    <a:pt x="13" y="3"/>
                    <a:pt x="19" y="5"/>
                  </a:cubicBezTo>
                </a:path>
              </a:pathLst>
            </a:custGeom>
            <a:solidFill>
              <a:srgbClr val="EAC8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746" name="Freeform 638"/>
            <p:cNvSpPr>
              <a:spLocks/>
            </p:cNvSpPr>
            <p:nvPr/>
          </p:nvSpPr>
          <p:spPr bwMode="auto">
            <a:xfrm>
              <a:off x="2993" y="3095"/>
              <a:ext cx="83" cy="18"/>
            </a:xfrm>
            <a:custGeom>
              <a:avLst/>
              <a:gdLst>
                <a:gd name="T0" fmla="*/ 0 w 37"/>
                <a:gd name="T1" fmla="*/ 0 h 8"/>
                <a:gd name="T2" fmla="*/ 37 w 37"/>
                <a:gd name="T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" h="8">
                  <a:moveTo>
                    <a:pt x="0" y="0"/>
                  </a:moveTo>
                  <a:cubicBezTo>
                    <a:pt x="4" y="6"/>
                    <a:pt x="28" y="8"/>
                    <a:pt x="37" y="8"/>
                  </a:cubicBezTo>
                </a:path>
              </a:pathLst>
            </a:custGeom>
            <a:solidFill>
              <a:srgbClr val="EAC8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747" name="Freeform 639"/>
            <p:cNvSpPr>
              <a:spLocks/>
            </p:cNvSpPr>
            <p:nvPr/>
          </p:nvSpPr>
          <p:spPr bwMode="auto">
            <a:xfrm>
              <a:off x="2968" y="3122"/>
              <a:ext cx="103" cy="22"/>
            </a:xfrm>
            <a:custGeom>
              <a:avLst/>
              <a:gdLst>
                <a:gd name="T0" fmla="*/ 0 w 46"/>
                <a:gd name="T1" fmla="*/ 0 h 10"/>
                <a:gd name="T2" fmla="*/ 46 w 46"/>
                <a:gd name="T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6" h="10">
                  <a:moveTo>
                    <a:pt x="0" y="0"/>
                  </a:moveTo>
                  <a:cubicBezTo>
                    <a:pt x="13" y="8"/>
                    <a:pt x="31" y="8"/>
                    <a:pt x="46" y="10"/>
                  </a:cubicBezTo>
                </a:path>
              </a:pathLst>
            </a:custGeom>
            <a:solidFill>
              <a:srgbClr val="EAC8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748" name="Freeform 640"/>
            <p:cNvSpPr>
              <a:spLocks/>
            </p:cNvSpPr>
            <p:nvPr/>
          </p:nvSpPr>
          <p:spPr bwMode="auto">
            <a:xfrm>
              <a:off x="3049" y="3171"/>
              <a:ext cx="76" cy="18"/>
            </a:xfrm>
            <a:custGeom>
              <a:avLst/>
              <a:gdLst>
                <a:gd name="T0" fmla="*/ 0 w 34"/>
                <a:gd name="T1" fmla="*/ 0 h 8"/>
                <a:gd name="T2" fmla="*/ 34 w 34"/>
                <a:gd name="T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4" h="8">
                  <a:moveTo>
                    <a:pt x="0" y="0"/>
                  </a:moveTo>
                  <a:cubicBezTo>
                    <a:pt x="8" y="7"/>
                    <a:pt x="23" y="6"/>
                    <a:pt x="34" y="8"/>
                  </a:cubicBezTo>
                </a:path>
              </a:pathLst>
            </a:custGeom>
            <a:solidFill>
              <a:srgbClr val="EAC8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749" name="Freeform 641"/>
            <p:cNvSpPr>
              <a:spLocks/>
            </p:cNvSpPr>
            <p:nvPr/>
          </p:nvSpPr>
          <p:spPr bwMode="auto">
            <a:xfrm>
              <a:off x="3118" y="3234"/>
              <a:ext cx="54" cy="13"/>
            </a:xfrm>
            <a:custGeom>
              <a:avLst/>
              <a:gdLst>
                <a:gd name="T0" fmla="*/ 0 w 24"/>
                <a:gd name="T1" fmla="*/ 0 h 6"/>
                <a:gd name="T2" fmla="*/ 24 w 24"/>
                <a:gd name="T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4" h="6">
                  <a:moveTo>
                    <a:pt x="0" y="0"/>
                  </a:moveTo>
                  <a:cubicBezTo>
                    <a:pt x="7" y="4"/>
                    <a:pt x="16" y="5"/>
                    <a:pt x="24" y="6"/>
                  </a:cubicBezTo>
                </a:path>
              </a:pathLst>
            </a:custGeom>
            <a:solidFill>
              <a:srgbClr val="EAC8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750" name="Freeform 642"/>
            <p:cNvSpPr>
              <a:spLocks/>
            </p:cNvSpPr>
            <p:nvPr/>
          </p:nvSpPr>
          <p:spPr bwMode="auto">
            <a:xfrm>
              <a:off x="2833" y="2819"/>
              <a:ext cx="61" cy="13"/>
            </a:xfrm>
            <a:custGeom>
              <a:avLst/>
              <a:gdLst>
                <a:gd name="T0" fmla="*/ 0 w 27"/>
                <a:gd name="T1" fmla="*/ 0 h 6"/>
                <a:gd name="T2" fmla="*/ 27 w 27"/>
                <a:gd name="T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7" h="6">
                  <a:moveTo>
                    <a:pt x="0" y="0"/>
                  </a:moveTo>
                  <a:cubicBezTo>
                    <a:pt x="9" y="4"/>
                    <a:pt x="16" y="6"/>
                    <a:pt x="27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751" name="Freeform 643"/>
            <p:cNvSpPr>
              <a:spLocks/>
            </p:cNvSpPr>
            <p:nvPr/>
          </p:nvSpPr>
          <p:spPr bwMode="auto">
            <a:xfrm>
              <a:off x="2977" y="2776"/>
              <a:ext cx="22" cy="2"/>
            </a:xfrm>
            <a:custGeom>
              <a:avLst/>
              <a:gdLst>
                <a:gd name="T0" fmla="*/ 0 w 10"/>
                <a:gd name="T1" fmla="*/ 0 h 1"/>
                <a:gd name="T2" fmla="*/ 10 w 10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cubicBezTo>
                    <a:pt x="3" y="1"/>
                    <a:pt x="6" y="0"/>
                    <a:pt x="1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752" name="Freeform 644"/>
            <p:cNvSpPr>
              <a:spLocks/>
            </p:cNvSpPr>
            <p:nvPr/>
          </p:nvSpPr>
          <p:spPr bwMode="auto">
            <a:xfrm>
              <a:off x="2880" y="2895"/>
              <a:ext cx="25" cy="11"/>
            </a:xfrm>
            <a:custGeom>
              <a:avLst/>
              <a:gdLst>
                <a:gd name="T0" fmla="*/ 0 w 11"/>
                <a:gd name="T1" fmla="*/ 0 h 5"/>
                <a:gd name="T2" fmla="*/ 11 w 11"/>
                <a:gd name="T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" h="5">
                  <a:moveTo>
                    <a:pt x="0" y="0"/>
                  </a:moveTo>
                  <a:cubicBezTo>
                    <a:pt x="1" y="5"/>
                    <a:pt x="8" y="4"/>
                    <a:pt x="11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753" name="Freeform 645"/>
            <p:cNvSpPr>
              <a:spLocks/>
            </p:cNvSpPr>
            <p:nvPr/>
          </p:nvSpPr>
          <p:spPr bwMode="auto">
            <a:xfrm>
              <a:off x="2952" y="2619"/>
              <a:ext cx="14" cy="11"/>
            </a:xfrm>
            <a:custGeom>
              <a:avLst/>
              <a:gdLst>
                <a:gd name="T0" fmla="*/ 1 w 6"/>
                <a:gd name="T1" fmla="*/ 0 h 5"/>
                <a:gd name="T2" fmla="*/ 6 w 6"/>
                <a:gd name="T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" h="5">
                  <a:moveTo>
                    <a:pt x="1" y="0"/>
                  </a:moveTo>
                  <a:cubicBezTo>
                    <a:pt x="0" y="3"/>
                    <a:pt x="3" y="5"/>
                    <a:pt x="6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754" name="Freeform 646"/>
            <p:cNvSpPr>
              <a:spLocks/>
            </p:cNvSpPr>
            <p:nvPr/>
          </p:nvSpPr>
          <p:spPr bwMode="auto">
            <a:xfrm>
              <a:off x="2927" y="2668"/>
              <a:ext cx="12" cy="25"/>
            </a:xfrm>
            <a:custGeom>
              <a:avLst/>
              <a:gdLst>
                <a:gd name="T0" fmla="*/ 4 w 5"/>
                <a:gd name="T1" fmla="*/ 0 h 11"/>
                <a:gd name="T2" fmla="*/ 5 w 5"/>
                <a:gd name="T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" h="11">
                  <a:moveTo>
                    <a:pt x="4" y="0"/>
                  </a:moveTo>
                  <a:cubicBezTo>
                    <a:pt x="0" y="3"/>
                    <a:pt x="2" y="8"/>
                    <a:pt x="5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755" name="Freeform 647"/>
            <p:cNvSpPr>
              <a:spLocks/>
            </p:cNvSpPr>
            <p:nvPr/>
          </p:nvSpPr>
          <p:spPr bwMode="auto">
            <a:xfrm>
              <a:off x="2851" y="2812"/>
              <a:ext cx="11" cy="27"/>
            </a:xfrm>
            <a:custGeom>
              <a:avLst/>
              <a:gdLst>
                <a:gd name="T0" fmla="*/ 4 w 5"/>
                <a:gd name="T1" fmla="*/ 0 h 12"/>
                <a:gd name="T2" fmla="*/ 5 w 5"/>
                <a:gd name="T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" h="12">
                  <a:moveTo>
                    <a:pt x="4" y="0"/>
                  </a:moveTo>
                  <a:cubicBezTo>
                    <a:pt x="0" y="4"/>
                    <a:pt x="0" y="9"/>
                    <a:pt x="5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756" name="Freeform 648"/>
            <p:cNvSpPr>
              <a:spLocks/>
            </p:cNvSpPr>
            <p:nvPr/>
          </p:nvSpPr>
          <p:spPr bwMode="auto">
            <a:xfrm>
              <a:off x="2941" y="2787"/>
              <a:ext cx="13" cy="16"/>
            </a:xfrm>
            <a:custGeom>
              <a:avLst/>
              <a:gdLst>
                <a:gd name="T0" fmla="*/ 2 w 6"/>
                <a:gd name="T1" fmla="*/ 0 h 7"/>
                <a:gd name="T2" fmla="*/ 6 w 6"/>
                <a:gd name="T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" h="7">
                  <a:moveTo>
                    <a:pt x="2" y="0"/>
                  </a:moveTo>
                  <a:cubicBezTo>
                    <a:pt x="0" y="3"/>
                    <a:pt x="2" y="6"/>
                    <a:pt x="6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757" name="Freeform 649"/>
            <p:cNvSpPr>
              <a:spLocks/>
            </p:cNvSpPr>
            <p:nvPr/>
          </p:nvSpPr>
          <p:spPr bwMode="auto">
            <a:xfrm>
              <a:off x="3006" y="3126"/>
              <a:ext cx="7" cy="16"/>
            </a:xfrm>
            <a:custGeom>
              <a:avLst/>
              <a:gdLst>
                <a:gd name="T0" fmla="*/ 0 w 3"/>
                <a:gd name="T1" fmla="*/ 0 h 7"/>
                <a:gd name="T2" fmla="*/ 3 w 3"/>
                <a:gd name="T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cubicBezTo>
                    <a:pt x="0" y="2"/>
                    <a:pt x="1" y="6"/>
                    <a:pt x="3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758" name="Freeform 650"/>
            <p:cNvSpPr>
              <a:spLocks/>
            </p:cNvSpPr>
            <p:nvPr/>
          </p:nvSpPr>
          <p:spPr bwMode="auto">
            <a:xfrm>
              <a:off x="3022" y="3097"/>
              <a:ext cx="11" cy="18"/>
            </a:xfrm>
            <a:custGeom>
              <a:avLst/>
              <a:gdLst>
                <a:gd name="T0" fmla="*/ 2 w 5"/>
                <a:gd name="T1" fmla="*/ 0 h 8"/>
                <a:gd name="T2" fmla="*/ 5 w 5"/>
                <a:gd name="T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" h="8">
                  <a:moveTo>
                    <a:pt x="2" y="0"/>
                  </a:moveTo>
                  <a:cubicBezTo>
                    <a:pt x="0" y="3"/>
                    <a:pt x="2" y="6"/>
                    <a:pt x="5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759" name="Freeform 651"/>
            <p:cNvSpPr>
              <a:spLocks/>
            </p:cNvSpPr>
            <p:nvPr/>
          </p:nvSpPr>
          <p:spPr bwMode="auto">
            <a:xfrm>
              <a:off x="3076" y="3175"/>
              <a:ext cx="4" cy="12"/>
            </a:xfrm>
            <a:custGeom>
              <a:avLst/>
              <a:gdLst>
                <a:gd name="T0" fmla="*/ 0 w 2"/>
                <a:gd name="T1" fmla="*/ 0 h 5"/>
                <a:gd name="T2" fmla="*/ 2 w 2"/>
                <a:gd name="T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cubicBezTo>
                    <a:pt x="0" y="2"/>
                    <a:pt x="0" y="4"/>
                    <a:pt x="2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760" name="Freeform 652"/>
            <p:cNvSpPr>
              <a:spLocks/>
            </p:cNvSpPr>
            <p:nvPr/>
          </p:nvSpPr>
          <p:spPr bwMode="auto">
            <a:xfrm>
              <a:off x="2191" y="977"/>
              <a:ext cx="146" cy="291"/>
            </a:xfrm>
            <a:custGeom>
              <a:avLst/>
              <a:gdLst>
                <a:gd name="T0" fmla="*/ 26 w 65"/>
                <a:gd name="T1" fmla="*/ 1 h 130"/>
                <a:gd name="T2" fmla="*/ 39 w 65"/>
                <a:gd name="T3" fmla="*/ 96 h 130"/>
                <a:gd name="T4" fmla="*/ 48 w 65"/>
                <a:gd name="T5" fmla="*/ 129 h 130"/>
                <a:gd name="T6" fmla="*/ 10 w 65"/>
                <a:gd name="T7" fmla="*/ 88 h 130"/>
                <a:gd name="T8" fmla="*/ 22 w 65"/>
                <a:gd name="T9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30">
                  <a:moveTo>
                    <a:pt x="26" y="1"/>
                  </a:moveTo>
                  <a:cubicBezTo>
                    <a:pt x="21" y="32"/>
                    <a:pt x="27" y="68"/>
                    <a:pt x="39" y="96"/>
                  </a:cubicBezTo>
                  <a:cubicBezTo>
                    <a:pt x="42" y="106"/>
                    <a:pt x="65" y="129"/>
                    <a:pt x="48" y="129"/>
                  </a:cubicBezTo>
                  <a:cubicBezTo>
                    <a:pt x="30" y="130"/>
                    <a:pt x="14" y="103"/>
                    <a:pt x="10" y="88"/>
                  </a:cubicBezTo>
                  <a:cubicBezTo>
                    <a:pt x="0" y="55"/>
                    <a:pt x="18" y="31"/>
                    <a:pt x="22" y="0"/>
                  </a:cubicBezTo>
                </a:path>
              </a:pathLst>
            </a:custGeom>
            <a:solidFill>
              <a:srgbClr val="297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761" name="Freeform 653"/>
            <p:cNvSpPr>
              <a:spLocks/>
            </p:cNvSpPr>
            <p:nvPr/>
          </p:nvSpPr>
          <p:spPr bwMode="auto">
            <a:xfrm>
              <a:off x="2221" y="983"/>
              <a:ext cx="987" cy="970"/>
            </a:xfrm>
            <a:custGeom>
              <a:avLst/>
              <a:gdLst>
                <a:gd name="T0" fmla="*/ 38 w 440"/>
                <a:gd name="T1" fmla="*/ 432 h 432"/>
                <a:gd name="T2" fmla="*/ 40 w 440"/>
                <a:gd name="T3" fmla="*/ 312 h 432"/>
                <a:gd name="T4" fmla="*/ 425 w 440"/>
                <a:gd name="T5" fmla="*/ 44 h 432"/>
                <a:gd name="T6" fmla="*/ 431 w 440"/>
                <a:gd name="T7" fmla="*/ 0 h 432"/>
                <a:gd name="T8" fmla="*/ 399 w 440"/>
                <a:gd name="T9" fmla="*/ 39 h 432"/>
                <a:gd name="T10" fmla="*/ 81 w 440"/>
                <a:gd name="T11" fmla="*/ 182 h 432"/>
                <a:gd name="T12" fmla="*/ 13 w 440"/>
                <a:gd name="T13" fmla="*/ 378 h 432"/>
                <a:gd name="T14" fmla="*/ 38 w 440"/>
                <a:gd name="T15" fmla="*/ 432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0" h="432">
                  <a:moveTo>
                    <a:pt x="38" y="432"/>
                  </a:moveTo>
                  <a:cubicBezTo>
                    <a:pt x="27" y="384"/>
                    <a:pt x="26" y="357"/>
                    <a:pt x="40" y="312"/>
                  </a:cubicBezTo>
                  <a:cubicBezTo>
                    <a:pt x="54" y="267"/>
                    <a:pt x="111" y="94"/>
                    <a:pt x="425" y="44"/>
                  </a:cubicBezTo>
                  <a:cubicBezTo>
                    <a:pt x="440" y="39"/>
                    <a:pt x="436" y="10"/>
                    <a:pt x="431" y="0"/>
                  </a:cubicBezTo>
                  <a:cubicBezTo>
                    <a:pt x="431" y="22"/>
                    <a:pt x="426" y="34"/>
                    <a:pt x="399" y="39"/>
                  </a:cubicBezTo>
                  <a:cubicBezTo>
                    <a:pt x="372" y="44"/>
                    <a:pt x="135" y="90"/>
                    <a:pt x="81" y="182"/>
                  </a:cubicBezTo>
                  <a:cubicBezTo>
                    <a:pt x="27" y="274"/>
                    <a:pt x="0" y="270"/>
                    <a:pt x="13" y="378"/>
                  </a:cubicBezTo>
                  <a:cubicBezTo>
                    <a:pt x="17" y="413"/>
                    <a:pt x="15" y="410"/>
                    <a:pt x="38" y="432"/>
                  </a:cubicBezTo>
                </a:path>
              </a:pathLst>
            </a:custGeom>
            <a:solidFill>
              <a:srgbClr val="297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762" name="Freeform 654"/>
            <p:cNvSpPr>
              <a:spLocks/>
            </p:cNvSpPr>
            <p:nvPr/>
          </p:nvSpPr>
          <p:spPr bwMode="auto">
            <a:xfrm>
              <a:off x="2250" y="1093"/>
              <a:ext cx="859" cy="860"/>
            </a:xfrm>
            <a:custGeom>
              <a:avLst/>
              <a:gdLst>
                <a:gd name="T0" fmla="*/ 25 w 383"/>
                <a:gd name="T1" fmla="*/ 383 h 383"/>
                <a:gd name="T2" fmla="*/ 27 w 383"/>
                <a:gd name="T3" fmla="*/ 263 h 383"/>
                <a:gd name="T4" fmla="*/ 383 w 383"/>
                <a:gd name="T5" fmla="*/ 0 h 383"/>
                <a:gd name="T6" fmla="*/ 124 w 383"/>
                <a:gd name="T7" fmla="*/ 102 h 383"/>
                <a:gd name="T8" fmla="*/ 15 w 383"/>
                <a:gd name="T9" fmla="*/ 250 h 383"/>
                <a:gd name="T10" fmla="*/ 25 w 383"/>
                <a:gd name="T11" fmla="*/ 38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383">
                  <a:moveTo>
                    <a:pt x="25" y="383"/>
                  </a:moveTo>
                  <a:cubicBezTo>
                    <a:pt x="14" y="335"/>
                    <a:pt x="13" y="308"/>
                    <a:pt x="27" y="263"/>
                  </a:cubicBezTo>
                  <a:cubicBezTo>
                    <a:pt x="40" y="220"/>
                    <a:pt x="94" y="56"/>
                    <a:pt x="383" y="0"/>
                  </a:cubicBezTo>
                  <a:cubicBezTo>
                    <a:pt x="330" y="7"/>
                    <a:pt x="193" y="45"/>
                    <a:pt x="124" y="102"/>
                  </a:cubicBezTo>
                  <a:cubicBezTo>
                    <a:pt x="56" y="158"/>
                    <a:pt x="20" y="229"/>
                    <a:pt x="15" y="250"/>
                  </a:cubicBezTo>
                  <a:cubicBezTo>
                    <a:pt x="10" y="272"/>
                    <a:pt x="0" y="331"/>
                    <a:pt x="25" y="383"/>
                  </a:cubicBezTo>
                </a:path>
              </a:pathLst>
            </a:custGeom>
            <a:solidFill>
              <a:srgbClr val="005D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763" name="Freeform 655"/>
            <p:cNvSpPr>
              <a:spLocks/>
            </p:cNvSpPr>
            <p:nvPr/>
          </p:nvSpPr>
          <p:spPr bwMode="auto">
            <a:xfrm>
              <a:off x="2609" y="1057"/>
              <a:ext cx="112" cy="216"/>
            </a:xfrm>
            <a:custGeom>
              <a:avLst/>
              <a:gdLst>
                <a:gd name="T0" fmla="*/ 6 w 50"/>
                <a:gd name="T1" fmla="*/ 24 h 96"/>
                <a:gd name="T2" fmla="*/ 5 w 50"/>
                <a:gd name="T3" fmla="*/ 76 h 96"/>
                <a:gd name="T4" fmla="*/ 11 w 50"/>
                <a:gd name="T5" fmla="*/ 92 h 96"/>
                <a:gd name="T6" fmla="*/ 33 w 50"/>
                <a:gd name="T7" fmla="*/ 80 h 96"/>
                <a:gd name="T8" fmla="*/ 44 w 50"/>
                <a:gd name="T9" fmla="*/ 75 h 96"/>
                <a:gd name="T10" fmla="*/ 49 w 50"/>
                <a:gd name="T11" fmla="*/ 65 h 96"/>
                <a:gd name="T12" fmla="*/ 48 w 50"/>
                <a:gd name="T13" fmla="*/ 31 h 96"/>
                <a:gd name="T14" fmla="*/ 49 w 50"/>
                <a:gd name="T15" fmla="*/ 16 h 96"/>
                <a:gd name="T16" fmla="*/ 48 w 50"/>
                <a:gd name="T17" fmla="*/ 3 h 96"/>
                <a:gd name="T18" fmla="*/ 23 w 50"/>
                <a:gd name="T19" fmla="*/ 15 h 96"/>
                <a:gd name="T20" fmla="*/ 18 w 50"/>
                <a:gd name="T21" fmla="*/ 18 h 96"/>
                <a:gd name="T22" fmla="*/ 37 w 50"/>
                <a:gd name="T23" fmla="*/ 16 h 96"/>
                <a:gd name="T24" fmla="*/ 40 w 50"/>
                <a:gd name="T25" fmla="*/ 29 h 96"/>
                <a:gd name="T26" fmla="*/ 44 w 50"/>
                <a:gd name="T27" fmla="*/ 44 h 96"/>
                <a:gd name="T28" fmla="*/ 37 w 50"/>
                <a:gd name="T29" fmla="*/ 65 h 96"/>
                <a:gd name="T30" fmla="*/ 14 w 50"/>
                <a:gd name="T31" fmla="*/ 7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96">
                  <a:moveTo>
                    <a:pt x="6" y="24"/>
                  </a:moveTo>
                  <a:cubicBezTo>
                    <a:pt x="6" y="42"/>
                    <a:pt x="7" y="59"/>
                    <a:pt x="5" y="76"/>
                  </a:cubicBezTo>
                  <a:cubicBezTo>
                    <a:pt x="4" y="82"/>
                    <a:pt x="0" y="96"/>
                    <a:pt x="11" y="92"/>
                  </a:cubicBezTo>
                  <a:cubicBezTo>
                    <a:pt x="18" y="89"/>
                    <a:pt x="25" y="83"/>
                    <a:pt x="33" y="80"/>
                  </a:cubicBezTo>
                  <a:cubicBezTo>
                    <a:pt x="37" y="78"/>
                    <a:pt x="41" y="77"/>
                    <a:pt x="44" y="75"/>
                  </a:cubicBezTo>
                  <a:cubicBezTo>
                    <a:pt x="49" y="72"/>
                    <a:pt x="50" y="71"/>
                    <a:pt x="49" y="65"/>
                  </a:cubicBezTo>
                  <a:cubicBezTo>
                    <a:pt x="48" y="54"/>
                    <a:pt x="48" y="42"/>
                    <a:pt x="48" y="31"/>
                  </a:cubicBezTo>
                  <a:cubicBezTo>
                    <a:pt x="48" y="26"/>
                    <a:pt x="49" y="21"/>
                    <a:pt x="49" y="16"/>
                  </a:cubicBezTo>
                  <a:cubicBezTo>
                    <a:pt x="49" y="13"/>
                    <a:pt x="50" y="5"/>
                    <a:pt x="48" y="3"/>
                  </a:cubicBezTo>
                  <a:cubicBezTo>
                    <a:pt x="43" y="0"/>
                    <a:pt x="27" y="13"/>
                    <a:pt x="23" y="15"/>
                  </a:cubicBezTo>
                  <a:cubicBezTo>
                    <a:pt x="21" y="16"/>
                    <a:pt x="19" y="16"/>
                    <a:pt x="18" y="18"/>
                  </a:cubicBezTo>
                  <a:cubicBezTo>
                    <a:pt x="24" y="19"/>
                    <a:pt x="32" y="12"/>
                    <a:pt x="37" y="16"/>
                  </a:cubicBezTo>
                  <a:cubicBezTo>
                    <a:pt x="39" y="18"/>
                    <a:pt x="40" y="26"/>
                    <a:pt x="40" y="29"/>
                  </a:cubicBezTo>
                  <a:cubicBezTo>
                    <a:pt x="41" y="34"/>
                    <a:pt x="43" y="39"/>
                    <a:pt x="44" y="44"/>
                  </a:cubicBezTo>
                  <a:cubicBezTo>
                    <a:pt x="46" y="53"/>
                    <a:pt x="46" y="61"/>
                    <a:pt x="37" y="65"/>
                  </a:cubicBezTo>
                  <a:cubicBezTo>
                    <a:pt x="34" y="68"/>
                    <a:pt x="18" y="78"/>
                    <a:pt x="14" y="74"/>
                  </a:cubicBezTo>
                </a:path>
              </a:pathLst>
            </a:custGeom>
            <a:solidFill>
              <a:srgbClr val="B43A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764" name="Freeform 656"/>
            <p:cNvSpPr>
              <a:spLocks/>
            </p:cNvSpPr>
            <p:nvPr/>
          </p:nvSpPr>
          <p:spPr bwMode="auto">
            <a:xfrm>
              <a:off x="2761" y="1024"/>
              <a:ext cx="128" cy="159"/>
            </a:xfrm>
            <a:custGeom>
              <a:avLst/>
              <a:gdLst>
                <a:gd name="T0" fmla="*/ 7 w 57"/>
                <a:gd name="T1" fmla="*/ 11 h 71"/>
                <a:gd name="T2" fmla="*/ 35 w 57"/>
                <a:gd name="T3" fmla="*/ 2 h 71"/>
                <a:gd name="T4" fmla="*/ 48 w 57"/>
                <a:gd name="T5" fmla="*/ 0 h 71"/>
                <a:gd name="T6" fmla="*/ 54 w 57"/>
                <a:gd name="T7" fmla="*/ 6 h 71"/>
                <a:gd name="T8" fmla="*/ 55 w 57"/>
                <a:gd name="T9" fmla="*/ 34 h 71"/>
                <a:gd name="T10" fmla="*/ 48 w 57"/>
                <a:gd name="T11" fmla="*/ 55 h 71"/>
                <a:gd name="T12" fmla="*/ 24 w 57"/>
                <a:gd name="T13" fmla="*/ 64 h 71"/>
                <a:gd name="T14" fmla="*/ 10 w 57"/>
                <a:gd name="T15" fmla="*/ 69 h 71"/>
                <a:gd name="T16" fmla="*/ 0 w 57"/>
                <a:gd name="T17" fmla="*/ 71 h 71"/>
                <a:gd name="T18" fmla="*/ 6 w 57"/>
                <a:gd name="T19" fmla="*/ 54 h 71"/>
                <a:gd name="T20" fmla="*/ 10 w 57"/>
                <a:gd name="T21" fmla="*/ 34 h 71"/>
                <a:gd name="T22" fmla="*/ 18 w 57"/>
                <a:gd name="T23" fmla="*/ 59 h 71"/>
                <a:gd name="T24" fmla="*/ 31 w 57"/>
                <a:gd name="T25" fmla="*/ 52 h 71"/>
                <a:gd name="T26" fmla="*/ 44 w 57"/>
                <a:gd name="T27" fmla="*/ 46 h 71"/>
                <a:gd name="T28" fmla="*/ 42 w 57"/>
                <a:gd name="T29" fmla="*/ 15 h 71"/>
                <a:gd name="T30" fmla="*/ 36 w 57"/>
                <a:gd name="T31" fmla="*/ 12 h 71"/>
                <a:gd name="T32" fmla="*/ 32 w 57"/>
                <a:gd name="T33" fmla="*/ 9 h 71"/>
                <a:gd name="T34" fmla="*/ 19 w 57"/>
                <a:gd name="T35" fmla="*/ 9 h 71"/>
                <a:gd name="T36" fmla="*/ 14 w 57"/>
                <a:gd name="T37" fmla="*/ 1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" h="71">
                  <a:moveTo>
                    <a:pt x="7" y="11"/>
                  </a:moveTo>
                  <a:cubicBezTo>
                    <a:pt x="16" y="6"/>
                    <a:pt x="25" y="5"/>
                    <a:pt x="35" y="2"/>
                  </a:cubicBezTo>
                  <a:cubicBezTo>
                    <a:pt x="39" y="1"/>
                    <a:pt x="43" y="0"/>
                    <a:pt x="48" y="0"/>
                  </a:cubicBezTo>
                  <a:cubicBezTo>
                    <a:pt x="53" y="0"/>
                    <a:pt x="54" y="0"/>
                    <a:pt x="54" y="6"/>
                  </a:cubicBezTo>
                  <a:cubicBezTo>
                    <a:pt x="55" y="15"/>
                    <a:pt x="55" y="25"/>
                    <a:pt x="55" y="34"/>
                  </a:cubicBezTo>
                  <a:cubicBezTo>
                    <a:pt x="55" y="43"/>
                    <a:pt x="57" y="51"/>
                    <a:pt x="48" y="55"/>
                  </a:cubicBezTo>
                  <a:cubicBezTo>
                    <a:pt x="40" y="58"/>
                    <a:pt x="32" y="61"/>
                    <a:pt x="24" y="64"/>
                  </a:cubicBezTo>
                  <a:cubicBezTo>
                    <a:pt x="19" y="66"/>
                    <a:pt x="15" y="68"/>
                    <a:pt x="10" y="69"/>
                  </a:cubicBezTo>
                  <a:cubicBezTo>
                    <a:pt x="7" y="70"/>
                    <a:pt x="3" y="70"/>
                    <a:pt x="0" y="71"/>
                  </a:cubicBezTo>
                  <a:cubicBezTo>
                    <a:pt x="1" y="65"/>
                    <a:pt x="5" y="59"/>
                    <a:pt x="6" y="54"/>
                  </a:cubicBezTo>
                  <a:cubicBezTo>
                    <a:pt x="8" y="48"/>
                    <a:pt x="5" y="37"/>
                    <a:pt x="10" y="34"/>
                  </a:cubicBezTo>
                  <a:cubicBezTo>
                    <a:pt x="10" y="40"/>
                    <a:pt x="6" y="63"/>
                    <a:pt x="18" y="59"/>
                  </a:cubicBezTo>
                  <a:cubicBezTo>
                    <a:pt x="23" y="58"/>
                    <a:pt x="26" y="53"/>
                    <a:pt x="31" y="52"/>
                  </a:cubicBezTo>
                  <a:cubicBezTo>
                    <a:pt x="35" y="51"/>
                    <a:pt x="41" y="50"/>
                    <a:pt x="44" y="46"/>
                  </a:cubicBezTo>
                  <a:cubicBezTo>
                    <a:pt x="48" y="40"/>
                    <a:pt x="47" y="21"/>
                    <a:pt x="42" y="15"/>
                  </a:cubicBezTo>
                  <a:cubicBezTo>
                    <a:pt x="41" y="14"/>
                    <a:pt x="38" y="14"/>
                    <a:pt x="36" y="12"/>
                  </a:cubicBezTo>
                  <a:cubicBezTo>
                    <a:pt x="35" y="11"/>
                    <a:pt x="33" y="9"/>
                    <a:pt x="32" y="9"/>
                  </a:cubicBezTo>
                  <a:cubicBezTo>
                    <a:pt x="28" y="6"/>
                    <a:pt x="24" y="8"/>
                    <a:pt x="19" y="9"/>
                  </a:cubicBezTo>
                  <a:cubicBezTo>
                    <a:pt x="17" y="9"/>
                    <a:pt x="16" y="10"/>
                    <a:pt x="14" y="10"/>
                  </a:cubicBezTo>
                </a:path>
              </a:pathLst>
            </a:custGeom>
            <a:solidFill>
              <a:srgbClr val="B43A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765" name="Freeform 657"/>
            <p:cNvSpPr>
              <a:spLocks/>
            </p:cNvSpPr>
            <p:nvPr/>
          </p:nvSpPr>
          <p:spPr bwMode="auto">
            <a:xfrm>
              <a:off x="2409" y="1183"/>
              <a:ext cx="139" cy="213"/>
            </a:xfrm>
            <a:custGeom>
              <a:avLst/>
              <a:gdLst>
                <a:gd name="T0" fmla="*/ 1 w 62"/>
                <a:gd name="T1" fmla="*/ 24 h 95"/>
                <a:gd name="T2" fmla="*/ 34 w 62"/>
                <a:gd name="T3" fmla="*/ 5 h 95"/>
                <a:gd name="T4" fmla="*/ 44 w 62"/>
                <a:gd name="T5" fmla="*/ 2 h 95"/>
                <a:gd name="T6" fmla="*/ 50 w 62"/>
                <a:gd name="T7" fmla="*/ 14 h 95"/>
                <a:gd name="T8" fmla="*/ 58 w 62"/>
                <a:gd name="T9" fmla="*/ 43 h 95"/>
                <a:gd name="T10" fmla="*/ 57 w 62"/>
                <a:gd name="T11" fmla="*/ 65 h 95"/>
                <a:gd name="T12" fmla="*/ 37 w 62"/>
                <a:gd name="T13" fmla="*/ 80 h 95"/>
                <a:gd name="T14" fmla="*/ 19 w 62"/>
                <a:gd name="T15" fmla="*/ 95 h 95"/>
                <a:gd name="T16" fmla="*/ 51 w 62"/>
                <a:gd name="T17" fmla="*/ 64 h 95"/>
                <a:gd name="T18" fmla="*/ 48 w 62"/>
                <a:gd name="T19" fmla="*/ 28 h 95"/>
                <a:gd name="T20" fmla="*/ 37 w 62"/>
                <a:gd name="T21" fmla="*/ 11 h 95"/>
                <a:gd name="T22" fmla="*/ 22 w 62"/>
                <a:gd name="T23" fmla="*/ 16 h 95"/>
                <a:gd name="T24" fmla="*/ 8 w 62"/>
                <a:gd name="T25" fmla="*/ 26 h 95"/>
                <a:gd name="T26" fmla="*/ 10 w 62"/>
                <a:gd name="T27" fmla="*/ 47 h 95"/>
                <a:gd name="T28" fmla="*/ 11 w 62"/>
                <a:gd name="T29" fmla="*/ 53 h 95"/>
                <a:gd name="T30" fmla="*/ 2 w 62"/>
                <a:gd name="T31" fmla="*/ 29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95">
                  <a:moveTo>
                    <a:pt x="1" y="24"/>
                  </a:moveTo>
                  <a:cubicBezTo>
                    <a:pt x="9" y="16"/>
                    <a:pt x="23" y="11"/>
                    <a:pt x="34" y="5"/>
                  </a:cubicBezTo>
                  <a:cubicBezTo>
                    <a:pt x="37" y="2"/>
                    <a:pt x="40" y="0"/>
                    <a:pt x="44" y="2"/>
                  </a:cubicBezTo>
                  <a:cubicBezTo>
                    <a:pt x="48" y="4"/>
                    <a:pt x="49" y="10"/>
                    <a:pt x="50" y="14"/>
                  </a:cubicBezTo>
                  <a:cubicBezTo>
                    <a:pt x="53" y="23"/>
                    <a:pt x="56" y="34"/>
                    <a:pt x="58" y="43"/>
                  </a:cubicBezTo>
                  <a:cubicBezTo>
                    <a:pt x="60" y="50"/>
                    <a:pt x="62" y="60"/>
                    <a:pt x="57" y="65"/>
                  </a:cubicBezTo>
                  <a:cubicBezTo>
                    <a:pt x="52" y="71"/>
                    <a:pt x="43" y="75"/>
                    <a:pt x="37" y="80"/>
                  </a:cubicBezTo>
                  <a:cubicBezTo>
                    <a:pt x="31" y="84"/>
                    <a:pt x="26" y="92"/>
                    <a:pt x="19" y="95"/>
                  </a:cubicBezTo>
                  <a:cubicBezTo>
                    <a:pt x="26" y="85"/>
                    <a:pt x="43" y="74"/>
                    <a:pt x="51" y="64"/>
                  </a:cubicBezTo>
                  <a:cubicBezTo>
                    <a:pt x="58" y="54"/>
                    <a:pt x="49" y="39"/>
                    <a:pt x="48" y="28"/>
                  </a:cubicBezTo>
                  <a:cubicBezTo>
                    <a:pt x="47" y="22"/>
                    <a:pt x="44" y="11"/>
                    <a:pt x="37" y="11"/>
                  </a:cubicBezTo>
                  <a:cubicBezTo>
                    <a:pt x="32" y="11"/>
                    <a:pt x="26" y="14"/>
                    <a:pt x="22" y="16"/>
                  </a:cubicBezTo>
                  <a:cubicBezTo>
                    <a:pt x="18" y="19"/>
                    <a:pt x="11" y="23"/>
                    <a:pt x="8" y="26"/>
                  </a:cubicBezTo>
                  <a:cubicBezTo>
                    <a:pt x="3" y="32"/>
                    <a:pt x="8" y="41"/>
                    <a:pt x="10" y="47"/>
                  </a:cubicBezTo>
                  <a:cubicBezTo>
                    <a:pt x="10" y="49"/>
                    <a:pt x="11" y="51"/>
                    <a:pt x="11" y="53"/>
                  </a:cubicBezTo>
                  <a:cubicBezTo>
                    <a:pt x="7" y="48"/>
                    <a:pt x="0" y="35"/>
                    <a:pt x="2" y="29"/>
                  </a:cubicBezTo>
                </a:path>
              </a:pathLst>
            </a:custGeom>
            <a:solidFill>
              <a:srgbClr val="B43A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766" name="Freeform 658"/>
            <p:cNvSpPr>
              <a:spLocks/>
            </p:cNvSpPr>
            <p:nvPr/>
          </p:nvSpPr>
          <p:spPr bwMode="auto">
            <a:xfrm>
              <a:off x="2791" y="1044"/>
              <a:ext cx="44" cy="92"/>
            </a:xfrm>
            <a:custGeom>
              <a:avLst/>
              <a:gdLst>
                <a:gd name="T0" fmla="*/ 9 w 20"/>
                <a:gd name="T1" fmla="*/ 2 h 41"/>
                <a:gd name="T2" fmla="*/ 0 w 20"/>
                <a:gd name="T3" fmla="*/ 12 h 41"/>
                <a:gd name="T4" fmla="*/ 5 w 20"/>
                <a:gd name="T5" fmla="*/ 41 h 41"/>
                <a:gd name="T6" fmla="*/ 6 w 20"/>
                <a:gd name="T7" fmla="*/ 12 h 41"/>
                <a:gd name="T8" fmla="*/ 20 w 20"/>
                <a:gd name="T9" fmla="*/ 10 h 41"/>
                <a:gd name="T10" fmla="*/ 10 w 20"/>
                <a:gd name="T11" fmla="*/ 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9" y="2"/>
                  </a:moveTo>
                  <a:cubicBezTo>
                    <a:pt x="1" y="0"/>
                    <a:pt x="0" y="6"/>
                    <a:pt x="0" y="12"/>
                  </a:cubicBezTo>
                  <a:cubicBezTo>
                    <a:pt x="1" y="21"/>
                    <a:pt x="2" y="33"/>
                    <a:pt x="5" y="41"/>
                  </a:cubicBezTo>
                  <a:cubicBezTo>
                    <a:pt x="2" y="33"/>
                    <a:pt x="2" y="20"/>
                    <a:pt x="6" y="12"/>
                  </a:cubicBezTo>
                  <a:cubicBezTo>
                    <a:pt x="10" y="5"/>
                    <a:pt x="14" y="9"/>
                    <a:pt x="20" y="10"/>
                  </a:cubicBezTo>
                  <a:cubicBezTo>
                    <a:pt x="20" y="7"/>
                    <a:pt x="14" y="2"/>
                    <a:pt x="10" y="2"/>
                  </a:cubicBezTo>
                </a:path>
              </a:pathLst>
            </a:custGeom>
            <a:solidFill>
              <a:srgbClr val="CF57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767" name="Freeform 659"/>
            <p:cNvSpPr>
              <a:spLocks/>
            </p:cNvSpPr>
            <p:nvPr/>
          </p:nvSpPr>
          <p:spPr bwMode="auto">
            <a:xfrm>
              <a:off x="2638" y="1100"/>
              <a:ext cx="36" cy="85"/>
            </a:xfrm>
            <a:custGeom>
              <a:avLst/>
              <a:gdLst>
                <a:gd name="T0" fmla="*/ 16 w 16"/>
                <a:gd name="T1" fmla="*/ 0 h 38"/>
                <a:gd name="T2" fmla="*/ 0 w 16"/>
                <a:gd name="T3" fmla="*/ 7 h 38"/>
                <a:gd name="T4" fmla="*/ 5 w 16"/>
                <a:gd name="T5" fmla="*/ 23 h 38"/>
                <a:gd name="T6" fmla="*/ 14 w 16"/>
                <a:gd name="T7" fmla="*/ 38 h 38"/>
                <a:gd name="T8" fmla="*/ 7 w 16"/>
                <a:gd name="T9" fmla="*/ 13 h 38"/>
                <a:gd name="T10" fmla="*/ 16 w 16"/>
                <a:gd name="T11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38">
                  <a:moveTo>
                    <a:pt x="16" y="0"/>
                  </a:moveTo>
                  <a:cubicBezTo>
                    <a:pt x="11" y="2"/>
                    <a:pt x="3" y="2"/>
                    <a:pt x="0" y="7"/>
                  </a:cubicBezTo>
                  <a:cubicBezTo>
                    <a:pt x="3" y="11"/>
                    <a:pt x="3" y="18"/>
                    <a:pt x="5" y="23"/>
                  </a:cubicBezTo>
                  <a:cubicBezTo>
                    <a:pt x="7" y="28"/>
                    <a:pt x="11" y="33"/>
                    <a:pt x="14" y="38"/>
                  </a:cubicBezTo>
                  <a:cubicBezTo>
                    <a:pt x="10" y="31"/>
                    <a:pt x="6" y="21"/>
                    <a:pt x="7" y="13"/>
                  </a:cubicBezTo>
                  <a:cubicBezTo>
                    <a:pt x="8" y="7"/>
                    <a:pt x="14" y="5"/>
                    <a:pt x="16" y="2"/>
                  </a:cubicBezTo>
                </a:path>
              </a:pathLst>
            </a:custGeom>
            <a:solidFill>
              <a:srgbClr val="CF57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768" name="Freeform 660"/>
            <p:cNvSpPr>
              <a:spLocks/>
            </p:cNvSpPr>
            <p:nvPr/>
          </p:nvSpPr>
          <p:spPr bwMode="auto">
            <a:xfrm>
              <a:off x="2440" y="1239"/>
              <a:ext cx="41" cy="99"/>
            </a:xfrm>
            <a:custGeom>
              <a:avLst/>
              <a:gdLst>
                <a:gd name="T0" fmla="*/ 14 w 18"/>
                <a:gd name="T1" fmla="*/ 1 h 44"/>
                <a:gd name="T2" fmla="*/ 1 w 18"/>
                <a:gd name="T3" fmla="*/ 12 h 44"/>
                <a:gd name="T4" fmla="*/ 6 w 18"/>
                <a:gd name="T5" fmla="*/ 29 h 44"/>
                <a:gd name="T6" fmla="*/ 10 w 18"/>
                <a:gd name="T7" fmla="*/ 44 h 44"/>
                <a:gd name="T8" fmla="*/ 7 w 18"/>
                <a:gd name="T9" fmla="*/ 13 h 44"/>
                <a:gd name="T10" fmla="*/ 18 w 18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44">
                  <a:moveTo>
                    <a:pt x="14" y="1"/>
                  </a:moveTo>
                  <a:cubicBezTo>
                    <a:pt x="10" y="4"/>
                    <a:pt x="0" y="5"/>
                    <a:pt x="1" y="12"/>
                  </a:cubicBezTo>
                  <a:cubicBezTo>
                    <a:pt x="1" y="18"/>
                    <a:pt x="5" y="24"/>
                    <a:pt x="6" y="29"/>
                  </a:cubicBezTo>
                  <a:cubicBezTo>
                    <a:pt x="7" y="34"/>
                    <a:pt x="7" y="40"/>
                    <a:pt x="10" y="44"/>
                  </a:cubicBezTo>
                  <a:cubicBezTo>
                    <a:pt x="10" y="33"/>
                    <a:pt x="3" y="24"/>
                    <a:pt x="7" y="13"/>
                  </a:cubicBezTo>
                  <a:cubicBezTo>
                    <a:pt x="9" y="8"/>
                    <a:pt x="13" y="2"/>
                    <a:pt x="18" y="0"/>
                  </a:cubicBezTo>
                </a:path>
              </a:pathLst>
            </a:custGeom>
            <a:solidFill>
              <a:srgbClr val="CF57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769" name="Freeform 661"/>
            <p:cNvSpPr>
              <a:spLocks/>
            </p:cNvSpPr>
            <p:nvPr/>
          </p:nvSpPr>
          <p:spPr bwMode="auto">
            <a:xfrm>
              <a:off x="2054" y="1221"/>
              <a:ext cx="99" cy="768"/>
            </a:xfrm>
            <a:custGeom>
              <a:avLst/>
              <a:gdLst>
                <a:gd name="T0" fmla="*/ 29 w 44"/>
                <a:gd name="T1" fmla="*/ 95 h 342"/>
                <a:gd name="T2" fmla="*/ 5 w 44"/>
                <a:gd name="T3" fmla="*/ 261 h 342"/>
                <a:gd name="T4" fmla="*/ 1 w 44"/>
                <a:gd name="T5" fmla="*/ 342 h 342"/>
                <a:gd name="T6" fmla="*/ 25 w 44"/>
                <a:gd name="T7" fmla="*/ 214 h 342"/>
                <a:gd name="T8" fmla="*/ 37 w 44"/>
                <a:gd name="T9" fmla="*/ 70 h 342"/>
                <a:gd name="T10" fmla="*/ 21 w 44"/>
                <a:gd name="T11" fmla="*/ 0 h 342"/>
                <a:gd name="T12" fmla="*/ 29 w 44"/>
                <a:gd name="T13" fmla="*/ 95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342">
                  <a:moveTo>
                    <a:pt x="29" y="95"/>
                  </a:moveTo>
                  <a:cubicBezTo>
                    <a:pt x="29" y="119"/>
                    <a:pt x="10" y="189"/>
                    <a:pt x="5" y="261"/>
                  </a:cubicBezTo>
                  <a:cubicBezTo>
                    <a:pt x="0" y="333"/>
                    <a:pt x="1" y="342"/>
                    <a:pt x="1" y="342"/>
                  </a:cubicBezTo>
                  <a:cubicBezTo>
                    <a:pt x="20" y="249"/>
                    <a:pt x="20" y="241"/>
                    <a:pt x="25" y="214"/>
                  </a:cubicBezTo>
                  <a:cubicBezTo>
                    <a:pt x="30" y="187"/>
                    <a:pt x="44" y="119"/>
                    <a:pt x="37" y="70"/>
                  </a:cubicBezTo>
                  <a:cubicBezTo>
                    <a:pt x="27" y="18"/>
                    <a:pt x="21" y="0"/>
                    <a:pt x="21" y="0"/>
                  </a:cubicBezTo>
                  <a:cubicBezTo>
                    <a:pt x="27" y="28"/>
                    <a:pt x="31" y="64"/>
                    <a:pt x="29" y="95"/>
                  </a:cubicBezTo>
                </a:path>
              </a:pathLst>
            </a:custGeom>
            <a:solidFill>
              <a:srgbClr val="297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770" name="Freeform 662"/>
            <p:cNvSpPr>
              <a:spLocks/>
            </p:cNvSpPr>
            <p:nvPr/>
          </p:nvSpPr>
          <p:spPr bwMode="auto">
            <a:xfrm>
              <a:off x="2230" y="988"/>
              <a:ext cx="85" cy="262"/>
            </a:xfrm>
            <a:custGeom>
              <a:avLst/>
              <a:gdLst>
                <a:gd name="T0" fmla="*/ 9 w 38"/>
                <a:gd name="T1" fmla="*/ 0 h 117"/>
                <a:gd name="T2" fmla="*/ 38 w 38"/>
                <a:gd name="T3" fmla="*/ 117 h 117"/>
                <a:gd name="T4" fmla="*/ 7 w 38"/>
                <a:gd name="T5" fmla="*/ 80 h 117"/>
                <a:gd name="T6" fmla="*/ 9 w 38"/>
                <a:gd name="T7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17">
                  <a:moveTo>
                    <a:pt x="9" y="0"/>
                  </a:moveTo>
                  <a:cubicBezTo>
                    <a:pt x="4" y="24"/>
                    <a:pt x="11" y="82"/>
                    <a:pt x="38" y="117"/>
                  </a:cubicBezTo>
                  <a:cubicBezTo>
                    <a:pt x="29" y="109"/>
                    <a:pt x="14" y="102"/>
                    <a:pt x="7" y="80"/>
                  </a:cubicBezTo>
                  <a:cubicBezTo>
                    <a:pt x="0" y="59"/>
                    <a:pt x="2" y="37"/>
                    <a:pt x="9" y="0"/>
                  </a:cubicBezTo>
                </a:path>
              </a:pathLst>
            </a:custGeom>
            <a:solidFill>
              <a:srgbClr val="005D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771" name="Freeform 663"/>
            <p:cNvSpPr>
              <a:spLocks/>
            </p:cNvSpPr>
            <p:nvPr/>
          </p:nvSpPr>
          <p:spPr bwMode="auto">
            <a:xfrm>
              <a:off x="2066" y="921"/>
              <a:ext cx="1077" cy="902"/>
            </a:xfrm>
            <a:custGeom>
              <a:avLst/>
              <a:gdLst>
                <a:gd name="T0" fmla="*/ 1 w 480"/>
                <a:gd name="T1" fmla="*/ 36 h 402"/>
                <a:gd name="T2" fmla="*/ 22 w 480"/>
                <a:gd name="T3" fmla="*/ 130 h 402"/>
                <a:gd name="T4" fmla="*/ 40 w 480"/>
                <a:gd name="T5" fmla="*/ 235 h 402"/>
                <a:gd name="T6" fmla="*/ 19 w 480"/>
                <a:gd name="T7" fmla="*/ 402 h 402"/>
                <a:gd name="T8" fmla="*/ 36 w 480"/>
                <a:gd name="T9" fmla="*/ 353 h 402"/>
                <a:gd name="T10" fmla="*/ 61 w 480"/>
                <a:gd name="T11" fmla="*/ 300 h 402"/>
                <a:gd name="T12" fmla="*/ 103 w 480"/>
                <a:gd name="T13" fmla="*/ 258 h 402"/>
                <a:gd name="T14" fmla="*/ 137 w 480"/>
                <a:gd name="T15" fmla="*/ 210 h 402"/>
                <a:gd name="T16" fmla="*/ 241 w 480"/>
                <a:gd name="T17" fmla="*/ 121 h 402"/>
                <a:gd name="T18" fmla="*/ 304 w 480"/>
                <a:gd name="T19" fmla="*/ 89 h 402"/>
                <a:gd name="T20" fmla="*/ 387 w 480"/>
                <a:gd name="T21" fmla="*/ 63 h 402"/>
                <a:gd name="T22" fmla="*/ 480 w 480"/>
                <a:gd name="T23" fmla="*/ 41 h 402"/>
                <a:gd name="T24" fmla="*/ 407 w 480"/>
                <a:gd name="T25" fmla="*/ 47 h 402"/>
                <a:gd name="T26" fmla="*/ 330 w 480"/>
                <a:gd name="T27" fmla="*/ 68 h 402"/>
                <a:gd name="T28" fmla="*/ 250 w 480"/>
                <a:gd name="T29" fmla="*/ 98 h 402"/>
                <a:gd name="T30" fmla="*/ 166 w 480"/>
                <a:gd name="T31" fmla="*/ 151 h 402"/>
                <a:gd name="T32" fmla="*/ 95 w 480"/>
                <a:gd name="T33" fmla="*/ 180 h 402"/>
                <a:gd name="T34" fmla="*/ 55 w 480"/>
                <a:gd name="T35" fmla="*/ 144 h 402"/>
                <a:gd name="T36" fmla="*/ 32 w 480"/>
                <a:gd name="T37" fmla="*/ 85 h 402"/>
                <a:gd name="T38" fmla="*/ 17 w 480"/>
                <a:gd name="T39" fmla="*/ 35 h 402"/>
                <a:gd name="T40" fmla="*/ 60 w 480"/>
                <a:gd name="T41" fmla="*/ 11 h 402"/>
                <a:gd name="T42" fmla="*/ 1 w 480"/>
                <a:gd name="T43" fmla="*/ 36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0" h="402">
                  <a:moveTo>
                    <a:pt x="1" y="36"/>
                  </a:moveTo>
                  <a:cubicBezTo>
                    <a:pt x="1" y="72"/>
                    <a:pt x="15" y="97"/>
                    <a:pt x="22" y="130"/>
                  </a:cubicBezTo>
                  <a:cubicBezTo>
                    <a:pt x="29" y="165"/>
                    <a:pt x="42" y="199"/>
                    <a:pt x="40" y="235"/>
                  </a:cubicBezTo>
                  <a:cubicBezTo>
                    <a:pt x="37" y="291"/>
                    <a:pt x="23" y="347"/>
                    <a:pt x="19" y="402"/>
                  </a:cubicBezTo>
                  <a:cubicBezTo>
                    <a:pt x="24" y="382"/>
                    <a:pt x="32" y="366"/>
                    <a:pt x="36" y="353"/>
                  </a:cubicBezTo>
                  <a:cubicBezTo>
                    <a:pt x="42" y="334"/>
                    <a:pt x="50" y="317"/>
                    <a:pt x="61" y="300"/>
                  </a:cubicBezTo>
                  <a:cubicBezTo>
                    <a:pt x="72" y="284"/>
                    <a:pt x="90" y="274"/>
                    <a:pt x="103" y="258"/>
                  </a:cubicBezTo>
                  <a:cubicBezTo>
                    <a:pt x="115" y="243"/>
                    <a:pt x="126" y="227"/>
                    <a:pt x="137" y="210"/>
                  </a:cubicBezTo>
                  <a:cubicBezTo>
                    <a:pt x="161" y="174"/>
                    <a:pt x="200" y="140"/>
                    <a:pt x="241" y="121"/>
                  </a:cubicBezTo>
                  <a:cubicBezTo>
                    <a:pt x="264" y="110"/>
                    <a:pt x="279" y="96"/>
                    <a:pt x="304" y="89"/>
                  </a:cubicBezTo>
                  <a:cubicBezTo>
                    <a:pt x="331" y="80"/>
                    <a:pt x="358" y="69"/>
                    <a:pt x="387" y="63"/>
                  </a:cubicBezTo>
                  <a:cubicBezTo>
                    <a:pt x="414" y="57"/>
                    <a:pt x="452" y="42"/>
                    <a:pt x="480" y="41"/>
                  </a:cubicBezTo>
                  <a:cubicBezTo>
                    <a:pt x="464" y="30"/>
                    <a:pt x="425" y="44"/>
                    <a:pt x="407" y="47"/>
                  </a:cubicBezTo>
                  <a:cubicBezTo>
                    <a:pt x="380" y="50"/>
                    <a:pt x="355" y="60"/>
                    <a:pt x="330" y="68"/>
                  </a:cubicBezTo>
                  <a:cubicBezTo>
                    <a:pt x="303" y="76"/>
                    <a:pt x="275" y="86"/>
                    <a:pt x="250" y="98"/>
                  </a:cubicBezTo>
                  <a:cubicBezTo>
                    <a:pt x="221" y="114"/>
                    <a:pt x="194" y="133"/>
                    <a:pt x="166" y="151"/>
                  </a:cubicBezTo>
                  <a:cubicBezTo>
                    <a:pt x="145" y="166"/>
                    <a:pt x="123" y="189"/>
                    <a:pt x="95" y="180"/>
                  </a:cubicBezTo>
                  <a:cubicBezTo>
                    <a:pt x="75" y="174"/>
                    <a:pt x="63" y="162"/>
                    <a:pt x="55" y="144"/>
                  </a:cubicBezTo>
                  <a:cubicBezTo>
                    <a:pt x="46" y="125"/>
                    <a:pt x="40" y="104"/>
                    <a:pt x="32" y="85"/>
                  </a:cubicBezTo>
                  <a:cubicBezTo>
                    <a:pt x="25" y="68"/>
                    <a:pt x="21" y="52"/>
                    <a:pt x="17" y="35"/>
                  </a:cubicBezTo>
                  <a:cubicBezTo>
                    <a:pt x="16" y="19"/>
                    <a:pt x="32" y="6"/>
                    <a:pt x="60" y="11"/>
                  </a:cubicBezTo>
                  <a:cubicBezTo>
                    <a:pt x="33" y="0"/>
                    <a:pt x="0" y="7"/>
                    <a:pt x="1" y="36"/>
                  </a:cubicBezTo>
                </a:path>
              </a:pathLst>
            </a:custGeom>
            <a:solidFill>
              <a:srgbClr val="7699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772" name="Freeform 664"/>
            <p:cNvSpPr>
              <a:spLocks/>
            </p:cNvSpPr>
            <p:nvPr/>
          </p:nvSpPr>
          <p:spPr bwMode="auto">
            <a:xfrm>
              <a:off x="2090" y="1049"/>
              <a:ext cx="510" cy="533"/>
            </a:xfrm>
            <a:custGeom>
              <a:avLst/>
              <a:gdLst>
                <a:gd name="T0" fmla="*/ 0 w 227"/>
                <a:gd name="T1" fmla="*/ 0 h 238"/>
                <a:gd name="T2" fmla="*/ 19 w 227"/>
                <a:gd name="T3" fmla="*/ 73 h 238"/>
                <a:gd name="T4" fmla="*/ 39 w 227"/>
                <a:gd name="T5" fmla="*/ 142 h 238"/>
                <a:gd name="T6" fmla="*/ 35 w 227"/>
                <a:gd name="T7" fmla="*/ 227 h 238"/>
                <a:gd name="T8" fmla="*/ 42 w 227"/>
                <a:gd name="T9" fmla="*/ 230 h 238"/>
                <a:gd name="T10" fmla="*/ 49 w 227"/>
                <a:gd name="T11" fmla="*/ 215 h 238"/>
                <a:gd name="T12" fmla="*/ 70 w 227"/>
                <a:gd name="T13" fmla="*/ 186 h 238"/>
                <a:gd name="T14" fmla="*/ 103 w 227"/>
                <a:gd name="T15" fmla="*/ 158 h 238"/>
                <a:gd name="T16" fmla="*/ 127 w 227"/>
                <a:gd name="T17" fmla="*/ 130 h 238"/>
                <a:gd name="T18" fmla="*/ 187 w 227"/>
                <a:gd name="T19" fmla="*/ 81 h 238"/>
                <a:gd name="T20" fmla="*/ 227 w 227"/>
                <a:gd name="T21" fmla="*/ 57 h 238"/>
                <a:gd name="T22" fmla="*/ 96 w 227"/>
                <a:gd name="T23" fmla="*/ 144 h 238"/>
                <a:gd name="T24" fmla="*/ 61 w 227"/>
                <a:gd name="T25" fmla="*/ 147 h 238"/>
                <a:gd name="T26" fmla="*/ 41 w 227"/>
                <a:gd name="T27" fmla="*/ 122 h 238"/>
                <a:gd name="T28" fmla="*/ 29 w 227"/>
                <a:gd name="T29" fmla="*/ 90 h 238"/>
                <a:gd name="T30" fmla="*/ 8 w 227"/>
                <a:gd name="T31" fmla="*/ 2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7" h="238">
                  <a:moveTo>
                    <a:pt x="0" y="0"/>
                  </a:moveTo>
                  <a:cubicBezTo>
                    <a:pt x="2" y="25"/>
                    <a:pt x="13" y="48"/>
                    <a:pt x="19" y="73"/>
                  </a:cubicBezTo>
                  <a:cubicBezTo>
                    <a:pt x="24" y="96"/>
                    <a:pt x="34" y="119"/>
                    <a:pt x="39" y="142"/>
                  </a:cubicBezTo>
                  <a:cubicBezTo>
                    <a:pt x="43" y="170"/>
                    <a:pt x="42" y="200"/>
                    <a:pt x="35" y="227"/>
                  </a:cubicBezTo>
                  <a:cubicBezTo>
                    <a:pt x="33" y="236"/>
                    <a:pt x="37" y="238"/>
                    <a:pt x="42" y="230"/>
                  </a:cubicBezTo>
                  <a:cubicBezTo>
                    <a:pt x="45" y="226"/>
                    <a:pt x="47" y="220"/>
                    <a:pt x="49" y="215"/>
                  </a:cubicBezTo>
                  <a:cubicBezTo>
                    <a:pt x="53" y="202"/>
                    <a:pt x="58" y="194"/>
                    <a:pt x="70" y="186"/>
                  </a:cubicBezTo>
                  <a:cubicBezTo>
                    <a:pt x="81" y="179"/>
                    <a:pt x="94" y="169"/>
                    <a:pt x="103" y="158"/>
                  </a:cubicBezTo>
                  <a:cubicBezTo>
                    <a:pt x="111" y="148"/>
                    <a:pt x="116" y="139"/>
                    <a:pt x="127" y="130"/>
                  </a:cubicBezTo>
                  <a:cubicBezTo>
                    <a:pt x="146" y="113"/>
                    <a:pt x="165" y="95"/>
                    <a:pt x="187" y="81"/>
                  </a:cubicBezTo>
                  <a:cubicBezTo>
                    <a:pt x="193" y="77"/>
                    <a:pt x="221" y="60"/>
                    <a:pt x="227" y="57"/>
                  </a:cubicBezTo>
                  <a:cubicBezTo>
                    <a:pt x="183" y="70"/>
                    <a:pt x="134" y="120"/>
                    <a:pt x="96" y="144"/>
                  </a:cubicBezTo>
                  <a:cubicBezTo>
                    <a:pt x="85" y="151"/>
                    <a:pt x="72" y="155"/>
                    <a:pt x="61" y="147"/>
                  </a:cubicBezTo>
                  <a:cubicBezTo>
                    <a:pt x="50" y="139"/>
                    <a:pt x="45" y="134"/>
                    <a:pt x="41" y="122"/>
                  </a:cubicBezTo>
                  <a:cubicBezTo>
                    <a:pt x="37" y="110"/>
                    <a:pt x="36" y="101"/>
                    <a:pt x="29" y="90"/>
                  </a:cubicBezTo>
                  <a:cubicBezTo>
                    <a:pt x="18" y="72"/>
                    <a:pt x="17" y="46"/>
                    <a:pt x="8" y="28"/>
                  </a:cubicBezTo>
                </a:path>
              </a:pathLst>
            </a:custGeom>
            <a:solidFill>
              <a:srgbClr val="A0B2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773" name="Freeform 665"/>
            <p:cNvSpPr>
              <a:spLocks/>
            </p:cNvSpPr>
            <p:nvPr/>
          </p:nvSpPr>
          <p:spPr bwMode="auto">
            <a:xfrm>
              <a:off x="2651" y="1049"/>
              <a:ext cx="276" cy="96"/>
            </a:xfrm>
            <a:custGeom>
              <a:avLst/>
              <a:gdLst>
                <a:gd name="T0" fmla="*/ 0 w 123"/>
                <a:gd name="T1" fmla="*/ 43 h 43"/>
                <a:gd name="T2" fmla="*/ 123 w 123"/>
                <a:gd name="T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3" h="43">
                  <a:moveTo>
                    <a:pt x="0" y="43"/>
                  </a:moveTo>
                  <a:cubicBezTo>
                    <a:pt x="37" y="25"/>
                    <a:pt x="89" y="6"/>
                    <a:pt x="123" y="0"/>
                  </a:cubicBezTo>
                </a:path>
              </a:pathLst>
            </a:custGeom>
            <a:solidFill>
              <a:srgbClr val="A0B2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774" name="Freeform 666"/>
            <p:cNvSpPr>
              <a:spLocks/>
            </p:cNvSpPr>
            <p:nvPr/>
          </p:nvSpPr>
          <p:spPr bwMode="auto">
            <a:xfrm>
              <a:off x="2198" y="1378"/>
              <a:ext cx="106" cy="112"/>
            </a:xfrm>
            <a:custGeom>
              <a:avLst/>
              <a:gdLst>
                <a:gd name="T0" fmla="*/ 1 w 47"/>
                <a:gd name="T1" fmla="*/ 12 h 50"/>
                <a:gd name="T2" fmla="*/ 1 w 47"/>
                <a:gd name="T3" fmla="*/ 36 h 50"/>
                <a:gd name="T4" fmla="*/ 11 w 47"/>
                <a:gd name="T5" fmla="*/ 33 h 50"/>
                <a:gd name="T6" fmla="*/ 47 w 47"/>
                <a:gd name="T7" fmla="*/ 6 h 50"/>
                <a:gd name="T8" fmla="*/ 16 w 47"/>
                <a:gd name="T9" fmla="*/ 22 h 50"/>
                <a:gd name="T10" fmla="*/ 6 w 47"/>
                <a:gd name="T11" fmla="*/ 16 h 50"/>
                <a:gd name="T12" fmla="*/ 1 w 47"/>
                <a:gd name="T1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50">
                  <a:moveTo>
                    <a:pt x="1" y="12"/>
                  </a:moveTo>
                  <a:cubicBezTo>
                    <a:pt x="0" y="18"/>
                    <a:pt x="1" y="28"/>
                    <a:pt x="1" y="36"/>
                  </a:cubicBezTo>
                  <a:cubicBezTo>
                    <a:pt x="3" y="50"/>
                    <a:pt x="8" y="41"/>
                    <a:pt x="11" y="33"/>
                  </a:cubicBezTo>
                  <a:cubicBezTo>
                    <a:pt x="16" y="20"/>
                    <a:pt x="37" y="17"/>
                    <a:pt x="47" y="6"/>
                  </a:cubicBezTo>
                  <a:cubicBezTo>
                    <a:pt x="37" y="13"/>
                    <a:pt x="28" y="20"/>
                    <a:pt x="16" y="22"/>
                  </a:cubicBezTo>
                  <a:cubicBezTo>
                    <a:pt x="9" y="23"/>
                    <a:pt x="9" y="23"/>
                    <a:pt x="6" y="16"/>
                  </a:cubicBezTo>
                  <a:cubicBezTo>
                    <a:pt x="4" y="11"/>
                    <a:pt x="0" y="5"/>
                    <a:pt x="1" y="0"/>
                  </a:cubicBezTo>
                </a:path>
              </a:pathLst>
            </a:custGeom>
            <a:solidFill>
              <a:srgbClr val="C0CA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775" name="Freeform 667"/>
            <p:cNvSpPr>
              <a:spLocks/>
            </p:cNvSpPr>
            <p:nvPr/>
          </p:nvSpPr>
          <p:spPr bwMode="auto">
            <a:xfrm>
              <a:off x="2764" y="1078"/>
              <a:ext cx="71" cy="22"/>
            </a:xfrm>
            <a:custGeom>
              <a:avLst/>
              <a:gdLst>
                <a:gd name="T0" fmla="*/ 0 w 32"/>
                <a:gd name="T1" fmla="*/ 10 h 10"/>
                <a:gd name="T2" fmla="*/ 32 w 32"/>
                <a:gd name="T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" h="10">
                  <a:moveTo>
                    <a:pt x="0" y="10"/>
                  </a:moveTo>
                  <a:cubicBezTo>
                    <a:pt x="7" y="3"/>
                    <a:pt x="22" y="0"/>
                    <a:pt x="32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776" name="Freeform 668"/>
            <p:cNvSpPr>
              <a:spLocks/>
            </p:cNvSpPr>
            <p:nvPr/>
          </p:nvSpPr>
          <p:spPr bwMode="auto">
            <a:xfrm>
              <a:off x="2443" y="1235"/>
              <a:ext cx="56" cy="40"/>
            </a:xfrm>
            <a:custGeom>
              <a:avLst/>
              <a:gdLst>
                <a:gd name="T0" fmla="*/ 0 w 25"/>
                <a:gd name="T1" fmla="*/ 18 h 18"/>
                <a:gd name="T2" fmla="*/ 25 w 25"/>
                <a:gd name="T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" h="18">
                  <a:moveTo>
                    <a:pt x="0" y="18"/>
                  </a:moveTo>
                  <a:cubicBezTo>
                    <a:pt x="6" y="10"/>
                    <a:pt x="16" y="5"/>
                    <a:pt x="2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777" name="Freeform 669"/>
            <p:cNvSpPr>
              <a:spLocks/>
            </p:cNvSpPr>
            <p:nvPr/>
          </p:nvSpPr>
          <p:spPr bwMode="auto">
            <a:xfrm>
              <a:off x="2420" y="1282"/>
              <a:ext cx="14" cy="16"/>
            </a:xfrm>
            <a:custGeom>
              <a:avLst/>
              <a:gdLst>
                <a:gd name="T0" fmla="*/ 3 w 6"/>
                <a:gd name="T1" fmla="*/ 0 h 7"/>
                <a:gd name="T2" fmla="*/ 0 w 6"/>
                <a:gd name="T3" fmla="*/ 7 h 7"/>
                <a:gd name="T4" fmla="*/ 6 w 6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7">
                  <a:moveTo>
                    <a:pt x="3" y="0"/>
                  </a:moveTo>
                  <a:cubicBezTo>
                    <a:pt x="1" y="2"/>
                    <a:pt x="0" y="4"/>
                    <a:pt x="0" y="7"/>
                  </a:cubicBezTo>
                  <a:cubicBezTo>
                    <a:pt x="3" y="5"/>
                    <a:pt x="5" y="3"/>
                    <a:pt x="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778" name="Freeform 670"/>
            <p:cNvSpPr>
              <a:spLocks/>
            </p:cNvSpPr>
            <p:nvPr/>
          </p:nvSpPr>
          <p:spPr bwMode="auto">
            <a:xfrm>
              <a:off x="2743" y="1102"/>
              <a:ext cx="12" cy="9"/>
            </a:xfrm>
            <a:custGeom>
              <a:avLst/>
              <a:gdLst>
                <a:gd name="T0" fmla="*/ 5 w 5"/>
                <a:gd name="T1" fmla="*/ 0 h 4"/>
                <a:gd name="T2" fmla="*/ 0 w 5"/>
                <a:gd name="T3" fmla="*/ 4 h 4"/>
                <a:gd name="T4" fmla="*/ 4 w 5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3" y="0"/>
                    <a:pt x="1" y="2"/>
                    <a:pt x="0" y="4"/>
                  </a:cubicBezTo>
                  <a:cubicBezTo>
                    <a:pt x="1" y="4"/>
                    <a:pt x="3" y="3"/>
                    <a:pt x="4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779" name="Freeform 671"/>
            <p:cNvSpPr>
              <a:spLocks/>
            </p:cNvSpPr>
            <p:nvPr/>
          </p:nvSpPr>
          <p:spPr bwMode="auto">
            <a:xfrm>
              <a:off x="2207" y="1425"/>
              <a:ext cx="14" cy="27"/>
            </a:xfrm>
            <a:custGeom>
              <a:avLst/>
              <a:gdLst>
                <a:gd name="T0" fmla="*/ 3 w 6"/>
                <a:gd name="T1" fmla="*/ 1 h 12"/>
                <a:gd name="T2" fmla="*/ 6 w 6"/>
                <a:gd name="T3" fmla="*/ 7 h 12"/>
                <a:gd name="T4" fmla="*/ 1 w 6"/>
                <a:gd name="T5" fmla="*/ 12 h 12"/>
                <a:gd name="T6" fmla="*/ 1 w 6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2">
                  <a:moveTo>
                    <a:pt x="3" y="1"/>
                  </a:moveTo>
                  <a:cubicBezTo>
                    <a:pt x="3" y="4"/>
                    <a:pt x="3" y="5"/>
                    <a:pt x="6" y="7"/>
                  </a:cubicBezTo>
                  <a:cubicBezTo>
                    <a:pt x="5" y="9"/>
                    <a:pt x="3" y="11"/>
                    <a:pt x="1" y="12"/>
                  </a:cubicBezTo>
                  <a:cubicBezTo>
                    <a:pt x="0" y="8"/>
                    <a:pt x="0" y="4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780" name="Freeform 672"/>
            <p:cNvSpPr>
              <a:spLocks/>
            </p:cNvSpPr>
            <p:nvPr/>
          </p:nvSpPr>
          <p:spPr bwMode="auto">
            <a:xfrm>
              <a:off x="2232" y="1434"/>
              <a:ext cx="11" cy="5"/>
            </a:xfrm>
            <a:custGeom>
              <a:avLst/>
              <a:gdLst>
                <a:gd name="T0" fmla="*/ 0 w 5"/>
                <a:gd name="T1" fmla="*/ 2 h 2"/>
                <a:gd name="T2" fmla="*/ 5 w 5"/>
                <a:gd name="T3" fmla="*/ 0 h 2"/>
                <a:gd name="T4" fmla="*/ 3 w 5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0" y="2"/>
                  </a:moveTo>
                  <a:cubicBezTo>
                    <a:pt x="1" y="0"/>
                    <a:pt x="3" y="0"/>
                    <a:pt x="5" y="0"/>
                  </a:cubicBezTo>
                  <a:cubicBezTo>
                    <a:pt x="4" y="1"/>
                    <a:pt x="3" y="0"/>
                    <a:pt x="3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781" name="Freeform 673"/>
            <p:cNvSpPr>
              <a:spLocks/>
            </p:cNvSpPr>
            <p:nvPr/>
          </p:nvSpPr>
          <p:spPr bwMode="auto">
            <a:xfrm>
              <a:off x="2088" y="3261"/>
              <a:ext cx="305" cy="635"/>
            </a:xfrm>
            <a:custGeom>
              <a:avLst/>
              <a:gdLst>
                <a:gd name="T0" fmla="*/ 36 w 136"/>
                <a:gd name="T1" fmla="*/ 37 h 283"/>
                <a:gd name="T2" fmla="*/ 54 w 136"/>
                <a:gd name="T3" fmla="*/ 48 h 283"/>
                <a:gd name="T4" fmla="*/ 73 w 136"/>
                <a:gd name="T5" fmla="*/ 54 h 283"/>
                <a:gd name="T6" fmla="*/ 97 w 136"/>
                <a:gd name="T7" fmla="*/ 85 h 283"/>
                <a:gd name="T8" fmla="*/ 129 w 136"/>
                <a:gd name="T9" fmla="*/ 108 h 283"/>
                <a:gd name="T10" fmla="*/ 134 w 136"/>
                <a:gd name="T11" fmla="*/ 179 h 283"/>
                <a:gd name="T12" fmla="*/ 133 w 136"/>
                <a:gd name="T13" fmla="*/ 253 h 283"/>
                <a:gd name="T14" fmla="*/ 46 w 136"/>
                <a:gd name="T15" fmla="*/ 270 h 283"/>
                <a:gd name="T16" fmla="*/ 83 w 136"/>
                <a:gd name="T17" fmla="*/ 257 h 283"/>
                <a:gd name="T18" fmla="*/ 104 w 136"/>
                <a:gd name="T19" fmla="*/ 225 h 283"/>
                <a:gd name="T20" fmla="*/ 92 w 136"/>
                <a:gd name="T21" fmla="*/ 142 h 283"/>
                <a:gd name="T22" fmla="*/ 67 w 136"/>
                <a:gd name="T23" fmla="*/ 94 h 283"/>
                <a:gd name="T24" fmla="*/ 42 w 136"/>
                <a:gd name="T25" fmla="*/ 73 h 283"/>
                <a:gd name="T26" fmla="*/ 24 w 136"/>
                <a:gd name="T27" fmla="*/ 58 h 283"/>
                <a:gd name="T28" fmla="*/ 13 w 136"/>
                <a:gd name="T29" fmla="*/ 96 h 283"/>
                <a:gd name="T30" fmla="*/ 2 w 136"/>
                <a:gd name="T31" fmla="*/ 19 h 283"/>
                <a:gd name="T32" fmla="*/ 18 w 136"/>
                <a:gd name="T33" fmla="*/ 21 h 283"/>
                <a:gd name="T34" fmla="*/ 38 w 136"/>
                <a:gd name="T35" fmla="*/ 37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6" h="283">
                  <a:moveTo>
                    <a:pt x="36" y="37"/>
                  </a:moveTo>
                  <a:cubicBezTo>
                    <a:pt x="42" y="39"/>
                    <a:pt x="48" y="45"/>
                    <a:pt x="54" y="48"/>
                  </a:cubicBezTo>
                  <a:cubicBezTo>
                    <a:pt x="60" y="51"/>
                    <a:pt x="66" y="52"/>
                    <a:pt x="73" y="54"/>
                  </a:cubicBezTo>
                  <a:cubicBezTo>
                    <a:pt x="90" y="59"/>
                    <a:pt x="88" y="71"/>
                    <a:pt x="97" y="85"/>
                  </a:cubicBezTo>
                  <a:cubicBezTo>
                    <a:pt x="104" y="96"/>
                    <a:pt x="126" y="95"/>
                    <a:pt x="129" y="108"/>
                  </a:cubicBezTo>
                  <a:cubicBezTo>
                    <a:pt x="131" y="116"/>
                    <a:pt x="132" y="149"/>
                    <a:pt x="134" y="179"/>
                  </a:cubicBezTo>
                  <a:cubicBezTo>
                    <a:pt x="135" y="211"/>
                    <a:pt x="136" y="240"/>
                    <a:pt x="133" y="253"/>
                  </a:cubicBezTo>
                  <a:cubicBezTo>
                    <a:pt x="127" y="283"/>
                    <a:pt x="67" y="272"/>
                    <a:pt x="46" y="270"/>
                  </a:cubicBezTo>
                  <a:cubicBezTo>
                    <a:pt x="53" y="275"/>
                    <a:pt x="75" y="261"/>
                    <a:pt x="83" y="257"/>
                  </a:cubicBezTo>
                  <a:cubicBezTo>
                    <a:pt x="96" y="250"/>
                    <a:pt x="103" y="239"/>
                    <a:pt x="104" y="225"/>
                  </a:cubicBezTo>
                  <a:cubicBezTo>
                    <a:pt x="105" y="196"/>
                    <a:pt x="97" y="169"/>
                    <a:pt x="92" y="142"/>
                  </a:cubicBezTo>
                  <a:cubicBezTo>
                    <a:pt x="88" y="121"/>
                    <a:pt x="83" y="107"/>
                    <a:pt x="67" y="94"/>
                  </a:cubicBezTo>
                  <a:cubicBezTo>
                    <a:pt x="58" y="87"/>
                    <a:pt x="49" y="81"/>
                    <a:pt x="42" y="73"/>
                  </a:cubicBezTo>
                  <a:cubicBezTo>
                    <a:pt x="38" y="69"/>
                    <a:pt x="30" y="56"/>
                    <a:pt x="24" y="58"/>
                  </a:cubicBezTo>
                  <a:cubicBezTo>
                    <a:pt x="13" y="61"/>
                    <a:pt x="15" y="88"/>
                    <a:pt x="13" y="96"/>
                  </a:cubicBezTo>
                  <a:cubicBezTo>
                    <a:pt x="13" y="69"/>
                    <a:pt x="5" y="45"/>
                    <a:pt x="2" y="19"/>
                  </a:cubicBezTo>
                  <a:cubicBezTo>
                    <a:pt x="0" y="0"/>
                    <a:pt x="10" y="10"/>
                    <a:pt x="18" y="21"/>
                  </a:cubicBezTo>
                  <a:cubicBezTo>
                    <a:pt x="24" y="29"/>
                    <a:pt x="30" y="31"/>
                    <a:pt x="38" y="37"/>
                  </a:cubicBezTo>
                </a:path>
              </a:pathLst>
            </a:custGeom>
            <a:solidFill>
              <a:srgbClr val="297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782" name="Freeform 674"/>
            <p:cNvSpPr>
              <a:spLocks/>
            </p:cNvSpPr>
            <p:nvPr/>
          </p:nvSpPr>
          <p:spPr bwMode="auto">
            <a:xfrm>
              <a:off x="2095" y="3362"/>
              <a:ext cx="128" cy="471"/>
            </a:xfrm>
            <a:custGeom>
              <a:avLst/>
              <a:gdLst>
                <a:gd name="T0" fmla="*/ 2 w 57"/>
                <a:gd name="T1" fmla="*/ 0 h 210"/>
                <a:gd name="T2" fmla="*/ 5 w 57"/>
                <a:gd name="T3" fmla="*/ 39 h 210"/>
                <a:gd name="T4" fmla="*/ 9 w 57"/>
                <a:gd name="T5" fmla="*/ 98 h 210"/>
                <a:gd name="T6" fmla="*/ 15 w 57"/>
                <a:gd name="T7" fmla="*/ 164 h 210"/>
                <a:gd name="T8" fmla="*/ 18 w 57"/>
                <a:gd name="T9" fmla="*/ 210 h 210"/>
                <a:gd name="T10" fmla="*/ 15 w 57"/>
                <a:gd name="T11" fmla="*/ 89 h 210"/>
                <a:gd name="T12" fmla="*/ 57 w 57"/>
                <a:gd name="T13" fmla="*/ 27 h 210"/>
                <a:gd name="T14" fmla="*/ 15 w 57"/>
                <a:gd name="T15" fmla="*/ 1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210">
                  <a:moveTo>
                    <a:pt x="2" y="0"/>
                  </a:moveTo>
                  <a:cubicBezTo>
                    <a:pt x="0" y="13"/>
                    <a:pt x="4" y="27"/>
                    <a:pt x="5" y="39"/>
                  </a:cubicBezTo>
                  <a:cubicBezTo>
                    <a:pt x="6" y="59"/>
                    <a:pt x="7" y="78"/>
                    <a:pt x="9" y="98"/>
                  </a:cubicBezTo>
                  <a:cubicBezTo>
                    <a:pt x="11" y="120"/>
                    <a:pt x="14" y="142"/>
                    <a:pt x="15" y="164"/>
                  </a:cubicBezTo>
                  <a:cubicBezTo>
                    <a:pt x="15" y="179"/>
                    <a:pt x="13" y="196"/>
                    <a:pt x="18" y="210"/>
                  </a:cubicBezTo>
                  <a:cubicBezTo>
                    <a:pt x="16" y="170"/>
                    <a:pt x="13" y="129"/>
                    <a:pt x="15" y="89"/>
                  </a:cubicBezTo>
                  <a:cubicBezTo>
                    <a:pt x="16" y="56"/>
                    <a:pt x="19" y="29"/>
                    <a:pt x="57" y="27"/>
                  </a:cubicBezTo>
                  <a:cubicBezTo>
                    <a:pt x="46" y="14"/>
                    <a:pt x="26" y="12"/>
                    <a:pt x="15" y="1"/>
                  </a:cubicBezTo>
                </a:path>
              </a:pathLst>
            </a:custGeom>
            <a:solidFill>
              <a:srgbClr val="297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783" name="Freeform 675"/>
            <p:cNvSpPr>
              <a:spLocks/>
            </p:cNvSpPr>
            <p:nvPr/>
          </p:nvSpPr>
          <p:spPr bwMode="auto">
            <a:xfrm>
              <a:off x="2279" y="3391"/>
              <a:ext cx="110" cy="480"/>
            </a:xfrm>
            <a:custGeom>
              <a:avLst/>
              <a:gdLst>
                <a:gd name="T0" fmla="*/ 45 w 49"/>
                <a:gd name="T1" fmla="*/ 52 h 214"/>
                <a:gd name="T2" fmla="*/ 46 w 49"/>
                <a:gd name="T3" fmla="*/ 197 h 214"/>
                <a:gd name="T4" fmla="*/ 5 w 49"/>
                <a:gd name="T5" fmla="*/ 211 h 214"/>
                <a:gd name="T6" fmla="*/ 4 w 49"/>
                <a:gd name="T7" fmla="*/ 211 h 214"/>
                <a:gd name="T8" fmla="*/ 36 w 49"/>
                <a:gd name="T9" fmla="*/ 186 h 214"/>
                <a:gd name="T10" fmla="*/ 30 w 49"/>
                <a:gd name="T11" fmla="*/ 136 h 214"/>
                <a:gd name="T12" fmla="*/ 19 w 49"/>
                <a:gd name="T13" fmla="*/ 39 h 214"/>
                <a:gd name="T14" fmla="*/ 0 w 49"/>
                <a:gd name="T15" fmla="*/ 0 h 214"/>
                <a:gd name="T16" fmla="*/ 7 w 49"/>
                <a:gd name="T17" fmla="*/ 0 h 214"/>
                <a:gd name="T18" fmla="*/ 27 w 49"/>
                <a:gd name="T19" fmla="*/ 29 h 214"/>
                <a:gd name="T20" fmla="*/ 46 w 49"/>
                <a:gd name="T21" fmla="*/ 56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" h="214">
                  <a:moveTo>
                    <a:pt x="45" y="52"/>
                  </a:moveTo>
                  <a:cubicBezTo>
                    <a:pt x="47" y="81"/>
                    <a:pt x="49" y="184"/>
                    <a:pt x="46" y="197"/>
                  </a:cubicBezTo>
                  <a:cubicBezTo>
                    <a:pt x="43" y="210"/>
                    <a:pt x="16" y="214"/>
                    <a:pt x="5" y="211"/>
                  </a:cubicBezTo>
                  <a:cubicBezTo>
                    <a:pt x="5" y="211"/>
                    <a:pt x="2" y="211"/>
                    <a:pt x="4" y="211"/>
                  </a:cubicBezTo>
                  <a:cubicBezTo>
                    <a:pt x="19" y="212"/>
                    <a:pt x="36" y="203"/>
                    <a:pt x="36" y="186"/>
                  </a:cubicBezTo>
                  <a:cubicBezTo>
                    <a:pt x="35" y="170"/>
                    <a:pt x="31" y="153"/>
                    <a:pt x="30" y="136"/>
                  </a:cubicBezTo>
                  <a:cubicBezTo>
                    <a:pt x="27" y="103"/>
                    <a:pt x="40" y="67"/>
                    <a:pt x="19" y="39"/>
                  </a:cubicBezTo>
                  <a:cubicBezTo>
                    <a:pt x="9" y="26"/>
                    <a:pt x="5" y="15"/>
                    <a:pt x="0" y="0"/>
                  </a:cubicBezTo>
                  <a:cubicBezTo>
                    <a:pt x="2" y="0"/>
                    <a:pt x="5" y="0"/>
                    <a:pt x="7" y="0"/>
                  </a:cubicBezTo>
                  <a:cubicBezTo>
                    <a:pt x="5" y="9"/>
                    <a:pt x="20" y="24"/>
                    <a:pt x="27" y="29"/>
                  </a:cubicBezTo>
                  <a:cubicBezTo>
                    <a:pt x="38" y="37"/>
                    <a:pt x="42" y="41"/>
                    <a:pt x="46" y="56"/>
                  </a:cubicBezTo>
                </a:path>
              </a:pathLst>
            </a:custGeom>
            <a:solidFill>
              <a:srgbClr val="005D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784" name="Freeform 676"/>
            <p:cNvSpPr>
              <a:spLocks/>
            </p:cNvSpPr>
            <p:nvPr/>
          </p:nvSpPr>
          <p:spPr bwMode="auto">
            <a:xfrm>
              <a:off x="2149" y="3321"/>
              <a:ext cx="177" cy="130"/>
            </a:xfrm>
            <a:custGeom>
              <a:avLst/>
              <a:gdLst>
                <a:gd name="T0" fmla="*/ 9 w 79"/>
                <a:gd name="T1" fmla="*/ 5 h 58"/>
                <a:gd name="T2" fmla="*/ 27 w 79"/>
                <a:gd name="T3" fmla="*/ 13 h 58"/>
                <a:gd name="T4" fmla="*/ 47 w 79"/>
                <a:gd name="T5" fmla="*/ 24 h 58"/>
                <a:gd name="T6" fmla="*/ 66 w 79"/>
                <a:gd name="T7" fmla="*/ 25 h 58"/>
                <a:gd name="T8" fmla="*/ 79 w 79"/>
                <a:gd name="T9" fmla="*/ 58 h 58"/>
                <a:gd name="T10" fmla="*/ 58 w 79"/>
                <a:gd name="T11" fmla="*/ 40 h 58"/>
                <a:gd name="T12" fmla="*/ 38 w 79"/>
                <a:gd name="T13" fmla="*/ 32 h 58"/>
                <a:gd name="T14" fmla="*/ 0 w 79"/>
                <a:gd name="T1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" h="58">
                  <a:moveTo>
                    <a:pt x="9" y="5"/>
                  </a:moveTo>
                  <a:cubicBezTo>
                    <a:pt x="14" y="9"/>
                    <a:pt x="21" y="10"/>
                    <a:pt x="27" y="13"/>
                  </a:cubicBezTo>
                  <a:cubicBezTo>
                    <a:pt x="34" y="16"/>
                    <a:pt x="40" y="22"/>
                    <a:pt x="47" y="24"/>
                  </a:cubicBezTo>
                  <a:cubicBezTo>
                    <a:pt x="53" y="25"/>
                    <a:pt x="60" y="24"/>
                    <a:pt x="66" y="25"/>
                  </a:cubicBezTo>
                  <a:cubicBezTo>
                    <a:pt x="68" y="35"/>
                    <a:pt x="74" y="49"/>
                    <a:pt x="79" y="58"/>
                  </a:cubicBezTo>
                  <a:cubicBezTo>
                    <a:pt x="73" y="53"/>
                    <a:pt x="63" y="46"/>
                    <a:pt x="58" y="40"/>
                  </a:cubicBezTo>
                  <a:cubicBezTo>
                    <a:pt x="50" y="33"/>
                    <a:pt x="48" y="35"/>
                    <a:pt x="38" y="32"/>
                  </a:cubicBezTo>
                  <a:cubicBezTo>
                    <a:pt x="22" y="29"/>
                    <a:pt x="12" y="10"/>
                    <a:pt x="0" y="0"/>
                  </a:cubicBezTo>
                </a:path>
              </a:pathLst>
            </a:custGeom>
            <a:solidFill>
              <a:srgbClr val="005D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785" name="Freeform 677"/>
            <p:cNvSpPr>
              <a:spLocks/>
            </p:cNvSpPr>
            <p:nvPr/>
          </p:nvSpPr>
          <p:spPr bwMode="auto">
            <a:xfrm>
              <a:off x="2102" y="3285"/>
              <a:ext cx="89" cy="146"/>
            </a:xfrm>
            <a:custGeom>
              <a:avLst/>
              <a:gdLst>
                <a:gd name="T0" fmla="*/ 2 w 40"/>
                <a:gd name="T1" fmla="*/ 4 h 65"/>
                <a:gd name="T2" fmla="*/ 11 w 40"/>
                <a:gd name="T3" fmla="*/ 65 h 65"/>
                <a:gd name="T4" fmla="*/ 13 w 40"/>
                <a:gd name="T5" fmla="*/ 31 h 65"/>
                <a:gd name="T6" fmla="*/ 40 w 40"/>
                <a:gd name="T7" fmla="*/ 29 h 65"/>
                <a:gd name="T8" fmla="*/ 0 w 40"/>
                <a:gd name="T9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65">
                  <a:moveTo>
                    <a:pt x="2" y="4"/>
                  </a:moveTo>
                  <a:cubicBezTo>
                    <a:pt x="3" y="23"/>
                    <a:pt x="3" y="47"/>
                    <a:pt x="11" y="65"/>
                  </a:cubicBezTo>
                  <a:cubicBezTo>
                    <a:pt x="12" y="56"/>
                    <a:pt x="5" y="39"/>
                    <a:pt x="13" y="31"/>
                  </a:cubicBezTo>
                  <a:cubicBezTo>
                    <a:pt x="20" y="23"/>
                    <a:pt x="31" y="30"/>
                    <a:pt x="40" y="29"/>
                  </a:cubicBezTo>
                  <a:cubicBezTo>
                    <a:pt x="29" y="24"/>
                    <a:pt x="13" y="0"/>
                    <a:pt x="0" y="1"/>
                  </a:cubicBezTo>
                </a:path>
              </a:pathLst>
            </a:custGeom>
            <a:solidFill>
              <a:srgbClr val="005D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786" name="Freeform 678"/>
            <p:cNvSpPr>
              <a:spLocks/>
            </p:cNvSpPr>
            <p:nvPr/>
          </p:nvSpPr>
          <p:spPr bwMode="auto">
            <a:xfrm>
              <a:off x="2146" y="3483"/>
              <a:ext cx="115" cy="379"/>
            </a:xfrm>
            <a:custGeom>
              <a:avLst/>
              <a:gdLst>
                <a:gd name="T0" fmla="*/ 21 w 51"/>
                <a:gd name="T1" fmla="*/ 1 h 169"/>
                <a:gd name="T2" fmla="*/ 2 w 51"/>
                <a:gd name="T3" fmla="*/ 32 h 169"/>
                <a:gd name="T4" fmla="*/ 0 w 51"/>
                <a:gd name="T5" fmla="*/ 93 h 169"/>
                <a:gd name="T6" fmla="*/ 3 w 51"/>
                <a:gd name="T7" fmla="*/ 137 h 169"/>
                <a:gd name="T8" fmla="*/ 6 w 51"/>
                <a:gd name="T9" fmla="*/ 157 h 169"/>
                <a:gd name="T10" fmla="*/ 21 w 51"/>
                <a:gd name="T11" fmla="*/ 158 h 169"/>
                <a:gd name="T12" fmla="*/ 12 w 51"/>
                <a:gd name="T13" fmla="*/ 105 h 169"/>
                <a:gd name="T14" fmla="*/ 25 w 51"/>
                <a:gd name="T15" fmla="*/ 52 h 169"/>
                <a:gd name="T16" fmla="*/ 42 w 51"/>
                <a:gd name="T17" fmla="*/ 59 h 169"/>
                <a:gd name="T18" fmla="*/ 49 w 51"/>
                <a:gd name="T19" fmla="*/ 41 h 169"/>
                <a:gd name="T20" fmla="*/ 44 w 51"/>
                <a:gd name="T21" fmla="*/ 16 h 169"/>
                <a:gd name="T22" fmla="*/ 27 w 51"/>
                <a:gd name="T23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" h="169">
                  <a:moveTo>
                    <a:pt x="21" y="1"/>
                  </a:moveTo>
                  <a:cubicBezTo>
                    <a:pt x="1" y="1"/>
                    <a:pt x="3" y="14"/>
                    <a:pt x="2" y="32"/>
                  </a:cubicBezTo>
                  <a:cubicBezTo>
                    <a:pt x="1" y="52"/>
                    <a:pt x="0" y="73"/>
                    <a:pt x="0" y="93"/>
                  </a:cubicBezTo>
                  <a:cubicBezTo>
                    <a:pt x="0" y="108"/>
                    <a:pt x="2" y="123"/>
                    <a:pt x="3" y="137"/>
                  </a:cubicBezTo>
                  <a:cubicBezTo>
                    <a:pt x="3" y="143"/>
                    <a:pt x="3" y="152"/>
                    <a:pt x="6" y="157"/>
                  </a:cubicBezTo>
                  <a:cubicBezTo>
                    <a:pt x="10" y="165"/>
                    <a:pt x="13" y="161"/>
                    <a:pt x="21" y="158"/>
                  </a:cubicBezTo>
                  <a:cubicBezTo>
                    <a:pt x="11" y="169"/>
                    <a:pt x="12" y="111"/>
                    <a:pt x="12" y="105"/>
                  </a:cubicBezTo>
                  <a:cubicBezTo>
                    <a:pt x="12" y="92"/>
                    <a:pt x="10" y="59"/>
                    <a:pt x="25" y="52"/>
                  </a:cubicBezTo>
                  <a:cubicBezTo>
                    <a:pt x="34" y="48"/>
                    <a:pt x="35" y="58"/>
                    <a:pt x="42" y="59"/>
                  </a:cubicBezTo>
                  <a:cubicBezTo>
                    <a:pt x="51" y="61"/>
                    <a:pt x="49" y="48"/>
                    <a:pt x="49" y="41"/>
                  </a:cubicBezTo>
                  <a:cubicBezTo>
                    <a:pt x="48" y="33"/>
                    <a:pt x="47" y="22"/>
                    <a:pt x="44" y="16"/>
                  </a:cubicBezTo>
                  <a:cubicBezTo>
                    <a:pt x="40" y="9"/>
                    <a:pt x="31" y="7"/>
                    <a:pt x="27" y="0"/>
                  </a:cubicBezTo>
                </a:path>
              </a:pathLst>
            </a:custGeom>
            <a:solidFill>
              <a:srgbClr val="7699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787" name="Freeform 679"/>
            <p:cNvSpPr>
              <a:spLocks/>
            </p:cNvSpPr>
            <p:nvPr/>
          </p:nvSpPr>
          <p:spPr bwMode="auto">
            <a:xfrm>
              <a:off x="2155" y="3514"/>
              <a:ext cx="57" cy="130"/>
            </a:xfrm>
            <a:custGeom>
              <a:avLst/>
              <a:gdLst>
                <a:gd name="T0" fmla="*/ 11 w 25"/>
                <a:gd name="T1" fmla="*/ 3 h 58"/>
                <a:gd name="T2" fmla="*/ 5 w 25"/>
                <a:gd name="T3" fmla="*/ 58 h 58"/>
                <a:gd name="T4" fmla="*/ 25 w 25"/>
                <a:gd name="T5" fmla="*/ 13 h 58"/>
                <a:gd name="T6" fmla="*/ 20 w 25"/>
                <a:gd name="T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58">
                  <a:moveTo>
                    <a:pt x="11" y="3"/>
                  </a:moveTo>
                  <a:cubicBezTo>
                    <a:pt x="2" y="12"/>
                    <a:pt x="0" y="47"/>
                    <a:pt x="5" y="58"/>
                  </a:cubicBezTo>
                  <a:cubicBezTo>
                    <a:pt x="9" y="44"/>
                    <a:pt x="3" y="15"/>
                    <a:pt x="25" y="13"/>
                  </a:cubicBezTo>
                  <a:cubicBezTo>
                    <a:pt x="25" y="8"/>
                    <a:pt x="22" y="4"/>
                    <a:pt x="20" y="0"/>
                  </a:cubicBezTo>
                </a:path>
              </a:pathLst>
            </a:custGeom>
            <a:solidFill>
              <a:srgbClr val="A0B2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788" name="Freeform 680"/>
            <p:cNvSpPr>
              <a:spLocks/>
            </p:cNvSpPr>
            <p:nvPr/>
          </p:nvSpPr>
          <p:spPr bwMode="auto">
            <a:xfrm>
              <a:off x="2169" y="3528"/>
              <a:ext cx="34" cy="38"/>
            </a:xfrm>
            <a:custGeom>
              <a:avLst/>
              <a:gdLst>
                <a:gd name="T0" fmla="*/ 8 w 15"/>
                <a:gd name="T1" fmla="*/ 1 h 17"/>
                <a:gd name="T2" fmla="*/ 0 w 15"/>
                <a:gd name="T3" fmla="*/ 17 h 17"/>
                <a:gd name="T4" fmla="*/ 15 w 15"/>
                <a:gd name="T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7">
                  <a:moveTo>
                    <a:pt x="8" y="1"/>
                  </a:moveTo>
                  <a:cubicBezTo>
                    <a:pt x="3" y="5"/>
                    <a:pt x="0" y="11"/>
                    <a:pt x="0" y="17"/>
                  </a:cubicBezTo>
                  <a:cubicBezTo>
                    <a:pt x="6" y="13"/>
                    <a:pt x="7" y="4"/>
                    <a:pt x="15" y="0"/>
                  </a:cubicBezTo>
                </a:path>
              </a:pathLst>
            </a:custGeom>
            <a:solidFill>
              <a:srgbClr val="C0CA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789" name="Freeform 681"/>
            <p:cNvSpPr>
              <a:spLocks/>
            </p:cNvSpPr>
            <p:nvPr/>
          </p:nvSpPr>
          <p:spPr bwMode="auto">
            <a:xfrm>
              <a:off x="3365" y="2114"/>
              <a:ext cx="307" cy="117"/>
            </a:xfrm>
            <a:custGeom>
              <a:avLst/>
              <a:gdLst>
                <a:gd name="T0" fmla="*/ 4 w 137"/>
                <a:gd name="T1" fmla="*/ 9 h 52"/>
                <a:gd name="T2" fmla="*/ 24 w 137"/>
                <a:gd name="T3" fmla="*/ 25 h 52"/>
                <a:gd name="T4" fmla="*/ 43 w 137"/>
                <a:gd name="T5" fmla="*/ 37 h 52"/>
                <a:gd name="T6" fmla="*/ 51 w 137"/>
                <a:gd name="T7" fmla="*/ 43 h 52"/>
                <a:gd name="T8" fmla="*/ 63 w 137"/>
                <a:gd name="T9" fmla="*/ 45 h 52"/>
                <a:gd name="T10" fmla="*/ 87 w 137"/>
                <a:gd name="T11" fmla="*/ 47 h 52"/>
                <a:gd name="T12" fmla="*/ 115 w 137"/>
                <a:gd name="T13" fmla="*/ 48 h 52"/>
                <a:gd name="T14" fmla="*/ 137 w 137"/>
                <a:gd name="T15" fmla="*/ 46 h 52"/>
                <a:gd name="T16" fmla="*/ 127 w 137"/>
                <a:gd name="T17" fmla="*/ 44 h 52"/>
                <a:gd name="T18" fmla="*/ 111 w 137"/>
                <a:gd name="T19" fmla="*/ 39 h 52"/>
                <a:gd name="T20" fmla="*/ 74 w 137"/>
                <a:gd name="T21" fmla="*/ 36 h 52"/>
                <a:gd name="T22" fmla="*/ 48 w 137"/>
                <a:gd name="T23" fmla="*/ 25 h 52"/>
                <a:gd name="T24" fmla="*/ 46 w 137"/>
                <a:gd name="T25" fmla="*/ 14 h 52"/>
                <a:gd name="T26" fmla="*/ 54 w 137"/>
                <a:gd name="T27" fmla="*/ 8 h 52"/>
                <a:gd name="T28" fmla="*/ 24 w 137"/>
                <a:gd name="T29" fmla="*/ 5 h 52"/>
                <a:gd name="T30" fmla="*/ 0 w 137"/>
                <a:gd name="T31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7" h="52">
                  <a:moveTo>
                    <a:pt x="4" y="9"/>
                  </a:moveTo>
                  <a:cubicBezTo>
                    <a:pt x="10" y="16"/>
                    <a:pt x="16" y="20"/>
                    <a:pt x="24" y="25"/>
                  </a:cubicBezTo>
                  <a:cubicBezTo>
                    <a:pt x="30" y="28"/>
                    <a:pt x="37" y="32"/>
                    <a:pt x="43" y="37"/>
                  </a:cubicBezTo>
                  <a:cubicBezTo>
                    <a:pt x="46" y="40"/>
                    <a:pt x="47" y="42"/>
                    <a:pt x="51" y="43"/>
                  </a:cubicBezTo>
                  <a:cubicBezTo>
                    <a:pt x="55" y="44"/>
                    <a:pt x="59" y="45"/>
                    <a:pt x="63" y="45"/>
                  </a:cubicBezTo>
                  <a:cubicBezTo>
                    <a:pt x="71" y="47"/>
                    <a:pt x="79" y="47"/>
                    <a:pt x="87" y="47"/>
                  </a:cubicBezTo>
                  <a:cubicBezTo>
                    <a:pt x="97" y="47"/>
                    <a:pt x="106" y="48"/>
                    <a:pt x="115" y="48"/>
                  </a:cubicBezTo>
                  <a:cubicBezTo>
                    <a:pt x="124" y="48"/>
                    <a:pt x="130" y="52"/>
                    <a:pt x="137" y="46"/>
                  </a:cubicBezTo>
                  <a:cubicBezTo>
                    <a:pt x="134" y="48"/>
                    <a:pt x="130" y="46"/>
                    <a:pt x="127" y="44"/>
                  </a:cubicBezTo>
                  <a:cubicBezTo>
                    <a:pt x="122" y="42"/>
                    <a:pt x="117" y="40"/>
                    <a:pt x="111" y="39"/>
                  </a:cubicBezTo>
                  <a:cubicBezTo>
                    <a:pt x="99" y="38"/>
                    <a:pt x="86" y="38"/>
                    <a:pt x="74" y="36"/>
                  </a:cubicBezTo>
                  <a:cubicBezTo>
                    <a:pt x="67" y="35"/>
                    <a:pt x="52" y="31"/>
                    <a:pt x="48" y="25"/>
                  </a:cubicBezTo>
                  <a:cubicBezTo>
                    <a:pt x="46" y="22"/>
                    <a:pt x="45" y="17"/>
                    <a:pt x="46" y="14"/>
                  </a:cubicBezTo>
                  <a:cubicBezTo>
                    <a:pt x="47" y="8"/>
                    <a:pt x="52" y="12"/>
                    <a:pt x="54" y="8"/>
                  </a:cubicBezTo>
                  <a:cubicBezTo>
                    <a:pt x="49" y="2"/>
                    <a:pt x="32" y="7"/>
                    <a:pt x="24" y="5"/>
                  </a:cubicBezTo>
                  <a:cubicBezTo>
                    <a:pt x="17" y="3"/>
                    <a:pt x="7" y="0"/>
                    <a:pt x="0" y="4"/>
                  </a:cubicBezTo>
                </a:path>
              </a:pathLst>
            </a:custGeom>
            <a:solidFill>
              <a:srgbClr val="B43A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790" name="Freeform 682"/>
            <p:cNvSpPr>
              <a:spLocks/>
            </p:cNvSpPr>
            <p:nvPr/>
          </p:nvSpPr>
          <p:spPr bwMode="auto">
            <a:xfrm>
              <a:off x="3367" y="2123"/>
              <a:ext cx="209" cy="92"/>
            </a:xfrm>
            <a:custGeom>
              <a:avLst/>
              <a:gdLst>
                <a:gd name="T0" fmla="*/ 5 w 93"/>
                <a:gd name="T1" fmla="*/ 5 h 41"/>
                <a:gd name="T2" fmla="*/ 25 w 93"/>
                <a:gd name="T3" fmla="*/ 20 h 41"/>
                <a:gd name="T4" fmla="*/ 34 w 93"/>
                <a:gd name="T5" fmla="*/ 27 h 41"/>
                <a:gd name="T6" fmla="*/ 44 w 93"/>
                <a:gd name="T7" fmla="*/ 32 h 41"/>
                <a:gd name="T8" fmla="*/ 53 w 93"/>
                <a:gd name="T9" fmla="*/ 37 h 41"/>
                <a:gd name="T10" fmla="*/ 65 w 93"/>
                <a:gd name="T11" fmla="*/ 38 h 41"/>
                <a:gd name="T12" fmla="*/ 93 w 93"/>
                <a:gd name="T13" fmla="*/ 41 h 41"/>
                <a:gd name="T14" fmla="*/ 80 w 93"/>
                <a:gd name="T15" fmla="*/ 38 h 41"/>
                <a:gd name="T16" fmla="*/ 66 w 93"/>
                <a:gd name="T17" fmla="*/ 36 h 41"/>
                <a:gd name="T18" fmla="*/ 44 w 93"/>
                <a:gd name="T19" fmla="*/ 28 h 41"/>
                <a:gd name="T20" fmla="*/ 24 w 93"/>
                <a:gd name="T21" fmla="*/ 14 h 41"/>
                <a:gd name="T22" fmla="*/ 18 w 93"/>
                <a:gd name="T23" fmla="*/ 6 h 41"/>
                <a:gd name="T24" fmla="*/ 29 w 93"/>
                <a:gd name="T25" fmla="*/ 3 h 41"/>
                <a:gd name="T26" fmla="*/ 14 w 93"/>
                <a:gd name="T27" fmla="*/ 1 h 41"/>
                <a:gd name="T28" fmla="*/ 7 w 93"/>
                <a:gd name="T29" fmla="*/ 2 h 41"/>
                <a:gd name="T30" fmla="*/ 0 w 93"/>
                <a:gd name="T3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3" h="41">
                  <a:moveTo>
                    <a:pt x="5" y="5"/>
                  </a:moveTo>
                  <a:cubicBezTo>
                    <a:pt x="7" y="12"/>
                    <a:pt x="19" y="16"/>
                    <a:pt x="25" y="20"/>
                  </a:cubicBezTo>
                  <a:cubicBezTo>
                    <a:pt x="28" y="23"/>
                    <a:pt x="30" y="25"/>
                    <a:pt x="34" y="27"/>
                  </a:cubicBezTo>
                  <a:cubicBezTo>
                    <a:pt x="37" y="29"/>
                    <a:pt x="42" y="30"/>
                    <a:pt x="44" y="32"/>
                  </a:cubicBezTo>
                  <a:cubicBezTo>
                    <a:pt x="48" y="35"/>
                    <a:pt x="48" y="36"/>
                    <a:pt x="53" y="37"/>
                  </a:cubicBezTo>
                  <a:cubicBezTo>
                    <a:pt x="57" y="38"/>
                    <a:pt x="61" y="38"/>
                    <a:pt x="65" y="38"/>
                  </a:cubicBezTo>
                  <a:cubicBezTo>
                    <a:pt x="74" y="38"/>
                    <a:pt x="83" y="41"/>
                    <a:pt x="93" y="41"/>
                  </a:cubicBezTo>
                  <a:cubicBezTo>
                    <a:pt x="89" y="41"/>
                    <a:pt x="84" y="39"/>
                    <a:pt x="80" y="38"/>
                  </a:cubicBezTo>
                  <a:cubicBezTo>
                    <a:pt x="75" y="38"/>
                    <a:pt x="71" y="38"/>
                    <a:pt x="66" y="36"/>
                  </a:cubicBezTo>
                  <a:cubicBezTo>
                    <a:pt x="58" y="34"/>
                    <a:pt x="51" y="33"/>
                    <a:pt x="44" y="28"/>
                  </a:cubicBezTo>
                  <a:cubicBezTo>
                    <a:pt x="38" y="23"/>
                    <a:pt x="30" y="20"/>
                    <a:pt x="24" y="14"/>
                  </a:cubicBezTo>
                  <a:cubicBezTo>
                    <a:pt x="23" y="13"/>
                    <a:pt x="18" y="8"/>
                    <a:pt x="18" y="6"/>
                  </a:cubicBezTo>
                  <a:cubicBezTo>
                    <a:pt x="19" y="4"/>
                    <a:pt x="27" y="3"/>
                    <a:pt x="29" y="3"/>
                  </a:cubicBezTo>
                  <a:cubicBezTo>
                    <a:pt x="24" y="0"/>
                    <a:pt x="19" y="1"/>
                    <a:pt x="14" y="1"/>
                  </a:cubicBezTo>
                  <a:cubicBezTo>
                    <a:pt x="12" y="2"/>
                    <a:pt x="9" y="2"/>
                    <a:pt x="7" y="2"/>
                  </a:cubicBezTo>
                  <a:cubicBezTo>
                    <a:pt x="5" y="1"/>
                    <a:pt x="3" y="0"/>
                    <a:pt x="0" y="0"/>
                  </a:cubicBezTo>
                </a:path>
              </a:pathLst>
            </a:custGeom>
            <a:solidFill>
              <a:srgbClr val="9C33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791" name="Freeform 683"/>
            <p:cNvSpPr>
              <a:spLocks/>
            </p:cNvSpPr>
            <p:nvPr/>
          </p:nvSpPr>
          <p:spPr bwMode="auto">
            <a:xfrm>
              <a:off x="3475" y="2139"/>
              <a:ext cx="153" cy="54"/>
            </a:xfrm>
            <a:custGeom>
              <a:avLst/>
              <a:gdLst>
                <a:gd name="T0" fmla="*/ 3 w 68"/>
                <a:gd name="T1" fmla="*/ 13 h 24"/>
                <a:gd name="T2" fmla="*/ 12 w 68"/>
                <a:gd name="T3" fmla="*/ 0 h 24"/>
                <a:gd name="T4" fmla="*/ 31 w 68"/>
                <a:gd name="T5" fmla="*/ 2 h 24"/>
                <a:gd name="T6" fmla="*/ 49 w 68"/>
                <a:gd name="T7" fmla="*/ 5 h 24"/>
                <a:gd name="T8" fmla="*/ 68 w 68"/>
                <a:gd name="T9" fmla="*/ 7 h 24"/>
                <a:gd name="T10" fmla="*/ 20 w 68"/>
                <a:gd name="T11" fmla="*/ 12 h 24"/>
                <a:gd name="T12" fmla="*/ 28 w 68"/>
                <a:gd name="T13" fmla="*/ 17 h 24"/>
                <a:gd name="T14" fmla="*/ 32 w 68"/>
                <a:gd name="T15" fmla="*/ 22 h 24"/>
                <a:gd name="T16" fmla="*/ 17 w 68"/>
                <a:gd name="T17" fmla="*/ 19 h 24"/>
                <a:gd name="T18" fmla="*/ 7 w 68"/>
                <a:gd name="T19" fmla="*/ 1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24">
                  <a:moveTo>
                    <a:pt x="3" y="13"/>
                  </a:moveTo>
                  <a:cubicBezTo>
                    <a:pt x="0" y="7"/>
                    <a:pt x="6" y="0"/>
                    <a:pt x="12" y="0"/>
                  </a:cubicBezTo>
                  <a:cubicBezTo>
                    <a:pt x="18" y="0"/>
                    <a:pt x="24" y="2"/>
                    <a:pt x="31" y="2"/>
                  </a:cubicBezTo>
                  <a:cubicBezTo>
                    <a:pt x="37" y="2"/>
                    <a:pt x="43" y="4"/>
                    <a:pt x="49" y="5"/>
                  </a:cubicBezTo>
                  <a:cubicBezTo>
                    <a:pt x="55" y="6"/>
                    <a:pt x="63" y="5"/>
                    <a:pt x="68" y="7"/>
                  </a:cubicBezTo>
                  <a:cubicBezTo>
                    <a:pt x="62" y="8"/>
                    <a:pt x="19" y="1"/>
                    <a:pt x="20" y="12"/>
                  </a:cubicBezTo>
                  <a:cubicBezTo>
                    <a:pt x="20" y="16"/>
                    <a:pt x="25" y="17"/>
                    <a:pt x="28" y="17"/>
                  </a:cubicBezTo>
                  <a:cubicBezTo>
                    <a:pt x="31" y="18"/>
                    <a:pt x="39" y="20"/>
                    <a:pt x="32" y="22"/>
                  </a:cubicBezTo>
                  <a:cubicBezTo>
                    <a:pt x="28" y="24"/>
                    <a:pt x="21" y="20"/>
                    <a:pt x="17" y="19"/>
                  </a:cubicBezTo>
                  <a:cubicBezTo>
                    <a:pt x="14" y="18"/>
                    <a:pt x="10" y="18"/>
                    <a:pt x="7" y="15"/>
                  </a:cubicBezTo>
                </a:path>
              </a:pathLst>
            </a:custGeom>
            <a:solidFill>
              <a:srgbClr val="CF57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792" name="Freeform 684"/>
            <p:cNvSpPr>
              <a:spLocks/>
            </p:cNvSpPr>
            <p:nvPr/>
          </p:nvSpPr>
          <p:spPr bwMode="auto">
            <a:xfrm>
              <a:off x="3493" y="2146"/>
              <a:ext cx="45" cy="13"/>
            </a:xfrm>
            <a:custGeom>
              <a:avLst/>
              <a:gdLst>
                <a:gd name="T0" fmla="*/ 1 w 20"/>
                <a:gd name="T1" fmla="*/ 1 h 6"/>
                <a:gd name="T2" fmla="*/ 2 w 20"/>
                <a:gd name="T3" fmla="*/ 6 h 6"/>
                <a:gd name="T4" fmla="*/ 20 w 20"/>
                <a:gd name="T5" fmla="*/ 2 h 6"/>
                <a:gd name="T6" fmla="*/ 2 w 20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6">
                  <a:moveTo>
                    <a:pt x="1" y="1"/>
                  </a:moveTo>
                  <a:cubicBezTo>
                    <a:pt x="0" y="3"/>
                    <a:pt x="0" y="6"/>
                    <a:pt x="2" y="6"/>
                  </a:cubicBezTo>
                  <a:cubicBezTo>
                    <a:pt x="4" y="1"/>
                    <a:pt x="15" y="1"/>
                    <a:pt x="20" y="2"/>
                  </a:cubicBezTo>
                  <a:cubicBezTo>
                    <a:pt x="15" y="0"/>
                    <a:pt x="7" y="0"/>
                    <a:pt x="2" y="2"/>
                  </a:cubicBezTo>
                </a:path>
              </a:pathLst>
            </a:custGeom>
            <a:solidFill>
              <a:srgbClr val="DA7D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793" name="Freeform 685"/>
            <p:cNvSpPr>
              <a:spLocks/>
            </p:cNvSpPr>
            <p:nvPr/>
          </p:nvSpPr>
          <p:spPr bwMode="auto">
            <a:xfrm>
              <a:off x="3500" y="2146"/>
              <a:ext cx="11" cy="4"/>
            </a:xfrm>
            <a:custGeom>
              <a:avLst/>
              <a:gdLst>
                <a:gd name="T0" fmla="*/ 0 w 5"/>
                <a:gd name="T1" fmla="*/ 2 h 2"/>
                <a:gd name="T2" fmla="*/ 5 w 5"/>
                <a:gd name="T3" fmla="*/ 1 h 2"/>
                <a:gd name="T4" fmla="*/ 1 w 5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0" y="2"/>
                  </a:moveTo>
                  <a:cubicBezTo>
                    <a:pt x="1" y="1"/>
                    <a:pt x="3" y="1"/>
                    <a:pt x="5" y="1"/>
                  </a:cubicBezTo>
                  <a:cubicBezTo>
                    <a:pt x="4" y="0"/>
                    <a:pt x="1" y="0"/>
                    <a:pt x="1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794" name="Freeform 686"/>
            <p:cNvSpPr>
              <a:spLocks/>
            </p:cNvSpPr>
            <p:nvPr/>
          </p:nvSpPr>
          <p:spPr bwMode="auto">
            <a:xfrm>
              <a:off x="3401" y="2125"/>
              <a:ext cx="65" cy="36"/>
            </a:xfrm>
            <a:custGeom>
              <a:avLst/>
              <a:gdLst>
                <a:gd name="T0" fmla="*/ 8 w 29"/>
                <a:gd name="T1" fmla="*/ 2 h 16"/>
                <a:gd name="T2" fmla="*/ 11 w 29"/>
                <a:gd name="T3" fmla="*/ 16 h 16"/>
                <a:gd name="T4" fmla="*/ 14 w 29"/>
                <a:gd name="T5" fmla="*/ 3 h 16"/>
                <a:gd name="T6" fmla="*/ 29 w 29"/>
                <a:gd name="T7" fmla="*/ 3 h 16"/>
                <a:gd name="T8" fmla="*/ 8 w 29"/>
                <a:gd name="T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8" y="2"/>
                  </a:moveTo>
                  <a:cubicBezTo>
                    <a:pt x="0" y="4"/>
                    <a:pt x="8" y="13"/>
                    <a:pt x="11" y="16"/>
                  </a:cubicBezTo>
                  <a:cubicBezTo>
                    <a:pt x="8" y="9"/>
                    <a:pt x="6" y="5"/>
                    <a:pt x="14" y="3"/>
                  </a:cubicBezTo>
                  <a:cubicBezTo>
                    <a:pt x="19" y="2"/>
                    <a:pt x="24" y="5"/>
                    <a:pt x="29" y="3"/>
                  </a:cubicBezTo>
                  <a:cubicBezTo>
                    <a:pt x="24" y="0"/>
                    <a:pt x="13" y="1"/>
                    <a:pt x="8" y="3"/>
                  </a:cubicBezTo>
                </a:path>
              </a:pathLst>
            </a:custGeom>
            <a:solidFill>
              <a:srgbClr val="9F4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795" name="Freeform 687"/>
            <p:cNvSpPr>
              <a:spLocks/>
            </p:cNvSpPr>
            <p:nvPr/>
          </p:nvSpPr>
          <p:spPr bwMode="auto">
            <a:xfrm>
              <a:off x="3554" y="2291"/>
              <a:ext cx="195" cy="140"/>
            </a:xfrm>
            <a:custGeom>
              <a:avLst/>
              <a:gdLst>
                <a:gd name="T0" fmla="*/ 42 w 87"/>
                <a:gd name="T1" fmla="*/ 47 h 62"/>
                <a:gd name="T2" fmla="*/ 30 w 87"/>
                <a:gd name="T3" fmla="*/ 10 h 62"/>
                <a:gd name="T4" fmla="*/ 40 w 87"/>
                <a:gd name="T5" fmla="*/ 7 h 62"/>
                <a:gd name="T6" fmla="*/ 52 w 87"/>
                <a:gd name="T7" fmla="*/ 8 h 62"/>
                <a:gd name="T8" fmla="*/ 73 w 87"/>
                <a:gd name="T9" fmla="*/ 7 h 62"/>
                <a:gd name="T10" fmla="*/ 51 w 87"/>
                <a:gd name="T11" fmla="*/ 5 h 62"/>
                <a:gd name="T12" fmla="*/ 28 w 87"/>
                <a:gd name="T13" fmla="*/ 4 h 62"/>
                <a:gd name="T14" fmla="*/ 12 w 87"/>
                <a:gd name="T15" fmla="*/ 1 h 62"/>
                <a:gd name="T16" fmla="*/ 0 w 87"/>
                <a:gd name="T17" fmla="*/ 0 h 62"/>
                <a:gd name="T18" fmla="*/ 10 w 87"/>
                <a:gd name="T19" fmla="*/ 18 h 62"/>
                <a:gd name="T20" fmla="*/ 2 w 87"/>
                <a:gd name="T21" fmla="*/ 51 h 62"/>
                <a:gd name="T22" fmla="*/ 3 w 87"/>
                <a:gd name="T23" fmla="*/ 51 h 62"/>
                <a:gd name="T24" fmla="*/ 20 w 87"/>
                <a:gd name="T25" fmla="*/ 55 h 62"/>
                <a:gd name="T26" fmla="*/ 53 w 87"/>
                <a:gd name="T27" fmla="*/ 57 h 62"/>
                <a:gd name="T28" fmla="*/ 71 w 87"/>
                <a:gd name="T29" fmla="*/ 59 h 62"/>
                <a:gd name="T30" fmla="*/ 79 w 87"/>
                <a:gd name="T31" fmla="*/ 60 h 62"/>
                <a:gd name="T32" fmla="*/ 87 w 87"/>
                <a:gd name="T33" fmla="*/ 62 h 62"/>
                <a:gd name="T34" fmla="*/ 87 w 87"/>
                <a:gd name="T35" fmla="*/ 62 h 62"/>
                <a:gd name="T36" fmla="*/ 87 w 87"/>
                <a:gd name="T37" fmla="*/ 61 h 62"/>
                <a:gd name="T38" fmla="*/ 68 w 87"/>
                <a:gd name="T39" fmla="*/ 54 h 62"/>
                <a:gd name="T40" fmla="*/ 42 w 87"/>
                <a:gd name="T41" fmla="*/ 4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7" h="62">
                  <a:moveTo>
                    <a:pt x="42" y="47"/>
                  </a:moveTo>
                  <a:cubicBezTo>
                    <a:pt x="33" y="41"/>
                    <a:pt x="11" y="16"/>
                    <a:pt x="30" y="10"/>
                  </a:cubicBezTo>
                  <a:cubicBezTo>
                    <a:pt x="33" y="9"/>
                    <a:pt x="37" y="7"/>
                    <a:pt x="40" y="7"/>
                  </a:cubicBezTo>
                  <a:cubicBezTo>
                    <a:pt x="44" y="7"/>
                    <a:pt x="48" y="8"/>
                    <a:pt x="52" y="8"/>
                  </a:cubicBezTo>
                  <a:cubicBezTo>
                    <a:pt x="59" y="8"/>
                    <a:pt x="67" y="9"/>
                    <a:pt x="73" y="7"/>
                  </a:cubicBezTo>
                  <a:cubicBezTo>
                    <a:pt x="66" y="7"/>
                    <a:pt x="59" y="6"/>
                    <a:pt x="51" y="5"/>
                  </a:cubicBezTo>
                  <a:cubicBezTo>
                    <a:pt x="44" y="5"/>
                    <a:pt x="36" y="4"/>
                    <a:pt x="28" y="4"/>
                  </a:cubicBezTo>
                  <a:cubicBezTo>
                    <a:pt x="23" y="4"/>
                    <a:pt x="17" y="2"/>
                    <a:pt x="12" y="1"/>
                  </a:cubicBezTo>
                  <a:cubicBezTo>
                    <a:pt x="8" y="0"/>
                    <a:pt x="4" y="0"/>
                    <a:pt x="0" y="0"/>
                  </a:cubicBezTo>
                  <a:cubicBezTo>
                    <a:pt x="4" y="6"/>
                    <a:pt x="8" y="12"/>
                    <a:pt x="10" y="18"/>
                  </a:cubicBezTo>
                  <a:cubicBezTo>
                    <a:pt x="16" y="36"/>
                    <a:pt x="11" y="45"/>
                    <a:pt x="2" y="51"/>
                  </a:cubicBezTo>
                  <a:cubicBezTo>
                    <a:pt x="2" y="51"/>
                    <a:pt x="3" y="51"/>
                    <a:pt x="3" y="51"/>
                  </a:cubicBezTo>
                  <a:cubicBezTo>
                    <a:pt x="9" y="54"/>
                    <a:pt x="13" y="55"/>
                    <a:pt x="20" y="55"/>
                  </a:cubicBezTo>
                  <a:cubicBezTo>
                    <a:pt x="31" y="55"/>
                    <a:pt x="42" y="57"/>
                    <a:pt x="53" y="57"/>
                  </a:cubicBezTo>
                  <a:cubicBezTo>
                    <a:pt x="59" y="58"/>
                    <a:pt x="65" y="58"/>
                    <a:pt x="71" y="59"/>
                  </a:cubicBezTo>
                  <a:cubicBezTo>
                    <a:pt x="73" y="59"/>
                    <a:pt x="76" y="60"/>
                    <a:pt x="79" y="60"/>
                  </a:cubicBezTo>
                  <a:cubicBezTo>
                    <a:pt x="80" y="60"/>
                    <a:pt x="86" y="62"/>
                    <a:pt x="87" y="62"/>
                  </a:cubicBezTo>
                  <a:cubicBezTo>
                    <a:pt x="87" y="62"/>
                    <a:pt x="87" y="62"/>
                    <a:pt x="87" y="62"/>
                  </a:cubicBezTo>
                  <a:cubicBezTo>
                    <a:pt x="87" y="61"/>
                    <a:pt x="87" y="61"/>
                    <a:pt x="87" y="61"/>
                  </a:cubicBezTo>
                  <a:cubicBezTo>
                    <a:pt x="84" y="57"/>
                    <a:pt x="74" y="55"/>
                    <a:pt x="68" y="54"/>
                  </a:cubicBezTo>
                  <a:cubicBezTo>
                    <a:pt x="59" y="53"/>
                    <a:pt x="50" y="52"/>
                    <a:pt x="42" y="47"/>
                  </a:cubicBezTo>
                </a:path>
              </a:pathLst>
            </a:custGeom>
            <a:solidFill>
              <a:srgbClr val="B43A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796" name="Freeform 688"/>
            <p:cNvSpPr>
              <a:spLocks/>
            </p:cNvSpPr>
            <p:nvPr/>
          </p:nvSpPr>
          <p:spPr bwMode="auto">
            <a:xfrm>
              <a:off x="3574" y="2303"/>
              <a:ext cx="76" cy="107"/>
            </a:xfrm>
            <a:custGeom>
              <a:avLst/>
              <a:gdLst>
                <a:gd name="T0" fmla="*/ 5 w 34"/>
                <a:gd name="T1" fmla="*/ 17 h 48"/>
                <a:gd name="T2" fmla="*/ 6 w 34"/>
                <a:gd name="T3" fmla="*/ 34 h 48"/>
                <a:gd name="T4" fmla="*/ 2 w 34"/>
                <a:gd name="T5" fmla="*/ 41 h 48"/>
                <a:gd name="T6" fmla="*/ 4 w 34"/>
                <a:gd name="T7" fmla="*/ 45 h 48"/>
                <a:gd name="T8" fmla="*/ 19 w 34"/>
                <a:gd name="T9" fmla="*/ 47 h 48"/>
                <a:gd name="T10" fmla="*/ 34 w 34"/>
                <a:gd name="T11" fmla="*/ 48 h 48"/>
                <a:gd name="T12" fmla="*/ 18 w 34"/>
                <a:gd name="T13" fmla="*/ 40 h 48"/>
                <a:gd name="T14" fmla="*/ 10 w 34"/>
                <a:gd name="T15" fmla="*/ 27 h 48"/>
                <a:gd name="T16" fmla="*/ 7 w 34"/>
                <a:gd name="T17" fmla="*/ 15 h 48"/>
                <a:gd name="T18" fmla="*/ 5 w 34"/>
                <a:gd name="T19" fmla="*/ 8 h 48"/>
                <a:gd name="T20" fmla="*/ 8 w 34"/>
                <a:gd name="T21" fmla="*/ 1 h 48"/>
                <a:gd name="T22" fmla="*/ 0 w 34"/>
                <a:gd name="T23" fmla="*/ 2 h 48"/>
                <a:gd name="T24" fmla="*/ 1 w 34"/>
                <a:gd name="T25" fmla="*/ 8 h 48"/>
                <a:gd name="T26" fmla="*/ 3 w 34"/>
                <a:gd name="T27" fmla="*/ 1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48">
                  <a:moveTo>
                    <a:pt x="5" y="17"/>
                  </a:moveTo>
                  <a:cubicBezTo>
                    <a:pt x="8" y="21"/>
                    <a:pt x="7" y="29"/>
                    <a:pt x="6" y="34"/>
                  </a:cubicBezTo>
                  <a:cubicBezTo>
                    <a:pt x="5" y="37"/>
                    <a:pt x="4" y="39"/>
                    <a:pt x="2" y="41"/>
                  </a:cubicBezTo>
                  <a:cubicBezTo>
                    <a:pt x="1" y="44"/>
                    <a:pt x="0" y="44"/>
                    <a:pt x="4" y="45"/>
                  </a:cubicBezTo>
                  <a:cubicBezTo>
                    <a:pt x="10" y="45"/>
                    <a:pt x="14" y="46"/>
                    <a:pt x="19" y="47"/>
                  </a:cubicBezTo>
                  <a:cubicBezTo>
                    <a:pt x="24" y="48"/>
                    <a:pt x="30" y="46"/>
                    <a:pt x="34" y="48"/>
                  </a:cubicBezTo>
                  <a:cubicBezTo>
                    <a:pt x="29" y="47"/>
                    <a:pt x="23" y="43"/>
                    <a:pt x="18" y="40"/>
                  </a:cubicBezTo>
                  <a:cubicBezTo>
                    <a:pt x="13" y="37"/>
                    <a:pt x="12" y="33"/>
                    <a:pt x="10" y="27"/>
                  </a:cubicBezTo>
                  <a:cubicBezTo>
                    <a:pt x="8" y="23"/>
                    <a:pt x="8" y="19"/>
                    <a:pt x="7" y="15"/>
                  </a:cubicBezTo>
                  <a:cubicBezTo>
                    <a:pt x="6" y="12"/>
                    <a:pt x="4" y="10"/>
                    <a:pt x="5" y="8"/>
                  </a:cubicBezTo>
                  <a:cubicBezTo>
                    <a:pt x="5" y="5"/>
                    <a:pt x="8" y="3"/>
                    <a:pt x="8" y="1"/>
                  </a:cubicBezTo>
                  <a:cubicBezTo>
                    <a:pt x="6" y="1"/>
                    <a:pt x="1" y="0"/>
                    <a:pt x="0" y="2"/>
                  </a:cubicBezTo>
                  <a:cubicBezTo>
                    <a:pt x="0" y="3"/>
                    <a:pt x="1" y="7"/>
                    <a:pt x="1" y="8"/>
                  </a:cubicBezTo>
                  <a:cubicBezTo>
                    <a:pt x="2" y="10"/>
                    <a:pt x="2" y="11"/>
                    <a:pt x="3" y="13"/>
                  </a:cubicBezTo>
                </a:path>
              </a:pathLst>
            </a:custGeom>
            <a:solidFill>
              <a:srgbClr val="9C33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797" name="Freeform 689"/>
            <p:cNvSpPr>
              <a:spLocks/>
            </p:cNvSpPr>
            <p:nvPr/>
          </p:nvSpPr>
          <p:spPr bwMode="auto">
            <a:xfrm>
              <a:off x="3594" y="2406"/>
              <a:ext cx="101" cy="13"/>
            </a:xfrm>
            <a:custGeom>
              <a:avLst/>
              <a:gdLst>
                <a:gd name="T0" fmla="*/ 6 w 45"/>
                <a:gd name="T1" fmla="*/ 1 h 6"/>
                <a:gd name="T2" fmla="*/ 13 w 45"/>
                <a:gd name="T3" fmla="*/ 2 h 6"/>
                <a:gd name="T4" fmla="*/ 24 w 45"/>
                <a:gd name="T5" fmla="*/ 2 h 6"/>
                <a:gd name="T6" fmla="*/ 45 w 45"/>
                <a:gd name="T7" fmla="*/ 6 h 6"/>
                <a:gd name="T8" fmla="*/ 35 w 45"/>
                <a:gd name="T9" fmla="*/ 2 h 6"/>
                <a:gd name="T10" fmla="*/ 25 w 45"/>
                <a:gd name="T11" fmla="*/ 2 h 6"/>
                <a:gd name="T12" fmla="*/ 14 w 45"/>
                <a:gd name="T13" fmla="*/ 0 h 6"/>
                <a:gd name="T14" fmla="*/ 7 w 45"/>
                <a:gd name="T15" fmla="*/ 3 h 6"/>
                <a:gd name="T16" fmla="*/ 0 w 45"/>
                <a:gd name="T1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6">
                  <a:moveTo>
                    <a:pt x="6" y="1"/>
                  </a:moveTo>
                  <a:cubicBezTo>
                    <a:pt x="8" y="1"/>
                    <a:pt x="11" y="2"/>
                    <a:pt x="13" y="2"/>
                  </a:cubicBezTo>
                  <a:cubicBezTo>
                    <a:pt x="17" y="2"/>
                    <a:pt x="20" y="2"/>
                    <a:pt x="24" y="2"/>
                  </a:cubicBezTo>
                  <a:cubicBezTo>
                    <a:pt x="31" y="3"/>
                    <a:pt x="38" y="4"/>
                    <a:pt x="45" y="6"/>
                  </a:cubicBezTo>
                  <a:cubicBezTo>
                    <a:pt x="42" y="5"/>
                    <a:pt x="38" y="3"/>
                    <a:pt x="35" y="2"/>
                  </a:cubicBezTo>
                  <a:cubicBezTo>
                    <a:pt x="32" y="1"/>
                    <a:pt x="28" y="2"/>
                    <a:pt x="25" y="2"/>
                  </a:cubicBezTo>
                  <a:cubicBezTo>
                    <a:pt x="22" y="1"/>
                    <a:pt x="17" y="0"/>
                    <a:pt x="14" y="0"/>
                  </a:cubicBezTo>
                  <a:cubicBezTo>
                    <a:pt x="11" y="0"/>
                    <a:pt x="9" y="2"/>
                    <a:pt x="7" y="3"/>
                  </a:cubicBezTo>
                  <a:cubicBezTo>
                    <a:pt x="5" y="3"/>
                    <a:pt x="2" y="2"/>
                    <a:pt x="0" y="1"/>
                  </a:cubicBezTo>
                </a:path>
              </a:pathLst>
            </a:custGeom>
            <a:solidFill>
              <a:srgbClr val="9F4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798" name="Freeform 690"/>
            <p:cNvSpPr>
              <a:spLocks/>
            </p:cNvSpPr>
            <p:nvPr/>
          </p:nvSpPr>
          <p:spPr bwMode="auto">
            <a:xfrm>
              <a:off x="3587" y="2303"/>
              <a:ext cx="43" cy="20"/>
            </a:xfrm>
            <a:custGeom>
              <a:avLst/>
              <a:gdLst>
                <a:gd name="T0" fmla="*/ 1 w 19"/>
                <a:gd name="T1" fmla="*/ 9 h 9"/>
                <a:gd name="T2" fmla="*/ 6 w 19"/>
                <a:gd name="T3" fmla="*/ 3 h 9"/>
                <a:gd name="T4" fmla="*/ 12 w 19"/>
                <a:gd name="T5" fmla="*/ 3 h 9"/>
                <a:gd name="T6" fmla="*/ 19 w 19"/>
                <a:gd name="T7" fmla="*/ 1 h 9"/>
                <a:gd name="T8" fmla="*/ 9 w 19"/>
                <a:gd name="T9" fmla="*/ 0 h 9"/>
                <a:gd name="T10" fmla="*/ 0 w 19"/>
                <a:gd name="T11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9">
                  <a:moveTo>
                    <a:pt x="1" y="9"/>
                  </a:moveTo>
                  <a:cubicBezTo>
                    <a:pt x="1" y="6"/>
                    <a:pt x="3" y="3"/>
                    <a:pt x="6" y="3"/>
                  </a:cubicBezTo>
                  <a:cubicBezTo>
                    <a:pt x="8" y="2"/>
                    <a:pt x="10" y="3"/>
                    <a:pt x="12" y="3"/>
                  </a:cubicBezTo>
                  <a:cubicBezTo>
                    <a:pt x="14" y="2"/>
                    <a:pt x="17" y="1"/>
                    <a:pt x="19" y="1"/>
                  </a:cubicBezTo>
                  <a:cubicBezTo>
                    <a:pt x="15" y="2"/>
                    <a:pt x="12" y="0"/>
                    <a:pt x="9" y="0"/>
                  </a:cubicBezTo>
                  <a:cubicBezTo>
                    <a:pt x="6" y="1"/>
                    <a:pt x="1" y="4"/>
                    <a:pt x="0" y="7"/>
                  </a:cubicBezTo>
                </a:path>
              </a:pathLst>
            </a:custGeom>
            <a:solidFill>
              <a:srgbClr val="9F4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799" name="Freeform 691"/>
            <p:cNvSpPr>
              <a:spLocks/>
            </p:cNvSpPr>
            <p:nvPr/>
          </p:nvSpPr>
          <p:spPr bwMode="auto">
            <a:xfrm>
              <a:off x="3610" y="2312"/>
              <a:ext cx="128" cy="94"/>
            </a:xfrm>
            <a:custGeom>
              <a:avLst/>
              <a:gdLst>
                <a:gd name="T0" fmla="*/ 49 w 57"/>
                <a:gd name="T1" fmla="*/ 2 h 42"/>
                <a:gd name="T2" fmla="*/ 39 w 57"/>
                <a:gd name="T3" fmla="*/ 1 h 42"/>
                <a:gd name="T4" fmla="*/ 25 w 57"/>
                <a:gd name="T5" fmla="*/ 2 h 42"/>
                <a:gd name="T6" fmla="*/ 7 w 57"/>
                <a:gd name="T7" fmla="*/ 6 h 42"/>
                <a:gd name="T8" fmla="*/ 12 w 57"/>
                <a:gd name="T9" fmla="*/ 22 h 42"/>
                <a:gd name="T10" fmla="*/ 28 w 57"/>
                <a:gd name="T11" fmla="*/ 37 h 42"/>
                <a:gd name="T12" fmla="*/ 41 w 57"/>
                <a:gd name="T13" fmla="*/ 39 h 42"/>
                <a:gd name="T14" fmla="*/ 53 w 57"/>
                <a:gd name="T15" fmla="*/ 42 h 42"/>
                <a:gd name="T16" fmla="*/ 42 w 57"/>
                <a:gd name="T17" fmla="*/ 38 h 42"/>
                <a:gd name="T18" fmla="*/ 28 w 57"/>
                <a:gd name="T19" fmla="*/ 32 h 42"/>
                <a:gd name="T20" fmla="*/ 26 w 57"/>
                <a:gd name="T21" fmla="*/ 14 h 42"/>
                <a:gd name="T22" fmla="*/ 43 w 57"/>
                <a:gd name="T23" fmla="*/ 6 h 42"/>
                <a:gd name="T24" fmla="*/ 51 w 57"/>
                <a:gd name="T25" fmla="*/ 4 h 42"/>
                <a:gd name="T26" fmla="*/ 57 w 57"/>
                <a:gd name="T27" fmla="*/ 5 h 42"/>
                <a:gd name="T28" fmla="*/ 56 w 57"/>
                <a:gd name="T29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" h="42">
                  <a:moveTo>
                    <a:pt x="49" y="2"/>
                  </a:moveTo>
                  <a:cubicBezTo>
                    <a:pt x="46" y="3"/>
                    <a:pt x="42" y="1"/>
                    <a:pt x="39" y="1"/>
                  </a:cubicBezTo>
                  <a:cubicBezTo>
                    <a:pt x="34" y="0"/>
                    <a:pt x="30" y="1"/>
                    <a:pt x="25" y="2"/>
                  </a:cubicBezTo>
                  <a:cubicBezTo>
                    <a:pt x="20" y="3"/>
                    <a:pt x="12" y="2"/>
                    <a:pt x="7" y="6"/>
                  </a:cubicBezTo>
                  <a:cubicBezTo>
                    <a:pt x="0" y="12"/>
                    <a:pt x="6" y="18"/>
                    <a:pt x="12" y="22"/>
                  </a:cubicBezTo>
                  <a:cubicBezTo>
                    <a:pt x="18" y="27"/>
                    <a:pt x="20" y="34"/>
                    <a:pt x="28" y="37"/>
                  </a:cubicBezTo>
                  <a:cubicBezTo>
                    <a:pt x="32" y="38"/>
                    <a:pt x="37" y="38"/>
                    <a:pt x="41" y="39"/>
                  </a:cubicBezTo>
                  <a:cubicBezTo>
                    <a:pt x="45" y="40"/>
                    <a:pt x="50" y="40"/>
                    <a:pt x="53" y="42"/>
                  </a:cubicBezTo>
                  <a:cubicBezTo>
                    <a:pt x="49" y="41"/>
                    <a:pt x="46" y="39"/>
                    <a:pt x="42" y="38"/>
                  </a:cubicBezTo>
                  <a:cubicBezTo>
                    <a:pt x="37" y="36"/>
                    <a:pt x="32" y="35"/>
                    <a:pt x="28" y="32"/>
                  </a:cubicBezTo>
                  <a:cubicBezTo>
                    <a:pt x="22" y="27"/>
                    <a:pt x="21" y="19"/>
                    <a:pt x="26" y="14"/>
                  </a:cubicBezTo>
                  <a:cubicBezTo>
                    <a:pt x="30" y="10"/>
                    <a:pt x="38" y="8"/>
                    <a:pt x="43" y="6"/>
                  </a:cubicBezTo>
                  <a:cubicBezTo>
                    <a:pt x="45" y="5"/>
                    <a:pt x="48" y="4"/>
                    <a:pt x="51" y="4"/>
                  </a:cubicBezTo>
                  <a:cubicBezTo>
                    <a:pt x="53" y="4"/>
                    <a:pt x="55" y="5"/>
                    <a:pt x="57" y="5"/>
                  </a:cubicBezTo>
                  <a:cubicBezTo>
                    <a:pt x="57" y="4"/>
                    <a:pt x="57" y="4"/>
                    <a:pt x="56" y="4"/>
                  </a:cubicBezTo>
                </a:path>
              </a:pathLst>
            </a:custGeom>
            <a:solidFill>
              <a:srgbClr val="CF57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800" name="Freeform 692"/>
            <p:cNvSpPr>
              <a:spLocks/>
            </p:cNvSpPr>
            <p:nvPr/>
          </p:nvSpPr>
          <p:spPr bwMode="auto">
            <a:xfrm>
              <a:off x="3630" y="2318"/>
              <a:ext cx="65" cy="41"/>
            </a:xfrm>
            <a:custGeom>
              <a:avLst/>
              <a:gdLst>
                <a:gd name="T0" fmla="*/ 7 w 29"/>
                <a:gd name="T1" fmla="*/ 4 h 18"/>
                <a:gd name="T2" fmla="*/ 0 w 29"/>
                <a:gd name="T3" fmla="*/ 10 h 18"/>
                <a:gd name="T4" fmla="*/ 8 w 29"/>
                <a:gd name="T5" fmla="*/ 18 h 18"/>
                <a:gd name="T6" fmla="*/ 6 w 29"/>
                <a:gd name="T7" fmla="*/ 8 h 18"/>
                <a:gd name="T8" fmla="*/ 13 w 29"/>
                <a:gd name="T9" fmla="*/ 4 h 18"/>
                <a:gd name="T10" fmla="*/ 29 w 29"/>
                <a:gd name="T11" fmla="*/ 2 h 18"/>
                <a:gd name="T12" fmla="*/ 19 w 29"/>
                <a:gd name="T13" fmla="*/ 2 h 18"/>
                <a:gd name="T14" fmla="*/ 7 w 29"/>
                <a:gd name="T15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8">
                  <a:moveTo>
                    <a:pt x="7" y="4"/>
                  </a:moveTo>
                  <a:cubicBezTo>
                    <a:pt x="4" y="3"/>
                    <a:pt x="0" y="6"/>
                    <a:pt x="0" y="10"/>
                  </a:cubicBezTo>
                  <a:cubicBezTo>
                    <a:pt x="0" y="14"/>
                    <a:pt x="6" y="16"/>
                    <a:pt x="8" y="18"/>
                  </a:cubicBezTo>
                  <a:cubicBezTo>
                    <a:pt x="6" y="16"/>
                    <a:pt x="5" y="11"/>
                    <a:pt x="6" y="8"/>
                  </a:cubicBezTo>
                  <a:cubicBezTo>
                    <a:pt x="7" y="6"/>
                    <a:pt x="10" y="5"/>
                    <a:pt x="13" y="4"/>
                  </a:cubicBezTo>
                  <a:cubicBezTo>
                    <a:pt x="17" y="3"/>
                    <a:pt x="26" y="5"/>
                    <a:pt x="29" y="2"/>
                  </a:cubicBezTo>
                  <a:cubicBezTo>
                    <a:pt x="26" y="0"/>
                    <a:pt x="22" y="2"/>
                    <a:pt x="19" y="2"/>
                  </a:cubicBezTo>
                  <a:cubicBezTo>
                    <a:pt x="15" y="3"/>
                    <a:pt x="11" y="3"/>
                    <a:pt x="7" y="3"/>
                  </a:cubicBezTo>
                </a:path>
              </a:pathLst>
            </a:custGeom>
            <a:solidFill>
              <a:srgbClr val="DA7D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801" name="Freeform 693"/>
            <p:cNvSpPr>
              <a:spLocks/>
            </p:cNvSpPr>
            <p:nvPr/>
          </p:nvSpPr>
          <p:spPr bwMode="auto">
            <a:xfrm>
              <a:off x="3634" y="2327"/>
              <a:ext cx="14" cy="12"/>
            </a:xfrm>
            <a:custGeom>
              <a:avLst/>
              <a:gdLst>
                <a:gd name="T0" fmla="*/ 2 w 6"/>
                <a:gd name="T1" fmla="*/ 2 h 5"/>
                <a:gd name="T2" fmla="*/ 0 w 6"/>
                <a:gd name="T3" fmla="*/ 5 h 5"/>
                <a:gd name="T4" fmla="*/ 6 w 6"/>
                <a:gd name="T5" fmla="*/ 1 h 5"/>
                <a:gd name="T6" fmla="*/ 5 w 6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">
                  <a:moveTo>
                    <a:pt x="2" y="2"/>
                  </a:moveTo>
                  <a:cubicBezTo>
                    <a:pt x="1" y="3"/>
                    <a:pt x="1" y="4"/>
                    <a:pt x="0" y="5"/>
                  </a:cubicBezTo>
                  <a:cubicBezTo>
                    <a:pt x="3" y="5"/>
                    <a:pt x="2" y="1"/>
                    <a:pt x="6" y="1"/>
                  </a:cubicBezTo>
                  <a:cubicBezTo>
                    <a:pt x="6" y="0"/>
                    <a:pt x="6" y="0"/>
                    <a:pt x="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802" name="Freeform 694"/>
            <p:cNvSpPr>
              <a:spLocks/>
            </p:cNvSpPr>
            <p:nvPr/>
          </p:nvSpPr>
          <p:spPr bwMode="auto">
            <a:xfrm>
              <a:off x="3174" y="1998"/>
              <a:ext cx="86" cy="49"/>
            </a:xfrm>
            <a:custGeom>
              <a:avLst/>
              <a:gdLst>
                <a:gd name="T0" fmla="*/ 0 w 38"/>
                <a:gd name="T1" fmla="*/ 19 h 22"/>
                <a:gd name="T2" fmla="*/ 25 w 38"/>
                <a:gd name="T3" fmla="*/ 3 h 22"/>
                <a:gd name="T4" fmla="*/ 36 w 38"/>
                <a:gd name="T5" fmla="*/ 7 h 22"/>
                <a:gd name="T6" fmla="*/ 36 w 38"/>
                <a:gd name="T7" fmla="*/ 22 h 22"/>
                <a:gd name="T8" fmla="*/ 20 w 38"/>
                <a:gd name="T9" fmla="*/ 16 h 22"/>
                <a:gd name="T10" fmla="*/ 2 w 38"/>
                <a:gd name="T11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2">
                  <a:moveTo>
                    <a:pt x="0" y="19"/>
                  </a:moveTo>
                  <a:cubicBezTo>
                    <a:pt x="4" y="12"/>
                    <a:pt x="17" y="6"/>
                    <a:pt x="25" y="3"/>
                  </a:cubicBezTo>
                  <a:cubicBezTo>
                    <a:pt x="32" y="0"/>
                    <a:pt x="35" y="0"/>
                    <a:pt x="36" y="7"/>
                  </a:cubicBezTo>
                  <a:cubicBezTo>
                    <a:pt x="37" y="12"/>
                    <a:pt x="38" y="18"/>
                    <a:pt x="36" y="22"/>
                  </a:cubicBezTo>
                  <a:cubicBezTo>
                    <a:pt x="29" y="22"/>
                    <a:pt x="26" y="18"/>
                    <a:pt x="20" y="16"/>
                  </a:cubicBezTo>
                  <a:cubicBezTo>
                    <a:pt x="13" y="15"/>
                    <a:pt x="7" y="20"/>
                    <a:pt x="2" y="18"/>
                  </a:cubicBezTo>
                </a:path>
              </a:pathLst>
            </a:custGeom>
            <a:solidFill>
              <a:srgbClr val="B43A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803" name="Freeform 695"/>
            <p:cNvSpPr>
              <a:spLocks/>
            </p:cNvSpPr>
            <p:nvPr/>
          </p:nvSpPr>
          <p:spPr bwMode="auto">
            <a:xfrm>
              <a:off x="3168" y="1995"/>
              <a:ext cx="89" cy="59"/>
            </a:xfrm>
            <a:custGeom>
              <a:avLst/>
              <a:gdLst>
                <a:gd name="T0" fmla="*/ 0 w 40"/>
                <a:gd name="T1" fmla="*/ 20 h 26"/>
                <a:gd name="T2" fmla="*/ 29 w 40"/>
                <a:gd name="T3" fmla="*/ 1 h 26"/>
                <a:gd name="T4" fmla="*/ 39 w 40"/>
                <a:gd name="T5" fmla="*/ 10 h 26"/>
                <a:gd name="T6" fmla="*/ 37 w 40"/>
                <a:gd name="T7" fmla="*/ 26 h 26"/>
                <a:gd name="T8" fmla="*/ 20 w 40"/>
                <a:gd name="T9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6">
                  <a:moveTo>
                    <a:pt x="0" y="20"/>
                  </a:moveTo>
                  <a:cubicBezTo>
                    <a:pt x="1" y="12"/>
                    <a:pt x="22" y="2"/>
                    <a:pt x="29" y="1"/>
                  </a:cubicBezTo>
                  <a:cubicBezTo>
                    <a:pt x="37" y="0"/>
                    <a:pt x="38" y="2"/>
                    <a:pt x="39" y="10"/>
                  </a:cubicBezTo>
                  <a:cubicBezTo>
                    <a:pt x="39" y="15"/>
                    <a:pt x="40" y="22"/>
                    <a:pt x="37" y="26"/>
                  </a:cubicBezTo>
                  <a:cubicBezTo>
                    <a:pt x="36" y="15"/>
                    <a:pt x="34" y="4"/>
                    <a:pt x="20" y="8"/>
                  </a:cubicBezTo>
                </a:path>
              </a:pathLst>
            </a:custGeom>
            <a:solidFill>
              <a:srgbClr val="9C33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804" name="Freeform 696"/>
            <p:cNvSpPr>
              <a:spLocks/>
            </p:cNvSpPr>
            <p:nvPr/>
          </p:nvSpPr>
          <p:spPr bwMode="auto">
            <a:xfrm>
              <a:off x="1727" y="2137"/>
              <a:ext cx="244" cy="92"/>
            </a:xfrm>
            <a:custGeom>
              <a:avLst/>
              <a:gdLst>
                <a:gd name="T0" fmla="*/ 0 w 109"/>
                <a:gd name="T1" fmla="*/ 20 h 41"/>
                <a:gd name="T2" fmla="*/ 26 w 109"/>
                <a:gd name="T3" fmla="*/ 31 h 41"/>
                <a:gd name="T4" fmla="*/ 49 w 109"/>
                <a:gd name="T5" fmla="*/ 34 h 41"/>
                <a:gd name="T6" fmla="*/ 94 w 109"/>
                <a:gd name="T7" fmla="*/ 40 h 41"/>
                <a:gd name="T8" fmla="*/ 100 w 109"/>
                <a:gd name="T9" fmla="*/ 20 h 41"/>
                <a:gd name="T10" fmla="*/ 109 w 109"/>
                <a:gd name="T11" fmla="*/ 4 h 41"/>
                <a:gd name="T12" fmla="*/ 95 w 109"/>
                <a:gd name="T13" fmla="*/ 2 h 41"/>
                <a:gd name="T14" fmla="*/ 73 w 109"/>
                <a:gd name="T15" fmla="*/ 1 h 41"/>
                <a:gd name="T16" fmla="*/ 36 w 109"/>
                <a:gd name="T17" fmla="*/ 0 h 41"/>
                <a:gd name="T18" fmla="*/ 53 w 109"/>
                <a:gd name="T19" fmla="*/ 3 h 41"/>
                <a:gd name="T20" fmla="*/ 77 w 109"/>
                <a:gd name="T21" fmla="*/ 7 h 41"/>
                <a:gd name="T22" fmla="*/ 83 w 109"/>
                <a:gd name="T23" fmla="*/ 26 h 41"/>
                <a:gd name="T24" fmla="*/ 64 w 109"/>
                <a:gd name="T25" fmla="*/ 26 h 41"/>
                <a:gd name="T26" fmla="*/ 45 w 109"/>
                <a:gd name="T27" fmla="*/ 27 h 41"/>
                <a:gd name="T28" fmla="*/ 32 w 109"/>
                <a:gd name="T29" fmla="*/ 26 h 41"/>
                <a:gd name="T30" fmla="*/ 19 w 109"/>
                <a:gd name="T31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9" h="41">
                  <a:moveTo>
                    <a:pt x="0" y="20"/>
                  </a:moveTo>
                  <a:cubicBezTo>
                    <a:pt x="1" y="30"/>
                    <a:pt x="19" y="29"/>
                    <a:pt x="26" y="31"/>
                  </a:cubicBezTo>
                  <a:cubicBezTo>
                    <a:pt x="34" y="32"/>
                    <a:pt x="41" y="33"/>
                    <a:pt x="49" y="34"/>
                  </a:cubicBezTo>
                  <a:cubicBezTo>
                    <a:pt x="64" y="37"/>
                    <a:pt x="79" y="41"/>
                    <a:pt x="94" y="40"/>
                  </a:cubicBezTo>
                  <a:cubicBezTo>
                    <a:pt x="96" y="33"/>
                    <a:pt x="99" y="27"/>
                    <a:pt x="100" y="20"/>
                  </a:cubicBezTo>
                  <a:cubicBezTo>
                    <a:pt x="102" y="14"/>
                    <a:pt x="106" y="9"/>
                    <a:pt x="109" y="4"/>
                  </a:cubicBezTo>
                  <a:cubicBezTo>
                    <a:pt x="105" y="3"/>
                    <a:pt x="99" y="3"/>
                    <a:pt x="95" y="2"/>
                  </a:cubicBezTo>
                  <a:cubicBezTo>
                    <a:pt x="88" y="1"/>
                    <a:pt x="81" y="0"/>
                    <a:pt x="73" y="1"/>
                  </a:cubicBezTo>
                  <a:cubicBezTo>
                    <a:pt x="61" y="1"/>
                    <a:pt x="49" y="0"/>
                    <a:pt x="36" y="0"/>
                  </a:cubicBezTo>
                  <a:cubicBezTo>
                    <a:pt x="41" y="3"/>
                    <a:pt x="48" y="3"/>
                    <a:pt x="53" y="3"/>
                  </a:cubicBezTo>
                  <a:cubicBezTo>
                    <a:pt x="61" y="5"/>
                    <a:pt x="69" y="4"/>
                    <a:pt x="77" y="7"/>
                  </a:cubicBezTo>
                  <a:cubicBezTo>
                    <a:pt x="82" y="9"/>
                    <a:pt x="89" y="22"/>
                    <a:pt x="83" y="26"/>
                  </a:cubicBezTo>
                  <a:cubicBezTo>
                    <a:pt x="79" y="29"/>
                    <a:pt x="68" y="26"/>
                    <a:pt x="64" y="26"/>
                  </a:cubicBezTo>
                  <a:cubicBezTo>
                    <a:pt x="58" y="26"/>
                    <a:pt x="52" y="26"/>
                    <a:pt x="45" y="27"/>
                  </a:cubicBezTo>
                  <a:cubicBezTo>
                    <a:pt x="41" y="28"/>
                    <a:pt x="37" y="27"/>
                    <a:pt x="32" y="26"/>
                  </a:cubicBezTo>
                  <a:cubicBezTo>
                    <a:pt x="28" y="26"/>
                    <a:pt x="23" y="27"/>
                    <a:pt x="19" y="26"/>
                  </a:cubicBezTo>
                </a:path>
              </a:pathLst>
            </a:custGeom>
            <a:solidFill>
              <a:srgbClr val="B43A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805" name="Freeform 697"/>
            <p:cNvSpPr>
              <a:spLocks/>
            </p:cNvSpPr>
            <p:nvPr/>
          </p:nvSpPr>
          <p:spPr bwMode="auto">
            <a:xfrm>
              <a:off x="1756" y="2325"/>
              <a:ext cx="168" cy="97"/>
            </a:xfrm>
            <a:custGeom>
              <a:avLst/>
              <a:gdLst>
                <a:gd name="T0" fmla="*/ 0 w 75"/>
                <a:gd name="T1" fmla="*/ 37 h 43"/>
                <a:gd name="T2" fmla="*/ 56 w 75"/>
                <a:gd name="T3" fmla="*/ 40 h 43"/>
                <a:gd name="T4" fmla="*/ 68 w 75"/>
                <a:gd name="T5" fmla="*/ 41 h 43"/>
                <a:gd name="T6" fmla="*/ 70 w 75"/>
                <a:gd name="T7" fmla="*/ 28 h 43"/>
                <a:gd name="T8" fmla="*/ 72 w 75"/>
                <a:gd name="T9" fmla="*/ 13 h 43"/>
                <a:gd name="T10" fmla="*/ 70 w 75"/>
                <a:gd name="T11" fmla="*/ 3 h 43"/>
                <a:gd name="T12" fmla="*/ 40 w 75"/>
                <a:gd name="T13" fmla="*/ 3 h 43"/>
                <a:gd name="T14" fmla="*/ 13 w 75"/>
                <a:gd name="T15" fmla="*/ 2 h 43"/>
                <a:gd name="T16" fmla="*/ 34 w 75"/>
                <a:gd name="T17" fmla="*/ 4 h 43"/>
                <a:gd name="T18" fmla="*/ 49 w 75"/>
                <a:gd name="T19" fmla="*/ 9 h 43"/>
                <a:gd name="T20" fmla="*/ 56 w 75"/>
                <a:gd name="T21" fmla="*/ 27 h 43"/>
                <a:gd name="T22" fmla="*/ 44 w 75"/>
                <a:gd name="T23" fmla="*/ 26 h 43"/>
                <a:gd name="T24" fmla="*/ 30 w 75"/>
                <a:gd name="T25" fmla="*/ 28 h 43"/>
                <a:gd name="T26" fmla="*/ 20 w 75"/>
                <a:gd name="T27" fmla="*/ 32 h 43"/>
                <a:gd name="T28" fmla="*/ 9 w 75"/>
                <a:gd name="T29" fmla="*/ 3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5" h="43">
                  <a:moveTo>
                    <a:pt x="0" y="37"/>
                  </a:moveTo>
                  <a:cubicBezTo>
                    <a:pt x="18" y="35"/>
                    <a:pt x="39" y="35"/>
                    <a:pt x="56" y="40"/>
                  </a:cubicBezTo>
                  <a:cubicBezTo>
                    <a:pt x="60" y="41"/>
                    <a:pt x="65" y="43"/>
                    <a:pt x="68" y="41"/>
                  </a:cubicBezTo>
                  <a:cubicBezTo>
                    <a:pt x="72" y="38"/>
                    <a:pt x="70" y="32"/>
                    <a:pt x="70" y="28"/>
                  </a:cubicBezTo>
                  <a:cubicBezTo>
                    <a:pt x="71" y="23"/>
                    <a:pt x="72" y="18"/>
                    <a:pt x="72" y="13"/>
                  </a:cubicBezTo>
                  <a:cubicBezTo>
                    <a:pt x="73" y="8"/>
                    <a:pt x="75" y="5"/>
                    <a:pt x="70" y="3"/>
                  </a:cubicBezTo>
                  <a:cubicBezTo>
                    <a:pt x="61" y="0"/>
                    <a:pt x="49" y="2"/>
                    <a:pt x="40" y="3"/>
                  </a:cubicBezTo>
                  <a:cubicBezTo>
                    <a:pt x="31" y="4"/>
                    <a:pt x="22" y="3"/>
                    <a:pt x="13" y="2"/>
                  </a:cubicBezTo>
                  <a:cubicBezTo>
                    <a:pt x="20" y="4"/>
                    <a:pt x="27" y="2"/>
                    <a:pt x="34" y="4"/>
                  </a:cubicBezTo>
                  <a:cubicBezTo>
                    <a:pt x="39" y="5"/>
                    <a:pt x="44" y="7"/>
                    <a:pt x="49" y="9"/>
                  </a:cubicBezTo>
                  <a:cubicBezTo>
                    <a:pt x="54" y="11"/>
                    <a:pt x="67" y="23"/>
                    <a:pt x="56" y="27"/>
                  </a:cubicBezTo>
                  <a:cubicBezTo>
                    <a:pt x="52" y="28"/>
                    <a:pt x="48" y="26"/>
                    <a:pt x="44" y="26"/>
                  </a:cubicBezTo>
                  <a:cubicBezTo>
                    <a:pt x="39" y="26"/>
                    <a:pt x="34" y="27"/>
                    <a:pt x="30" y="28"/>
                  </a:cubicBezTo>
                  <a:cubicBezTo>
                    <a:pt x="26" y="30"/>
                    <a:pt x="24" y="31"/>
                    <a:pt x="20" y="32"/>
                  </a:cubicBezTo>
                  <a:cubicBezTo>
                    <a:pt x="16" y="32"/>
                    <a:pt x="12" y="32"/>
                    <a:pt x="9" y="33"/>
                  </a:cubicBezTo>
                </a:path>
              </a:pathLst>
            </a:custGeom>
            <a:solidFill>
              <a:srgbClr val="B43A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806" name="Freeform 698"/>
            <p:cNvSpPr>
              <a:spLocks/>
            </p:cNvSpPr>
            <p:nvPr/>
          </p:nvSpPr>
          <p:spPr bwMode="auto">
            <a:xfrm>
              <a:off x="1864" y="2143"/>
              <a:ext cx="98" cy="92"/>
            </a:xfrm>
            <a:custGeom>
              <a:avLst/>
              <a:gdLst>
                <a:gd name="T0" fmla="*/ 44 w 44"/>
                <a:gd name="T1" fmla="*/ 5 h 41"/>
                <a:gd name="T2" fmla="*/ 38 w 44"/>
                <a:gd name="T3" fmla="*/ 20 h 41"/>
                <a:gd name="T4" fmla="*/ 32 w 44"/>
                <a:gd name="T5" fmla="*/ 35 h 41"/>
                <a:gd name="T6" fmla="*/ 0 w 44"/>
                <a:gd name="T7" fmla="*/ 32 h 41"/>
                <a:gd name="T8" fmla="*/ 33 w 44"/>
                <a:gd name="T9" fmla="*/ 23 h 41"/>
                <a:gd name="T10" fmla="*/ 25 w 44"/>
                <a:gd name="T11" fmla="*/ 0 h 41"/>
                <a:gd name="T12" fmla="*/ 42 w 44"/>
                <a:gd name="T13" fmla="*/ 1 h 41"/>
                <a:gd name="T14" fmla="*/ 43 w 44"/>
                <a:gd name="T1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41">
                  <a:moveTo>
                    <a:pt x="44" y="5"/>
                  </a:moveTo>
                  <a:cubicBezTo>
                    <a:pt x="43" y="10"/>
                    <a:pt x="40" y="15"/>
                    <a:pt x="38" y="20"/>
                  </a:cubicBezTo>
                  <a:cubicBezTo>
                    <a:pt x="36" y="24"/>
                    <a:pt x="36" y="32"/>
                    <a:pt x="32" y="35"/>
                  </a:cubicBezTo>
                  <a:cubicBezTo>
                    <a:pt x="24" y="41"/>
                    <a:pt x="9" y="30"/>
                    <a:pt x="0" y="32"/>
                  </a:cubicBezTo>
                  <a:cubicBezTo>
                    <a:pt x="11" y="29"/>
                    <a:pt x="26" y="34"/>
                    <a:pt x="33" y="23"/>
                  </a:cubicBezTo>
                  <a:cubicBezTo>
                    <a:pt x="39" y="12"/>
                    <a:pt x="36" y="6"/>
                    <a:pt x="25" y="0"/>
                  </a:cubicBezTo>
                  <a:cubicBezTo>
                    <a:pt x="30" y="2"/>
                    <a:pt x="36" y="1"/>
                    <a:pt x="42" y="1"/>
                  </a:cubicBezTo>
                  <a:cubicBezTo>
                    <a:pt x="42" y="2"/>
                    <a:pt x="43" y="3"/>
                    <a:pt x="43" y="4"/>
                  </a:cubicBezTo>
                </a:path>
              </a:pathLst>
            </a:custGeom>
            <a:solidFill>
              <a:srgbClr val="9C33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807" name="Freeform 699"/>
            <p:cNvSpPr>
              <a:spLocks/>
            </p:cNvSpPr>
            <p:nvPr/>
          </p:nvSpPr>
          <p:spPr bwMode="auto">
            <a:xfrm>
              <a:off x="1819" y="2334"/>
              <a:ext cx="105" cy="92"/>
            </a:xfrm>
            <a:custGeom>
              <a:avLst/>
              <a:gdLst>
                <a:gd name="T0" fmla="*/ 4 w 47"/>
                <a:gd name="T1" fmla="*/ 31 h 41"/>
                <a:gd name="T2" fmla="*/ 44 w 47"/>
                <a:gd name="T3" fmla="*/ 33 h 41"/>
                <a:gd name="T4" fmla="*/ 47 w 47"/>
                <a:gd name="T5" fmla="*/ 0 h 41"/>
                <a:gd name="T6" fmla="*/ 35 w 47"/>
                <a:gd name="T7" fmla="*/ 1 h 41"/>
                <a:gd name="T8" fmla="*/ 41 w 47"/>
                <a:gd name="T9" fmla="*/ 14 h 41"/>
                <a:gd name="T10" fmla="*/ 39 w 47"/>
                <a:gd name="T11" fmla="*/ 29 h 41"/>
                <a:gd name="T12" fmla="*/ 21 w 47"/>
                <a:gd name="T13" fmla="*/ 30 h 41"/>
                <a:gd name="T14" fmla="*/ 0 w 47"/>
                <a:gd name="T15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41">
                  <a:moveTo>
                    <a:pt x="4" y="31"/>
                  </a:moveTo>
                  <a:cubicBezTo>
                    <a:pt x="15" y="25"/>
                    <a:pt x="33" y="41"/>
                    <a:pt x="44" y="33"/>
                  </a:cubicBezTo>
                  <a:cubicBezTo>
                    <a:pt x="41" y="23"/>
                    <a:pt x="42" y="9"/>
                    <a:pt x="47" y="0"/>
                  </a:cubicBezTo>
                  <a:cubicBezTo>
                    <a:pt x="43" y="0"/>
                    <a:pt x="39" y="1"/>
                    <a:pt x="35" y="1"/>
                  </a:cubicBezTo>
                  <a:cubicBezTo>
                    <a:pt x="39" y="5"/>
                    <a:pt x="42" y="8"/>
                    <a:pt x="41" y="14"/>
                  </a:cubicBezTo>
                  <a:cubicBezTo>
                    <a:pt x="40" y="18"/>
                    <a:pt x="41" y="27"/>
                    <a:pt x="39" y="29"/>
                  </a:cubicBezTo>
                  <a:cubicBezTo>
                    <a:pt x="35" y="33"/>
                    <a:pt x="26" y="31"/>
                    <a:pt x="21" y="30"/>
                  </a:cubicBezTo>
                  <a:cubicBezTo>
                    <a:pt x="15" y="30"/>
                    <a:pt x="6" y="34"/>
                    <a:pt x="0" y="32"/>
                  </a:cubicBezTo>
                </a:path>
              </a:pathLst>
            </a:custGeom>
            <a:solidFill>
              <a:srgbClr val="9C33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808" name="Freeform 700"/>
            <p:cNvSpPr>
              <a:spLocks/>
            </p:cNvSpPr>
            <p:nvPr/>
          </p:nvSpPr>
          <p:spPr bwMode="auto">
            <a:xfrm>
              <a:off x="1729" y="2334"/>
              <a:ext cx="135" cy="61"/>
            </a:xfrm>
            <a:custGeom>
              <a:avLst/>
              <a:gdLst>
                <a:gd name="T0" fmla="*/ 9 w 60"/>
                <a:gd name="T1" fmla="*/ 2 h 27"/>
                <a:gd name="T2" fmla="*/ 15 w 60"/>
                <a:gd name="T3" fmla="*/ 27 h 27"/>
                <a:gd name="T4" fmla="*/ 16 w 60"/>
                <a:gd name="T5" fmla="*/ 13 h 27"/>
                <a:gd name="T6" fmla="*/ 29 w 60"/>
                <a:gd name="T7" fmla="*/ 7 h 27"/>
                <a:gd name="T8" fmla="*/ 47 w 60"/>
                <a:gd name="T9" fmla="*/ 11 h 27"/>
                <a:gd name="T10" fmla="*/ 60 w 60"/>
                <a:gd name="T11" fmla="*/ 12 h 27"/>
                <a:gd name="T12" fmla="*/ 16 w 60"/>
                <a:gd name="T13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7">
                  <a:moveTo>
                    <a:pt x="9" y="2"/>
                  </a:moveTo>
                  <a:cubicBezTo>
                    <a:pt x="0" y="7"/>
                    <a:pt x="7" y="24"/>
                    <a:pt x="15" y="27"/>
                  </a:cubicBezTo>
                  <a:cubicBezTo>
                    <a:pt x="16" y="22"/>
                    <a:pt x="13" y="18"/>
                    <a:pt x="16" y="13"/>
                  </a:cubicBezTo>
                  <a:cubicBezTo>
                    <a:pt x="18" y="9"/>
                    <a:pt x="25" y="7"/>
                    <a:pt x="29" y="7"/>
                  </a:cubicBezTo>
                  <a:cubicBezTo>
                    <a:pt x="35" y="8"/>
                    <a:pt x="41" y="11"/>
                    <a:pt x="47" y="11"/>
                  </a:cubicBezTo>
                  <a:cubicBezTo>
                    <a:pt x="51" y="12"/>
                    <a:pt x="56" y="11"/>
                    <a:pt x="60" y="12"/>
                  </a:cubicBezTo>
                  <a:cubicBezTo>
                    <a:pt x="50" y="0"/>
                    <a:pt x="28" y="9"/>
                    <a:pt x="16" y="2"/>
                  </a:cubicBezTo>
                </a:path>
              </a:pathLst>
            </a:custGeom>
            <a:solidFill>
              <a:srgbClr val="CF57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809" name="Freeform 701"/>
            <p:cNvSpPr>
              <a:spLocks/>
            </p:cNvSpPr>
            <p:nvPr/>
          </p:nvSpPr>
          <p:spPr bwMode="auto">
            <a:xfrm>
              <a:off x="1716" y="2141"/>
              <a:ext cx="197" cy="54"/>
            </a:xfrm>
            <a:custGeom>
              <a:avLst/>
              <a:gdLst>
                <a:gd name="T0" fmla="*/ 17 w 88"/>
                <a:gd name="T1" fmla="*/ 0 h 24"/>
                <a:gd name="T2" fmla="*/ 19 w 88"/>
                <a:gd name="T3" fmla="*/ 19 h 24"/>
                <a:gd name="T4" fmla="*/ 51 w 88"/>
                <a:gd name="T5" fmla="*/ 8 h 24"/>
                <a:gd name="T6" fmla="*/ 70 w 88"/>
                <a:gd name="T7" fmla="*/ 11 h 24"/>
                <a:gd name="T8" fmla="*/ 59 w 88"/>
                <a:gd name="T9" fmla="*/ 22 h 24"/>
                <a:gd name="T10" fmla="*/ 81 w 88"/>
                <a:gd name="T11" fmla="*/ 23 h 24"/>
                <a:gd name="T12" fmla="*/ 83 w 88"/>
                <a:gd name="T13" fmla="*/ 11 h 24"/>
                <a:gd name="T14" fmla="*/ 63 w 88"/>
                <a:gd name="T15" fmla="*/ 4 h 24"/>
                <a:gd name="T16" fmla="*/ 32 w 88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24">
                  <a:moveTo>
                    <a:pt x="17" y="0"/>
                  </a:moveTo>
                  <a:cubicBezTo>
                    <a:pt x="0" y="0"/>
                    <a:pt x="5" y="21"/>
                    <a:pt x="19" y="19"/>
                  </a:cubicBezTo>
                  <a:cubicBezTo>
                    <a:pt x="11" y="3"/>
                    <a:pt x="43" y="8"/>
                    <a:pt x="51" y="8"/>
                  </a:cubicBezTo>
                  <a:cubicBezTo>
                    <a:pt x="57" y="9"/>
                    <a:pt x="65" y="8"/>
                    <a:pt x="70" y="11"/>
                  </a:cubicBezTo>
                  <a:cubicBezTo>
                    <a:pt x="78" y="17"/>
                    <a:pt x="65" y="22"/>
                    <a:pt x="59" y="22"/>
                  </a:cubicBezTo>
                  <a:cubicBezTo>
                    <a:pt x="63" y="24"/>
                    <a:pt x="76" y="24"/>
                    <a:pt x="81" y="23"/>
                  </a:cubicBezTo>
                  <a:cubicBezTo>
                    <a:pt x="86" y="21"/>
                    <a:pt x="88" y="15"/>
                    <a:pt x="83" y="11"/>
                  </a:cubicBezTo>
                  <a:cubicBezTo>
                    <a:pt x="78" y="6"/>
                    <a:pt x="69" y="5"/>
                    <a:pt x="63" y="4"/>
                  </a:cubicBezTo>
                  <a:cubicBezTo>
                    <a:pt x="53" y="2"/>
                    <a:pt x="43" y="2"/>
                    <a:pt x="32" y="0"/>
                  </a:cubicBezTo>
                </a:path>
              </a:pathLst>
            </a:custGeom>
            <a:solidFill>
              <a:srgbClr val="CF57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810" name="Freeform 702"/>
            <p:cNvSpPr>
              <a:spLocks/>
            </p:cNvSpPr>
            <p:nvPr/>
          </p:nvSpPr>
          <p:spPr bwMode="auto">
            <a:xfrm>
              <a:off x="1734" y="2146"/>
              <a:ext cx="92" cy="27"/>
            </a:xfrm>
            <a:custGeom>
              <a:avLst/>
              <a:gdLst>
                <a:gd name="T0" fmla="*/ 8 w 41"/>
                <a:gd name="T1" fmla="*/ 2 h 12"/>
                <a:gd name="T2" fmla="*/ 4 w 41"/>
                <a:gd name="T3" fmla="*/ 11 h 12"/>
                <a:gd name="T4" fmla="*/ 11 w 41"/>
                <a:gd name="T5" fmla="*/ 4 h 12"/>
                <a:gd name="T6" fmla="*/ 41 w 41"/>
                <a:gd name="T7" fmla="*/ 5 h 12"/>
                <a:gd name="T8" fmla="*/ 13 w 41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2">
                  <a:moveTo>
                    <a:pt x="8" y="2"/>
                  </a:moveTo>
                  <a:cubicBezTo>
                    <a:pt x="4" y="2"/>
                    <a:pt x="0" y="10"/>
                    <a:pt x="4" y="11"/>
                  </a:cubicBezTo>
                  <a:cubicBezTo>
                    <a:pt x="7" y="12"/>
                    <a:pt x="9" y="5"/>
                    <a:pt x="11" y="4"/>
                  </a:cubicBezTo>
                  <a:cubicBezTo>
                    <a:pt x="18" y="0"/>
                    <a:pt x="34" y="4"/>
                    <a:pt x="41" y="5"/>
                  </a:cubicBezTo>
                  <a:cubicBezTo>
                    <a:pt x="34" y="0"/>
                    <a:pt x="22" y="1"/>
                    <a:pt x="13" y="1"/>
                  </a:cubicBezTo>
                </a:path>
              </a:pathLst>
            </a:custGeom>
            <a:solidFill>
              <a:srgbClr val="DA7D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811" name="Freeform 703"/>
            <p:cNvSpPr>
              <a:spLocks/>
            </p:cNvSpPr>
            <p:nvPr/>
          </p:nvSpPr>
          <p:spPr bwMode="auto">
            <a:xfrm>
              <a:off x="1740" y="2341"/>
              <a:ext cx="77" cy="31"/>
            </a:xfrm>
            <a:custGeom>
              <a:avLst/>
              <a:gdLst>
                <a:gd name="T0" fmla="*/ 9 w 34"/>
                <a:gd name="T1" fmla="*/ 2 h 14"/>
                <a:gd name="T2" fmla="*/ 7 w 34"/>
                <a:gd name="T3" fmla="*/ 14 h 14"/>
                <a:gd name="T4" fmla="*/ 15 w 34"/>
                <a:gd name="T5" fmla="*/ 5 h 14"/>
                <a:gd name="T6" fmla="*/ 34 w 34"/>
                <a:gd name="T7" fmla="*/ 5 h 14"/>
                <a:gd name="T8" fmla="*/ 10 w 34"/>
                <a:gd name="T9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4">
                  <a:moveTo>
                    <a:pt x="9" y="2"/>
                  </a:moveTo>
                  <a:cubicBezTo>
                    <a:pt x="3" y="3"/>
                    <a:pt x="0" y="13"/>
                    <a:pt x="7" y="14"/>
                  </a:cubicBezTo>
                  <a:cubicBezTo>
                    <a:pt x="7" y="8"/>
                    <a:pt x="8" y="5"/>
                    <a:pt x="15" y="5"/>
                  </a:cubicBezTo>
                  <a:cubicBezTo>
                    <a:pt x="21" y="5"/>
                    <a:pt x="28" y="5"/>
                    <a:pt x="34" y="5"/>
                  </a:cubicBezTo>
                  <a:cubicBezTo>
                    <a:pt x="25" y="3"/>
                    <a:pt x="20" y="0"/>
                    <a:pt x="10" y="3"/>
                  </a:cubicBezTo>
                </a:path>
              </a:pathLst>
            </a:custGeom>
            <a:solidFill>
              <a:srgbClr val="DA7D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812" name="Freeform 704"/>
            <p:cNvSpPr>
              <a:spLocks/>
            </p:cNvSpPr>
            <p:nvPr/>
          </p:nvSpPr>
          <p:spPr bwMode="auto">
            <a:xfrm>
              <a:off x="1745" y="2148"/>
              <a:ext cx="22" cy="13"/>
            </a:xfrm>
            <a:custGeom>
              <a:avLst/>
              <a:gdLst>
                <a:gd name="T0" fmla="*/ 2 w 10"/>
                <a:gd name="T1" fmla="*/ 1 h 6"/>
                <a:gd name="T2" fmla="*/ 2 w 10"/>
                <a:gd name="T3" fmla="*/ 6 h 6"/>
                <a:gd name="T4" fmla="*/ 10 w 10"/>
                <a:gd name="T5" fmla="*/ 2 h 6"/>
                <a:gd name="T6" fmla="*/ 7 w 10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6">
                  <a:moveTo>
                    <a:pt x="2" y="1"/>
                  </a:moveTo>
                  <a:cubicBezTo>
                    <a:pt x="0" y="2"/>
                    <a:pt x="0" y="4"/>
                    <a:pt x="2" y="6"/>
                  </a:cubicBezTo>
                  <a:cubicBezTo>
                    <a:pt x="5" y="4"/>
                    <a:pt x="7" y="2"/>
                    <a:pt x="10" y="2"/>
                  </a:cubicBezTo>
                  <a:cubicBezTo>
                    <a:pt x="10" y="1"/>
                    <a:pt x="9" y="1"/>
                    <a:pt x="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813" name="Freeform 705"/>
            <p:cNvSpPr>
              <a:spLocks/>
            </p:cNvSpPr>
            <p:nvPr/>
          </p:nvSpPr>
          <p:spPr bwMode="auto">
            <a:xfrm>
              <a:off x="1754" y="2348"/>
              <a:ext cx="15" cy="13"/>
            </a:xfrm>
            <a:custGeom>
              <a:avLst/>
              <a:gdLst>
                <a:gd name="T0" fmla="*/ 4 w 7"/>
                <a:gd name="T1" fmla="*/ 1 h 6"/>
                <a:gd name="T2" fmla="*/ 0 w 7"/>
                <a:gd name="T3" fmla="*/ 6 h 6"/>
                <a:gd name="T4" fmla="*/ 0 w 7"/>
                <a:gd name="T5" fmla="*/ 6 h 6"/>
                <a:gd name="T6" fmla="*/ 7 w 7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4" y="1"/>
                  </a:moveTo>
                  <a:cubicBezTo>
                    <a:pt x="2" y="2"/>
                    <a:pt x="0" y="3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3" y="5"/>
                    <a:pt x="4" y="0"/>
                    <a:pt x="7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814" name="Freeform 706"/>
            <p:cNvSpPr>
              <a:spLocks/>
            </p:cNvSpPr>
            <p:nvPr/>
          </p:nvSpPr>
          <p:spPr bwMode="auto">
            <a:xfrm>
              <a:off x="1778" y="2343"/>
              <a:ext cx="16" cy="11"/>
            </a:xfrm>
            <a:custGeom>
              <a:avLst/>
              <a:gdLst>
                <a:gd name="T0" fmla="*/ 1 w 7"/>
                <a:gd name="T1" fmla="*/ 4 h 5"/>
                <a:gd name="T2" fmla="*/ 0 w 7"/>
                <a:gd name="T3" fmla="*/ 4 h 5"/>
                <a:gd name="T4" fmla="*/ 7 w 7"/>
                <a:gd name="T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1" y="4"/>
                  </a:moveTo>
                  <a:cubicBezTo>
                    <a:pt x="1" y="4"/>
                    <a:pt x="0" y="5"/>
                    <a:pt x="0" y="4"/>
                  </a:cubicBezTo>
                  <a:cubicBezTo>
                    <a:pt x="2" y="0"/>
                    <a:pt x="5" y="1"/>
                    <a:pt x="7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815" name="Freeform 707"/>
            <p:cNvSpPr>
              <a:spLocks/>
            </p:cNvSpPr>
            <p:nvPr/>
          </p:nvSpPr>
          <p:spPr bwMode="auto">
            <a:xfrm>
              <a:off x="1783" y="2148"/>
              <a:ext cx="7" cy="2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0" y="0"/>
                    <a:pt x="1" y="0"/>
                    <a:pt x="3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816" name="Freeform 708"/>
            <p:cNvSpPr>
              <a:spLocks/>
            </p:cNvSpPr>
            <p:nvPr/>
          </p:nvSpPr>
          <p:spPr bwMode="auto">
            <a:xfrm>
              <a:off x="1817" y="2188"/>
              <a:ext cx="71" cy="14"/>
            </a:xfrm>
            <a:custGeom>
              <a:avLst/>
              <a:gdLst>
                <a:gd name="T0" fmla="*/ 0 w 32"/>
                <a:gd name="T1" fmla="*/ 1 h 6"/>
                <a:gd name="T2" fmla="*/ 31 w 32"/>
                <a:gd name="T3" fmla="*/ 1 h 6"/>
                <a:gd name="T4" fmla="*/ 4 w 32"/>
                <a:gd name="T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6">
                  <a:moveTo>
                    <a:pt x="0" y="1"/>
                  </a:moveTo>
                  <a:cubicBezTo>
                    <a:pt x="3" y="3"/>
                    <a:pt x="32" y="6"/>
                    <a:pt x="31" y="1"/>
                  </a:cubicBezTo>
                  <a:cubicBezTo>
                    <a:pt x="22" y="5"/>
                    <a:pt x="13" y="0"/>
                    <a:pt x="4" y="2"/>
                  </a:cubicBezTo>
                </a:path>
              </a:pathLst>
            </a:custGeom>
            <a:solidFill>
              <a:srgbClr val="A070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817" name="Freeform 709"/>
            <p:cNvSpPr>
              <a:spLocks/>
            </p:cNvSpPr>
            <p:nvPr/>
          </p:nvSpPr>
          <p:spPr bwMode="auto">
            <a:xfrm>
              <a:off x="1805" y="2379"/>
              <a:ext cx="63" cy="18"/>
            </a:xfrm>
            <a:custGeom>
              <a:avLst/>
              <a:gdLst>
                <a:gd name="T0" fmla="*/ 0 w 28"/>
                <a:gd name="T1" fmla="*/ 8 h 8"/>
                <a:gd name="T2" fmla="*/ 16 w 28"/>
                <a:gd name="T3" fmla="*/ 4 h 8"/>
                <a:gd name="T4" fmla="*/ 28 w 28"/>
                <a:gd name="T5" fmla="*/ 4 h 8"/>
                <a:gd name="T6" fmla="*/ 5 w 28"/>
                <a:gd name="T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8">
                  <a:moveTo>
                    <a:pt x="0" y="8"/>
                  </a:moveTo>
                  <a:cubicBezTo>
                    <a:pt x="3" y="6"/>
                    <a:pt x="12" y="4"/>
                    <a:pt x="16" y="4"/>
                  </a:cubicBezTo>
                  <a:cubicBezTo>
                    <a:pt x="20" y="4"/>
                    <a:pt x="24" y="6"/>
                    <a:pt x="28" y="4"/>
                  </a:cubicBezTo>
                  <a:cubicBezTo>
                    <a:pt x="25" y="0"/>
                    <a:pt x="10" y="3"/>
                    <a:pt x="5" y="5"/>
                  </a:cubicBezTo>
                </a:path>
              </a:pathLst>
            </a:custGeom>
            <a:solidFill>
              <a:srgbClr val="A070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818" name="Freeform 710"/>
            <p:cNvSpPr>
              <a:spLocks/>
            </p:cNvSpPr>
            <p:nvPr/>
          </p:nvSpPr>
          <p:spPr bwMode="auto">
            <a:xfrm>
              <a:off x="1904" y="2150"/>
              <a:ext cx="41" cy="74"/>
            </a:xfrm>
            <a:custGeom>
              <a:avLst/>
              <a:gdLst>
                <a:gd name="T0" fmla="*/ 13 w 18"/>
                <a:gd name="T1" fmla="*/ 5 h 33"/>
                <a:gd name="T2" fmla="*/ 0 w 18"/>
                <a:gd name="T3" fmla="*/ 28 h 33"/>
                <a:gd name="T4" fmla="*/ 9 w 18"/>
                <a:gd name="T5" fmla="*/ 17 h 33"/>
                <a:gd name="T6" fmla="*/ 8 w 18"/>
                <a:gd name="T7" fmla="*/ 3 h 33"/>
                <a:gd name="T8" fmla="*/ 16 w 18"/>
                <a:gd name="T9" fmla="*/ 8 h 33"/>
                <a:gd name="T10" fmla="*/ 15 w 18"/>
                <a:gd name="T11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3">
                  <a:moveTo>
                    <a:pt x="13" y="5"/>
                  </a:moveTo>
                  <a:cubicBezTo>
                    <a:pt x="16" y="12"/>
                    <a:pt x="11" y="33"/>
                    <a:pt x="0" y="28"/>
                  </a:cubicBezTo>
                  <a:cubicBezTo>
                    <a:pt x="3" y="24"/>
                    <a:pt x="7" y="23"/>
                    <a:pt x="9" y="17"/>
                  </a:cubicBezTo>
                  <a:cubicBezTo>
                    <a:pt x="10" y="14"/>
                    <a:pt x="7" y="5"/>
                    <a:pt x="8" y="3"/>
                  </a:cubicBezTo>
                  <a:cubicBezTo>
                    <a:pt x="11" y="0"/>
                    <a:pt x="15" y="5"/>
                    <a:pt x="16" y="8"/>
                  </a:cubicBezTo>
                  <a:cubicBezTo>
                    <a:pt x="18" y="11"/>
                    <a:pt x="17" y="15"/>
                    <a:pt x="15" y="19"/>
                  </a:cubicBezTo>
                </a:path>
              </a:pathLst>
            </a:custGeom>
            <a:solidFill>
              <a:srgbClr val="9F4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819" name="Freeform 711"/>
            <p:cNvSpPr>
              <a:spLocks/>
            </p:cNvSpPr>
            <p:nvPr/>
          </p:nvSpPr>
          <p:spPr bwMode="auto">
            <a:xfrm>
              <a:off x="1879" y="2365"/>
              <a:ext cx="30" cy="43"/>
            </a:xfrm>
            <a:custGeom>
              <a:avLst/>
              <a:gdLst>
                <a:gd name="T0" fmla="*/ 11 w 13"/>
                <a:gd name="T1" fmla="*/ 3 h 19"/>
                <a:gd name="T2" fmla="*/ 10 w 13"/>
                <a:gd name="T3" fmla="*/ 14 h 19"/>
                <a:gd name="T4" fmla="*/ 0 w 13"/>
                <a:gd name="T5" fmla="*/ 16 h 19"/>
                <a:gd name="T6" fmla="*/ 12 w 13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9">
                  <a:moveTo>
                    <a:pt x="11" y="3"/>
                  </a:moveTo>
                  <a:cubicBezTo>
                    <a:pt x="12" y="6"/>
                    <a:pt x="13" y="11"/>
                    <a:pt x="10" y="14"/>
                  </a:cubicBezTo>
                  <a:cubicBezTo>
                    <a:pt x="8" y="17"/>
                    <a:pt x="2" y="19"/>
                    <a:pt x="0" y="16"/>
                  </a:cubicBezTo>
                  <a:cubicBezTo>
                    <a:pt x="6" y="11"/>
                    <a:pt x="10" y="8"/>
                    <a:pt x="12" y="0"/>
                  </a:cubicBezTo>
                </a:path>
              </a:pathLst>
            </a:custGeom>
            <a:solidFill>
              <a:srgbClr val="9F4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820" name="Freeform 712"/>
            <p:cNvSpPr>
              <a:spLocks/>
            </p:cNvSpPr>
            <p:nvPr/>
          </p:nvSpPr>
          <p:spPr bwMode="auto">
            <a:xfrm>
              <a:off x="2550" y="1816"/>
              <a:ext cx="1367" cy="410"/>
            </a:xfrm>
            <a:custGeom>
              <a:avLst/>
              <a:gdLst>
                <a:gd name="T0" fmla="*/ 247 w 609"/>
                <a:gd name="T1" fmla="*/ 168 h 183"/>
                <a:gd name="T2" fmla="*/ 299 w 609"/>
                <a:gd name="T3" fmla="*/ 70 h 183"/>
                <a:gd name="T4" fmla="*/ 559 w 609"/>
                <a:gd name="T5" fmla="*/ 43 h 183"/>
                <a:gd name="T6" fmla="*/ 609 w 609"/>
                <a:gd name="T7" fmla="*/ 1 h 183"/>
                <a:gd name="T8" fmla="*/ 517 w 609"/>
                <a:gd name="T9" fmla="*/ 32 h 183"/>
                <a:gd name="T10" fmla="*/ 246 w 609"/>
                <a:gd name="T11" fmla="*/ 53 h 183"/>
                <a:gd name="T12" fmla="*/ 156 w 609"/>
                <a:gd name="T13" fmla="*/ 139 h 183"/>
                <a:gd name="T14" fmla="*/ 92 w 609"/>
                <a:gd name="T15" fmla="*/ 78 h 183"/>
                <a:gd name="T16" fmla="*/ 136 w 609"/>
                <a:gd name="T17" fmla="*/ 1 h 183"/>
                <a:gd name="T18" fmla="*/ 101 w 609"/>
                <a:gd name="T19" fmla="*/ 7 h 183"/>
                <a:gd name="T20" fmla="*/ 74 w 609"/>
                <a:gd name="T21" fmla="*/ 70 h 183"/>
                <a:gd name="T22" fmla="*/ 25 w 609"/>
                <a:gd name="T23" fmla="*/ 139 h 183"/>
                <a:gd name="T24" fmla="*/ 15 w 609"/>
                <a:gd name="T25" fmla="*/ 171 h 183"/>
                <a:gd name="T26" fmla="*/ 43 w 609"/>
                <a:gd name="T27" fmla="*/ 167 h 183"/>
                <a:gd name="T28" fmla="*/ 125 w 609"/>
                <a:gd name="T29" fmla="*/ 163 h 183"/>
                <a:gd name="T30" fmla="*/ 175 w 609"/>
                <a:gd name="T31" fmla="*/ 174 h 183"/>
                <a:gd name="T32" fmla="*/ 208 w 609"/>
                <a:gd name="T33" fmla="*/ 165 h 183"/>
                <a:gd name="T34" fmla="*/ 247 w 609"/>
                <a:gd name="T35" fmla="*/ 16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09" h="183">
                  <a:moveTo>
                    <a:pt x="247" y="168"/>
                  </a:moveTo>
                  <a:cubicBezTo>
                    <a:pt x="254" y="112"/>
                    <a:pt x="258" y="87"/>
                    <a:pt x="299" y="70"/>
                  </a:cubicBezTo>
                  <a:cubicBezTo>
                    <a:pt x="340" y="53"/>
                    <a:pt x="526" y="46"/>
                    <a:pt x="559" y="43"/>
                  </a:cubicBezTo>
                  <a:cubicBezTo>
                    <a:pt x="592" y="40"/>
                    <a:pt x="607" y="45"/>
                    <a:pt x="609" y="1"/>
                  </a:cubicBezTo>
                  <a:cubicBezTo>
                    <a:pt x="606" y="26"/>
                    <a:pt x="575" y="32"/>
                    <a:pt x="517" y="32"/>
                  </a:cubicBezTo>
                  <a:cubicBezTo>
                    <a:pt x="459" y="32"/>
                    <a:pt x="297" y="9"/>
                    <a:pt x="246" y="53"/>
                  </a:cubicBezTo>
                  <a:cubicBezTo>
                    <a:pt x="195" y="97"/>
                    <a:pt x="218" y="128"/>
                    <a:pt x="156" y="139"/>
                  </a:cubicBezTo>
                  <a:cubicBezTo>
                    <a:pt x="94" y="150"/>
                    <a:pt x="83" y="113"/>
                    <a:pt x="92" y="78"/>
                  </a:cubicBezTo>
                  <a:cubicBezTo>
                    <a:pt x="101" y="43"/>
                    <a:pt x="118" y="9"/>
                    <a:pt x="136" y="1"/>
                  </a:cubicBezTo>
                  <a:cubicBezTo>
                    <a:pt x="120" y="3"/>
                    <a:pt x="107" y="0"/>
                    <a:pt x="101" y="7"/>
                  </a:cubicBezTo>
                  <a:cubicBezTo>
                    <a:pt x="95" y="14"/>
                    <a:pt x="74" y="70"/>
                    <a:pt x="74" y="70"/>
                  </a:cubicBezTo>
                  <a:cubicBezTo>
                    <a:pt x="74" y="70"/>
                    <a:pt x="49" y="114"/>
                    <a:pt x="25" y="139"/>
                  </a:cubicBezTo>
                  <a:cubicBezTo>
                    <a:pt x="0" y="164"/>
                    <a:pt x="15" y="171"/>
                    <a:pt x="15" y="171"/>
                  </a:cubicBezTo>
                  <a:cubicBezTo>
                    <a:pt x="15" y="171"/>
                    <a:pt x="29" y="172"/>
                    <a:pt x="43" y="167"/>
                  </a:cubicBezTo>
                  <a:cubicBezTo>
                    <a:pt x="57" y="162"/>
                    <a:pt x="97" y="167"/>
                    <a:pt x="125" y="163"/>
                  </a:cubicBezTo>
                  <a:cubicBezTo>
                    <a:pt x="153" y="159"/>
                    <a:pt x="161" y="165"/>
                    <a:pt x="175" y="174"/>
                  </a:cubicBezTo>
                  <a:cubicBezTo>
                    <a:pt x="189" y="183"/>
                    <a:pt x="197" y="171"/>
                    <a:pt x="208" y="165"/>
                  </a:cubicBezTo>
                  <a:cubicBezTo>
                    <a:pt x="219" y="159"/>
                    <a:pt x="244" y="163"/>
                    <a:pt x="247" y="168"/>
                  </a:cubicBezTo>
                </a:path>
              </a:pathLst>
            </a:custGeom>
            <a:solidFill>
              <a:srgbClr val="375D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821" name="Freeform 713"/>
            <p:cNvSpPr>
              <a:spLocks/>
            </p:cNvSpPr>
            <p:nvPr/>
          </p:nvSpPr>
          <p:spPr bwMode="auto">
            <a:xfrm>
              <a:off x="2894" y="1735"/>
              <a:ext cx="361" cy="406"/>
            </a:xfrm>
            <a:custGeom>
              <a:avLst/>
              <a:gdLst>
                <a:gd name="T0" fmla="*/ 109 w 161"/>
                <a:gd name="T1" fmla="*/ 7 h 181"/>
                <a:gd name="T2" fmla="*/ 155 w 161"/>
                <a:gd name="T3" fmla="*/ 8 h 181"/>
                <a:gd name="T4" fmla="*/ 157 w 161"/>
                <a:gd name="T5" fmla="*/ 58 h 181"/>
                <a:gd name="T6" fmla="*/ 152 w 161"/>
                <a:gd name="T7" fmla="*/ 100 h 181"/>
                <a:gd name="T8" fmla="*/ 132 w 161"/>
                <a:gd name="T9" fmla="*/ 114 h 181"/>
                <a:gd name="T10" fmla="*/ 112 w 161"/>
                <a:gd name="T11" fmla="*/ 128 h 181"/>
                <a:gd name="T12" fmla="*/ 101 w 161"/>
                <a:gd name="T13" fmla="*/ 141 h 181"/>
                <a:gd name="T14" fmla="*/ 88 w 161"/>
                <a:gd name="T15" fmla="*/ 149 h 181"/>
                <a:gd name="T16" fmla="*/ 64 w 161"/>
                <a:gd name="T17" fmla="*/ 170 h 181"/>
                <a:gd name="T18" fmla="*/ 41 w 161"/>
                <a:gd name="T19" fmla="*/ 172 h 181"/>
                <a:gd name="T20" fmla="*/ 18 w 161"/>
                <a:gd name="T21" fmla="*/ 114 h 181"/>
                <a:gd name="T22" fmla="*/ 8 w 161"/>
                <a:gd name="T23" fmla="*/ 80 h 181"/>
                <a:gd name="T24" fmla="*/ 0 w 161"/>
                <a:gd name="T25" fmla="*/ 37 h 181"/>
                <a:gd name="T26" fmla="*/ 19 w 161"/>
                <a:gd name="T27" fmla="*/ 77 h 181"/>
                <a:gd name="T28" fmla="*/ 44 w 161"/>
                <a:gd name="T29" fmla="*/ 167 h 181"/>
                <a:gd name="T30" fmla="*/ 93 w 161"/>
                <a:gd name="T31" fmla="*/ 116 h 181"/>
                <a:gd name="T32" fmla="*/ 118 w 161"/>
                <a:gd name="T33" fmla="*/ 101 h 181"/>
                <a:gd name="T34" fmla="*/ 135 w 161"/>
                <a:gd name="T35" fmla="*/ 80 h 181"/>
                <a:gd name="T36" fmla="*/ 141 w 161"/>
                <a:gd name="T37" fmla="*/ 36 h 181"/>
                <a:gd name="T38" fmla="*/ 122 w 161"/>
                <a:gd name="T39" fmla="*/ 7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1" h="181">
                  <a:moveTo>
                    <a:pt x="109" y="7"/>
                  </a:moveTo>
                  <a:cubicBezTo>
                    <a:pt x="117" y="2"/>
                    <a:pt x="150" y="0"/>
                    <a:pt x="155" y="8"/>
                  </a:cubicBezTo>
                  <a:cubicBezTo>
                    <a:pt x="161" y="19"/>
                    <a:pt x="157" y="45"/>
                    <a:pt x="157" y="58"/>
                  </a:cubicBezTo>
                  <a:cubicBezTo>
                    <a:pt x="157" y="69"/>
                    <a:pt x="161" y="92"/>
                    <a:pt x="152" y="100"/>
                  </a:cubicBezTo>
                  <a:cubicBezTo>
                    <a:pt x="148" y="104"/>
                    <a:pt x="138" y="112"/>
                    <a:pt x="132" y="114"/>
                  </a:cubicBezTo>
                  <a:cubicBezTo>
                    <a:pt x="124" y="118"/>
                    <a:pt x="118" y="122"/>
                    <a:pt x="112" y="128"/>
                  </a:cubicBezTo>
                  <a:cubicBezTo>
                    <a:pt x="108" y="132"/>
                    <a:pt x="105" y="139"/>
                    <a:pt x="101" y="141"/>
                  </a:cubicBezTo>
                  <a:cubicBezTo>
                    <a:pt x="99" y="142"/>
                    <a:pt x="94" y="144"/>
                    <a:pt x="88" y="149"/>
                  </a:cubicBezTo>
                  <a:cubicBezTo>
                    <a:pt x="79" y="157"/>
                    <a:pt x="67" y="170"/>
                    <a:pt x="64" y="170"/>
                  </a:cubicBezTo>
                  <a:cubicBezTo>
                    <a:pt x="45" y="171"/>
                    <a:pt x="58" y="181"/>
                    <a:pt x="41" y="172"/>
                  </a:cubicBezTo>
                  <a:cubicBezTo>
                    <a:pt x="31" y="168"/>
                    <a:pt x="21" y="123"/>
                    <a:pt x="18" y="114"/>
                  </a:cubicBezTo>
                  <a:cubicBezTo>
                    <a:pt x="15" y="102"/>
                    <a:pt x="12" y="92"/>
                    <a:pt x="8" y="80"/>
                  </a:cubicBezTo>
                  <a:cubicBezTo>
                    <a:pt x="4" y="67"/>
                    <a:pt x="1" y="50"/>
                    <a:pt x="0" y="37"/>
                  </a:cubicBezTo>
                  <a:cubicBezTo>
                    <a:pt x="10" y="45"/>
                    <a:pt x="13" y="65"/>
                    <a:pt x="19" y="77"/>
                  </a:cubicBezTo>
                  <a:cubicBezTo>
                    <a:pt x="27" y="93"/>
                    <a:pt x="27" y="160"/>
                    <a:pt x="44" y="167"/>
                  </a:cubicBezTo>
                  <a:cubicBezTo>
                    <a:pt x="62" y="174"/>
                    <a:pt x="77" y="129"/>
                    <a:pt x="93" y="116"/>
                  </a:cubicBezTo>
                  <a:cubicBezTo>
                    <a:pt x="101" y="110"/>
                    <a:pt x="109" y="106"/>
                    <a:pt x="118" y="101"/>
                  </a:cubicBezTo>
                  <a:cubicBezTo>
                    <a:pt x="126" y="96"/>
                    <a:pt x="130" y="89"/>
                    <a:pt x="135" y="80"/>
                  </a:cubicBezTo>
                  <a:cubicBezTo>
                    <a:pt x="142" y="66"/>
                    <a:pt x="141" y="51"/>
                    <a:pt x="141" y="36"/>
                  </a:cubicBezTo>
                  <a:cubicBezTo>
                    <a:pt x="141" y="21"/>
                    <a:pt x="138" y="11"/>
                    <a:pt x="122" y="7"/>
                  </a:cubicBezTo>
                </a:path>
              </a:pathLst>
            </a:custGeom>
            <a:solidFill>
              <a:srgbClr val="B15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822" name="Freeform 714"/>
            <p:cNvSpPr>
              <a:spLocks/>
            </p:cNvSpPr>
            <p:nvPr/>
          </p:nvSpPr>
          <p:spPr bwMode="auto">
            <a:xfrm>
              <a:off x="3091" y="1899"/>
              <a:ext cx="714" cy="294"/>
            </a:xfrm>
            <a:custGeom>
              <a:avLst/>
              <a:gdLst>
                <a:gd name="T0" fmla="*/ 6 w 318"/>
                <a:gd name="T1" fmla="*/ 131 h 131"/>
                <a:gd name="T2" fmla="*/ 58 w 318"/>
                <a:gd name="T3" fmla="*/ 33 h 131"/>
                <a:gd name="T4" fmla="*/ 318 w 318"/>
                <a:gd name="T5" fmla="*/ 6 h 131"/>
                <a:gd name="T6" fmla="*/ 41 w 318"/>
                <a:gd name="T7" fmla="*/ 22 h 131"/>
                <a:gd name="T8" fmla="*/ 6 w 318"/>
                <a:gd name="T9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131">
                  <a:moveTo>
                    <a:pt x="6" y="131"/>
                  </a:moveTo>
                  <a:cubicBezTo>
                    <a:pt x="13" y="75"/>
                    <a:pt x="17" y="50"/>
                    <a:pt x="58" y="33"/>
                  </a:cubicBezTo>
                  <a:cubicBezTo>
                    <a:pt x="99" y="16"/>
                    <a:pt x="285" y="9"/>
                    <a:pt x="318" y="6"/>
                  </a:cubicBezTo>
                  <a:cubicBezTo>
                    <a:pt x="241" y="4"/>
                    <a:pt x="77" y="0"/>
                    <a:pt x="41" y="22"/>
                  </a:cubicBezTo>
                  <a:cubicBezTo>
                    <a:pt x="5" y="43"/>
                    <a:pt x="0" y="95"/>
                    <a:pt x="6" y="131"/>
                  </a:cubicBezTo>
                </a:path>
              </a:pathLst>
            </a:custGeom>
            <a:solidFill>
              <a:srgbClr val="004A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823" name="Freeform 715"/>
            <p:cNvSpPr>
              <a:spLocks/>
            </p:cNvSpPr>
            <p:nvPr/>
          </p:nvSpPr>
          <p:spPr bwMode="auto">
            <a:xfrm>
              <a:off x="3111" y="1928"/>
              <a:ext cx="140" cy="126"/>
            </a:xfrm>
            <a:custGeom>
              <a:avLst/>
              <a:gdLst>
                <a:gd name="T0" fmla="*/ 49 w 62"/>
                <a:gd name="T1" fmla="*/ 20 h 56"/>
                <a:gd name="T2" fmla="*/ 61 w 62"/>
                <a:gd name="T3" fmla="*/ 17 h 56"/>
                <a:gd name="T4" fmla="*/ 62 w 62"/>
                <a:gd name="T5" fmla="*/ 0 h 56"/>
                <a:gd name="T6" fmla="*/ 32 w 62"/>
                <a:gd name="T7" fmla="*/ 9 h 56"/>
                <a:gd name="T8" fmla="*/ 0 w 62"/>
                <a:gd name="T9" fmla="*/ 55 h 56"/>
                <a:gd name="T10" fmla="*/ 4 w 62"/>
                <a:gd name="T11" fmla="*/ 55 h 56"/>
                <a:gd name="T12" fmla="*/ 15 w 62"/>
                <a:gd name="T13" fmla="*/ 42 h 56"/>
                <a:gd name="T14" fmla="*/ 28 w 62"/>
                <a:gd name="T15" fmla="*/ 32 h 56"/>
                <a:gd name="T16" fmla="*/ 49 w 62"/>
                <a:gd name="T1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56">
                  <a:moveTo>
                    <a:pt x="49" y="20"/>
                  </a:moveTo>
                  <a:cubicBezTo>
                    <a:pt x="52" y="19"/>
                    <a:pt x="56" y="18"/>
                    <a:pt x="61" y="17"/>
                  </a:cubicBezTo>
                  <a:cubicBezTo>
                    <a:pt x="62" y="12"/>
                    <a:pt x="62" y="6"/>
                    <a:pt x="62" y="0"/>
                  </a:cubicBezTo>
                  <a:cubicBezTo>
                    <a:pt x="49" y="2"/>
                    <a:pt x="39" y="5"/>
                    <a:pt x="32" y="9"/>
                  </a:cubicBezTo>
                  <a:cubicBezTo>
                    <a:pt x="15" y="19"/>
                    <a:pt x="5" y="36"/>
                    <a:pt x="0" y="55"/>
                  </a:cubicBezTo>
                  <a:cubicBezTo>
                    <a:pt x="1" y="56"/>
                    <a:pt x="3" y="55"/>
                    <a:pt x="4" y="55"/>
                  </a:cubicBezTo>
                  <a:cubicBezTo>
                    <a:pt x="8" y="53"/>
                    <a:pt x="11" y="46"/>
                    <a:pt x="15" y="42"/>
                  </a:cubicBezTo>
                  <a:cubicBezTo>
                    <a:pt x="19" y="38"/>
                    <a:pt x="23" y="35"/>
                    <a:pt x="28" y="32"/>
                  </a:cubicBezTo>
                  <a:cubicBezTo>
                    <a:pt x="34" y="28"/>
                    <a:pt x="41" y="24"/>
                    <a:pt x="49" y="20"/>
                  </a:cubicBezTo>
                </a:path>
              </a:pathLst>
            </a:custGeom>
            <a:solidFill>
              <a:srgbClr val="AF39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824" name="Freeform 716"/>
            <p:cNvSpPr>
              <a:spLocks/>
            </p:cNvSpPr>
            <p:nvPr/>
          </p:nvSpPr>
          <p:spPr bwMode="auto">
            <a:xfrm>
              <a:off x="2782" y="1688"/>
              <a:ext cx="1065" cy="222"/>
            </a:xfrm>
            <a:custGeom>
              <a:avLst/>
              <a:gdLst>
                <a:gd name="T0" fmla="*/ 206 w 475"/>
                <a:gd name="T1" fmla="*/ 24 h 99"/>
                <a:gd name="T2" fmla="*/ 475 w 475"/>
                <a:gd name="T3" fmla="*/ 17 h 99"/>
                <a:gd name="T4" fmla="*/ 116 w 475"/>
                <a:gd name="T5" fmla="*/ 51 h 99"/>
                <a:gd name="T6" fmla="*/ 0 w 475"/>
                <a:gd name="T7" fmla="*/ 99 h 99"/>
                <a:gd name="T8" fmla="*/ 2 w 475"/>
                <a:gd name="T9" fmla="*/ 68 h 99"/>
                <a:gd name="T10" fmla="*/ 61 w 475"/>
                <a:gd name="T11" fmla="*/ 54 h 99"/>
                <a:gd name="T12" fmla="*/ 206 w 475"/>
                <a:gd name="T13" fmla="*/ 2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5" h="99">
                  <a:moveTo>
                    <a:pt x="206" y="24"/>
                  </a:moveTo>
                  <a:cubicBezTo>
                    <a:pt x="245" y="16"/>
                    <a:pt x="443" y="0"/>
                    <a:pt x="475" y="17"/>
                  </a:cubicBezTo>
                  <a:cubicBezTo>
                    <a:pt x="435" y="9"/>
                    <a:pt x="196" y="22"/>
                    <a:pt x="116" y="51"/>
                  </a:cubicBezTo>
                  <a:cubicBezTo>
                    <a:pt x="36" y="80"/>
                    <a:pt x="11" y="74"/>
                    <a:pt x="0" y="99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42" y="60"/>
                    <a:pt x="61" y="54"/>
                  </a:cubicBezTo>
                  <a:cubicBezTo>
                    <a:pt x="80" y="47"/>
                    <a:pt x="150" y="30"/>
                    <a:pt x="206" y="24"/>
                  </a:cubicBezTo>
                </a:path>
              </a:pathLst>
            </a:custGeom>
            <a:solidFill>
              <a:srgbClr val="375D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825" name="Freeform 717"/>
            <p:cNvSpPr>
              <a:spLocks/>
            </p:cNvSpPr>
            <p:nvPr/>
          </p:nvSpPr>
          <p:spPr bwMode="auto">
            <a:xfrm>
              <a:off x="2313" y="1230"/>
              <a:ext cx="926" cy="884"/>
            </a:xfrm>
            <a:custGeom>
              <a:avLst/>
              <a:gdLst>
                <a:gd name="T0" fmla="*/ 6 w 413"/>
                <a:gd name="T1" fmla="*/ 222 h 394"/>
                <a:gd name="T2" fmla="*/ 2 w 413"/>
                <a:gd name="T3" fmla="*/ 287 h 394"/>
                <a:gd name="T4" fmla="*/ 9 w 413"/>
                <a:gd name="T5" fmla="*/ 318 h 394"/>
                <a:gd name="T6" fmla="*/ 29 w 413"/>
                <a:gd name="T7" fmla="*/ 342 h 394"/>
                <a:gd name="T8" fmla="*/ 37 w 413"/>
                <a:gd name="T9" fmla="*/ 354 h 394"/>
                <a:gd name="T10" fmla="*/ 49 w 413"/>
                <a:gd name="T11" fmla="*/ 363 h 394"/>
                <a:gd name="T12" fmla="*/ 77 w 413"/>
                <a:gd name="T13" fmla="*/ 373 h 394"/>
                <a:gd name="T14" fmla="*/ 107 w 413"/>
                <a:gd name="T15" fmla="*/ 389 h 394"/>
                <a:gd name="T16" fmla="*/ 120 w 413"/>
                <a:gd name="T17" fmla="*/ 388 h 394"/>
                <a:gd name="T18" fmla="*/ 133 w 413"/>
                <a:gd name="T19" fmla="*/ 379 h 394"/>
                <a:gd name="T20" fmla="*/ 177 w 413"/>
                <a:gd name="T21" fmla="*/ 321 h 394"/>
                <a:gd name="T22" fmla="*/ 197 w 413"/>
                <a:gd name="T23" fmla="*/ 261 h 394"/>
                <a:gd name="T24" fmla="*/ 220 w 413"/>
                <a:gd name="T25" fmla="*/ 235 h 394"/>
                <a:gd name="T26" fmla="*/ 250 w 413"/>
                <a:gd name="T27" fmla="*/ 236 h 394"/>
                <a:gd name="T28" fmla="*/ 259 w 413"/>
                <a:gd name="T29" fmla="*/ 248 h 394"/>
                <a:gd name="T30" fmla="*/ 274 w 413"/>
                <a:gd name="T31" fmla="*/ 245 h 394"/>
                <a:gd name="T32" fmla="*/ 302 w 413"/>
                <a:gd name="T33" fmla="*/ 233 h 394"/>
                <a:gd name="T34" fmla="*/ 376 w 413"/>
                <a:gd name="T35" fmla="*/ 218 h 394"/>
                <a:gd name="T36" fmla="*/ 407 w 413"/>
                <a:gd name="T37" fmla="*/ 212 h 394"/>
                <a:gd name="T38" fmla="*/ 407 w 413"/>
                <a:gd name="T39" fmla="*/ 181 h 394"/>
                <a:gd name="T40" fmla="*/ 338 w 413"/>
                <a:gd name="T41" fmla="*/ 72 h 394"/>
                <a:gd name="T42" fmla="*/ 294 w 413"/>
                <a:gd name="T43" fmla="*/ 37 h 394"/>
                <a:gd name="T44" fmla="*/ 257 w 413"/>
                <a:gd name="T45" fmla="*/ 0 h 394"/>
                <a:gd name="T46" fmla="*/ 269 w 413"/>
                <a:gd name="T47" fmla="*/ 36 h 394"/>
                <a:gd name="T48" fmla="*/ 303 w 413"/>
                <a:gd name="T49" fmla="*/ 87 h 394"/>
                <a:gd name="T50" fmla="*/ 288 w 413"/>
                <a:gd name="T51" fmla="*/ 149 h 394"/>
                <a:gd name="T52" fmla="*/ 228 w 413"/>
                <a:gd name="T53" fmla="*/ 153 h 394"/>
                <a:gd name="T54" fmla="*/ 154 w 413"/>
                <a:gd name="T55" fmla="*/ 245 h 394"/>
                <a:gd name="T56" fmla="*/ 113 w 413"/>
                <a:gd name="T57" fmla="*/ 334 h 394"/>
                <a:gd name="T58" fmla="*/ 64 w 413"/>
                <a:gd name="T59" fmla="*/ 337 h 394"/>
                <a:gd name="T60" fmla="*/ 30 w 413"/>
                <a:gd name="T61" fmla="*/ 301 h 394"/>
                <a:gd name="T62" fmla="*/ 29 w 413"/>
                <a:gd name="T63" fmla="*/ 170 h 394"/>
                <a:gd name="T64" fmla="*/ 43 w 413"/>
                <a:gd name="T65" fmla="*/ 139 h 394"/>
                <a:gd name="T66" fmla="*/ 54 w 413"/>
                <a:gd name="T67" fmla="*/ 118 h 394"/>
                <a:gd name="T68" fmla="*/ 39 w 413"/>
                <a:gd name="T69" fmla="*/ 139 h 394"/>
                <a:gd name="T70" fmla="*/ 24 w 413"/>
                <a:gd name="T71" fmla="*/ 167 h 394"/>
                <a:gd name="T72" fmla="*/ 10 w 413"/>
                <a:gd name="T73" fmla="*/ 213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13" h="394">
                  <a:moveTo>
                    <a:pt x="6" y="222"/>
                  </a:moveTo>
                  <a:cubicBezTo>
                    <a:pt x="0" y="242"/>
                    <a:pt x="1" y="265"/>
                    <a:pt x="2" y="287"/>
                  </a:cubicBezTo>
                  <a:cubicBezTo>
                    <a:pt x="3" y="297"/>
                    <a:pt x="4" y="308"/>
                    <a:pt x="9" y="318"/>
                  </a:cubicBezTo>
                  <a:cubicBezTo>
                    <a:pt x="14" y="327"/>
                    <a:pt x="23" y="334"/>
                    <a:pt x="29" y="342"/>
                  </a:cubicBezTo>
                  <a:cubicBezTo>
                    <a:pt x="33" y="346"/>
                    <a:pt x="34" y="351"/>
                    <a:pt x="37" y="354"/>
                  </a:cubicBezTo>
                  <a:cubicBezTo>
                    <a:pt x="40" y="358"/>
                    <a:pt x="45" y="360"/>
                    <a:pt x="49" y="363"/>
                  </a:cubicBezTo>
                  <a:cubicBezTo>
                    <a:pt x="58" y="370"/>
                    <a:pt x="66" y="370"/>
                    <a:pt x="77" y="373"/>
                  </a:cubicBezTo>
                  <a:cubicBezTo>
                    <a:pt x="88" y="376"/>
                    <a:pt x="99" y="380"/>
                    <a:pt x="107" y="389"/>
                  </a:cubicBezTo>
                  <a:cubicBezTo>
                    <a:pt x="113" y="394"/>
                    <a:pt x="113" y="393"/>
                    <a:pt x="120" y="388"/>
                  </a:cubicBezTo>
                  <a:cubicBezTo>
                    <a:pt x="124" y="386"/>
                    <a:pt x="129" y="383"/>
                    <a:pt x="133" y="379"/>
                  </a:cubicBezTo>
                  <a:cubicBezTo>
                    <a:pt x="149" y="362"/>
                    <a:pt x="166" y="341"/>
                    <a:pt x="177" y="321"/>
                  </a:cubicBezTo>
                  <a:cubicBezTo>
                    <a:pt x="187" y="301"/>
                    <a:pt x="190" y="281"/>
                    <a:pt x="197" y="261"/>
                  </a:cubicBezTo>
                  <a:cubicBezTo>
                    <a:pt x="201" y="250"/>
                    <a:pt x="208" y="240"/>
                    <a:pt x="220" y="235"/>
                  </a:cubicBezTo>
                  <a:cubicBezTo>
                    <a:pt x="229" y="232"/>
                    <a:pt x="243" y="229"/>
                    <a:pt x="250" y="236"/>
                  </a:cubicBezTo>
                  <a:cubicBezTo>
                    <a:pt x="253" y="240"/>
                    <a:pt x="254" y="246"/>
                    <a:pt x="259" y="248"/>
                  </a:cubicBezTo>
                  <a:cubicBezTo>
                    <a:pt x="262" y="249"/>
                    <a:pt x="270" y="246"/>
                    <a:pt x="274" y="245"/>
                  </a:cubicBezTo>
                  <a:cubicBezTo>
                    <a:pt x="283" y="241"/>
                    <a:pt x="292" y="236"/>
                    <a:pt x="302" y="233"/>
                  </a:cubicBezTo>
                  <a:cubicBezTo>
                    <a:pt x="326" y="227"/>
                    <a:pt x="352" y="222"/>
                    <a:pt x="376" y="218"/>
                  </a:cubicBezTo>
                  <a:cubicBezTo>
                    <a:pt x="384" y="217"/>
                    <a:pt x="402" y="218"/>
                    <a:pt x="407" y="212"/>
                  </a:cubicBezTo>
                  <a:cubicBezTo>
                    <a:pt x="413" y="205"/>
                    <a:pt x="409" y="189"/>
                    <a:pt x="407" y="181"/>
                  </a:cubicBezTo>
                  <a:cubicBezTo>
                    <a:pt x="399" y="138"/>
                    <a:pt x="374" y="99"/>
                    <a:pt x="338" y="72"/>
                  </a:cubicBezTo>
                  <a:cubicBezTo>
                    <a:pt x="323" y="60"/>
                    <a:pt x="310" y="47"/>
                    <a:pt x="294" y="37"/>
                  </a:cubicBezTo>
                  <a:cubicBezTo>
                    <a:pt x="282" y="29"/>
                    <a:pt x="261" y="15"/>
                    <a:pt x="257" y="0"/>
                  </a:cubicBezTo>
                  <a:cubicBezTo>
                    <a:pt x="254" y="15"/>
                    <a:pt x="259" y="25"/>
                    <a:pt x="269" y="36"/>
                  </a:cubicBezTo>
                  <a:cubicBezTo>
                    <a:pt x="283" y="53"/>
                    <a:pt x="295" y="66"/>
                    <a:pt x="303" y="87"/>
                  </a:cubicBezTo>
                  <a:cubicBezTo>
                    <a:pt x="311" y="109"/>
                    <a:pt x="313" y="138"/>
                    <a:pt x="288" y="149"/>
                  </a:cubicBezTo>
                  <a:cubicBezTo>
                    <a:pt x="269" y="158"/>
                    <a:pt x="248" y="151"/>
                    <a:pt x="228" y="153"/>
                  </a:cubicBezTo>
                  <a:cubicBezTo>
                    <a:pt x="185" y="158"/>
                    <a:pt x="150" y="203"/>
                    <a:pt x="154" y="245"/>
                  </a:cubicBezTo>
                  <a:cubicBezTo>
                    <a:pt x="157" y="279"/>
                    <a:pt x="149" y="321"/>
                    <a:pt x="113" y="334"/>
                  </a:cubicBezTo>
                  <a:cubicBezTo>
                    <a:pt x="99" y="339"/>
                    <a:pt x="79" y="341"/>
                    <a:pt x="64" y="337"/>
                  </a:cubicBezTo>
                  <a:cubicBezTo>
                    <a:pt x="49" y="333"/>
                    <a:pt x="36" y="315"/>
                    <a:pt x="30" y="301"/>
                  </a:cubicBezTo>
                  <a:cubicBezTo>
                    <a:pt x="12" y="262"/>
                    <a:pt x="16" y="210"/>
                    <a:pt x="29" y="170"/>
                  </a:cubicBezTo>
                  <a:cubicBezTo>
                    <a:pt x="33" y="159"/>
                    <a:pt x="37" y="149"/>
                    <a:pt x="43" y="139"/>
                  </a:cubicBezTo>
                  <a:cubicBezTo>
                    <a:pt x="46" y="132"/>
                    <a:pt x="53" y="126"/>
                    <a:pt x="54" y="118"/>
                  </a:cubicBezTo>
                  <a:cubicBezTo>
                    <a:pt x="50" y="126"/>
                    <a:pt x="43" y="132"/>
                    <a:pt x="39" y="139"/>
                  </a:cubicBezTo>
                  <a:cubicBezTo>
                    <a:pt x="34" y="149"/>
                    <a:pt x="28" y="157"/>
                    <a:pt x="24" y="167"/>
                  </a:cubicBezTo>
                  <a:cubicBezTo>
                    <a:pt x="17" y="182"/>
                    <a:pt x="15" y="198"/>
                    <a:pt x="10" y="213"/>
                  </a:cubicBezTo>
                </a:path>
              </a:pathLst>
            </a:custGeom>
            <a:solidFill>
              <a:srgbClr val="B43A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826" name="Freeform 718"/>
            <p:cNvSpPr>
              <a:spLocks/>
            </p:cNvSpPr>
            <p:nvPr/>
          </p:nvSpPr>
          <p:spPr bwMode="auto">
            <a:xfrm>
              <a:off x="2501" y="1302"/>
              <a:ext cx="747" cy="801"/>
            </a:xfrm>
            <a:custGeom>
              <a:avLst/>
              <a:gdLst>
                <a:gd name="T0" fmla="*/ 202 w 333"/>
                <a:gd name="T1" fmla="*/ 0 h 357"/>
                <a:gd name="T2" fmla="*/ 308 w 333"/>
                <a:gd name="T3" fmla="*/ 104 h 357"/>
                <a:gd name="T4" fmla="*/ 318 w 333"/>
                <a:gd name="T5" fmla="*/ 182 h 357"/>
                <a:gd name="T6" fmla="*/ 218 w 333"/>
                <a:gd name="T7" fmla="*/ 201 h 357"/>
                <a:gd name="T8" fmla="*/ 176 w 333"/>
                <a:gd name="T9" fmla="*/ 215 h 357"/>
                <a:gd name="T10" fmla="*/ 142 w 333"/>
                <a:gd name="T11" fmla="*/ 204 h 357"/>
                <a:gd name="T12" fmla="*/ 112 w 333"/>
                <a:gd name="T13" fmla="*/ 239 h 357"/>
                <a:gd name="T14" fmla="*/ 64 w 333"/>
                <a:gd name="T15" fmla="*/ 329 h 357"/>
                <a:gd name="T16" fmla="*/ 29 w 333"/>
                <a:gd name="T17" fmla="*/ 357 h 357"/>
                <a:gd name="T18" fmla="*/ 0 w 333"/>
                <a:gd name="T19" fmla="*/ 341 h 357"/>
                <a:gd name="T20" fmla="*/ 44 w 333"/>
                <a:gd name="T21" fmla="*/ 331 h 357"/>
                <a:gd name="T22" fmla="*/ 89 w 333"/>
                <a:gd name="T23" fmla="*/ 269 h 357"/>
                <a:gd name="T24" fmla="*/ 145 w 333"/>
                <a:gd name="T25" fmla="*/ 177 h 357"/>
                <a:gd name="T26" fmla="*/ 220 w 333"/>
                <a:gd name="T27" fmla="*/ 185 h 357"/>
                <a:gd name="T28" fmla="*/ 287 w 333"/>
                <a:gd name="T29" fmla="*/ 153 h 357"/>
                <a:gd name="T30" fmla="*/ 202 w 333"/>
                <a:gd name="T31" fmla="*/ 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3" h="357">
                  <a:moveTo>
                    <a:pt x="202" y="0"/>
                  </a:moveTo>
                  <a:cubicBezTo>
                    <a:pt x="228" y="7"/>
                    <a:pt x="284" y="45"/>
                    <a:pt x="308" y="104"/>
                  </a:cubicBezTo>
                  <a:cubicBezTo>
                    <a:pt x="332" y="163"/>
                    <a:pt x="333" y="178"/>
                    <a:pt x="318" y="182"/>
                  </a:cubicBezTo>
                  <a:cubicBezTo>
                    <a:pt x="302" y="186"/>
                    <a:pt x="249" y="191"/>
                    <a:pt x="218" y="201"/>
                  </a:cubicBezTo>
                  <a:cubicBezTo>
                    <a:pt x="187" y="211"/>
                    <a:pt x="181" y="217"/>
                    <a:pt x="176" y="215"/>
                  </a:cubicBezTo>
                  <a:cubicBezTo>
                    <a:pt x="172" y="213"/>
                    <a:pt x="162" y="198"/>
                    <a:pt x="142" y="204"/>
                  </a:cubicBezTo>
                  <a:cubicBezTo>
                    <a:pt x="123" y="210"/>
                    <a:pt x="119" y="213"/>
                    <a:pt x="112" y="239"/>
                  </a:cubicBezTo>
                  <a:cubicBezTo>
                    <a:pt x="104" y="264"/>
                    <a:pt x="84" y="312"/>
                    <a:pt x="64" y="329"/>
                  </a:cubicBezTo>
                  <a:cubicBezTo>
                    <a:pt x="44" y="345"/>
                    <a:pt x="32" y="357"/>
                    <a:pt x="29" y="357"/>
                  </a:cubicBezTo>
                  <a:cubicBezTo>
                    <a:pt x="26" y="356"/>
                    <a:pt x="11" y="343"/>
                    <a:pt x="0" y="341"/>
                  </a:cubicBezTo>
                  <a:cubicBezTo>
                    <a:pt x="23" y="339"/>
                    <a:pt x="30" y="347"/>
                    <a:pt x="44" y="331"/>
                  </a:cubicBezTo>
                  <a:cubicBezTo>
                    <a:pt x="59" y="314"/>
                    <a:pt x="80" y="308"/>
                    <a:pt x="89" y="269"/>
                  </a:cubicBezTo>
                  <a:cubicBezTo>
                    <a:pt x="98" y="231"/>
                    <a:pt x="104" y="186"/>
                    <a:pt x="145" y="177"/>
                  </a:cubicBezTo>
                  <a:cubicBezTo>
                    <a:pt x="191" y="167"/>
                    <a:pt x="188" y="193"/>
                    <a:pt x="220" y="185"/>
                  </a:cubicBezTo>
                  <a:cubicBezTo>
                    <a:pt x="253" y="176"/>
                    <a:pt x="276" y="180"/>
                    <a:pt x="287" y="153"/>
                  </a:cubicBezTo>
                  <a:cubicBezTo>
                    <a:pt x="298" y="125"/>
                    <a:pt x="278" y="38"/>
                    <a:pt x="202" y="0"/>
                  </a:cubicBezTo>
                </a:path>
              </a:pathLst>
            </a:custGeom>
            <a:solidFill>
              <a:srgbClr val="9C33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827" name="Freeform 719"/>
            <p:cNvSpPr>
              <a:spLocks/>
            </p:cNvSpPr>
            <p:nvPr/>
          </p:nvSpPr>
          <p:spPr bwMode="auto">
            <a:xfrm>
              <a:off x="2315" y="1766"/>
              <a:ext cx="74" cy="245"/>
            </a:xfrm>
            <a:custGeom>
              <a:avLst/>
              <a:gdLst>
                <a:gd name="T0" fmla="*/ 4 w 33"/>
                <a:gd name="T1" fmla="*/ 58 h 109"/>
                <a:gd name="T2" fmla="*/ 11 w 33"/>
                <a:gd name="T3" fmla="*/ 88 h 109"/>
                <a:gd name="T4" fmla="*/ 22 w 33"/>
                <a:gd name="T5" fmla="*/ 98 h 109"/>
                <a:gd name="T6" fmla="*/ 29 w 33"/>
                <a:gd name="T7" fmla="*/ 109 h 109"/>
                <a:gd name="T8" fmla="*/ 24 w 33"/>
                <a:gd name="T9" fmla="*/ 94 h 109"/>
                <a:gd name="T10" fmla="*/ 13 w 33"/>
                <a:gd name="T11" fmla="*/ 65 h 109"/>
                <a:gd name="T12" fmla="*/ 7 w 33"/>
                <a:gd name="T13" fmla="*/ 26 h 109"/>
                <a:gd name="T14" fmla="*/ 8 w 33"/>
                <a:gd name="T15" fmla="*/ 0 h 109"/>
                <a:gd name="T16" fmla="*/ 3 w 33"/>
                <a:gd name="T17" fmla="*/ 5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109">
                  <a:moveTo>
                    <a:pt x="4" y="58"/>
                  </a:moveTo>
                  <a:cubicBezTo>
                    <a:pt x="3" y="66"/>
                    <a:pt x="6" y="81"/>
                    <a:pt x="11" y="88"/>
                  </a:cubicBezTo>
                  <a:cubicBezTo>
                    <a:pt x="14" y="93"/>
                    <a:pt x="18" y="94"/>
                    <a:pt x="22" y="98"/>
                  </a:cubicBezTo>
                  <a:cubicBezTo>
                    <a:pt x="26" y="101"/>
                    <a:pt x="26" y="105"/>
                    <a:pt x="29" y="109"/>
                  </a:cubicBezTo>
                  <a:cubicBezTo>
                    <a:pt x="33" y="104"/>
                    <a:pt x="26" y="99"/>
                    <a:pt x="24" y="94"/>
                  </a:cubicBezTo>
                  <a:cubicBezTo>
                    <a:pt x="19" y="85"/>
                    <a:pt x="16" y="74"/>
                    <a:pt x="13" y="65"/>
                  </a:cubicBezTo>
                  <a:cubicBezTo>
                    <a:pt x="8" y="52"/>
                    <a:pt x="7" y="40"/>
                    <a:pt x="7" y="26"/>
                  </a:cubicBezTo>
                  <a:cubicBezTo>
                    <a:pt x="7" y="18"/>
                    <a:pt x="11" y="8"/>
                    <a:pt x="8" y="0"/>
                  </a:cubicBezTo>
                  <a:cubicBezTo>
                    <a:pt x="0" y="13"/>
                    <a:pt x="3" y="37"/>
                    <a:pt x="3" y="52"/>
                  </a:cubicBezTo>
                </a:path>
              </a:pathLst>
            </a:custGeom>
            <a:solidFill>
              <a:srgbClr val="9C33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828" name="Freeform 720"/>
            <p:cNvSpPr>
              <a:spLocks/>
            </p:cNvSpPr>
            <p:nvPr/>
          </p:nvSpPr>
          <p:spPr bwMode="auto">
            <a:xfrm>
              <a:off x="2797" y="817"/>
              <a:ext cx="115" cy="187"/>
            </a:xfrm>
            <a:custGeom>
              <a:avLst/>
              <a:gdLst>
                <a:gd name="T0" fmla="*/ 50 w 51"/>
                <a:gd name="T1" fmla="*/ 2 h 83"/>
                <a:gd name="T2" fmla="*/ 47 w 51"/>
                <a:gd name="T3" fmla="*/ 31 h 83"/>
                <a:gd name="T4" fmla="*/ 44 w 51"/>
                <a:gd name="T5" fmla="*/ 59 h 83"/>
                <a:gd name="T6" fmla="*/ 30 w 51"/>
                <a:gd name="T7" fmla="*/ 78 h 83"/>
                <a:gd name="T8" fmla="*/ 0 w 51"/>
                <a:gd name="T9" fmla="*/ 83 h 83"/>
                <a:gd name="T10" fmla="*/ 37 w 51"/>
                <a:gd name="T11" fmla="*/ 45 h 83"/>
                <a:gd name="T12" fmla="*/ 42 w 51"/>
                <a:gd name="T13" fmla="*/ 21 h 83"/>
                <a:gd name="T14" fmla="*/ 49 w 51"/>
                <a:gd name="T15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83">
                  <a:moveTo>
                    <a:pt x="50" y="2"/>
                  </a:moveTo>
                  <a:cubicBezTo>
                    <a:pt x="51" y="11"/>
                    <a:pt x="48" y="21"/>
                    <a:pt x="47" y="31"/>
                  </a:cubicBezTo>
                  <a:cubicBezTo>
                    <a:pt x="46" y="40"/>
                    <a:pt x="46" y="50"/>
                    <a:pt x="44" y="59"/>
                  </a:cubicBezTo>
                  <a:cubicBezTo>
                    <a:pt x="43" y="69"/>
                    <a:pt x="41" y="75"/>
                    <a:pt x="30" y="78"/>
                  </a:cubicBezTo>
                  <a:cubicBezTo>
                    <a:pt x="21" y="81"/>
                    <a:pt x="10" y="80"/>
                    <a:pt x="0" y="83"/>
                  </a:cubicBezTo>
                  <a:cubicBezTo>
                    <a:pt x="18" y="78"/>
                    <a:pt x="33" y="63"/>
                    <a:pt x="37" y="45"/>
                  </a:cubicBezTo>
                  <a:cubicBezTo>
                    <a:pt x="39" y="37"/>
                    <a:pt x="41" y="29"/>
                    <a:pt x="42" y="21"/>
                  </a:cubicBezTo>
                  <a:cubicBezTo>
                    <a:pt x="44" y="14"/>
                    <a:pt x="50" y="7"/>
                    <a:pt x="49" y="0"/>
                  </a:cubicBezTo>
                </a:path>
              </a:pathLst>
            </a:custGeom>
            <a:solidFill>
              <a:srgbClr val="B43A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829" name="Freeform 721"/>
            <p:cNvSpPr>
              <a:spLocks/>
            </p:cNvSpPr>
            <p:nvPr/>
          </p:nvSpPr>
          <p:spPr bwMode="auto">
            <a:xfrm>
              <a:off x="2627" y="853"/>
              <a:ext cx="85" cy="220"/>
            </a:xfrm>
            <a:custGeom>
              <a:avLst/>
              <a:gdLst>
                <a:gd name="T0" fmla="*/ 34 w 38"/>
                <a:gd name="T1" fmla="*/ 0 h 98"/>
                <a:gd name="T2" fmla="*/ 32 w 38"/>
                <a:gd name="T3" fmla="*/ 61 h 98"/>
                <a:gd name="T4" fmla="*/ 29 w 38"/>
                <a:gd name="T5" fmla="*/ 87 h 98"/>
                <a:gd name="T6" fmla="*/ 15 w 38"/>
                <a:gd name="T7" fmla="*/ 91 h 98"/>
                <a:gd name="T8" fmla="*/ 2 w 38"/>
                <a:gd name="T9" fmla="*/ 98 h 98"/>
                <a:gd name="T10" fmla="*/ 2 w 38"/>
                <a:gd name="T11" fmla="*/ 76 h 98"/>
                <a:gd name="T12" fmla="*/ 3 w 38"/>
                <a:gd name="T13" fmla="*/ 53 h 98"/>
                <a:gd name="T14" fmla="*/ 6 w 38"/>
                <a:gd name="T15" fmla="*/ 78 h 98"/>
                <a:gd name="T16" fmla="*/ 22 w 38"/>
                <a:gd name="T17" fmla="*/ 76 h 98"/>
                <a:gd name="T18" fmla="*/ 26 w 38"/>
                <a:gd name="T19" fmla="*/ 57 h 98"/>
                <a:gd name="T20" fmla="*/ 32 w 38"/>
                <a:gd name="T21" fmla="*/ 2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98">
                  <a:moveTo>
                    <a:pt x="34" y="0"/>
                  </a:moveTo>
                  <a:cubicBezTo>
                    <a:pt x="34" y="20"/>
                    <a:pt x="30" y="41"/>
                    <a:pt x="32" y="61"/>
                  </a:cubicBezTo>
                  <a:cubicBezTo>
                    <a:pt x="33" y="70"/>
                    <a:pt x="38" y="82"/>
                    <a:pt x="29" y="87"/>
                  </a:cubicBezTo>
                  <a:cubicBezTo>
                    <a:pt x="25" y="89"/>
                    <a:pt x="20" y="89"/>
                    <a:pt x="15" y="91"/>
                  </a:cubicBezTo>
                  <a:cubicBezTo>
                    <a:pt x="11" y="93"/>
                    <a:pt x="6" y="96"/>
                    <a:pt x="2" y="98"/>
                  </a:cubicBezTo>
                  <a:cubicBezTo>
                    <a:pt x="1" y="91"/>
                    <a:pt x="2" y="83"/>
                    <a:pt x="2" y="76"/>
                  </a:cubicBezTo>
                  <a:cubicBezTo>
                    <a:pt x="2" y="69"/>
                    <a:pt x="0" y="59"/>
                    <a:pt x="3" y="53"/>
                  </a:cubicBezTo>
                  <a:cubicBezTo>
                    <a:pt x="4" y="60"/>
                    <a:pt x="3" y="72"/>
                    <a:pt x="6" y="78"/>
                  </a:cubicBezTo>
                  <a:cubicBezTo>
                    <a:pt x="10" y="85"/>
                    <a:pt x="17" y="80"/>
                    <a:pt x="22" y="76"/>
                  </a:cubicBezTo>
                  <a:cubicBezTo>
                    <a:pt x="26" y="71"/>
                    <a:pt x="25" y="63"/>
                    <a:pt x="26" y="57"/>
                  </a:cubicBezTo>
                  <a:cubicBezTo>
                    <a:pt x="27" y="47"/>
                    <a:pt x="26" y="33"/>
                    <a:pt x="32" y="25"/>
                  </a:cubicBezTo>
                </a:path>
              </a:pathLst>
            </a:custGeom>
            <a:solidFill>
              <a:srgbClr val="B43A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830" name="Freeform 722"/>
            <p:cNvSpPr>
              <a:spLocks/>
            </p:cNvSpPr>
            <p:nvPr/>
          </p:nvSpPr>
          <p:spPr bwMode="auto">
            <a:xfrm>
              <a:off x="2786" y="905"/>
              <a:ext cx="106" cy="112"/>
            </a:xfrm>
            <a:custGeom>
              <a:avLst/>
              <a:gdLst>
                <a:gd name="T0" fmla="*/ 8 w 47"/>
                <a:gd name="T1" fmla="*/ 4 h 50"/>
                <a:gd name="T2" fmla="*/ 4 w 47"/>
                <a:gd name="T3" fmla="*/ 33 h 50"/>
                <a:gd name="T4" fmla="*/ 11 w 47"/>
                <a:gd name="T5" fmla="*/ 48 h 50"/>
                <a:gd name="T6" fmla="*/ 30 w 47"/>
                <a:gd name="T7" fmla="*/ 42 h 50"/>
                <a:gd name="T8" fmla="*/ 46 w 47"/>
                <a:gd name="T9" fmla="*/ 31 h 50"/>
                <a:gd name="T10" fmla="*/ 32 w 47"/>
                <a:gd name="T11" fmla="*/ 38 h 50"/>
                <a:gd name="T12" fmla="*/ 17 w 47"/>
                <a:gd name="T13" fmla="*/ 39 h 50"/>
                <a:gd name="T14" fmla="*/ 13 w 47"/>
                <a:gd name="T15" fmla="*/ 17 h 50"/>
                <a:gd name="T16" fmla="*/ 13 w 47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50">
                  <a:moveTo>
                    <a:pt x="8" y="4"/>
                  </a:moveTo>
                  <a:cubicBezTo>
                    <a:pt x="8" y="13"/>
                    <a:pt x="6" y="24"/>
                    <a:pt x="4" y="33"/>
                  </a:cubicBezTo>
                  <a:cubicBezTo>
                    <a:pt x="2" y="41"/>
                    <a:pt x="0" y="50"/>
                    <a:pt x="11" y="48"/>
                  </a:cubicBezTo>
                  <a:cubicBezTo>
                    <a:pt x="17" y="46"/>
                    <a:pt x="24" y="43"/>
                    <a:pt x="30" y="42"/>
                  </a:cubicBezTo>
                  <a:cubicBezTo>
                    <a:pt x="35" y="40"/>
                    <a:pt x="47" y="39"/>
                    <a:pt x="46" y="31"/>
                  </a:cubicBezTo>
                  <a:cubicBezTo>
                    <a:pt x="42" y="31"/>
                    <a:pt x="37" y="36"/>
                    <a:pt x="32" y="38"/>
                  </a:cubicBezTo>
                  <a:cubicBezTo>
                    <a:pt x="27" y="39"/>
                    <a:pt x="22" y="39"/>
                    <a:pt x="17" y="39"/>
                  </a:cubicBezTo>
                  <a:cubicBezTo>
                    <a:pt x="14" y="32"/>
                    <a:pt x="14" y="25"/>
                    <a:pt x="13" y="17"/>
                  </a:cubicBezTo>
                  <a:cubicBezTo>
                    <a:pt x="12" y="11"/>
                    <a:pt x="11" y="6"/>
                    <a:pt x="13" y="0"/>
                  </a:cubicBezTo>
                </a:path>
              </a:pathLst>
            </a:custGeom>
            <a:solidFill>
              <a:srgbClr val="B43A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831" name="Freeform 723"/>
            <p:cNvSpPr>
              <a:spLocks/>
            </p:cNvSpPr>
            <p:nvPr/>
          </p:nvSpPr>
          <p:spPr bwMode="auto">
            <a:xfrm>
              <a:off x="2371" y="952"/>
              <a:ext cx="123" cy="240"/>
            </a:xfrm>
            <a:custGeom>
              <a:avLst/>
              <a:gdLst>
                <a:gd name="T0" fmla="*/ 0 w 55"/>
                <a:gd name="T1" fmla="*/ 20 h 107"/>
                <a:gd name="T2" fmla="*/ 12 w 55"/>
                <a:gd name="T3" fmla="*/ 97 h 107"/>
                <a:gd name="T4" fmla="*/ 19 w 55"/>
                <a:gd name="T5" fmla="*/ 107 h 107"/>
                <a:gd name="T6" fmla="*/ 31 w 55"/>
                <a:gd name="T7" fmla="*/ 100 h 107"/>
                <a:gd name="T8" fmla="*/ 54 w 55"/>
                <a:gd name="T9" fmla="*/ 81 h 107"/>
                <a:gd name="T10" fmla="*/ 49 w 55"/>
                <a:gd name="T11" fmla="*/ 43 h 107"/>
                <a:gd name="T12" fmla="*/ 40 w 55"/>
                <a:gd name="T13" fmla="*/ 0 h 107"/>
                <a:gd name="T14" fmla="*/ 31 w 55"/>
                <a:gd name="T15" fmla="*/ 31 h 107"/>
                <a:gd name="T16" fmla="*/ 34 w 55"/>
                <a:gd name="T17" fmla="*/ 75 h 107"/>
                <a:gd name="T18" fmla="*/ 27 w 55"/>
                <a:gd name="T19" fmla="*/ 85 h 107"/>
                <a:gd name="T20" fmla="*/ 17 w 55"/>
                <a:gd name="T21" fmla="*/ 67 h 107"/>
                <a:gd name="T22" fmla="*/ 11 w 55"/>
                <a:gd name="T23" fmla="*/ 52 h 107"/>
                <a:gd name="T24" fmla="*/ 3 w 55"/>
                <a:gd name="T25" fmla="*/ 3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107">
                  <a:moveTo>
                    <a:pt x="0" y="20"/>
                  </a:moveTo>
                  <a:cubicBezTo>
                    <a:pt x="0" y="46"/>
                    <a:pt x="5" y="73"/>
                    <a:pt x="12" y="97"/>
                  </a:cubicBezTo>
                  <a:cubicBezTo>
                    <a:pt x="13" y="101"/>
                    <a:pt x="13" y="106"/>
                    <a:pt x="19" y="107"/>
                  </a:cubicBezTo>
                  <a:cubicBezTo>
                    <a:pt x="24" y="107"/>
                    <a:pt x="27" y="102"/>
                    <a:pt x="31" y="100"/>
                  </a:cubicBezTo>
                  <a:cubicBezTo>
                    <a:pt x="38" y="94"/>
                    <a:pt x="53" y="90"/>
                    <a:pt x="54" y="81"/>
                  </a:cubicBezTo>
                  <a:cubicBezTo>
                    <a:pt x="55" y="69"/>
                    <a:pt x="51" y="55"/>
                    <a:pt x="49" y="43"/>
                  </a:cubicBezTo>
                  <a:cubicBezTo>
                    <a:pt x="47" y="31"/>
                    <a:pt x="47" y="10"/>
                    <a:pt x="40" y="0"/>
                  </a:cubicBezTo>
                  <a:cubicBezTo>
                    <a:pt x="36" y="10"/>
                    <a:pt x="30" y="20"/>
                    <a:pt x="31" y="31"/>
                  </a:cubicBezTo>
                  <a:cubicBezTo>
                    <a:pt x="32" y="46"/>
                    <a:pt x="34" y="60"/>
                    <a:pt x="34" y="75"/>
                  </a:cubicBezTo>
                  <a:cubicBezTo>
                    <a:pt x="33" y="79"/>
                    <a:pt x="32" y="87"/>
                    <a:pt x="27" y="85"/>
                  </a:cubicBezTo>
                  <a:cubicBezTo>
                    <a:pt x="22" y="84"/>
                    <a:pt x="20" y="71"/>
                    <a:pt x="17" y="67"/>
                  </a:cubicBezTo>
                  <a:cubicBezTo>
                    <a:pt x="12" y="61"/>
                    <a:pt x="13" y="60"/>
                    <a:pt x="11" y="52"/>
                  </a:cubicBezTo>
                  <a:cubicBezTo>
                    <a:pt x="9" y="44"/>
                    <a:pt x="2" y="40"/>
                    <a:pt x="3" y="32"/>
                  </a:cubicBezTo>
                </a:path>
              </a:pathLst>
            </a:custGeom>
            <a:solidFill>
              <a:srgbClr val="B43A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832" name="Freeform 724"/>
            <p:cNvSpPr>
              <a:spLocks/>
            </p:cNvSpPr>
            <p:nvPr/>
          </p:nvSpPr>
          <p:spPr bwMode="auto">
            <a:xfrm>
              <a:off x="2465" y="1351"/>
              <a:ext cx="142" cy="106"/>
            </a:xfrm>
            <a:custGeom>
              <a:avLst/>
              <a:gdLst>
                <a:gd name="T0" fmla="*/ 0 w 63"/>
                <a:gd name="T1" fmla="*/ 39 h 47"/>
                <a:gd name="T2" fmla="*/ 20 w 63"/>
                <a:gd name="T3" fmla="*/ 17 h 47"/>
                <a:gd name="T4" fmla="*/ 42 w 63"/>
                <a:gd name="T5" fmla="*/ 0 h 47"/>
                <a:gd name="T6" fmla="*/ 63 w 63"/>
                <a:gd name="T7" fmla="*/ 11 h 47"/>
                <a:gd name="T8" fmla="*/ 36 w 63"/>
                <a:gd name="T9" fmla="*/ 20 h 47"/>
                <a:gd name="T10" fmla="*/ 19 w 63"/>
                <a:gd name="T11" fmla="*/ 30 h 47"/>
                <a:gd name="T12" fmla="*/ 1 w 63"/>
                <a:gd name="T13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47">
                  <a:moveTo>
                    <a:pt x="0" y="39"/>
                  </a:moveTo>
                  <a:cubicBezTo>
                    <a:pt x="7" y="33"/>
                    <a:pt x="14" y="24"/>
                    <a:pt x="20" y="17"/>
                  </a:cubicBezTo>
                  <a:cubicBezTo>
                    <a:pt x="27" y="11"/>
                    <a:pt x="33" y="4"/>
                    <a:pt x="42" y="0"/>
                  </a:cubicBezTo>
                  <a:cubicBezTo>
                    <a:pt x="49" y="7"/>
                    <a:pt x="51" y="19"/>
                    <a:pt x="63" y="11"/>
                  </a:cubicBezTo>
                  <a:cubicBezTo>
                    <a:pt x="56" y="28"/>
                    <a:pt x="47" y="15"/>
                    <a:pt x="36" y="20"/>
                  </a:cubicBezTo>
                  <a:cubicBezTo>
                    <a:pt x="29" y="23"/>
                    <a:pt x="25" y="27"/>
                    <a:pt x="19" y="30"/>
                  </a:cubicBezTo>
                  <a:cubicBezTo>
                    <a:pt x="12" y="34"/>
                    <a:pt x="3" y="38"/>
                    <a:pt x="1" y="47"/>
                  </a:cubicBezTo>
                </a:path>
              </a:pathLst>
            </a:custGeom>
            <a:solidFill>
              <a:srgbClr val="B43A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833" name="Freeform 725"/>
            <p:cNvSpPr>
              <a:spLocks/>
            </p:cNvSpPr>
            <p:nvPr/>
          </p:nvSpPr>
          <p:spPr bwMode="auto">
            <a:xfrm>
              <a:off x="2613" y="1237"/>
              <a:ext cx="124" cy="126"/>
            </a:xfrm>
            <a:custGeom>
              <a:avLst/>
              <a:gdLst>
                <a:gd name="T0" fmla="*/ 0 w 55"/>
                <a:gd name="T1" fmla="*/ 56 h 56"/>
                <a:gd name="T2" fmla="*/ 4 w 55"/>
                <a:gd name="T3" fmla="*/ 37 h 56"/>
                <a:gd name="T4" fmla="*/ 11 w 55"/>
                <a:gd name="T5" fmla="*/ 22 h 56"/>
                <a:gd name="T6" fmla="*/ 46 w 55"/>
                <a:gd name="T7" fmla="*/ 0 h 56"/>
                <a:gd name="T8" fmla="*/ 47 w 55"/>
                <a:gd name="T9" fmla="*/ 12 h 56"/>
                <a:gd name="T10" fmla="*/ 55 w 55"/>
                <a:gd name="T11" fmla="*/ 20 h 56"/>
                <a:gd name="T12" fmla="*/ 25 w 55"/>
                <a:gd name="T13" fmla="*/ 26 h 56"/>
                <a:gd name="T14" fmla="*/ 15 w 55"/>
                <a:gd name="T15" fmla="*/ 40 h 56"/>
                <a:gd name="T16" fmla="*/ 2 w 55"/>
                <a:gd name="T17" fmla="*/ 5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56">
                  <a:moveTo>
                    <a:pt x="0" y="56"/>
                  </a:moveTo>
                  <a:cubicBezTo>
                    <a:pt x="4" y="50"/>
                    <a:pt x="3" y="44"/>
                    <a:pt x="4" y="37"/>
                  </a:cubicBezTo>
                  <a:cubicBezTo>
                    <a:pt x="5" y="32"/>
                    <a:pt x="8" y="26"/>
                    <a:pt x="11" y="22"/>
                  </a:cubicBezTo>
                  <a:cubicBezTo>
                    <a:pt x="17" y="12"/>
                    <a:pt x="35" y="5"/>
                    <a:pt x="46" y="0"/>
                  </a:cubicBezTo>
                  <a:cubicBezTo>
                    <a:pt x="48" y="4"/>
                    <a:pt x="45" y="8"/>
                    <a:pt x="47" y="12"/>
                  </a:cubicBezTo>
                  <a:cubicBezTo>
                    <a:pt x="49" y="16"/>
                    <a:pt x="54" y="17"/>
                    <a:pt x="55" y="20"/>
                  </a:cubicBezTo>
                  <a:cubicBezTo>
                    <a:pt x="44" y="20"/>
                    <a:pt x="35" y="16"/>
                    <a:pt x="25" y="26"/>
                  </a:cubicBezTo>
                  <a:cubicBezTo>
                    <a:pt x="21" y="30"/>
                    <a:pt x="19" y="36"/>
                    <a:pt x="15" y="40"/>
                  </a:cubicBezTo>
                  <a:cubicBezTo>
                    <a:pt x="11" y="45"/>
                    <a:pt x="5" y="47"/>
                    <a:pt x="2" y="52"/>
                  </a:cubicBezTo>
                </a:path>
              </a:pathLst>
            </a:custGeom>
            <a:solidFill>
              <a:srgbClr val="B43A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834" name="Freeform 726"/>
            <p:cNvSpPr>
              <a:spLocks/>
            </p:cNvSpPr>
            <p:nvPr/>
          </p:nvSpPr>
          <p:spPr bwMode="auto">
            <a:xfrm>
              <a:off x="2730" y="1172"/>
              <a:ext cx="213" cy="132"/>
            </a:xfrm>
            <a:custGeom>
              <a:avLst/>
              <a:gdLst>
                <a:gd name="T0" fmla="*/ 5 w 95"/>
                <a:gd name="T1" fmla="*/ 26 h 59"/>
                <a:gd name="T2" fmla="*/ 68 w 95"/>
                <a:gd name="T3" fmla="*/ 0 h 59"/>
                <a:gd name="T4" fmla="*/ 95 w 95"/>
                <a:gd name="T5" fmla="*/ 58 h 59"/>
                <a:gd name="T6" fmla="*/ 73 w 95"/>
                <a:gd name="T7" fmla="*/ 45 h 59"/>
                <a:gd name="T8" fmla="*/ 56 w 95"/>
                <a:gd name="T9" fmla="*/ 25 h 59"/>
                <a:gd name="T10" fmla="*/ 28 w 95"/>
                <a:gd name="T11" fmla="*/ 26 h 59"/>
                <a:gd name="T12" fmla="*/ 6 w 95"/>
                <a:gd name="T13" fmla="*/ 38 h 59"/>
                <a:gd name="T14" fmla="*/ 5 w 95"/>
                <a:gd name="T15" fmla="*/ 2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5" h="59">
                  <a:moveTo>
                    <a:pt x="5" y="26"/>
                  </a:moveTo>
                  <a:cubicBezTo>
                    <a:pt x="25" y="15"/>
                    <a:pt x="46" y="5"/>
                    <a:pt x="68" y="0"/>
                  </a:cubicBezTo>
                  <a:cubicBezTo>
                    <a:pt x="70" y="21"/>
                    <a:pt x="80" y="43"/>
                    <a:pt x="95" y="58"/>
                  </a:cubicBezTo>
                  <a:cubicBezTo>
                    <a:pt x="88" y="59"/>
                    <a:pt x="77" y="51"/>
                    <a:pt x="73" y="45"/>
                  </a:cubicBezTo>
                  <a:cubicBezTo>
                    <a:pt x="67" y="37"/>
                    <a:pt x="67" y="27"/>
                    <a:pt x="56" y="25"/>
                  </a:cubicBezTo>
                  <a:cubicBezTo>
                    <a:pt x="46" y="22"/>
                    <a:pt x="37" y="26"/>
                    <a:pt x="28" y="26"/>
                  </a:cubicBezTo>
                  <a:cubicBezTo>
                    <a:pt x="18" y="26"/>
                    <a:pt x="9" y="27"/>
                    <a:pt x="6" y="38"/>
                  </a:cubicBezTo>
                  <a:cubicBezTo>
                    <a:pt x="0" y="35"/>
                    <a:pt x="2" y="31"/>
                    <a:pt x="5" y="26"/>
                  </a:cubicBezTo>
                </a:path>
              </a:pathLst>
            </a:custGeom>
            <a:solidFill>
              <a:srgbClr val="B43A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835" name="Freeform 727"/>
            <p:cNvSpPr>
              <a:spLocks/>
            </p:cNvSpPr>
            <p:nvPr/>
          </p:nvSpPr>
          <p:spPr bwMode="auto">
            <a:xfrm>
              <a:off x="2782" y="1172"/>
              <a:ext cx="112" cy="65"/>
            </a:xfrm>
            <a:custGeom>
              <a:avLst/>
              <a:gdLst>
                <a:gd name="T0" fmla="*/ 0 w 50"/>
                <a:gd name="T1" fmla="*/ 16 h 29"/>
                <a:gd name="T2" fmla="*/ 38 w 50"/>
                <a:gd name="T3" fmla="*/ 2 h 29"/>
                <a:gd name="T4" fmla="*/ 44 w 50"/>
                <a:gd name="T5" fmla="*/ 3 h 29"/>
                <a:gd name="T6" fmla="*/ 46 w 50"/>
                <a:gd name="T7" fmla="*/ 11 h 29"/>
                <a:gd name="T8" fmla="*/ 50 w 50"/>
                <a:gd name="T9" fmla="*/ 29 h 29"/>
                <a:gd name="T10" fmla="*/ 39 w 50"/>
                <a:gd name="T11" fmla="*/ 13 h 29"/>
                <a:gd name="T12" fmla="*/ 22 w 50"/>
                <a:gd name="T13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29">
                  <a:moveTo>
                    <a:pt x="0" y="16"/>
                  </a:moveTo>
                  <a:cubicBezTo>
                    <a:pt x="12" y="16"/>
                    <a:pt x="25" y="4"/>
                    <a:pt x="38" y="2"/>
                  </a:cubicBezTo>
                  <a:cubicBezTo>
                    <a:pt x="42" y="1"/>
                    <a:pt x="41" y="0"/>
                    <a:pt x="44" y="3"/>
                  </a:cubicBezTo>
                  <a:cubicBezTo>
                    <a:pt x="46" y="5"/>
                    <a:pt x="46" y="9"/>
                    <a:pt x="46" y="11"/>
                  </a:cubicBezTo>
                  <a:cubicBezTo>
                    <a:pt x="47" y="18"/>
                    <a:pt x="47" y="23"/>
                    <a:pt x="50" y="29"/>
                  </a:cubicBezTo>
                  <a:cubicBezTo>
                    <a:pt x="41" y="26"/>
                    <a:pt x="43" y="18"/>
                    <a:pt x="39" y="13"/>
                  </a:cubicBezTo>
                  <a:cubicBezTo>
                    <a:pt x="35" y="7"/>
                    <a:pt x="28" y="13"/>
                    <a:pt x="22" y="13"/>
                  </a:cubicBezTo>
                </a:path>
              </a:pathLst>
            </a:custGeom>
            <a:solidFill>
              <a:srgbClr val="9C33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836" name="Freeform 728"/>
            <p:cNvSpPr>
              <a:spLocks/>
            </p:cNvSpPr>
            <p:nvPr/>
          </p:nvSpPr>
          <p:spPr bwMode="auto">
            <a:xfrm>
              <a:off x="2654" y="1239"/>
              <a:ext cx="78" cy="38"/>
            </a:xfrm>
            <a:custGeom>
              <a:avLst/>
              <a:gdLst>
                <a:gd name="T0" fmla="*/ 0 w 35"/>
                <a:gd name="T1" fmla="*/ 17 h 17"/>
                <a:gd name="T2" fmla="*/ 24 w 35"/>
                <a:gd name="T3" fmla="*/ 3 h 17"/>
                <a:gd name="T4" fmla="*/ 35 w 35"/>
                <a:gd name="T5" fmla="*/ 15 h 17"/>
                <a:gd name="T6" fmla="*/ 14 w 35"/>
                <a:gd name="T7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7">
                  <a:moveTo>
                    <a:pt x="0" y="17"/>
                  </a:moveTo>
                  <a:cubicBezTo>
                    <a:pt x="6" y="13"/>
                    <a:pt x="16" y="6"/>
                    <a:pt x="24" y="3"/>
                  </a:cubicBezTo>
                  <a:cubicBezTo>
                    <a:pt x="32" y="0"/>
                    <a:pt x="33" y="8"/>
                    <a:pt x="35" y="15"/>
                  </a:cubicBezTo>
                  <a:cubicBezTo>
                    <a:pt x="26" y="11"/>
                    <a:pt x="24" y="6"/>
                    <a:pt x="14" y="9"/>
                  </a:cubicBezTo>
                </a:path>
              </a:pathLst>
            </a:custGeom>
            <a:solidFill>
              <a:srgbClr val="9C33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837" name="Freeform 729"/>
            <p:cNvSpPr>
              <a:spLocks/>
            </p:cNvSpPr>
            <p:nvPr/>
          </p:nvSpPr>
          <p:spPr bwMode="auto">
            <a:xfrm>
              <a:off x="2501" y="1345"/>
              <a:ext cx="79" cy="58"/>
            </a:xfrm>
            <a:custGeom>
              <a:avLst/>
              <a:gdLst>
                <a:gd name="T0" fmla="*/ 0 w 35"/>
                <a:gd name="T1" fmla="*/ 26 h 26"/>
                <a:gd name="T2" fmla="*/ 27 w 35"/>
                <a:gd name="T3" fmla="*/ 2 h 26"/>
                <a:gd name="T4" fmla="*/ 35 w 35"/>
                <a:gd name="T5" fmla="*/ 16 h 26"/>
                <a:gd name="T6" fmla="*/ 25 w 35"/>
                <a:gd name="T7" fmla="*/ 9 h 26"/>
                <a:gd name="T8" fmla="*/ 16 w 35"/>
                <a:gd name="T9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6">
                  <a:moveTo>
                    <a:pt x="0" y="26"/>
                  </a:moveTo>
                  <a:cubicBezTo>
                    <a:pt x="1" y="19"/>
                    <a:pt x="19" y="0"/>
                    <a:pt x="27" y="2"/>
                  </a:cubicBezTo>
                  <a:cubicBezTo>
                    <a:pt x="29" y="6"/>
                    <a:pt x="32" y="12"/>
                    <a:pt x="35" y="16"/>
                  </a:cubicBezTo>
                  <a:cubicBezTo>
                    <a:pt x="33" y="15"/>
                    <a:pt x="27" y="10"/>
                    <a:pt x="25" y="9"/>
                  </a:cubicBezTo>
                  <a:cubicBezTo>
                    <a:pt x="21" y="9"/>
                    <a:pt x="19" y="11"/>
                    <a:pt x="16" y="13"/>
                  </a:cubicBezTo>
                </a:path>
              </a:pathLst>
            </a:custGeom>
            <a:solidFill>
              <a:srgbClr val="9C33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838" name="Freeform 730"/>
            <p:cNvSpPr>
              <a:spLocks/>
            </p:cNvSpPr>
            <p:nvPr/>
          </p:nvSpPr>
          <p:spPr bwMode="auto">
            <a:xfrm>
              <a:off x="2440" y="1001"/>
              <a:ext cx="54" cy="173"/>
            </a:xfrm>
            <a:custGeom>
              <a:avLst/>
              <a:gdLst>
                <a:gd name="T0" fmla="*/ 13 w 24"/>
                <a:gd name="T1" fmla="*/ 0 h 77"/>
                <a:gd name="T2" fmla="*/ 22 w 24"/>
                <a:gd name="T3" fmla="*/ 49 h 77"/>
                <a:gd name="T4" fmla="*/ 18 w 24"/>
                <a:gd name="T5" fmla="*/ 66 h 77"/>
                <a:gd name="T6" fmla="*/ 0 w 24"/>
                <a:gd name="T7" fmla="*/ 77 h 77"/>
                <a:gd name="T8" fmla="*/ 14 w 24"/>
                <a:gd name="T9" fmla="*/ 61 h 77"/>
                <a:gd name="T10" fmla="*/ 15 w 24"/>
                <a:gd name="T11" fmla="*/ 3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77">
                  <a:moveTo>
                    <a:pt x="13" y="0"/>
                  </a:moveTo>
                  <a:cubicBezTo>
                    <a:pt x="17" y="15"/>
                    <a:pt x="20" y="33"/>
                    <a:pt x="22" y="49"/>
                  </a:cubicBezTo>
                  <a:cubicBezTo>
                    <a:pt x="23" y="57"/>
                    <a:pt x="24" y="61"/>
                    <a:pt x="18" y="66"/>
                  </a:cubicBezTo>
                  <a:cubicBezTo>
                    <a:pt x="13" y="70"/>
                    <a:pt x="6" y="74"/>
                    <a:pt x="0" y="77"/>
                  </a:cubicBezTo>
                  <a:cubicBezTo>
                    <a:pt x="5" y="72"/>
                    <a:pt x="12" y="67"/>
                    <a:pt x="14" y="61"/>
                  </a:cubicBezTo>
                  <a:cubicBezTo>
                    <a:pt x="18" y="52"/>
                    <a:pt x="15" y="42"/>
                    <a:pt x="15" y="33"/>
                  </a:cubicBezTo>
                </a:path>
              </a:pathLst>
            </a:custGeom>
            <a:solidFill>
              <a:srgbClr val="9C33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839" name="Freeform 731"/>
            <p:cNvSpPr>
              <a:spLocks/>
            </p:cNvSpPr>
            <p:nvPr/>
          </p:nvSpPr>
          <p:spPr bwMode="auto">
            <a:xfrm>
              <a:off x="2654" y="918"/>
              <a:ext cx="54" cy="137"/>
            </a:xfrm>
            <a:custGeom>
              <a:avLst/>
              <a:gdLst>
                <a:gd name="T0" fmla="*/ 20 w 24"/>
                <a:gd name="T1" fmla="*/ 0 h 61"/>
                <a:gd name="T2" fmla="*/ 23 w 24"/>
                <a:gd name="T3" fmla="*/ 41 h 61"/>
                <a:gd name="T4" fmla="*/ 18 w 24"/>
                <a:gd name="T5" fmla="*/ 57 h 61"/>
                <a:gd name="T6" fmla="*/ 0 w 24"/>
                <a:gd name="T7" fmla="*/ 61 h 61"/>
                <a:gd name="T8" fmla="*/ 20 w 24"/>
                <a:gd name="T9" fmla="*/ 3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61">
                  <a:moveTo>
                    <a:pt x="20" y="0"/>
                  </a:moveTo>
                  <a:cubicBezTo>
                    <a:pt x="20" y="14"/>
                    <a:pt x="22" y="27"/>
                    <a:pt x="23" y="41"/>
                  </a:cubicBezTo>
                  <a:cubicBezTo>
                    <a:pt x="23" y="49"/>
                    <a:pt x="24" y="53"/>
                    <a:pt x="18" y="57"/>
                  </a:cubicBezTo>
                  <a:cubicBezTo>
                    <a:pt x="12" y="61"/>
                    <a:pt x="6" y="61"/>
                    <a:pt x="0" y="61"/>
                  </a:cubicBezTo>
                  <a:cubicBezTo>
                    <a:pt x="15" y="61"/>
                    <a:pt x="17" y="45"/>
                    <a:pt x="20" y="34"/>
                  </a:cubicBezTo>
                </a:path>
              </a:pathLst>
            </a:custGeom>
            <a:solidFill>
              <a:srgbClr val="9C33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840" name="Freeform 732"/>
            <p:cNvSpPr>
              <a:spLocks/>
            </p:cNvSpPr>
            <p:nvPr/>
          </p:nvSpPr>
          <p:spPr bwMode="auto">
            <a:xfrm>
              <a:off x="2856" y="860"/>
              <a:ext cx="49" cy="135"/>
            </a:xfrm>
            <a:custGeom>
              <a:avLst/>
              <a:gdLst>
                <a:gd name="T0" fmla="*/ 22 w 22"/>
                <a:gd name="T1" fmla="*/ 0 h 60"/>
                <a:gd name="T2" fmla="*/ 16 w 22"/>
                <a:gd name="T3" fmla="*/ 36 h 60"/>
                <a:gd name="T4" fmla="*/ 14 w 22"/>
                <a:gd name="T5" fmla="*/ 54 h 60"/>
                <a:gd name="T6" fmla="*/ 0 w 22"/>
                <a:gd name="T7" fmla="*/ 60 h 60"/>
                <a:gd name="T8" fmla="*/ 15 w 22"/>
                <a:gd name="T9" fmla="*/ 2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60">
                  <a:moveTo>
                    <a:pt x="22" y="0"/>
                  </a:moveTo>
                  <a:cubicBezTo>
                    <a:pt x="19" y="12"/>
                    <a:pt x="17" y="24"/>
                    <a:pt x="16" y="36"/>
                  </a:cubicBezTo>
                  <a:cubicBezTo>
                    <a:pt x="15" y="41"/>
                    <a:pt x="16" y="50"/>
                    <a:pt x="14" y="54"/>
                  </a:cubicBezTo>
                  <a:cubicBezTo>
                    <a:pt x="11" y="57"/>
                    <a:pt x="4" y="58"/>
                    <a:pt x="0" y="60"/>
                  </a:cubicBezTo>
                  <a:cubicBezTo>
                    <a:pt x="11" y="51"/>
                    <a:pt x="10" y="41"/>
                    <a:pt x="15" y="28"/>
                  </a:cubicBezTo>
                </a:path>
              </a:pathLst>
            </a:custGeom>
            <a:solidFill>
              <a:srgbClr val="9C33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841" name="Freeform 733"/>
            <p:cNvSpPr>
              <a:spLocks/>
            </p:cNvSpPr>
            <p:nvPr/>
          </p:nvSpPr>
          <p:spPr bwMode="auto">
            <a:xfrm>
              <a:off x="2869" y="1437"/>
              <a:ext cx="296" cy="303"/>
            </a:xfrm>
            <a:custGeom>
              <a:avLst/>
              <a:gdLst>
                <a:gd name="T0" fmla="*/ 104 w 132"/>
                <a:gd name="T1" fmla="*/ 0 h 135"/>
                <a:gd name="T2" fmla="*/ 122 w 132"/>
                <a:gd name="T3" fmla="*/ 35 h 135"/>
                <a:gd name="T4" fmla="*/ 126 w 132"/>
                <a:gd name="T5" fmla="*/ 55 h 135"/>
                <a:gd name="T6" fmla="*/ 131 w 132"/>
                <a:gd name="T7" fmla="*/ 72 h 135"/>
                <a:gd name="T8" fmla="*/ 121 w 132"/>
                <a:gd name="T9" fmla="*/ 104 h 135"/>
                <a:gd name="T10" fmla="*/ 88 w 132"/>
                <a:gd name="T11" fmla="*/ 118 h 135"/>
                <a:gd name="T12" fmla="*/ 61 w 132"/>
                <a:gd name="T13" fmla="*/ 127 h 135"/>
                <a:gd name="T14" fmla="*/ 37 w 132"/>
                <a:gd name="T15" fmla="*/ 133 h 135"/>
                <a:gd name="T16" fmla="*/ 23 w 132"/>
                <a:gd name="T17" fmla="*/ 118 h 135"/>
                <a:gd name="T18" fmla="*/ 0 w 132"/>
                <a:gd name="T19" fmla="*/ 115 h 135"/>
                <a:gd name="T20" fmla="*/ 33 w 132"/>
                <a:gd name="T21" fmla="*/ 117 h 135"/>
                <a:gd name="T22" fmla="*/ 68 w 132"/>
                <a:gd name="T23" fmla="*/ 115 h 135"/>
                <a:gd name="T24" fmla="*/ 102 w 132"/>
                <a:gd name="T25" fmla="*/ 98 h 135"/>
                <a:gd name="T26" fmla="*/ 117 w 132"/>
                <a:gd name="T27" fmla="*/ 67 h 135"/>
                <a:gd name="T28" fmla="*/ 113 w 132"/>
                <a:gd name="T29" fmla="*/ 1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2" h="135">
                  <a:moveTo>
                    <a:pt x="104" y="0"/>
                  </a:moveTo>
                  <a:cubicBezTo>
                    <a:pt x="113" y="8"/>
                    <a:pt x="118" y="24"/>
                    <a:pt x="122" y="35"/>
                  </a:cubicBezTo>
                  <a:cubicBezTo>
                    <a:pt x="124" y="42"/>
                    <a:pt x="125" y="48"/>
                    <a:pt x="126" y="55"/>
                  </a:cubicBezTo>
                  <a:cubicBezTo>
                    <a:pt x="127" y="61"/>
                    <a:pt x="130" y="66"/>
                    <a:pt x="131" y="72"/>
                  </a:cubicBezTo>
                  <a:cubicBezTo>
                    <a:pt x="132" y="83"/>
                    <a:pt x="130" y="96"/>
                    <a:pt x="121" y="104"/>
                  </a:cubicBezTo>
                  <a:cubicBezTo>
                    <a:pt x="113" y="111"/>
                    <a:pt x="98" y="115"/>
                    <a:pt x="88" y="118"/>
                  </a:cubicBezTo>
                  <a:cubicBezTo>
                    <a:pt x="79" y="121"/>
                    <a:pt x="70" y="124"/>
                    <a:pt x="61" y="127"/>
                  </a:cubicBezTo>
                  <a:cubicBezTo>
                    <a:pt x="55" y="129"/>
                    <a:pt x="43" y="135"/>
                    <a:pt x="37" y="133"/>
                  </a:cubicBezTo>
                  <a:cubicBezTo>
                    <a:pt x="30" y="132"/>
                    <a:pt x="30" y="121"/>
                    <a:pt x="23" y="118"/>
                  </a:cubicBezTo>
                  <a:cubicBezTo>
                    <a:pt x="17" y="116"/>
                    <a:pt x="4" y="119"/>
                    <a:pt x="0" y="115"/>
                  </a:cubicBezTo>
                  <a:cubicBezTo>
                    <a:pt x="12" y="109"/>
                    <a:pt x="20" y="113"/>
                    <a:pt x="33" y="117"/>
                  </a:cubicBezTo>
                  <a:cubicBezTo>
                    <a:pt x="44" y="120"/>
                    <a:pt x="56" y="119"/>
                    <a:pt x="68" y="115"/>
                  </a:cubicBezTo>
                  <a:cubicBezTo>
                    <a:pt x="80" y="111"/>
                    <a:pt x="90" y="104"/>
                    <a:pt x="102" y="98"/>
                  </a:cubicBezTo>
                  <a:cubicBezTo>
                    <a:pt x="117" y="90"/>
                    <a:pt x="115" y="83"/>
                    <a:pt x="117" y="67"/>
                  </a:cubicBezTo>
                  <a:cubicBezTo>
                    <a:pt x="120" y="53"/>
                    <a:pt x="117" y="33"/>
                    <a:pt x="113" y="18"/>
                  </a:cubicBezTo>
                </a:path>
              </a:pathLst>
            </a:custGeom>
            <a:solidFill>
              <a:srgbClr val="8C3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842" name="Freeform 734"/>
            <p:cNvSpPr>
              <a:spLocks/>
            </p:cNvSpPr>
            <p:nvPr/>
          </p:nvSpPr>
          <p:spPr bwMode="auto">
            <a:xfrm>
              <a:off x="2591" y="1710"/>
              <a:ext cx="200" cy="335"/>
            </a:xfrm>
            <a:custGeom>
              <a:avLst/>
              <a:gdLst>
                <a:gd name="T0" fmla="*/ 70 w 89"/>
                <a:gd name="T1" fmla="*/ 20 h 149"/>
                <a:gd name="T2" fmla="*/ 51 w 89"/>
                <a:gd name="T3" fmla="*/ 87 h 149"/>
                <a:gd name="T4" fmla="*/ 12 w 89"/>
                <a:gd name="T5" fmla="*/ 141 h 149"/>
                <a:gd name="T6" fmla="*/ 0 w 89"/>
                <a:gd name="T7" fmla="*/ 149 h 149"/>
                <a:gd name="T8" fmla="*/ 17 w 89"/>
                <a:gd name="T9" fmla="*/ 131 h 149"/>
                <a:gd name="T10" fmla="*/ 37 w 89"/>
                <a:gd name="T11" fmla="*/ 107 h 149"/>
                <a:gd name="T12" fmla="*/ 46 w 89"/>
                <a:gd name="T13" fmla="*/ 61 h 149"/>
                <a:gd name="T14" fmla="*/ 60 w 89"/>
                <a:gd name="T15" fmla="*/ 14 h 149"/>
                <a:gd name="T16" fmla="*/ 89 w 89"/>
                <a:gd name="T17" fmla="*/ 0 h 149"/>
                <a:gd name="T18" fmla="*/ 64 w 89"/>
                <a:gd name="T19" fmla="*/ 2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49">
                  <a:moveTo>
                    <a:pt x="70" y="20"/>
                  </a:moveTo>
                  <a:cubicBezTo>
                    <a:pt x="53" y="38"/>
                    <a:pt x="55" y="65"/>
                    <a:pt x="51" y="87"/>
                  </a:cubicBezTo>
                  <a:cubicBezTo>
                    <a:pt x="47" y="109"/>
                    <a:pt x="29" y="128"/>
                    <a:pt x="12" y="141"/>
                  </a:cubicBezTo>
                  <a:cubicBezTo>
                    <a:pt x="8" y="144"/>
                    <a:pt x="4" y="147"/>
                    <a:pt x="0" y="149"/>
                  </a:cubicBezTo>
                  <a:cubicBezTo>
                    <a:pt x="6" y="148"/>
                    <a:pt x="13" y="136"/>
                    <a:pt x="17" y="131"/>
                  </a:cubicBezTo>
                  <a:cubicBezTo>
                    <a:pt x="24" y="123"/>
                    <a:pt x="32" y="117"/>
                    <a:pt x="37" y="107"/>
                  </a:cubicBezTo>
                  <a:cubicBezTo>
                    <a:pt x="45" y="92"/>
                    <a:pt x="44" y="78"/>
                    <a:pt x="46" y="61"/>
                  </a:cubicBezTo>
                  <a:cubicBezTo>
                    <a:pt x="48" y="46"/>
                    <a:pt x="51" y="26"/>
                    <a:pt x="60" y="14"/>
                  </a:cubicBezTo>
                  <a:cubicBezTo>
                    <a:pt x="69" y="3"/>
                    <a:pt x="78" y="4"/>
                    <a:pt x="89" y="0"/>
                  </a:cubicBezTo>
                  <a:cubicBezTo>
                    <a:pt x="80" y="7"/>
                    <a:pt x="70" y="13"/>
                    <a:pt x="64" y="23"/>
                  </a:cubicBezTo>
                </a:path>
              </a:pathLst>
            </a:custGeom>
            <a:solidFill>
              <a:srgbClr val="9F4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843" name="Freeform 735"/>
            <p:cNvSpPr>
              <a:spLocks/>
            </p:cNvSpPr>
            <p:nvPr/>
          </p:nvSpPr>
          <p:spPr bwMode="auto">
            <a:xfrm>
              <a:off x="2930" y="1372"/>
              <a:ext cx="215" cy="338"/>
            </a:xfrm>
            <a:custGeom>
              <a:avLst/>
              <a:gdLst>
                <a:gd name="T0" fmla="*/ 53 w 96"/>
                <a:gd name="T1" fmla="*/ 0 h 151"/>
                <a:gd name="T2" fmla="*/ 76 w 96"/>
                <a:gd name="T3" fmla="*/ 46 h 151"/>
                <a:gd name="T4" fmla="*/ 83 w 96"/>
                <a:gd name="T5" fmla="*/ 72 h 151"/>
                <a:gd name="T6" fmla="*/ 78 w 96"/>
                <a:gd name="T7" fmla="*/ 95 h 151"/>
                <a:gd name="T8" fmla="*/ 12 w 96"/>
                <a:gd name="T9" fmla="*/ 140 h 151"/>
                <a:gd name="T10" fmla="*/ 2 w 96"/>
                <a:gd name="T11" fmla="*/ 145 h 151"/>
                <a:gd name="T12" fmla="*/ 20 w 96"/>
                <a:gd name="T13" fmla="*/ 148 h 151"/>
                <a:gd name="T14" fmla="*/ 44 w 96"/>
                <a:gd name="T15" fmla="*/ 144 h 151"/>
                <a:gd name="T16" fmla="*/ 59 w 96"/>
                <a:gd name="T17" fmla="*/ 134 h 151"/>
                <a:gd name="T18" fmla="*/ 90 w 96"/>
                <a:gd name="T19" fmla="*/ 112 h 151"/>
                <a:gd name="T20" fmla="*/ 94 w 96"/>
                <a:gd name="T21" fmla="*/ 68 h 151"/>
                <a:gd name="T22" fmla="*/ 88 w 96"/>
                <a:gd name="T23" fmla="*/ 42 h 151"/>
                <a:gd name="T24" fmla="*/ 83 w 96"/>
                <a:gd name="T25" fmla="*/ 28 h 151"/>
                <a:gd name="T26" fmla="*/ 67 w 96"/>
                <a:gd name="T27" fmla="*/ 16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151">
                  <a:moveTo>
                    <a:pt x="53" y="0"/>
                  </a:moveTo>
                  <a:cubicBezTo>
                    <a:pt x="67" y="6"/>
                    <a:pt x="71" y="33"/>
                    <a:pt x="76" y="46"/>
                  </a:cubicBezTo>
                  <a:cubicBezTo>
                    <a:pt x="78" y="54"/>
                    <a:pt x="83" y="63"/>
                    <a:pt x="83" y="72"/>
                  </a:cubicBezTo>
                  <a:cubicBezTo>
                    <a:pt x="82" y="79"/>
                    <a:pt x="80" y="87"/>
                    <a:pt x="78" y="95"/>
                  </a:cubicBezTo>
                  <a:cubicBezTo>
                    <a:pt x="71" y="120"/>
                    <a:pt x="37" y="140"/>
                    <a:pt x="12" y="140"/>
                  </a:cubicBezTo>
                  <a:cubicBezTo>
                    <a:pt x="8" y="140"/>
                    <a:pt x="0" y="138"/>
                    <a:pt x="2" y="145"/>
                  </a:cubicBezTo>
                  <a:cubicBezTo>
                    <a:pt x="4" y="151"/>
                    <a:pt x="16" y="148"/>
                    <a:pt x="20" y="148"/>
                  </a:cubicBezTo>
                  <a:cubicBezTo>
                    <a:pt x="27" y="148"/>
                    <a:pt x="37" y="148"/>
                    <a:pt x="44" y="144"/>
                  </a:cubicBezTo>
                  <a:cubicBezTo>
                    <a:pt x="49" y="141"/>
                    <a:pt x="54" y="137"/>
                    <a:pt x="59" y="134"/>
                  </a:cubicBezTo>
                  <a:cubicBezTo>
                    <a:pt x="71" y="127"/>
                    <a:pt x="85" y="126"/>
                    <a:pt x="90" y="112"/>
                  </a:cubicBezTo>
                  <a:cubicBezTo>
                    <a:pt x="96" y="97"/>
                    <a:pt x="96" y="84"/>
                    <a:pt x="94" y="68"/>
                  </a:cubicBezTo>
                  <a:cubicBezTo>
                    <a:pt x="93" y="59"/>
                    <a:pt x="92" y="51"/>
                    <a:pt x="88" y="42"/>
                  </a:cubicBezTo>
                  <a:cubicBezTo>
                    <a:pt x="86" y="37"/>
                    <a:pt x="85" y="33"/>
                    <a:pt x="83" y="28"/>
                  </a:cubicBezTo>
                  <a:cubicBezTo>
                    <a:pt x="79" y="22"/>
                    <a:pt x="73" y="20"/>
                    <a:pt x="67" y="16"/>
                  </a:cubicBezTo>
                </a:path>
              </a:pathLst>
            </a:custGeom>
            <a:solidFill>
              <a:srgbClr val="9F4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844" name="Freeform 736"/>
            <p:cNvSpPr>
              <a:spLocks/>
            </p:cNvSpPr>
            <p:nvPr/>
          </p:nvSpPr>
          <p:spPr bwMode="auto">
            <a:xfrm>
              <a:off x="3168" y="1542"/>
              <a:ext cx="69" cy="175"/>
            </a:xfrm>
            <a:custGeom>
              <a:avLst/>
              <a:gdLst>
                <a:gd name="T0" fmla="*/ 22 w 31"/>
                <a:gd name="T1" fmla="*/ 32 h 78"/>
                <a:gd name="T2" fmla="*/ 28 w 31"/>
                <a:gd name="T3" fmla="*/ 68 h 78"/>
                <a:gd name="T4" fmla="*/ 16 w 31"/>
                <a:gd name="T5" fmla="*/ 76 h 78"/>
                <a:gd name="T6" fmla="*/ 0 w 31"/>
                <a:gd name="T7" fmla="*/ 78 h 78"/>
                <a:gd name="T8" fmla="*/ 19 w 31"/>
                <a:gd name="T9" fmla="*/ 66 h 78"/>
                <a:gd name="T10" fmla="*/ 17 w 31"/>
                <a:gd name="T11" fmla="*/ 46 h 78"/>
                <a:gd name="T12" fmla="*/ 15 w 31"/>
                <a:gd name="T13" fmla="*/ 25 h 78"/>
                <a:gd name="T14" fmla="*/ 11 w 31"/>
                <a:gd name="T15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78">
                  <a:moveTo>
                    <a:pt x="22" y="32"/>
                  </a:moveTo>
                  <a:cubicBezTo>
                    <a:pt x="25" y="41"/>
                    <a:pt x="31" y="58"/>
                    <a:pt x="28" y="68"/>
                  </a:cubicBezTo>
                  <a:cubicBezTo>
                    <a:pt x="26" y="74"/>
                    <a:pt x="23" y="73"/>
                    <a:pt x="16" y="76"/>
                  </a:cubicBezTo>
                  <a:cubicBezTo>
                    <a:pt x="10" y="78"/>
                    <a:pt x="5" y="76"/>
                    <a:pt x="0" y="78"/>
                  </a:cubicBezTo>
                  <a:cubicBezTo>
                    <a:pt x="7" y="78"/>
                    <a:pt x="16" y="72"/>
                    <a:pt x="19" y="66"/>
                  </a:cubicBezTo>
                  <a:cubicBezTo>
                    <a:pt x="23" y="59"/>
                    <a:pt x="17" y="54"/>
                    <a:pt x="17" y="46"/>
                  </a:cubicBezTo>
                  <a:cubicBezTo>
                    <a:pt x="16" y="39"/>
                    <a:pt x="16" y="33"/>
                    <a:pt x="15" y="25"/>
                  </a:cubicBezTo>
                  <a:cubicBezTo>
                    <a:pt x="13" y="18"/>
                    <a:pt x="9" y="7"/>
                    <a:pt x="11" y="0"/>
                  </a:cubicBezTo>
                </a:path>
              </a:pathLst>
            </a:custGeom>
            <a:solidFill>
              <a:srgbClr val="893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845" name="Freeform 737"/>
            <p:cNvSpPr>
              <a:spLocks/>
            </p:cNvSpPr>
            <p:nvPr/>
          </p:nvSpPr>
          <p:spPr bwMode="auto">
            <a:xfrm>
              <a:off x="2784" y="1722"/>
              <a:ext cx="146" cy="62"/>
            </a:xfrm>
            <a:custGeom>
              <a:avLst/>
              <a:gdLst>
                <a:gd name="T0" fmla="*/ 0 w 65"/>
                <a:gd name="T1" fmla="*/ 24 h 28"/>
                <a:gd name="T2" fmla="*/ 37 w 65"/>
                <a:gd name="T3" fmla="*/ 14 h 28"/>
                <a:gd name="T4" fmla="*/ 48 w 65"/>
                <a:gd name="T5" fmla="*/ 24 h 28"/>
                <a:gd name="T6" fmla="*/ 65 w 65"/>
                <a:gd name="T7" fmla="*/ 20 h 28"/>
                <a:gd name="T8" fmla="*/ 50 w 65"/>
                <a:gd name="T9" fmla="*/ 18 h 28"/>
                <a:gd name="T10" fmla="*/ 40 w 65"/>
                <a:gd name="T11" fmla="*/ 8 h 28"/>
                <a:gd name="T12" fmla="*/ 8 w 65"/>
                <a:gd name="T13" fmla="*/ 1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28">
                  <a:moveTo>
                    <a:pt x="0" y="24"/>
                  </a:moveTo>
                  <a:cubicBezTo>
                    <a:pt x="6" y="15"/>
                    <a:pt x="27" y="10"/>
                    <a:pt x="37" y="14"/>
                  </a:cubicBezTo>
                  <a:cubicBezTo>
                    <a:pt x="41" y="17"/>
                    <a:pt x="44" y="22"/>
                    <a:pt x="48" y="24"/>
                  </a:cubicBezTo>
                  <a:cubicBezTo>
                    <a:pt x="55" y="28"/>
                    <a:pt x="59" y="20"/>
                    <a:pt x="65" y="20"/>
                  </a:cubicBezTo>
                  <a:cubicBezTo>
                    <a:pt x="62" y="21"/>
                    <a:pt x="54" y="19"/>
                    <a:pt x="50" y="18"/>
                  </a:cubicBezTo>
                  <a:cubicBezTo>
                    <a:pt x="45" y="16"/>
                    <a:pt x="44" y="12"/>
                    <a:pt x="40" y="8"/>
                  </a:cubicBezTo>
                  <a:cubicBezTo>
                    <a:pt x="30" y="0"/>
                    <a:pt x="15" y="7"/>
                    <a:pt x="8" y="15"/>
                  </a:cubicBezTo>
                </a:path>
              </a:pathLst>
            </a:custGeom>
            <a:solidFill>
              <a:srgbClr val="893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846" name="Freeform 738"/>
            <p:cNvSpPr>
              <a:spLocks/>
            </p:cNvSpPr>
            <p:nvPr/>
          </p:nvSpPr>
          <p:spPr bwMode="auto">
            <a:xfrm>
              <a:off x="3197" y="1677"/>
              <a:ext cx="29" cy="33"/>
            </a:xfrm>
            <a:custGeom>
              <a:avLst/>
              <a:gdLst>
                <a:gd name="T0" fmla="*/ 13 w 13"/>
                <a:gd name="T1" fmla="*/ 0 h 15"/>
                <a:gd name="T2" fmla="*/ 0 w 13"/>
                <a:gd name="T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" h="15">
                  <a:moveTo>
                    <a:pt x="13" y="0"/>
                  </a:moveTo>
                  <a:cubicBezTo>
                    <a:pt x="13" y="10"/>
                    <a:pt x="12" y="14"/>
                    <a:pt x="0" y="15"/>
                  </a:cubicBezTo>
                </a:path>
              </a:pathLst>
            </a:custGeom>
            <a:solidFill>
              <a:srgbClr val="6300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847" name="Freeform 739"/>
            <p:cNvSpPr>
              <a:spLocks/>
            </p:cNvSpPr>
            <p:nvPr/>
          </p:nvSpPr>
          <p:spPr bwMode="auto">
            <a:xfrm>
              <a:off x="2842" y="1170"/>
              <a:ext cx="45" cy="36"/>
            </a:xfrm>
            <a:custGeom>
              <a:avLst/>
              <a:gdLst>
                <a:gd name="T0" fmla="*/ 0 w 20"/>
                <a:gd name="T1" fmla="*/ 6 h 16"/>
                <a:gd name="T2" fmla="*/ 19 w 20"/>
                <a:gd name="T3" fmla="*/ 0 h 16"/>
                <a:gd name="T4" fmla="*/ 19 w 20"/>
                <a:gd name="T5" fmla="*/ 16 h 16"/>
                <a:gd name="T6" fmla="*/ 8 w 20"/>
                <a:gd name="T7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6">
                  <a:moveTo>
                    <a:pt x="0" y="6"/>
                  </a:moveTo>
                  <a:cubicBezTo>
                    <a:pt x="6" y="6"/>
                    <a:pt x="12" y="1"/>
                    <a:pt x="19" y="0"/>
                  </a:cubicBezTo>
                  <a:cubicBezTo>
                    <a:pt x="20" y="4"/>
                    <a:pt x="20" y="12"/>
                    <a:pt x="19" y="16"/>
                  </a:cubicBezTo>
                  <a:cubicBezTo>
                    <a:pt x="19" y="11"/>
                    <a:pt x="15" y="1"/>
                    <a:pt x="8" y="4"/>
                  </a:cubicBezTo>
                </a:path>
              </a:pathLst>
            </a:custGeom>
            <a:solidFill>
              <a:srgbClr val="8C3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848" name="Freeform 740"/>
            <p:cNvSpPr>
              <a:spLocks/>
            </p:cNvSpPr>
            <p:nvPr/>
          </p:nvSpPr>
          <p:spPr bwMode="auto">
            <a:xfrm>
              <a:off x="2690" y="1237"/>
              <a:ext cx="38" cy="27"/>
            </a:xfrm>
            <a:custGeom>
              <a:avLst/>
              <a:gdLst>
                <a:gd name="T0" fmla="*/ 0 w 17"/>
                <a:gd name="T1" fmla="*/ 7 h 12"/>
                <a:gd name="T2" fmla="*/ 15 w 17"/>
                <a:gd name="T3" fmla="*/ 0 h 12"/>
                <a:gd name="T4" fmla="*/ 17 w 17"/>
                <a:gd name="T5" fmla="*/ 12 h 12"/>
                <a:gd name="T6" fmla="*/ 6 w 17"/>
                <a:gd name="T7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2">
                  <a:moveTo>
                    <a:pt x="0" y="7"/>
                  </a:moveTo>
                  <a:cubicBezTo>
                    <a:pt x="2" y="7"/>
                    <a:pt x="10" y="1"/>
                    <a:pt x="15" y="0"/>
                  </a:cubicBezTo>
                  <a:cubicBezTo>
                    <a:pt x="16" y="4"/>
                    <a:pt x="15" y="8"/>
                    <a:pt x="17" y="12"/>
                  </a:cubicBezTo>
                  <a:cubicBezTo>
                    <a:pt x="13" y="11"/>
                    <a:pt x="10" y="4"/>
                    <a:pt x="6" y="7"/>
                  </a:cubicBezTo>
                </a:path>
              </a:pathLst>
            </a:custGeom>
            <a:solidFill>
              <a:srgbClr val="8C3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849" name="Freeform 741"/>
            <p:cNvSpPr>
              <a:spLocks/>
            </p:cNvSpPr>
            <p:nvPr/>
          </p:nvSpPr>
          <p:spPr bwMode="auto">
            <a:xfrm>
              <a:off x="2384" y="1244"/>
              <a:ext cx="584" cy="693"/>
            </a:xfrm>
            <a:custGeom>
              <a:avLst/>
              <a:gdLst>
                <a:gd name="T0" fmla="*/ 24 w 260"/>
                <a:gd name="T1" fmla="*/ 128 h 309"/>
                <a:gd name="T2" fmla="*/ 4 w 260"/>
                <a:gd name="T3" fmla="*/ 175 h 309"/>
                <a:gd name="T4" fmla="*/ 1 w 260"/>
                <a:gd name="T5" fmla="*/ 232 h 309"/>
                <a:gd name="T6" fmla="*/ 20 w 260"/>
                <a:gd name="T7" fmla="*/ 287 h 309"/>
                <a:gd name="T8" fmla="*/ 69 w 260"/>
                <a:gd name="T9" fmla="*/ 302 h 309"/>
                <a:gd name="T10" fmla="*/ 111 w 260"/>
                <a:gd name="T11" fmla="*/ 185 h 309"/>
                <a:gd name="T12" fmla="*/ 198 w 260"/>
                <a:gd name="T13" fmla="*/ 119 h 309"/>
                <a:gd name="T14" fmla="*/ 251 w 260"/>
                <a:gd name="T15" fmla="*/ 102 h 309"/>
                <a:gd name="T16" fmla="*/ 236 w 260"/>
                <a:gd name="T17" fmla="*/ 49 h 309"/>
                <a:gd name="T18" fmla="*/ 216 w 260"/>
                <a:gd name="T19" fmla="*/ 35 h 309"/>
                <a:gd name="T20" fmla="*/ 205 w 260"/>
                <a:gd name="T21" fmla="*/ 14 h 309"/>
                <a:gd name="T22" fmla="*/ 189 w 260"/>
                <a:gd name="T23" fmla="*/ 3 h 309"/>
                <a:gd name="T24" fmla="*/ 183 w 260"/>
                <a:gd name="T25" fmla="*/ 21 h 309"/>
                <a:gd name="T26" fmla="*/ 171 w 260"/>
                <a:gd name="T27" fmla="*/ 39 h 309"/>
                <a:gd name="T28" fmla="*/ 157 w 260"/>
                <a:gd name="T29" fmla="*/ 40 h 309"/>
                <a:gd name="T30" fmla="*/ 133 w 260"/>
                <a:gd name="T31" fmla="*/ 54 h 309"/>
                <a:gd name="T32" fmla="*/ 108 w 260"/>
                <a:gd name="T33" fmla="*/ 79 h 309"/>
                <a:gd name="T34" fmla="*/ 71 w 260"/>
                <a:gd name="T35" fmla="*/ 89 h 309"/>
                <a:gd name="T36" fmla="*/ 24 w 260"/>
                <a:gd name="T37" fmla="*/ 127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0" h="309">
                  <a:moveTo>
                    <a:pt x="24" y="128"/>
                  </a:moveTo>
                  <a:cubicBezTo>
                    <a:pt x="13" y="139"/>
                    <a:pt x="8" y="161"/>
                    <a:pt x="4" y="175"/>
                  </a:cubicBezTo>
                  <a:cubicBezTo>
                    <a:pt x="0" y="194"/>
                    <a:pt x="0" y="213"/>
                    <a:pt x="1" y="232"/>
                  </a:cubicBezTo>
                  <a:cubicBezTo>
                    <a:pt x="2" y="252"/>
                    <a:pt x="6" y="272"/>
                    <a:pt x="20" y="287"/>
                  </a:cubicBezTo>
                  <a:cubicBezTo>
                    <a:pt x="32" y="299"/>
                    <a:pt x="52" y="309"/>
                    <a:pt x="69" y="302"/>
                  </a:cubicBezTo>
                  <a:cubicBezTo>
                    <a:pt x="114" y="285"/>
                    <a:pt x="96" y="220"/>
                    <a:pt x="111" y="185"/>
                  </a:cubicBezTo>
                  <a:cubicBezTo>
                    <a:pt x="127" y="149"/>
                    <a:pt x="157" y="119"/>
                    <a:pt x="198" y="119"/>
                  </a:cubicBezTo>
                  <a:cubicBezTo>
                    <a:pt x="213" y="119"/>
                    <a:pt x="242" y="118"/>
                    <a:pt x="251" y="102"/>
                  </a:cubicBezTo>
                  <a:cubicBezTo>
                    <a:pt x="260" y="85"/>
                    <a:pt x="247" y="61"/>
                    <a:pt x="236" y="49"/>
                  </a:cubicBezTo>
                  <a:cubicBezTo>
                    <a:pt x="230" y="43"/>
                    <a:pt x="222" y="40"/>
                    <a:pt x="216" y="35"/>
                  </a:cubicBezTo>
                  <a:cubicBezTo>
                    <a:pt x="210" y="29"/>
                    <a:pt x="208" y="21"/>
                    <a:pt x="205" y="14"/>
                  </a:cubicBezTo>
                  <a:cubicBezTo>
                    <a:pt x="203" y="10"/>
                    <a:pt x="195" y="0"/>
                    <a:pt x="189" y="3"/>
                  </a:cubicBezTo>
                  <a:cubicBezTo>
                    <a:pt x="185" y="6"/>
                    <a:pt x="185" y="16"/>
                    <a:pt x="183" y="21"/>
                  </a:cubicBezTo>
                  <a:cubicBezTo>
                    <a:pt x="181" y="27"/>
                    <a:pt x="177" y="34"/>
                    <a:pt x="171" y="39"/>
                  </a:cubicBezTo>
                  <a:cubicBezTo>
                    <a:pt x="166" y="44"/>
                    <a:pt x="163" y="43"/>
                    <a:pt x="157" y="40"/>
                  </a:cubicBezTo>
                  <a:cubicBezTo>
                    <a:pt x="144" y="35"/>
                    <a:pt x="136" y="42"/>
                    <a:pt x="133" y="54"/>
                  </a:cubicBezTo>
                  <a:cubicBezTo>
                    <a:pt x="129" y="68"/>
                    <a:pt x="122" y="76"/>
                    <a:pt x="108" y="79"/>
                  </a:cubicBezTo>
                  <a:cubicBezTo>
                    <a:pt x="95" y="82"/>
                    <a:pt x="83" y="86"/>
                    <a:pt x="71" y="89"/>
                  </a:cubicBezTo>
                  <a:cubicBezTo>
                    <a:pt x="51" y="93"/>
                    <a:pt x="34" y="109"/>
                    <a:pt x="24" y="127"/>
                  </a:cubicBezTo>
                </a:path>
              </a:pathLst>
            </a:custGeom>
            <a:solidFill>
              <a:srgbClr val="D65D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850" name="Freeform 742"/>
            <p:cNvSpPr>
              <a:spLocks/>
            </p:cNvSpPr>
            <p:nvPr/>
          </p:nvSpPr>
          <p:spPr bwMode="auto">
            <a:xfrm>
              <a:off x="2423" y="1396"/>
              <a:ext cx="455" cy="460"/>
            </a:xfrm>
            <a:custGeom>
              <a:avLst/>
              <a:gdLst>
                <a:gd name="T0" fmla="*/ 39 w 203"/>
                <a:gd name="T1" fmla="*/ 51 h 205"/>
                <a:gd name="T2" fmla="*/ 6 w 203"/>
                <a:gd name="T3" fmla="*/ 131 h 205"/>
                <a:gd name="T4" fmla="*/ 24 w 203"/>
                <a:gd name="T5" fmla="*/ 200 h 205"/>
                <a:gd name="T6" fmla="*/ 54 w 203"/>
                <a:gd name="T7" fmla="*/ 161 h 205"/>
                <a:gd name="T8" fmla="*/ 66 w 203"/>
                <a:gd name="T9" fmla="*/ 97 h 205"/>
                <a:gd name="T10" fmla="*/ 164 w 203"/>
                <a:gd name="T11" fmla="*/ 25 h 205"/>
                <a:gd name="T12" fmla="*/ 196 w 203"/>
                <a:gd name="T13" fmla="*/ 13 h 205"/>
                <a:gd name="T14" fmla="*/ 185 w 203"/>
                <a:gd name="T15" fmla="*/ 0 h 205"/>
                <a:gd name="T16" fmla="*/ 135 w 203"/>
                <a:gd name="T17" fmla="*/ 12 h 205"/>
                <a:gd name="T18" fmla="*/ 80 w 203"/>
                <a:gd name="T19" fmla="*/ 26 h 205"/>
                <a:gd name="T20" fmla="*/ 39 w 203"/>
                <a:gd name="T21" fmla="*/ 51 h 205"/>
                <a:gd name="T22" fmla="*/ 29 w 203"/>
                <a:gd name="T23" fmla="*/ 72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3" h="205">
                  <a:moveTo>
                    <a:pt x="39" y="51"/>
                  </a:moveTo>
                  <a:cubicBezTo>
                    <a:pt x="11" y="75"/>
                    <a:pt x="8" y="111"/>
                    <a:pt x="6" y="131"/>
                  </a:cubicBezTo>
                  <a:cubicBezTo>
                    <a:pt x="4" y="148"/>
                    <a:pt x="0" y="194"/>
                    <a:pt x="24" y="200"/>
                  </a:cubicBezTo>
                  <a:cubicBezTo>
                    <a:pt x="46" y="205"/>
                    <a:pt x="52" y="177"/>
                    <a:pt x="54" y="161"/>
                  </a:cubicBezTo>
                  <a:cubicBezTo>
                    <a:pt x="58" y="140"/>
                    <a:pt x="58" y="118"/>
                    <a:pt x="66" y="97"/>
                  </a:cubicBezTo>
                  <a:cubicBezTo>
                    <a:pt x="83" y="52"/>
                    <a:pt x="121" y="36"/>
                    <a:pt x="164" y="25"/>
                  </a:cubicBezTo>
                  <a:cubicBezTo>
                    <a:pt x="172" y="23"/>
                    <a:pt x="191" y="21"/>
                    <a:pt x="196" y="13"/>
                  </a:cubicBezTo>
                  <a:cubicBezTo>
                    <a:pt x="203" y="2"/>
                    <a:pt x="192" y="0"/>
                    <a:pt x="185" y="0"/>
                  </a:cubicBezTo>
                  <a:cubicBezTo>
                    <a:pt x="168" y="1"/>
                    <a:pt x="152" y="9"/>
                    <a:pt x="135" y="12"/>
                  </a:cubicBezTo>
                  <a:cubicBezTo>
                    <a:pt x="115" y="16"/>
                    <a:pt x="98" y="15"/>
                    <a:pt x="80" y="26"/>
                  </a:cubicBezTo>
                  <a:cubicBezTo>
                    <a:pt x="70" y="31"/>
                    <a:pt x="47" y="43"/>
                    <a:pt x="39" y="51"/>
                  </a:cubicBezTo>
                  <a:cubicBezTo>
                    <a:pt x="31" y="59"/>
                    <a:pt x="36" y="64"/>
                    <a:pt x="29" y="72"/>
                  </a:cubicBezTo>
                </a:path>
              </a:pathLst>
            </a:custGeom>
            <a:solidFill>
              <a:srgbClr val="D670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851" name="Freeform 743"/>
            <p:cNvSpPr>
              <a:spLocks/>
            </p:cNvSpPr>
            <p:nvPr/>
          </p:nvSpPr>
          <p:spPr bwMode="auto">
            <a:xfrm>
              <a:off x="2627" y="1369"/>
              <a:ext cx="235" cy="113"/>
            </a:xfrm>
            <a:custGeom>
              <a:avLst/>
              <a:gdLst>
                <a:gd name="T0" fmla="*/ 105 w 105"/>
                <a:gd name="T1" fmla="*/ 15 h 50"/>
                <a:gd name="T2" fmla="*/ 88 w 105"/>
                <a:gd name="T3" fmla="*/ 5 h 50"/>
                <a:gd name="T4" fmla="*/ 77 w 105"/>
                <a:gd name="T5" fmla="*/ 13 h 50"/>
                <a:gd name="T6" fmla="*/ 63 w 105"/>
                <a:gd name="T7" fmla="*/ 13 h 50"/>
                <a:gd name="T8" fmla="*/ 0 w 105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50">
                  <a:moveTo>
                    <a:pt x="105" y="15"/>
                  </a:moveTo>
                  <a:cubicBezTo>
                    <a:pt x="98" y="9"/>
                    <a:pt x="99" y="0"/>
                    <a:pt x="88" y="5"/>
                  </a:cubicBezTo>
                  <a:cubicBezTo>
                    <a:pt x="84" y="6"/>
                    <a:pt x="81" y="11"/>
                    <a:pt x="77" y="13"/>
                  </a:cubicBezTo>
                  <a:cubicBezTo>
                    <a:pt x="73" y="14"/>
                    <a:pt x="67" y="13"/>
                    <a:pt x="63" y="13"/>
                  </a:cubicBezTo>
                  <a:cubicBezTo>
                    <a:pt x="40" y="15"/>
                    <a:pt x="19" y="38"/>
                    <a:pt x="0" y="50"/>
                  </a:cubicBezTo>
                </a:path>
              </a:pathLst>
            </a:custGeom>
            <a:solidFill>
              <a:srgbClr val="D670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852" name="Freeform 744"/>
            <p:cNvSpPr>
              <a:spLocks/>
            </p:cNvSpPr>
            <p:nvPr/>
          </p:nvSpPr>
          <p:spPr bwMode="auto">
            <a:xfrm>
              <a:off x="2465" y="1484"/>
              <a:ext cx="153" cy="247"/>
            </a:xfrm>
            <a:custGeom>
              <a:avLst/>
              <a:gdLst>
                <a:gd name="T0" fmla="*/ 24 w 68"/>
                <a:gd name="T1" fmla="*/ 29 h 110"/>
                <a:gd name="T2" fmla="*/ 4 w 68"/>
                <a:gd name="T3" fmla="*/ 82 h 110"/>
                <a:gd name="T4" fmla="*/ 12 w 68"/>
                <a:gd name="T5" fmla="*/ 105 h 110"/>
                <a:gd name="T6" fmla="*/ 22 w 68"/>
                <a:gd name="T7" fmla="*/ 78 h 110"/>
                <a:gd name="T8" fmla="*/ 39 w 68"/>
                <a:gd name="T9" fmla="*/ 30 h 110"/>
                <a:gd name="T10" fmla="*/ 52 w 68"/>
                <a:gd name="T11" fmla="*/ 15 h 110"/>
                <a:gd name="T12" fmla="*/ 68 w 68"/>
                <a:gd name="T13" fmla="*/ 2 h 110"/>
                <a:gd name="T14" fmla="*/ 28 w 68"/>
                <a:gd name="T15" fmla="*/ 2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" h="110">
                  <a:moveTo>
                    <a:pt x="24" y="29"/>
                  </a:moveTo>
                  <a:cubicBezTo>
                    <a:pt x="17" y="48"/>
                    <a:pt x="6" y="62"/>
                    <a:pt x="4" y="82"/>
                  </a:cubicBezTo>
                  <a:cubicBezTo>
                    <a:pt x="3" y="89"/>
                    <a:pt x="0" y="110"/>
                    <a:pt x="12" y="105"/>
                  </a:cubicBezTo>
                  <a:cubicBezTo>
                    <a:pt x="18" y="101"/>
                    <a:pt x="20" y="85"/>
                    <a:pt x="22" y="78"/>
                  </a:cubicBezTo>
                  <a:cubicBezTo>
                    <a:pt x="26" y="62"/>
                    <a:pt x="31" y="45"/>
                    <a:pt x="39" y="30"/>
                  </a:cubicBezTo>
                  <a:cubicBezTo>
                    <a:pt x="42" y="24"/>
                    <a:pt x="46" y="19"/>
                    <a:pt x="52" y="15"/>
                  </a:cubicBezTo>
                  <a:cubicBezTo>
                    <a:pt x="57" y="11"/>
                    <a:pt x="66" y="9"/>
                    <a:pt x="68" y="2"/>
                  </a:cubicBezTo>
                  <a:cubicBezTo>
                    <a:pt x="54" y="0"/>
                    <a:pt x="35" y="15"/>
                    <a:pt x="28" y="26"/>
                  </a:cubicBezTo>
                </a:path>
              </a:pathLst>
            </a:custGeom>
            <a:solidFill>
              <a:srgbClr val="EE7E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853" name="Freeform 745"/>
            <p:cNvSpPr>
              <a:spLocks/>
            </p:cNvSpPr>
            <p:nvPr/>
          </p:nvSpPr>
          <p:spPr bwMode="auto">
            <a:xfrm>
              <a:off x="2483" y="1603"/>
              <a:ext cx="25" cy="69"/>
            </a:xfrm>
            <a:custGeom>
              <a:avLst/>
              <a:gdLst>
                <a:gd name="T0" fmla="*/ 1 w 11"/>
                <a:gd name="T1" fmla="*/ 24 h 31"/>
                <a:gd name="T2" fmla="*/ 2 w 11"/>
                <a:gd name="T3" fmla="*/ 31 h 31"/>
                <a:gd name="T4" fmla="*/ 5 w 11"/>
                <a:gd name="T5" fmla="*/ 15 h 31"/>
                <a:gd name="T6" fmla="*/ 11 w 11"/>
                <a:gd name="T7" fmla="*/ 0 h 31"/>
                <a:gd name="T8" fmla="*/ 3 w 11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1">
                  <a:moveTo>
                    <a:pt x="1" y="24"/>
                  </a:moveTo>
                  <a:cubicBezTo>
                    <a:pt x="0" y="26"/>
                    <a:pt x="1" y="30"/>
                    <a:pt x="2" y="31"/>
                  </a:cubicBezTo>
                  <a:cubicBezTo>
                    <a:pt x="5" y="27"/>
                    <a:pt x="4" y="20"/>
                    <a:pt x="5" y="15"/>
                  </a:cubicBezTo>
                  <a:cubicBezTo>
                    <a:pt x="6" y="10"/>
                    <a:pt x="11" y="5"/>
                    <a:pt x="11" y="0"/>
                  </a:cubicBezTo>
                  <a:cubicBezTo>
                    <a:pt x="8" y="4"/>
                    <a:pt x="4" y="8"/>
                    <a:pt x="3" y="1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854" name="Freeform 746"/>
            <p:cNvSpPr>
              <a:spLocks/>
            </p:cNvSpPr>
            <p:nvPr/>
          </p:nvSpPr>
          <p:spPr bwMode="auto">
            <a:xfrm>
              <a:off x="2508" y="1573"/>
              <a:ext cx="13" cy="18"/>
            </a:xfrm>
            <a:custGeom>
              <a:avLst/>
              <a:gdLst>
                <a:gd name="T0" fmla="*/ 2 w 6"/>
                <a:gd name="T1" fmla="*/ 8 h 8"/>
                <a:gd name="T2" fmla="*/ 6 w 6"/>
                <a:gd name="T3" fmla="*/ 0 h 8"/>
                <a:gd name="T4" fmla="*/ 2 w 6"/>
                <a:gd name="T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8">
                  <a:moveTo>
                    <a:pt x="2" y="8"/>
                  </a:moveTo>
                  <a:cubicBezTo>
                    <a:pt x="3" y="7"/>
                    <a:pt x="5" y="3"/>
                    <a:pt x="6" y="0"/>
                  </a:cubicBezTo>
                  <a:cubicBezTo>
                    <a:pt x="4" y="1"/>
                    <a:pt x="0" y="4"/>
                    <a:pt x="2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855" name="Freeform 747"/>
            <p:cNvSpPr>
              <a:spLocks/>
            </p:cNvSpPr>
            <p:nvPr/>
          </p:nvSpPr>
          <p:spPr bwMode="auto">
            <a:xfrm>
              <a:off x="2526" y="1558"/>
              <a:ext cx="4" cy="4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1"/>
                    <a:pt x="1" y="1"/>
                    <a:pt x="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856" name="Freeform 748"/>
            <p:cNvSpPr>
              <a:spLocks/>
            </p:cNvSpPr>
            <p:nvPr/>
          </p:nvSpPr>
          <p:spPr bwMode="auto">
            <a:xfrm>
              <a:off x="2485" y="1688"/>
              <a:ext cx="12" cy="18"/>
            </a:xfrm>
            <a:custGeom>
              <a:avLst/>
              <a:gdLst>
                <a:gd name="T0" fmla="*/ 1 w 5"/>
                <a:gd name="T1" fmla="*/ 4 h 8"/>
                <a:gd name="T2" fmla="*/ 0 w 5"/>
                <a:gd name="T3" fmla="*/ 8 h 8"/>
                <a:gd name="T4" fmla="*/ 2 w 5"/>
                <a:gd name="T5" fmla="*/ 4 h 8"/>
                <a:gd name="T6" fmla="*/ 4 w 5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8">
                  <a:moveTo>
                    <a:pt x="1" y="4"/>
                  </a:moveTo>
                  <a:cubicBezTo>
                    <a:pt x="0" y="6"/>
                    <a:pt x="0" y="7"/>
                    <a:pt x="0" y="8"/>
                  </a:cubicBezTo>
                  <a:cubicBezTo>
                    <a:pt x="3" y="8"/>
                    <a:pt x="5" y="5"/>
                    <a:pt x="2" y="4"/>
                  </a:cubicBezTo>
                  <a:cubicBezTo>
                    <a:pt x="2" y="3"/>
                    <a:pt x="3" y="1"/>
                    <a:pt x="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857" name="Freeform 749"/>
            <p:cNvSpPr>
              <a:spLocks/>
            </p:cNvSpPr>
            <p:nvPr/>
          </p:nvSpPr>
          <p:spPr bwMode="auto">
            <a:xfrm>
              <a:off x="2308" y="1818"/>
              <a:ext cx="411" cy="173"/>
            </a:xfrm>
            <a:custGeom>
              <a:avLst/>
              <a:gdLst>
                <a:gd name="T0" fmla="*/ 0 w 183"/>
                <a:gd name="T1" fmla="*/ 0 h 77"/>
                <a:gd name="T2" fmla="*/ 173 w 183"/>
                <a:gd name="T3" fmla="*/ 6 h 77"/>
                <a:gd name="T4" fmla="*/ 183 w 183"/>
                <a:gd name="T5" fmla="*/ 6 h 77"/>
                <a:gd name="T6" fmla="*/ 178 w 183"/>
                <a:gd name="T7" fmla="*/ 40 h 77"/>
                <a:gd name="T8" fmla="*/ 158 w 183"/>
                <a:gd name="T9" fmla="*/ 77 h 77"/>
                <a:gd name="T10" fmla="*/ 163 w 183"/>
                <a:gd name="T11" fmla="*/ 30 h 77"/>
                <a:gd name="T12" fmla="*/ 120 w 183"/>
                <a:gd name="T13" fmla="*/ 16 h 77"/>
                <a:gd name="T14" fmla="*/ 25 w 183"/>
                <a:gd name="T15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3" h="77">
                  <a:moveTo>
                    <a:pt x="0" y="0"/>
                  </a:moveTo>
                  <a:cubicBezTo>
                    <a:pt x="58" y="0"/>
                    <a:pt x="115" y="9"/>
                    <a:pt x="173" y="6"/>
                  </a:cubicBezTo>
                  <a:cubicBezTo>
                    <a:pt x="176" y="5"/>
                    <a:pt x="180" y="6"/>
                    <a:pt x="183" y="6"/>
                  </a:cubicBezTo>
                  <a:cubicBezTo>
                    <a:pt x="182" y="18"/>
                    <a:pt x="183" y="27"/>
                    <a:pt x="178" y="40"/>
                  </a:cubicBezTo>
                  <a:cubicBezTo>
                    <a:pt x="173" y="54"/>
                    <a:pt x="166" y="64"/>
                    <a:pt x="158" y="77"/>
                  </a:cubicBezTo>
                  <a:cubicBezTo>
                    <a:pt x="165" y="64"/>
                    <a:pt x="173" y="44"/>
                    <a:pt x="163" y="30"/>
                  </a:cubicBezTo>
                  <a:cubicBezTo>
                    <a:pt x="154" y="17"/>
                    <a:pt x="134" y="17"/>
                    <a:pt x="120" y="16"/>
                  </a:cubicBezTo>
                  <a:cubicBezTo>
                    <a:pt x="88" y="14"/>
                    <a:pt x="56" y="10"/>
                    <a:pt x="25" y="2"/>
                  </a:cubicBezTo>
                </a:path>
              </a:pathLst>
            </a:custGeom>
            <a:solidFill>
              <a:srgbClr val="005D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858" name="Freeform 750"/>
            <p:cNvSpPr>
              <a:spLocks/>
            </p:cNvSpPr>
            <p:nvPr/>
          </p:nvSpPr>
          <p:spPr bwMode="auto">
            <a:xfrm>
              <a:off x="2317" y="1843"/>
              <a:ext cx="245" cy="255"/>
            </a:xfrm>
            <a:custGeom>
              <a:avLst/>
              <a:gdLst>
                <a:gd name="T0" fmla="*/ 7 w 109"/>
                <a:gd name="T1" fmla="*/ 38 h 114"/>
                <a:gd name="T2" fmla="*/ 10 w 109"/>
                <a:gd name="T3" fmla="*/ 56 h 114"/>
                <a:gd name="T4" fmla="*/ 25 w 109"/>
                <a:gd name="T5" fmla="*/ 64 h 114"/>
                <a:gd name="T6" fmla="*/ 41 w 109"/>
                <a:gd name="T7" fmla="*/ 77 h 114"/>
                <a:gd name="T8" fmla="*/ 48 w 109"/>
                <a:gd name="T9" fmla="*/ 89 h 114"/>
                <a:gd name="T10" fmla="*/ 79 w 109"/>
                <a:gd name="T11" fmla="*/ 98 h 114"/>
                <a:gd name="T12" fmla="*/ 96 w 109"/>
                <a:gd name="T13" fmla="*/ 103 h 114"/>
                <a:gd name="T14" fmla="*/ 109 w 109"/>
                <a:gd name="T15" fmla="*/ 105 h 114"/>
                <a:gd name="T16" fmla="*/ 91 w 109"/>
                <a:gd name="T17" fmla="*/ 94 h 114"/>
                <a:gd name="T18" fmla="*/ 72 w 109"/>
                <a:gd name="T19" fmla="*/ 88 h 114"/>
                <a:gd name="T20" fmla="*/ 36 w 109"/>
                <a:gd name="T21" fmla="*/ 65 h 114"/>
                <a:gd name="T22" fmla="*/ 9 w 109"/>
                <a:gd name="T23" fmla="*/ 37 h 114"/>
                <a:gd name="T24" fmla="*/ 1 w 109"/>
                <a:gd name="T25" fmla="*/ 19 h 114"/>
                <a:gd name="T26" fmla="*/ 0 w 109"/>
                <a:gd name="T27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14">
                  <a:moveTo>
                    <a:pt x="7" y="38"/>
                  </a:moveTo>
                  <a:cubicBezTo>
                    <a:pt x="7" y="43"/>
                    <a:pt x="7" y="52"/>
                    <a:pt x="10" y="56"/>
                  </a:cubicBezTo>
                  <a:cubicBezTo>
                    <a:pt x="13" y="61"/>
                    <a:pt x="20" y="61"/>
                    <a:pt x="25" y="64"/>
                  </a:cubicBezTo>
                  <a:cubicBezTo>
                    <a:pt x="30" y="68"/>
                    <a:pt x="37" y="73"/>
                    <a:pt x="41" y="77"/>
                  </a:cubicBezTo>
                  <a:cubicBezTo>
                    <a:pt x="44" y="81"/>
                    <a:pt x="45" y="85"/>
                    <a:pt x="48" y="89"/>
                  </a:cubicBezTo>
                  <a:cubicBezTo>
                    <a:pt x="57" y="98"/>
                    <a:pt x="68" y="98"/>
                    <a:pt x="79" y="98"/>
                  </a:cubicBezTo>
                  <a:cubicBezTo>
                    <a:pt x="85" y="98"/>
                    <a:pt x="91" y="99"/>
                    <a:pt x="96" y="103"/>
                  </a:cubicBezTo>
                  <a:cubicBezTo>
                    <a:pt x="100" y="105"/>
                    <a:pt x="106" y="114"/>
                    <a:pt x="109" y="105"/>
                  </a:cubicBezTo>
                  <a:cubicBezTo>
                    <a:pt x="103" y="106"/>
                    <a:pt x="96" y="97"/>
                    <a:pt x="91" y="94"/>
                  </a:cubicBezTo>
                  <a:cubicBezTo>
                    <a:pt x="85" y="91"/>
                    <a:pt x="79" y="89"/>
                    <a:pt x="72" y="88"/>
                  </a:cubicBezTo>
                  <a:cubicBezTo>
                    <a:pt x="57" y="84"/>
                    <a:pt x="49" y="74"/>
                    <a:pt x="36" y="65"/>
                  </a:cubicBezTo>
                  <a:cubicBezTo>
                    <a:pt x="26" y="57"/>
                    <a:pt x="15" y="49"/>
                    <a:pt x="9" y="37"/>
                  </a:cubicBezTo>
                  <a:cubicBezTo>
                    <a:pt x="6" y="31"/>
                    <a:pt x="2" y="25"/>
                    <a:pt x="1" y="19"/>
                  </a:cubicBezTo>
                  <a:cubicBezTo>
                    <a:pt x="0" y="12"/>
                    <a:pt x="3" y="5"/>
                    <a:pt x="0" y="0"/>
                  </a:cubicBezTo>
                </a:path>
              </a:pathLst>
            </a:custGeom>
            <a:solidFill>
              <a:srgbClr val="003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859" name="Freeform 751"/>
            <p:cNvSpPr>
              <a:spLocks/>
            </p:cNvSpPr>
            <p:nvPr/>
          </p:nvSpPr>
          <p:spPr bwMode="auto">
            <a:xfrm>
              <a:off x="2322" y="1829"/>
              <a:ext cx="249" cy="115"/>
            </a:xfrm>
            <a:custGeom>
              <a:avLst/>
              <a:gdLst>
                <a:gd name="T0" fmla="*/ 6 w 111"/>
                <a:gd name="T1" fmla="*/ 7 h 51"/>
                <a:gd name="T2" fmla="*/ 23 w 111"/>
                <a:gd name="T3" fmla="*/ 51 h 51"/>
                <a:gd name="T4" fmla="*/ 16 w 111"/>
                <a:gd name="T5" fmla="*/ 23 h 51"/>
                <a:gd name="T6" fmla="*/ 41 w 111"/>
                <a:gd name="T7" fmla="*/ 11 h 51"/>
                <a:gd name="T8" fmla="*/ 78 w 111"/>
                <a:gd name="T9" fmla="*/ 12 h 51"/>
                <a:gd name="T10" fmla="*/ 111 w 111"/>
                <a:gd name="T11" fmla="*/ 12 h 51"/>
                <a:gd name="T12" fmla="*/ 78 w 111"/>
                <a:gd name="T13" fmla="*/ 9 h 51"/>
                <a:gd name="T14" fmla="*/ 49 w 111"/>
                <a:gd name="T15" fmla="*/ 3 h 51"/>
                <a:gd name="T16" fmla="*/ 26 w 111"/>
                <a:gd name="T17" fmla="*/ 1 h 51"/>
                <a:gd name="T18" fmla="*/ 5 w 111"/>
                <a:gd name="T19" fmla="*/ 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1" h="51">
                  <a:moveTo>
                    <a:pt x="6" y="7"/>
                  </a:moveTo>
                  <a:cubicBezTo>
                    <a:pt x="0" y="25"/>
                    <a:pt x="14" y="38"/>
                    <a:pt x="23" y="51"/>
                  </a:cubicBezTo>
                  <a:cubicBezTo>
                    <a:pt x="21" y="42"/>
                    <a:pt x="12" y="32"/>
                    <a:pt x="16" y="23"/>
                  </a:cubicBezTo>
                  <a:cubicBezTo>
                    <a:pt x="20" y="14"/>
                    <a:pt x="32" y="12"/>
                    <a:pt x="41" y="11"/>
                  </a:cubicBezTo>
                  <a:cubicBezTo>
                    <a:pt x="53" y="10"/>
                    <a:pt x="66" y="11"/>
                    <a:pt x="78" y="12"/>
                  </a:cubicBezTo>
                  <a:cubicBezTo>
                    <a:pt x="88" y="13"/>
                    <a:pt x="101" y="14"/>
                    <a:pt x="111" y="12"/>
                  </a:cubicBezTo>
                  <a:cubicBezTo>
                    <a:pt x="98" y="10"/>
                    <a:pt x="88" y="10"/>
                    <a:pt x="78" y="9"/>
                  </a:cubicBezTo>
                  <a:cubicBezTo>
                    <a:pt x="68" y="8"/>
                    <a:pt x="58" y="5"/>
                    <a:pt x="49" y="3"/>
                  </a:cubicBezTo>
                  <a:cubicBezTo>
                    <a:pt x="41" y="2"/>
                    <a:pt x="34" y="1"/>
                    <a:pt x="26" y="1"/>
                  </a:cubicBezTo>
                  <a:cubicBezTo>
                    <a:pt x="20" y="1"/>
                    <a:pt x="11" y="0"/>
                    <a:pt x="5" y="2"/>
                  </a:cubicBezTo>
                </a:path>
              </a:pathLst>
            </a:custGeom>
            <a:solidFill>
              <a:srgbClr val="5B72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860" name="Freeform 752"/>
            <p:cNvSpPr>
              <a:spLocks/>
            </p:cNvSpPr>
            <p:nvPr/>
          </p:nvSpPr>
          <p:spPr bwMode="auto">
            <a:xfrm>
              <a:off x="2382" y="1858"/>
              <a:ext cx="292" cy="216"/>
            </a:xfrm>
            <a:custGeom>
              <a:avLst/>
              <a:gdLst>
                <a:gd name="T0" fmla="*/ 0 w 130"/>
                <a:gd name="T1" fmla="*/ 38 h 96"/>
                <a:gd name="T2" fmla="*/ 14 w 130"/>
                <a:gd name="T3" fmla="*/ 52 h 96"/>
                <a:gd name="T4" fmla="*/ 33 w 130"/>
                <a:gd name="T5" fmla="*/ 65 h 96"/>
                <a:gd name="T6" fmla="*/ 47 w 130"/>
                <a:gd name="T7" fmla="*/ 76 h 96"/>
                <a:gd name="T8" fmla="*/ 63 w 130"/>
                <a:gd name="T9" fmla="*/ 81 h 96"/>
                <a:gd name="T10" fmla="*/ 78 w 130"/>
                <a:gd name="T11" fmla="*/ 91 h 96"/>
                <a:gd name="T12" fmla="*/ 92 w 130"/>
                <a:gd name="T13" fmla="*/ 89 h 96"/>
                <a:gd name="T14" fmla="*/ 115 w 130"/>
                <a:gd name="T15" fmla="*/ 63 h 96"/>
                <a:gd name="T16" fmla="*/ 126 w 130"/>
                <a:gd name="T17" fmla="*/ 23 h 96"/>
                <a:gd name="T18" fmla="*/ 86 w 130"/>
                <a:gd name="T19" fmla="*/ 5 h 96"/>
                <a:gd name="T20" fmla="*/ 104 w 130"/>
                <a:gd name="T21" fmla="*/ 18 h 96"/>
                <a:gd name="T22" fmla="*/ 102 w 130"/>
                <a:gd name="T23" fmla="*/ 56 h 96"/>
                <a:gd name="T24" fmla="*/ 52 w 130"/>
                <a:gd name="T25" fmla="*/ 6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" h="96">
                  <a:moveTo>
                    <a:pt x="0" y="38"/>
                  </a:moveTo>
                  <a:cubicBezTo>
                    <a:pt x="0" y="46"/>
                    <a:pt x="8" y="48"/>
                    <a:pt x="14" y="52"/>
                  </a:cubicBezTo>
                  <a:cubicBezTo>
                    <a:pt x="21" y="56"/>
                    <a:pt x="26" y="61"/>
                    <a:pt x="33" y="65"/>
                  </a:cubicBezTo>
                  <a:cubicBezTo>
                    <a:pt x="37" y="69"/>
                    <a:pt x="42" y="73"/>
                    <a:pt x="47" y="76"/>
                  </a:cubicBezTo>
                  <a:cubicBezTo>
                    <a:pt x="52" y="79"/>
                    <a:pt x="57" y="79"/>
                    <a:pt x="63" y="81"/>
                  </a:cubicBezTo>
                  <a:cubicBezTo>
                    <a:pt x="70" y="83"/>
                    <a:pt x="73" y="87"/>
                    <a:pt x="78" y="91"/>
                  </a:cubicBezTo>
                  <a:cubicBezTo>
                    <a:pt x="84" y="96"/>
                    <a:pt x="87" y="94"/>
                    <a:pt x="92" y="89"/>
                  </a:cubicBezTo>
                  <a:cubicBezTo>
                    <a:pt x="101" y="82"/>
                    <a:pt x="109" y="72"/>
                    <a:pt x="115" y="63"/>
                  </a:cubicBezTo>
                  <a:cubicBezTo>
                    <a:pt x="123" y="51"/>
                    <a:pt x="130" y="37"/>
                    <a:pt x="126" y="23"/>
                  </a:cubicBezTo>
                  <a:cubicBezTo>
                    <a:pt x="122" y="7"/>
                    <a:pt x="101" y="0"/>
                    <a:pt x="86" y="5"/>
                  </a:cubicBezTo>
                  <a:cubicBezTo>
                    <a:pt x="94" y="8"/>
                    <a:pt x="101" y="9"/>
                    <a:pt x="104" y="18"/>
                  </a:cubicBezTo>
                  <a:cubicBezTo>
                    <a:pt x="107" y="29"/>
                    <a:pt x="105" y="45"/>
                    <a:pt x="102" y="56"/>
                  </a:cubicBezTo>
                  <a:cubicBezTo>
                    <a:pt x="95" y="77"/>
                    <a:pt x="69" y="69"/>
                    <a:pt x="52" y="68"/>
                  </a:cubicBezTo>
                </a:path>
              </a:pathLst>
            </a:custGeom>
            <a:solidFill>
              <a:srgbClr val="AC76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861" name="Freeform 753"/>
            <p:cNvSpPr>
              <a:spLocks/>
            </p:cNvSpPr>
            <p:nvPr/>
          </p:nvSpPr>
          <p:spPr bwMode="auto">
            <a:xfrm>
              <a:off x="2378" y="943"/>
              <a:ext cx="53" cy="159"/>
            </a:xfrm>
            <a:custGeom>
              <a:avLst/>
              <a:gdLst>
                <a:gd name="T0" fmla="*/ 0 w 24"/>
                <a:gd name="T1" fmla="*/ 17 h 71"/>
                <a:gd name="T2" fmla="*/ 11 w 24"/>
                <a:gd name="T3" fmla="*/ 46 h 71"/>
                <a:gd name="T4" fmla="*/ 24 w 24"/>
                <a:gd name="T5" fmla="*/ 71 h 71"/>
                <a:gd name="T6" fmla="*/ 13 w 24"/>
                <a:gd name="T7" fmla="*/ 31 h 71"/>
                <a:gd name="T8" fmla="*/ 24 w 24"/>
                <a:gd name="T9" fmla="*/ 5 h 71"/>
                <a:gd name="T10" fmla="*/ 7 w 24"/>
                <a:gd name="T11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71">
                  <a:moveTo>
                    <a:pt x="0" y="17"/>
                  </a:moveTo>
                  <a:cubicBezTo>
                    <a:pt x="1" y="26"/>
                    <a:pt x="7" y="38"/>
                    <a:pt x="11" y="46"/>
                  </a:cubicBezTo>
                  <a:cubicBezTo>
                    <a:pt x="15" y="53"/>
                    <a:pt x="18" y="66"/>
                    <a:pt x="24" y="71"/>
                  </a:cubicBezTo>
                  <a:cubicBezTo>
                    <a:pt x="18" y="58"/>
                    <a:pt x="13" y="45"/>
                    <a:pt x="13" y="31"/>
                  </a:cubicBezTo>
                  <a:cubicBezTo>
                    <a:pt x="13" y="19"/>
                    <a:pt x="17" y="14"/>
                    <a:pt x="24" y="5"/>
                  </a:cubicBezTo>
                  <a:cubicBezTo>
                    <a:pt x="19" y="0"/>
                    <a:pt x="12" y="0"/>
                    <a:pt x="7" y="4"/>
                  </a:cubicBezTo>
                </a:path>
              </a:pathLst>
            </a:custGeom>
            <a:solidFill>
              <a:srgbClr val="CF57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862" name="Freeform 754"/>
            <p:cNvSpPr>
              <a:spLocks/>
            </p:cNvSpPr>
            <p:nvPr/>
          </p:nvSpPr>
          <p:spPr bwMode="auto">
            <a:xfrm>
              <a:off x="2631" y="838"/>
              <a:ext cx="56" cy="161"/>
            </a:xfrm>
            <a:custGeom>
              <a:avLst/>
              <a:gdLst>
                <a:gd name="T0" fmla="*/ 22 w 25"/>
                <a:gd name="T1" fmla="*/ 0 h 72"/>
                <a:gd name="T2" fmla="*/ 7 w 25"/>
                <a:gd name="T3" fmla="*/ 3 h 72"/>
                <a:gd name="T4" fmla="*/ 2 w 25"/>
                <a:gd name="T5" fmla="*/ 18 h 72"/>
                <a:gd name="T6" fmla="*/ 4 w 25"/>
                <a:gd name="T7" fmla="*/ 51 h 72"/>
                <a:gd name="T8" fmla="*/ 11 w 25"/>
                <a:gd name="T9" fmla="*/ 72 h 72"/>
                <a:gd name="T10" fmla="*/ 12 w 25"/>
                <a:gd name="T11" fmla="*/ 21 h 72"/>
                <a:gd name="T12" fmla="*/ 21 w 25"/>
                <a:gd name="T13" fmla="*/ 10 h 72"/>
                <a:gd name="T14" fmla="*/ 25 w 25"/>
                <a:gd name="T15" fmla="*/ 5 h 72"/>
                <a:gd name="T16" fmla="*/ 25 w 25"/>
                <a:gd name="T17" fmla="*/ 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72">
                  <a:moveTo>
                    <a:pt x="22" y="0"/>
                  </a:moveTo>
                  <a:cubicBezTo>
                    <a:pt x="17" y="0"/>
                    <a:pt x="12" y="1"/>
                    <a:pt x="7" y="3"/>
                  </a:cubicBezTo>
                  <a:cubicBezTo>
                    <a:pt x="0" y="7"/>
                    <a:pt x="2" y="10"/>
                    <a:pt x="2" y="18"/>
                  </a:cubicBezTo>
                  <a:cubicBezTo>
                    <a:pt x="3" y="29"/>
                    <a:pt x="3" y="40"/>
                    <a:pt x="4" y="51"/>
                  </a:cubicBezTo>
                  <a:cubicBezTo>
                    <a:pt x="5" y="57"/>
                    <a:pt x="6" y="69"/>
                    <a:pt x="11" y="72"/>
                  </a:cubicBezTo>
                  <a:cubicBezTo>
                    <a:pt x="11" y="55"/>
                    <a:pt x="5" y="37"/>
                    <a:pt x="12" y="21"/>
                  </a:cubicBezTo>
                  <a:cubicBezTo>
                    <a:pt x="14" y="16"/>
                    <a:pt x="18" y="14"/>
                    <a:pt x="21" y="10"/>
                  </a:cubicBezTo>
                  <a:cubicBezTo>
                    <a:pt x="23" y="8"/>
                    <a:pt x="24" y="7"/>
                    <a:pt x="25" y="5"/>
                  </a:cubicBezTo>
                  <a:cubicBezTo>
                    <a:pt x="25" y="3"/>
                    <a:pt x="23" y="3"/>
                    <a:pt x="25" y="1"/>
                  </a:cubicBezTo>
                </a:path>
              </a:pathLst>
            </a:custGeom>
            <a:solidFill>
              <a:srgbClr val="CF57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863" name="Freeform 755"/>
            <p:cNvSpPr>
              <a:spLocks/>
            </p:cNvSpPr>
            <p:nvPr/>
          </p:nvSpPr>
          <p:spPr bwMode="auto">
            <a:xfrm>
              <a:off x="2817" y="793"/>
              <a:ext cx="81" cy="155"/>
            </a:xfrm>
            <a:custGeom>
              <a:avLst/>
              <a:gdLst>
                <a:gd name="T0" fmla="*/ 31 w 36"/>
                <a:gd name="T1" fmla="*/ 6 h 69"/>
                <a:gd name="T2" fmla="*/ 2 w 36"/>
                <a:gd name="T3" fmla="*/ 14 h 69"/>
                <a:gd name="T4" fmla="*/ 1 w 36"/>
                <a:gd name="T5" fmla="*/ 44 h 69"/>
                <a:gd name="T6" fmla="*/ 4 w 36"/>
                <a:gd name="T7" fmla="*/ 69 h 69"/>
                <a:gd name="T8" fmla="*/ 5 w 36"/>
                <a:gd name="T9" fmla="*/ 49 h 69"/>
                <a:gd name="T10" fmla="*/ 13 w 36"/>
                <a:gd name="T11" fmla="*/ 19 h 69"/>
                <a:gd name="T12" fmla="*/ 24 w 36"/>
                <a:gd name="T13" fmla="*/ 8 h 69"/>
                <a:gd name="T14" fmla="*/ 36 w 36"/>
                <a:gd name="T15" fmla="*/ 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69">
                  <a:moveTo>
                    <a:pt x="31" y="6"/>
                  </a:moveTo>
                  <a:cubicBezTo>
                    <a:pt x="21" y="0"/>
                    <a:pt x="5" y="2"/>
                    <a:pt x="2" y="14"/>
                  </a:cubicBezTo>
                  <a:cubicBezTo>
                    <a:pt x="0" y="23"/>
                    <a:pt x="0" y="35"/>
                    <a:pt x="1" y="44"/>
                  </a:cubicBezTo>
                  <a:cubicBezTo>
                    <a:pt x="1" y="52"/>
                    <a:pt x="0" y="62"/>
                    <a:pt x="4" y="69"/>
                  </a:cubicBezTo>
                  <a:cubicBezTo>
                    <a:pt x="7" y="64"/>
                    <a:pt x="5" y="55"/>
                    <a:pt x="5" y="49"/>
                  </a:cubicBezTo>
                  <a:cubicBezTo>
                    <a:pt x="5" y="38"/>
                    <a:pt x="6" y="28"/>
                    <a:pt x="13" y="19"/>
                  </a:cubicBezTo>
                  <a:cubicBezTo>
                    <a:pt x="16" y="14"/>
                    <a:pt x="19" y="10"/>
                    <a:pt x="24" y="8"/>
                  </a:cubicBezTo>
                  <a:cubicBezTo>
                    <a:pt x="28" y="7"/>
                    <a:pt x="33" y="8"/>
                    <a:pt x="36" y="6"/>
                  </a:cubicBezTo>
                </a:path>
              </a:pathLst>
            </a:custGeom>
            <a:solidFill>
              <a:srgbClr val="CF57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864" name="Freeform 756"/>
            <p:cNvSpPr>
              <a:spLocks/>
            </p:cNvSpPr>
            <p:nvPr/>
          </p:nvSpPr>
          <p:spPr bwMode="auto">
            <a:xfrm>
              <a:off x="2382" y="950"/>
              <a:ext cx="38" cy="58"/>
            </a:xfrm>
            <a:custGeom>
              <a:avLst/>
              <a:gdLst>
                <a:gd name="T0" fmla="*/ 10 w 17"/>
                <a:gd name="T1" fmla="*/ 4 h 26"/>
                <a:gd name="T2" fmla="*/ 6 w 17"/>
                <a:gd name="T3" fmla="*/ 26 h 26"/>
                <a:gd name="T4" fmla="*/ 17 w 17"/>
                <a:gd name="T5" fmla="*/ 2 h 26"/>
                <a:gd name="T6" fmla="*/ 17 w 17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6">
                  <a:moveTo>
                    <a:pt x="10" y="4"/>
                  </a:moveTo>
                  <a:cubicBezTo>
                    <a:pt x="0" y="5"/>
                    <a:pt x="3" y="20"/>
                    <a:pt x="6" y="26"/>
                  </a:cubicBezTo>
                  <a:cubicBezTo>
                    <a:pt x="6" y="19"/>
                    <a:pt x="7" y="3"/>
                    <a:pt x="17" y="2"/>
                  </a:cubicBezTo>
                  <a:cubicBezTo>
                    <a:pt x="15" y="1"/>
                    <a:pt x="17" y="1"/>
                    <a:pt x="17" y="0"/>
                  </a:cubicBezTo>
                </a:path>
              </a:pathLst>
            </a:custGeom>
            <a:solidFill>
              <a:srgbClr val="DA7D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865" name="Freeform 757"/>
            <p:cNvSpPr>
              <a:spLocks/>
            </p:cNvSpPr>
            <p:nvPr/>
          </p:nvSpPr>
          <p:spPr bwMode="auto">
            <a:xfrm>
              <a:off x="2640" y="844"/>
              <a:ext cx="36" cy="72"/>
            </a:xfrm>
            <a:custGeom>
              <a:avLst/>
              <a:gdLst>
                <a:gd name="T0" fmla="*/ 14 w 16"/>
                <a:gd name="T1" fmla="*/ 1 h 32"/>
                <a:gd name="T2" fmla="*/ 3 w 16"/>
                <a:gd name="T3" fmla="*/ 8 h 32"/>
                <a:gd name="T4" fmla="*/ 3 w 16"/>
                <a:gd name="T5" fmla="*/ 32 h 32"/>
                <a:gd name="T6" fmla="*/ 16 w 16"/>
                <a:gd name="T7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2">
                  <a:moveTo>
                    <a:pt x="14" y="1"/>
                  </a:moveTo>
                  <a:cubicBezTo>
                    <a:pt x="6" y="1"/>
                    <a:pt x="4" y="0"/>
                    <a:pt x="3" y="8"/>
                  </a:cubicBezTo>
                  <a:cubicBezTo>
                    <a:pt x="2" y="16"/>
                    <a:pt x="0" y="25"/>
                    <a:pt x="3" y="32"/>
                  </a:cubicBezTo>
                  <a:cubicBezTo>
                    <a:pt x="0" y="22"/>
                    <a:pt x="4" y="4"/>
                    <a:pt x="16" y="3"/>
                  </a:cubicBezTo>
                </a:path>
              </a:pathLst>
            </a:custGeom>
            <a:solidFill>
              <a:srgbClr val="DA7D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866" name="Freeform 758"/>
            <p:cNvSpPr>
              <a:spLocks/>
            </p:cNvSpPr>
            <p:nvPr/>
          </p:nvSpPr>
          <p:spPr bwMode="auto">
            <a:xfrm>
              <a:off x="2817" y="802"/>
              <a:ext cx="50" cy="74"/>
            </a:xfrm>
            <a:custGeom>
              <a:avLst/>
              <a:gdLst>
                <a:gd name="T0" fmla="*/ 22 w 22"/>
                <a:gd name="T1" fmla="*/ 1 h 33"/>
                <a:gd name="T2" fmla="*/ 6 w 22"/>
                <a:gd name="T3" fmla="*/ 6 h 33"/>
                <a:gd name="T4" fmla="*/ 3 w 22"/>
                <a:gd name="T5" fmla="*/ 33 h 33"/>
                <a:gd name="T6" fmla="*/ 8 w 22"/>
                <a:gd name="T7" fmla="*/ 11 h 33"/>
                <a:gd name="T8" fmla="*/ 22 w 22"/>
                <a:gd name="T9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3">
                  <a:moveTo>
                    <a:pt x="22" y="1"/>
                  </a:moveTo>
                  <a:cubicBezTo>
                    <a:pt x="15" y="1"/>
                    <a:pt x="9" y="0"/>
                    <a:pt x="6" y="6"/>
                  </a:cubicBezTo>
                  <a:cubicBezTo>
                    <a:pt x="2" y="12"/>
                    <a:pt x="0" y="27"/>
                    <a:pt x="3" y="33"/>
                  </a:cubicBezTo>
                  <a:cubicBezTo>
                    <a:pt x="6" y="26"/>
                    <a:pt x="4" y="18"/>
                    <a:pt x="8" y="11"/>
                  </a:cubicBezTo>
                  <a:cubicBezTo>
                    <a:pt x="11" y="7"/>
                    <a:pt x="18" y="4"/>
                    <a:pt x="22" y="2"/>
                  </a:cubicBezTo>
                </a:path>
              </a:pathLst>
            </a:custGeom>
            <a:solidFill>
              <a:srgbClr val="DA7D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867" name="Freeform 759"/>
            <p:cNvSpPr>
              <a:spLocks/>
            </p:cNvSpPr>
            <p:nvPr/>
          </p:nvSpPr>
          <p:spPr bwMode="auto">
            <a:xfrm>
              <a:off x="2831" y="808"/>
              <a:ext cx="13" cy="25"/>
            </a:xfrm>
            <a:custGeom>
              <a:avLst/>
              <a:gdLst>
                <a:gd name="T0" fmla="*/ 4 w 6"/>
                <a:gd name="T1" fmla="*/ 3 h 11"/>
                <a:gd name="T2" fmla="*/ 0 w 6"/>
                <a:gd name="T3" fmla="*/ 11 h 11"/>
                <a:gd name="T4" fmla="*/ 6 w 6"/>
                <a:gd name="T5" fmla="*/ 2 h 11"/>
                <a:gd name="T6" fmla="*/ 5 w 6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1">
                  <a:moveTo>
                    <a:pt x="4" y="3"/>
                  </a:moveTo>
                  <a:cubicBezTo>
                    <a:pt x="1" y="5"/>
                    <a:pt x="1" y="8"/>
                    <a:pt x="0" y="11"/>
                  </a:cubicBezTo>
                  <a:cubicBezTo>
                    <a:pt x="3" y="8"/>
                    <a:pt x="3" y="4"/>
                    <a:pt x="6" y="2"/>
                  </a:cubicBezTo>
                  <a:cubicBezTo>
                    <a:pt x="6" y="1"/>
                    <a:pt x="6" y="1"/>
                    <a:pt x="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868" name="Freeform 760"/>
            <p:cNvSpPr>
              <a:spLocks/>
            </p:cNvSpPr>
            <p:nvPr/>
          </p:nvSpPr>
          <p:spPr bwMode="auto">
            <a:xfrm>
              <a:off x="2853" y="806"/>
              <a:ext cx="9" cy="5"/>
            </a:xfrm>
            <a:custGeom>
              <a:avLst/>
              <a:gdLst>
                <a:gd name="T0" fmla="*/ 1 w 4"/>
                <a:gd name="T1" fmla="*/ 0 h 2"/>
                <a:gd name="T2" fmla="*/ 1 w 4"/>
                <a:gd name="T3" fmla="*/ 2 h 2"/>
                <a:gd name="T4" fmla="*/ 4 w 4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1" y="0"/>
                    <a:pt x="0" y="1"/>
                    <a:pt x="1" y="2"/>
                  </a:cubicBezTo>
                  <a:cubicBezTo>
                    <a:pt x="2" y="1"/>
                    <a:pt x="4" y="0"/>
                    <a:pt x="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869" name="Freeform 761"/>
            <p:cNvSpPr>
              <a:spLocks/>
            </p:cNvSpPr>
            <p:nvPr/>
          </p:nvSpPr>
          <p:spPr bwMode="auto">
            <a:xfrm>
              <a:off x="2649" y="851"/>
              <a:ext cx="16" cy="14"/>
            </a:xfrm>
            <a:custGeom>
              <a:avLst/>
              <a:gdLst>
                <a:gd name="T0" fmla="*/ 2 w 7"/>
                <a:gd name="T1" fmla="*/ 1 h 6"/>
                <a:gd name="T2" fmla="*/ 0 w 7"/>
                <a:gd name="T3" fmla="*/ 6 h 6"/>
                <a:gd name="T4" fmla="*/ 7 w 7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6">
                  <a:moveTo>
                    <a:pt x="2" y="1"/>
                  </a:moveTo>
                  <a:cubicBezTo>
                    <a:pt x="1" y="2"/>
                    <a:pt x="1" y="4"/>
                    <a:pt x="0" y="6"/>
                  </a:cubicBezTo>
                  <a:cubicBezTo>
                    <a:pt x="3" y="5"/>
                    <a:pt x="5" y="2"/>
                    <a:pt x="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870" name="Freeform 762"/>
            <p:cNvSpPr>
              <a:spLocks/>
            </p:cNvSpPr>
            <p:nvPr/>
          </p:nvSpPr>
          <p:spPr bwMode="auto">
            <a:xfrm>
              <a:off x="2667" y="849"/>
              <a:ext cx="9" cy="2"/>
            </a:xfrm>
            <a:custGeom>
              <a:avLst/>
              <a:gdLst>
                <a:gd name="T0" fmla="*/ 2 w 4"/>
                <a:gd name="T1" fmla="*/ 0 h 1"/>
                <a:gd name="T2" fmla="*/ 4 w 4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" h="1">
                  <a:moveTo>
                    <a:pt x="2" y="0"/>
                  </a:moveTo>
                  <a:cubicBezTo>
                    <a:pt x="0" y="1"/>
                    <a:pt x="2" y="1"/>
                    <a:pt x="4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871" name="Freeform 763"/>
            <p:cNvSpPr>
              <a:spLocks/>
            </p:cNvSpPr>
            <p:nvPr/>
          </p:nvSpPr>
          <p:spPr bwMode="auto">
            <a:xfrm>
              <a:off x="2393" y="963"/>
              <a:ext cx="12" cy="18"/>
            </a:xfrm>
            <a:custGeom>
              <a:avLst/>
              <a:gdLst>
                <a:gd name="T0" fmla="*/ 0 w 5"/>
                <a:gd name="T1" fmla="*/ 2 h 8"/>
                <a:gd name="T2" fmla="*/ 1 w 5"/>
                <a:gd name="T3" fmla="*/ 8 h 8"/>
                <a:gd name="T4" fmla="*/ 5 w 5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8">
                  <a:moveTo>
                    <a:pt x="0" y="2"/>
                  </a:moveTo>
                  <a:cubicBezTo>
                    <a:pt x="0" y="4"/>
                    <a:pt x="0" y="6"/>
                    <a:pt x="1" y="8"/>
                  </a:cubicBezTo>
                  <a:cubicBezTo>
                    <a:pt x="3" y="6"/>
                    <a:pt x="1" y="2"/>
                    <a:pt x="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872" name="Freeform 764"/>
            <p:cNvSpPr>
              <a:spLocks/>
            </p:cNvSpPr>
            <p:nvPr/>
          </p:nvSpPr>
          <p:spPr bwMode="auto">
            <a:xfrm>
              <a:off x="2405" y="959"/>
              <a:ext cx="6" cy="2"/>
            </a:xfrm>
            <a:custGeom>
              <a:avLst/>
              <a:gdLst>
                <a:gd name="T0" fmla="*/ 1 w 3"/>
                <a:gd name="T1" fmla="*/ 0 h 1"/>
                <a:gd name="T2" fmla="*/ 1 w 3"/>
                <a:gd name="T3" fmla="*/ 1 h 1"/>
                <a:gd name="T4" fmla="*/ 3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1" y="0"/>
                  </a:moveTo>
                  <a:cubicBezTo>
                    <a:pt x="1" y="0"/>
                    <a:pt x="0" y="0"/>
                    <a:pt x="1" y="1"/>
                  </a:cubicBezTo>
                  <a:cubicBezTo>
                    <a:pt x="3" y="1"/>
                    <a:pt x="3" y="0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873" name="Freeform 765"/>
            <p:cNvSpPr>
              <a:spLocks/>
            </p:cNvSpPr>
            <p:nvPr/>
          </p:nvSpPr>
          <p:spPr bwMode="auto">
            <a:xfrm>
              <a:off x="2391" y="992"/>
              <a:ext cx="5" cy="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2 h 2"/>
                <a:gd name="T4" fmla="*/ 2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1" y="2"/>
                    <a:pt x="2" y="1"/>
                    <a:pt x="2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874" name="Freeform 766"/>
            <p:cNvSpPr>
              <a:spLocks/>
            </p:cNvSpPr>
            <p:nvPr/>
          </p:nvSpPr>
          <p:spPr bwMode="auto">
            <a:xfrm>
              <a:off x="2642" y="874"/>
              <a:ext cx="7" cy="6"/>
            </a:xfrm>
            <a:custGeom>
              <a:avLst/>
              <a:gdLst>
                <a:gd name="T0" fmla="*/ 2 w 3"/>
                <a:gd name="T1" fmla="*/ 0 h 3"/>
                <a:gd name="T2" fmla="*/ 0 w 3"/>
                <a:gd name="T3" fmla="*/ 2 h 3"/>
                <a:gd name="T4" fmla="*/ 3 w 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1" y="3"/>
                    <a:pt x="2" y="2"/>
                    <a:pt x="3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875" name="Freeform 767"/>
            <p:cNvSpPr>
              <a:spLocks/>
            </p:cNvSpPr>
            <p:nvPr/>
          </p:nvSpPr>
          <p:spPr bwMode="auto">
            <a:xfrm>
              <a:off x="2820" y="840"/>
              <a:ext cx="6" cy="16"/>
            </a:xfrm>
            <a:custGeom>
              <a:avLst/>
              <a:gdLst>
                <a:gd name="T0" fmla="*/ 3 w 3"/>
                <a:gd name="T1" fmla="*/ 0 h 7"/>
                <a:gd name="T2" fmla="*/ 3 w 3"/>
                <a:gd name="T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" h="7">
                  <a:moveTo>
                    <a:pt x="3" y="0"/>
                  </a:moveTo>
                  <a:cubicBezTo>
                    <a:pt x="2" y="2"/>
                    <a:pt x="0" y="5"/>
                    <a:pt x="3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876" name="Freeform 768"/>
            <p:cNvSpPr>
              <a:spLocks/>
            </p:cNvSpPr>
            <p:nvPr/>
          </p:nvSpPr>
          <p:spPr bwMode="auto">
            <a:xfrm>
              <a:off x="2802" y="874"/>
              <a:ext cx="42" cy="123"/>
            </a:xfrm>
            <a:custGeom>
              <a:avLst/>
              <a:gdLst>
                <a:gd name="T0" fmla="*/ 6 w 19"/>
                <a:gd name="T1" fmla="*/ 14 h 55"/>
                <a:gd name="T2" fmla="*/ 19 w 19"/>
                <a:gd name="T3" fmla="*/ 47 h 55"/>
                <a:gd name="T4" fmla="*/ 8 w 19"/>
                <a:gd name="T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55">
                  <a:moveTo>
                    <a:pt x="6" y="14"/>
                  </a:moveTo>
                  <a:cubicBezTo>
                    <a:pt x="7" y="27"/>
                    <a:pt x="0" y="54"/>
                    <a:pt x="19" y="47"/>
                  </a:cubicBezTo>
                  <a:cubicBezTo>
                    <a:pt x="6" y="55"/>
                    <a:pt x="8" y="7"/>
                    <a:pt x="8" y="0"/>
                  </a:cubicBezTo>
                </a:path>
              </a:pathLst>
            </a:custGeom>
            <a:solidFill>
              <a:srgbClr val="9F4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877" name="Freeform 769"/>
            <p:cNvSpPr>
              <a:spLocks/>
            </p:cNvSpPr>
            <p:nvPr/>
          </p:nvSpPr>
          <p:spPr bwMode="auto">
            <a:xfrm>
              <a:off x="2631" y="974"/>
              <a:ext cx="54" cy="63"/>
            </a:xfrm>
            <a:custGeom>
              <a:avLst/>
              <a:gdLst>
                <a:gd name="T0" fmla="*/ 3 w 24"/>
                <a:gd name="T1" fmla="*/ 0 h 28"/>
                <a:gd name="T2" fmla="*/ 7 w 24"/>
                <a:gd name="T3" fmla="*/ 28 h 28"/>
                <a:gd name="T4" fmla="*/ 19 w 24"/>
                <a:gd name="T5" fmla="*/ 24 h 28"/>
                <a:gd name="T6" fmla="*/ 24 w 24"/>
                <a:gd name="T7" fmla="*/ 12 h 28"/>
                <a:gd name="T8" fmla="*/ 14 w 24"/>
                <a:gd name="T9" fmla="*/ 23 h 28"/>
                <a:gd name="T10" fmla="*/ 6 w 24"/>
                <a:gd name="T11" fmla="*/ 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8">
                  <a:moveTo>
                    <a:pt x="3" y="0"/>
                  </a:moveTo>
                  <a:cubicBezTo>
                    <a:pt x="0" y="4"/>
                    <a:pt x="2" y="25"/>
                    <a:pt x="7" y="28"/>
                  </a:cubicBezTo>
                  <a:cubicBezTo>
                    <a:pt x="8" y="28"/>
                    <a:pt x="17" y="25"/>
                    <a:pt x="19" y="24"/>
                  </a:cubicBezTo>
                  <a:cubicBezTo>
                    <a:pt x="23" y="21"/>
                    <a:pt x="24" y="17"/>
                    <a:pt x="24" y="12"/>
                  </a:cubicBezTo>
                  <a:cubicBezTo>
                    <a:pt x="23" y="15"/>
                    <a:pt x="18" y="23"/>
                    <a:pt x="14" y="23"/>
                  </a:cubicBezTo>
                  <a:cubicBezTo>
                    <a:pt x="10" y="23"/>
                    <a:pt x="7" y="12"/>
                    <a:pt x="6" y="9"/>
                  </a:cubicBezTo>
                </a:path>
              </a:pathLst>
            </a:custGeom>
            <a:solidFill>
              <a:srgbClr val="9F4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878" name="Freeform 770"/>
            <p:cNvSpPr>
              <a:spLocks/>
            </p:cNvSpPr>
            <p:nvPr/>
          </p:nvSpPr>
          <p:spPr bwMode="auto">
            <a:xfrm>
              <a:off x="2384" y="1049"/>
              <a:ext cx="79" cy="103"/>
            </a:xfrm>
            <a:custGeom>
              <a:avLst/>
              <a:gdLst>
                <a:gd name="T0" fmla="*/ 2 w 35"/>
                <a:gd name="T1" fmla="*/ 8 h 46"/>
                <a:gd name="T2" fmla="*/ 8 w 35"/>
                <a:gd name="T3" fmla="*/ 30 h 46"/>
                <a:gd name="T4" fmla="*/ 19 w 35"/>
                <a:gd name="T5" fmla="*/ 46 h 46"/>
                <a:gd name="T6" fmla="*/ 31 w 35"/>
                <a:gd name="T7" fmla="*/ 32 h 46"/>
                <a:gd name="T8" fmla="*/ 30 w 35"/>
                <a:gd name="T9" fmla="*/ 0 h 46"/>
                <a:gd name="T10" fmla="*/ 30 w 35"/>
                <a:gd name="T11" fmla="*/ 20 h 46"/>
                <a:gd name="T12" fmla="*/ 27 w 35"/>
                <a:gd name="T13" fmla="*/ 37 h 46"/>
                <a:gd name="T14" fmla="*/ 11 w 35"/>
                <a:gd name="T15" fmla="*/ 2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46">
                  <a:moveTo>
                    <a:pt x="2" y="8"/>
                  </a:moveTo>
                  <a:cubicBezTo>
                    <a:pt x="0" y="12"/>
                    <a:pt x="7" y="25"/>
                    <a:pt x="8" y="30"/>
                  </a:cubicBezTo>
                  <a:cubicBezTo>
                    <a:pt x="10" y="35"/>
                    <a:pt x="12" y="46"/>
                    <a:pt x="19" y="46"/>
                  </a:cubicBezTo>
                  <a:cubicBezTo>
                    <a:pt x="26" y="46"/>
                    <a:pt x="31" y="38"/>
                    <a:pt x="31" y="32"/>
                  </a:cubicBezTo>
                  <a:cubicBezTo>
                    <a:pt x="32" y="25"/>
                    <a:pt x="35" y="5"/>
                    <a:pt x="30" y="0"/>
                  </a:cubicBezTo>
                  <a:cubicBezTo>
                    <a:pt x="29" y="6"/>
                    <a:pt x="30" y="13"/>
                    <a:pt x="30" y="20"/>
                  </a:cubicBezTo>
                  <a:cubicBezTo>
                    <a:pt x="29" y="24"/>
                    <a:pt x="29" y="34"/>
                    <a:pt x="27" y="37"/>
                  </a:cubicBezTo>
                  <a:cubicBezTo>
                    <a:pt x="20" y="45"/>
                    <a:pt x="11" y="27"/>
                    <a:pt x="11" y="22"/>
                  </a:cubicBezTo>
                </a:path>
              </a:pathLst>
            </a:custGeom>
            <a:solidFill>
              <a:srgbClr val="9F4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879" name="Freeform 771"/>
            <p:cNvSpPr>
              <a:spLocks/>
            </p:cNvSpPr>
            <p:nvPr/>
          </p:nvSpPr>
          <p:spPr bwMode="auto">
            <a:xfrm>
              <a:off x="2853" y="865"/>
              <a:ext cx="41" cy="130"/>
            </a:xfrm>
            <a:custGeom>
              <a:avLst/>
              <a:gdLst>
                <a:gd name="T0" fmla="*/ 18 w 18"/>
                <a:gd name="T1" fmla="*/ 0 h 58"/>
                <a:gd name="T2" fmla="*/ 12 w 18"/>
                <a:gd name="T3" fmla="*/ 30 h 58"/>
                <a:gd name="T4" fmla="*/ 0 w 18"/>
                <a:gd name="T5" fmla="*/ 48 h 58"/>
                <a:gd name="T6" fmla="*/ 10 w 18"/>
                <a:gd name="T7" fmla="*/ 31 h 58"/>
                <a:gd name="T8" fmla="*/ 17 w 18"/>
                <a:gd name="T9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8">
                  <a:moveTo>
                    <a:pt x="18" y="0"/>
                  </a:moveTo>
                  <a:cubicBezTo>
                    <a:pt x="14" y="9"/>
                    <a:pt x="14" y="20"/>
                    <a:pt x="12" y="30"/>
                  </a:cubicBezTo>
                  <a:cubicBezTo>
                    <a:pt x="11" y="33"/>
                    <a:pt x="5" y="58"/>
                    <a:pt x="0" y="48"/>
                  </a:cubicBezTo>
                  <a:cubicBezTo>
                    <a:pt x="3" y="41"/>
                    <a:pt x="8" y="38"/>
                    <a:pt x="10" y="31"/>
                  </a:cubicBezTo>
                  <a:cubicBezTo>
                    <a:pt x="12" y="22"/>
                    <a:pt x="15" y="14"/>
                    <a:pt x="17" y="5"/>
                  </a:cubicBezTo>
                </a:path>
              </a:pathLst>
            </a:custGeom>
            <a:solidFill>
              <a:srgbClr val="8C3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880" name="Freeform 772"/>
            <p:cNvSpPr>
              <a:spLocks/>
            </p:cNvSpPr>
            <p:nvPr/>
          </p:nvSpPr>
          <p:spPr bwMode="auto">
            <a:xfrm>
              <a:off x="2656" y="1008"/>
              <a:ext cx="38" cy="45"/>
            </a:xfrm>
            <a:custGeom>
              <a:avLst/>
              <a:gdLst>
                <a:gd name="T0" fmla="*/ 17 w 17"/>
                <a:gd name="T1" fmla="*/ 1 h 20"/>
                <a:gd name="T2" fmla="*/ 13 w 17"/>
                <a:gd name="T3" fmla="*/ 16 h 20"/>
                <a:gd name="T4" fmla="*/ 0 w 17"/>
                <a:gd name="T5" fmla="*/ 20 h 20"/>
                <a:gd name="T6" fmla="*/ 15 w 17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0">
                  <a:moveTo>
                    <a:pt x="17" y="1"/>
                  </a:moveTo>
                  <a:cubicBezTo>
                    <a:pt x="17" y="5"/>
                    <a:pt x="16" y="13"/>
                    <a:pt x="13" y="16"/>
                  </a:cubicBezTo>
                  <a:cubicBezTo>
                    <a:pt x="10" y="19"/>
                    <a:pt x="5" y="20"/>
                    <a:pt x="0" y="20"/>
                  </a:cubicBezTo>
                  <a:cubicBezTo>
                    <a:pt x="2" y="11"/>
                    <a:pt x="15" y="11"/>
                    <a:pt x="15" y="0"/>
                  </a:cubicBezTo>
                </a:path>
              </a:pathLst>
            </a:custGeom>
            <a:solidFill>
              <a:srgbClr val="8C3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881" name="Freeform 773"/>
            <p:cNvSpPr>
              <a:spLocks/>
            </p:cNvSpPr>
            <p:nvPr/>
          </p:nvSpPr>
          <p:spPr bwMode="auto">
            <a:xfrm>
              <a:off x="2452" y="1093"/>
              <a:ext cx="29" cy="68"/>
            </a:xfrm>
            <a:custGeom>
              <a:avLst/>
              <a:gdLst>
                <a:gd name="T0" fmla="*/ 12 w 13"/>
                <a:gd name="T1" fmla="*/ 0 h 30"/>
                <a:gd name="T2" fmla="*/ 11 w 13"/>
                <a:gd name="T3" fmla="*/ 20 h 30"/>
                <a:gd name="T4" fmla="*/ 0 w 13"/>
                <a:gd name="T5" fmla="*/ 30 h 30"/>
                <a:gd name="T6" fmla="*/ 10 w 13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0">
                  <a:moveTo>
                    <a:pt x="12" y="0"/>
                  </a:moveTo>
                  <a:cubicBezTo>
                    <a:pt x="12" y="6"/>
                    <a:pt x="13" y="15"/>
                    <a:pt x="11" y="20"/>
                  </a:cubicBezTo>
                  <a:cubicBezTo>
                    <a:pt x="9" y="24"/>
                    <a:pt x="4" y="27"/>
                    <a:pt x="0" y="30"/>
                  </a:cubicBezTo>
                  <a:cubicBezTo>
                    <a:pt x="5" y="20"/>
                    <a:pt x="6" y="10"/>
                    <a:pt x="10" y="0"/>
                  </a:cubicBezTo>
                </a:path>
              </a:pathLst>
            </a:custGeom>
            <a:solidFill>
              <a:srgbClr val="8C3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882" name="Freeform 774"/>
            <p:cNvSpPr>
              <a:spLocks/>
            </p:cNvSpPr>
            <p:nvPr/>
          </p:nvSpPr>
          <p:spPr bwMode="auto">
            <a:xfrm>
              <a:off x="2649" y="860"/>
              <a:ext cx="27" cy="70"/>
            </a:xfrm>
            <a:custGeom>
              <a:avLst/>
              <a:gdLst>
                <a:gd name="T0" fmla="*/ 4 w 12"/>
                <a:gd name="T1" fmla="*/ 6 h 31"/>
                <a:gd name="T2" fmla="*/ 5 w 12"/>
                <a:gd name="T3" fmla="*/ 31 h 31"/>
                <a:gd name="T4" fmla="*/ 5 w 12"/>
                <a:gd name="T5" fmla="*/ 13 h 31"/>
                <a:gd name="T6" fmla="*/ 12 w 12"/>
                <a:gd name="T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1">
                  <a:moveTo>
                    <a:pt x="4" y="6"/>
                  </a:moveTo>
                  <a:cubicBezTo>
                    <a:pt x="2" y="14"/>
                    <a:pt x="0" y="24"/>
                    <a:pt x="5" y="31"/>
                  </a:cubicBezTo>
                  <a:cubicBezTo>
                    <a:pt x="5" y="25"/>
                    <a:pt x="3" y="19"/>
                    <a:pt x="5" y="13"/>
                  </a:cubicBezTo>
                  <a:cubicBezTo>
                    <a:pt x="6" y="8"/>
                    <a:pt x="10" y="5"/>
                    <a:pt x="12" y="0"/>
                  </a:cubicBezTo>
                </a:path>
              </a:pathLst>
            </a:custGeom>
            <a:solidFill>
              <a:srgbClr val="B558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883" name="Freeform 775"/>
            <p:cNvSpPr>
              <a:spLocks/>
            </p:cNvSpPr>
            <p:nvPr/>
          </p:nvSpPr>
          <p:spPr bwMode="auto">
            <a:xfrm>
              <a:off x="2826" y="820"/>
              <a:ext cx="50" cy="62"/>
            </a:xfrm>
            <a:custGeom>
              <a:avLst/>
              <a:gdLst>
                <a:gd name="T0" fmla="*/ 8 w 22"/>
                <a:gd name="T1" fmla="*/ 5 h 28"/>
                <a:gd name="T2" fmla="*/ 0 w 22"/>
                <a:gd name="T3" fmla="*/ 28 h 28"/>
                <a:gd name="T4" fmla="*/ 11 w 22"/>
                <a:gd name="T5" fmla="*/ 9 h 28"/>
                <a:gd name="T6" fmla="*/ 22 w 22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28">
                  <a:moveTo>
                    <a:pt x="8" y="5"/>
                  </a:moveTo>
                  <a:cubicBezTo>
                    <a:pt x="3" y="11"/>
                    <a:pt x="1" y="21"/>
                    <a:pt x="0" y="28"/>
                  </a:cubicBezTo>
                  <a:cubicBezTo>
                    <a:pt x="5" y="27"/>
                    <a:pt x="8" y="13"/>
                    <a:pt x="11" y="9"/>
                  </a:cubicBezTo>
                  <a:cubicBezTo>
                    <a:pt x="14" y="5"/>
                    <a:pt x="20" y="2"/>
                    <a:pt x="22" y="0"/>
                  </a:cubicBezTo>
                </a:path>
              </a:pathLst>
            </a:custGeom>
            <a:solidFill>
              <a:srgbClr val="B558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884" name="Freeform 776"/>
            <p:cNvSpPr>
              <a:spLocks/>
            </p:cNvSpPr>
            <p:nvPr/>
          </p:nvSpPr>
          <p:spPr bwMode="auto">
            <a:xfrm>
              <a:off x="2402" y="990"/>
              <a:ext cx="9" cy="65"/>
            </a:xfrm>
            <a:custGeom>
              <a:avLst/>
              <a:gdLst>
                <a:gd name="T0" fmla="*/ 4 w 4"/>
                <a:gd name="T1" fmla="*/ 0 h 29"/>
                <a:gd name="T2" fmla="*/ 4 w 4"/>
                <a:gd name="T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" h="29">
                  <a:moveTo>
                    <a:pt x="4" y="0"/>
                  </a:moveTo>
                  <a:cubicBezTo>
                    <a:pt x="1" y="7"/>
                    <a:pt x="0" y="23"/>
                    <a:pt x="4" y="29"/>
                  </a:cubicBezTo>
                </a:path>
              </a:pathLst>
            </a:custGeom>
            <a:solidFill>
              <a:srgbClr val="B558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885" name="Freeform 777"/>
            <p:cNvSpPr>
              <a:spLocks/>
            </p:cNvSpPr>
            <p:nvPr/>
          </p:nvSpPr>
          <p:spPr bwMode="auto">
            <a:xfrm>
              <a:off x="2418" y="1502"/>
              <a:ext cx="103" cy="224"/>
            </a:xfrm>
            <a:custGeom>
              <a:avLst/>
              <a:gdLst>
                <a:gd name="T0" fmla="*/ 20 w 46"/>
                <a:gd name="T1" fmla="*/ 28 h 100"/>
                <a:gd name="T2" fmla="*/ 7 w 46"/>
                <a:gd name="T3" fmla="*/ 60 h 100"/>
                <a:gd name="T4" fmla="*/ 8 w 46"/>
                <a:gd name="T5" fmla="*/ 100 h 100"/>
                <a:gd name="T6" fmla="*/ 9 w 46"/>
                <a:gd name="T7" fmla="*/ 72 h 100"/>
                <a:gd name="T8" fmla="*/ 22 w 46"/>
                <a:gd name="T9" fmla="*/ 31 h 100"/>
                <a:gd name="T10" fmla="*/ 36 w 46"/>
                <a:gd name="T11" fmla="*/ 11 h 100"/>
                <a:gd name="T12" fmla="*/ 46 w 46"/>
                <a:gd name="T13" fmla="*/ 0 h 100"/>
                <a:gd name="T14" fmla="*/ 27 w 46"/>
                <a:gd name="T15" fmla="*/ 1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100">
                  <a:moveTo>
                    <a:pt x="20" y="28"/>
                  </a:moveTo>
                  <a:cubicBezTo>
                    <a:pt x="13" y="36"/>
                    <a:pt x="9" y="49"/>
                    <a:pt x="7" y="60"/>
                  </a:cubicBezTo>
                  <a:cubicBezTo>
                    <a:pt x="5" y="69"/>
                    <a:pt x="0" y="93"/>
                    <a:pt x="8" y="100"/>
                  </a:cubicBezTo>
                  <a:cubicBezTo>
                    <a:pt x="10" y="91"/>
                    <a:pt x="8" y="81"/>
                    <a:pt x="9" y="72"/>
                  </a:cubicBezTo>
                  <a:cubicBezTo>
                    <a:pt x="11" y="58"/>
                    <a:pt x="17" y="44"/>
                    <a:pt x="22" y="31"/>
                  </a:cubicBezTo>
                  <a:cubicBezTo>
                    <a:pt x="26" y="24"/>
                    <a:pt x="30" y="17"/>
                    <a:pt x="36" y="11"/>
                  </a:cubicBezTo>
                  <a:cubicBezTo>
                    <a:pt x="39" y="8"/>
                    <a:pt x="44" y="5"/>
                    <a:pt x="46" y="0"/>
                  </a:cubicBezTo>
                  <a:cubicBezTo>
                    <a:pt x="39" y="0"/>
                    <a:pt x="32" y="7"/>
                    <a:pt x="27" y="10"/>
                  </a:cubicBezTo>
                </a:path>
              </a:pathLst>
            </a:custGeom>
            <a:solidFill>
              <a:srgbClr val="E20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886" name="Freeform 778"/>
            <p:cNvSpPr>
              <a:spLocks/>
            </p:cNvSpPr>
            <p:nvPr/>
          </p:nvSpPr>
          <p:spPr bwMode="auto">
            <a:xfrm>
              <a:off x="2548" y="1466"/>
              <a:ext cx="211" cy="217"/>
            </a:xfrm>
            <a:custGeom>
              <a:avLst/>
              <a:gdLst>
                <a:gd name="T0" fmla="*/ 40 w 94"/>
                <a:gd name="T1" fmla="*/ 22 h 97"/>
                <a:gd name="T2" fmla="*/ 19 w 94"/>
                <a:gd name="T3" fmla="*/ 44 h 97"/>
                <a:gd name="T4" fmla="*/ 6 w 94"/>
                <a:gd name="T5" fmla="*/ 97 h 97"/>
                <a:gd name="T6" fmla="*/ 15 w 94"/>
                <a:gd name="T7" fmla="*/ 69 h 97"/>
                <a:gd name="T8" fmla="*/ 36 w 94"/>
                <a:gd name="T9" fmla="*/ 33 h 97"/>
                <a:gd name="T10" fmla="*/ 94 w 94"/>
                <a:gd name="T11" fmla="*/ 1 h 97"/>
                <a:gd name="T12" fmla="*/ 85 w 94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97">
                  <a:moveTo>
                    <a:pt x="40" y="22"/>
                  </a:moveTo>
                  <a:cubicBezTo>
                    <a:pt x="31" y="26"/>
                    <a:pt x="24" y="35"/>
                    <a:pt x="19" y="44"/>
                  </a:cubicBezTo>
                  <a:cubicBezTo>
                    <a:pt x="13" y="57"/>
                    <a:pt x="0" y="83"/>
                    <a:pt x="6" y="97"/>
                  </a:cubicBezTo>
                  <a:cubicBezTo>
                    <a:pt x="12" y="93"/>
                    <a:pt x="13" y="76"/>
                    <a:pt x="15" y="69"/>
                  </a:cubicBezTo>
                  <a:cubicBezTo>
                    <a:pt x="19" y="55"/>
                    <a:pt x="26" y="42"/>
                    <a:pt x="36" y="33"/>
                  </a:cubicBezTo>
                  <a:cubicBezTo>
                    <a:pt x="54" y="18"/>
                    <a:pt x="73" y="10"/>
                    <a:pt x="94" y="1"/>
                  </a:cubicBezTo>
                  <a:cubicBezTo>
                    <a:pt x="91" y="1"/>
                    <a:pt x="87" y="1"/>
                    <a:pt x="85" y="0"/>
                  </a:cubicBezTo>
                </a:path>
              </a:pathLst>
            </a:custGeom>
            <a:solidFill>
              <a:srgbClr val="B558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887" name="Freeform 779"/>
            <p:cNvSpPr>
              <a:spLocks/>
            </p:cNvSpPr>
            <p:nvPr/>
          </p:nvSpPr>
          <p:spPr bwMode="auto">
            <a:xfrm>
              <a:off x="2636" y="1407"/>
              <a:ext cx="316" cy="261"/>
            </a:xfrm>
            <a:custGeom>
              <a:avLst/>
              <a:gdLst>
                <a:gd name="T0" fmla="*/ 39 w 141"/>
                <a:gd name="T1" fmla="*/ 57 h 116"/>
                <a:gd name="T2" fmla="*/ 13 w 141"/>
                <a:gd name="T3" fmla="*/ 76 h 116"/>
                <a:gd name="T4" fmla="*/ 0 w 141"/>
                <a:gd name="T5" fmla="*/ 116 h 116"/>
                <a:gd name="T6" fmla="*/ 17 w 141"/>
                <a:gd name="T7" fmla="*/ 82 h 116"/>
                <a:gd name="T8" fmla="*/ 38 w 141"/>
                <a:gd name="T9" fmla="*/ 74 h 116"/>
                <a:gd name="T10" fmla="*/ 76 w 141"/>
                <a:gd name="T11" fmla="*/ 51 h 116"/>
                <a:gd name="T12" fmla="*/ 95 w 141"/>
                <a:gd name="T13" fmla="*/ 54 h 116"/>
                <a:gd name="T14" fmla="*/ 123 w 141"/>
                <a:gd name="T15" fmla="*/ 49 h 116"/>
                <a:gd name="T16" fmla="*/ 137 w 141"/>
                <a:gd name="T17" fmla="*/ 42 h 116"/>
                <a:gd name="T18" fmla="*/ 141 w 141"/>
                <a:gd name="T19" fmla="*/ 16 h 116"/>
                <a:gd name="T20" fmla="*/ 135 w 141"/>
                <a:gd name="T21" fmla="*/ 0 h 116"/>
                <a:gd name="T22" fmla="*/ 132 w 141"/>
                <a:gd name="T23" fmla="*/ 27 h 116"/>
                <a:gd name="T24" fmla="*/ 123 w 141"/>
                <a:gd name="T25" fmla="*/ 34 h 116"/>
                <a:gd name="T26" fmla="*/ 118 w 141"/>
                <a:gd name="T27" fmla="*/ 43 h 116"/>
                <a:gd name="T28" fmla="*/ 84 w 141"/>
                <a:gd name="T29" fmla="*/ 46 h 116"/>
                <a:gd name="T30" fmla="*/ 55 w 141"/>
                <a:gd name="T31" fmla="*/ 5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1" h="116">
                  <a:moveTo>
                    <a:pt x="39" y="57"/>
                  </a:moveTo>
                  <a:cubicBezTo>
                    <a:pt x="30" y="62"/>
                    <a:pt x="20" y="67"/>
                    <a:pt x="13" y="76"/>
                  </a:cubicBezTo>
                  <a:cubicBezTo>
                    <a:pt x="2" y="88"/>
                    <a:pt x="4" y="101"/>
                    <a:pt x="0" y="116"/>
                  </a:cubicBezTo>
                  <a:cubicBezTo>
                    <a:pt x="6" y="105"/>
                    <a:pt x="7" y="91"/>
                    <a:pt x="17" y="82"/>
                  </a:cubicBezTo>
                  <a:cubicBezTo>
                    <a:pt x="23" y="77"/>
                    <a:pt x="31" y="78"/>
                    <a:pt x="38" y="74"/>
                  </a:cubicBezTo>
                  <a:cubicBezTo>
                    <a:pt x="50" y="68"/>
                    <a:pt x="60" y="52"/>
                    <a:pt x="76" y="51"/>
                  </a:cubicBezTo>
                  <a:cubicBezTo>
                    <a:pt x="82" y="51"/>
                    <a:pt x="89" y="54"/>
                    <a:pt x="95" y="54"/>
                  </a:cubicBezTo>
                  <a:cubicBezTo>
                    <a:pt x="105" y="54"/>
                    <a:pt x="114" y="51"/>
                    <a:pt x="123" y="49"/>
                  </a:cubicBezTo>
                  <a:cubicBezTo>
                    <a:pt x="128" y="48"/>
                    <a:pt x="134" y="48"/>
                    <a:pt x="137" y="42"/>
                  </a:cubicBezTo>
                  <a:cubicBezTo>
                    <a:pt x="140" y="36"/>
                    <a:pt x="141" y="23"/>
                    <a:pt x="141" y="16"/>
                  </a:cubicBezTo>
                  <a:cubicBezTo>
                    <a:pt x="141" y="10"/>
                    <a:pt x="139" y="5"/>
                    <a:pt x="135" y="0"/>
                  </a:cubicBezTo>
                  <a:cubicBezTo>
                    <a:pt x="138" y="7"/>
                    <a:pt x="138" y="22"/>
                    <a:pt x="132" y="27"/>
                  </a:cubicBezTo>
                  <a:cubicBezTo>
                    <a:pt x="129" y="30"/>
                    <a:pt x="125" y="30"/>
                    <a:pt x="123" y="34"/>
                  </a:cubicBezTo>
                  <a:cubicBezTo>
                    <a:pt x="120" y="37"/>
                    <a:pt x="122" y="40"/>
                    <a:pt x="118" y="43"/>
                  </a:cubicBezTo>
                  <a:cubicBezTo>
                    <a:pt x="109" y="47"/>
                    <a:pt x="94" y="43"/>
                    <a:pt x="84" y="46"/>
                  </a:cubicBezTo>
                  <a:cubicBezTo>
                    <a:pt x="74" y="49"/>
                    <a:pt x="65" y="47"/>
                    <a:pt x="55" y="52"/>
                  </a:cubicBezTo>
                </a:path>
              </a:pathLst>
            </a:custGeom>
            <a:solidFill>
              <a:srgbClr val="E20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888" name="Freeform 780"/>
            <p:cNvSpPr>
              <a:spLocks/>
            </p:cNvSpPr>
            <p:nvPr/>
          </p:nvSpPr>
          <p:spPr bwMode="auto">
            <a:xfrm>
              <a:off x="2555" y="1255"/>
              <a:ext cx="231" cy="191"/>
            </a:xfrm>
            <a:custGeom>
              <a:avLst/>
              <a:gdLst>
                <a:gd name="T0" fmla="*/ 39 w 103"/>
                <a:gd name="T1" fmla="*/ 63 h 85"/>
                <a:gd name="T2" fmla="*/ 50 w 103"/>
                <a:gd name="T3" fmla="*/ 37 h 85"/>
                <a:gd name="T4" fmla="*/ 57 w 103"/>
                <a:gd name="T5" fmla="*/ 30 h 85"/>
                <a:gd name="T6" fmla="*/ 67 w 103"/>
                <a:gd name="T7" fmla="*/ 30 h 85"/>
                <a:gd name="T8" fmla="*/ 76 w 103"/>
                <a:gd name="T9" fmla="*/ 24 h 85"/>
                <a:gd name="T10" fmla="*/ 86 w 103"/>
                <a:gd name="T11" fmla="*/ 21 h 85"/>
                <a:gd name="T12" fmla="*/ 102 w 103"/>
                <a:gd name="T13" fmla="*/ 0 h 85"/>
                <a:gd name="T14" fmla="*/ 98 w 103"/>
                <a:gd name="T15" fmla="*/ 15 h 85"/>
                <a:gd name="T16" fmla="*/ 96 w 103"/>
                <a:gd name="T17" fmla="*/ 31 h 85"/>
                <a:gd name="T18" fmla="*/ 87 w 103"/>
                <a:gd name="T19" fmla="*/ 40 h 85"/>
                <a:gd name="T20" fmla="*/ 71 w 103"/>
                <a:gd name="T21" fmla="*/ 40 h 85"/>
                <a:gd name="T22" fmla="*/ 46 w 103"/>
                <a:gd name="T23" fmla="*/ 70 h 85"/>
                <a:gd name="T24" fmla="*/ 29 w 103"/>
                <a:gd name="T25" fmla="*/ 75 h 85"/>
                <a:gd name="T26" fmla="*/ 4 w 103"/>
                <a:gd name="T27" fmla="*/ 80 h 85"/>
                <a:gd name="T28" fmla="*/ 0 w 103"/>
                <a:gd name="T29" fmla="*/ 84 h 85"/>
                <a:gd name="T30" fmla="*/ 34 w 103"/>
                <a:gd name="T31" fmla="*/ 6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" h="85">
                  <a:moveTo>
                    <a:pt x="39" y="63"/>
                  </a:moveTo>
                  <a:cubicBezTo>
                    <a:pt x="48" y="57"/>
                    <a:pt x="46" y="46"/>
                    <a:pt x="50" y="37"/>
                  </a:cubicBezTo>
                  <a:cubicBezTo>
                    <a:pt x="52" y="33"/>
                    <a:pt x="53" y="32"/>
                    <a:pt x="57" y="30"/>
                  </a:cubicBezTo>
                  <a:cubicBezTo>
                    <a:pt x="61" y="28"/>
                    <a:pt x="63" y="30"/>
                    <a:pt x="67" y="30"/>
                  </a:cubicBezTo>
                  <a:cubicBezTo>
                    <a:pt x="71" y="29"/>
                    <a:pt x="72" y="26"/>
                    <a:pt x="76" y="24"/>
                  </a:cubicBezTo>
                  <a:cubicBezTo>
                    <a:pt x="79" y="22"/>
                    <a:pt x="83" y="23"/>
                    <a:pt x="86" y="21"/>
                  </a:cubicBezTo>
                  <a:cubicBezTo>
                    <a:pt x="96" y="17"/>
                    <a:pt x="96" y="8"/>
                    <a:pt x="102" y="0"/>
                  </a:cubicBezTo>
                  <a:cubicBezTo>
                    <a:pt x="103" y="6"/>
                    <a:pt x="100" y="10"/>
                    <a:pt x="98" y="15"/>
                  </a:cubicBezTo>
                  <a:cubicBezTo>
                    <a:pt x="95" y="21"/>
                    <a:pt x="96" y="25"/>
                    <a:pt x="96" y="31"/>
                  </a:cubicBezTo>
                  <a:cubicBezTo>
                    <a:pt x="95" y="36"/>
                    <a:pt x="92" y="40"/>
                    <a:pt x="87" y="40"/>
                  </a:cubicBezTo>
                  <a:cubicBezTo>
                    <a:pt x="80" y="40"/>
                    <a:pt x="77" y="33"/>
                    <a:pt x="71" y="40"/>
                  </a:cubicBezTo>
                  <a:cubicBezTo>
                    <a:pt x="61" y="50"/>
                    <a:pt x="58" y="63"/>
                    <a:pt x="46" y="70"/>
                  </a:cubicBezTo>
                  <a:cubicBezTo>
                    <a:pt x="41" y="72"/>
                    <a:pt x="35" y="74"/>
                    <a:pt x="29" y="75"/>
                  </a:cubicBezTo>
                  <a:cubicBezTo>
                    <a:pt x="20" y="76"/>
                    <a:pt x="11" y="75"/>
                    <a:pt x="4" y="80"/>
                  </a:cubicBezTo>
                  <a:cubicBezTo>
                    <a:pt x="2" y="81"/>
                    <a:pt x="1" y="82"/>
                    <a:pt x="0" y="84"/>
                  </a:cubicBezTo>
                  <a:cubicBezTo>
                    <a:pt x="10" y="85"/>
                    <a:pt x="24" y="70"/>
                    <a:pt x="34" y="67"/>
                  </a:cubicBezTo>
                </a:path>
              </a:pathLst>
            </a:custGeom>
            <a:solidFill>
              <a:srgbClr val="E20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889" name="Freeform 781"/>
            <p:cNvSpPr>
              <a:spLocks/>
            </p:cNvSpPr>
            <p:nvPr/>
          </p:nvSpPr>
          <p:spPr bwMode="auto">
            <a:xfrm>
              <a:off x="2384" y="1858"/>
              <a:ext cx="189" cy="126"/>
            </a:xfrm>
            <a:custGeom>
              <a:avLst/>
              <a:gdLst>
                <a:gd name="T0" fmla="*/ 28 w 84"/>
                <a:gd name="T1" fmla="*/ 5 h 56"/>
                <a:gd name="T2" fmla="*/ 2 w 84"/>
                <a:gd name="T3" fmla="*/ 13 h 56"/>
                <a:gd name="T4" fmla="*/ 19 w 84"/>
                <a:gd name="T5" fmla="*/ 37 h 56"/>
                <a:gd name="T6" fmla="*/ 43 w 84"/>
                <a:gd name="T7" fmla="*/ 52 h 56"/>
                <a:gd name="T8" fmla="*/ 33 w 84"/>
                <a:gd name="T9" fmla="*/ 20 h 56"/>
                <a:gd name="T10" fmla="*/ 64 w 84"/>
                <a:gd name="T11" fmla="*/ 16 h 56"/>
                <a:gd name="T12" fmla="*/ 84 w 84"/>
                <a:gd name="T13" fmla="*/ 14 h 56"/>
                <a:gd name="T14" fmla="*/ 46 w 84"/>
                <a:gd name="T15" fmla="*/ 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56">
                  <a:moveTo>
                    <a:pt x="28" y="5"/>
                  </a:moveTo>
                  <a:cubicBezTo>
                    <a:pt x="22" y="0"/>
                    <a:pt x="4" y="5"/>
                    <a:pt x="2" y="13"/>
                  </a:cubicBezTo>
                  <a:cubicBezTo>
                    <a:pt x="0" y="21"/>
                    <a:pt x="14" y="32"/>
                    <a:pt x="19" y="37"/>
                  </a:cubicBezTo>
                  <a:cubicBezTo>
                    <a:pt x="23" y="42"/>
                    <a:pt x="36" y="56"/>
                    <a:pt x="43" y="52"/>
                  </a:cubicBezTo>
                  <a:cubicBezTo>
                    <a:pt x="42" y="38"/>
                    <a:pt x="11" y="30"/>
                    <a:pt x="33" y="20"/>
                  </a:cubicBezTo>
                  <a:cubicBezTo>
                    <a:pt x="43" y="15"/>
                    <a:pt x="54" y="15"/>
                    <a:pt x="64" y="16"/>
                  </a:cubicBezTo>
                  <a:cubicBezTo>
                    <a:pt x="70" y="16"/>
                    <a:pt x="79" y="18"/>
                    <a:pt x="84" y="14"/>
                  </a:cubicBezTo>
                  <a:cubicBezTo>
                    <a:pt x="79" y="4"/>
                    <a:pt x="54" y="7"/>
                    <a:pt x="46" y="7"/>
                  </a:cubicBezTo>
                </a:path>
              </a:pathLst>
            </a:custGeom>
            <a:solidFill>
              <a:srgbClr val="E20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890" name="Freeform 782"/>
            <p:cNvSpPr>
              <a:spLocks/>
            </p:cNvSpPr>
            <p:nvPr/>
          </p:nvSpPr>
          <p:spPr bwMode="auto">
            <a:xfrm>
              <a:off x="2764" y="1733"/>
              <a:ext cx="1142" cy="399"/>
            </a:xfrm>
            <a:custGeom>
              <a:avLst/>
              <a:gdLst>
                <a:gd name="T0" fmla="*/ 30 w 509"/>
                <a:gd name="T1" fmla="*/ 79 h 178"/>
                <a:gd name="T2" fmla="*/ 17 w 509"/>
                <a:gd name="T3" fmla="*/ 156 h 178"/>
                <a:gd name="T4" fmla="*/ 105 w 509"/>
                <a:gd name="T5" fmla="*/ 76 h 178"/>
                <a:gd name="T6" fmla="*/ 356 w 509"/>
                <a:gd name="T7" fmla="*/ 23 h 178"/>
                <a:gd name="T8" fmla="*/ 491 w 509"/>
                <a:gd name="T9" fmla="*/ 54 h 178"/>
                <a:gd name="T10" fmla="*/ 475 w 509"/>
                <a:gd name="T11" fmla="*/ 5 h 178"/>
                <a:gd name="T12" fmla="*/ 193 w 509"/>
                <a:gd name="T13" fmla="*/ 19 h 178"/>
                <a:gd name="T14" fmla="*/ 30 w 509"/>
                <a:gd name="T15" fmla="*/ 79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9" h="178">
                  <a:moveTo>
                    <a:pt x="30" y="79"/>
                  </a:moveTo>
                  <a:cubicBezTo>
                    <a:pt x="10" y="101"/>
                    <a:pt x="0" y="146"/>
                    <a:pt x="17" y="156"/>
                  </a:cubicBezTo>
                  <a:cubicBezTo>
                    <a:pt x="70" y="178"/>
                    <a:pt x="36" y="115"/>
                    <a:pt x="105" y="76"/>
                  </a:cubicBezTo>
                  <a:cubicBezTo>
                    <a:pt x="174" y="37"/>
                    <a:pt x="276" y="26"/>
                    <a:pt x="356" y="23"/>
                  </a:cubicBezTo>
                  <a:cubicBezTo>
                    <a:pt x="436" y="20"/>
                    <a:pt x="507" y="9"/>
                    <a:pt x="491" y="54"/>
                  </a:cubicBezTo>
                  <a:cubicBezTo>
                    <a:pt x="509" y="36"/>
                    <a:pt x="496" y="10"/>
                    <a:pt x="475" y="5"/>
                  </a:cubicBezTo>
                  <a:cubicBezTo>
                    <a:pt x="454" y="0"/>
                    <a:pt x="271" y="0"/>
                    <a:pt x="193" y="19"/>
                  </a:cubicBezTo>
                  <a:cubicBezTo>
                    <a:pt x="115" y="38"/>
                    <a:pt x="51" y="56"/>
                    <a:pt x="30" y="79"/>
                  </a:cubicBezTo>
                </a:path>
              </a:pathLst>
            </a:custGeom>
            <a:solidFill>
              <a:srgbClr val="7E8B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891" name="Freeform 783"/>
            <p:cNvSpPr>
              <a:spLocks/>
            </p:cNvSpPr>
            <p:nvPr/>
          </p:nvSpPr>
          <p:spPr bwMode="auto">
            <a:xfrm>
              <a:off x="2802" y="1874"/>
              <a:ext cx="141" cy="157"/>
            </a:xfrm>
            <a:custGeom>
              <a:avLst/>
              <a:gdLst>
                <a:gd name="T0" fmla="*/ 17 w 63"/>
                <a:gd name="T1" fmla="*/ 24 h 70"/>
                <a:gd name="T2" fmla="*/ 6 w 63"/>
                <a:gd name="T3" fmla="*/ 69 h 70"/>
                <a:gd name="T4" fmla="*/ 8 w 63"/>
                <a:gd name="T5" fmla="*/ 70 h 70"/>
                <a:gd name="T6" fmla="*/ 27 w 63"/>
                <a:gd name="T7" fmla="*/ 25 h 70"/>
                <a:gd name="T8" fmla="*/ 63 w 63"/>
                <a:gd name="T9" fmla="*/ 0 h 70"/>
                <a:gd name="T10" fmla="*/ 25 w 63"/>
                <a:gd name="T11" fmla="*/ 1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70">
                  <a:moveTo>
                    <a:pt x="17" y="24"/>
                  </a:moveTo>
                  <a:cubicBezTo>
                    <a:pt x="3" y="34"/>
                    <a:pt x="0" y="55"/>
                    <a:pt x="6" y="69"/>
                  </a:cubicBezTo>
                  <a:cubicBezTo>
                    <a:pt x="7" y="69"/>
                    <a:pt x="7" y="70"/>
                    <a:pt x="8" y="70"/>
                  </a:cubicBezTo>
                  <a:cubicBezTo>
                    <a:pt x="16" y="55"/>
                    <a:pt x="13" y="39"/>
                    <a:pt x="27" y="25"/>
                  </a:cubicBezTo>
                  <a:cubicBezTo>
                    <a:pt x="37" y="16"/>
                    <a:pt x="49" y="4"/>
                    <a:pt x="63" y="0"/>
                  </a:cubicBezTo>
                  <a:cubicBezTo>
                    <a:pt x="50" y="0"/>
                    <a:pt x="35" y="6"/>
                    <a:pt x="25" y="13"/>
                  </a:cubicBezTo>
                </a:path>
              </a:pathLst>
            </a:custGeom>
            <a:solidFill>
              <a:srgbClr val="B1B4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892" name="Freeform 784"/>
            <p:cNvSpPr>
              <a:spLocks/>
            </p:cNvSpPr>
            <p:nvPr/>
          </p:nvSpPr>
          <p:spPr bwMode="auto">
            <a:xfrm>
              <a:off x="3159" y="1742"/>
              <a:ext cx="466" cy="54"/>
            </a:xfrm>
            <a:custGeom>
              <a:avLst/>
              <a:gdLst>
                <a:gd name="T0" fmla="*/ 0 w 208"/>
                <a:gd name="T1" fmla="*/ 24 h 24"/>
                <a:gd name="T2" fmla="*/ 208 w 208"/>
                <a:gd name="T3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8" h="24">
                  <a:moveTo>
                    <a:pt x="0" y="24"/>
                  </a:moveTo>
                  <a:cubicBezTo>
                    <a:pt x="36" y="16"/>
                    <a:pt x="118" y="0"/>
                    <a:pt x="208" y="5"/>
                  </a:cubicBezTo>
                </a:path>
              </a:pathLst>
            </a:custGeom>
            <a:solidFill>
              <a:srgbClr val="B1B4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893" name="Freeform 785"/>
            <p:cNvSpPr>
              <a:spLocks/>
            </p:cNvSpPr>
            <p:nvPr/>
          </p:nvSpPr>
          <p:spPr bwMode="auto">
            <a:xfrm>
              <a:off x="3212" y="1757"/>
              <a:ext cx="140" cy="32"/>
            </a:xfrm>
            <a:custGeom>
              <a:avLst/>
              <a:gdLst>
                <a:gd name="T0" fmla="*/ 0 w 62"/>
                <a:gd name="T1" fmla="*/ 14 h 14"/>
                <a:gd name="T2" fmla="*/ 62 w 62"/>
                <a:gd name="T3" fmla="*/ 6 h 14"/>
                <a:gd name="T4" fmla="*/ 44 w 62"/>
                <a:gd name="T5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" h="14">
                  <a:moveTo>
                    <a:pt x="0" y="14"/>
                  </a:moveTo>
                  <a:cubicBezTo>
                    <a:pt x="15" y="7"/>
                    <a:pt x="47" y="0"/>
                    <a:pt x="62" y="6"/>
                  </a:cubicBezTo>
                  <a:cubicBezTo>
                    <a:pt x="57" y="6"/>
                    <a:pt x="49" y="6"/>
                    <a:pt x="4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894" name="Freeform 786"/>
            <p:cNvSpPr>
              <a:spLocks/>
            </p:cNvSpPr>
            <p:nvPr/>
          </p:nvSpPr>
          <p:spPr bwMode="auto">
            <a:xfrm>
              <a:off x="2880" y="1863"/>
              <a:ext cx="74" cy="38"/>
            </a:xfrm>
            <a:custGeom>
              <a:avLst/>
              <a:gdLst>
                <a:gd name="T0" fmla="*/ 33 w 33"/>
                <a:gd name="T1" fmla="*/ 0 h 17"/>
                <a:gd name="T2" fmla="*/ 4 w 33"/>
                <a:gd name="T3" fmla="*/ 17 h 17"/>
                <a:gd name="T4" fmla="*/ 26 w 33"/>
                <a:gd name="T5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17">
                  <a:moveTo>
                    <a:pt x="33" y="0"/>
                  </a:moveTo>
                  <a:cubicBezTo>
                    <a:pt x="27" y="2"/>
                    <a:pt x="0" y="8"/>
                    <a:pt x="4" y="17"/>
                  </a:cubicBezTo>
                  <a:cubicBezTo>
                    <a:pt x="8" y="8"/>
                    <a:pt x="19" y="11"/>
                    <a:pt x="26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895" name="Freeform 787"/>
            <p:cNvSpPr>
              <a:spLocks/>
            </p:cNvSpPr>
            <p:nvPr/>
          </p:nvSpPr>
          <p:spPr bwMode="auto">
            <a:xfrm>
              <a:off x="2840" y="1917"/>
              <a:ext cx="31" cy="24"/>
            </a:xfrm>
            <a:custGeom>
              <a:avLst/>
              <a:gdLst>
                <a:gd name="T0" fmla="*/ 13 w 14"/>
                <a:gd name="T1" fmla="*/ 0 h 11"/>
                <a:gd name="T2" fmla="*/ 0 w 14"/>
                <a:gd name="T3" fmla="*/ 11 h 11"/>
                <a:gd name="T4" fmla="*/ 14 w 14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1">
                  <a:moveTo>
                    <a:pt x="13" y="0"/>
                  </a:moveTo>
                  <a:cubicBezTo>
                    <a:pt x="7" y="0"/>
                    <a:pt x="3" y="6"/>
                    <a:pt x="0" y="11"/>
                  </a:cubicBezTo>
                  <a:cubicBezTo>
                    <a:pt x="5" y="9"/>
                    <a:pt x="9" y="4"/>
                    <a:pt x="1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896" name="Freeform 788"/>
            <p:cNvSpPr>
              <a:spLocks/>
            </p:cNvSpPr>
            <p:nvPr/>
          </p:nvSpPr>
          <p:spPr bwMode="auto">
            <a:xfrm>
              <a:off x="2970" y="1843"/>
              <a:ext cx="25" cy="11"/>
            </a:xfrm>
            <a:custGeom>
              <a:avLst/>
              <a:gdLst>
                <a:gd name="T0" fmla="*/ 0 w 11"/>
                <a:gd name="T1" fmla="*/ 5 h 5"/>
                <a:gd name="T2" fmla="*/ 11 w 11"/>
                <a:gd name="T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" h="5">
                  <a:moveTo>
                    <a:pt x="0" y="5"/>
                  </a:moveTo>
                  <a:cubicBezTo>
                    <a:pt x="2" y="1"/>
                    <a:pt x="6" y="0"/>
                    <a:pt x="11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897" name="Freeform 789"/>
            <p:cNvSpPr>
              <a:spLocks/>
            </p:cNvSpPr>
            <p:nvPr/>
          </p:nvSpPr>
          <p:spPr bwMode="auto">
            <a:xfrm>
              <a:off x="1545" y="1852"/>
              <a:ext cx="487" cy="137"/>
            </a:xfrm>
            <a:custGeom>
              <a:avLst/>
              <a:gdLst>
                <a:gd name="T0" fmla="*/ 6 w 217"/>
                <a:gd name="T1" fmla="*/ 14 h 61"/>
                <a:gd name="T2" fmla="*/ 79 w 217"/>
                <a:gd name="T3" fmla="*/ 54 h 61"/>
                <a:gd name="T4" fmla="*/ 130 w 217"/>
                <a:gd name="T5" fmla="*/ 56 h 61"/>
                <a:gd name="T6" fmla="*/ 180 w 217"/>
                <a:gd name="T7" fmla="*/ 56 h 61"/>
                <a:gd name="T8" fmla="*/ 212 w 217"/>
                <a:gd name="T9" fmla="*/ 60 h 61"/>
                <a:gd name="T10" fmla="*/ 215 w 217"/>
                <a:gd name="T11" fmla="*/ 31 h 61"/>
                <a:gd name="T12" fmla="*/ 217 w 217"/>
                <a:gd name="T13" fmla="*/ 0 h 61"/>
                <a:gd name="T14" fmla="*/ 208 w 217"/>
                <a:gd name="T15" fmla="*/ 23 h 61"/>
                <a:gd name="T16" fmla="*/ 190 w 217"/>
                <a:gd name="T17" fmla="*/ 34 h 61"/>
                <a:gd name="T18" fmla="*/ 166 w 217"/>
                <a:gd name="T19" fmla="*/ 41 h 61"/>
                <a:gd name="T20" fmla="*/ 141 w 217"/>
                <a:gd name="T21" fmla="*/ 39 h 61"/>
                <a:gd name="T22" fmla="*/ 81 w 217"/>
                <a:gd name="T23" fmla="*/ 38 h 61"/>
                <a:gd name="T24" fmla="*/ 27 w 217"/>
                <a:gd name="T25" fmla="*/ 33 h 61"/>
                <a:gd name="T26" fmla="*/ 4 w 217"/>
                <a:gd name="T27" fmla="*/ 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7" h="61">
                  <a:moveTo>
                    <a:pt x="6" y="14"/>
                  </a:moveTo>
                  <a:cubicBezTo>
                    <a:pt x="0" y="60"/>
                    <a:pt x="49" y="51"/>
                    <a:pt x="79" y="54"/>
                  </a:cubicBezTo>
                  <a:cubicBezTo>
                    <a:pt x="96" y="55"/>
                    <a:pt x="112" y="56"/>
                    <a:pt x="130" y="56"/>
                  </a:cubicBezTo>
                  <a:cubicBezTo>
                    <a:pt x="146" y="56"/>
                    <a:pt x="164" y="55"/>
                    <a:pt x="180" y="56"/>
                  </a:cubicBezTo>
                  <a:cubicBezTo>
                    <a:pt x="190" y="58"/>
                    <a:pt x="201" y="61"/>
                    <a:pt x="212" y="60"/>
                  </a:cubicBezTo>
                  <a:cubicBezTo>
                    <a:pt x="215" y="51"/>
                    <a:pt x="216" y="41"/>
                    <a:pt x="215" y="31"/>
                  </a:cubicBezTo>
                  <a:cubicBezTo>
                    <a:pt x="214" y="20"/>
                    <a:pt x="217" y="11"/>
                    <a:pt x="217" y="0"/>
                  </a:cubicBezTo>
                  <a:cubicBezTo>
                    <a:pt x="210" y="4"/>
                    <a:pt x="211" y="17"/>
                    <a:pt x="208" y="23"/>
                  </a:cubicBezTo>
                  <a:cubicBezTo>
                    <a:pt x="204" y="33"/>
                    <a:pt x="200" y="33"/>
                    <a:pt x="190" y="34"/>
                  </a:cubicBezTo>
                  <a:cubicBezTo>
                    <a:pt x="180" y="35"/>
                    <a:pt x="175" y="39"/>
                    <a:pt x="166" y="41"/>
                  </a:cubicBezTo>
                  <a:cubicBezTo>
                    <a:pt x="157" y="44"/>
                    <a:pt x="149" y="40"/>
                    <a:pt x="141" y="39"/>
                  </a:cubicBezTo>
                  <a:cubicBezTo>
                    <a:pt x="122" y="36"/>
                    <a:pt x="100" y="40"/>
                    <a:pt x="81" y="38"/>
                  </a:cubicBezTo>
                  <a:cubicBezTo>
                    <a:pt x="65" y="37"/>
                    <a:pt x="42" y="40"/>
                    <a:pt x="27" y="33"/>
                  </a:cubicBezTo>
                  <a:cubicBezTo>
                    <a:pt x="15" y="28"/>
                    <a:pt x="8" y="20"/>
                    <a:pt x="4" y="9"/>
                  </a:cubicBezTo>
                </a:path>
              </a:pathLst>
            </a:custGeom>
            <a:solidFill>
              <a:srgbClr val="375D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898" name="Freeform 790"/>
            <p:cNvSpPr>
              <a:spLocks/>
            </p:cNvSpPr>
            <p:nvPr/>
          </p:nvSpPr>
          <p:spPr bwMode="auto">
            <a:xfrm>
              <a:off x="1655" y="1798"/>
              <a:ext cx="375" cy="119"/>
            </a:xfrm>
            <a:custGeom>
              <a:avLst/>
              <a:gdLst>
                <a:gd name="T0" fmla="*/ 0 w 167"/>
                <a:gd name="T1" fmla="*/ 0 h 53"/>
                <a:gd name="T2" fmla="*/ 85 w 167"/>
                <a:gd name="T3" fmla="*/ 10 h 53"/>
                <a:gd name="T4" fmla="*/ 126 w 167"/>
                <a:gd name="T5" fmla="*/ 14 h 53"/>
                <a:gd name="T6" fmla="*/ 166 w 167"/>
                <a:gd name="T7" fmla="*/ 17 h 53"/>
                <a:gd name="T8" fmla="*/ 160 w 167"/>
                <a:gd name="T9" fmla="*/ 53 h 53"/>
                <a:gd name="T10" fmla="*/ 145 w 167"/>
                <a:gd name="T11" fmla="*/ 26 h 53"/>
                <a:gd name="T12" fmla="*/ 106 w 167"/>
                <a:gd name="T13" fmla="*/ 18 h 53"/>
                <a:gd name="T14" fmla="*/ 36 w 167"/>
                <a:gd name="T15" fmla="*/ 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7" h="53">
                  <a:moveTo>
                    <a:pt x="0" y="0"/>
                  </a:moveTo>
                  <a:cubicBezTo>
                    <a:pt x="27" y="6"/>
                    <a:pt x="58" y="6"/>
                    <a:pt x="85" y="10"/>
                  </a:cubicBezTo>
                  <a:cubicBezTo>
                    <a:pt x="98" y="12"/>
                    <a:pt x="112" y="13"/>
                    <a:pt x="126" y="14"/>
                  </a:cubicBezTo>
                  <a:cubicBezTo>
                    <a:pt x="138" y="15"/>
                    <a:pt x="154" y="13"/>
                    <a:pt x="166" y="17"/>
                  </a:cubicBezTo>
                  <a:cubicBezTo>
                    <a:pt x="167" y="29"/>
                    <a:pt x="160" y="41"/>
                    <a:pt x="160" y="53"/>
                  </a:cubicBezTo>
                  <a:cubicBezTo>
                    <a:pt x="157" y="38"/>
                    <a:pt x="159" y="32"/>
                    <a:pt x="145" y="26"/>
                  </a:cubicBezTo>
                  <a:cubicBezTo>
                    <a:pt x="133" y="22"/>
                    <a:pt x="119" y="20"/>
                    <a:pt x="106" y="18"/>
                  </a:cubicBezTo>
                  <a:cubicBezTo>
                    <a:pt x="82" y="16"/>
                    <a:pt x="59" y="13"/>
                    <a:pt x="36" y="6"/>
                  </a:cubicBezTo>
                </a:path>
              </a:pathLst>
            </a:custGeom>
            <a:solidFill>
              <a:srgbClr val="375D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899" name="Freeform 791"/>
            <p:cNvSpPr>
              <a:spLocks/>
            </p:cNvSpPr>
            <p:nvPr/>
          </p:nvSpPr>
          <p:spPr bwMode="auto">
            <a:xfrm>
              <a:off x="1563" y="1798"/>
              <a:ext cx="377" cy="90"/>
            </a:xfrm>
            <a:custGeom>
              <a:avLst/>
              <a:gdLst>
                <a:gd name="T0" fmla="*/ 11 w 168"/>
                <a:gd name="T1" fmla="*/ 7 h 40"/>
                <a:gd name="T2" fmla="*/ 26 w 168"/>
                <a:gd name="T3" fmla="*/ 40 h 40"/>
                <a:gd name="T4" fmla="*/ 91 w 168"/>
                <a:gd name="T5" fmla="*/ 33 h 40"/>
                <a:gd name="T6" fmla="*/ 168 w 168"/>
                <a:gd name="T7" fmla="*/ 40 h 40"/>
                <a:gd name="T8" fmla="*/ 93 w 168"/>
                <a:gd name="T9" fmla="*/ 21 h 40"/>
                <a:gd name="T10" fmla="*/ 21 w 168"/>
                <a:gd name="T11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40">
                  <a:moveTo>
                    <a:pt x="11" y="7"/>
                  </a:moveTo>
                  <a:cubicBezTo>
                    <a:pt x="0" y="18"/>
                    <a:pt x="10" y="40"/>
                    <a:pt x="26" y="40"/>
                  </a:cubicBezTo>
                  <a:cubicBezTo>
                    <a:pt x="29" y="11"/>
                    <a:pt x="74" y="34"/>
                    <a:pt x="91" y="33"/>
                  </a:cubicBezTo>
                  <a:cubicBezTo>
                    <a:pt x="119" y="30"/>
                    <a:pt x="141" y="33"/>
                    <a:pt x="168" y="40"/>
                  </a:cubicBezTo>
                  <a:cubicBezTo>
                    <a:pt x="146" y="25"/>
                    <a:pt x="119" y="24"/>
                    <a:pt x="93" y="21"/>
                  </a:cubicBezTo>
                  <a:cubicBezTo>
                    <a:pt x="70" y="19"/>
                    <a:pt x="43" y="0"/>
                    <a:pt x="21" y="6"/>
                  </a:cubicBezTo>
                </a:path>
              </a:pathLst>
            </a:custGeom>
            <a:solidFill>
              <a:srgbClr val="7E8B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900" name="Freeform 792"/>
            <p:cNvSpPr>
              <a:spLocks/>
            </p:cNvSpPr>
            <p:nvPr/>
          </p:nvSpPr>
          <p:spPr bwMode="auto">
            <a:xfrm>
              <a:off x="1590" y="1823"/>
              <a:ext cx="123" cy="29"/>
            </a:xfrm>
            <a:custGeom>
              <a:avLst/>
              <a:gdLst>
                <a:gd name="T0" fmla="*/ 5 w 55"/>
                <a:gd name="T1" fmla="*/ 11 h 13"/>
                <a:gd name="T2" fmla="*/ 3 w 55"/>
                <a:gd name="T3" fmla="*/ 11 h 13"/>
                <a:gd name="T4" fmla="*/ 26 w 55"/>
                <a:gd name="T5" fmla="*/ 2 h 13"/>
                <a:gd name="T6" fmla="*/ 55 w 55"/>
                <a:gd name="T7" fmla="*/ 9 h 13"/>
                <a:gd name="T8" fmla="*/ 0 w 55"/>
                <a:gd name="T9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13">
                  <a:moveTo>
                    <a:pt x="5" y="11"/>
                  </a:moveTo>
                  <a:cubicBezTo>
                    <a:pt x="4" y="11"/>
                    <a:pt x="3" y="13"/>
                    <a:pt x="3" y="11"/>
                  </a:cubicBezTo>
                  <a:cubicBezTo>
                    <a:pt x="7" y="0"/>
                    <a:pt x="15" y="1"/>
                    <a:pt x="26" y="2"/>
                  </a:cubicBezTo>
                  <a:cubicBezTo>
                    <a:pt x="34" y="3"/>
                    <a:pt x="49" y="5"/>
                    <a:pt x="55" y="9"/>
                  </a:cubicBezTo>
                  <a:cubicBezTo>
                    <a:pt x="36" y="11"/>
                    <a:pt x="17" y="3"/>
                    <a:pt x="0" y="11"/>
                  </a:cubicBezTo>
                </a:path>
              </a:pathLst>
            </a:custGeom>
            <a:solidFill>
              <a:srgbClr val="B1B4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901" name="Freeform 793"/>
            <p:cNvSpPr>
              <a:spLocks/>
            </p:cNvSpPr>
            <p:nvPr/>
          </p:nvSpPr>
          <p:spPr bwMode="auto">
            <a:xfrm>
              <a:off x="1617" y="1816"/>
              <a:ext cx="36" cy="18"/>
            </a:xfrm>
            <a:custGeom>
              <a:avLst/>
              <a:gdLst>
                <a:gd name="T0" fmla="*/ 0 w 16"/>
                <a:gd name="T1" fmla="*/ 8 h 8"/>
                <a:gd name="T2" fmla="*/ 16 w 16"/>
                <a:gd name="T3" fmla="*/ 8 h 8"/>
                <a:gd name="T4" fmla="*/ 16 w 16"/>
                <a:gd name="T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8">
                  <a:moveTo>
                    <a:pt x="0" y="8"/>
                  </a:moveTo>
                  <a:cubicBezTo>
                    <a:pt x="7" y="6"/>
                    <a:pt x="12" y="0"/>
                    <a:pt x="16" y="8"/>
                  </a:cubicBezTo>
                  <a:cubicBezTo>
                    <a:pt x="14" y="8"/>
                    <a:pt x="16" y="8"/>
                    <a:pt x="16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902" name="Freeform 794"/>
            <p:cNvSpPr>
              <a:spLocks/>
            </p:cNvSpPr>
            <p:nvPr/>
          </p:nvSpPr>
          <p:spPr bwMode="auto">
            <a:xfrm>
              <a:off x="1671" y="1834"/>
              <a:ext cx="11" cy="4"/>
            </a:xfrm>
            <a:custGeom>
              <a:avLst/>
              <a:gdLst>
                <a:gd name="T0" fmla="*/ 0 w 5"/>
                <a:gd name="T1" fmla="*/ 0 h 2"/>
                <a:gd name="T2" fmla="*/ 5 w 5"/>
                <a:gd name="T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cubicBezTo>
                    <a:pt x="0" y="2"/>
                    <a:pt x="2" y="1"/>
                    <a:pt x="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903" name="Freeform 795"/>
            <p:cNvSpPr>
              <a:spLocks/>
            </p:cNvSpPr>
            <p:nvPr/>
          </p:nvSpPr>
          <p:spPr bwMode="auto">
            <a:xfrm>
              <a:off x="1662" y="1962"/>
              <a:ext cx="357" cy="31"/>
            </a:xfrm>
            <a:custGeom>
              <a:avLst/>
              <a:gdLst>
                <a:gd name="T0" fmla="*/ 0 w 159"/>
                <a:gd name="T1" fmla="*/ 3 h 14"/>
                <a:gd name="T2" fmla="*/ 34 w 159"/>
                <a:gd name="T3" fmla="*/ 5 h 14"/>
                <a:gd name="T4" fmla="*/ 67 w 159"/>
                <a:gd name="T5" fmla="*/ 9 h 14"/>
                <a:gd name="T6" fmla="*/ 135 w 159"/>
                <a:gd name="T7" fmla="*/ 10 h 14"/>
                <a:gd name="T8" fmla="*/ 152 w 159"/>
                <a:gd name="T9" fmla="*/ 13 h 14"/>
                <a:gd name="T10" fmla="*/ 158 w 159"/>
                <a:gd name="T11" fmla="*/ 0 h 14"/>
                <a:gd name="T12" fmla="*/ 141 w 159"/>
                <a:gd name="T13" fmla="*/ 3 h 14"/>
                <a:gd name="T14" fmla="*/ 108 w 159"/>
                <a:gd name="T15" fmla="*/ 2 h 14"/>
                <a:gd name="T16" fmla="*/ 20 w 159"/>
                <a:gd name="T17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9" h="14">
                  <a:moveTo>
                    <a:pt x="0" y="3"/>
                  </a:moveTo>
                  <a:cubicBezTo>
                    <a:pt x="11" y="2"/>
                    <a:pt x="23" y="5"/>
                    <a:pt x="34" y="5"/>
                  </a:cubicBezTo>
                  <a:cubicBezTo>
                    <a:pt x="45" y="6"/>
                    <a:pt x="56" y="7"/>
                    <a:pt x="67" y="9"/>
                  </a:cubicBezTo>
                  <a:cubicBezTo>
                    <a:pt x="89" y="12"/>
                    <a:pt x="113" y="8"/>
                    <a:pt x="135" y="10"/>
                  </a:cubicBezTo>
                  <a:cubicBezTo>
                    <a:pt x="140" y="11"/>
                    <a:pt x="148" y="14"/>
                    <a:pt x="152" y="13"/>
                  </a:cubicBezTo>
                  <a:cubicBezTo>
                    <a:pt x="159" y="12"/>
                    <a:pt x="156" y="6"/>
                    <a:pt x="158" y="0"/>
                  </a:cubicBezTo>
                  <a:cubicBezTo>
                    <a:pt x="156" y="11"/>
                    <a:pt x="149" y="6"/>
                    <a:pt x="141" y="3"/>
                  </a:cubicBezTo>
                  <a:cubicBezTo>
                    <a:pt x="131" y="0"/>
                    <a:pt x="119" y="2"/>
                    <a:pt x="108" y="2"/>
                  </a:cubicBezTo>
                  <a:cubicBezTo>
                    <a:pt x="79" y="3"/>
                    <a:pt x="49" y="2"/>
                    <a:pt x="20" y="2"/>
                  </a:cubicBezTo>
                </a:path>
              </a:pathLst>
            </a:custGeom>
            <a:solidFill>
              <a:srgbClr val="004A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904" name="Freeform 796"/>
            <p:cNvSpPr>
              <a:spLocks/>
            </p:cNvSpPr>
            <p:nvPr/>
          </p:nvSpPr>
          <p:spPr bwMode="auto">
            <a:xfrm>
              <a:off x="2573" y="2146"/>
              <a:ext cx="161" cy="83"/>
            </a:xfrm>
            <a:custGeom>
              <a:avLst/>
              <a:gdLst>
                <a:gd name="T0" fmla="*/ 9 w 72"/>
                <a:gd name="T1" fmla="*/ 0 h 37"/>
                <a:gd name="T2" fmla="*/ 1 w 72"/>
                <a:gd name="T3" fmla="*/ 14 h 37"/>
                <a:gd name="T4" fmla="*/ 13 w 72"/>
                <a:gd name="T5" fmla="*/ 18 h 37"/>
                <a:gd name="T6" fmla="*/ 24 w 72"/>
                <a:gd name="T7" fmla="*/ 22 h 37"/>
                <a:gd name="T8" fmla="*/ 30 w 72"/>
                <a:gd name="T9" fmla="*/ 34 h 37"/>
                <a:gd name="T10" fmla="*/ 36 w 72"/>
                <a:gd name="T11" fmla="*/ 26 h 37"/>
                <a:gd name="T12" fmla="*/ 47 w 72"/>
                <a:gd name="T13" fmla="*/ 24 h 37"/>
                <a:gd name="T14" fmla="*/ 53 w 72"/>
                <a:gd name="T15" fmla="*/ 24 h 37"/>
                <a:gd name="T16" fmla="*/ 56 w 72"/>
                <a:gd name="T17" fmla="*/ 20 h 37"/>
                <a:gd name="T18" fmla="*/ 69 w 72"/>
                <a:gd name="T19" fmla="*/ 18 h 37"/>
                <a:gd name="T20" fmla="*/ 72 w 72"/>
                <a:gd name="T21" fmla="*/ 9 h 37"/>
                <a:gd name="T22" fmla="*/ 43 w 72"/>
                <a:gd name="T23" fmla="*/ 17 h 37"/>
                <a:gd name="T24" fmla="*/ 21 w 72"/>
                <a:gd name="T25" fmla="*/ 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37">
                  <a:moveTo>
                    <a:pt x="9" y="0"/>
                  </a:moveTo>
                  <a:cubicBezTo>
                    <a:pt x="6" y="3"/>
                    <a:pt x="0" y="10"/>
                    <a:pt x="1" y="14"/>
                  </a:cubicBezTo>
                  <a:cubicBezTo>
                    <a:pt x="3" y="22"/>
                    <a:pt x="8" y="18"/>
                    <a:pt x="13" y="18"/>
                  </a:cubicBezTo>
                  <a:cubicBezTo>
                    <a:pt x="18" y="19"/>
                    <a:pt x="20" y="18"/>
                    <a:pt x="24" y="22"/>
                  </a:cubicBezTo>
                  <a:cubicBezTo>
                    <a:pt x="26" y="24"/>
                    <a:pt x="29" y="34"/>
                    <a:pt x="30" y="34"/>
                  </a:cubicBezTo>
                  <a:cubicBezTo>
                    <a:pt x="39" y="37"/>
                    <a:pt x="34" y="27"/>
                    <a:pt x="36" y="26"/>
                  </a:cubicBezTo>
                  <a:cubicBezTo>
                    <a:pt x="42" y="19"/>
                    <a:pt x="44" y="24"/>
                    <a:pt x="47" y="24"/>
                  </a:cubicBezTo>
                  <a:cubicBezTo>
                    <a:pt x="49" y="24"/>
                    <a:pt x="49" y="25"/>
                    <a:pt x="53" y="24"/>
                  </a:cubicBezTo>
                  <a:cubicBezTo>
                    <a:pt x="54" y="24"/>
                    <a:pt x="54" y="20"/>
                    <a:pt x="56" y="20"/>
                  </a:cubicBezTo>
                  <a:cubicBezTo>
                    <a:pt x="61" y="17"/>
                    <a:pt x="64" y="15"/>
                    <a:pt x="69" y="18"/>
                  </a:cubicBezTo>
                  <a:cubicBezTo>
                    <a:pt x="71" y="16"/>
                    <a:pt x="72" y="13"/>
                    <a:pt x="72" y="9"/>
                  </a:cubicBezTo>
                  <a:cubicBezTo>
                    <a:pt x="62" y="15"/>
                    <a:pt x="54" y="18"/>
                    <a:pt x="43" y="17"/>
                  </a:cubicBezTo>
                  <a:cubicBezTo>
                    <a:pt x="37" y="17"/>
                    <a:pt x="16" y="15"/>
                    <a:pt x="21" y="5"/>
                  </a:cubicBezTo>
                </a:path>
              </a:pathLst>
            </a:custGeom>
            <a:solidFill>
              <a:srgbClr val="004A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905" name="Freeform 797"/>
            <p:cNvSpPr>
              <a:spLocks/>
            </p:cNvSpPr>
            <p:nvPr/>
          </p:nvSpPr>
          <p:spPr bwMode="auto">
            <a:xfrm>
              <a:off x="2831" y="2141"/>
              <a:ext cx="271" cy="97"/>
            </a:xfrm>
            <a:custGeom>
              <a:avLst/>
              <a:gdLst>
                <a:gd name="T0" fmla="*/ 0 w 121"/>
                <a:gd name="T1" fmla="*/ 19 h 43"/>
                <a:gd name="T2" fmla="*/ 43 w 121"/>
                <a:gd name="T3" fmla="*/ 39 h 43"/>
                <a:gd name="T4" fmla="*/ 57 w 121"/>
                <a:gd name="T5" fmla="*/ 34 h 43"/>
                <a:gd name="T6" fmla="*/ 67 w 121"/>
                <a:gd name="T7" fmla="*/ 36 h 43"/>
                <a:gd name="T8" fmla="*/ 77 w 121"/>
                <a:gd name="T9" fmla="*/ 34 h 43"/>
                <a:gd name="T10" fmla="*/ 93 w 121"/>
                <a:gd name="T11" fmla="*/ 21 h 43"/>
                <a:gd name="T12" fmla="*/ 121 w 121"/>
                <a:gd name="T13" fmla="*/ 28 h 43"/>
                <a:gd name="T14" fmla="*/ 121 w 121"/>
                <a:gd name="T15" fmla="*/ 0 h 43"/>
                <a:gd name="T16" fmla="*/ 108 w 121"/>
                <a:gd name="T17" fmla="*/ 20 h 43"/>
                <a:gd name="T18" fmla="*/ 87 w 121"/>
                <a:gd name="T19" fmla="*/ 9 h 43"/>
                <a:gd name="T20" fmla="*/ 76 w 121"/>
                <a:gd name="T21" fmla="*/ 24 h 43"/>
                <a:gd name="T22" fmla="*/ 59 w 121"/>
                <a:gd name="T23" fmla="*/ 19 h 43"/>
                <a:gd name="T24" fmla="*/ 51 w 121"/>
                <a:gd name="T25" fmla="*/ 28 h 43"/>
                <a:gd name="T26" fmla="*/ 46 w 121"/>
                <a:gd name="T27" fmla="*/ 19 h 43"/>
                <a:gd name="T28" fmla="*/ 18 w 121"/>
                <a:gd name="T29" fmla="*/ 1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" h="43">
                  <a:moveTo>
                    <a:pt x="0" y="19"/>
                  </a:moveTo>
                  <a:cubicBezTo>
                    <a:pt x="18" y="13"/>
                    <a:pt x="44" y="17"/>
                    <a:pt x="43" y="39"/>
                  </a:cubicBezTo>
                  <a:cubicBezTo>
                    <a:pt x="49" y="43"/>
                    <a:pt x="51" y="35"/>
                    <a:pt x="57" y="34"/>
                  </a:cubicBezTo>
                  <a:cubicBezTo>
                    <a:pt x="61" y="34"/>
                    <a:pt x="63" y="36"/>
                    <a:pt x="67" y="36"/>
                  </a:cubicBezTo>
                  <a:cubicBezTo>
                    <a:pt x="70" y="36"/>
                    <a:pt x="73" y="34"/>
                    <a:pt x="77" y="34"/>
                  </a:cubicBezTo>
                  <a:cubicBezTo>
                    <a:pt x="71" y="24"/>
                    <a:pt x="86" y="19"/>
                    <a:pt x="93" y="21"/>
                  </a:cubicBezTo>
                  <a:cubicBezTo>
                    <a:pt x="104" y="25"/>
                    <a:pt x="107" y="31"/>
                    <a:pt x="121" y="28"/>
                  </a:cubicBezTo>
                  <a:cubicBezTo>
                    <a:pt x="120" y="19"/>
                    <a:pt x="116" y="8"/>
                    <a:pt x="121" y="0"/>
                  </a:cubicBezTo>
                  <a:cubicBezTo>
                    <a:pt x="120" y="9"/>
                    <a:pt x="118" y="18"/>
                    <a:pt x="108" y="20"/>
                  </a:cubicBezTo>
                  <a:cubicBezTo>
                    <a:pt x="97" y="22"/>
                    <a:pt x="94" y="14"/>
                    <a:pt x="87" y="9"/>
                  </a:cubicBezTo>
                  <a:cubicBezTo>
                    <a:pt x="80" y="12"/>
                    <a:pt x="80" y="21"/>
                    <a:pt x="76" y="24"/>
                  </a:cubicBezTo>
                  <a:cubicBezTo>
                    <a:pt x="71" y="27"/>
                    <a:pt x="63" y="22"/>
                    <a:pt x="59" y="19"/>
                  </a:cubicBezTo>
                  <a:cubicBezTo>
                    <a:pt x="58" y="23"/>
                    <a:pt x="56" y="29"/>
                    <a:pt x="51" y="28"/>
                  </a:cubicBezTo>
                  <a:cubicBezTo>
                    <a:pt x="46" y="27"/>
                    <a:pt x="48" y="21"/>
                    <a:pt x="46" y="19"/>
                  </a:cubicBezTo>
                  <a:cubicBezTo>
                    <a:pt x="37" y="9"/>
                    <a:pt x="28" y="15"/>
                    <a:pt x="18" y="17"/>
                  </a:cubicBezTo>
                </a:path>
              </a:pathLst>
            </a:custGeom>
            <a:solidFill>
              <a:srgbClr val="004A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906" name="Freeform 798"/>
            <p:cNvSpPr>
              <a:spLocks/>
            </p:cNvSpPr>
            <p:nvPr/>
          </p:nvSpPr>
          <p:spPr bwMode="auto">
            <a:xfrm>
              <a:off x="2936" y="1778"/>
              <a:ext cx="209" cy="60"/>
            </a:xfrm>
            <a:custGeom>
              <a:avLst/>
              <a:gdLst>
                <a:gd name="T0" fmla="*/ 0 w 93"/>
                <a:gd name="T1" fmla="*/ 27 h 27"/>
                <a:gd name="T2" fmla="*/ 93 w 93"/>
                <a:gd name="T3" fmla="*/ 0 h 27"/>
                <a:gd name="T4" fmla="*/ 85 w 93"/>
                <a:gd name="T5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3" h="27">
                  <a:moveTo>
                    <a:pt x="0" y="27"/>
                  </a:moveTo>
                  <a:cubicBezTo>
                    <a:pt x="29" y="14"/>
                    <a:pt x="61" y="4"/>
                    <a:pt x="93" y="0"/>
                  </a:cubicBezTo>
                  <a:cubicBezTo>
                    <a:pt x="93" y="5"/>
                    <a:pt x="88" y="4"/>
                    <a:pt x="85" y="5"/>
                  </a:cubicBezTo>
                </a:path>
              </a:pathLst>
            </a:custGeom>
            <a:solidFill>
              <a:srgbClr val="E20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907" name="Freeform 799"/>
            <p:cNvSpPr>
              <a:spLocks/>
            </p:cNvSpPr>
            <p:nvPr/>
          </p:nvSpPr>
          <p:spPr bwMode="auto">
            <a:xfrm>
              <a:off x="3087" y="2069"/>
              <a:ext cx="49" cy="97"/>
            </a:xfrm>
            <a:custGeom>
              <a:avLst/>
              <a:gdLst>
                <a:gd name="T0" fmla="*/ 13 w 22"/>
                <a:gd name="T1" fmla="*/ 5 h 43"/>
                <a:gd name="T2" fmla="*/ 12 w 22"/>
                <a:gd name="T3" fmla="*/ 43 h 43"/>
                <a:gd name="T4" fmla="*/ 22 w 22"/>
                <a:gd name="T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43">
                  <a:moveTo>
                    <a:pt x="13" y="5"/>
                  </a:moveTo>
                  <a:cubicBezTo>
                    <a:pt x="0" y="9"/>
                    <a:pt x="5" y="35"/>
                    <a:pt x="12" y="43"/>
                  </a:cubicBezTo>
                  <a:cubicBezTo>
                    <a:pt x="8" y="30"/>
                    <a:pt x="20" y="13"/>
                    <a:pt x="22" y="0"/>
                  </a:cubicBezTo>
                </a:path>
              </a:pathLst>
            </a:custGeom>
            <a:solidFill>
              <a:srgbClr val="AB5A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908" name="Freeform 800"/>
            <p:cNvSpPr>
              <a:spLocks/>
            </p:cNvSpPr>
            <p:nvPr/>
          </p:nvSpPr>
          <p:spPr bwMode="auto">
            <a:xfrm>
              <a:off x="2930" y="1966"/>
              <a:ext cx="186" cy="211"/>
            </a:xfrm>
            <a:custGeom>
              <a:avLst/>
              <a:gdLst>
                <a:gd name="T0" fmla="*/ 2 w 83"/>
                <a:gd name="T1" fmla="*/ 0 h 94"/>
                <a:gd name="T2" fmla="*/ 2 w 83"/>
                <a:gd name="T3" fmla="*/ 34 h 94"/>
                <a:gd name="T4" fmla="*/ 7 w 83"/>
                <a:gd name="T5" fmla="*/ 72 h 94"/>
                <a:gd name="T6" fmla="*/ 24 w 83"/>
                <a:gd name="T7" fmla="*/ 89 h 94"/>
                <a:gd name="T8" fmla="*/ 52 w 83"/>
                <a:gd name="T9" fmla="*/ 81 h 94"/>
                <a:gd name="T10" fmla="*/ 66 w 83"/>
                <a:gd name="T11" fmla="*/ 87 h 94"/>
                <a:gd name="T12" fmla="*/ 64 w 83"/>
                <a:gd name="T13" fmla="*/ 54 h 94"/>
                <a:gd name="T14" fmla="*/ 81 w 83"/>
                <a:gd name="T15" fmla="*/ 31 h 94"/>
                <a:gd name="T16" fmla="*/ 28 w 83"/>
                <a:gd name="T17" fmla="*/ 65 h 94"/>
                <a:gd name="T18" fmla="*/ 13 w 83"/>
                <a:gd name="T19" fmla="*/ 2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94">
                  <a:moveTo>
                    <a:pt x="2" y="0"/>
                  </a:moveTo>
                  <a:cubicBezTo>
                    <a:pt x="0" y="10"/>
                    <a:pt x="2" y="23"/>
                    <a:pt x="2" y="34"/>
                  </a:cubicBezTo>
                  <a:cubicBezTo>
                    <a:pt x="3" y="47"/>
                    <a:pt x="5" y="59"/>
                    <a:pt x="7" y="72"/>
                  </a:cubicBezTo>
                  <a:cubicBezTo>
                    <a:pt x="8" y="84"/>
                    <a:pt x="10" y="94"/>
                    <a:pt x="24" y="89"/>
                  </a:cubicBezTo>
                  <a:cubicBezTo>
                    <a:pt x="34" y="86"/>
                    <a:pt x="41" y="78"/>
                    <a:pt x="52" y="81"/>
                  </a:cubicBezTo>
                  <a:cubicBezTo>
                    <a:pt x="57" y="82"/>
                    <a:pt x="60" y="87"/>
                    <a:pt x="66" y="87"/>
                  </a:cubicBezTo>
                  <a:cubicBezTo>
                    <a:pt x="61" y="79"/>
                    <a:pt x="58" y="63"/>
                    <a:pt x="64" y="54"/>
                  </a:cubicBezTo>
                  <a:cubicBezTo>
                    <a:pt x="68" y="48"/>
                    <a:pt x="83" y="40"/>
                    <a:pt x="81" y="31"/>
                  </a:cubicBezTo>
                  <a:cubicBezTo>
                    <a:pt x="72" y="33"/>
                    <a:pt x="38" y="68"/>
                    <a:pt x="28" y="65"/>
                  </a:cubicBezTo>
                  <a:cubicBezTo>
                    <a:pt x="18" y="62"/>
                    <a:pt x="14" y="37"/>
                    <a:pt x="13" y="23"/>
                  </a:cubicBezTo>
                </a:path>
              </a:pathLst>
            </a:custGeom>
            <a:solidFill>
              <a:srgbClr val="B15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909" name="Freeform 801"/>
            <p:cNvSpPr>
              <a:spLocks/>
            </p:cNvSpPr>
            <p:nvPr/>
          </p:nvSpPr>
          <p:spPr bwMode="auto">
            <a:xfrm>
              <a:off x="2548" y="2027"/>
              <a:ext cx="272" cy="240"/>
            </a:xfrm>
            <a:custGeom>
              <a:avLst/>
              <a:gdLst>
                <a:gd name="T0" fmla="*/ 0 w 121"/>
                <a:gd name="T1" fmla="*/ 87 h 107"/>
                <a:gd name="T2" fmla="*/ 10 w 121"/>
                <a:gd name="T3" fmla="*/ 47 h 107"/>
                <a:gd name="T4" fmla="*/ 23 w 121"/>
                <a:gd name="T5" fmla="*/ 34 h 107"/>
                <a:gd name="T6" fmla="*/ 55 w 121"/>
                <a:gd name="T7" fmla="*/ 0 h 107"/>
                <a:gd name="T8" fmla="*/ 46 w 121"/>
                <a:gd name="T9" fmla="*/ 26 h 107"/>
                <a:gd name="T10" fmla="*/ 52 w 121"/>
                <a:gd name="T11" fmla="*/ 32 h 107"/>
                <a:gd name="T12" fmla="*/ 56 w 121"/>
                <a:gd name="T13" fmla="*/ 45 h 107"/>
                <a:gd name="T14" fmla="*/ 65 w 121"/>
                <a:gd name="T15" fmla="*/ 47 h 107"/>
                <a:gd name="T16" fmla="*/ 76 w 121"/>
                <a:gd name="T17" fmla="*/ 52 h 107"/>
                <a:gd name="T18" fmla="*/ 88 w 121"/>
                <a:gd name="T19" fmla="*/ 57 h 107"/>
                <a:gd name="T20" fmla="*/ 98 w 121"/>
                <a:gd name="T21" fmla="*/ 65 h 107"/>
                <a:gd name="T22" fmla="*/ 107 w 121"/>
                <a:gd name="T23" fmla="*/ 76 h 107"/>
                <a:gd name="T24" fmla="*/ 110 w 121"/>
                <a:gd name="T25" fmla="*/ 85 h 107"/>
                <a:gd name="T26" fmla="*/ 121 w 121"/>
                <a:gd name="T27" fmla="*/ 94 h 107"/>
                <a:gd name="T28" fmla="*/ 117 w 121"/>
                <a:gd name="T29" fmla="*/ 100 h 107"/>
                <a:gd name="T30" fmla="*/ 95 w 121"/>
                <a:gd name="T31" fmla="*/ 87 h 107"/>
                <a:gd name="T32" fmla="*/ 83 w 121"/>
                <a:gd name="T33" fmla="*/ 85 h 107"/>
                <a:gd name="T34" fmla="*/ 72 w 121"/>
                <a:gd name="T35" fmla="*/ 84 h 107"/>
                <a:gd name="T36" fmla="*/ 56 w 121"/>
                <a:gd name="T37" fmla="*/ 106 h 107"/>
                <a:gd name="T38" fmla="*/ 33 w 121"/>
                <a:gd name="T39" fmla="*/ 102 h 107"/>
                <a:gd name="T40" fmla="*/ 17 w 121"/>
                <a:gd name="T41" fmla="*/ 101 h 107"/>
                <a:gd name="T42" fmla="*/ 7 w 121"/>
                <a:gd name="T43" fmla="*/ 103 h 107"/>
                <a:gd name="T44" fmla="*/ 7 w 121"/>
                <a:gd name="T45" fmla="*/ 10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1" h="107">
                  <a:moveTo>
                    <a:pt x="0" y="87"/>
                  </a:moveTo>
                  <a:cubicBezTo>
                    <a:pt x="11" y="80"/>
                    <a:pt x="2" y="57"/>
                    <a:pt x="10" y="47"/>
                  </a:cubicBezTo>
                  <a:cubicBezTo>
                    <a:pt x="13" y="42"/>
                    <a:pt x="19" y="39"/>
                    <a:pt x="23" y="34"/>
                  </a:cubicBezTo>
                  <a:cubicBezTo>
                    <a:pt x="28" y="28"/>
                    <a:pt x="48" y="4"/>
                    <a:pt x="55" y="0"/>
                  </a:cubicBezTo>
                  <a:cubicBezTo>
                    <a:pt x="60" y="4"/>
                    <a:pt x="46" y="22"/>
                    <a:pt x="46" y="26"/>
                  </a:cubicBezTo>
                  <a:cubicBezTo>
                    <a:pt x="45" y="32"/>
                    <a:pt x="48" y="28"/>
                    <a:pt x="52" y="32"/>
                  </a:cubicBezTo>
                  <a:cubicBezTo>
                    <a:pt x="55" y="35"/>
                    <a:pt x="51" y="44"/>
                    <a:pt x="56" y="45"/>
                  </a:cubicBezTo>
                  <a:cubicBezTo>
                    <a:pt x="60" y="46"/>
                    <a:pt x="61" y="47"/>
                    <a:pt x="65" y="47"/>
                  </a:cubicBezTo>
                  <a:cubicBezTo>
                    <a:pt x="70" y="47"/>
                    <a:pt x="72" y="50"/>
                    <a:pt x="76" y="52"/>
                  </a:cubicBezTo>
                  <a:cubicBezTo>
                    <a:pt x="80" y="56"/>
                    <a:pt x="83" y="56"/>
                    <a:pt x="88" y="57"/>
                  </a:cubicBezTo>
                  <a:cubicBezTo>
                    <a:pt x="92" y="59"/>
                    <a:pt x="95" y="62"/>
                    <a:pt x="98" y="65"/>
                  </a:cubicBezTo>
                  <a:cubicBezTo>
                    <a:pt x="101" y="69"/>
                    <a:pt x="105" y="72"/>
                    <a:pt x="107" y="76"/>
                  </a:cubicBezTo>
                  <a:cubicBezTo>
                    <a:pt x="110" y="79"/>
                    <a:pt x="108" y="81"/>
                    <a:pt x="110" y="85"/>
                  </a:cubicBezTo>
                  <a:cubicBezTo>
                    <a:pt x="112" y="90"/>
                    <a:pt x="117" y="93"/>
                    <a:pt x="121" y="94"/>
                  </a:cubicBezTo>
                  <a:cubicBezTo>
                    <a:pt x="120" y="96"/>
                    <a:pt x="119" y="98"/>
                    <a:pt x="117" y="100"/>
                  </a:cubicBezTo>
                  <a:cubicBezTo>
                    <a:pt x="113" y="95"/>
                    <a:pt x="101" y="89"/>
                    <a:pt x="95" y="87"/>
                  </a:cubicBezTo>
                  <a:cubicBezTo>
                    <a:pt x="92" y="86"/>
                    <a:pt x="87" y="87"/>
                    <a:pt x="83" y="85"/>
                  </a:cubicBezTo>
                  <a:cubicBezTo>
                    <a:pt x="80" y="84"/>
                    <a:pt x="76" y="82"/>
                    <a:pt x="72" y="84"/>
                  </a:cubicBezTo>
                  <a:cubicBezTo>
                    <a:pt x="65" y="90"/>
                    <a:pt x="66" y="103"/>
                    <a:pt x="56" y="106"/>
                  </a:cubicBezTo>
                  <a:cubicBezTo>
                    <a:pt x="49" y="107"/>
                    <a:pt x="39" y="103"/>
                    <a:pt x="33" y="102"/>
                  </a:cubicBezTo>
                  <a:cubicBezTo>
                    <a:pt x="27" y="101"/>
                    <a:pt x="23" y="100"/>
                    <a:pt x="17" y="101"/>
                  </a:cubicBezTo>
                  <a:cubicBezTo>
                    <a:pt x="14" y="101"/>
                    <a:pt x="11" y="103"/>
                    <a:pt x="7" y="103"/>
                  </a:cubicBezTo>
                  <a:cubicBezTo>
                    <a:pt x="7" y="102"/>
                    <a:pt x="7" y="101"/>
                    <a:pt x="7" y="100"/>
                  </a:cubicBezTo>
                </a:path>
              </a:pathLst>
            </a:custGeom>
            <a:solidFill>
              <a:srgbClr val="F5C9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910" name="Freeform 802"/>
            <p:cNvSpPr>
              <a:spLocks/>
            </p:cNvSpPr>
            <p:nvPr/>
          </p:nvSpPr>
          <p:spPr bwMode="auto">
            <a:xfrm>
              <a:off x="2577" y="2107"/>
              <a:ext cx="56" cy="79"/>
            </a:xfrm>
            <a:custGeom>
              <a:avLst/>
              <a:gdLst>
                <a:gd name="T0" fmla="*/ 17 w 25"/>
                <a:gd name="T1" fmla="*/ 0 h 35"/>
                <a:gd name="T2" fmla="*/ 2 w 25"/>
                <a:gd name="T3" fmla="*/ 15 h 35"/>
                <a:gd name="T4" fmla="*/ 8 w 25"/>
                <a:gd name="T5" fmla="*/ 35 h 35"/>
                <a:gd name="T6" fmla="*/ 17 w 25"/>
                <a:gd name="T7" fmla="*/ 12 h 35"/>
                <a:gd name="T8" fmla="*/ 23 w 25"/>
                <a:gd name="T9" fmla="*/ 11 h 35"/>
                <a:gd name="T10" fmla="*/ 19 w 25"/>
                <a:gd name="T11" fmla="*/ 7 h 35"/>
                <a:gd name="T12" fmla="*/ 19 w 25"/>
                <a:gd name="T13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35">
                  <a:moveTo>
                    <a:pt x="17" y="0"/>
                  </a:moveTo>
                  <a:cubicBezTo>
                    <a:pt x="14" y="6"/>
                    <a:pt x="5" y="9"/>
                    <a:pt x="2" y="15"/>
                  </a:cubicBezTo>
                  <a:cubicBezTo>
                    <a:pt x="0" y="19"/>
                    <a:pt x="3" y="35"/>
                    <a:pt x="8" y="35"/>
                  </a:cubicBezTo>
                  <a:cubicBezTo>
                    <a:pt x="9" y="28"/>
                    <a:pt x="4" y="13"/>
                    <a:pt x="17" y="12"/>
                  </a:cubicBezTo>
                  <a:cubicBezTo>
                    <a:pt x="20" y="12"/>
                    <a:pt x="25" y="16"/>
                    <a:pt x="23" y="11"/>
                  </a:cubicBezTo>
                  <a:cubicBezTo>
                    <a:pt x="22" y="10"/>
                    <a:pt x="19" y="9"/>
                    <a:pt x="19" y="7"/>
                  </a:cubicBezTo>
                  <a:cubicBezTo>
                    <a:pt x="18" y="6"/>
                    <a:pt x="19" y="3"/>
                    <a:pt x="19" y="1"/>
                  </a:cubicBezTo>
                </a:path>
              </a:pathLst>
            </a:custGeom>
            <a:solidFill>
              <a:srgbClr val="FAE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911" name="Freeform 803"/>
            <p:cNvSpPr>
              <a:spLocks/>
            </p:cNvSpPr>
            <p:nvPr/>
          </p:nvSpPr>
          <p:spPr bwMode="auto">
            <a:xfrm>
              <a:off x="2620" y="2159"/>
              <a:ext cx="76" cy="65"/>
            </a:xfrm>
            <a:custGeom>
              <a:avLst/>
              <a:gdLst>
                <a:gd name="T0" fmla="*/ 0 w 34"/>
                <a:gd name="T1" fmla="*/ 9 h 29"/>
                <a:gd name="T2" fmla="*/ 18 w 34"/>
                <a:gd name="T3" fmla="*/ 1 h 29"/>
                <a:gd name="T4" fmla="*/ 34 w 34"/>
                <a:gd name="T5" fmla="*/ 8 h 29"/>
                <a:gd name="T6" fmla="*/ 17 w 34"/>
                <a:gd name="T7" fmla="*/ 10 h 29"/>
                <a:gd name="T8" fmla="*/ 19 w 34"/>
                <a:gd name="T9" fmla="*/ 25 h 29"/>
                <a:gd name="T10" fmla="*/ 9 w 34"/>
                <a:gd name="T11" fmla="*/ 23 h 29"/>
                <a:gd name="T12" fmla="*/ 8 w 34"/>
                <a:gd name="T13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29">
                  <a:moveTo>
                    <a:pt x="0" y="9"/>
                  </a:moveTo>
                  <a:cubicBezTo>
                    <a:pt x="5" y="10"/>
                    <a:pt x="11" y="0"/>
                    <a:pt x="18" y="1"/>
                  </a:cubicBezTo>
                  <a:cubicBezTo>
                    <a:pt x="24" y="1"/>
                    <a:pt x="30" y="4"/>
                    <a:pt x="34" y="8"/>
                  </a:cubicBezTo>
                  <a:cubicBezTo>
                    <a:pt x="31" y="6"/>
                    <a:pt x="19" y="6"/>
                    <a:pt x="17" y="10"/>
                  </a:cubicBezTo>
                  <a:cubicBezTo>
                    <a:pt x="14" y="14"/>
                    <a:pt x="22" y="21"/>
                    <a:pt x="19" y="25"/>
                  </a:cubicBezTo>
                  <a:cubicBezTo>
                    <a:pt x="17" y="29"/>
                    <a:pt x="10" y="27"/>
                    <a:pt x="9" y="23"/>
                  </a:cubicBezTo>
                  <a:cubicBezTo>
                    <a:pt x="7" y="18"/>
                    <a:pt x="13" y="12"/>
                    <a:pt x="8" y="7"/>
                  </a:cubicBezTo>
                </a:path>
              </a:pathLst>
            </a:custGeom>
            <a:solidFill>
              <a:srgbClr val="FAE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912" name="Freeform 804"/>
            <p:cNvSpPr>
              <a:spLocks/>
            </p:cNvSpPr>
            <p:nvPr/>
          </p:nvSpPr>
          <p:spPr bwMode="auto">
            <a:xfrm>
              <a:off x="2642" y="2170"/>
              <a:ext cx="27" cy="38"/>
            </a:xfrm>
            <a:custGeom>
              <a:avLst/>
              <a:gdLst>
                <a:gd name="T0" fmla="*/ 3 w 12"/>
                <a:gd name="T1" fmla="*/ 5 h 17"/>
                <a:gd name="T2" fmla="*/ 4 w 12"/>
                <a:gd name="T3" fmla="*/ 17 h 17"/>
                <a:gd name="T4" fmla="*/ 5 w 12"/>
                <a:gd name="T5" fmla="*/ 4 h 17"/>
                <a:gd name="T6" fmla="*/ 12 w 12"/>
                <a:gd name="T7" fmla="*/ 0 h 17"/>
                <a:gd name="T8" fmla="*/ 7 w 12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7">
                  <a:moveTo>
                    <a:pt x="3" y="5"/>
                  </a:moveTo>
                  <a:cubicBezTo>
                    <a:pt x="0" y="7"/>
                    <a:pt x="2" y="14"/>
                    <a:pt x="4" y="17"/>
                  </a:cubicBezTo>
                  <a:cubicBezTo>
                    <a:pt x="7" y="13"/>
                    <a:pt x="3" y="8"/>
                    <a:pt x="5" y="4"/>
                  </a:cubicBezTo>
                  <a:cubicBezTo>
                    <a:pt x="6" y="1"/>
                    <a:pt x="9" y="1"/>
                    <a:pt x="12" y="0"/>
                  </a:cubicBezTo>
                  <a:cubicBezTo>
                    <a:pt x="10" y="0"/>
                    <a:pt x="9" y="0"/>
                    <a:pt x="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913" name="Freeform 805"/>
            <p:cNvSpPr>
              <a:spLocks/>
            </p:cNvSpPr>
            <p:nvPr/>
          </p:nvSpPr>
          <p:spPr bwMode="auto">
            <a:xfrm>
              <a:off x="2690" y="2139"/>
              <a:ext cx="31" cy="40"/>
            </a:xfrm>
            <a:custGeom>
              <a:avLst/>
              <a:gdLst>
                <a:gd name="T0" fmla="*/ 1 w 14"/>
                <a:gd name="T1" fmla="*/ 18 h 18"/>
                <a:gd name="T2" fmla="*/ 14 w 14"/>
                <a:gd name="T3" fmla="*/ 16 h 18"/>
                <a:gd name="T4" fmla="*/ 7 w 14"/>
                <a:gd name="T5" fmla="*/ 4 h 18"/>
                <a:gd name="T6" fmla="*/ 7 w 14"/>
                <a:gd name="T7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8">
                  <a:moveTo>
                    <a:pt x="1" y="18"/>
                  </a:moveTo>
                  <a:cubicBezTo>
                    <a:pt x="5" y="17"/>
                    <a:pt x="9" y="16"/>
                    <a:pt x="14" y="16"/>
                  </a:cubicBezTo>
                  <a:cubicBezTo>
                    <a:pt x="12" y="12"/>
                    <a:pt x="5" y="9"/>
                    <a:pt x="7" y="4"/>
                  </a:cubicBezTo>
                  <a:cubicBezTo>
                    <a:pt x="0" y="0"/>
                    <a:pt x="9" y="14"/>
                    <a:pt x="7" y="16"/>
                  </a:cubicBezTo>
                </a:path>
              </a:pathLst>
            </a:custGeom>
            <a:solidFill>
              <a:srgbClr val="ED9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914" name="Freeform 806"/>
            <p:cNvSpPr>
              <a:spLocks/>
            </p:cNvSpPr>
            <p:nvPr/>
          </p:nvSpPr>
          <p:spPr bwMode="auto">
            <a:xfrm>
              <a:off x="2645" y="2217"/>
              <a:ext cx="67" cy="63"/>
            </a:xfrm>
            <a:custGeom>
              <a:avLst/>
              <a:gdLst>
                <a:gd name="T0" fmla="*/ 0 w 30"/>
                <a:gd name="T1" fmla="*/ 12 h 28"/>
                <a:gd name="T2" fmla="*/ 16 w 30"/>
                <a:gd name="T3" fmla="*/ 14 h 28"/>
                <a:gd name="T4" fmla="*/ 19 w 30"/>
                <a:gd name="T5" fmla="*/ 28 h 28"/>
                <a:gd name="T6" fmla="*/ 21 w 30"/>
                <a:gd name="T7" fmla="*/ 18 h 28"/>
                <a:gd name="T8" fmla="*/ 30 w 30"/>
                <a:gd name="T9" fmla="*/ 14 h 28"/>
                <a:gd name="T10" fmla="*/ 21 w 30"/>
                <a:gd name="T11" fmla="*/ 15 h 28"/>
                <a:gd name="T12" fmla="*/ 19 w 30"/>
                <a:gd name="T13" fmla="*/ 8 h 28"/>
                <a:gd name="T14" fmla="*/ 4 w 30"/>
                <a:gd name="T15" fmla="*/ 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28">
                  <a:moveTo>
                    <a:pt x="0" y="12"/>
                  </a:moveTo>
                  <a:cubicBezTo>
                    <a:pt x="5" y="10"/>
                    <a:pt x="13" y="9"/>
                    <a:pt x="16" y="14"/>
                  </a:cubicBezTo>
                  <a:cubicBezTo>
                    <a:pt x="19" y="18"/>
                    <a:pt x="16" y="24"/>
                    <a:pt x="19" y="28"/>
                  </a:cubicBezTo>
                  <a:cubicBezTo>
                    <a:pt x="19" y="24"/>
                    <a:pt x="18" y="21"/>
                    <a:pt x="21" y="18"/>
                  </a:cubicBezTo>
                  <a:cubicBezTo>
                    <a:pt x="24" y="15"/>
                    <a:pt x="28" y="16"/>
                    <a:pt x="30" y="14"/>
                  </a:cubicBezTo>
                  <a:cubicBezTo>
                    <a:pt x="28" y="14"/>
                    <a:pt x="24" y="16"/>
                    <a:pt x="21" y="15"/>
                  </a:cubicBezTo>
                  <a:cubicBezTo>
                    <a:pt x="17" y="13"/>
                    <a:pt x="20" y="10"/>
                    <a:pt x="19" y="8"/>
                  </a:cubicBezTo>
                  <a:cubicBezTo>
                    <a:pt x="16" y="0"/>
                    <a:pt x="10" y="7"/>
                    <a:pt x="4" y="8"/>
                  </a:cubicBezTo>
                </a:path>
              </a:pathLst>
            </a:custGeom>
            <a:solidFill>
              <a:srgbClr val="ED9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915" name="Freeform 807"/>
            <p:cNvSpPr>
              <a:spLocks/>
            </p:cNvSpPr>
            <p:nvPr/>
          </p:nvSpPr>
          <p:spPr bwMode="auto">
            <a:xfrm>
              <a:off x="2669" y="2233"/>
              <a:ext cx="14" cy="9"/>
            </a:xfrm>
            <a:custGeom>
              <a:avLst/>
              <a:gdLst>
                <a:gd name="T0" fmla="*/ 0 w 6"/>
                <a:gd name="T1" fmla="*/ 0 h 4"/>
                <a:gd name="T2" fmla="*/ 5 w 6"/>
                <a:gd name="T3" fmla="*/ 4 h 4"/>
                <a:gd name="T4" fmla="*/ 6 w 6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cubicBezTo>
                    <a:pt x="2" y="1"/>
                    <a:pt x="3" y="3"/>
                    <a:pt x="5" y="4"/>
                  </a:cubicBezTo>
                  <a:cubicBezTo>
                    <a:pt x="5" y="3"/>
                    <a:pt x="6" y="1"/>
                    <a:pt x="6" y="0"/>
                  </a:cubicBezTo>
                </a:path>
              </a:pathLst>
            </a:custGeom>
            <a:solidFill>
              <a:srgbClr val="E46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916" name="Freeform 808"/>
            <p:cNvSpPr>
              <a:spLocks/>
            </p:cNvSpPr>
            <p:nvPr/>
          </p:nvSpPr>
          <p:spPr bwMode="auto">
            <a:xfrm>
              <a:off x="2959" y="1713"/>
              <a:ext cx="206" cy="51"/>
            </a:xfrm>
            <a:custGeom>
              <a:avLst/>
              <a:gdLst>
                <a:gd name="T0" fmla="*/ 0 w 92"/>
                <a:gd name="T1" fmla="*/ 23 h 23"/>
                <a:gd name="T2" fmla="*/ 92 w 92"/>
                <a:gd name="T3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2" h="23">
                  <a:moveTo>
                    <a:pt x="0" y="23"/>
                  </a:moveTo>
                  <a:cubicBezTo>
                    <a:pt x="23" y="8"/>
                    <a:pt x="64" y="0"/>
                    <a:pt x="92" y="1"/>
                  </a:cubicBezTo>
                </a:path>
              </a:pathLst>
            </a:custGeom>
            <a:solidFill>
              <a:srgbClr val="EE7E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917" name="Freeform 809"/>
            <p:cNvSpPr>
              <a:spLocks/>
            </p:cNvSpPr>
            <p:nvPr/>
          </p:nvSpPr>
          <p:spPr bwMode="auto">
            <a:xfrm>
              <a:off x="2791" y="3651"/>
              <a:ext cx="406" cy="114"/>
            </a:xfrm>
            <a:custGeom>
              <a:avLst/>
              <a:gdLst>
                <a:gd name="T0" fmla="*/ 66 w 181"/>
                <a:gd name="T1" fmla="*/ 0 h 51"/>
                <a:gd name="T2" fmla="*/ 59 w 181"/>
                <a:gd name="T3" fmla="*/ 10 h 51"/>
                <a:gd name="T4" fmla="*/ 69 w 181"/>
                <a:gd name="T5" fmla="*/ 18 h 51"/>
                <a:gd name="T6" fmla="*/ 96 w 181"/>
                <a:gd name="T7" fmla="*/ 27 h 51"/>
                <a:gd name="T8" fmla="*/ 125 w 181"/>
                <a:gd name="T9" fmla="*/ 38 h 51"/>
                <a:gd name="T10" fmla="*/ 139 w 181"/>
                <a:gd name="T11" fmla="*/ 40 h 51"/>
                <a:gd name="T12" fmla="*/ 157 w 181"/>
                <a:gd name="T13" fmla="*/ 42 h 51"/>
                <a:gd name="T14" fmla="*/ 181 w 181"/>
                <a:gd name="T15" fmla="*/ 48 h 51"/>
                <a:gd name="T16" fmla="*/ 153 w 181"/>
                <a:gd name="T17" fmla="*/ 44 h 51"/>
                <a:gd name="T18" fmla="*/ 125 w 181"/>
                <a:gd name="T19" fmla="*/ 43 h 51"/>
                <a:gd name="T20" fmla="*/ 72 w 181"/>
                <a:gd name="T21" fmla="*/ 28 h 51"/>
                <a:gd name="T22" fmla="*/ 39 w 181"/>
                <a:gd name="T23" fmla="*/ 16 h 51"/>
                <a:gd name="T24" fmla="*/ 0 w 181"/>
                <a:gd name="T25" fmla="*/ 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1" h="51">
                  <a:moveTo>
                    <a:pt x="66" y="0"/>
                  </a:moveTo>
                  <a:cubicBezTo>
                    <a:pt x="63" y="2"/>
                    <a:pt x="58" y="5"/>
                    <a:pt x="59" y="10"/>
                  </a:cubicBezTo>
                  <a:cubicBezTo>
                    <a:pt x="60" y="13"/>
                    <a:pt x="66" y="16"/>
                    <a:pt x="69" y="18"/>
                  </a:cubicBezTo>
                  <a:cubicBezTo>
                    <a:pt x="78" y="26"/>
                    <a:pt x="85" y="24"/>
                    <a:pt x="96" y="27"/>
                  </a:cubicBezTo>
                  <a:cubicBezTo>
                    <a:pt x="106" y="30"/>
                    <a:pt x="115" y="35"/>
                    <a:pt x="125" y="38"/>
                  </a:cubicBezTo>
                  <a:cubicBezTo>
                    <a:pt x="130" y="40"/>
                    <a:pt x="134" y="39"/>
                    <a:pt x="139" y="40"/>
                  </a:cubicBezTo>
                  <a:cubicBezTo>
                    <a:pt x="144" y="40"/>
                    <a:pt x="152" y="41"/>
                    <a:pt x="157" y="42"/>
                  </a:cubicBezTo>
                  <a:cubicBezTo>
                    <a:pt x="166" y="43"/>
                    <a:pt x="172" y="46"/>
                    <a:pt x="181" y="48"/>
                  </a:cubicBezTo>
                  <a:cubicBezTo>
                    <a:pt x="172" y="51"/>
                    <a:pt x="161" y="46"/>
                    <a:pt x="153" y="44"/>
                  </a:cubicBezTo>
                  <a:cubicBezTo>
                    <a:pt x="144" y="43"/>
                    <a:pt x="134" y="44"/>
                    <a:pt x="125" y="43"/>
                  </a:cubicBezTo>
                  <a:cubicBezTo>
                    <a:pt x="107" y="40"/>
                    <a:pt x="90" y="35"/>
                    <a:pt x="72" y="28"/>
                  </a:cubicBezTo>
                  <a:cubicBezTo>
                    <a:pt x="61" y="23"/>
                    <a:pt x="51" y="18"/>
                    <a:pt x="39" y="16"/>
                  </a:cubicBezTo>
                  <a:cubicBezTo>
                    <a:pt x="28" y="14"/>
                    <a:pt x="9" y="9"/>
                    <a:pt x="0" y="2"/>
                  </a:cubicBezTo>
                </a:path>
              </a:pathLst>
            </a:custGeom>
            <a:solidFill>
              <a:srgbClr val="F5C9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918" name="Freeform 810"/>
            <p:cNvSpPr>
              <a:spLocks/>
            </p:cNvSpPr>
            <p:nvPr/>
          </p:nvSpPr>
          <p:spPr bwMode="auto">
            <a:xfrm>
              <a:off x="3484" y="1762"/>
              <a:ext cx="363" cy="25"/>
            </a:xfrm>
            <a:custGeom>
              <a:avLst/>
              <a:gdLst>
                <a:gd name="T0" fmla="*/ 0 w 162"/>
                <a:gd name="T1" fmla="*/ 11 h 11"/>
                <a:gd name="T2" fmla="*/ 79 w 162"/>
                <a:gd name="T3" fmla="*/ 4 h 11"/>
                <a:gd name="T4" fmla="*/ 162 w 162"/>
                <a:gd name="T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2" h="11">
                  <a:moveTo>
                    <a:pt x="0" y="11"/>
                  </a:moveTo>
                  <a:cubicBezTo>
                    <a:pt x="25" y="6"/>
                    <a:pt x="53" y="5"/>
                    <a:pt x="79" y="4"/>
                  </a:cubicBezTo>
                  <a:cubicBezTo>
                    <a:pt x="105" y="3"/>
                    <a:pt x="137" y="0"/>
                    <a:pt x="162" y="10"/>
                  </a:cubicBezTo>
                </a:path>
              </a:pathLst>
            </a:custGeom>
            <a:solidFill>
              <a:srgbClr val="C79F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919" name="Freeform 811"/>
            <p:cNvSpPr>
              <a:spLocks/>
            </p:cNvSpPr>
            <p:nvPr/>
          </p:nvSpPr>
          <p:spPr bwMode="auto">
            <a:xfrm>
              <a:off x="2761" y="1968"/>
              <a:ext cx="74" cy="124"/>
            </a:xfrm>
            <a:custGeom>
              <a:avLst/>
              <a:gdLst>
                <a:gd name="T0" fmla="*/ 17 w 33"/>
                <a:gd name="T1" fmla="*/ 0 h 55"/>
                <a:gd name="T2" fmla="*/ 33 w 33"/>
                <a:gd name="T3" fmla="*/ 54 h 55"/>
                <a:gd name="T4" fmla="*/ 11 w 33"/>
                <a:gd name="T5" fmla="*/ 1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55">
                  <a:moveTo>
                    <a:pt x="17" y="0"/>
                  </a:moveTo>
                  <a:cubicBezTo>
                    <a:pt x="0" y="15"/>
                    <a:pt x="6" y="55"/>
                    <a:pt x="33" y="54"/>
                  </a:cubicBezTo>
                  <a:cubicBezTo>
                    <a:pt x="17" y="50"/>
                    <a:pt x="7" y="34"/>
                    <a:pt x="11" y="18"/>
                  </a:cubicBezTo>
                </a:path>
              </a:pathLst>
            </a:custGeom>
            <a:solidFill>
              <a:srgbClr val="C79F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920" name="Freeform 812"/>
            <p:cNvSpPr>
              <a:spLocks/>
            </p:cNvSpPr>
            <p:nvPr/>
          </p:nvSpPr>
          <p:spPr bwMode="auto">
            <a:xfrm>
              <a:off x="1704" y="1863"/>
              <a:ext cx="193" cy="38"/>
            </a:xfrm>
            <a:custGeom>
              <a:avLst/>
              <a:gdLst>
                <a:gd name="T0" fmla="*/ 3 w 86"/>
                <a:gd name="T1" fmla="*/ 1 h 17"/>
                <a:gd name="T2" fmla="*/ 86 w 86"/>
                <a:gd name="T3" fmla="*/ 5 h 17"/>
                <a:gd name="T4" fmla="*/ 0 w 86"/>
                <a:gd name="T5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17">
                  <a:moveTo>
                    <a:pt x="3" y="1"/>
                  </a:moveTo>
                  <a:cubicBezTo>
                    <a:pt x="30" y="0"/>
                    <a:pt x="61" y="1"/>
                    <a:pt x="86" y="5"/>
                  </a:cubicBezTo>
                  <a:cubicBezTo>
                    <a:pt x="68" y="2"/>
                    <a:pt x="12" y="17"/>
                    <a:pt x="0" y="1"/>
                  </a:cubicBezTo>
                </a:path>
              </a:pathLst>
            </a:custGeom>
            <a:solidFill>
              <a:srgbClr val="C79F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921" name="Freeform 813"/>
            <p:cNvSpPr>
              <a:spLocks/>
            </p:cNvSpPr>
            <p:nvPr/>
          </p:nvSpPr>
          <p:spPr bwMode="auto">
            <a:xfrm>
              <a:off x="2160" y="1172"/>
              <a:ext cx="211" cy="179"/>
            </a:xfrm>
            <a:custGeom>
              <a:avLst/>
              <a:gdLst>
                <a:gd name="T0" fmla="*/ 0 w 94"/>
                <a:gd name="T1" fmla="*/ 0 h 80"/>
                <a:gd name="T2" fmla="*/ 30 w 94"/>
                <a:gd name="T3" fmla="*/ 61 h 80"/>
                <a:gd name="T4" fmla="*/ 94 w 94"/>
                <a:gd name="T5" fmla="*/ 61 h 80"/>
                <a:gd name="T6" fmla="*/ 42 w 94"/>
                <a:gd name="T7" fmla="*/ 62 h 80"/>
                <a:gd name="T8" fmla="*/ 8 w 94"/>
                <a:gd name="T9" fmla="*/ 2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80">
                  <a:moveTo>
                    <a:pt x="0" y="0"/>
                  </a:moveTo>
                  <a:cubicBezTo>
                    <a:pt x="5" y="21"/>
                    <a:pt x="15" y="44"/>
                    <a:pt x="30" y="61"/>
                  </a:cubicBezTo>
                  <a:cubicBezTo>
                    <a:pt x="45" y="80"/>
                    <a:pt x="77" y="80"/>
                    <a:pt x="94" y="61"/>
                  </a:cubicBezTo>
                  <a:cubicBezTo>
                    <a:pt x="77" y="65"/>
                    <a:pt x="58" y="72"/>
                    <a:pt x="42" y="62"/>
                  </a:cubicBezTo>
                  <a:cubicBezTo>
                    <a:pt x="31" y="55"/>
                    <a:pt x="6" y="35"/>
                    <a:pt x="8" y="22"/>
                  </a:cubicBezTo>
                </a:path>
              </a:pathLst>
            </a:custGeom>
            <a:solidFill>
              <a:srgbClr val="B2B4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922" name="Freeform 814"/>
            <p:cNvSpPr>
              <a:spLocks/>
            </p:cNvSpPr>
            <p:nvPr/>
          </p:nvSpPr>
          <p:spPr bwMode="auto">
            <a:xfrm>
              <a:off x="2129" y="1490"/>
              <a:ext cx="175" cy="250"/>
            </a:xfrm>
            <a:custGeom>
              <a:avLst/>
              <a:gdLst>
                <a:gd name="T0" fmla="*/ 40 w 78"/>
                <a:gd name="T1" fmla="*/ 41 h 111"/>
                <a:gd name="T2" fmla="*/ 20 w 78"/>
                <a:gd name="T3" fmla="*/ 70 h 111"/>
                <a:gd name="T4" fmla="*/ 0 w 78"/>
                <a:gd name="T5" fmla="*/ 111 h 111"/>
                <a:gd name="T6" fmla="*/ 41 w 78"/>
                <a:gd name="T7" fmla="*/ 46 h 111"/>
                <a:gd name="T8" fmla="*/ 78 w 78"/>
                <a:gd name="T9" fmla="*/ 0 h 111"/>
                <a:gd name="T10" fmla="*/ 35 w 78"/>
                <a:gd name="T11" fmla="*/ 4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111">
                  <a:moveTo>
                    <a:pt x="40" y="41"/>
                  </a:moveTo>
                  <a:cubicBezTo>
                    <a:pt x="30" y="49"/>
                    <a:pt x="25" y="59"/>
                    <a:pt x="20" y="70"/>
                  </a:cubicBezTo>
                  <a:cubicBezTo>
                    <a:pt x="14" y="84"/>
                    <a:pt x="3" y="97"/>
                    <a:pt x="0" y="111"/>
                  </a:cubicBezTo>
                  <a:cubicBezTo>
                    <a:pt x="16" y="92"/>
                    <a:pt x="24" y="65"/>
                    <a:pt x="41" y="46"/>
                  </a:cubicBezTo>
                  <a:cubicBezTo>
                    <a:pt x="54" y="32"/>
                    <a:pt x="76" y="21"/>
                    <a:pt x="78" y="0"/>
                  </a:cubicBezTo>
                  <a:cubicBezTo>
                    <a:pt x="62" y="13"/>
                    <a:pt x="53" y="30"/>
                    <a:pt x="35" y="40"/>
                  </a:cubicBezTo>
                </a:path>
              </a:pathLst>
            </a:custGeom>
            <a:solidFill>
              <a:srgbClr val="B2B4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923" name="Freeform 815"/>
            <p:cNvSpPr>
              <a:spLocks/>
            </p:cNvSpPr>
            <p:nvPr/>
          </p:nvSpPr>
          <p:spPr bwMode="auto">
            <a:xfrm>
              <a:off x="2158" y="3599"/>
              <a:ext cx="72" cy="171"/>
            </a:xfrm>
            <a:custGeom>
              <a:avLst/>
              <a:gdLst>
                <a:gd name="T0" fmla="*/ 14 w 32"/>
                <a:gd name="T1" fmla="*/ 6 h 76"/>
                <a:gd name="T2" fmla="*/ 11 w 32"/>
                <a:gd name="T3" fmla="*/ 76 h 76"/>
                <a:gd name="T4" fmla="*/ 32 w 32"/>
                <a:gd name="T5" fmla="*/ 5 h 76"/>
                <a:gd name="T6" fmla="*/ 22 w 32"/>
                <a:gd name="T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76">
                  <a:moveTo>
                    <a:pt x="14" y="6"/>
                  </a:moveTo>
                  <a:cubicBezTo>
                    <a:pt x="0" y="17"/>
                    <a:pt x="5" y="62"/>
                    <a:pt x="11" y="76"/>
                  </a:cubicBezTo>
                  <a:cubicBezTo>
                    <a:pt x="5" y="61"/>
                    <a:pt x="9" y="3"/>
                    <a:pt x="32" y="5"/>
                  </a:cubicBezTo>
                  <a:cubicBezTo>
                    <a:pt x="29" y="2"/>
                    <a:pt x="26" y="1"/>
                    <a:pt x="22" y="0"/>
                  </a:cubicBezTo>
                </a:path>
              </a:pathLst>
            </a:custGeom>
            <a:solidFill>
              <a:srgbClr val="B2B4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924" name="Freeform 816"/>
            <p:cNvSpPr>
              <a:spLocks/>
            </p:cNvSpPr>
            <p:nvPr/>
          </p:nvSpPr>
          <p:spPr bwMode="auto">
            <a:xfrm>
              <a:off x="2209" y="1594"/>
              <a:ext cx="61" cy="193"/>
            </a:xfrm>
            <a:custGeom>
              <a:avLst/>
              <a:gdLst>
                <a:gd name="T0" fmla="*/ 22 w 27"/>
                <a:gd name="T1" fmla="*/ 8 h 86"/>
                <a:gd name="T2" fmla="*/ 12 w 27"/>
                <a:gd name="T3" fmla="*/ 48 h 86"/>
                <a:gd name="T4" fmla="*/ 10 w 27"/>
                <a:gd name="T5" fmla="*/ 86 h 86"/>
                <a:gd name="T6" fmla="*/ 27 w 27"/>
                <a:gd name="T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86">
                  <a:moveTo>
                    <a:pt x="22" y="8"/>
                  </a:moveTo>
                  <a:cubicBezTo>
                    <a:pt x="16" y="21"/>
                    <a:pt x="14" y="34"/>
                    <a:pt x="12" y="48"/>
                  </a:cubicBezTo>
                  <a:cubicBezTo>
                    <a:pt x="10" y="60"/>
                    <a:pt x="12" y="73"/>
                    <a:pt x="10" y="86"/>
                  </a:cubicBezTo>
                  <a:cubicBezTo>
                    <a:pt x="0" y="59"/>
                    <a:pt x="6" y="20"/>
                    <a:pt x="27" y="0"/>
                  </a:cubicBezTo>
                </a:path>
              </a:pathLst>
            </a:custGeom>
            <a:solidFill>
              <a:srgbClr val="A684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925" name="Freeform 817"/>
            <p:cNvSpPr>
              <a:spLocks/>
            </p:cNvSpPr>
            <p:nvPr/>
          </p:nvSpPr>
          <p:spPr bwMode="auto">
            <a:xfrm>
              <a:off x="2326" y="3669"/>
              <a:ext cx="63" cy="188"/>
            </a:xfrm>
            <a:custGeom>
              <a:avLst/>
              <a:gdLst>
                <a:gd name="T0" fmla="*/ 10 w 28"/>
                <a:gd name="T1" fmla="*/ 0 h 84"/>
                <a:gd name="T2" fmla="*/ 2 w 28"/>
                <a:gd name="T3" fmla="*/ 84 h 84"/>
                <a:gd name="T4" fmla="*/ 10 w 28"/>
                <a:gd name="T5" fmla="*/ 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84">
                  <a:moveTo>
                    <a:pt x="10" y="0"/>
                  </a:moveTo>
                  <a:cubicBezTo>
                    <a:pt x="10" y="23"/>
                    <a:pt x="28" y="74"/>
                    <a:pt x="2" y="84"/>
                  </a:cubicBezTo>
                  <a:cubicBezTo>
                    <a:pt x="20" y="62"/>
                    <a:pt x="0" y="32"/>
                    <a:pt x="10" y="5"/>
                  </a:cubicBezTo>
                </a:path>
              </a:pathLst>
            </a:custGeom>
            <a:solidFill>
              <a:srgbClr val="A684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926" name="Freeform 818"/>
            <p:cNvSpPr>
              <a:spLocks/>
            </p:cNvSpPr>
            <p:nvPr/>
          </p:nvSpPr>
          <p:spPr bwMode="auto">
            <a:xfrm>
              <a:off x="2216" y="2877"/>
              <a:ext cx="471" cy="601"/>
            </a:xfrm>
            <a:custGeom>
              <a:avLst/>
              <a:gdLst>
                <a:gd name="T0" fmla="*/ 181 w 210"/>
                <a:gd name="T1" fmla="*/ 143 h 268"/>
                <a:gd name="T2" fmla="*/ 162 w 210"/>
                <a:gd name="T3" fmla="*/ 134 h 268"/>
                <a:gd name="T4" fmla="*/ 145 w 210"/>
                <a:gd name="T5" fmla="*/ 111 h 268"/>
                <a:gd name="T6" fmla="*/ 126 w 210"/>
                <a:gd name="T7" fmla="*/ 109 h 268"/>
                <a:gd name="T8" fmla="*/ 93 w 210"/>
                <a:gd name="T9" fmla="*/ 93 h 268"/>
                <a:gd name="T10" fmla="*/ 56 w 210"/>
                <a:gd name="T11" fmla="*/ 29 h 268"/>
                <a:gd name="T12" fmla="*/ 37 w 210"/>
                <a:gd name="T13" fmla="*/ 12 h 268"/>
                <a:gd name="T14" fmla="*/ 32 w 210"/>
                <a:gd name="T15" fmla="*/ 4 h 268"/>
                <a:gd name="T16" fmla="*/ 20 w 210"/>
                <a:gd name="T17" fmla="*/ 2 h 268"/>
                <a:gd name="T18" fmla="*/ 20 w 210"/>
                <a:gd name="T19" fmla="*/ 11 h 268"/>
                <a:gd name="T20" fmla="*/ 16 w 210"/>
                <a:gd name="T21" fmla="*/ 29 h 268"/>
                <a:gd name="T22" fmla="*/ 12 w 210"/>
                <a:gd name="T23" fmla="*/ 60 h 268"/>
                <a:gd name="T24" fmla="*/ 0 w 210"/>
                <a:gd name="T25" fmla="*/ 106 h 268"/>
                <a:gd name="T26" fmla="*/ 7 w 210"/>
                <a:gd name="T27" fmla="*/ 138 h 268"/>
                <a:gd name="T28" fmla="*/ 16 w 210"/>
                <a:gd name="T29" fmla="*/ 168 h 268"/>
                <a:gd name="T30" fmla="*/ 38 w 210"/>
                <a:gd name="T31" fmla="*/ 223 h 268"/>
                <a:gd name="T32" fmla="*/ 59 w 210"/>
                <a:gd name="T33" fmla="*/ 264 h 268"/>
                <a:gd name="T34" fmla="*/ 58 w 210"/>
                <a:gd name="T35" fmla="*/ 244 h 268"/>
                <a:gd name="T36" fmla="*/ 28 w 210"/>
                <a:gd name="T37" fmla="*/ 165 h 268"/>
                <a:gd name="T38" fmla="*/ 30 w 210"/>
                <a:gd name="T39" fmla="*/ 161 h 268"/>
                <a:gd name="T40" fmla="*/ 75 w 210"/>
                <a:gd name="T41" fmla="*/ 201 h 268"/>
                <a:gd name="T42" fmla="*/ 123 w 210"/>
                <a:gd name="T43" fmla="*/ 233 h 268"/>
                <a:gd name="T44" fmla="*/ 129 w 210"/>
                <a:gd name="T45" fmla="*/ 233 h 268"/>
                <a:gd name="T46" fmla="*/ 98 w 210"/>
                <a:gd name="T47" fmla="*/ 202 h 268"/>
                <a:gd name="T48" fmla="*/ 67 w 210"/>
                <a:gd name="T49" fmla="*/ 180 h 268"/>
                <a:gd name="T50" fmla="*/ 24 w 210"/>
                <a:gd name="T51" fmla="*/ 145 h 268"/>
                <a:gd name="T52" fmla="*/ 13 w 210"/>
                <a:gd name="T53" fmla="*/ 117 h 268"/>
                <a:gd name="T54" fmla="*/ 20 w 210"/>
                <a:gd name="T55" fmla="*/ 76 h 268"/>
                <a:gd name="T56" fmla="*/ 23 w 210"/>
                <a:gd name="T57" fmla="*/ 47 h 268"/>
                <a:gd name="T58" fmla="*/ 31 w 210"/>
                <a:gd name="T59" fmla="*/ 23 h 268"/>
                <a:gd name="T60" fmla="*/ 38 w 210"/>
                <a:gd name="T61" fmla="*/ 23 h 268"/>
                <a:gd name="T62" fmla="*/ 58 w 210"/>
                <a:gd name="T63" fmla="*/ 72 h 268"/>
                <a:gd name="T64" fmla="*/ 118 w 210"/>
                <a:gd name="T65" fmla="*/ 119 h 268"/>
                <a:gd name="T66" fmla="*/ 129 w 210"/>
                <a:gd name="T67" fmla="*/ 119 h 268"/>
                <a:gd name="T68" fmla="*/ 149 w 210"/>
                <a:gd name="T69" fmla="*/ 126 h 268"/>
                <a:gd name="T70" fmla="*/ 167 w 210"/>
                <a:gd name="T71" fmla="*/ 146 h 268"/>
                <a:gd name="T72" fmla="*/ 202 w 210"/>
                <a:gd name="T73" fmla="*/ 164 h 268"/>
                <a:gd name="T74" fmla="*/ 209 w 210"/>
                <a:gd name="T75" fmla="*/ 162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0" h="268">
                  <a:moveTo>
                    <a:pt x="206" y="158"/>
                  </a:moveTo>
                  <a:cubicBezTo>
                    <a:pt x="198" y="154"/>
                    <a:pt x="190" y="146"/>
                    <a:pt x="181" y="143"/>
                  </a:cubicBezTo>
                  <a:cubicBezTo>
                    <a:pt x="176" y="141"/>
                    <a:pt x="172" y="140"/>
                    <a:pt x="169" y="140"/>
                  </a:cubicBezTo>
                  <a:cubicBezTo>
                    <a:pt x="166" y="139"/>
                    <a:pt x="164" y="138"/>
                    <a:pt x="162" y="134"/>
                  </a:cubicBezTo>
                  <a:cubicBezTo>
                    <a:pt x="159" y="131"/>
                    <a:pt x="158" y="127"/>
                    <a:pt x="155" y="124"/>
                  </a:cubicBezTo>
                  <a:cubicBezTo>
                    <a:pt x="153" y="120"/>
                    <a:pt x="151" y="113"/>
                    <a:pt x="145" y="111"/>
                  </a:cubicBezTo>
                  <a:cubicBezTo>
                    <a:pt x="139" y="109"/>
                    <a:pt x="134" y="109"/>
                    <a:pt x="129" y="109"/>
                  </a:cubicBezTo>
                  <a:cubicBezTo>
                    <a:pt x="128" y="109"/>
                    <a:pt x="127" y="109"/>
                    <a:pt x="126" y="109"/>
                  </a:cubicBezTo>
                  <a:cubicBezTo>
                    <a:pt x="124" y="109"/>
                    <a:pt x="121" y="109"/>
                    <a:pt x="119" y="109"/>
                  </a:cubicBezTo>
                  <a:cubicBezTo>
                    <a:pt x="112" y="108"/>
                    <a:pt x="104" y="99"/>
                    <a:pt x="93" y="93"/>
                  </a:cubicBezTo>
                  <a:cubicBezTo>
                    <a:pt x="80" y="88"/>
                    <a:pt x="72" y="81"/>
                    <a:pt x="67" y="69"/>
                  </a:cubicBezTo>
                  <a:cubicBezTo>
                    <a:pt x="62" y="57"/>
                    <a:pt x="62" y="43"/>
                    <a:pt x="56" y="29"/>
                  </a:cubicBezTo>
                  <a:cubicBezTo>
                    <a:pt x="54" y="22"/>
                    <a:pt x="49" y="17"/>
                    <a:pt x="42" y="14"/>
                  </a:cubicBezTo>
                  <a:cubicBezTo>
                    <a:pt x="40" y="13"/>
                    <a:pt x="39" y="12"/>
                    <a:pt x="37" y="12"/>
                  </a:cubicBezTo>
                  <a:cubicBezTo>
                    <a:pt x="36" y="12"/>
                    <a:pt x="32" y="10"/>
                    <a:pt x="32" y="5"/>
                  </a:cubicBezTo>
                  <a:cubicBezTo>
                    <a:pt x="32" y="5"/>
                    <a:pt x="32" y="5"/>
                    <a:pt x="32" y="4"/>
                  </a:cubicBezTo>
                  <a:cubicBezTo>
                    <a:pt x="27" y="4"/>
                    <a:pt x="23" y="3"/>
                    <a:pt x="20" y="0"/>
                  </a:cubicBezTo>
                  <a:cubicBezTo>
                    <a:pt x="20" y="1"/>
                    <a:pt x="20" y="2"/>
                    <a:pt x="20" y="2"/>
                  </a:cubicBezTo>
                  <a:cubicBezTo>
                    <a:pt x="20" y="5"/>
                    <a:pt x="20" y="8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1"/>
                    <a:pt x="19" y="12"/>
                    <a:pt x="20" y="13"/>
                  </a:cubicBezTo>
                  <a:cubicBezTo>
                    <a:pt x="20" y="19"/>
                    <a:pt x="19" y="24"/>
                    <a:pt x="16" y="29"/>
                  </a:cubicBezTo>
                  <a:cubicBezTo>
                    <a:pt x="12" y="35"/>
                    <a:pt x="11" y="42"/>
                    <a:pt x="11" y="47"/>
                  </a:cubicBezTo>
                  <a:cubicBezTo>
                    <a:pt x="11" y="52"/>
                    <a:pt x="12" y="56"/>
                    <a:pt x="12" y="60"/>
                  </a:cubicBezTo>
                  <a:cubicBezTo>
                    <a:pt x="12" y="64"/>
                    <a:pt x="12" y="67"/>
                    <a:pt x="10" y="71"/>
                  </a:cubicBezTo>
                  <a:cubicBezTo>
                    <a:pt x="4" y="82"/>
                    <a:pt x="0" y="93"/>
                    <a:pt x="0" y="106"/>
                  </a:cubicBezTo>
                  <a:cubicBezTo>
                    <a:pt x="0" y="110"/>
                    <a:pt x="1" y="115"/>
                    <a:pt x="2" y="120"/>
                  </a:cubicBezTo>
                  <a:cubicBezTo>
                    <a:pt x="3" y="126"/>
                    <a:pt x="5" y="132"/>
                    <a:pt x="7" y="138"/>
                  </a:cubicBezTo>
                  <a:cubicBezTo>
                    <a:pt x="7" y="138"/>
                    <a:pt x="7" y="138"/>
                    <a:pt x="7" y="139"/>
                  </a:cubicBezTo>
                  <a:cubicBezTo>
                    <a:pt x="11" y="148"/>
                    <a:pt x="14" y="158"/>
                    <a:pt x="16" y="168"/>
                  </a:cubicBezTo>
                  <a:cubicBezTo>
                    <a:pt x="19" y="182"/>
                    <a:pt x="20" y="198"/>
                    <a:pt x="31" y="213"/>
                  </a:cubicBezTo>
                  <a:cubicBezTo>
                    <a:pt x="34" y="216"/>
                    <a:pt x="36" y="220"/>
                    <a:pt x="38" y="223"/>
                  </a:cubicBezTo>
                  <a:cubicBezTo>
                    <a:pt x="39" y="223"/>
                    <a:pt x="50" y="238"/>
                    <a:pt x="52" y="248"/>
                  </a:cubicBezTo>
                  <a:cubicBezTo>
                    <a:pt x="53" y="252"/>
                    <a:pt x="56" y="261"/>
                    <a:pt x="59" y="264"/>
                  </a:cubicBezTo>
                  <a:cubicBezTo>
                    <a:pt x="63" y="268"/>
                    <a:pt x="67" y="266"/>
                    <a:pt x="70" y="267"/>
                  </a:cubicBezTo>
                  <a:cubicBezTo>
                    <a:pt x="65" y="264"/>
                    <a:pt x="59" y="251"/>
                    <a:pt x="58" y="244"/>
                  </a:cubicBezTo>
                  <a:cubicBezTo>
                    <a:pt x="53" y="230"/>
                    <a:pt x="46" y="218"/>
                    <a:pt x="38" y="206"/>
                  </a:cubicBezTo>
                  <a:cubicBezTo>
                    <a:pt x="30" y="195"/>
                    <a:pt x="31" y="181"/>
                    <a:pt x="28" y="165"/>
                  </a:cubicBezTo>
                  <a:cubicBezTo>
                    <a:pt x="27" y="163"/>
                    <a:pt x="27" y="162"/>
                    <a:pt x="26" y="160"/>
                  </a:cubicBezTo>
                  <a:cubicBezTo>
                    <a:pt x="28" y="160"/>
                    <a:pt x="29" y="161"/>
                    <a:pt x="30" y="161"/>
                  </a:cubicBezTo>
                  <a:cubicBezTo>
                    <a:pt x="44" y="166"/>
                    <a:pt x="51" y="172"/>
                    <a:pt x="58" y="184"/>
                  </a:cubicBezTo>
                  <a:cubicBezTo>
                    <a:pt x="63" y="193"/>
                    <a:pt x="69" y="198"/>
                    <a:pt x="75" y="201"/>
                  </a:cubicBezTo>
                  <a:cubicBezTo>
                    <a:pt x="81" y="205"/>
                    <a:pt x="89" y="205"/>
                    <a:pt x="96" y="208"/>
                  </a:cubicBezTo>
                  <a:cubicBezTo>
                    <a:pt x="108" y="213"/>
                    <a:pt x="112" y="223"/>
                    <a:pt x="123" y="233"/>
                  </a:cubicBezTo>
                  <a:cubicBezTo>
                    <a:pt x="124" y="234"/>
                    <a:pt x="125" y="234"/>
                    <a:pt x="127" y="234"/>
                  </a:cubicBezTo>
                  <a:cubicBezTo>
                    <a:pt x="128" y="234"/>
                    <a:pt x="128" y="234"/>
                    <a:pt x="129" y="233"/>
                  </a:cubicBezTo>
                  <a:cubicBezTo>
                    <a:pt x="131" y="231"/>
                    <a:pt x="130" y="229"/>
                    <a:pt x="128" y="227"/>
                  </a:cubicBezTo>
                  <a:cubicBezTo>
                    <a:pt x="118" y="219"/>
                    <a:pt x="112" y="208"/>
                    <a:pt x="98" y="202"/>
                  </a:cubicBezTo>
                  <a:cubicBezTo>
                    <a:pt x="90" y="198"/>
                    <a:pt x="84" y="195"/>
                    <a:pt x="80" y="193"/>
                  </a:cubicBezTo>
                  <a:cubicBezTo>
                    <a:pt x="75" y="190"/>
                    <a:pt x="71" y="187"/>
                    <a:pt x="67" y="180"/>
                  </a:cubicBezTo>
                  <a:cubicBezTo>
                    <a:pt x="59" y="166"/>
                    <a:pt x="49" y="157"/>
                    <a:pt x="33" y="152"/>
                  </a:cubicBezTo>
                  <a:cubicBezTo>
                    <a:pt x="28" y="150"/>
                    <a:pt x="26" y="148"/>
                    <a:pt x="24" y="145"/>
                  </a:cubicBezTo>
                  <a:cubicBezTo>
                    <a:pt x="23" y="144"/>
                    <a:pt x="22" y="141"/>
                    <a:pt x="20" y="139"/>
                  </a:cubicBezTo>
                  <a:cubicBezTo>
                    <a:pt x="18" y="132"/>
                    <a:pt x="15" y="124"/>
                    <a:pt x="13" y="117"/>
                  </a:cubicBezTo>
                  <a:cubicBezTo>
                    <a:pt x="13" y="113"/>
                    <a:pt x="12" y="110"/>
                    <a:pt x="12" y="106"/>
                  </a:cubicBezTo>
                  <a:cubicBezTo>
                    <a:pt x="12" y="96"/>
                    <a:pt x="15" y="87"/>
                    <a:pt x="20" y="76"/>
                  </a:cubicBezTo>
                  <a:cubicBezTo>
                    <a:pt x="23" y="70"/>
                    <a:pt x="24" y="65"/>
                    <a:pt x="24" y="60"/>
                  </a:cubicBezTo>
                  <a:cubicBezTo>
                    <a:pt x="24" y="55"/>
                    <a:pt x="23" y="51"/>
                    <a:pt x="23" y="47"/>
                  </a:cubicBezTo>
                  <a:cubicBezTo>
                    <a:pt x="23" y="43"/>
                    <a:pt x="24" y="39"/>
                    <a:pt x="26" y="35"/>
                  </a:cubicBezTo>
                  <a:cubicBezTo>
                    <a:pt x="29" y="31"/>
                    <a:pt x="30" y="27"/>
                    <a:pt x="31" y="23"/>
                  </a:cubicBezTo>
                  <a:cubicBezTo>
                    <a:pt x="31" y="22"/>
                    <a:pt x="33" y="21"/>
                    <a:pt x="33" y="21"/>
                  </a:cubicBezTo>
                  <a:cubicBezTo>
                    <a:pt x="35" y="22"/>
                    <a:pt x="37" y="22"/>
                    <a:pt x="38" y="23"/>
                  </a:cubicBezTo>
                  <a:cubicBezTo>
                    <a:pt x="43" y="26"/>
                    <a:pt x="45" y="27"/>
                    <a:pt x="47" y="32"/>
                  </a:cubicBezTo>
                  <a:cubicBezTo>
                    <a:pt x="52" y="44"/>
                    <a:pt x="52" y="59"/>
                    <a:pt x="58" y="72"/>
                  </a:cubicBezTo>
                  <a:cubicBezTo>
                    <a:pt x="63" y="88"/>
                    <a:pt x="75" y="96"/>
                    <a:pt x="88" y="102"/>
                  </a:cubicBezTo>
                  <a:cubicBezTo>
                    <a:pt x="97" y="106"/>
                    <a:pt x="105" y="117"/>
                    <a:pt x="118" y="119"/>
                  </a:cubicBezTo>
                  <a:cubicBezTo>
                    <a:pt x="121" y="119"/>
                    <a:pt x="124" y="119"/>
                    <a:pt x="126" y="119"/>
                  </a:cubicBezTo>
                  <a:cubicBezTo>
                    <a:pt x="127" y="119"/>
                    <a:pt x="128" y="119"/>
                    <a:pt x="129" y="119"/>
                  </a:cubicBezTo>
                  <a:cubicBezTo>
                    <a:pt x="134" y="119"/>
                    <a:pt x="138" y="120"/>
                    <a:pt x="141" y="121"/>
                  </a:cubicBezTo>
                  <a:cubicBezTo>
                    <a:pt x="145" y="122"/>
                    <a:pt x="147" y="124"/>
                    <a:pt x="149" y="126"/>
                  </a:cubicBezTo>
                  <a:cubicBezTo>
                    <a:pt x="150" y="129"/>
                    <a:pt x="152" y="133"/>
                    <a:pt x="155" y="137"/>
                  </a:cubicBezTo>
                  <a:cubicBezTo>
                    <a:pt x="159" y="142"/>
                    <a:pt x="163" y="145"/>
                    <a:pt x="167" y="146"/>
                  </a:cubicBezTo>
                  <a:cubicBezTo>
                    <a:pt x="171" y="147"/>
                    <a:pt x="174" y="148"/>
                    <a:pt x="178" y="149"/>
                  </a:cubicBezTo>
                  <a:cubicBezTo>
                    <a:pt x="185" y="152"/>
                    <a:pt x="193" y="159"/>
                    <a:pt x="202" y="164"/>
                  </a:cubicBezTo>
                  <a:cubicBezTo>
                    <a:pt x="203" y="164"/>
                    <a:pt x="204" y="164"/>
                    <a:pt x="204" y="164"/>
                  </a:cubicBezTo>
                  <a:cubicBezTo>
                    <a:pt x="206" y="164"/>
                    <a:pt x="208" y="163"/>
                    <a:pt x="209" y="162"/>
                  </a:cubicBezTo>
                  <a:cubicBezTo>
                    <a:pt x="210" y="159"/>
                    <a:pt x="208" y="159"/>
                    <a:pt x="206" y="158"/>
                  </a:cubicBezTo>
                </a:path>
              </a:pathLst>
            </a:custGeom>
            <a:solidFill>
              <a:srgbClr val="CA4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927" name="Freeform 819"/>
            <p:cNvSpPr>
              <a:spLocks/>
            </p:cNvSpPr>
            <p:nvPr/>
          </p:nvSpPr>
          <p:spPr bwMode="auto">
            <a:xfrm>
              <a:off x="2281" y="2413"/>
              <a:ext cx="265" cy="500"/>
            </a:xfrm>
            <a:custGeom>
              <a:avLst/>
              <a:gdLst>
                <a:gd name="T0" fmla="*/ 3 w 118"/>
                <a:gd name="T1" fmla="*/ 171 h 223"/>
                <a:gd name="T2" fmla="*/ 13 w 118"/>
                <a:gd name="T3" fmla="*/ 174 h 223"/>
                <a:gd name="T4" fmla="*/ 27 w 118"/>
                <a:gd name="T5" fmla="*/ 143 h 223"/>
                <a:gd name="T6" fmla="*/ 30 w 118"/>
                <a:gd name="T7" fmla="*/ 136 h 223"/>
                <a:gd name="T8" fmla="*/ 33 w 118"/>
                <a:gd name="T9" fmla="*/ 135 h 223"/>
                <a:gd name="T10" fmla="*/ 37 w 118"/>
                <a:gd name="T11" fmla="*/ 141 h 223"/>
                <a:gd name="T12" fmla="*/ 40 w 118"/>
                <a:gd name="T13" fmla="*/ 159 h 223"/>
                <a:gd name="T14" fmla="*/ 40 w 118"/>
                <a:gd name="T15" fmla="*/ 173 h 223"/>
                <a:gd name="T16" fmla="*/ 40 w 118"/>
                <a:gd name="T17" fmla="*/ 174 h 223"/>
                <a:gd name="T18" fmla="*/ 45 w 118"/>
                <a:gd name="T19" fmla="*/ 190 h 223"/>
                <a:gd name="T20" fmla="*/ 51 w 118"/>
                <a:gd name="T21" fmla="*/ 202 h 223"/>
                <a:gd name="T22" fmla="*/ 60 w 118"/>
                <a:gd name="T23" fmla="*/ 209 h 223"/>
                <a:gd name="T24" fmla="*/ 66 w 118"/>
                <a:gd name="T25" fmla="*/ 210 h 223"/>
                <a:gd name="T26" fmla="*/ 75 w 118"/>
                <a:gd name="T27" fmla="*/ 220 h 223"/>
                <a:gd name="T28" fmla="*/ 78 w 118"/>
                <a:gd name="T29" fmla="*/ 223 h 223"/>
                <a:gd name="T30" fmla="*/ 81 w 118"/>
                <a:gd name="T31" fmla="*/ 221 h 223"/>
                <a:gd name="T32" fmla="*/ 81 w 118"/>
                <a:gd name="T33" fmla="*/ 214 h 223"/>
                <a:gd name="T34" fmla="*/ 69 w 118"/>
                <a:gd name="T35" fmla="*/ 203 h 223"/>
                <a:gd name="T36" fmla="*/ 61 w 118"/>
                <a:gd name="T37" fmla="*/ 200 h 223"/>
                <a:gd name="T38" fmla="*/ 58 w 118"/>
                <a:gd name="T39" fmla="*/ 198 h 223"/>
                <a:gd name="T40" fmla="*/ 54 w 118"/>
                <a:gd name="T41" fmla="*/ 185 h 223"/>
                <a:gd name="T42" fmla="*/ 50 w 118"/>
                <a:gd name="T43" fmla="*/ 174 h 223"/>
                <a:gd name="T44" fmla="*/ 50 w 118"/>
                <a:gd name="T45" fmla="*/ 173 h 223"/>
                <a:gd name="T46" fmla="*/ 50 w 118"/>
                <a:gd name="T47" fmla="*/ 159 h 223"/>
                <a:gd name="T48" fmla="*/ 45 w 118"/>
                <a:gd name="T49" fmla="*/ 136 h 223"/>
                <a:gd name="T50" fmla="*/ 40 w 118"/>
                <a:gd name="T51" fmla="*/ 126 h 223"/>
                <a:gd name="T52" fmla="*/ 38 w 118"/>
                <a:gd name="T53" fmla="*/ 119 h 223"/>
                <a:gd name="T54" fmla="*/ 38 w 118"/>
                <a:gd name="T55" fmla="*/ 116 h 223"/>
                <a:gd name="T56" fmla="*/ 45 w 118"/>
                <a:gd name="T57" fmla="*/ 100 h 223"/>
                <a:gd name="T58" fmla="*/ 50 w 118"/>
                <a:gd name="T59" fmla="*/ 84 h 223"/>
                <a:gd name="T60" fmla="*/ 52 w 118"/>
                <a:gd name="T61" fmla="*/ 84 h 223"/>
                <a:gd name="T62" fmla="*/ 59 w 118"/>
                <a:gd name="T63" fmla="*/ 100 h 223"/>
                <a:gd name="T64" fmla="*/ 70 w 118"/>
                <a:gd name="T65" fmla="*/ 111 h 223"/>
                <a:gd name="T66" fmla="*/ 84 w 118"/>
                <a:gd name="T67" fmla="*/ 115 h 223"/>
                <a:gd name="T68" fmla="*/ 96 w 118"/>
                <a:gd name="T69" fmla="*/ 120 h 223"/>
                <a:gd name="T70" fmla="*/ 110 w 118"/>
                <a:gd name="T71" fmla="*/ 130 h 223"/>
                <a:gd name="T72" fmla="*/ 112 w 118"/>
                <a:gd name="T73" fmla="*/ 131 h 223"/>
                <a:gd name="T74" fmla="*/ 117 w 118"/>
                <a:gd name="T75" fmla="*/ 128 h 223"/>
                <a:gd name="T76" fmla="*/ 113 w 118"/>
                <a:gd name="T77" fmla="*/ 124 h 223"/>
                <a:gd name="T78" fmla="*/ 102 w 118"/>
                <a:gd name="T79" fmla="*/ 115 h 223"/>
                <a:gd name="T80" fmla="*/ 85 w 118"/>
                <a:gd name="T81" fmla="*/ 105 h 223"/>
                <a:gd name="T82" fmla="*/ 74 w 118"/>
                <a:gd name="T83" fmla="*/ 102 h 223"/>
                <a:gd name="T84" fmla="*/ 68 w 118"/>
                <a:gd name="T85" fmla="*/ 94 h 223"/>
                <a:gd name="T86" fmla="*/ 60 w 118"/>
                <a:gd name="T87" fmla="*/ 73 h 223"/>
                <a:gd name="T88" fmla="*/ 60 w 118"/>
                <a:gd name="T89" fmla="*/ 68 h 223"/>
                <a:gd name="T90" fmla="*/ 70 w 118"/>
                <a:gd name="T91" fmla="*/ 43 h 223"/>
                <a:gd name="T92" fmla="*/ 73 w 118"/>
                <a:gd name="T93" fmla="*/ 0 h 223"/>
                <a:gd name="T94" fmla="*/ 55 w 118"/>
                <a:gd name="T95" fmla="*/ 39 h 223"/>
                <a:gd name="T96" fmla="*/ 51 w 118"/>
                <a:gd name="T97" fmla="*/ 45 h 223"/>
                <a:gd name="T98" fmla="*/ 31 w 118"/>
                <a:gd name="T99" fmla="*/ 92 h 223"/>
                <a:gd name="T100" fmla="*/ 15 w 118"/>
                <a:gd name="T101" fmla="*/ 136 h 223"/>
                <a:gd name="T102" fmla="*/ 0 w 118"/>
                <a:gd name="T103" fmla="*/ 171 h 223"/>
                <a:gd name="T104" fmla="*/ 3 w 118"/>
                <a:gd name="T105" fmla="*/ 171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8" h="223">
                  <a:moveTo>
                    <a:pt x="3" y="171"/>
                  </a:moveTo>
                  <a:cubicBezTo>
                    <a:pt x="7" y="171"/>
                    <a:pt x="10" y="172"/>
                    <a:pt x="13" y="174"/>
                  </a:cubicBezTo>
                  <a:cubicBezTo>
                    <a:pt x="18" y="164"/>
                    <a:pt x="24" y="153"/>
                    <a:pt x="27" y="143"/>
                  </a:cubicBezTo>
                  <a:cubicBezTo>
                    <a:pt x="28" y="141"/>
                    <a:pt x="29" y="138"/>
                    <a:pt x="30" y="136"/>
                  </a:cubicBezTo>
                  <a:cubicBezTo>
                    <a:pt x="30" y="134"/>
                    <a:pt x="33" y="134"/>
                    <a:pt x="33" y="135"/>
                  </a:cubicBezTo>
                  <a:cubicBezTo>
                    <a:pt x="34" y="136"/>
                    <a:pt x="35" y="138"/>
                    <a:pt x="37" y="141"/>
                  </a:cubicBezTo>
                  <a:cubicBezTo>
                    <a:pt x="39" y="146"/>
                    <a:pt x="40" y="152"/>
                    <a:pt x="40" y="159"/>
                  </a:cubicBezTo>
                  <a:cubicBezTo>
                    <a:pt x="40" y="164"/>
                    <a:pt x="40" y="169"/>
                    <a:pt x="40" y="173"/>
                  </a:cubicBezTo>
                  <a:cubicBezTo>
                    <a:pt x="40" y="174"/>
                    <a:pt x="40" y="174"/>
                    <a:pt x="40" y="174"/>
                  </a:cubicBezTo>
                  <a:cubicBezTo>
                    <a:pt x="40" y="182"/>
                    <a:pt x="43" y="186"/>
                    <a:pt x="45" y="190"/>
                  </a:cubicBezTo>
                  <a:cubicBezTo>
                    <a:pt x="47" y="192"/>
                    <a:pt x="48" y="196"/>
                    <a:pt x="51" y="202"/>
                  </a:cubicBezTo>
                  <a:cubicBezTo>
                    <a:pt x="53" y="206"/>
                    <a:pt x="57" y="208"/>
                    <a:pt x="60" y="209"/>
                  </a:cubicBezTo>
                  <a:cubicBezTo>
                    <a:pt x="63" y="209"/>
                    <a:pt x="65" y="210"/>
                    <a:pt x="66" y="210"/>
                  </a:cubicBezTo>
                  <a:cubicBezTo>
                    <a:pt x="69" y="211"/>
                    <a:pt x="72" y="216"/>
                    <a:pt x="75" y="220"/>
                  </a:cubicBezTo>
                  <a:cubicBezTo>
                    <a:pt x="76" y="221"/>
                    <a:pt x="76" y="223"/>
                    <a:pt x="78" y="223"/>
                  </a:cubicBezTo>
                  <a:cubicBezTo>
                    <a:pt x="79" y="223"/>
                    <a:pt x="80" y="222"/>
                    <a:pt x="81" y="221"/>
                  </a:cubicBezTo>
                  <a:cubicBezTo>
                    <a:pt x="83" y="220"/>
                    <a:pt x="83" y="216"/>
                    <a:pt x="81" y="214"/>
                  </a:cubicBezTo>
                  <a:cubicBezTo>
                    <a:pt x="78" y="211"/>
                    <a:pt x="75" y="206"/>
                    <a:pt x="69" y="203"/>
                  </a:cubicBezTo>
                  <a:cubicBezTo>
                    <a:pt x="66" y="201"/>
                    <a:pt x="63" y="201"/>
                    <a:pt x="61" y="200"/>
                  </a:cubicBezTo>
                  <a:cubicBezTo>
                    <a:pt x="59" y="200"/>
                    <a:pt x="59" y="199"/>
                    <a:pt x="58" y="198"/>
                  </a:cubicBezTo>
                  <a:cubicBezTo>
                    <a:pt x="57" y="197"/>
                    <a:pt x="57" y="191"/>
                    <a:pt x="54" y="185"/>
                  </a:cubicBezTo>
                  <a:cubicBezTo>
                    <a:pt x="51" y="180"/>
                    <a:pt x="50" y="179"/>
                    <a:pt x="50" y="174"/>
                  </a:cubicBezTo>
                  <a:cubicBezTo>
                    <a:pt x="50" y="174"/>
                    <a:pt x="50" y="174"/>
                    <a:pt x="50" y="173"/>
                  </a:cubicBezTo>
                  <a:cubicBezTo>
                    <a:pt x="50" y="169"/>
                    <a:pt x="50" y="164"/>
                    <a:pt x="50" y="159"/>
                  </a:cubicBezTo>
                  <a:cubicBezTo>
                    <a:pt x="50" y="152"/>
                    <a:pt x="49" y="144"/>
                    <a:pt x="45" y="136"/>
                  </a:cubicBezTo>
                  <a:cubicBezTo>
                    <a:pt x="43" y="132"/>
                    <a:pt x="41" y="128"/>
                    <a:pt x="40" y="126"/>
                  </a:cubicBezTo>
                  <a:cubicBezTo>
                    <a:pt x="39" y="123"/>
                    <a:pt x="38" y="122"/>
                    <a:pt x="38" y="119"/>
                  </a:cubicBezTo>
                  <a:cubicBezTo>
                    <a:pt x="38" y="118"/>
                    <a:pt x="38" y="117"/>
                    <a:pt x="38" y="116"/>
                  </a:cubicBezTo>
                  <a:cubicBezTo>
                    <a:pt x="41" y="111"/>
                    <a:pt x="43" y="106"/>
                    <a:pt x="45" y="100"/>
                  </a:cubicBezTo>
                  <a:cubicBezTo>
                    <a:pt x="46" y="95"/>
                    <a:pt x="48" y="89"/>
                    <a:pt x="50" y="84"/>
                  </a:cubicBezTo>
                  <a:cubicBezTo>
                    <a:pt x="50" y="83"/>
                    <a:pt x="51" y="83"/>
                    <a:pt x="52" y="84"/>
                  </a:cubicBezTo>
                  <a:cubicBezTo>
                    <a:pt x="53" y="90"/>
                    <a:pt x="56" y="94"/>
                    <a:pt x="59" y="100"/>
                  </a:cubicBezTo>
                  <a:cubicBezTo>
                    <a:pt x="62" y="105"/>
                    <a:pt x="65" y="109"/>
                    <a:pt x="70" y="111"/>
                  </a:cubicBezTo>
                  <a:cubicBezTo>
                    <a:pt x="74" y="113"/>
                    <a:pt x="78" y="114"/>
                    <a:pt x="84" y="115"/>
                  </a:cubicBezTo>
                  <a:cubicBezTo>
                    <a:pt x="90" y="115"/>
                    <a:pt x="92" y="117"/>
                    <a:pt x="96" y="120"/>
                  </a:cubicBezTo>
                  <a:cubicBezTo>
                    <a:pt x="99" y="123"/>
                    <a:pt x="103" y="127"/>
                    <a:pt x="110" y="130"/>
                  </a:cubicBezTo>
                  <a:cubicBezTo>
                    <a:pt x="111" y="131"/>
                    <a:pt x="111" y="131"/>
                    <a:pt x="112" y="131"/>
                  </a:cubicBezTo>
                  <a:cubicBezTo>
                    <a:pt x="114" y="131"/>
                    <a:pt x="116" y="130"/>
                    <a:pt x="117" y="128"/>
                  </a:cubicBezTo>
                  <a:cubicBezTo>
                    <a:pt x="118" y="125"/>
                    <a:pt x="116" y="125"/>
                    <a:pt x="113" y="124"/>
                  </a:cubicBezTo>
                  <a:cubicBezTo>
                    <a:pt x="109" y="122"/>
                    <a:pt x="106" y="119"/>
                    <a:pt x="102" y="115"/>
                  </a:cubicBezTo>
                  <a:cubicBezTo>
                    <a:pt x="98" y="112"/>
                    <a:pt x="93" y="105"/>
                    <a:pt x="85" y="105"/>
                  </a:cubicBezTo>
                  <a:cubicBezTo>
                    <a:pt x="80" y="104"/>
                    <a:pt x="77" y="103"/>
                    <a:pt x="74" y="102"/>
                  </a:cubicBezTo>
                  <a:cubicBezTo>
                    <a:pt x="72" y="101"/>
                    <a:pt x="70" y="99"/>
                    <a:pt x="68" y="94"/>
                  </a:cubicBezTo>
                  <a:cubicBezTo>
                    <a:pt x="62" y="85"/>
                    <a:pt x="60" y="81"/>
                    <a:pt x="60" y="73"/>
                  </a:cubicBezTo>
                  <a:cubicBezTo>
                    <a:pt x="60" y="72"/>
                    <a:pt x="60" y="70"/>
                    <a:pt x="60" y="68"/>
                  </a:cubicBezTo>
                  <a:cubicBezTo>
                    <a:pt x="61" y="64"/>
                    <a:pt x="68" y="46"/>
                    <a:pt x="70" y="43"/>
                  </a:cubicBezTo>
                  <a:cubicBezTo>
                    <a:pt x="73" y="33"/>
                    <a:pt x="73" y="18"/>
                    <a:pt x="73" y="0"/>
                  </a:cubicBezTo>
                  <a:cubicBezTo>
                    <a:pt x="68" y="13"/>
                    <a:pt x="63" y="27"/>
                    <a:pt x="55" y="39"/>
                  </a:cubicBezTo>
                  <a:cubicBezTo>
                    <a:pt x="54" y="41"/>
                    <a:pt x="53" y="43"/>
                    <a:pt x="51" y="45"/>
                  </a:cubicBezTo>
                  <a:cubicBezTo>
                    <a:pt x="45" y="61"/>
                    <a:pt x="35" y="80"/>
                    <a:pt x="31" y="92"/>
                  </a:cubicBezTo>
                  <a:cubicBezTo>
                    <a:pt x="27" y="107"/>
                    <a:pt x="20" y="119"/>
                    <a:pt x="15" y="136"/>
                  </a:cubicBezTo>
                  <a:cubicBezTo>
                    <a:pt x="13" y="146"/>
                    <a:pt x="6" y="159"/>
                    <a:pt x="0" y="171"/>
                  </a:cubicBezTo>
                  <a:cubicBezTo>
                    <a:pt x="1" y="171"/>
                    <a:pt x="2" y="171"/>
                    <a:pt x="3" y="171"/>
                  </a:cubicBezTo>
                </a:path>
              </a:pathLst>
            </a:custGeom>
            <a:solidFill>
              <a:srgbClr val="CA4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928" name="Freeform 820"/>
            <p:cNvSpPr>
              <a:spLocks/>
            </p:cNvSpPr>
            <p:nvPr/>
          </p:nvSpPr>
          <p:spPr bwMode="auto">
            <a:xfrm>
              <a:off x="2797" y="3240"/>
              <a:ext cx="196" cy="66"/>
            </a:xfrm>
            <a:custGeom>
              <a:avLst/>
              <a:gdLst>
                <a:gd name="T0" fmla="*/ 3 w 87"/>
                <a:gd name="T1" fmla="*/ 11 h 29"/>
                <a:gd name="T2" fmla="*/ 25 w 87"/>
                <a:gd name="T3" fmla="*/ 13 h 29"/>
                <a:gd name="T4" fmla="*/ 32 w 87"/>
                <a:gd name="T5" fmla="*/ 13 h 29"/>
                <a:gd name="T6" fmla="*/ 45 w 87"/>
                <a:gd name="T7" fmla="*/ 14 h 29"/>
                <a:gd name="T8" fmla="*/ 67 w 87"/>
                <a:gd name="T9" fmla="*/ 29 h 29"/>
                <a:gd name="T10" fmla="*/ 67 w 87"/>
                <a:gd name="T11" fmla="*/ 27 h 29"/>
                <a:gd name="T12" fmla="*/ 47 w 87"/>
                <a:gd name="T13" fmla="*/ 11 h 29"/>
                <a:gd name="T14" fmla="*/ 47 w 87"/>
                <a:gd name="T15" fmla="*/ 10 h 29"/>
                <a:gd name="T16" fmla="*/ 76 w 87"/>
                <a:gd name="T17" fmla="*/ 2 h 29"/>
                <a:gd name="T18" fmla="*/ 86 w 87"/>
                <a:gd name="T19" fmla="*/ 4 h 29"/>
                <a:gd name="T20" fmla="*/ 87 w 87"/>
                <a:gd name="T21" fmla="*/ 2 h 29"/>
                <a:gd name="T22" fmla="*/ 75 w 87"/>
                <a:gd name="T23" fmla="*/ 0 h 29"/>
                <a:gd name="T24" fmla="*/ 40 w 87"/>
                <a:gd name="T25" fmla="*/ 7 h 29"/>
                <a:gd name="T26" fmla="*/ 25 w 87"/>
                <a:gd name="T27" fmla="*/ 9 h 29"/>
                <a:gd name="T28" fmla="*/ 4 w 87"/>
                <a:gd name="T29" fmla="*/ 6 h 29"/>
                <a:gd name="T30" fmla="*/ 3 w 87"/>
                <a:gd name="T31" fmla="*/ 1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29">
                  <a:moveTo>
                    <a:pt x="3" y="11"/>
                  </a:moveTo>
                  <a:cubicBezTo>
                    <a:pt x="10" y="12"/>
                    <a:pt x="18" y="13"/>
                    <a:pt x="25" y="13"/>
                  </a:cubicBezTo>
                  <a:cubicBezTo>
                    <a:pt x="26" y="13"/>
                    <a:pt x="31" y="13"/>
                    <a:pt x="32" y="13"/>
                  </a:cubicBezTo>
                  <a:cubicBezTo>
                    <a:pt x="36" y="13"/>
                    <a:pt x="41" y="13"/>
                    <a:pt x="45" y="14"/>
                  </a:cubicBezTo>
                  <a:cubicBezTo>
                    <a:pt x="53" y="16"/>
                    <a:pt x="57" y="25"/>
                    <a:pt x="67" y="29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60" y="25"/>
                    <a:pt x="56" y="14"/>
                    <a:pt x="47" y="11"/>
                  </a:cubicBezTo>
                  <a:cubicBezTo>
                    <a:pt x="47" y="11"/>
                    <a:pt x="47" y="10"/>
                    <a:pt x="47" y="10"/>
                  </a:cubicBezTo>
                  <a:cubicBezTo>
                    <a:pt x="56" y="7"/>
                    <a:pt x="67" y="2"/>
                    <a:pt x="76" y="2"/>
                  </a:cubicBezTo>
                  <a:cubicBezTo>
                    <a:pt x="80" y="2"/>
                    <a:pt x="83" y="2"/>
                    <a:pt x="86" y="4"/>
                  </a:cubicBezTo>
                  <a:cubicBezTo>
                    <a:pt x="87" y="2"/>
                    <a:pt x="87" y="2"/>
                    <a:pt x="87" y="2"/>
                  </a:cubicBezTo>
                  <a:cubicBezTo>
                    <a:pt x="83" y="0"/>
                    <a:pt x="79" y="0"/>
                    <a:pt x="75" y="0"/>
                  </a:cubicBezTo>
                  <a:cubicBezTo>
                    <a:pt x="63" y="0"/>
                    <a:pt x="50" y="5"/>
                    <a:pt x="40" y="7"/>
                  </a:cubicBezTo>
                  <a:cubicBezTo>
                    <a:pt x="35" y="8"/>
                    <a:pt x="30" y="9"/>
                    <a:pt x="25" y="9"/>
                  </a:cubicBezTo>
                  <a:cubicBezTo>
                    <a:pt x="18" y="9"/>
                    <a:pt x="11" y="8"/>
                    <a:pt x="4" y="6"/>
                  </a:cubicBezTo>
                  <a:cubicBezTo>
                    <a:pt x="1" y="5"/>
                    <a:pt x="0" y="10"/>
                    <a:pt x="3" y="11"/>
                  </a:cubicBezTo>
                </a:path>
              </a:pathLst>
            </a:custGeom>
            <a:solidFill>
              <a:srgbClr val="CA4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929" name="Freeform 821"/>
            <p:cNvSpPr>
              <a:spLocks noEditPoints="1"/>
            </p:cNvSpPr>
            <p:nvPr/>
          </p:nvSpPr>
          <p:spPr bwMode="auto">
            <a:xfrm>
              <a:off x="2573" y="3449"/>
              <a:ext cx="1079" cy="272"/>
            </a:xfrm>
            <a:custGeom>
              <a:avLst/>
              <a:gdLst>
                <a:gd name="T0" fmla="*/ 3 w 481"/>
                <a:gd name="T1" fmla="*/ 6 h 121"/>
                <a:gd name="T2" fmla="*/ 26 w 481"/>
                <a:gd name="T3" fmla="*/ 24 h 121"/>
                <a:gd name="T4" fmla="*/ 46 w 481"/>
                <a:gd name="T5" fmla="*/ 52 h 121"/>
                <a:gd name="T6" fmla="*/ 85 w 481"/>
                <a:gd name="T7" fmla="*/ 66 h 121"/>
                <a:gd name="T8" fmla="*/ 119 w 481"/>
                <a:gd name="T9" fmla="*/ 82 h 121"/>
                <a:gd name="T10" fmla="*/ 122 w 481"/>
                <a:gd name="T11" fmla="*/ 81 h 121"/>
                <a:gd name="T12" fmla="*/ 103 w 481"/>
                <a:gd name="T13" fmla="*/ 66 h 121"/>
                <a:gd name="T14" fmla="*/ 103 w 481"/>
                <a:gd name="T15" fmla="*/ 64 h 121"/>
                <a:gd name="T16" fmla="*/ 106 w 481"/>
                <a:gd name="T17" fmla="*/ 64 h 121"/>
                <a:gd name="T18" fmla="*/ 133 w 481"/>
                <a:gd name="T19" fmla="*/ 62 h 121"/>
                <a:gd name="T20" fmla="*/ 135 w 481"/>
                <a:gd name="T21" fmla="*/ 62 h 121"/>
                <a:gd name="T22" fmla="*/ 160 w 481"/>
                <a:gd name="T23" fmla="*/ 64 h 121"/>
                <a:gd name="T24" fmla="*/ 164 w 481"/>
                <a:gd name="T25" fmla="*/ 64 h 121"/>
                <a:gd name="T26" fmla="*/ 191 w 481"/>
                <a:gd name="T27" fmla="*/ 55 h 121"/>
                <a:gd name="T28" fmla="*/ 190 w 481"/>
                <a:gd name="T29" fmla="*/ 53 h 121"/>
                <a:gd name="T30" fmla="*/ 163 w 481"/>
                <a:gd name="T31" fmla="*/ 61 h 121"/>
                <a:gd name="T32" fmla="*/ 160 w 481"/>
                <a:gd name="T33" fmla="*/ 61 h 121"/>
                <a:gd name="T34" fmla="*/ 134 w 481"/>
                <a:gd name="T35" fmla="*/ 58 h 121"/>
                <a:gd name="T36" fmla="*/ 132 w 481"/>
                <a:gd name="T37" fmla="*/ 58 h 121"/>
                <a:gd name="T38" fmla="*/ 107 w 481"/>
                <a:gd name="T39" fmla="*/ 60 h 121"/>
                <a:gd name="T40" fmla="*/ 89 w 481"/>
                <a:gd name="T41" fmla="*/ 60 h 121"/>
                <a:gd name="T42" fmla="*/ 88 w 481"/>
                <a:gd name="T43" fmla="*/ 60 h 121"/>
                <a:gd name="T44" fmla="*/ 50 w 481"/>
                <a:gd name="T45" fmla="*/ 47 h 121"/>
                <a:gd name="T46" fmla="*/ 31 w 481"/>
                <a:gd name="T47" fmla="*/ 20 h 121"/>
                <a:gd name="T48" fmla="*/ 7 w 481"/>
                <a:gd name="T49" fmla="*/ 2 h 121"/>
                <a:gd name="T50" fmla="*/ 3 w 481"/>
                <a:gd name="T51" fmla="*/ 6 h 121"/>
                <a:gd name="T52" fmla="*/ 437 w 481"/>
                <a:gd name="T53" fmla="*/ 17 h 121"/>
                <a:gd name="T54" fmla="*/ 439 w 481"/>
                <a:gd name="T55" fmla="*/ 28 h 121"/>
                <a:gd name="T56" fmla="*/ 432 w 481"/>
                <a:gd name="T57" fmla="*/ 68 h 121"/>
                <a:gd name="T58" fmla="*/ 432 w 481"/>
                <a:gd name="T59" fmla="*/ 73 h 121"/>
                <a:gd name="T60" fmla="*/ 430 w 481"/>
                <a:gd name="T61" fmla="*/ 87 h 121"/>
                <a:gd name="T62" fmla="*/ 417 w 481"/>
                <a:gd name="T63" fmla="*/ 106 h 121"/>
                <a:gd name="T64" fmla="*/ 418 w 481"/>
                <a:gd name="T65" fmla="*/ 107 h 121"/>
                <a:gd name="T66" fmla="*/ 434 w 481"/>
                <a:gd name="T67" fmla="*/ 88 h 121"/>
                <a:gd name="T68" fmla="*/ 435 w 481"/>
                <a:gd name="T69" fmla="*/ 86 h 121"/>
                <a:gd name="T70" fmla="*/ 437 w 481"/>
                <a:gd name="T71" fmla="*/ 86 h 121"/>
                <a:gd name="T72" fmla="*/ 448 w 481"/>
                <a:gd name="T73" fmla="*/ 103 h 121"/>
                <a:gd name="T74" fmla="*/ 481 w 481"/>
                <a:gd name="T75" fmla="*/ 121 h 121"/>
                <a:gd name="T76" fmla="*/ 481 w 481"/>
                <a:gd name="T77" fmla="*/ 119 h 121"/>
                <a:gd name="T78" fmla="*/ 451 w 481"/>
                <a:gd name="T79" fmla="*/ 102 h 121"/>
                <a:gd name="T80" fmla="*/ 440 w 481"/>
                <a:gd name="T81" fmla="*/ 76 h 121"/>
                <a:gd name="T82" fmla="*/ 438 w 481"/>
                <a:gd name="T83" fmla="*/ 68 h 121"/>
                <a:gd name="T84" fmla="*/ 447 w 481"/>
                <a:gd name="T85" fmla="*/ 28 h 121"/>
                <a:gd name="T86" fmla="*/ 445 w 481"/>
                <a:gd name="T87" fmla="*/ 15 h 121"/>
                <a:gd name="T88" fmla="*/ 437 w 481"/>
                <a:gd name="T8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81" h="121">
                  <a:moveTo>
                    <a:pt x="3" y="6"/>
                  </a:moveTo>
                  <a:cubicBezTo>
                    <a:pt x="10" y="13"/>
                    <a:pt x="20" y="17"/>
                    <a:pt x="26" y="24"/>
                  </a:cubicBezTo>
                  <a:cubicBezTo>
                    <a:pt x="33" y="32"/>
                    <a:pt x="37" y="44"/>
                    <a:pt x="46" y="52"/>
                  </a:cubicBezTo>
                  <a:cubicBezTo>
                    <a:pt x="58" y="62"/>
                    <a:pt x="72" y="63"/>
                    <a:pt x="85" y="66"/>
                  </a:cubicBezTo>
                  <a:cubicBezTo>
                    <a:pt x="96" y="67"/>
                    <a:pt x="111" y="73"/>
                    <a:pt x="119" y="82"/>
                  </a:cubicBezTo>
                  <a:cubicBezTo>
                    <a:pt x="122" y="81"/>
                    <a:pt x="122" y="81"/>
                    <a:pt x="122" y="81"/>
                  </a:cubicBezTo>
                  <a:cubicBezTo>
                    <a:pt x="116" y="75"/>
                    <a:pt x="110" y="70"/>
                    <a:pt x="103" y="66"/>
                  </a:cubicBezTo>
                  <a:cubicBezTo>
                    <a:pt x="103" y="65"/>
                    <a:pt x="103" y="64"/>
                    <a:pt x="103" y="64"/>
                  </a:cubicBezTo>
                  <a:cubicBezTo>
                    <a:pt x="104" y="64"/>
                    <a:pt x="105" y="64"/>
                    <a:pt x="106" y="64"/>
                  </a:cubicBezTo>
                  <a:cubicBezTo>
                    <a:pt x="115" y="63"/>
                    <a:pt x="124" y="62"/>
                    <a:pt x="133" y="62"/>
                  </a:cubicBezTo>
                  <a:cubicBezTo>
                    <a:pt x="133" y="62"/>
                    <a:pt x="134" y="62"/>
                    <a:pt x="135" y="62"/>
                  </a:cubicBezTo>
                  <a:cubicBezTo>
                    <a:pt x="143" y="62"/>
                    <a:pt x="151" y="64"/>
                    <a:pt x="160" y="64"/>
                  </a:cubicBezTo>
                  <a:cubicBezTo>
                    <a:pt x="162" y="64"/>
                    <a:pt x="163" y="64"/>
                    <a:pt x="164" y="64"/>
                  </a:cubicBezTo>
                  <a:cubicBezTo>
                    <a:pt x="175" y="63"/>
                    <a:pt x="183" y="59"/>
                    <a:pt x="191" y="55"/>
                  </a:cubicBezTo>
                  <a:cubicBezTo>
                    <a:pt x="190" y="53"/>
                    <a:pt x="190" y="53"/>
                    <a:pt x="190" y="53"/>
                  </a:cubicBezTo>
                  <a:cubicBezTo>
                    <a:pt x="181" y="56"/>
                    <a:pt x="172" y="60"/>
                    <a:pt x="163" y="61"/>
                  </a:cubicBezTo>
                  <a:cubicBezTo>
                    <a:pt x="162" y="61"/>
                    <a:pt x="161" y="61"/>
                    <a:pt x="160" y="61"/>
                  </a:cubicBezTo>
                  <a:cubicBezTo>
                    <a:pt x="152" y="61"/>
                    <a:pt x="143" y="59"/>
                    <a:pt x="134" y="58"/>
                  </a:cubicBezTo>
                  <a:cubicBezTo>
                    <a:pt x="134" y="58"/>
                    <a:pt x="133" y="58"/>
                    <a:pt x="132" y="58"/>
                  </a:cubicBezTo>
                  <a:cubicBezTo>
                    <a:pt x="123" y="58"/>
                    <a:pt x="116" y="58"/>
                    <a:pt x="107" y="60"/>
                  </a:cubicBezTo>
                  <a:cubicBezTo>
                    <a:pt x="101" y="60"/>
                    <a:pt x="98" y="61"/>
                    <a:pt x="89" y="60"/>
                  </a:cubicBezTo>
                  <a:cubicBezTo>
                    <a:pt x="89" y="60"/>
                    <a:pt x="88" y="60"/>
                    <a:pt x="88" y="60"/>
                  </a:cubicBezTo>
                  <a:cubicBezTo>
                    <a:pt x="74" y="57"/>
                    <a:pt x="60" y="57"/>
                    <a:pt x="50" y="47"/>
                  </a:cubicBezTo>
                  <a:cubicBezTo>
                    <a:pt x="43" y="41"/>
                    <a:pt x="39" y="29"/>
                    <a:pt x="31" y="20"/>
                  </a:cubicBezTo>
                  <a:cubicBezTo>
                    <a:pt x="23" y="12"/>
                    <a:pt x="13" y="8"/>
                    <a:pt x="7" y="2"/>
                  </a:cubicBezTo>
                  <a:cubicBezTo>
                    <a:pt x="5" y="0"/>
                    <a:pt x="0" y="3"/>
                    <a:pt x="3" y="6"/>
                  </a:cubicBezTo>
                  <a:moveTo>
                    <a:pt x="437" y="17"/>
                  </a:moveTo>
                  <a:cubicBezTo>
                    <a:pt x="439" y="21"/>
                    <a:pt x="439" y="24"/>
                    <a:pt x="439" y="28"/>
                  </a:cubicBezTo>
                  <a:cubicBezTo>
                    <a:pt x="439" y="40"/>
                    <a:pt x="433" y="54"/>
                    <a:pt x="432" y="68"/>
                  </a:cubicBezTo>
                  <a:cubicBezTo>
                    <a:pt x="432" y="69"/>
                    <a:pt x="432" y="73"/>
                    <a:pt x="432" y="73"/>
                  </a:cubicBezTo>
                  <a:cubicBezTo>
                    <a:pt x="431" y="78"/>
                    <a:pt x="431" y="83"/>
                    <a:pt x="430" y="87"/>
                  </a:cubicBezTo>
                  <a:cubicBezTo>
                    <a:pt x="428" y="94"/>
                    <a:pt x="424" y="99"/>
                    <a:pt x="417" y="106"/>
                  </a:cubicBezTo>
                  <a:cubicBezTo>
                    <a:pt x="418" y="107"/>
                    <a:pt x="418" y="107"/>
                    <a:pt x="418" y="107"/>
                  </a:cubicBezTo>
                  <a:cubicBezTo>
                    <a:pt x="423" y="101"/>
                    <a:pt x="431" y="98"/>
                    <a:pt x="434" y="88"/>
                  </a:cubicBezTo>
                  <a:cubicBezTo>
                    <a:pt x="435" y="87"/>
                    <a:pt x="435" y="87"/>
                    <a:pt x="435" y="86"/>
                  </a:cubicBezTo>
                  <a:cubicBezTo>
                    <a:pt x="435" y="83"/>
                    <a:pt x="437" y="85"/>
                    <a:pt x="437" y="86"/>
                  </a:cubicBezTo>
                  <a:cubicBezTo>
                    <a:pt x="440" y="92"/>
                    <a:pt x="444" y="98"/>
                    <a:pt x="448" y="103"/>
                  </a:cubicBezTo>
                  <a:cubicBezTo>
                    <a:pt x="456" y="114"/>
                    <a:pt x="467" y="120"/>
                    <a:pt x="481" y="121"/>
                  </a:cubicBezTo>
                  <a:cubicBezTo>
                    <a:pt x="481" y="119"/>
                    <a:pt x="481" y="119"/>
                    <a:pt x="481" y="119"/>
                  </a:cubicBezTo>
                  <a:cubicBezTo>
                    <a:pt x="468" y="118"/>
                    <a:pt x="458" y="112"/>
                    <a:pt x="451" y="102"/>
                  </a:cubicBezTo>
                  <a:cubicBezTo>
                    <a:pt x="446" y="95"/>
                    <a:pt x="442" y="84"/>
                    <a:pt x="440" y="76"/>
                  </a:cubicBezTo>
                  <a:cubicBezTo>
                    <a:pt x="439" y="74"/>
                    <a:pt x="438" y="71"/>
                    <a:pt x="438" y="68"/>
                  </a:cubicBezTo>
                  <a:cubicBezTo>
                    <a:pt x="438" y="56"/>
                    <a:pt x="447" y="42"/>
                    <a:pt x="447" y="28"/>
                  </a:cubicBezTo>
                  <a:cubicBezTo>
                    <a:pt x="447" y="24"/>
                    <a:pt x="446" y="19"/>
                    <a:pt x="445" y="15"/>
                  </a:cubicBezTo>
                  <a:cubicBezTo>
                    <a:pt x="443" y="11"/>
                    <a:pt x="436" y="14"/>
                    <a:pt x="437" y="17"/>
                  </a:cubicBezTo>
                </a:path>
              </a:pathLst>
            </a:custGeom>
            <a:solidFill>
              <a:srgbClr val="CA4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930" name="Freeform 822"/>
            <p:cNvSpPr>
              <a:spLocks/>
            </p:cNvSpPr>
            <p:nvPr/>
          </p:nvSpPr>
          <p:spPr bwMode="auto">
            <a:xfrm>
              <a:off x="3248" y="2442"/>
              <a:ext cx="555" cy="1229"/>
            </a:xfrm>
            <a:custGeom>
              <a:avLst/>
              <a:gdLst>
                <a:gd name="T0" fmla="*/ 247 w 247"/>
                <a:gd name="T1" fmla="*/ 108 h 548"/>
                <a:gd name="T2" fmla="*/ 150 w 247"/>
                <a:gd name="T3" fmla="*/ 52 h 548"/>
                <a:gd name="T4" fmla="*/ 115 w 247"/>
                <a:gd name="T5" fmla="*/ 54 h 548"/>
                <a:gd name="T6" fmla="*/ 82 w 247"/>
                <a:gd name="T7" fmla="*/ 42 h 548"/>
                <a:gd name="T8" fmla="*/ 90 w 247"/>
                <a:gd name="T9" fmla="*/ 28 h 548"/>
                <a:gd name="T10" fmla="*/ 168 w 247"/>
                <a:gd name="T11" fmla="*/ 20 h 548"/>
                <a:gd name="T12" fmla="*/ 144 w 247"/>
                <a:gd name="T13" fmla="*/ 0 h 548"/>
                <a:gd name="T14" fmla="*/ 68 w 247"/>
                <a:gd name="T15" fmla="*/ 19 h 548"/>
                <a:gd name="T16" fmla="*/ 17 w 247"/>
                <a:gd name="T17" fmla="*/ 19 h 548"/>
                <a:gd name="T18" fmla="*/ 1 w 247"/>
                <a:gd name="T19" fmla="*/ 23 h 548"/>
                <a:gd name="T20" fmla="*/ 75 w 247"/>
                <a:gd name="T21" fmla="*/ 161 h 548"/>
                <a:gd name="T22" fmla="*/ 106 w 247"/>
                <a:gd name="T23" fmla="*/ 235 h 548"/>
                <a:gd name="T24" fmla="*/ 95 w 247"/>
                <a:gd name="T25" fmla="*/ 318 h 548"/>
                <a:gd name="T26" fmla="*/ 83 w 247"/>
                <a:gd name="T27" fmla="*/ 373 h 548"/>
                <a:gd name="T28" fmla="*/ 80 w 247"/>
                <a:gd name="T29" fmla="*/ 398 h 548"/>
                <a:gd name="T30" fmla="*/ 87 w 247"/>
                <a:gd name="T31" fmla="*/ 434 h 548"/>
                <a:gd name="T32" fmla="*/ 67 w 247"/>
                <a:gd name="T33" fmla="*/ 507 h 548"/>
                <a:gd name="T34" fmla="*/ 69 w 247"/>
                <a:gd name="T35" fmla="*/ 547 h 548"/>
                <a:gd name="T36" fmla="*/ 78 w 247"/>
                <a:gd name="T37" fmla="*/ 528 h 548"/>
                <a:gd name="T38" fmla="*/ 76 w 247"/>
                <a:gd name="T39" fmla="*/ 507 h 548"/>
                <a:gd name="T40" fmla="*/ 96 w 247"/>
                <a:gd name="T41" fmla="*/ 430 h 548"/>
                <a:gd name="T42" fmla="*/ 94 w 247"/>
                <a:gd name="T43" fmla="*/ 394 h 548"/>
                <a:gd name="T44" fmla="*/ 123 w 247"/>
                <a:gd name="T45" fmla="*/ 412 h 548"/>
                <a:gd name="T46" fmla="*/ 135 w 247"/>
                <a:gd name="T47" fmla="*/ 437 h 548"/>
                <a:gd name="T48" fmla="*/ 117 w 247"/>
                <a:gd name="T49" fmla="*/ 391 h 548"/>
                <a:gd name="T50" fmla="*/ 98 w 247"/>
                <a:gd name="T51" fmla="*/ 381 h 548"/>
                <a:gd name="T52" fmla="*/ 94 w 247"/>
                <a:gd name="T53" fmla="*/ 369 h 548"/>
                <a:gd name="T54" fmla="*/ 107 w 247"/>
                <a:gd name="T55" fmla="*/ 318 h 548"/>
                <a:gd name="T56" fmla="*/ 118 w 247"/>
                <a:gd name="T57" fmla="*/ 235 h 548"/>
                <a:gd name="T58" fmla="*/ 89 w 247"/>
                <a:gd name="T59" fmla="*/ 161 h 548"/>
                <a:gd name="T60" fmla="*/ 123 w 247"/>
                <a:gd name="T61" fmla="*/ 183 h 548"/>
                <a:gd name="T62" fmla="*/ 176 w 247"/>
                <a:gd name="T63" fmla="*/ 255 h 548"/>
                <a:gd name="T64" fmla="*/ 224 w 247"/>
                <a:gd name="T65" fmla="*/ 324 h 548"/>
                <a:gd name="T66" fmla="*/ 233 w 247"/>
                <a:gd name="T67" fmla="*/ 388 h 548"/>
                <a:gd name="T68" fmla="*/ 231 w 247"/>
                <a:gd name="T69" fmla="*/ 423 h 548"/>
                <a:gd name="T70" fmla="*/ 246 w 247"/>
                <a:gd name="T71" fmla="*/ 376 h 548"/>
                <a:gd name="T72" fmla="*/ 224 w 247"/>
                <a:gd name="T73" fmla="*/ 285 h 548"/>
                <a:gd name="T74" fmla="*/ 179 w 247"/>
                <a:gd name="T75" fmla="*/ 220 h 548"/>
                <a:gd name="T76" fmla="*/ 107 w 247"/>
                <a:gd name="T77" fmla="*/ 156 h 548"/>
                <a:gd name="T78" fmla="*/ 50 w 247"/>
                <a:gd name="T79" fmla="*/ 82 h 548"/>
                <a:gd name="T80" fmla="*/ 39 w 247"/>
                <a:gd name="T81" fmla="*/ 32 h 548"/>
                <a:gd name="T82" fmla="*/ 62 w 247"/>
                <a:gd name="T83" fmla="*/ 36 h 548"/>
                <a:gd name="T84" fmla="*/ 95 w 247"/>
                <a:gd name="T85" fmla="*/ 59 h 548"/>
                <a:gd name="T86" fmla="*/ 112 w 247"/>
                <a:gd name="T87" fmla="*/ 64 h 548"/>
                <a:gd name="T88" fmla="*/ 153 w 247"/>
                <a:gd name="T89" fmla="*/ 74 h 548"/>
                <a:gd name="T90" fmla="*/ 183 w 247"/>
                <a:gd name="T91" fmla="*/ 115 h 548"/>
                <a:gd name="T92" fmla="*/ 207 w 247"/>
                <a:gd name="T93" fmla="*/ 179 h 548"/>
                <a:gd name="T94" fmla="*/ 214 w 247"/>
                <a:gd name="T95" fmla="*/ 185 h 548"/>
                <a:gd name="T96" fmla="*/ 196 w 247"/>
                <a:gd name="T97" fmla="*/ 130 h 548"/>
                <a:gd name="T98" fmla="*/ 170 w 247"/>
                <a:gd name="T99" fmla="*/ 86 h 548"/>
                <a:gd name="T100" fmla="*/ 182 w 247"/>
                <a:gd name="T101" fmla="*/ 7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47" h="548">
                  <a:moveTo>
                    <a:pt x="214" y="73"/>
                  </a:moveTo>
                  <a:cubicBezTo>
                    <a:pt x="230" y="80"/>
                    <a:pt x="242" y="91"/>
                    <a:pt x="243" y="106"/>
                  </a:cubicBezTo>
                  <a:cubicBezTo>
                    <a:pt x="243" y="109"/>
                    <a:pt x="247" y="111"/>
                    <a:pt x="247" y="108"/>
                  </a:cubicBezTo>
                  <a:cubicBezTo>
                    <a:pt x="246" y="87"/>
                    <a:pt x="230" y="75"/>
                    <a:pt x="216" y="66"/>
                  </a:cubicBezTo>
                  <a:cubicBezTo>
                    <a:pt x="204" y="60"/>
                    <a:pt x="194" y="60"/>
                    <a:pt x="183" y="60"/>
                  </a:cubicBezTo>
                  <a:cubicBezTo>
                    <a:pt x="173" y="60"/>
                    <a:pt x="164" y="53"/>
                    <a:pt x="150" y="52"/>
                  </a:cubicBezTo>
                  <a:cubicBezTo>
                    <a:pt x="149" y="52"/>
                    <a:pt x="148" y="52"/>
                    <a:pt x="148" y="52"/>
                  </a:cubicBezTo>
                  <a:cubicBezTo>
                    <a:pt x="139" y="53"/>
                    <a:pt x="131" y="54"/>
                    <a:pt x="123" y="54"/>
                  </a:cubicBezTo>
                  <a:cubicBezTo>
                    <a:pt x="120" y="54"/>
                    <a:pt x="118" y="54"/>
                    <a:pt x="115" y="54"/>
                  </a:cubicBezTo>
                  <a:cubicBezTo>
                    <a:pt x="114" y="54"/>
                    <a:pt x="114" y="54"/>
                    <a:pt x="113" y="54"/>
                  </a:cubicBezTo>
                  <a:cubicBezTo>
                    <a:pt x="108" y="53"/>
                    <a:pt x="103" y="52"/>
                    <a:pt x="99" y="50"/>
                  </a:cubicBezTo>
                  <a:cubicBezTo>
                    <a:pt x="95" y="48"/>
                    <a:pt x="88" y="45"/>
                    <a:pt x="82" y="42"/>
                  </a:cubicBezTo>
                  <a:cubicBezTo>
                    <a:pt x="78" y="40"/>
                    <a:pt x="75" y="37"/>
                    <a:pt x="73" y="35"/>
                  </a:cubicBezTo>
                  <a:cubicBezTo>
                    <a:pt x="70" y="32"/>
                    <a:pt x="73" y="30"/>
                    <a:pt x="75" y="30"/>
                  </a:cubicBezTo>
                  <a:cubicBezTo>
                    <a:pt x="80" y="30"/>
                    <a:pt x="85" y="29"/>
                    <a:pt x="90" y="28"/>
                  </a:cubicBezTo>
                  <a:cubicBezTo>
                    <a:pt x="102" y="25"/>
                    <a:pt x="113" y="19"/>
                    <a:pt x="123" y="16"/>
                  </a:cubicBezTo>
                  <a:cubicBezTo>
                    <a:pt x="130" y="14"/>
                    <a:pt x="138" y="12"/>
                    <a:pt x="144" y="12"/>
                  </a:cubicBezTo>
                  <a:cubicBezTo>
                    <a:pt x="153" y="12"/>
                    <a:pt x="161" y="14"/>
                    <a:pt x="168" y="20"/>
                  </a:cubicBezTo>
                  <a:cubicBezTo>
                    <a:pt x="173" y="25"/>
                    <a:pt x="177" y="26"/>
                    <a:pt x="181" y="32"/>
                  </a:cubicBezTo>
                  <a:cubicBezTo>
                    <a:pt x="184" y="25"/>
                    <a:pt x="182" y="16"/>
                    <a:pt x="176" y="11"/>
                  </a:cubicBezTo>
                  <a:cubicBezTo>
                    <a:pt x="166" y="3"/>
                    <a:pt x="155" y="0"/>
                    <a:pt x="144" y="0"/>
                  </a:cubicBezTo>
                  <a:cubicBezTo>
                    <a:pt x="136" y="0"/>
                    <a:pt x="127" y="2"/>
                    <a:pt x="119" y="4"/>
                  </a:cubicBezTo>
                  <a:cubicBezTo>
                    <a:pt x="107" y="8"/>
                    <a:pt x="97" y="14"/>
                    <a:pt x="87" y="16"/>
                  </a:cubicBezTo>
                  <a:cubicBezTo>
                    <a:pt x="81" y="17"/>
                    <a:pt x="75" y="18"/>
                    <a:pt x="68" y="19"/>
                  </a:cubicBezTo>
                  <a:cubicBezTo>
                    <a:pt x="60" y="19"/>
                    <a:pt x="53" y="20"/>
                    <a:pt x="45" y="20"/>
                  </a:cubicBezTo>
                  <a:cubicBezTo>
                    <a:pt x="39" y="21"/>
                    <a:pt x="32" y="21"/>
                    <a:pt x="26" y="20"/>
                  </a:cubicBezTo>
                  <a:cubicBezTo>
                    <a:pt x="23" y="20"/>
                    <a:pt x="20" y="20"/>
                    <a:pt x="17" y="19"/>
                  </a:cubicBezTo>
                  <a:cubicBezTo>
                    <a:pt x="17" y="18"/>
                    <a:pt x="15" y="19"/>
                    <a:pt x="15" y="18"/>
                  </a:cubicBezTo>
                  <a:cubicBezTo>
                    <a:pt x="13" y="15"/>
                    <a:pt x="11" y="15"/>
                    <a:pt x="8" y="16"/>
                  </a:cubicBezTo>
                  <a:cubicBezTo>
                    <a:pt x="4" y="17"/>
                    <a:pt x="0" y="20"/>
                    <a:pt x="1" y="23"/>
                  </a:cubicBezTo>
                  <a:cubicBezTo>
                    <a:pt x="7" y="41"/>
                    <a:pt x="20" y="61"/>
                    <a:pt x="37" y="91"/>
                  </a:cubicBezTo>
                  <a:cubicBezTo>
                    <a:pt x="44" y="105"/>
                    <a:pt x="54" y="116"/>
                    <a:pt x="62" y="128"/>
                  </a:cubicBezTo>
                  <a:cubicBezTo>
                    <a:pt x="69" y="137"/>
                    <a:pt x="74" y="149"/>
                    <a:pt x="75" y="161"/>
                  </a:cubicBezTo>
                  <a:cubicBezTo>
                    <a:pt x="77" y="175"/>
                    <a:pt x="84" y="187"/>
                    <a:pt x="90" y="198"/>
                  </a:cubicBezTo>
                  <a:cubicBezTo>
                    <a:pt x="97" y="209"/>
                    <a:pt x="104" y="218"/>
                    <a:pt x="106" y="229"/>
                  </a:cubicBezTo>
                  <a:cubicBezTo>
                    <a:pt x="106" y="231"/>
                    <a:pt x="106" y="233"/>
                    <a:pt x="106" y="235"/>
                  </a:cubicBezTo>
                  <a:cubicBezTo>
                    <a:pt x="107" y="253"/>
                    <a:pt x="92" y="272"/>
                    <a:pt x="92" y="295"/>
                  </a:cubicBezTo>
                  <a:cubicBezTo>
                    <a:pt x="92" y="298"/>
                    <a:pt x="92" y="300"/>
                    <a:pt x="93" y="303"/>
                  </a:cubicBezTo>
                  <a:cubicBezTo>
                    <a:pt x="94" y="310"/>
                    <a:pt x="95" y="315"/>
                    <a:pt x="95" y="318"/>
                  </a:cubicBezTo>
                  <a:cubicBezTo>
                    <a:pt x="95" y="322"/>
                    <a:pt x="94" y="325"/>
                    <a:pt x="91" y="331"/>
                  </a:cubicBezTo>
                  <a:cubicBezTo>
                    <a:pt x="85" y="340"/>
                    <a:pt x="80" y="348"/>
                    <a:pt x="80" y="358"/>
                  </a:cubicBezTo>
                  <a:cubicBezTo>
                    <a:pt x="80" y="363"/>
                    <a:pt x="81" y="368"/>
                    <a:pt x="83" y="373"/>
                  </a:cubicBezTo>
                  <a:cubicBezTo>
                    <a:pt x="85" y="377"/>
                    <a:pt x="86" y="380"/>
                    <a:pt x="86" y="383"/>
                  </a:cubicBezTo>
                  <a:cubicBezTo>
                    <a:pt x="86" y="383"/>
                    <a:pt x="86" y="384"/>
                    <a:pt x="85" y="385"/>
                  </a:cubicBezTo>
                  <a:cubicBezTo>
                    <a:pt x="85" y="388"/>
                    <a:pt x="83" y="390"/>
                    <a:pt x="80" y="398"/>
                  </a:cubicBezTo>
                  <a:cubicBezTo>
                    <a:pt x="79" y="401"/>
                    <a:pt x="79" y="403"/>
                    <a:pt x="79" y="405"/>
                  </a:cubicBezTo>
                  <a:cubicBezTo>
                    <a:pt x="79" y="418"/>
                    <a:pt x="87" y="425"/>
                    <a:pt x="87" y="431"/>
                  </a:cubicBezTo>
                  <a:cubicBezTo>
                    <a:pt x="87" y="432"/>
                    <a:pt x="87" y="433"/>
                    <a:pt x="87" y="434"/>
                  </a:cubicBezTo>
                  <a:cubicBezTo>
                    <a:pt x="87" y="445"/>
                    <a:pt x="77" y="462"/>
                    <a:pt x="73" y="475"/>
                  </a:cubicBezTo>
                  <a:cubicBezTo>
                    <a:pt x="71" y="485"/>
                    <a:pt x="67" y="495"/>
                    <a:pt x="67" y="507"/>
                  </a:cubicBezTo>
                  <a:cubicBezTo>
                    <a:pt x="67" y="507"/>
                    <a:pt x="67" y="507"/>
                    <a:pt x="67" y="507"/>
                  </a:cubicBezTo>
                  <a:cubicBezTo>
                    <a:pt x="67" y="514"/>
                    <a:pt x="69" y="522"/>
                    <a:pt x="69" y="528"/>
                  </a:cubicBezTo>
                  <a:cubicBezTo>
                    <a:pt x="69" y="533"/>
                    <a:pt x="68" y="537"/>
                    <a:pt x="67" y="539"/>
                  </a:cubicBezTo>
                  <a:cubicBezTo>
                    <a:pt x="65" y="542"/>
                    <a:pt x="66" y="546"/>
                    <a:pt x="69" y="547"/>
                  </a:cubicBezTo>
                  <a:cubicBezTo>
                    <a:pt x="70" y="548"/>
                    <a:pt x="71" y="548"/>
                    <a:pt x="72" y="548"/>
                  </a:cubicBezTo>
                  <a:cubicBezTo>
                    <a:pt x="74" y="548"/>
                    <a:pt x="73" y="547"/>
                    <a:pt x="74" y="545"/>
                  </a:cubicBezTo>
                  <a:cubicBezTo>
                    <a:pt x="77" y="540"/>
                    <a:pt x="78" y="534"/>
                    <a:pt x="78" y="528"/>
                  </a:cubicBezTo>
                  <a:cubicBezTo>
                    <a:pt x="78" y="520"/>
                    <a:pt x="76" y="512"/>
                    <a:pt x="76" y="507"/>
                  </a:cubicBezTo>
                  <a:cubicBezTo>
                    <a:pt x="76" y="507"/>
                    <a:pt x="76" y="507"/>
                    <a:pt x="76" y="507"/>
                  </a:cubicBezTo>
                  <a:cubicBezTo>
                    <a:pt x="76" y="507"/>
                    <a:pt x="76" y="507"/>
                    <a:pt x="76" y="507"/>
                  </a:cubicBezTo>
                  <a:cubicBezTo>
                    <a:pt x="76" y="497"/>
                    <a:pt x="79" y="489"/>
                    <a:pt x="82" y="478"/>
                  </a:cubicBezTo>
                  <a:cubicBezTo>
                    <a:pt x="85" y="467"/>
                    <a:pt x="96" y="451"/>
                    <a:pt x="96" y="435"/>
                  </a:cubicBezTo>
                  <a:cubicBezTo>
                    <a:pt x="96" y="434"/>
                    <a:pt x="96" y="432"/>
                    <a:pt x="96" y="430"/>
                  </a:cubicBezTo>
                  <a:cubicBezTo>
                    <a:pt x="94" y="419"/>
                    <a:pt x="87" y="412"/>
                    <a:pt x="88" y="406"/>
                  </a:cubicBezTo>
                  <a:cubicBezTo>
                    <a:pt x="88" y="405"/>
                    <a:pt x="88" y="404"/>
                    <a:pt x="88" y="403"/>
                  </a:cubicBezTo>
                  <a:cubicBezTo>
                    <a:pt x="89" y="401"/>
                    <a:pt x="91" y="398"/>
                    <a:pt x="94" y="394"/>
                  </a:cubicBezTo>
                  <a:cubicBezTo>
                    <a:pt x="95" y="393"/>
                    <a:pt x="97" y="393"/>
                    <a:pt x="98" y="394"/>
                  </a:cubicBezTo>
                  <a:cubicBezTo>
                    <a:pt x="103" y="396"/>
                    <a:pt x="111" y="397"/>
                    <a:pt x="113" y="399"/>
                  </a:cubicBezTo>
                  <a:cubicBezTo>
                    <a:pt x="120" y="402"/>
                    <a:pt x="121" y="406"/>
                    <a:pt x="123" y="412"/>
                  </a:cubicBezTo>
                  <a:cubicBezTo>
                    <a:pt x="124" y="419"/>
                    <a:pt x="125" y="426"/>
                    <a:pt x="130" y="434"/>
                  </a:cubicBezTo>
                  <a:cubicBezTo>
                    <a:pt x="131" y="436"/>
                    <a:pt x="131" y="438"/>
                    <a:pt x="132" y="438"/>
                  </a:cubicBezTo>
                  <a:cubicBezTo>
                    <a:pt x="133" y="438"/>
                    <a:pt x="134" y="437"/>
                    <a:pt x="135" y="437"/>
                  </a:cubicBezTo>
                  <a:cubicBezTo>
                    <a:pt x="137" y="436"/>
                    <a:pt x="138" y="432"/>
                    <a:pt x="137" y="430"/>
                  </a:cubicBezTo>
                  <a:cubicBezTo>
                    <a:pt x="133" y="425"/>
                    <a:pt x="133" y="418"/>
                    <a:pt x="131" y="411"/>
                  </a:cubicBezTo>
                  <a:cubicBezTo>
                    <a:pt x="129" y="404"/>
                    <a:pt x="126" y="396"/>
                    <a:pt x="117" y="391"/>
                  </a:cubicBezTo>
                  <a:cubicBezTo>
                    <a:pt x="112" y="388"/>
                    <a:pt x="107" y="387"/>
                    <a:pt x="103" y="385"/>
                  </a:cubicBezTo>
                  <a:cubicBezTo>
                    <a:pt x="101" y="384"/>
                    <a:pt x="100" y="383"/>
                    <a:pt x="100" y="383"/>
                  </a:cubicBezTo>
                  <a:cubicBezTo>
                    <a:pt x="99" y="382"/>
                    <a:pt x="98" y="382"/>
                    <a:pt x="98" y="381"/>
                  </a:cubicBezTo>
                  <a:cubicBezTo>
                    <a:pt x="98" y="381"/>
                    <a:pt x="98" y="381"/>
                    <a:pt x="98" y="381"/>
                  </a:cubicBezTo>
                  <a:cubicBezTo>
                    <a:pt x="98" y="380"/>
                    <a:pt x="97" y="378"/>
                    <a:pt x="97" y="377"/>
                  </a:cubicBezTo>
                  <a:cubicBezTo>
                    <a:pt x="96" y="374"/>
                    <a:pt x="95" y="371"/>
                    <a:pt x="94" y="369"/>
                  </a:cubicBezTo>
                  <a:cubicBezTo>
                    <a:pt x="93" y="364"/>
                    <a:pt x="92" y="361"/>
                    <a:pt x="92" y="358"/>
                  </a:cubicBezTo>
                  <a:cubicBezTo>
                    <a:pt x="92" y="352"/>
                    <a:pt x="95" y="346"/>
                    <a:pt x="101" y="337"/>
                  </a:cubicBezTo>
                  <a:cubicBezTo>
                    <a:pt x="105" y="330"/>
                    <a:pt x="107" y="324"/>
                    <a:pt x="107" y="318"/>
                  </a:cubicBezTo>
                  <a:cubicBezTo>
                    <a:pt x="107" y="312"/>
                    <a:pt x="105" y="307"/>
                    <a:pt x="104" y="301"/>
                  </a:cubicBezTo>
                  <a:cubicBezTo>
                    <a:pt x="104" y="299"/>
                    <a:pt x="104" y="297"/>
                    <a:pt x="104" y="295"/>
                  </a:cubicBezTo>
                  <a:cubicBezTo>
                    <a:pt x="104" y="277"/>
                    <a:pt x="118" y="258"/>
                    <a:pt x="118" y="235"/>
                  </a:cubicBezTo>
                  <a:cubicBezTo>
                    <a:pt x="118" y="232"/>
                    <a:pt x="118" y="230"/>
                    <a:pt x="118" y="228"/>
                  </a:cubicBezTo>
                  <a:cubicBezTo>
                    <a:pt x="116" y="213"/>
                    <a:pt x="109" y="201"/>
                    <a:pt x="102" y="190"/>
                  </a:cubicBezTo>
                  <a:cubicBezTo>
                    <a:pt x="96" y="180"/>
                    <a:pt x="91" y="171"/>
                    <a:pt x="89" y="161"/>
                  </a:cubicBezTo>
                  <a:cubicBezTo>
                    <a:pt x="89" y="160"/>
                    <a:pt x="90" y="158"/>
                    <a:pt x="91" y="158"/>
                  </a:cubicBezTo>
                  <a:cubicBezTo>
                    <a:pt x="94" y="161"/>
                    <a:pt x="97" y="163"/>
                    <a:pt x="98" y="165"/>
                  </a:cubicBezTo>
                  <a:cubicBezTo>
                    <a:pt x="106" y="171"/>
                    <a:pt x="114" y="178"/>
                    <a:pt x="123" y="183"/>
                  </a:cubicBezTo>
                  <a:cubicBezTo>
                    <a:pt x="135" y="188"/>
                    <a:pt x="145" y="192"/>
                    <a:pt x="153" y="199"/>
                  </a:cubicBezTo>
                  <a:cubicBezTo>
                    <a:pt x="162" y="205"/>
                    <a:pt x="165" y="213"/>
                    <a:pt x="168" y="223"/>
                  </a:cubicBezTo>
                  <a:cubicBezTo>
                    <a:pt x="170" y="232"/>
                    <a:pt x="171" y="244"/>
                    <a:pt x="176" y="255"/>
                  </a:cubicBezTo>
                  <a:cubicBezTo>
                    <a:pt x="182" y="266"/>
                    <a:pt x="192" y="270"/>
                    <a:pt x="197" y="275"/>
                  </a:cubicBezTo>
                  <a:cubicBezTo>
                    <a:pt x="203" y="280"/>
                    <a:pt x="209" y="286"/>
                    <a:pt x="214" y="293"/>
                  </a:cubicBezTo>
                  <a:cubicBezTo>
                    <a:pt x="222" y="302"/>
                    <a:pt x="222" y="310"/>
                    <a:pt x="224" y="324"/>
                  </a:cubicBezTo>
                  <a:cubicBezTo>
                    <a:pt x="226" y="336"/>
                    <a:pt x="230" y="348"/>
                    <a:pt x="232" y="359"/>
                  </a:cubicBezTo>
                  <a:cubicBezTo>
                    <a:pt x="233" y="365"/>
                    <a:pt x="234" y="371"/>
                    <a:pt x="234" y="376"/>
                  </a:cubicBezTo>
                  <a:cubicBezTo>
                    <a:pt x="234" y="380"/>
                    <a:pt x="233" y="384"/>
                    <a:pt x="233" y="388"/>
                  </a:cubicBezTo>
                  <a:cubicBezTo>
                    <a:pt x="230" y="400"/>
                    <a:pt x="231" y="406"/>
                    <a:pt x="226" y="414"/>
                  </a:cubicBezTo>
                  <a:cubicBezTo>
                    <a:pt x="224" y="417"/>
                    <a:pt x="225" y="421"/>
                    <a:pt x="228" y="422"/>
                  </a:cubicBezTo>
                  <a:cubicBezTo>
                    <a:pt x="229" y="423"/>
                    <a:pt x="230" y="423"/>
                    <a:pt x="231" y="423"/>
                  </a:cubicBezTo>
                  <a:cubicBezTo>
                    <a:pt x="233" y="423"/>
                    <a:pt x="235" y="422"/>
                    <a:pt x="236" y="421"/>
                  </a:cubicBezTo>
                  <a:cubicBezTo>
                    <a:pt x="244" y="409"/>
                    <a:pt x="242" y="400"/>
                    <a:pt x="244" y="391"/>
                  </a:cubicBezTo>
                  <a:cubicBezTo>
                    <a:pt x="245" y="386"/>
                    <a:pt x="246" y="381"/>
                    <a:pt x="246" y="376"/>
                  </a:cubicBezTo>
                  <a:cubicBezTo>
                    <a:pt x="246" y="370"/>
                    <a:pt x="245" y="363"/>
                    <a:pt x="244" y="357"/>
                  </a:cubicBezTo>
                  <a:cubicBezTo>
                    <a:pt x="241" y="345"/>
                    <a:pt x="238" y="333"/>
                    <a:pt x="236" y="323"/>
                  </a:cubicBezTo>
                  <a:cubicBezTo>
                    <a:pt x="234" y="310"/>
                    <a:pt x="234" y="298"/>
                    <a:pt x="224" y="285"/>
                  </a:cubicBezTo>
                  <a:cubicBezTo>
                    <a:pt x="218" y="278"/>
                    <a:pt x="212" y="272"/>
                    <a:pt x="205" y="266"/>
                  </a:cubicBezTo>
                  <a:cubicBezTo>
                    <a:pt x="197" y="260"/>
                    <a:pt x="190" y="257"/>
                    <a:pt x="187" y="250"/>
                  </a:cubicBezTo>
                  <a:cubicBezTo>
                    <a:pt x="183" y="241"/>
                    <a:pt x="182" y="230"/>
                    <a:pt x="179" y="220"/>
                  </a:cubicBezTo>
                  <a:cubicBezTo>
                    <a:pt x="177" y="209"/>
                    <a:pt x="172" y="198"/>
                    <a:pt x="161" y="189"/>
                  </a:cubicBezTo>
                  <a:cubicBezTo>
                    <a:pt x="150" y="181"/>
                    <a:pt x="139" y="177"/>
                    <a:pt x="128" y="172"/>
                  </a:cubicBezTo>
                  <a:cubicBezTo>
                    <a:pt x="121" y="168"/>
                    <a:pt x="113" y="162"/>
                    <a:pt x="107" y="156"/>
                  </a:cubicBezTo>
                  <a:cubicBezTo>
                    <a:pt x="103" y="153"/>
                    <a:pt x="97" y="148"/>
                    <a:pt x="91" y="142"/>
                  </a:cubicBezTo>
                  <a:cubicBezTo>
                    <a:pt x="88" y="139"/>
                    <a:pt x="78" y="123"/>
                    <a:pt x="75" y="119"/>
                  </a:cubicBezTo>
                  <a:cubicBezTo>
                    <a:pt x="66" y="106"/>
                    <a:pt x="57" y="95"/>
                    <a:pt x="50" y="82"/>
                  </a:cubicBezTo>
                  <a:cubicBezTo>
                    <a:pt x="42" y="67"/>
                    <a:pt x="33" y="53"/>
                    <a:pt x="26" y="38"/>
                  </a:cubicBezTo>
                  <a:cubicBezTo>
                    <a:pt x="24" y="34"/>
                    <a:pt x="26" y="33"/>
                    <a:pt x="27" y="33"/>
                  </a:cubicBezTo>
                  <a:cubicBezTo>
                    <a:pt x="31" y="32"/>
                    <a:pt x="36" y="32"/>
                    <a:pt x="39" y="32"/>
                  </a:cubicBezTo>
                  <a:cubicBezTo>
                    <a:pt x="45" y="33"/>
                    <a:pt x="54" y="33"/>
                    <a:pt x="60" y="32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62" y="33"/>
                    <a:pt x="62" y="35"/>
                    <a:pt x="62" y="36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5" y="43"/>
                    <a:pt x="71" y="47"/>
                    <a:pt x="77" y="51"/>
                  </a:cubicBezTo>
                  <a:cubicBezTo>
                    <a:pt x="84" y="54"/>
                    <a:pt x="91" y="57"/>
                    <a:pt x="95" y="59"/>
                  </a:cubicBezTo>
                  <a:cubicBezTo>
                    <a:pt x="100" y="62"/>
                    <a:pt x="106" y="63"/>
                    <a:pt x="112" y="64"/>
                  </a:cubicBezTo>
                  <a:cubicBezTo>
                    <a:pt x="112" y="64"/>
                    <a:pt x="112" y="64"/>
                    <a:pt x="112" y="64"/>
                  </a:cubicBezTo>
                  <a:cubicBezTo>
                    <a:pt x="112" y="64"/>
                    <a:pt x="112" y="64"/>
                    <a:pt x="112" y="64"/>
                  </a:cubicBezTo>
                  <a:cubicBezTo>
                    <a:pt x="115" y="64"/>
                    <a:pt x="118" y="64"/>
                    <a:pt x="121" y="64"/>
                  </a:cubicBezTo>
                  <a:cubicBezTo>
                    <a:pt x="121" y="64"/>
                    <a:pt x="122" y="64"/>
                    <a:pt x="123" y="64"/>
                  </a:cubicBezTo>
                  <a:cubicBezTo>
                    <a:pt x="134" y="65"/>
                    <a:pt x="148" y="69"/>
                    <a:pt x="153" y="74"/>
                  </a:cubicBezTo>
                  <a:cubicBezTo>
                    <a:pt x="157" y="78"/>
                    <a:pt x="158" y="82"/>
                    <a:pt x="160" y="89"/>
                  </a:cubicBezTo>
                  <a:cubicBezTo>
                    <a:pt x="163" y="97"/>
                    <a:pt x="167" y="101"/>
                    <a:pt x="173" y="105"/>
                  </a:cubicBezTo>
                  <a:cubicBezTo>
                    <a:pt x="179" y="109"/>
                    <a:pt x="182" y="112"/>
                    <a:pt x="183" y="115"/>
                  </a:cubicBezTo>
                  <a:cubicBezTo>
                    <a:pt x="185" y="119"/>
                    <a:pt x="186" y="124"/>
                    <a:pt x="186" y="131"/>
                  </a:cubicBezTo>
                  <a:cubicBezTo>
                    <a:pt x="188" y="148"/>
                    <a:pt x="203" y="157"/>
                    <a:pt x="206" y="168"/>
                  </a:cubicBezTo>
                  <a:cubicBezTo>
                    <a:pt x="206" y="171"/>
                    <a:pt x="207" y="175"/>
                    <a:pt x="207" y="179"/>
                  </a:cubicBezTo>
                  <a:cubicBezTo>
                    <a:pt x="207" y="181"/>
                    <a:pt x="206" y="183"/>
                    <a:pt x="207" y="184"/>
                  </a:cubicBezTo>
                  <a:cubicBezTo>
                    <a:pt x="207" y="187"/>
                    <a:pt x="206" y="190"/>
                    <a:pt x="209" y="190"/>
                  </a:cubicBezTo>
                  <a:cubicBezTo>
                    <a:pt x="212" y="190"/>
                    <a:pt x="214" y="187"/>
                    <a:pt x="214" y="185"/>
                  </a:cubicBezTo>
                  <a:cubicBezTo>
                    <a:pt x="214" y="183"/>
                    <a:pt x="214" y="181"/>
                    <a:pt x="214" y="179"/>
                  </a:cubicBezTo>
                  <a:cubicBezTo>
                    <a:pt x="214" y="175"/>
                    <a:pt x="214" y="171"/>
                    <a:pt x="213" y="166"/>
                  </a:cubicBezTo>
                  <a:cubicBezTo>
                    <a:pt x="208" y="150"/>
                    <a:pt x="196" y="141"/>
                    <a:pt x="196" y="130"/>
                  </a:cubicBezTo>
                  <a:cubicBezTo>
                    <a:pt x="196" y="123"/>
                    <a:pt x="195" y="117"/>
                    <a:pt x="193" y="111"/>
                  </a:cubicBezTo>
                  <a:cubicBezTo>
                    <a:pt x="190" y="105"/>
                    <a:pt x="185" y="101"/>
                    <a:pt x="179" y="96"/>
                  </a:cubicBezTo>
                  <a:cubicBezTo>
                    <a:pt x="173" y="92"/>
                    <a:pt x="172" y="92"/>
                    <a:pt x="170" y="86"/>
                  </a:cubicBezTo>
                  <a:cubicBezTo>
                    <a:pt x="168" y="80"/>
                    <a:pt x="167" y="73"/>
                    <a:pt x="160" y="67"/>
                  </a:cubicBezTo>
                  <a:cubicBezTo>
                    <a:pt x="158" y="65"/>
                    <a:pt x="156" y="64"/>
                    <a:pt x="153" y="62"/>
                  </a:cubicBezTo>
                  <a:cubicBezTo>
                    <a:pt x="162" y="64"/>
                    <a:pt x="170" y="69"/>
                    <a:pt x="182" y="70"/>
                  </a:cubicBezTo>
                  <a:cubicBezTo>
                    <a:pt x="194" y="70"/>
                    <a:pt x="203" y="69"/>
                    <a:pt x="214" y="73"/>
                  </a:cubicBezTo>
                </a:path>
              </a:pathLst>
            </a:custGeom>
            <a:solidFill>
              <a:srgbClr val="CA4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931" name="Freeform 823"/>
            <p:cNvSpPr>
              <a:spLocks/>
            </p:cNvSpPr>
            <p:nvPr/>
          </p:nvSpPr>
          <p:spPr bwMode="auto">
            <a:xfrm>
              <a:off x="2427" y="2173"/>
              <a:ext cx="74" cy="103"/>
            </a:xfrm>
            <a:custGeom>
              <a:avLst/>
              <a:gdLst>
                <a:gd name="T0" fmla="*/ 11 w 33"/>
                <a:gd name="T1" fmla="*/ 11 h 46"/>
                <a:gd name="T2" fmla="*/ 2 w 33"/>
                <a:gd name="T3" fmla="*/ 30 h 46"/>
                <a:gd name="T4" fmla="*/ 3 w 33"/>
                <a:gd name="T5" fmla="*/ 39 h 46"/>
                <a:gd name="T6" fmla="*/ 7 w 33"/>
                <a:gd name="T7" fmla="*/ 42 h 46"/>
                <a:gd name="T8" fmla="*/ 10 w 33"/>
                <a:gd name="T9" fmla="*/ 46 h 46"/>
                <a:gd name="T10" fmla="*/ 19 w 33"/>
                <a:gd name="T11" fmla="*/ 19 h 46"/>
                <a:gd name="T12" fmla="*/ 24 w 33"/>
                <a:gd name="T13" fmla="*/ 32 h 46"/>
                <a:gd name="T14" fmla="*/ 28 w 33"/>
                <a:gd name="T15" fmla="*/ 3 h 46"/>
                <a:gd name="T16" fmla="*/ 16 w 33"/>
                <a:gd name="T17" fmla="*/ 1 h 46"/>
                <a:gd name="T18" fmla="*/ 6 w 33"/>
                <a:gd name="T19" fmla="*/ 16 h 46"/>
                <a:gd name="T20" fmla="*/ 5 w 33"/>
                <a:gd name="T21" fmla="*/ 1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46">
                  <a:moveTo>
                    <a:pt x="11" y="11"/>
                  </a:moveTo>
                  <a:cubicBezTo>
                    <a:pt x="6" y="15"/>
                    <a:pt x="4" y="24"/>
                    <a:pt x="2" y="30"/>
                  </a:cubicBezTo>
                  <a:cubicBezTo>
                    <a:pt x="1" y="34"/>
                    <a:pt x="0" y="35"/>
                    <a:pt x="3" y="39"/>
                  </a:cubicBezTo>
                  <a:cubicBezTo>
                    <a:pt x="4" y="40"/>
                    <a:pt x="6" y="41"/>
                    <a:pt x="7" y="42"/>
                  </a:cubicBezTo>
                  <a:cubicBezTo>
                    <a:pt x="9" y="43"/>
                    <a:pt x="9" y="45"/>
                    <a:pt x="10" y="46"/>
                  </a:cubicBezTo>
                  <a:cubicBezTo>
                    <a:pt x="17" y="40"/>
                    <a:pt x="12" y="25"/>
                    <a:pt x="19" y="19"/>
                  </a:cubicBezTo>
                  <a:cubicBezTo>
                    <a:pt x="26" y="13"/>
                    <a:pt x="14" y="39"/>
                    <a:pt x="24" y="32"/>
                  </a:cubicBezTo>
                  <a:cubicBezTo>
                    <a:pt x="30" y="28"/>
                    <a:pt x="33" y="9"/>
                    <a:pt x="28" y="3"/>
                  </a:cubicBezTo>
                  <a:cubicBezTo>
                    <a:pt x="25" y="0"/>
                    <a:pt x="19" y="0"/>
                    <a:pt x="16" y="1"/>
                  </a:cubicBezTo>
                  <a:cubicBezTo>
                    <a:pt x="9" y="4"/>
                    <a:pt x="7" y="10"/>
                    <a:pt x="6" y="16"/>
                  </a:cubicBezTo>
                  <a:cubicBezTo>
                    <a:pt x="6" y="17"/>
                    <a:pt x="6" y="18"/>
                    <a:pt x="5" y="18"/>
                  </a:cubicBezTo>
                </a:path>
              </a:pathLst>
            </a:custGeom>
            <a:solidFill>
              <a:srgbClr val="CA4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932" name="Freeform 824"/>
            <p:cNvSpPr>
              <a:spLocks/>
            </p:cNvSpPr>
            <p:nvPr/>
          </p:nvSpPr>
          <p:spPr bwMode="auto">
            <a:xfrm>
              <a:off x="2407" y="2278"/>
              <a:ext cx="42" cy="119"/>
            </a:xfrm>
            <a:custGeom>
              <a:avLst/>
              <a:gdLst>
                <a:gd name="T0" fmla="*/ 19 w 19"/>
                <a:gd name="T1" fmla="*/ 1 h 53"/>
                <a:gd name="T2" fmla="*/ 17 w 19"/>
                <a:gd name="T3" fmla="*/ 25 h 53"/>
                <a:gd name="T4" fmla="*/ 15 w 19"/>
                <a:gd name="T5" fmla="*/ 49 h 53"/>
                <a:gd name="T6" fmla="*/ 6 w 19"/>
                <a:gd name="T7" fmla="*/ 46 h 53"/>
                <a:gd name="T8" fmla="*/ 10 w 19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53">
                  <a:moveTo>
                    <a:pt x="19" y="1"/>
                  </a:moveTo>
                  <a:cubicBezTo>
                    <a:pt x="17" y="9"/>
                    <a:pt x="17" y="17"/>
                    <a:pt x="17" y="25"/>
                  </a:cubicBezTo>
                  <a:cubicBezTo>
                    <a:pt x="17" y="31"/>
                    <a:pt x="19" y="44"/>
                    <a:pt x="15" y="49"/>
                  </a:cubicBezTo>
                  <a:cubicBezTo>
                    <a:pt x="12" y="53"/>
                    <a:pt x="7" y="50"/>
                    <a:pt x="6" y="46"/>
                  </a:cubicBezTo>
                  <a:cubicBezTo>
                    <a:pt x="0" y="31"/>
                    <a:pt x="6" y="14"/>
                    <a:pt x="10" y="0"/>
                  </a:cubicBezTo>
                </a:path>
              </a:pathLst>
            </a:custGeom>
            <a:solidFill>
              <a:srgbClr val="CA4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933" name="Freeform 825"/>
            <p:cNvSpPr>
              <a:spLocks/>
            </p:cNvSpPr>
            <p:nvPr/>
          </p:nvSpPr>
          <p:spPr bwMode="auto">
            <a:xfrm>
              <a:off x="2447" y="2195"/>
              <a:ext cx="20" cy="63"/>
            </a:xfrm>
            <a:custGeom>
              <a:avLst/>
              <a:gdLst>
                <a:gd name="T0" fmla="*/ 3 w 9"/>
                <a:gd name="T1" fmla="*/ 4 h 28"/>
                <a:gd name="T2" fmla="*/ 8 w 9"/>
                <a:gd name="T3" fmla="*/ 9 h 28"/>
                <a:gd name="T4" fmla="*/ 1 w 9"/>
                <a:gd name="T5" fmla="*/ 28 h 28"/>
                <a:gd name="T6" fmla="*/ 4 w 9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8">
                  <a:moveTo>
                    <a:pt x="3" y="4"/>
                  </a:moveTo>
                  <a:cubicBezTo>
                    <a:pt x="8" y="0"/>
                    <a:pt x="9" y="6"/>
                    <a:pt x="8" y="9"/>
                  </a:cubicBezTo>
                  <a:cubicBezTo>
                    <a:pt x="6" y="16"/>
                    <a:pt x="0" y="21"/>
                    <a:pt x="1" y="28"/>
                  </a:cubicBezTo>
                  <a:cubicBezTo>
                    <a:pt x="4" y="24"/>
                    <a:pt x="5" y="9"/>
                    <a:pt x="4" y="5"/>
                  </a:cubicBezTo>
                </a:path>
              </a:pathLst>
            </a:custGeom>
            <a:solidFill>
              <a:srgbClr val="9C33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934" name="Freeform 826"/>
            <p:cNvSpPr>
              <a:spLocks/>
            </p:cNvSpPr>
            <p:nvPr/>
          </p:nvSpPr>
          <p:spPr bwMode="auto">
            <a:xfrm>
              <a:off x="2501" y="2112"/>
              <a:ext cx="38" cy="101"/>
            </a:xfrm>
            <a:custGeom>
              <a:avLst/>
              <a:gdLst>
                <a:gd name="T0" fmla="*/ 0 w 17"/>
                <a:gd name="T1" fmla="*/ 0 h 45"/>
                <a:gd name="T2" fmla="*/ 16 w 17"/>
                <a:gd name="T3" fmla="*/ 16 h 45"/>
                <a:gd name="T4" fmla="*/ 15 w 17"/>
                <a:gd name="T5" fmla="*/ 31 h 45"/>
                <a:gd name="T6" fmla="*/ 6 w 17"/>
                <a:gd name="T7" fmla="*/ 45 h 45"/>
                <a:gd name="T8" fmla="*/ 11 w 17"/>
                <a:gd name="T9" fmla="*/ 19 h 45"/>
                <a:gd name="T10" fmla="*/ 2 w 17"/>
                <a:gd name="T11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45">
                  <a:moveTo>
                    <a:pt x="0" y="0"/>
                  </a:moveTo>
                  <a:cubicBezTo>
                    <a:pt x="8" y="2"/>
                    <a:pt x="14" y="9"/>
                    <a:pt x="16" y="16"/>
                  </a:cubicBezTo>
                  <a:cubicBezTo>
                    <a:pt x="17" y="20"/>
                    <a:pt x="16" y="26"/>
                    <a:pt x="15" y="31"/>
                  </a:cubicBezTo>
                  <a:cubicBezTo>
                    <a:pt x="13" y="36"/>
                    <a:pt x="7" y="40"/>
                    <a:pt x="6" y="45"/>
                  </a:cubicBezTo>
                  <a:cubicBezTo>
                    <a:pt x="11" y="39"/>
                    <a:pt x="12" y="26"/>
                    <a:pt x="11" y="19"/>
                  </a:cubicBezTo>
                  <a:cubicBezTo>
                    <a:pt x="10" y="13"/>
                    <a:pt x="6" y="5"/>
                    <a:pt x="2" y="1"/>
                  </a:cubicBezTo>
                </a:path>
              </a:pathLst>
            </a:custGeom>
            <a:solidFill>
              <a:srgbClr val="9C33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935" name="Freeform 827"/>
            <p:cNvSpPr>
              <a:spLocks/>
            </p:cNvSpPr>
            <p:nvPr/>
          </p:nvSpPr>
          <p:spPr bwMode="auto">
            <a:xfrm>
              <a:off x="2373" y="2446"/>
              <a:ext cx="67" cy="162"/>
            </a:xfrm>
            <a:custGeom>
              <a:avLst/>
              <a:gdLst>
                <a:gd name="T0" fmla="*/ 6 w 30"/>
                <a:gd name="T1" fmla="*/ 39 h 72"/>
                <a:gd name="T2" fmla="*/ 21 w 30"/>
                <a:gd name="T3" fmla="*/ 19 h 72"/>
                <a:gd name="T4" fmla="*/ 29 w 30"/>
                <a:gd name="T5" fmla="*/ 0 h 72"/>
                <a:gd name="T6" fmla="*/ 21 w 30"/>
                <a:gd name="T7" fmla="*/ 34 h 72"/>
                <a:gd name="T8" fmla="*/ 15 w 30"/>
                <a:gd name="T9" fmla="*/ 72 h 72"/>
                <a:gd name="T10" fmla="*/ 13 w 30"/>
                <a:gd name="T11" fmla="*/ 59 h 72"/>
                <a:gd name="T12" fmla="*/ 12 w 30"/>
                <a:gd name="T13" fmla="*/ 46 h 72"/>
                <a:gd name="T14" fmla="*/ 0 w 30"/>
                <a:gd name="T15" fmla="*/ 61 h 72"/>
                <a:gd name="T16" fmla="*/ 7 w 30"/>
                <a:gd name="T17" fmla="*/ 3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72">
                  <a:moveTo>
                    <a:pt x="6" y="39"/>
                  </a:moveTo>
                  <a:cubicBezTo>
                    <a:pt x="11" y="33"/>
                    <a:pt x="16" y="26"/>
                    <a:pt x="21" y="19"/>
                  </a:cubicBezTo>
                  <a:cubicBezTo>
                    <a:pt x="24" y="13"/>
                    <a:pt x="25" y="5"/>
                    <a:pt x="29" y="0"/>
                  </a:cubicBezTo>
                  <a:cubicBezTo>
                    <a:pt x="30" y="13"/>
                    <a:pt x="25" y="22"/>
                    <a:pt x="21" y="34"/>
                  </a:cubicBezTo>
                  <a:cubicBezTo>
                    <a:pt x="18" y="45"/>
                    <a:pt x="11" y="60"/>
                    <a:pt x="15" y="72"/>
                  </a:cubicBezTo>
                  <a:cubicBezTo>
                    <a:pt x="15" y="68"/>
                    <a:pt x="14" y="63"/>
                    <a:pt x="13" y="59"/>
                  </a:cubicBezTo>
                  <a:cubicBezTo>
                    <a:pt x="13" y="57"/>
                    <a:pt x="13" y="47"/>
                    <a:pt x="12" y="46"/>
                  </a:cubicBezTo>
                  <a:cubicBezTo>
                    <a:pt x="7" y="42"/>
                    <a:pt x="1" y="58"/>
                    <a:pt x="0" y="61"/>
                  </a:cubicBezTo>
                  <a:cubicBezTo>
                    <a:pt x="3" y="54"/>
                    <a:pt x="4" y="46"/>
                    <a:pt x="7" y="39"/>
                  </a:cubicBezTo>
                </a:path>
              </a:pathLst>
            </a:custGeom>
            <a:solidFill>
              <a:srgbClr val="9C33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936" name="Freeform 828"/>
            <p:cNvSpPr>
              <a:spLocks/>
            </p:cNvSpPr>
            <p:nvPr/>
          </p:nvSpPr>
          <p:spPr bwMode="auto">
            <a:xfrm>
              <a:off x="2301" y="2742"/>
              <a:ext cx="29" cy="36"/>
            </a:xfrm>
            <a:custGeom>
              <a:avLst/>
              <a:gdLst>
                <a:gd name="T0" fmla="*/ 0 w 13"/>
                <a:gd name="T1" fmla="*/ 5 h 16"/>
                <a:gd name="T2" fmla="*/ 13 w 13"/>
                <a:gd name="T3" fmla="*/ 0 h 16"/>
                <a:gd name="T4" fmla="*/ 5 w 13"/>
                <a:gd name="T5" fmla="*/ 16 h 16"/>
                <a:gd name="T6" fmla="*/ 0 w 13"/>
                <a:gd name="T7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6">
                  <a:moveTo>
                    <a:pt x="0" y="5"/>
                  </a:moveTo>
                  <a:cubicBezTo>
                    <a:pt x="4" y="3"/>
                    <a:pt x="9" y="0"/>
                    <a:pt x="13" y="0"/>
                  </a:cubicBezTo>
                  <a:cubicBezTo>
                    <a:pt x="12" y="5"/>
                    <a:pt x="7" y="10"/>
                    <a:pt x="5" y="16"/>
                  </a:cubicBezTo>
                  <a:cubicBezTo>
                    <a:pt x="6" y="12"/>
                    <a:pt x="5" y="7"/>
                    <a:pt x="0" y="6"/>
                  </a:cubicBezTo>
                </a:path>
              </a:pathLst>
            </a:custGeom>
            <a:solidFill>
              <a:srgbClr val="9C33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937" name="Freeform 829"/>
            <p:cNvSpPr>
              <a:spLocks/>
            </p:cNvSpPr>
            <p:nvPr/>
          </p:nvSpPr>
          <p:spPr bwMode="auto">
            <a:xfrm>
              <a:off x="2241" y="2987"/>
              <a:ext cx="20" cy="61"/>
            </a:xfrm>
            <a:custGeom>
              <a:avLst/>
              <a:gdLst>
                <a:gd name="T0" fmla="*/ 1 w 9"/>
                <a:gd name="T1" fmla="*/ 0 h 27"/>
                <a:gd name="T2" fmla="*/ 7 w 9"/>
                <a:gd name="T3" fmla="*/ 14 h 27"/>
                <a:gd name="T4" fmla="*/ 6 w 9"/>
                <a:gd name="T5" fmla="*/ 27 h 27"/>
                <a:gd name="T6" fmla="*/ 1 w 9"/>
                <a:gd name="T7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7">
                  <a:moveTo>
                    <a:pt x="1" y="0"/>
                  </a:moveTo>
                  <a:cubicBezTo>
                    <a:pt x="1" y="5"/>
                    <a:pt x="5" y="9"/>
                    <a:pt x="7" y="14"/>
                  </a:cubicBezTo>
                  <a:cubicBezTo>
                    <a:pt x="9" y="20"/>
                    <a:pt x="8" y="22"/>
                    <a:pt x="6" y="27"/>
                  </a:cubicBezTo>
                  <a:cubicBezTo>
                    <a:pt x="6" y="20"/>
                    <a:pt x="0" y="12"/>
                    <a:pt x="1" y="5"/>
                  </a:cubicBezTo>
                </a:path>
              </a:pathLst>
            </a:custGeom>
            <a:solidFill>
              <a:srgbClr val="9C33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938" name="Freeform 830"/>
            <p:cNvSpPr>
              <a:spLocks/>
            </p:cNvSpPr>
            <p:nvPr/>
          </p:nvSpPr>
          <p:spPr bwMode="auto">
            <a:xfrm>
              <a:off x="2214" y="3117"/>
              <a:ext cx="27" cy="45"/>
            </a:xfrm>
            <a:custGeom>
              <a:avLst/>
              <a:gdLst>
                <a:gd name="T0" fmla="*/ 1 w 12"/>
                <a:gd name="T1" fmla="*/ 0 h 20"/>
                <a:gd name="T2" fmla="*/ 9 w 12"/>
                <a:gd name="T3" fmla="*/ 9 h 20"/>
                <a:gd name="T4" fmla="*/ 12 w 12"/>
                <a:gd name="T5" fmla="*/ 20 h 20"/>
                <a:gd name="T6" fmla="*/ 3 w 12"/>
                <a:gd name="T7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20">
                  <a:moveTo>
                    <a:pt x="1" y="0"/>
                  </a:moveTo>
                  <a:cubicBezTo>
                    <a:pt x="3" y="4"/>
                    <a:pt x="8" y="5"/>
                    <a:pt x="9" y="9"/>
                  </a:cubicBezTo>
                  <a:cubicBezTo>
                    <a:pt x="11" y="13"/>
                    <a:pt x="9" y="17"/>
                    <a:pt x="12" y="20"/>
                  </a:cubicBezTo>
                  <a:cubicBezTo>
                    <a:pt x="10" y="16"/>
                    <a:pt x="0" y="9"/>
                    <a:pt x="3" y="4"/>
                  </a:cubicBezTo>
                </a:path>
              </a:pathLst>
            </a:custGeom>
            <a:solidFill>
              <a:srgbClr val="9C33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939" name="Freeform 831"/>
            <p:cNvSpPr>
              <a:spLocks/>
            </p:cNvSpPr>
            <p:nvPr/>
          </p:nvSpPr>
          <p:spPr bwMode="auto">
            <a:xfrm>
              <a:off x="2346" y="3034"/>
              <a:ext cx="25" cy="34"/>
            </a:xfrm>
            <a:custGeom>
              <a:avLst/>
              <a:gdLst>
                <a:gd name="T0" fmla="*/ 0 w 11"/>
                <a:gd name="T1" fmla="*/ 3 h 15"/>
                <a:gd name="T2" fmla="*/ 7 w 11"/>
                <a:gd name="T3" fmla="*/ 0 h 15"/>
                <a:gd name="T4" fmla="*/ 11 w 11"/>
                <a:gd name="T5" fmla="*/ 10 h 15"/>
                <a:gd name="T6" fmla="*/ 8 w 11"/>
                <a:gd name="T7" fmla="*/ 15 h 15"/>
                <a:gd name="T8" fmla="*/ 3 w 11"/>
                <a:gd name="T9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5">
                  <a:moveTo>
                    <a:pt x="0" y="3"/>
                  </a:moveTo>
                  <a:cubicBezTo>
                    <a:pt x="3" y="2"/>
                    <a:pt x="5" y="1"/>
                    <a:pt x="7" y="0"/>
                  </a:cubicBezTo>
                  <a:cubicBezTo>
                    <a:pt x="8" y="4"/>
                    <a:pt x="9" y="7"/>
                    <a:pt x="11" y="10"/>
                  </a:cubicBezTo>
                  <a:cubicBezTo>
                    <a:pt x="8" y="10"/>
                    <a:pt x="6" y="13"/>
                    <a:pt x="8" y="15"/>
                  </a:cubicBezTo>
                  <a:cubicBezTo>
                    <a:pt x="6" y="12"/>
                    <a:pt x="2" y="8"/>
                    <a:pt x="3" y="5"/>
                  </a:cubicBezTo>
                </a:path>
              </a:pathLst>
            </a:custGeom>
            <a:solidFill>
              <a:srgbClr val="9C33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940" name="Freeform 832"/>
            <p:cNvSpPr>
              <a:spLocks/>
            </p:cNvSpPr>
            <p:nvPr/>
          </p:nvSpPr>
          <p:spPr bwMode="auto">
            <a:xfrm>
              <a:off x="2371" y="2742"/>
              <a:ext cx="20" cy="23"/>
            </a:xfrm>
            <a:custGeom>
              <a:avLst/>
              <a:gdLst>
                <a:gd name="T0" fmla="*/ 0 w 9"/>
                <a:gd name="T1" fmla="*/ 1 h 10"/>
                <a:gd name="T2" fmla="*/ 9 w 9"/>
                <a:gd name="T3" fmla="*/ 10 h 10"/>
                <a:gd name="T4" fmla="*/ 2 w 9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0">
                  <a:moveTo>
                    <a:pt x="0" y="1"/>
                  </a:moveTo>
                  <a:cubicBezTo>
                    <a:pt x="7" y="0"/>
                    <a:pt x="9" y="3"/>
                    <a:pt x="9" y="10"/>
                  </a:cubicBezTo>
                  <a:cubicBezTo>
                    <a:pt x="7" y="8"/>
                    <a:pt x="3" y="9"/>
                    <a:pt x="2" y="10"/>
                  </a:cubicBezTo>
                </a:path>
              </a:pathLst>
            </a:custGeom>
            <a:solidFill>
              <a:srgbClr val="9C33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941" name="Freeform 833"/>
            <p:cNvSpPr>
              <a:spLocks/>
            </p:cNvSpPr>
            <p:nvPr/>
          </p:nvSpPr>
          <p:spPr bwMode="auto">
            <a:xfrm>
              <a:off x="2508" y="2684"/>
              <a:ext cx="22" cy="14"/>
            </a:xfrm>
            <a:custGeom>
              <a:avLst/>
              <a:gdLst>
                <a:gd name="T0" fmla="*/ 0 w 10"/>
                <a:gd name="T1" fmla="*/ 2 h 6"/>
                <a:gd name="T2" fmla="*/ 10 w 10"/>
                <a:gd name="T3" fmla="*/ 5 h 6"/>
                <a:gd name="T4" fmla="*/ 7 w 10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6">
                  <a:moveTo>
                    <a:pt x="0" y="2"/>
                  </a:moveTo>
                  <a:cubicBezTo>
                    <a:pt x="4" y="0"/>
                    <a:pt x="7" y="0"/>
                    <a:pt x="10" y="5"/>
                  </a:cubicBezTo>
                  <a:cubicBezTo>
                    <a:pt x="9" y="5"/>
                    <a:pt x="7" y="6"/>
                    <a:pt x="7" y="6"/>
                  </a:cubicBezTo>
                </a:path>
              </a:pathLst>
            </a:custGeom>
            <a:solidFill>
              <a:srgbClr val="9C33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942" name="Freeform 834"/>
            <p:cNvSpPr>
              <a:spLocks/>
            </p:cNvSpPr>
            <p:nvPr/>
          </p:nvSpPr>
          <p:spPr bwMode="auto">
            <a:xfrm>
              <a:off x="2355" y="2536"/>
              <a:ext cx="56" cy="137"/>
            </a:xfrm>
            <a:custGeom>
              <a:avLst/>
              <a:gdLst>
                <a:gd name="T0" fmla="*/ 16 w 25"/>
                <a:gd name="T1" fmla="*/ 23 h 61"/>
                <a:gd name="T2" fmla="*/ 1 w 25"/>
                <a:gd name="T3" fmla="*/ 61 h 61"/>
                <a:gd name="T4" fmla="*/ 25 w 25"/>
                <a:gd name="T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1">
                  <a:moveTo>
                    <a:pt x="16" y="23"/>
                  </a:moveTo>
                  <a:cubicBezTo>
                    <a:pt x="10" y="35"/>
                    <a:pt x="5" y="50"/>
                    <a:pt x="1" y="61"/>
                  </a:cubicBezTo>
                  <a:cubicBezTo>
                    <a:pt x="0" y="39"/>
                    <a:pt x="15" y="19"/>
                    <a:pt x="25" y="0"/>
                  </a:cubicBezTo>
                </a:path>
              </a:pathLst>
            </a:custGeom>
            <a:solidFill>
              <a:srgbClr val="9C33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943" name="Freeform 835"/>
            <p:cNvSpPr>
              <a:spLocks/>
            </p:cNvSpPr>
            <p:nvPr/>
          </p:nvSpPr>
          <p:spPr bwMode="auto">
            <a:xfrm>
              <a:off x="3255" y="2475"/>
              <a:ext cx="54" cy="61"/>
            </a:xfrm>
            <a:custGeom>
              <a:avLst/>
              <a:gdLst>
                <a:gd name="T0" fmla="*/ 0 w 24"/>
                <a:gd name="T1" fmla="*/ 7 h 27"/>
                <a:gd name="T2" fmla="*/ 24 w 24"/>
                <a:gd name="T3" fmla="*/ 10 h 27"/>
                <a:gd name="T4" fmla="*/ 19 w 24"/>
                <a:gd name="T5" fmla="*/ 27 h 27"/>
                <a:gd name="T6" fmla="*/ 5 w 24"/>
                <a:gd name="T7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7">
                  <a:moveTo>
                    <a:pt x="0" y="7"/>
                  </a:moveTo>
                  <a:cubicBezTo>
                    <a:pt x="2" y="0"/>
                    <a:pt x="18" y="9"/>
                    <a:pt x="24" y="10"/>
                  </a:cubicBezTo>
                  <a:cubicBezTo>
                    <a:pt x="16" y="12"/>
                    <a:pt x="14" y="17"/>
                    <a:pt x="19" y="27"/>
                  </a:cubicBezTo>
                  <a:cubicBezTo>
                    <a:pt x="16" y="19"/>
                    <a:pt x="8" y="13"/>
                    <a:pt x="5" y="6"/>
                  </a:cubicBezTo>
                </a:path>
              </a:pathLst>
            </a:custGeom>
            <a:solidFill>
              <a:srgbClr val="9C33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944" name="Freeform 836"/>
            <p:cNvSpPr>
              <a:spLocks/>
            </p:cNvSpPr>
            <p:nvPr/>
          </p:nvSpPr>
          <p:spPr bwMode="auto">
            <a:xfrm>
              <a:off x="3594" y="2464"/>
              <a:ext cx="56" cy="34"/>
            </a:xfrm>
            <a:custGeom>
              <a:avLst/>
              <a:gdLst>
                <a:gd name="T0" fmla="*/ 0 w 25"/>
                <a:gd name="T1" fmla="*/ 1 h 15"/>
                <a:gd name="T2" fmla="*/ 25 w 25"/>
                <a:gd name="T3" fmla="*/ 15 h 15"/>
                <a:gd name="T4" fmla="*/ 25 w 25"/>
                <a:gd name="T5" fmla="*/ 15 h 15"/>
                <a:gd name="T6" fmla="*/ 15 w 25"/>
                <a:gd name="T7" fmla="*/ 2 h 15"/>
                <a:gd name="T8" fmla="*/ 0 w 2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5">
                  <a:moveTo>
                    <a:pt x="0" y="1"/>
                  </a:moveTo>
                  <a:cubicBezTo>
                    <a:pt x="11" y="1"/>
                    <a:pt x="17" y="10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4" y="9"/>
                    <a:pt x="21" y="5"/>
                    <a:pt x="15" y="2"/>
                  </a:cubicBezTo>
                  <a:cubicBezTo>
                    <a:pt x="10" y="0"/>
                    <a:pt x="6" y="3"/>
                    <a:pt x="0" y="0"/>
                  </a:cubicBezTo>
                </a:path>
              </a:pathLst>
            </a:custGeom>
            <a:solidFill>
              <a:srgbClr val="9C33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945" name="Freeform 837"/>
            <p:cNvSpPr>
              <a:spLocks/>
            </p:cNvSpPr>
            <p:nvPr/>
          </p:nvSpPr>
          <p:spPr bwMode="auto">
            <a:xfrm>
              <a:off x="3554" y="3487"/>
              <a:ext cx="15" cy="83"/>
            </a:xfrm>
            <a:custGeom>
              <a:avLst/>
              <a:gdLst>
                <a:gd name="T0" fmla="*/ 6 w 7"/>
                <a:gd name="T1" fmla="*/ 0 h 37"/>
                <a:gd name="T2" fmla="*/ 6 w 7"/>
                <a:gd name="T3" fmla="*/ 19 h 37"/>
                <a:gd name="T4" fmla="*/ 0 w 7"/>
                <a:gd name="T5" fmla="*/ 37 h 37"/>
                <a:gd name="T6" fmla="*/ 3 w 7"/>
                <a:gd name="T7" fmla="*/ 19 h 37"/>
                <a:gd name="T8" fmla="*/ 3 w 7"/>
                <a:gd name="T9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7">
                  <a:moveTo>
                    <a:pt x="6" y="0"/>
                  </a:moveTo>
                  <a:cubicBezTo>
                    <a:pt x="6" y="7"/>
                    <a:pt x="7" y="12"/>
                    <a:pt x="6" y="19"/>
                  </a:cubicBezTo>
                  <a:cubicBezTo>
                    <a:pt x="5" y="25"/>
                    <a:pt x="0" y="31"/>
                    <a:pt x="0" y="37"/>
                  </a:cubicBezTo>
                  <a:cubicBezTo>
                    <a:pt x="4" y="32"/>
                    <a:pt x="2" y="25"/>
                    <a:pt x="3" y="19"/>
                  </a:cubicBezTo>
                  <a:cubicBezTo>
                    <a:pt x="3" y="13"/>
                    <a:pt x="5" y="8"/>
                    <a:pt x="3" y="3"/>
                  </a:cubicBezTo>
                </a:path>
              </a:pathLst>
            </a:custGeom>
            <a:solidFill>
              <a:srgbClr val="9C33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946" name="Freeform 838"/>
            <p:cNvSpPr>
              <a:spLocks/>
            </p:cNvSpPr>
            <p:nvPr/>
          </p:nvSpPr>
          <p:spPr bwMode="auto">
            <a:xfrm>
              <a:off x="3762" y="3258"/>
              <a:ext cx="29" cy="135"/>
            </a:xfrm>
            <a:custGeom>
              <a:avLst/>
              <a:gdLst>
                <a:gd name="T0" fmla="*/ 11 w 13"/>
                <a:gd name="T1" fmla="*/ 0 h 60"/>
                <a:gd name="T2" fmla="*/ 11 w 13"/>
                <a:gd name="T3" fmla="*/ 34 h 60"/>
                <a:gd name="T4" fmla="*/ 0 w 13"/>
                <a:gd name="T5" fmla="*/ 55 h 60"/>
                <a:gd name="T6" fmla="*/ 8 w 13"/>
                <a:gd name="T7" fmla="*/ 38 h 60"/>
                <a:gd name="T8" fmla="*/ 13 w 13"/>
                <a:gd name="T9" fmla="*/ 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0">
                  <a:moveTo>
                    <a:pt x="11" y="0"/>
                  </a:moveTo>
                  <a:cubicBezTo>
                    <a:pt x="13" y="11"/>
                    <a:pt x="12" y="23"/>
                    <a:pt x="11" y="34"/>
                  </a:cubicBezTo>
                  <a:cubicBezTo>
                    <a:pt x="10" y="38"/>
                    <a:pt x="9" y="60"/>
                    <a:pt x="0" y="55"/>
                  </a:cubicBezTo>
                  <a:cubicBezTo>
                    <a:pt x="3" y="48"/>
                    <a:pt x="7" y="45"/>
                    <a:pt x="8" y="38"/>
                  </a:cubicBezTo>
                  <a:cubicBezTo>
                    <a:pt x="9" y="28"/>
                    <a:pt x="13" y="17"/>
                    <a:pt x="13" y="7"/>
                  </a:cubicBezTo>
                </a:path>
              </a:pathLst>
            </a:custGeom>
            <a:solidFill>
              <a:srgbClr val="9C33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947" name="Freeform 839"/>
            <p:cNvSpPr>
              <a:spLocks/>
            </p:cNvSpPr>
            <p:nvPr/>
          </p:nvSpPr>
          <p:spPr bwMode="auto">
            <a:xfrm>
              <a:off x="3457" y="3108"/>
              <a:ext cx="27" cy="112"/>
            </a:xfrm>
            <a:custGeom>
              <a:avLst/>
              <a:gdLst>
                <a:gd name="T0" fmla="*/ 9 w 12"/>
                <a:gd name="T1" fmla="*/ 2 h 50"/>
                <a:gd name="T2" fmla="*/ 11 w 12"/>
                <a:gd name="T3" fmla="*/ 28 h 50"/>
                <a:gd name="T4" fmla="*/ 0 w 12"/>
                <a:gd name="T5" fmla="*/ 50 h 50"/>
                <a:gd name="T6" fmla="*/ 4 w 12"/>
                <a:gd name="T7" fmla="*/ 37 h 50"/>
                <a:gd name="T8" fmla="*/ 9 w 12"/>
                <a:gd name="T9" fmla="*/ 26 h 50"/>
                <a:gd name="T10" fmla="*/ 10 w 12"/>
                <a:gd name="T1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50">
                  <a:moveTo>
                    <a:pt x="9" y="2"/>
                  </a:moveTo>
                  <a:cubicBezTo>
                    <a:pt x="10" y="10"/>
                    <a:pt x="12" y="20"/>
                    <a:pt x="11" y="28"/>
                  </a:cubicBezTo>
                  <a:cubicBezTo>
                    <a:pt x="9" y="36"/>
                    <a:pt x="3" y="43"/>
                    <a:pt x="0" y="50"/>
                  </a:cubicBezTo>
                  <a:cubicBezTo>
                    <a:pt x="2" y="46"/>
                    <a:pt x="2" y="42"/>
                    <a:pt x="4" y="37"/>
                  </a:cubicBezTo>
                  <a:cubicBezTo>
                    <a:pt x="6" y="34"/>
                    <a:pt x="9" y="30"/>
                    <a:pt x="9" y="26"/>
                  </a:cubicBezTo>
                  <a:cubicBezTo>
                    <a:pt x="11" y="17"/>
                    <a:pt x="7" y="8"/>
                    <a:pt x="10" y="0"/>
                  </a:cubicBezTo>
                </a:path>
              </a:pathLst>
            </a:custGeom>
            <a:solidFill>
              <a:srgbClr val="9C33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948" name="Freeform 840"/>
            <p:cNvSpPr>
              <a:spLocks/>
            </p:cNvSpPr>
            <p:nvPr/>
          </p:nvSpPr>
          <p:spPr bwMode="auto">
            <a:xfrm>
              <a:off x="3331" y="2585"/>
              <a:ext cx="104" cy="162"/>
            </a:xfrm>
            <a:custGeom>
              <a:avLst/>
              <a:gdLst>
                <a:gd name="T0" fmla="*/ 0 w 46"/>
                <a:gd name="T1" fmla="*/ 0 h 72"/>
                <a:gd name="T2" fmla="*/ 46 w 46"/>
                <a:gd name="T3" fmla="*/ 72 h 72"/>
                <a:gd name="T4" fmla="*/ 0 w 46"/>
                <a:gd name="T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72">
                  <a:moveTo>
                    <a:pt x="0" y="0"/>
                  </a:moveTo>
                  <a:cubicBezTo>
                    <a:pt x="9" y="16"/>
                    <a:pt x="30" y="51"/>
                    <a:pt x="46" y="72"/>
                  </a:cubicBezTo>
                  <a:cubicBezTo>
                    <a:pt x="35" y="59"/>
                    <a:pt x="6" y="27"/>
                    <a:pt x="0" y="0"/>
                  </a:cubicBezTo>
                </a:path>
              </a:pathLst>
            </a:custGeom>
            <a:solidFill>
              <a:srgbClr val="9C33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949" name="Freeform 841"/>
            <p:cNvSpPr>
              <a:spLocks/>
            </p:cNvSpPr>
            <p:nvPr/>
          </p:nvSpPr>
          <p:spPr bwMode="auto">
            <a:xfrm>
              <a:off x="3089" y="2031"/>
              <a:ext cx="505" cy="471"/>
            </a:xfrm>
            <a:custGeom>
              <a:avLst/>
              <a:gdLst>
                <a:gd name="T0" fmla="*/ 149 w 225"/>
                <a:gd name="T1" fmla="*/ 67 h 210"/>
                <a:gd name="T2" fmla="*/ 93 w 225"/>
                <a:gd name="T3" fmla="*/ 23 h 210"/>
                <a:gd name="T4" fmla="*/ 26 w 225"/>
                <a:gd name="T5" fmla="*/ 15 h 210"/>
                <a:gd name="T6" fmla="*/ 13 w 225"/>
                <a:gd name="T7" fmla="*/ 64 h 210"/>
                <a:gd name="T8" fmla="*/ 12 w 225"/>
                <a:gd name="T9" fmla="*/ 69 h 210"/>
                <a:gd name="T10" fmla="*/ 13 w 225"/>
                <a:gd name="T11" fmla="*/ 70 h 210"/>
                <a:gd name="T12" fmla="*/ 13 w 225"/>
                <a:gd name="T13" fmla="*/ 100 h 210"/>
                <a:gd name="T14" fmla="*/ 4 w 225"/>
                <a:gd name="T15" fmla="*/ 127 h 210"/>
                <a:gd name="T16" fmla="*/ 9 w 225"/>
                <a:gd name="T17" fmla="*/ 163 h 210"/>
                <a:gd name="T18" fmla="*/ 31 w 225"/>
                <a:gd name="T19" fmla="*/ 196 h 210"/>
                <a:gd name="T20" fmla="*/ 69 w 225"/>
                <a:gd name="T21" fmla="*/ 206 h 210"/>
                <a:gd name="T22" fmla="*/ 72 w 225"/>
                <a:gd name="T23" fmla="*/ 203 h 210"/>
                <a:gd name="T24" fmla="*/ 79 w 225"/>
                <a:gd name="T25" fmla="*/ 198 h 210"/>
                <a:gd name="T26" fmla="*/ 85 w 225"/>
                <a:gd name="T27" fmla="*/ 198 h 210"/>
                <a:gd name="T28" fmla="*/ 91 w 225"/>
                <a:gd name="T29" fmla="*/ 199 h 210"/>
                <a:gd name="T30" fmla="*/ 105 w 225"/>
                <a:gd name="T31" fmla="*/ 191 h 210"/>
                <a:gd name="T32" fmla="*/ 134 w 225"/>
                <a:gd name="T33" fmla="*/ 195 h 210"/>
                <a:gd name="T34" fmla="*/ 168 w 225"/>
                <a:gd name="T35" fmla="*/ 168 h 210"/>
                <a:gd name="T36" fmla="*/ 196 w 225"/>
                <a:gd name="T37" fmla="*/ 173 h 210"/>
                <a:gd name="T38" fmla="*/ 217 w 225"/>
                <a:gd name="T39" fmla="*/ 134 h 210"/>
                <a:gd name="T40" fmla="*/ 149 w 225"/>
                <a:gd name="T41" fmla="*/ 6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5" h="210">
                  <a:moveTo>
                    <a:pt x="149" y="67"/>
                  </a:moveTo>
                  <a:cubicBezTo>
                    <a:pt x="126" y="55"/>
                    <a:pt x="125" y="41"/>
                    <a:pt x="93" y="23"/>
                  </a:cubicBezTo>
                  <a:cubicBezTo>
                    <a:pt x="62" y="6"/>
                    <a:pt x="57" y="0"/>
                    <a:pt x="26" y="15"/>
                  </a:cubicBezTo>
                  <a:cubicBezTo>
                    <a:pt x="20" y="28"/>
                    <a:pt x="18" y="44"/>
                    <a:pt x="13" y="64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3" y="76"/>
                    <a:pt x="12" y="87"/>
                    <a:pt x="13" y="100"/>
                  </a:cubicBezTo>
                  <a:cubicBezTo>
                    <a:pt x="14" y="113"/>
                    <a:pt x="6" y="115"/>
                    <a:pt x="4" y="127"/>
                  </a:cubicBezTo>
                  <a:cubicBezTo>
                    <a:pt x="2" y="139"/>
                    <a:pt x="0" y="148"/>
                    <a:pt x="9" y="163"/>
                  </a:cubicBezTo>
                  <a:cubicBezTo>
                    <a:pt x="18" y="178"/>
                    <a:pt x="19" y="184"/>
                    <a:pt x="31" y="196"/>
                  </a:cubicBezTo>
                  <a:cubicBezTo>
                    <a:pt x="42" y="208"/>
                    <a:pt x="50" y="210"/>
                    <a:pt x="69" y="206"/>
                  </a:cubicBezTo>
                  <a:cubicBezTo>
                    <a:pt x="70" y="206"/>
                    <a:pt x="72" y="204"/>
                    <a:pt x="72" y="203"/>
                  </a:cubicBezTo>
                  <a:cubicBezTo>
                    <a:pt x="73" y="201"/>
                    <a:pt x="77" y="199"/>
                    <a:pt x="79" y="198"/>
                  </a:cubicBezTo>
                  <a:cubicBezTo>
                    <a:pt x="82" y="197"/>
                    <a:pt x="84" y="198"/>
                    <a:pt x="85" y="198"/>
                  </a:cubicBezTo>
                  <a:cubicBezTo>
                    <a:pt x="87" y="199"/>
                    <a:pt x="90" y="199"/>
                    <a:pt x="91" y="199"/>
                  </a:cubicBezTo>
                  <a:cubicBezTo>
                    <a:pt x="97" y="196"/>
                    <a:pt x="100" y="194"/>
                    <a:pt x="105" y="191"/>
                  </a:cubicBezTo>
                  <a:cubicBezTo>
                    <a:pt x="114" y="187"/>
                    <a:pt x="112" y="200"/>
                    <a:pt x="134" y="195"/>
                  </a:cubicBezTo>
                  <a:cubicBezTo>
                    <a:pt x="156" y="190"/>
                    <a:pt x="162" y="173"/>
                    <a:pt x="168" y="168"/>
                  </a:cubicBezTo>
                  <a:cubicBezTo>
                    <a:pt x="174" y="163"/>
                    <a:pt x="179" y="180"/>
                    <a:pt x="196" y="173"/>
                  </a:cubicBezTo>
                  <a:cubicBezTo>
                    <a:pt x="213" y="166"/>
                    <a:pt x="225" y="159"/>
                    <a:pt x="217" y="134"/>
                  </a:cubicBezTo>
                  <a:cubicBezTo>
                    <a:pt x="209" y="109"/>
                    <a:pt x="172" y="79"/>
                    <a:pt x="149" y="67"/>
                  </a:cubicBezTo>
                  <a:close/>
                </a:path>
              </a:pathLst>
            </a:custGeom>
            <a:noFill/>
            <a:ln w="11113" cap="rnd">
              <a:solidFill>
                <a:srgbClr val="490B0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950" name="Freeform 842"/>
            <p:cNvSpPr>
              <a:spLocks/>
            </p:cNvSpPr>
            <p:nvPr/>
          </p:nvSpPr>
          <p:spPr bwMode="auto">
            <a:xfrm>
              <a:off x="3168" y="2866"/>
              <a:ext cx="163" cy="76"/>
            </a:xfrm>
            <a:custGeom>
              <a:avLst/>
              <a:gdLst>
                <a:gd name="T0" fmla="*/ 34 w 73"/>
                <a:gd name="T1" fmla="*/ 0 h 34"/>
                <a:gd name="T2" fmla="*/ 27 w 73"/>
                <a:gd name="T3" fmla="*/ 19 h 34"/>
                <a:gd name="T4" fmla="*/ 17 w 73"/>
                <a:gd name="T5" fmla="*/ 20 h 34"/>
                <a:gd name="T6" fmla="*/ 19 w 73"/>
                <a:gd name="T7" fmla="*/ 28 h 34"/>
                <a:gd name="T8" fmla="*/ 0 w 73"/>
                <a:gd name="T9" fmla="*/ 31 h 34"/>
                <a:gd name="T10" fmla="*/ 19 w 73"/>
                <a:gd name="T11" fmla="*/ 34 h 34"/>
                <a:gd name="T12" fmla="*/ 37 w 73"/>
                <a:gd name="T13" fmla="*/ 26 h 34"/>
                <a:gd name="T14" fmla="*/ 40 w 73"/>
                <a:gd name="T15" fmla="*/ 28 h 34"/>
                <a:gd name="T16" fmla="*/ 44 w 73"/>
                <a:gd name="T17" fmla="*/ 26 h 34"/>
                <a:gd name="T18" fmla="*/ 52 w 73"/>
                <a:gd name="T19" fmla="*/ 31 h 34"/>
                <a:gd name="T20" fmla="*/ 67 w 73"/>
                <a:gd name="T21" fmla="*/ 23 h 34"/>
                <a:gd name="T22" fmla="*/ 73 w 73"/>
                <a:gd name="T23" fmla="*/ 2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" h="34">
                  <a:moveTo>
                    <a:pt x="34" y="0"/>
                  </a:moveTo>
                  <a:cubicBezTo>
                    <a:pt x="33" y="6"/>
                    <a:pt x="35" y="19"/>
                    <a:pt x="27" y="19"/>
                  </a:cubicBezTo>
                  <a:cubicBezTo>
                    <a:pt x="20" y="19"/>
                    <a:pt x="13" y="10"/>
                    <a:pt x="17" y="20"/>
                  </a:cubicBezTo>
                  <a:cubicBezTo>
                    <a:pt x="18" y="24"/>
                    <a:pt x="23" y="25"/>
                    <a:pt x="19" y="28"/>
                  </a:cubicBezTo>
                  <a:cubicBezTo>
                    <a:pt x="17" y="30"/>
                    <a:pt x="3" y="31"/>
                    <a:pt x="0" y="31"/>
                  </a:cubicBezTo>
                  <a:cubicBezTo>
                    <a:pt x="6" y="27"/>
                    <a:pt x="13" y="34"/>
                    <a:pt x="19" y="34"/>
                  </a:cubicBezTo>
                  <a:cubicBezTo>
                    <a:pt x="27" y="33"/>
                    <a:pt x="30" y="28"/>
                    <a:pt x="37" y="26"/>
                  </a:cubicBezTo>
                  <a:cubicBezTo>
                    <a:pt x="37" y="26"/>
                    <a:pt x="39" y="28"/>
                    <a:pt x="40" y="28"/>
                  </a:cubicBezTo>
                  <a:cubicBezTo>
                    <a:pt x="41" y="28"/>
                    <a:pt x="42" y="25"/>
                    <a:pt x="44" y="26"/>
                  </a:cubicBezTo>
                  <a:cubicBezTo>
                    <a:pt x="47" y="26"/>
                    <a:pt x="49" y="30"/>
                    <a:pt x="52" y="31"/>
                  </a:cubicBezTo>
                  <a:cubicBezTo>
                    <a:pt x="59" y="34"/>
                    <a:pt x="64" y="29"/>
                    <a:pt x="67" y="23"/>
                  </a:cubicBezTo>
                  <a:cubicBezTo>
                    <a:pt x="69" y="25"/>
                    <a:pt x="71" y="25"/>
                    <a:pt x="73" y="25"/>
                  </a:cubicBezTo>
                </a:path>
              </a:pathLst>
            </a:custGeom>
            <a:noFill/>
            <a:ln w="7938" cap="flat">
              <a:solidFill>
                <a:srgbClr val="E6862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951" name="Freeform 843"/>
            <p:cNvSpPr>
              <a:spLocks/>
            </p:cNvSpPr>
            <p:nvPr/>
          </p:nvSpPr>
          <p:spPr bwMode="auto">
            <a:xfrm>
              <a:off x="3134" y="2949"/>
              <a:ext cx="152" cy="45"/>
            </a:xfrm>
            <a:custGeom>
              <a:avLst/>
              <a:gdLst>
                <a:gd name="T0" fmla="*/ 5 w 68"/>
                <a:gd name="T1" fmla="*/ 0 h 20"/>
                <a:gd name="T2" fmla="*/ 4 w 68"/>
                <a:gd name="T3" fmla="*/ 13 h 20"/>
                <a:gd name="T4" fmla="*/ 18 w 68"/>
                <a:gd name="T5" fmla="*/ 14 h 20"/>
                <a:gd name="T6" fmla="*/ 25 w 68"/>
                <a:gd name="T7" fmla="*/ 10 h 20"/>
                <a:gd name="T8" fmla="*/ 32 w 68"/>
                <a:gd name="T9" fmla="*/ 17 h 20"/>
                <a:gd name="T10" fmla="*/ 45 w 68"/>
                <a:gd name="T11" fmla="*/ 17 h 20"/>
                <a:gd name="T12" fmla="*/ 47 w 68"/>
                <a:gd name="T13" fmla="*/ 11 h 20"/>
                <a:gd name="T14" fmla="*/ 52 w 68"/>
                <a:gd name="T15" fmla="*/ 12 h 20"/>
                <a:gd name="T16" fmla="*/ 68 w 68"/>
                <a:gd name="T17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20">
                  <a:moveTo>
                    <a:pt x="5" y="0"/>
                  </a:moveTo>
                  <a:cubicBezTo>
                    <a:pt x="2" y="3"/>
                    <a:pt x="0" y="10"/>
                    <a:pt x="4" y="13"/>
                  </a:cubicBezTo>
                  <a:cubicBezTo>
                    <a:pt x="8" y="15"/>
                    <a:pt x="16" y="9"/>
                    <a:pt x="18" y="14"/>
                  </a:cubicBezTo>
                  <a:cubicBezTo>
                    <a:pt x="22" y="14"/>
                    <a:pt x="25" y="13"/>
                    <a:pt x="25" y="10"/>
                  </a:cubicBezTo>
                  <a:cubicBezTo>
                    <a:pt x="23" y="17"/>
                    <a:pt x="28" y="16"/>
                    <a:pt x="32" y="17"/>
                  </a:cubicBezTo>
                  <a:cubicBezTo>
                    <a:pt x="36" y="17"/>
                    <a:pt x="42" y="20"/>
                    <a:pt x="45" y="17"/>
                  </a:cubicBezTo>
                  <a:cubicBezTo>
                    <a:pt x="47" y="16"/>
                    <a:pt x="46" y="12"/>
                    <a:pt x="47" y="11"/>
                  </a:cubicBezTo>
                  <a:cubicBezTo>
                    <a:pt x="50" y="9"/>
                    <a:pt x="49" y="11"/>
                    <a:pt x="52" y="12"/>
                  </a:cubicBezTo>
                  <a:cubicBezTo>
                    <a:pt x="58" y="13"/>
                    <a:pt x="62" y="15"/>
                    <a:pt x="68" y="12"/>
                  </a:cubicBezTo>
                </a:path>
              </a:pathLst>
            </a:custGeom>
            <a:noFill/>
            <a:ln w="7938" cap="flat">
              <a:solidFill>
                <a:srgbClr val="E6862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952" name="Freeform 844"/>
            <p:cNvSpPr>
              <a:spLocks/>
            </p:cNvSpPr>
            <p:nvPr/>
          </p:nvSpPr>
          <p:spPr bwMode="auto">
            <a:xfrm>
              <a:off x="3215" y="3014"/>
              <a:ext cx="98" cy="40"/>
            </a:xfrm>
            <a:custGeom>
              <a:avLst/>
              <a:gdLst>
                <a:gd name="T0" fmla="*/ 0 w 44"/>
                <a:gd name="T1" fmla="*/ 14 h 18"/>
                <a:gd name="T2" fmla="*/ 15 w 44"/>
                <a:gd name="T3" fmla="*/ 11 h 18"/>
                <a:gd name="T4" fmla="*/ 26 w 44"/>
                <a:gd name="T5" fmla="*/ 14 h 18"/>
                <a:gd name="T6" fmla="*/ 32 w 44"/>
                <a:gd name="T7" fmla="*/ 3 h 18"/>
                <a:gd name="T8" fmla="*/ 44 w 44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8">
                  <a:moveTo>
                    <a:pt x="0" y="14"/>
                  </a:moveTo>
                  <a:cubicBezTo>
                    <a:pt x="4" y="12"/>
                    <a:pt x="10" y="9"/>
                    <a:pt x="15" y="11"/>
                  </a:cubicBezTo>
                  <a:cubicBezTo>
                    <a:pt x="19" y="13"/>
                    <a:pt x="21" y="18"/>
                    <a:pt x="26" y="14"/>
                  </a:cubicBezTo>
                  <a:cubicBezTo>
                    <a:pt x="30" y="10"/>
                    <a:pt x="27" y="5"/>
                    <a:pt x="32" y="3"/>
                  </a:cubicBezTo>
                  <a:cubicBezTo>
                    <a:pt x="37" y="1"/>
                    <a:pt x="40" y="4"/>
                    <a:pt x="44" y="0"/>
                  </a:cubicBezTo>
                </a:path>
              </a:pathLst>
            </a:custGeom>
            <a:noFill/>
            <a:ln w="7938" cap="flat">
              <a:solidFill>
                <a:srgbClr val="E6862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953" name="Freeform 845"/>
            <p:cNvSpPr>
              <a:spLocks/>
            </p:cNvSpPr>
            <p:nvPr/>
          </p:nvSpPr>
          <p:spPr bwMode="auto">
            <a:xfrm>
              <a:off x="3273" y="2998"/>
              <a:ext cx="99" cy="83"/>
            </a:xfrm>
            <a:custGeom>
              <a:avLst/>
              <a:gdLst>
                <a:gd name="T0" fmla="*/ 0 w 44"/>
                <a:gd name="T1" fmla="*/ 30 h 37"/>
                <a:gd name="T2" fmla="*/ 27 w 44"/>
                <a:gd name="T3" fmla="*/ 33 h 37"/>
                <a:gd name="T4" fmla="*/ 36 w 44"/>
                <a:gd name="T5" fmla="*/ 8 h 37"/>
                <a:gd name="T6" fmla="*/ 42 w 44"/>
                <a:gd name="T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7">
                  <a:moveTo>
                    <a:pt x="0" y="30"/>
                  </a:moveTo>
                  <a:cubicBezTo>
                    <a:pt x="4" y="37"/>
                    <a:pt x="20" y="37"/>
                    <a:pt x="27" y="33"/>
                  </a:cubicBezTo>
                  <a:cubicBezTo>
                    <a:pt x="36" y="28"/>
                    <a:pt x="33" y="17"/>
                    <a:pt x="36" y="8"/>
                  </a:cubicBezTo>
                  <a:cubicBezTo>
                    <a:pt x="42" y="10"/>
                    <a:pt x="44" y="4"/>
                    <a:pt x="42" y="0"/>
                  </a:cubicBezTo>
                </a:path>
              </a:pathLst>
            </a:custGeom>
            <a:noFill/>
            <a:ln w="7938" cap="flat">
              <a:solidFill>
                <a:srgbClr val="E6862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954" name="Freeform 846"/>
            <p:cNvSpPr>
              <a:spLocks/>
            </p:cNvSpPr>
            <p:nvPr/>
          </p:nvSpPr>
          <p:spPr bwMode="auto">
            <a:xfrm>
              <a:off x="3242" y="3133"/>
              <a:ext cx="65" cy="40"/>
            </a:xfrm>
            <a:custGeom>
              <a:avLst/>
              <a:gdLst>
                <a:gd name="T0" fmla="*/ 0 w 29"/>
                <a:gd name="T1" fmla="*/ 9 h 18"/>
                <a:gd name="T2" fmla="*/ 9 w 29"/>
                <a:gd name="T3" fmla="*/ 11 h 18"/>
                <a:gd name="T4" fmla="*/ 20 w 29"/>
                <a:gd name="T5" fmla="*/ 1 h 18"/>
                <a:gd name="T6" fmla="*/ 29 w 29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8">
                  <a:moveTo>
                    <a:pt x="0" y="9"/>
                  </a:moveTo>
                  <a:cubicBezTo>
                    <a:pt x="0" y="16"/>
                    <a:pt x="6" y="14"/>
                    <a:pt x="9" y="11"/>
                  </a:cubicBezTo>
                  <a:cubicBezTo>
                    <a:pt x="14" y="18"/>
                    <a:pt x="20" y="5"/>
                    <a:pt x="20" y="1"/>
                  </a:cubicBezTo>
                  <a:cubicBezTo>
                    <a:pt x="23" y="0"/>
                    <a:pt x="27" y="1"/>
                    <a:pt x="29" y="0"/>
                  </a:cubicBezTo>
                </a:path>
              </a:pathLst>
            </a:custGeom>
            <a:noFill/>
            <a:ln w="7938" cap="flat">
              <a:solidFill>
                <a:srgbClr val="E6862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955" name="Freeform 847"/>
            <p:cNvSpPr>
              <a:spLocks/>
            </p:cNvSpPr>
            <p:nvPr/>
          </p:nvSpPr>
          <p:spPr bwMode="auto">
            <a:xfrm>
              <a:off x="3138" y="3341"/>
              <a:ext cx="54" cy="14"/>
            </a:xfrm>
            <a:custGeom>
              <a:avLst/>
              <a:gdLst>
                <a:gd name="T0" fmla="*/ 0 w 24"/>
                <a:gd name="T1" fmla="*/ 6 h 6"/>
                <a:gd name="T2" fmla="*/ 9 w 24"/>
                <a:gd name="T3" fmla="*/ 3 h 6"/>
                <a:gd name="T4" fmla="*/ 13 w 24"/>
                <a:gd name="T5" fmla="*/ 3 h 6"/>
                <a:gd name="T6" fmla="*/ 17 w 24"/>
                <a:gd name="T7" fmla="*/ 1 h 6"/>
                <a:gd name="T8" fmla="*/ 24 w 24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6">
                  <a:moveTo>
                    <a:pt x="0" y="6"/>
                  </a:moveTo>
                  <a:cubicBezTo>
                    <a:pt x="1" y="6"/>
                    <a:pt x="7" y="3"/>
                    <a:pt x="9" y="3"/>
                  </a:cubicBezTo>
                  <a:cubicBezTo>
                    <a:pt x="9" y="3"/>
                    <a:pt x="12" y="4"/>
                    <a:pt x="13" y="3"/>
                  </a:cubicBezTo>
                  <a:cubicBezTo>
                    <a:pt x="14" y="3"/>
                    <a:pt x="16" y="2"/>
                    <a:pt x="17" y="1"/>
                  </a:cubicBezTo>
                  <a:cubicBezTo>
                    <a:pt x="19" y="5"/>
                    <a:pt x="23" y="4"/>
                    <a:pt x="24" y="0"/>
                  </a:cubicBezTo>
                </a:path>
              </a:pathLst>
            </a:custGeom>
            <a:noFill/>
            <a:ln w="7938" cap="flat">
              <a:solidFill>
                <a:srgbClr val="E6862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956" name="Freeform 848"/>
            <p:cNvSpPr>
              <a:spLocks/>
            </p:cNvSpPr>
            <p:nvPr/>
          </p:nvSpPr>
          <p:spPr bwMode="auto">
            <a:xfrm>
              <a:off x="3183" y="3364"/>
              <a:ext cx="126" cy="49"/>
            </a:xfrm>
            <a:custGeom>
              <a:avLst/>
              <a:gdLst>
                <a:gd name="T0" fmla="*/ 0 w 56"/>
                <a:gd name="T1" fmla="*/ 18 h 22"/>
                <a:gd name="T2" fmla="*/ 34 w 56"/>
                <a:gd name="T3" fmla="*/ 5 h 22"/>
                <a:gd name="T4" fmla="*/ 34 w 56"/>
                <a:gd name="T5" fmla="*/ 5 h 22"/>
                <a:gd name="T6" fmla="*/ 36 w 56"/>
                <a:gd name="T7" fmla="*/ 6 h 22"/>
                <a:gd name="T8" fmla="*/ 36 w 56"/>
                <a:gd name="T9" fmla="*/ 0 h 22"/>
                <a:gd name="T10" fmla="*/ 39 w 56"/>
                <a:gd name="T11" fmla="*/ 9 h 22"/>
                <a:gd name="T12" fmla="*/ 47 w 56"/>
                <a:gd name="T13" fmla="*/ 6 h 22"/>
                <a:gd name="T14" fmla="*/ 56 w 56"/>
                <a:gd name="T15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22">
                  <a:moveTo>
                    <a:pt x="0" y="18"/>
                  </a:moveTo>
                  <a:cubicBezTo>
                    <a:pt x="12" y="17"/>
                    <a:pt x="32" y="22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5"/>
                    <a:pt x="36" y="6"/>
                    <a:pt x="36" y="6"/>
                  </a:cubicBezTo>
                  <a:cubicBezTo>
                    <a:pt x="36" y="3"/>
                    <a:pt x="37" y="3"/>
                    <a:pt x="36" y="0"/>
                  </a:cubicBezTo>
                  <a:cubicBezTo>
                    <a:pt x="37" y="3"/>
                    <a:pt x="37" y="7"/>
                    <a:pt x="39" y="9"/>
                  </a:cubicBezTo>
                  <a:cubicBezTo>
                    <a:pt x="42" y="10"/>
                    <a:pt x="46" y="8"/>
                    <a:pt x="47" y="6"/>
                  </a:cubicBezTo>
                  <a:cubicBezTo>
                    <a:pt x="50" y="7"/>
                    <a:pt x="54" y="5"/>
                    <a:pt x="56" y="4"/>
                  </a:cubicBezTo>
                </a:path>
              </a:pathLst>
            </a:custGeom>
            <a:noFill/>
            <a:ln w="7938" cap="flat">
              <a:solidFill>
                <a:srgbClr val="E6862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957" name="Freeform 849"/>
            <p:cNvSpPr>
              <a:spLocks/>
            </p:cNvSpPr>
            <p:nvPr/>
          </p:nvSpPr>
          <p:spPr bwMode="auto">
            <a:xfrm>
              <a:off x="3260" y="3236"/>
              <a:ext cx="80" cy="85"/>
            </a:xfrm>
            <a:custGeom>
              <a:avLst/>
              <a:gdLst>
                <a:gd name="T0" fmla="*/ 0 w 36"/>
                <a:gd name="T1" fmla="*/ 38 h 38"/>
                <a:gd name="T2" fmla="*/ 9 w 36"/>
                <a:gd name="T3" fmla="*/ 33 h 38"/>
                <a:gd name="T4" fmla="*/ 21 w 36"/>
                <a:gd name="T5" fmla="*/ 33 h 38"/>
                <a:gd name="T6" fmla="*/ 18 w 36"/>
                <a:gd name="T7" fmla="*/ 24 h 38"/>
                <a:gd name="T8" fmla="*/ 21 w 36"/>
                <a:gd name="T9" fmla="*/ 13 h 38"/>
                <a:gd name="T10" fmla="*/ 21 w 36"/>
                <a:gd name="T11" fmla="*/ 15 h 38"/>
                <a:gd name="T12" fmla="*/ 36 w 36"/>
                <a:gd name="T13" fmla="*/ 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8">
                  <a:moveTo>
                    <a:pt x="0" y="38"/>
                  </a:moveTo>
                  <a:cubicBezTo>
                    <a:pt x="2" y="36"/>
                    <a:pt x="5" y="33"/>
                    <a:pt x="9" y="33"/>
                  </a:cubicBezTo>
                  <a:cubicBezTo>
                    <a:pt x="12" y="32"/>
                    <a:pt x="18" y="35"/>
                    <a:pt x="21" y="33"/>
                  </a:cubicBezTo>
                  <a:cubicBezTo>
                    <a:pt x="26" y="29"/>
                    <a:pt x="19" y="26"/>
                    <a:pt x="18" y="24"/>
                  </a:cubicBezTo>
                  <a:cubicBezTo>
                    <a:pt x="16" y="19"/>
                    <a:pt x="17" y="17"/>
                    <a:pt x="21" y="13"/>
                  </a:cubicBezTo>
                  <a:cubicBezTo>
                    <a:pt x="21" y="14"/>
                    <a:pt x="20" y="15"/>
                    <a:pt x="21" y="15"/>
                  </a:cubicBezTo>
                  <a:cubicBezTo>
                    <a:pt x="23" y="11"/>
                    <a:pt x="31" y="0"/>
                    <a:pt x="36" y="7"/>
                  </a:cubicBezTo>
                </a:path>
              </a:pathLst>
            </a:custGeom>
            <a:noFill/>
            <a:ln w="7938" cap="flat">
              <a:solidFill>
                <a:srgbClr val="E6862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958" name="Freeform 850"/>
            <p:cNvSpPr>
              <a:spLocks/>
            </p:cNvSpPr>
            <p:nvPr/>
          </p:nvSpPr>
          <p:spPr bwMode="auto">
            <a:xfrm>
              <a:off x="3177" y="2745"/>
              <a:ext cx="112" cy="51"/>
            </a:xfrm>
            <a:custGeom>
              <a:avLst/>
              <a:gdLst>
                <a:gd name="T0" fmla="*/ 0 w 50"/>
                <a:gd name="T1" fmla="*/ 8 h 23"/>
                <a:gd name="T2" fmla="*/ 15 w 50"/>
                <a:gd name="T3" fmla="*/ 1 h 23"/>
                <a:gd name="T4" fmla="*/ 24 w 50"/>
                <a:gd name="T5" fmla="*/ 5 h 23"/>
                <a:gd name="T6" fmla="*/ 29 w 50"/>
                <a:gd name="T7" fmla="*/ 16 h 23"/>
                <a:gd name="T8" fmla="*/ 33 w 50"/>
                <a:gd name="T9" fmla="*/ 23 h 23"/>
                <a:gd name="T10" fmla="*/ 50 w 50"/>
                <a:gd name="T11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23">
                  <a:moveTo>
                    <a:pt x="0" y="8"/>
                  </a:moveTo>
                  <a:cubicBezTo>
                    <a:pt x="3" y="6"/>
                    <a:pt x="10" y="0"/>
                    <a:pt x="15" y="1"/>
                  </a:cubicBezTo>
                  <a:cubicBezTo>
                    <a:pt x="19" y="2"/>
                    <a:pt x="19" y="8"/>
                    <a:pt x="24" y="5"/>
                  </a:cubicBezTo>
                  <a:cubicBezTo>
                    <a:pt x="26" y="9"/>
                    <a:pt x="24" y="15"/>
                    <a:pt x="29" y="16"/>
                  </a:cubicBezTo>
                  <a:cubicBezTo>
                    <a:pt x="30" y="18"/>
                    <a:pt x="31" y="21"/>
                    <a:pt x="33" y="23"/>
                  </a:cubicBezTo>
                  <a:cubicBezTo>
                    <a:pt x="38" y="20"/>
                    <a:pt x="47" y="16"/>
                    <a:pt x="50" y="23"/>
                  </a:cubicBezTo>
                </a:path>
              </a:pathLst>
            </a:custGeom>
            <a:noFill/>
            <a:ln w="7938" cap="flat">
              <a:solidFill>
                <a:srgbClr val="E6862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959" name="Freeform 851"/>
            <p:cNvSpPr>
              <a:spLocks/>
            </p:cNvSpPr>
            <p:nvPr/>
          </p:nvSpPr>
          <p:spPr bwMode="auto">
            <a:xfrm>
              <a:off x="3228" y="2668"/>
              <a:ext cx="54" cy="41"/>
            </a:xfrm>
            <a:custGeom>
              <a:avLst/>
              <a:gdLst>
                <a:gd name="T0" fmla="*/ 4 w 24"/>
                <a:gd name="T1" fmla="*/ 12 h 18"/>
                <a:gd name="T2" fmla="*/ 10 w 24"/>
                <a:gd name="T3" fmla="*/ 0 h 18"/>
                <a:gd name="T4" fmla="*/ 23 w 24"/>
                <a:gd name="T5" fmla="*/ 8 h 18"/>
                <a:gd name="T6" fmla="*/ 24 w 24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8">
                  <a:moveTo>
                    <a:pt x="4" y="12"/>
                  </a:moveTo>
                  <a:cubicBezTo>
                    <a:pt x="0" y="7"/>
                    <a:pt x="3" y="0"/>
                    <a:pt x="10" y="0"/>
                  </a:cubicBezTo>
                  <a:cubicBezTo>
                    <a:pt x="14" y="1"/>
                    <a:pt x="20" y="5"/>
                    <a:pt x="23" y="8"/>
                  </a:cubicBezTo>
                  <a:cubicBezTo>
                    <a:pt x="21" y="11"/>
                    <a:pt x="18" y="18"/>
                    <a:pt x="24" y="18"/>
                  </a:cubicBezTo>
                </a:path>
              </a:pathLst>
            </a:custGeom>
            <a:noFill/>
            <a:ln w="7938" cap="flat">
              <a:solidFill>
                <a:srgbClr val="E6862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960" name="Freeform 852"/>
            <p:cNvSpPr>
              <a:spLocks/>
            </p:cNvSpPr>
            <p:nvPr/>
          </p:nvSpPr>
          <p:spPr bwMode="auto">
            <a:xfrm>
              <a:off x="3300" y="2722"/>
              <a:ext cx="27" cy="38"/>
            </a:xfrm>
            <a:custGeom>
              <a:avLst/>
              <a:gdLst>
                <a:gd name="T0" fmla="*/ 1 w 12"/>
                <a:gd name="T1" fmla="*/ 0 h 17"/>
                <a:gd name="T2" fmla="*/ 2 w 12"/>
                <a:gd name="T3" fmla="*/ 14 h 17"/>
                <a:gd name="T4" fmla="*/ 6 w 1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7">
                  <a:moveTo>
                    <a:pt x="1" y="0"/>
                  </a:moveTo>
                  <a:cubicBezTo>
                    <a:pt x="0" y="5"/>
                    <a:pt x="12" y="8"/>
                    <a:pt x="2" y="14"/>
                  </a:cubicBezTo>
                  <a:cubicBezTo>
                    <a:pt x="4" y="15"/>
                    <a:pt x="5" y="16"/>
                    <a:pt x="6" y="17"/>
                  </a:cubicBezTo>
                </a:path>
              </a:pathLst>
            </a:custGeom>
            <a:noFill/>
            <a:ln w="7938" cap="flat">
              <a:solidFill>
                <a:srgbClr val="E6862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961" name="Freeform 853"/>
            <p:cNvSpPr>
              <a:spLocks/>
            </p:cNvSpPr>
            <p:nvPr/>
          </p:nvSpPr>
          <p:spPr bwMode="auto">
            <a:xfrm>
              <a:off x="3313" y="2803"/>
              <a:ext cx="23" cy="49"/>
            </a:xfrm>
            <a:custGeom>
              <a:avLst/>
              <a:gdLst>
                <a:gd name="T0" fmla="*/ 0 w 10"/>
                <a:gd name="T1" fmla="*/ 0 h 22"/>
                <a:gd name="T2" fmla="*/ 7 w 10"/>
                <a:gd name="T3" fmla="*/ 12 h 22"/>
                <a:gd name="T4" fmla="*/ 10 w 10"/>
                <a:gd name="T5" fmla="*/ 14 h 22"/>
                <a:gd name="T6" fmla="*/ 6 w 10"/>
                <a:gd name="T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2">
                  <a:moveTo>
                    <a:pt x="0" y="0"/>
                  </a:moveTo>
                  <a:cubicBezTo>
                    <a:pt x="8" y="2"/>
                    <a:pt x="9" y="5"/>
                    <a:pt x="7" y="12"/>
                  </a:cubicBezTo>
                  <a:cubicBezTo>
                    <a:pt x="8" y="13"/>
                    <a:pt x="9" y="14"/>
                    <a:pt x="10" y="14"/>
                  </a:cubicBezTo>
                  <a:cubicBezTo>
                    <a:pt x="7" y="16"/>
                    <a:pt x="3" y="18"/>
                    <a:pt x="6" y="22"/>
                  </a:cubicBezTo>
                </a:path>
              </a:pathLst>
            </a:custGeom>
            <a:noFill/>
            <a:ln w="7938" cap="flat">
              <a:solidFill>
                <a:srgbClr val="E6862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962" name="Freeform 854"/>
            <p:cNvSpPr>
              <a:spLocks/>
            </p:cNvSpPr>
            <p:nvPr/>
          </p:nvSpPr>
          <p:spPr bwMode="auto">
            <a:xfrm>
              <a:off x="3143" y="2511"/>
              <a:ext cx="87" cy="34"/>
            </a:xfrm>
            <a:custGeom>
              <a:avLst/>
              <a:gdLst>
                <a:gd name="T0" fmla="*/ 0 w 39"/>
                <a:gd name="T1" fmla="*/ 6 h 15"/>
                <a:gd name="T2" fmla="*/ 10 w 39"/>
                <a:gd name="T3" fmla="*/ 0 h 15"/>
                <a:gd name="T4" fmla="*/ 22 w 39"/>
                <a:gd name="T5" fmla="*/ 6 h 15"/>
                <a:gd name="T6" fmla="*/ 36 w 39"/>
                <a:gd name="T7" fmla="*/ 6 h 15"/>
                <a:gd name="T8" fmla="*/ 38 w 39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5">
                  <a:moveTo>
                    <a:pt x="0" y="6"/>
                  </a:moveTo>
                  <a:cubicBezTo>
                    <a:pt x="3" y="4"/>
                    <a:pt x="7" y="2"/>
                    <a:pt x="10" y="0"/>
                  </a:cubicBezTo>
                  <a:cubicBezTo>
                    <a:pt x="14" y="6"/>
                    <a:pt x="15" y="7"/>
                    <a:pt x="22" y="6"/>
                  </a:cubicBezTo>
                  <a:cubicBezTo>
                    <a:pt x="24" y="12"/>
                    <a:pt x="32" y="8"/>
                    <a:pt x="36" y="6"/>
                  </a:cubicBezTo>
                  <a:cubicBezTo>
                    <a:pt x="37" y="9"/>
                    <a:pt x="39" y="13"/>
                    <a:pt x="38" y="15"/>
                  </a:cubicBezTo>
                </a:path>
              </a:pathLst>
            </a:custGeom>
            <a:noFill/>
            <a:ln w="7938" cap="flat">
              <a:solidFill>
                <a:srgbClr val="E6862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963" name="Freeform 855"/>
            <p:cNvSpPr>
              <a:spLocks/>
            </p:cNvSpPr>
            <p:nvPr/>
          </p:nvSpPr>
          <p:spPr bwMode="auto">
            <a:xfrm>
              <a:off x="3208" y="2565"/>
              <a:ext cx="29" cy="50"/>
            </a:xfrm>
            <a:custGeom>
              <a:avLst/>
              <a:gdLst>
                <a:gd name="T0" fmla="*/ 11 w 13"/>
                <a:gd name="T1" fmla="*/ 0 h 22"/>
                <a:gd name="T2" fmla="*/ 12 w 13"/>
                <a:gd name="T3" fmla="*/ 16 h 22"/>
                <a:gd name="T4" fmla="*/ 10 w 13"/>
                <a:gd name="T5" fmla="*/ 19 h 22"/>
                <a:gd name="T6" fmla="*/ 13 w 13"/>
                <a:gd name="T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2">
                  <a:moveTo>
                    <a:pt x="11" y="0"/>
                  </a:moveTo>
                  <a:cubicBezTo>
                    <a:pt x="6" y="4"/>
                    <a:pt x="0" y="17"/>
                    <a:pt x="12" y="16"/>
                  </a:cubicBezTo>
                  <a:cubicBezTo>
                    <a:pt x="11" y="17"/>
                    <a:pt x="12" y="18"/>
                    <a:pt x="10" y="19"/>
                  </a:cubicBezTo>
                  <a:cubicBezTo>
                    <a:pt x="11" y="20"/>
                    <a:pt x="12" y="22"/>
                    <a:pt x="13" y="22"/>
                  </a:cubicBezTo>
                </a:path>
              </a:pathLst>
            </a:custGeom>
            <a:noFill/>
            <a:ln w="7938" cap="flat">
              <a:solidFill>
                <a:srgbClr val="E6862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964" name="Freeform 856"/>
            <p:cNvSpPr>
              <a:spLocks/>
            </p:cNvSpPr>
            <p:nvPr/>
          </p:nvSpPr>
          <p:spPr bwMode="auto">
            <a:xfrm>
              <a:off x="3221" y="3207"/>
              <a:ext cx="56" cy="65"/>
            </a:xfrm>
            <a:custGeom>
              <a:avLst/>
              <a:gdLst>
                <a:gd name="T0" fmla="*/ 3 w 25"/>
                <a:gd name="T1" fmla="*/ 21 h 29"/>
                <a:gd name="T2" fmla="*/ 8 w 25"/>
                <a:gd name="T3" fmla="*/ 25 h 29"/>
                <a:gd name="T4" fmla="*/ 9 w 25"/>
                <a:gd name="T5" fmla="*/ 11 h 29"/>
                <a:gd name="T6" fmla="*/ 13 w 25"/>
                <a:gd name="T7" fmla="*/ 3 h 29"/>
                <a:gd name="T8" fmla="*/ 25 w 25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9">
                  <a:moveTo>
                    <a:pt x="3" y="21"/>
                  </a:moveTo>
                  <a:cubicBezTo>
                    <a:pt x="0" y="26"/>
                    <a:pt x="4" y="29"/>
                    <a:pt x="8" y="25"/>
                  </a:cubicBezTo>
                  <a:cubicBezTo>
                    <a:pt x="10" y="22"/>
                    <a:pt x="9" y="15"/>
                    <a:pt x="9" y="11"/>
                  </a:cubicBezTo>
                  <a:cubicBezTo>
                    <a:pt x="15" y="13"/>
                    <a:pt x="11" y="5"/>
                    <a:pt x="13" y="3"/>
                  </a:cubicBezTo>
                  <a:cubicBezTo>
                    <a:pt x="16" y="8"/>
                    <a:pt x="23" y="4"/>
                    <a:pt x="25" y="0"/>
                  </a:cubicBezTo>
                </a:path>
              </a:pathLst>
            </a:custGeom>
            <a:noFill/>
            <a:ln w="7938" cap="flat">
              <a:solidFill>
                <a:srgbClr val="E6862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965" name="Freeform 857"/>
            <p:cNvSpPr>
              <a:spLocks/>
            </p:cNvSpPr>
            <p:nvPr/>
          </p:nvSpPr>
          <p:spPr bwMode="auto">
            <a:xfrm>
              <a:off x="3327" y="3088"/>
              <a:ext cx="49" cy="76"/>
            </a:xfrm>
            <a:custGeom>
              <a:avLst/>
              <a:gdLst>
                <a:gd name="T0" fmla="*/ 22 w 22"/>
                <a:gd name="T1" fmla="*/ 2 h 34"/>
                <a:gd name="T2" fmla="*/ 12 w 22"/>
                <a:gd name="T3" fmla="*/ 14 h 34"/>
                <a:gd name="T4" fmla="*/ 3 w 22"/>
                <a:gd name="T5" fmla="*/ 21 h 34"/>
                <a:gd name="T6" fmla="*/ 0 w 22"/>
                <a:gd name="T7" fmla="*/ 34 h 34"/>
                <a:gd name="T8" fmla="*/ 5 w 22"/>
                <a:gd name="T9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4">
                  <a:moveTo>
                    <a:pt x="22" y="2"/>
                  </a:moveTo>
                  <a:cubicBezTo>
                    <a:pt x="18" y="0"/>
                    <a:pt x="7" y="9"/>
                    <a:pt x="12" y="14"/>
                  </a:cubicBezTo>
                  <a:cubicBezTo>
                    <a:pt x="9" y="16"/>
                    <a:pt x="5" y="17"/>
                    <a:pt x="3" y="21"/>
                  </a:cubicBezTo>
                  <a:cubicBezTo>
                    <a:pt x="1" y="25"/>
                    <a:pt x="2" y="30"/>
                    <a:pt x="0" y="34"/>
                  </a:cubicBezTo>
                  <a:cubicBezTo>
                    <a:pt x="2" y="34"/>
                    <a:pt x="3" y="34"/>
                    <a:pt x="5" y="33"/>
                  </a:cubicBezTo>
                </a:path>
              </a:pathLst>
            </a:custGeom>
            <a:noFill/>
            <a:ln w="7938" cap="flat">
              <a:solidFill>
                <a:srgbClr val="E6862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966" name="Freeform 858"/>
            <p:cNvSpPr>
              <a:spLocks/>
            </p:cNvSpPr>
            <p:nvPr/>
          </p:nvSpPr>
          <p:spPr bwMode="auto">
            <a:xfrm>
              <a:off x="3215" y="3474"/>
              <a:ext cx="119" cy="38"/>
            </a:xfrm>
            <a:custGeom>
              <a:avLst/>
              <a:gdLst>
                <a:gd name="T0" fmla="*/ 53 w 53"/>
                <a:gd name="T1" fmla="*/ 0 h 17"/>
                <a:gd name="T2" fmla="*/ 41 w 53"/>
                <a:gd name="T3" fmla="*/ 7 h 17"/>
                <a:gd name="T4" fmla="*/ 23 w 53"/>
                <a:gd name="T5" fmla="*/ 12 h 17"/>
                <a:gd name="T6" fmla="*/ 9 w 53"/>
                <a:gd name="T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17">
                  <a:moveTo>
                    <a:pt x="53" y="0"/>
                  </a:moveTo>
                  <a:cubicBezTo>
                    <a:pt x="48" y="0"/>
                    <a:pt x="28" y="0"/>
                    <a:pt x="41" y="7"/>
                  </a:cubicBezTo>
                  <a:cubicBezTo>
                    <a:pt x="38" y="9"/>
                    <a:pt x="26" y="12"/>
                    <a:pt x="23" y="12"/>
                  </a:cubicBezTo>
                  <a:cubicBezTo>
                    <a:pt x="21" y="12"/>
                    <a:pt x="0" y="9"/>
                    <a:pt x="9" y="17"/>
                  </a:cubicBezTo>
                </a:path>
              </a:pathLst>
            </a:custGeom>
            <a:noFill/>
            <a:ln w="7938" cap="flat">
              <a:solidFill>
                <a:srgbClr val="E6862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967" name="Freeform 859"/>
            <p:cNvSpPr>
              <a:spLocks/>
            </p:cNvSpPr>
            <p:nvPr/>
          </p:nvSpPr>
          <p:spPr bwMode="auto">
            <a:xfrm>
              <a:off x="3154" y="3568"/>
              <a:ext cx="119" cy="52"/>
            </a:xfrm>
            <a:custGeom>
              <a:avLst/>
              <a:gdLst>
                <a:gd name="T0" fmla="*/ 15 w 53"/>
                <a:gd name="T1" fmla="*/ 9 h 23"/>
                <a:gd name="T2" fmla="*/ 11 w 53"/>
                <a:gd name="T3" fmla="*/ 1 h 23"/>
                <a:gd name="T4" fmla="*/ 20 w 53"/>
                <a:gd name="T5" fmla="*/ 3 h 23"/>
                <a:gd name="T6" fmla="*/ 29 w 53"/>
                <a:gd name="T7" fmla="*/ 5 h 23"/>
                <a:gd name="T8" fmla="*/ 37 w 53"/>
                <a:gd name="T9" fmla="*/ 19 h 23"/>
                <a:gd name="T10" fmla="*/ 45 w 53"/>
                <a:gd name="T11" fmla="*/ 18 h 23"/>
                <a:gd name="T12" fmla="*/ 53 w 53"/>
                <a:gd name="T1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23">
                  <a:moveTo>
                    <a:pt x="15" y="9"/>
                  </a:moveTo>
                  <a:cubicBezTo>
                    <a:pt x="9" y="7"/>
                    <a:pt x="0" y="2"/>
                    <a:pt x="11" y="1"/>
                  </a:cubicBezTo>
                  <a:cubicBezTo>
                    <a:pt x="15" y="0"/>
                    <a:pt x="17" y="2"/>
                    <a:pt x="20" y="3"/>
                  </a:cubicBezTo>
                  <a:cubicBezTo>
                    <a:pt x="23" y="4"/>
                    <a:pt x="26" y="4"/>
                    <a:pt x="29" y="5"/>
                  </a:cubicBezTo>
                  <a:cubicBezTo>
                    <a:pt x="38" y="8"/>
                    <a:pt x="30" y="15"/>
                    <a:pt x="37" y="19"/>
                  </a:cubicBezTo>
                  <a:cubicBezTo>
                    <a:pt x="40" y="21"/>
                    <a:pt x="42" y="18"/>
                    <a:pt x="45" y="18"/>
                  </a:cubicBezTo>
                  <a:cubicBezTo>
                    <a:pt x="48" y="19"/>
                    <a:pt x="51" y="21"/>
                    <a:pt x="53" y="23"/>
                  </a:cubicBezTo>
                </a:path>
              </a:pathLst>
            </a:custGeom>
            <a:noFill/>
            <a:ln w="7938" cap="flat">
              <a:solidFill>
                <a:srgbClr val="E6862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968" name="Freeform 860"/>
            <p:cNvSpPr>
              <a:spLocks/>
            </p:cNvSpPr>
            <p:nvPr/>
          </p:nvSpPr>
          <p:spPr bwMode="auto">
            <a:xfrm>
              <a:off x="3322" y="3656"/>
              <a:ext cx="36" cy="65"/>
            </a:xfrm>
            <a:custGeom>
              <a:avLst/>
              <a:gdLst>
                <a:gd name="T0" fmla="*/ 14 w 16"/>
                <a:gd name="T1" fmla="*/ 3 h 29"/>
                <a:gd name="T2" fmla="*/ 2 w 16"/>
                <a:gd name="T3" fmla="*/ 6 h 29"/>
                <a:gd name="T4" fmla="*/ 8 w 16"/>
                <a:gd name="T5" fmla="*/ 17 h 29"/>
                <a:gd name="T6" fmla="*/ 13 w 16"/>
                <a:gd name="T7" fmla="*/ 24 h 29"/>
                <a:gd name="T8" fmla="*/ 14 w 16"/>
                <a:gd name="T9" fmla="*/ 28 h 29"/>
                <a:gd name="T10" fmla="*/ 16 w 16"/>
                <a:gd name="T11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29">
                  <a:moveTo>
                    <a:pt x="14" y="3"/>
                  </a:moveTo>
                  <a:cubicBezTo>
                    <a:pt x="11" y="2"/>
                    <a:pt x="3" y="0"/>
                    <a:pt x="2" y="6"/>
                  </a:cubicBezTo>
                  <a:cubicBezTo>
                    <a:pt x="0" y="11"/>
                    <a:pt x="9" y="12"/>
                    <a:pt x="8" y="17"/>
                  </a:cubicBezTo>
                  <a:cubicBezTo>
                    <a:pt x="16" y="17"/>
                    <a:pt x="8" y="24"/>
                    <a:pt x="13" y="24"/>
                  </a:cubicBezTo>
                  <a:cubicBezTo>
                    <a:pt x="13" y="26"/>
                    <a:pt x="14" y="27"/>
                    <a:pt x="14" y="28"/>
                  </a:cubicBezTo>
                  <a:cubicBezTo>
                    <a:pt x="15" y="29"/>
                    <a:pt x="15" y="28"/>
                    <a:pt x="16" y="28"/>
                  </a:cubicBezTo>
                </a:path>
              </a:pathLst>
            </a:custGeom>
            <a:noFill/>
            <a:ln w="7938" cap="flat">
              <a:solidFill>
                <a:srgbClr val="E6862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969" name="Freeform 861"/>
            <p:cNvSpPr>
              <a:spLocks/>
            </p:cNvSpPr>
            <p:nvPr/>
          </p:nvSpPr>
          <p:spPr bwMode="auto">
            <a:xfrm>
              <a:off x="3387" y="3640"/>
              <a:ext cx="57" cy="31"/>
            </a:xfrm>
            <a:custGeom>
              <a:avLst/>
              <a:gdLst>
                <a:gd name="T0" fmla="*/ 0 w 25"/>
                <a:gd name="T1" fmla="*/ 0 h 14"/>
                <a:gd name="T2" fmla="*/ 9 w 25"/>
                <a:gd name="T3" fmla="*/ 13 h 14"/>
                <a:gd name="T4" fmla="*/ 25 w 25"/>
                <a:gd name="T5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4">
                  <a:moveTo>
                    <a:pt x="0" y="0"/>
                  </a:moveTo>
                  <a:cubicBezTo>
                    <a:pt x="2" y="6"/>
                    <a:pt x="1" y="11"/>
                    <a:pt x="9" y="13"/>
                  </a:cubicBezTo>
                  <a:cubicBezTo>
                    <a:pt x="15" y="14"/>
                    <a:pt x="20" y="12"/>
                    <a:pt x="25" y="7"/>
                  </a:cubicBezTo>
                </a:path>
              </a:pathLst>
            </a:custGeom>
            <a:noFill/>
            <a:ln w="7938" cap="flat">
              <a:solidFill>
                <a:srgbClr val="E6862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970" name="Freeform 862"/>
            <p:cNvSpPr>
              <a:spLocks/>
            </p:cNvSpPr>
            <p:nvPr/>
          </p:nvSpPr>
          <p:spPr bwMode="auto">
            <a:xfrm>
              <a:off x="3446" y="3705"/>
              <a:ext cx="92" cy="18"/>
            </a:xfrm>
            <a:custGeom>
              <a:avLst/>
              <a:gdLst>
                <a:gd name="T0" fmla="*/ 4 w 41"/>
                <a:gd name="T1" fmla="*/ 0 h 8"/>
                <a:gd name="T2" fmla="*/ 13 w 41"/>
                <a:gd name="T3" fmla="*/ 7 h 8"/>
                <a:gd name="T4" fmla="*/ 24 w 41"/>
                <a:gd name="T5" fmla="*/ 8 h 8"/>
                <a:gd name="T6" fmla="*/ 41 w 41"/>
                <a:gd name="T7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8">
                  <a:moveTo>
                    <a:pt x="4" y="0"/>
                  </a:moveTo>
                  <a:cubicBezTo>
                    <a:pt x="0" y="7"/>
                    <a:pt x="9" y="8"/>
                    <a:pt x="13" y="7"/>
                  </a:cubicBezTo>
                  <a:cubicBezTo>
                    <a:pt x="20" y="5"/>
                    <a:pt x="21" y="0"/>
                    <a:pt x="24" y="8"/>
                  </a:cubicBezTo>
                  <a:cubicBezTo>
                    <a:pt x="29" y="5"/>
                    <a:pt x="37" y="4"/>
                    <a:pt x="41" y="2"/>
                  </a:cubicBezTo>
                </a:path>
              </a:pathLst>
            </a:custGeom>
            <a:noFill/>
            <a:ln w="7938" cap="flat">
              <a:solidFill>
                <a:srgbClr val="E6862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971" name="Freeform 863"/>
            <p:cNvSpPr>
              <a:spLocks/>
            </p:cNvSpPr>
            <p:nvPr/>
          </p:nvSpPr>
          <p:spPr bwMode="auto">
            <a:xfrm>
              <a:off x="3567" y="3620"/>
              <a:ext cx="110" cy="78"/>
            </a:xfrm>
            <a:custGeom>
              <a:avLst/>
              <a:gdLst>
                <a:gd name="T0" fmla="*/ 7 w 49"/>
                <a:gd name="T1" fmla="*/ 0 h 35"/>
                <a:gd name="T2" fmla="*/ 27 w 49"/>
                <a:gd name="T3" fmla="*/ 17 h 35"/>
                <a:gd name="T4" fmla="*/ 27 w 49"/>
                <a:gd name="T5" fmla="*/ 17 h 35"/>
                <a:gd name="T6" fmla="*/ 32 w 49"/>
                <a:gd name="T7" fmla="*/ 32 h 35"/>
                <a:gd name="T8" fmla="*/ 43 w 49"/>
                <a:gd name="T9" fmla="*/ 25 h 35"/>
                <a:gd name="T10" fmla="*/ 49 w 49"/>
                <a:gd name="T11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35">
                  <a:moveTo>
                    <a:pt x="7" y="0"/>
                  </a:moveTo>
                  <a:cubicBezTo>
                    <a:pt x="0" y="9"/>
                    <a:pt x="18" y="31"/>
                    <a:pt x="27" y="17"/>
                  </a:cubicBezTo>
                  <a:cubicBezTo>
                    <a:pt x="27" y="16"/>
                    <a:pt x="27" y="16"/>
                    <a:pt x="27" y="17"/>
                  </a:cubicBezTo>
                  <a:cubicBezTo>
                    <a:pt x="33" y="23"/>
                    <a:pt x="24" y="27"/>
                    <a:pt x="32" y="32"/>
                  </a:cubicBezTo>
                  <a:cubicBezTo>
                    <a:pt x="38" y="35"/>
                    <a:pt x="42" y="33"/>
                    <a:pt x="43" y="25"/>
                  </a:cubicBezTo>
                  <a:cubicBezTo>
                    <a:pt x="45" y="26"/>
                    <a:pt x="48" y="28"/>
                    <a:pt x="49" y="28"/>
                  </a:cubicBezTo>
                </a:path>
              </a:pathLst>
            </a:custGeom>
            <a:noFill/>
            <a:ln w="7938" cap="flat">
              <a:solidFill>
                <a:srgbClr val="E6862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972" name="Freeform 864"/>
            <p:cNvSpPr>
              <a:spLocks/>
            </p:cNvSpPr>
            <p:nvPr/>
          </p:nvSpPr>
          <p:spPr bwMode="auto">
            <a:xfrm>
              <a:off x="3704" y="3595"/>
              <a:ext cx="54" cy="92"/>
            </a:xfrm>
            <a:custGeom>
              <a:avLst/>
              <a:gdLst>
                <a:gd name="T0" fmla="*/ 15 w 24"/>
                <a:gd name="T1" fmla="*/ 7 h 41"/>
                <a:gd name="T2" fmla="*/ 6 w 24"/>
                <a:gd name="T3" fmla="*/ 13 h 41"/>
                <a:gd name="T4" fmla="*/ 22 w 24"/>
                <a:gd name="T5" fmla="*/ 14 h 41"/>
                <a:gd name="T6" fmla="*/ 3 w 24"/>
                <a:gd name="T7" fmla="*/ 37 h 41"/>
                <a:gd name="T8" fmla="*/ 0 w 24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1">
                  <a:moveTo>
                    <a:pt x="15" y="7"/>
                  </a:moveTo>
                  <a:cubicBezTo>
                    <a:pt x="11" y="7"/>
                    <a:pt x="8" y="10"/>
                    <a:pt x="6" y="13"/>
                  </a:cubicBezTo>
                  <a:cubicBezTo>
                    <a:pt x="10" y="13"/>
                    <a:pt x="24" y="0"/>
                    <a:pt x="22" y="14"/>
                  </a:cubicBezTo>
                  <a:cubicBezTo>
                    <a:pt x="21" y="24"/>
                    <a:pt x="4" y="26"/>
                    <a:pt x="3" y="37"/>
                  </a:cubicBezTo>
                  <a:cubicBezTo>
                    <a:pt x="1" y="37"/>
                    <a:pt x="1" y="39"/>
                    <a:pt x="0" y="41"/>
                  </a:cubicBezTo>
                </a:path>
              </a:pathLst>
            </a:custGeom>
            <a:noFill/>
            <a:ln w="7938" cap="flat">
              <a:solidFill>
                <a:srgbClr val="E6862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973" name="Freeform 865"/>
            <p:cNvSpPr>
              <a:spLocks/>
            </p:cNvSpPr>
            <p:nvPr/>
          </p:nvSpPr>
          <p:spPr bwMode="auto">
            <a:xfrm>
              <a:off x="3592" y="3727"/>
              <a:ext cx="80" cy="23"/>
            </a:xfrm>
            <a:custGeom>
              <a:avLst/>
              <a:gdLst>
                <a:gd name="T0" fmla="*/ 5 w 36"/>
                <a:gd name="T1" fmla="*/ 0 h 10"/>
                <a:gd name="T2" fmla="*/ 2 w 36"/>
                <a:gd name="T3" fmla="*/ 6 h 10"/>
                <a:gd name="T4" fmla="*/ 11 w 36"/>
                <a:gd name="T5" fmla="*/ 7 h 10"/>
                <a:gd name="T6" fmla="*/ 23 w 36"/>
                <a:gd name="T7" fmla="*/ 9 h 10"/>
                <a:gd name="T8" fmla="*/ 36 w 36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0">
                  <a:moveTo>
                    <a:pt x="5" y="0"/>
                  </a:moveTo>
                  <a:cubicBezTo>
                    <a:pt x="2" y="1"/>
                    <a:pt x="0" y="3"/>
                    <a:pt x="2" y="6"/>
                  </a:cubicBezTo>
                  <a:cubicBezTo>
                    <a:pt x="4" y="10"/>
                    <a:pt x="8" y="7"/>
                    <a:pt x="11" y="7"/>
                  </a:cubicBezTo>
                  <a:cubicBezTo>
                    <a:pt x="16" y="7"/>
                    <a:pt x="18" y="10"/>
                    <a:pt x="23" y="9"/>
                  </a:cubicBezTo>
                  <a:cubicBezTo>
                    <a:pt x="28" y="8"/>
                    <a:pt x="32" y="5"/>
                    <a:pt x="36" y="2"/>
                  </a:cubicBezTo>
                </a:path>
              </a:pathLst>
            </a:custGeom>
            <a:noFill/>
            <a:ln w="7938" cap="flat">
              <a:solidFill>
                <a:srgbClr val="E6862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974" name="Freeform 866"/>
            <p:cNvSpPr>
              <a:spLocks/>
            </p:cNvSpPr>
            <p:nvPr/>
          </p:nvSpPr>
          <p:spPr bwMode="auto">
            <a:xfrm>
              <a:off x="3643" y="3707"/>
              <a:ext cx="16" cy="27"/>
            </a:xfrm>
            <a:custGeom>
              <a:avLst/>
              <a:gdLst>
                <a:gd name="T0" fmla="*/ 4 w 7"/>
                <a:gd name="T1" fmla="*/ 0 h 12"/>
                <a:gd name="T2" fmla="*/ 0 w 7"/>
                <a:gd name="T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" h="12">
                  <a:moveTo>
                    <a:pt x="4" y="0"/>
                  </a:moveTo>
                  <a:cubicBezTo>
                    <a:pt x="7" y="4"/>
                    <a:pt x="2" y="9"/>
                    <a:pt x="0" y="12"/>
                  </a:cubicBezTo>
                </a:path>
              </a:pathLst>
            </a:custGeom>
            <a:noFill/>
            <a:ln w="7938" cap="flat">
              <a:solidFill>
                <a:srgbClr val="E6862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975" name="Freeform 867"/>
            <p:cNvSpPr>
              <a:spLocks/>
            </p:cNvSpPr>
            <p:nvPr/>
          </p:nvSpPr>
          <p:spPr bwMode="auto">
            <a:xfrm>
              <a:off x="3441" y="3458"/>
              <a:ext cx="29" cy="76"/>
            </a:xfrm>
            <a:custGeom>
              <a:avLst/>
              <a:gdLst>
                <a:gd name="T0" fmla="*/ 13 w 13"/>
                <a:gd name="T1" fmla="*/ 0 h 34"/>
                <a:gd name="T2" fmla="*/ 10 w 13"/>
                <a:gd name="T3" fmla="*/ 16 h 34"/>
                <a:gd name="T4" fmla="*/ 4 w 13"/>
                <a:gd name="T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34">
                  <a:moveTo>
                    <a:pt x="13" y="0"/>
                  </a:moveTo>
                  <a:cubicBezTo>
                    <a:pt x="11" y="4"/>
                    <a:pt x="5" y="14"/>
                    <a:pt x="10" y="16"/>
                  </a:cubicBezTo>
                  <a:cubicBezTo>
                    <a:pt x="4" y="20"/>
                    <a:pt x="0" y="27"/>
                    <a:pt x="4" y="34"/>
                  </a:cubicBezTo>
                </a:path>
              </a:pathLst>
            </a:custGeom>
            <a:noFill/>
            <a:ln w="7938" cap="flat">
              <a:solidFill>
                <a:srgbClr val="E6862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976" name="Freeform 868"/>
            <p:cNvSpPr>
              <a:spLocks/>
            </p:cNvSpPr>
            <p:nvPr/>
          </p:nvSpPr>
          <p:spPr bwMode="auto">
            <a:xfrm>
              <a:off x="3439" y="3566"/>
              <a:ext cx="31" cy="54"/>
            </a:xfrm>
            <a:custGeom>
              <a:avLst/>
              <a:gdLst>
                <a:gd name="T0" fmla="*/ 4 w 14"/>
                <a:gd name="T1" fmla="*/ 0 h 24"/>
                <a:gd name="T2" fmla="*/ 2 w 14"/>
                <a:gd name="T3" fmla="*/ 10 h 24"/>
                <a:gd name="T4" fmla="*/ 12 w 14"/>
                <a:gd name="T5" fmla="*/ 14 h 24"/>
                <a:gd name="T6" fmla="*/ 12 w 14"/>
                <a:gd name="T7" fmla="*/ 24 h 24"/>
                <a:gd name="T8" fmla="*/ 14 w 14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">
                  <a:moveTo>
                    <a:pt x="4" y="0"/>
                  </a:moveTo>
                  <a:cubicBezTo>
                    <a:pt x="1" y="2"/>
                    <a:pt x="0" y="7"/>
                    <a:pt x="2" y="10"/>
                  </a:cubicBezTo>
                  <a:cubicBezTo>
                    <a:pt x="4" y="15"/>
                    <a:pt x="8" y="14"/>
                    <a:pt x="12" y="14"/>
                  </a:cubicBezTo>
                  <a:cubicBezTo>
                    <a:pt x="12" y="17"/>
                    <a:pt x="11" y="20"/>
                    <a:pt x="12" y="24"/>
                  </a:cubicBezTo>
                  <a:cubicBezTo>
                    <a:pt x="12" y="24"/>
                    <a:pt x="13" y="24"/>
                    <a:pt x="14" y="24"/>
                  </a:cubicBezTo>
                </a:path>
              </a:pathLst>
            </a:custGeom>
            <a:noFill/>
            <a:ln w="7938" cap="flat">
              <a:solidFill>
                <a:srgbClr val="E6862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977" name="Freeform 869"/>
            <p:cNvSpPr>
              <a:spLocks/>
            </p:cNvSpPr>
            <p:nvPr/>
          </p:nvSpPr>
          <p:spPr bwMode="auto">
            <a:xfrm>
              <a:off x="3529" y="3404"/>
              <a:ext cx="36" cy="36"/>
            </a:xfrm>
            <a:custGeom>
              <a:avLst/>
              <a:gdLst>
                <a:gd name="T0" fmla="*/ 0 w 16"/>
                <a:gd name="T1" fmla="*/ 6 h 16"/>
                <a:gd name="T2" fmla="*/ 16 w 16"/>
                <a:gd name="T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" h="16">
                  <a:moveTo>
                    <a:pt x="0" y="6"/>
                  </a:moveTo>
                  <a:cubicBezTo>
                    <a:pt x="3" y="16"/>
                    <a:pt x="14" y="5"/>
                    <a:pt x="16" y="0"/>
                  </a:cubicBezTo>
                </a:path>
              </a:pathLst>
            </a:custGeom>
            <a:noFill/>
            <a:ln w="7938" cap="flat">
              <a:solidFill>
                <a:srgbClr val="E6862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978" name="Freeform 870"/>
            <p:cNvSpPr>
              <a:spLocks/>
            </p:cNvSpPr>
            <p:nvPr/>
          </p:nvSpPr>
          <p:spPr bwMode="auto">
            <a:xfrm>
              <a:off x="3524" y="3472"/>
              <a:ext cx="72" cy="15"/>
            </a:xfrm>
            <a:custGeom>
              <a:avLst/>
              <a:gdLst>
                <a:gd name="T0" fmla="*/ 2 w 32"/>
                <a:gd name="T1" fmla="*/ 0 h 7"/>
                <a:gd name="T2" fmla="*/ 6 w 32"/>
                <a:gd name="T3" fmla="*/ 6 h 7"/>
                <a:gd name="T4" fmla="*/ 12 w 32"/>
                <a:gd name="T5" fmla="*/ 4 h 7"/>
                <a:gd name="T6" fmla="*/ 32 w 32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7">
                  <a:moveTo>
                    <a:pt x="2" y="0"/>
                  </a:moveTo>
                  <a:cubicBezTo>
                    <a:pt x="0" y="3"/>
                    <a:pt x="3" y="5"/>
                    <a:pt x="6" y="6"/>
                  </a:cubicBezTo>
                  <a:cubicBezTo>
                    <a:pt x="10" y="7"/>
                    <a:pt x="9" y="6"/>
                    <a:pt x="12" y="4"/>
                  </a:cubicBezTo>
                  <a:cubicBezTo>
                    <a:pt x="18" y="3"/>
                    <a:pt x="26" y="3"/>
                    <a:pt x="32" y="0"/>
                  </a:cubicBezTo>
                </a:path>
              </a:pathLst>
            </a:custGeom>
            <a:noFill/>
            <a:ln w="7938" cap="flat">
              <a:solidFill>
                <a:srgbClr val="E6862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979" name="Freeform 871"/>
            <p:cNvSpPr>
              <a:spLocks/>
            </p:cNvSpPr>
            <p:nvPr/>
          </p:nvSpPr>
          <p:spPr bwMode="auto">
            <a:xfrm>
              <a:off x="3610" y="3422"/>
              <a:ext cx="31" cy="41"/>
            </a:xfrm>
            <a:custGeom>
              <a:avLst/>
              <a:gdLst>
                <a:gd name="T0" fmla="*/ 14 w 14"/>
                <a:gd name="T1" fmla="*/ 0 h 18"/>
                <a:gd name="T2" fmla="*/ 14 w 14"/>
                <a:gd name="T3" fmla="*/ 8 h 18"/>
                <a:gd name="T4" fmla="*/ 5 w 14"/>
                <a:gd name="T5" fmla="*/ 11 h 18"/>
                <a:gd name="T6" fmla="*/ 0 w 14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8">
                  <a:moveTo>
                    <a:pt x="14" y="0"/>
                  </a:moveTo>
                  <a:cubicBezTo>
                    <a:pt x="8" y="2"/>
                    <a:pt x="14" y="5"/>
                    <a:pt x="14" y="8"/>
                  </a:cubicBezTo>
                  <a:cubicBezTo>
                    <a:pt x="13" y="12"/>
                    <a:pt x="8" y="13"/>
                    <a:pt x="5" y="11"/>
                  </a:cubicBezTo>
                  <a:cubicBezTo>
                    <a:pt x="5" y="14"/>
                    <a:pt x="3" y="16"/>
                    <a:pt x="0" y="18"/>
                  </a:cubicBezTo>
                </a:path>
              </a:pathLst>
            </a:custGeom>
            <a:noFill/>
            <a:ln w="7938" cap="flat">
              <a:solidFill>
                <a:srgbClr val="E6862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980" name="Freeform 872"/>
            <p:cNvSpPr>
              <a:spLocks/>
            </p:cNvSpPr>
            <p:nvPr/>
          </p:nvSpPr>
          <p:spPr bwMode="auto">
            <a:xfrm>
              <a:off x="3655" y="3420"/>
              <a:ext cx="74" cy="65"/>
            </a:xfrm>
            <a:custGeom>
              <a:avLst/>
              <a:gdLst>
                <a:gd name="T0" fmla="*/ 6 w 33"/>
                <a:gd name="T1" fmla="*/ 14 h 29"/>
                <a:gd name="T2" fmla="*/ 4 w 33"/>
                <a:gd name="T3" fmla="*/ 27 h 29"/>
                <a:gd name="T4" fmla="*/ 17 w 33"/>
                <a:gd name="T5" fmla="*/ 23 h 29"/>
                <a:gd name="T6" fmla="*/ 17 w 33"/>
                <a:gd name="T7" fmla="*/ 25 h 29"/>
                <a:gd name="T8" fmla="*/ 23 w 33"/>
                <a:gd name="T9" fmla="*/ 11 h 29"/>
                <a:gd name="T10" fmla="*/ 33 w 33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29">
                  <a:moveTo>
                    <a:pt x="6" y="14"/>
                  </a:moveTo>
                  <a:cubicBezTo>
                    <a:pt x="7" y="16"/>
                    <a:pt x="0" y="23"/>
                    <a:pt x="4" y="27"/>
                  </a:cubicBezTo>
                  <a:cubicBezTo>
                    <a:pt x="6" y="29"/>
                    <a:pt x="14" y="24"/>
                    <a:pt x="17" y="23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25" y="22"/>
                    <a:pt x="21" y="17"/>
                    <a:pt x="23" y="11"/>
                  </a:cubicBezTo>
                  <a:cubicBezTo>
                    <a:pt x="25" y="6"/>
                    <a:pt x="31" y="5"/>
                    <a:pt x="33" y="0"/>
                  </a:cubicBezTo>
                </a:path>
              </a:pathLst>
            </a:custGeom>
            <a:noFill/>
            <a:ln w="7938" cap="flat">
              <a:solidFill>
                <a:srgbClr val="E6862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981" name="Freeform 873"/>
            <p:cNvSpPr>
              <a:spLocks/>
            </p:cNvSpPr>
            <p:nvPr/>
          </p:nvSpPr>
          <p:spPr bwMode="auto">
            <a:xfrm>
              <a:off x="3684" y="3364"/>
              <a:ext cx="42" cy="38"/>
            </a:xfrm>
            <a:custGeom>
              <a:avLst/>
              <a:gdLst>
                <a:gd name="T0" fmla="*/ 2 w 19"/>
                <a:gd name="T1" fmla="*/ 14 h 17"/>
                <a:gd name="T2" fmla="*/ 0 w 19"/>
                <a:gd name="T3" fmla="*/ 17 h 17"/>
                <a:gd name="T4" fmla="*/ 7 w 19"/>
                <a:gd name="T5" fmla="*/ 5 h 17"/>
                <a:gd name="T6" fmla="*/ 19 w 19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7">
                  <a:moveTo>
                    <a:pt x="2" y="14"/>
                  </a:moveTo>
                  <a:cubicBezTo>
                    <a:pt x="1" y="15"/>
                    <a:pt x="1" y="16"/>
                    <a:pt x="0" y="17"/>
                  </a:cubicBezTo>
                  <a:cubicBezTo>
                    <a:pt x="2" y="12"/>
                    <a:pt x="2" y="7"/>
                    <a:pt x="7" y="5"/>
                  </a:cubicBezTo>
                  <a:cubicBezTo>
                    <a:pt x="10" y="3"/>
                    <a:pt x="18" y="5"/>
                    <a:pt x="19" y="0"/>
                  </a:cubicBezTo>
                </a:path>
              </a:pathLst>
            </a:custGeom>
            <a:noFill/>
            <a:ln w="7938" cap="flat">
              <a:solidFill>
                <a:srgbClr val="E6862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982" name="Freeform 874"/>
            <p:cNvSpPr>
              <a:spLocks/>
            </p:cNvSpPr>
            <p:nvPr/>
          </p:nvSpPr>
          <p:spPr bwMode="auto">
            <a:xfrm>
              <a:off x="3738" y="3353"/>
              <a:ext cx="53" cy="45"/>
            </a:xfrm>
            <a:custGeom>
              <a:avLst/>
              <a:gdLst>
                <a:gd name="T0" fmla="*/ 9 w 24"/>
                <a:gd name="T1" fmla="*/ 0 h 20"/>
                <a:gd name="T2" fmla="*/ 24 w 24"/>
                <a:gd name="T3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4" h="20">
                  <a:moveTo>
                    <a:pt x="9" y="0"/>
                  </a:moveTo>
                  <a:cubicBezTo>
                    <a:pt x="0" y="14"/>
                    <a:pt x="12" y="20"/>
                    <a:pt x="24" y="15"/>
                  </a:cubicBezTo>
                </a:path>
              </a:pathLst>
            </a:custGeom>
            <a:noFill/>
            <a:ln w="7938" cap="flat">
              <a:solidFill>
                <a:srgbClr val="E6862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983" name="Freeform 875"/>
            <p:cNvSpPr>
              <a:spLocks/>
            </p:cNvSpPr>
            <p:nvPr/>
          </p:nvSpPr>
          <p:spPr bwMode="auto">
            <a:xfrm>
              <a:off x="3699" y="3133"/>
              <a:ext cx="45" cy="105"/>
            </a:xfrm>
            <a:custGeom>
              <a:avLst/>
              <a:gdLst>
                <a:gd name="T0" fmla="*/ 1 w 20"/>
                <a:gd name="T1" fmla="*/ 0 h 47"/>
                <a:gd name="T2" fmla="*/ 6 w 20"/>
                <a:gd name="T3" fmla="*/ 21 h 47"/>
                <a:gd name="T4" fmla="*/ 14 w 20"/>
                <a:gd name="T5" fmla="*/ 35 h 47"/>
                <a:gd name="T6" fmla="*/ 20 w 20"/>
                <a:gd name="T7" fmla="*/ 4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47">
                  <a:moveTo>
                    <a:pt x="1" y="0"/>
                  </a:moveTo>
                  <a:cubicBezTo>
                    <a:pt x="0" y="8"/>
                    <a:pt x="5" y="14"/>
                    <a:pt x="6" y="21"/>
                  </a:cubicBezTo>
                  <a:cubicBezTo>
                    <a:pt x="13" y="19"/>
                    <a:pt x="11" y="30"/>
                    <a:pt x="14" y="35"/>
                  </a:cubicBezTo>
                  <a:cubicBezTo>
                    <a:pt x="1" y="40"/>
                    <a:pt x="17" y="47"/>
                    <a:pt x="20" y="43"/>
                  </a:cubicBezTo>
                </a:path>
              </a:pathLst>
            </a:custGeom>
            <a:noFill/>
            <a:ln w="7938" cap="flat">
              <a:solidFill>
                <a:srgbClr val="E6862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984" name="Freeform 876"/>
            <p:cNvSpPr>
              <a:spLocks/>
            </p:cNvSpPr>
            <p:nvPr/>
          </p:nvSpPr>
          <p:spPr bwMode="auto">
            <a:xfrm>
              <a:off x="3708" y="3014"/>
              <a:ext cx="68" cy="54"/>
            </a:xfrm>
            <a:custGeom>
              <a:avLst/>
              <a:gdLst>
                <a:gd name="T0" fmla="*/ 0 w 30"/>
                <a:gd name="T1" fmla="*/ 0 h 24"/>
                <a:gd name="T2" fmla="*/ 3 w 30"/>
                <a:gd name="T3" fmla="*/ 9 h 24"/>
                <a:gd name="T4" fmla="*/ 10 w 30"/>
                <a:gd name="T5" fmla="*/ 11 h 24"/>
                <a:gd name="T6" fmla="*/ 15 w 30"/>
                <a:gd name="T7" fmla="*/ 20 h 24"/>
                <a:gd name="T8" fmla="*/ 30 w 30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4">
                  <a:moveTo>
                    <a:pt x="0" y="0"/>
                  </a:moveTo>
                  <a:cubicBezTo>
                    <a:pt x="0" y="3"/>
                    <a:pt x="1" y="7"/>
                    <a:pt x="3" y="9"/>
                  </a:cubicBezTo>
                  <a:cubicBezTo>
                    <a:pt x="5" y="11"/>
                    <a:pt x="8" y="10"/>
                    <a:pt x="10" y="11"/>
                  </a:cubicBezTo>
                  <a:cubicBezTo>
                    <a:pt x="13" y="13"/>
                    <a:pt x="12" y="17"/>
                    <a:pt x="15" y="20"/>
                  </a:cubicBezTo>
                  <a:cubicBezTo>
                    <a:pt x="19" y="23"/>
                    <a:pt x="25" y="21"/>
                    <a:pt x="30" y="24"/>
                  </a:cubicBezTo>
                </a:path>
              </a:pathLst>
            </a:custGeom>
            <a:noFill/>
            <a:ln w="7938" cap="flat">
              <a:solidFill>
                <a:srgbClr val="E6862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985" name="Freeform 877"/>
            <p:cNvSpPr>
              <a:spLocks/>
            </p:cNvSpPr>
            <p:nvPr/>
          </p:nvSpPr>
          <p:spPr bwMode="auto">
            <a:xfrm>
              <a:off x="3571" y="3095"/>
              <a:ext cx="30" cy="92"/>
            </a:xfrm>
            <a:custGeom>
              <a:avLst/>
              <a:gdLst>
                <a:gd name="T0" fmla="*/ 7 w 13"/>
                <a:gd name="T1" fmla="*/ 0 h 41"/>
                <a:gd name="T2" fmla="*/ 4 w 13"/>
                <a:gd name="T3" fmla="*/ 18 h 41"/>
                <a:gd name="T4" fmla="*/ 8 w 13"/>
                <a:gd name="T5" fmla="*/ 32 h 41"/>
                <a:gd name="T6" fmla="*/ 11 w 13"/>
                <a:gd name="T7" fmla="*/ 41 h 41"/>
                <a:gd name="T8" fmla="*/ 13 w 13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1">
                  <a:moveTo>
                    <a:pt x="7" y="0"/>
                  </a:moveTo>
                  <a:cubicBezTo>
                    <a:pt x="0" y="5"/>
                    <a:pt x="2" y="12"/>
                    <a:pt x="4" y="18"/>
                  </a:cubicBezTo>
                  <a:cubicBezTo>
                    <a:pt x="5" y="22"/>
                    <a:pt x="4" y="28"/>
                    <a:pt x="8" y="32"/>
                  </a:cubicBezTo>
                  <a:cubicBezTo>
                    <a:pt x="1" y="34"/>
                    <a:pt x="5" y="40"/>
                    <a:pt x="11" y="41"/>
                  </a:cubicBezTo>
                  <a:cubicBezTo>
                    <a:pt x="11" y="41"/>
                    <a:pt x="12" y="40"/>
                    <a:pt x="13" y="39"/>
                  </a:cubicBezTo>
                </a:path>
              </a:pathLst>
            </a:custGeom>
            <a:noFill/>
            <a:ln w="7938" cap="flat">
              <a:solidFill>
                <a:srgbClr val="E6862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986" name="Freeform 878"/>
            <p:cNvSpPr>
              <a:spLocks/>
            </p:cNvSpPr>
            <p:nvPr/>
          </p:nvSpPr>
          <p:spPr bwMode="auto">
            <a:xfrm>
              <a:off x="3601" y="3173"/>
              <a:ext cx="31" cy="52"/>
            </a:xfrm>
            <a:custGeom>
              <a:avLst/>
              <a:gdLst>
                <a:gd name="T0" fmla="*/ 0 w 14"/>
                <a:gd name="T1" fmla="*/ 16 h 23"/>
                <a:gd name="T2" fmla="*/ 9 w 14"/>
                <a:gd name="T3" fmla="*/ 15 h 23"/>
                <a:gd name="T4" fmla="*/ 14 w 14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23">
                  <a:moveTo>
                    <a:pt x="0" y="16"/>
                  </a:moveTo>
                  <a:cubicBezTo>
                    <a:pt x="1" y="23"/>
                    <a:pt x="7" y="18"/>
                    <a:pt x="9" y="15"/>
                  </a:cubicBezTo>
                  <a:cubicBezTo>
                    <a:pt x="11" y="10"/>
                    <a:pt x="10" y="4"/>
                    <a:pt x="14" y="0"/>
                  </a:cubicBezTo>
                </a:path>
              </a:pathLst>
            </a:custGeom>
            <a:noFill/>
            <a:ln w="7938" cap="flat">
              <a:solidFill>
                <a:srgbClr val="E6862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987" name="Freeform 879"/>
            <p:cNvSpPr>
              <a:spLocks/>
            </p:cNvSpPr>
            <p:nvPr/>
          </p:nvSpPr>
          <p:spPr bwMode="auto">
            <a:xfrm>
              <a:off x="3556" y="3294"/>
              <a:ext cx="13" cy="68"/>
            </a:xfrm>
            <a:custGeom>
              <a:avLst/>
              <a:gdLst>
                <a:gd name="T0" fmla="*/ 6 w 6"/>
                <a:gd name="T1" fmla="*/ 0 h 30"/>
                <a:gd name="T2" fmla="*/ 3 w 6"/>
                <a:gd name="T3" fmla="*/ 16 h 30"/>
                <a:gd name="T4" fmla="*/ 1 w 6"/>
                <a:gd name="T5" fmla="*/ 24 h 30"/>
                <a:gd name="T6" fmla="*/ 6 w 6"/>
                <a:gd name="T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0">
                  <a:moveTo>
                    <a:pt x="6" y="0"/>
                  </a:moveTo>
                  <a:cubicBezTo>
                    <a:pt x="3" y="5"/>
                    <a:pt x="5" y="11"/>
                    <a:pt x="3" y="16"/>
                  </a:cubicBezTo>
                  <a:cubicBezTo>
                    <a:pt x="1" y="20"/>
                    <a:pt x="0" y="19"/>
                    <a:pt x="1" y="24"/>
                  </a:cubicBezTo>
                  <a:cubicBezTo>
                    <a:pt x="2" y="26"/>
                    <a:pt x="4" y="29"/>
                    <a:pt x="6" y="30"/>
                  </a:cubicBezTo>
                </a:path>
              </a:pathLst>
            </a:custGeom>
            <a:noFill/>
            <a:ln w="7938" cap="flat">
              <a:solidFill>
                <a:srgbClr val="E6862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988" name="Freeform 880"/>
            <p:cNvSpPr>
              <a:spLocks/>
            </p:cNvSpPr>
            <p:nvPr/>
          </p:nvSpPr>
          <p:spPr bwMode="auto">
            <a:xfrm>
              <a:off x="3589" y="3308"/>
              <a:ext cx="32" cy="45"/>
            </a:xfrm>
            <a:custGeom>
              <a:avLst/>
              <a:gdLst>
                <a:gd name="T0" fmla="*/ 0 w 14"/>
                <a:gd name="T1" fmla="*/ 20 h 20"/>
                <a:gd name="T2" fmla="*/ 7 w 14"/>
                <a:gd name="T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20">
                  <a:moveTo>
                    <a:pt x="0" y="20"/>
                  </a:moveTo>
                  <a:cubicBezTo>
                    <a:pt x="14" y="18"/>
                    <a:pt x="3" y="7"/>
                    <a:pt x="7" y="0"/>
                  </a:cubicBezTo>
                </a:path>
              </a:pathLst>
            </a:custGeom>
            <a:noFill/>
            <a:ln w="7938" cap="flat">
              <a:solidFill>
                <a:srgbClr val="E6862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989" name="Freeform 881"/>
            <p:cNvSpPr>
              <a:spLocks/>
            </p:cNvSpPr>
            <p:nvPr/>
          </p:nvSpPr>
          <p:spPr bwMode="auto">
            <a:xfrm>
              <a:off x="3486" y="3171"/>
              <a:ext cx="18" cy="101"/>
            </a:xfrm>
            <a:custGeom>
              <a:avLst/>
              <a:gdLst>
                <a:gd name="T0" fmla="*/ 8 w 8"/>
                <a:gd name="T1" fmla="*/ 0 h 45"/>
                <a:gd name="T2" fmla="*/ 0 w 8"/>
                <a:gd name="T3" fmla="*/ 25 h 45"/>
                <a:gd name="T4" fmla="*/ 3 w 8"/>
                <a:gd name="T5" fmla="*/ 35 h 45"/>
                <a:gd name="T6" fmla="*/ 6 w 8"/>
                <a:gd name="T7" fmla="*/ 39 h 45"/>
                <a:gd name="T8" fmla="*/ 3 w 8"/>
                <a:gd name="T9" fmla="*/ 44 h 45"/>
                <a:gd name="T10" fmla="*/ 7 w 8"/>
                <a:gd name="T11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5">
                  <a:moveTo>
                    <a:pt x="8" y="0"/>
                  </a:moveTo>
                  <a:cubicBezTo>
                    <a:pt x="3" y="8"/>
                    <a:pt x="0" y="16"/>
                    <a:pt x="0" y="25"/>
                  </a:cubicBezTo>
                  <a:cubicBezTo>
                    <a:pt x="1" y="30"/>
                    <a:pt x="1" y="31"/>
                    <a:pt x="3" y="35"/>
                  </a:cubicBezTo>
                  <a:cubicBezTo>
                    <a:pt x="5" y="38"/>
                    <a:pt x="5" y="35"/>
                    <a:pt x="6" y="39"/>
                  </a:cubicBezTo>
                  <a:cubicBezTo>
                    <a:pt x="6" y="40"/>
                    <a:pt x="4" y="43"/>
                    <a:pt x="3" y="44"/>
                  </a:cubicBezTo>
                  <a:cubicBezTo>
                    <a:pt x="4" y="44"/>
                    <a:pt x="6" y="45"/>
                    <a:pt x="7" y="44"/>
                  </a:cubicBezTo>
                </a:path>
              </a:pathLst>
            </a:custGeom>
            <a:noFill/>
            <a:ln w="7938" cap="flat">
              <a:solidFill>
                <a:srgbClr val="E6862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990" name="Freeform 882"/>
            <p:cNvSpPr>
              <a:spLocks/>
            </p:cNvSpPr>
            <p:nvPr/>
          </p:nvSpPr>
          <p:spPr bwMode="auto">
            <a:xfrm>
              <a:off x="3504" y="3009"/>
              <a:ext cx="34" cy="56"/>
            </a:xfrm>
            <a:custGeom>
              <a:avLst/>
              <a:gdLst>
                <a:gd name="T0" fmla="*/ 15 w 15"/>
                <a:gd name="T1" fmla="*/ 0 h 25"/>
                <a:gd name="T2" fmla="*/ 3 w 15"/>
                <a:gd name="T3" fmla="*/ 19 h 25"/>
                <a:gd name="T4" fmla="*/ 14 w 15"/>
                <a:gd name="T5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25">
                  <a:moveTo>
                    <a:pt x="15" y="0"/>
                  </a:moveTo>
                  <a:cubicBezTo>
                    <a:pt x="9" y="4"/>
                    <a:pt x="0" y="12"/>
                    <a:pt x="3" y="19"/>
                  </a:cubicBezTo>
                  <a:cubicBezTo>
                    <a:pt x="6" y="25"/>
                    <a:pt x="14" y="24"/>
                    <a:pt x="14" y="17"/>
                  </a:cubicBezTo>
                </a:path>
              </a:pathLst>
            </a:custGeom>
            <a:noFill/>
            <a:ln w="7938" cap="flat">
              <a:solidFill>
                <a:srgbClr val="E6862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991" name="Freeform 883"/>
            <p:cNvSpPr>
              <a:spLocks/>
            </p:cNvSpPr>
            <p:nvPr/>
          </p:nvSpPr>
          <p:spPr bwMode="auto">
            <a:xfrm>
              <a:off x="3531" y="2956"/>
              <a:ext cx="25" cy="78"/>
            </a:xfrm>
            <a:custGeom>
              <a:avLst/>
              <a:gdLst>
                <a:gd name="T0" fmla="*/ 8 w 11"/>
                <a:gd name="T1" fmla="*/ 35 h 35"/>
                <a:gd name="T2" fmla="*/ 10 w 11"/>
                <a:gd name="T3" fmla="*/ 18 h 35"/>
                <a:gd name="T4" fmla="*/ 7 w 11"/>
                <a:gd name="T5" fmla="*/ 8 h 35"/>
                <a:gd name="T6" fmla="*/ 1 w 11"/>
                <a:gd name="T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35">
                  <a:moveTo>
                    <a:pt x="8" y="35"/>
                  </a:moveTo>
                  <a:cubicBezTo>
                    <a:pt x="5" y="28"/>
                    <a:pt x="11" y="24"/>
                    <a:pt x="10" y="18"/>
                  </a:cubicBezTo>
                  <a:cubicBezTo>
                    <a:pt x="10" y="16"/>
                    <a:pt x="8" y="10"/>
                    <a:pt x="7" y="8"/>
                  </a:cubicBezTo>
                  <a:cubicBezTo>
                    <a:pt x="4" y="5"/>
                    <a:pt x="0" y="5"/>
                    <a:pt x="1" y="0"/>
                  </a:cubicBezTo>
                </a:path>
              </a:pathLst>
            </a:custGeom>
            <a:noFill/>
            <a:ln w="7938" cap="flat">
              <a:solidFill>
                <a:srgbClr val="E6862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992" name="Freeform 884"/>
            <p:cNvSpPr>
              <a:spLocks/>
            </p:cNvSpPr>
            <p:nvPr/>
          </p:nvSpPr>
          <p:spPr bwMode="auto">
            <a:xfrm>
              <a:off x="3549" y="2884"/>
              <a:ext cx="38" cy="63"/>
            </a:xfrm>
            <a:custGeom>
              <a:avLst/>
              <a:gdLst>
                <a:gd name="T0" fmla="*/ 3 w 17"/>
                <a:gd name="T1" fmla="*/ 0 h 28"/>
                <a:gd name="T2" fmla="*/ 11 w 17"/>
                <a:gd name="T3" fmla="*/ 16 h 28"/>
                <a:gd name="T4" fmla="*/ 16 w 17"/>
                <a:gd name="T5" fmla="*/ 20 h 28"/>
                <a:gd name="T6" fmla="*/ 17 w 17"/>
                <a:gd name="T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8">
                  <a:moveTo>
                    <a:pt x="3" y="0"/>
                  </a:moveTo>
                  <a:cubicBezTo>
                    <a:pt x="0" y="7"/>
                    <a:pt x="6" y="12"/>
                    <a:pt x="11" y="16"/>
                  </a:cubicBezTo>
                  <a:cubicBezTo>
                    <a:pt x="13" y="18"/>
                    <a:pt x="14" y="17"/>
                    <a:pt x="16" y="20"/>
                  </a:cubicBezTo>
                  <a:cubicBezTo>
                    <a:pt x="17" y="23"/>
                    <a:pt x="15" y="25"/>
                    <a:pt x="17" y="28"/>
                  </a:cubicBezTo>
                </a:path>
              </a:pathLst>
            </a:custGeom>
            <a:noFill/>
            <a:ln w="7938" cap="flat">
              <a:solidFill>
                <a:srgbClr val="E6862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993" name="Freeform 885"/>
            <p:cNvSpPr>
              <a:spLocks/>
            </p:cNvSpPr>
            <p:nvPr/>
          </p:nvSpPr>
          <p:spPr bwMode="auto">
            <a:xfrm>
              <a:off x="3527" y="2475"/>
              <a:ext cx="105" cy="57"/>
            </a:xfrm>
            <a:custGeom>
              <a:avLst/>
              <a:gdLst>
                <a:gd name="T0" fmla="*/ 2 w 47"/>
                <a:gd name="T1" fmla="*/ 8 h 25"/>
                <a:gd name="T2" fmla="*/ 0 w 47"/>
                <a:gd name="T3" fmla="*/ 9 h 25"/>
                <a:gd name="T4" fmla="*/ 20 w 47"/>
                <a:gd name="T5" fmla="*/ 1 h 25"/>
                <a:gd name="T6" fmla="*/ 27 w 47"/>
                <a:gd name="T7" fmla="*/ 2 h 25"/>
                <a:gd name="T8" fmla="*/ 28 w 47"/>
                <a:gd name="T9" fmla="*/ 6 h 25"/>
                <a:gd name="T10" fmla="*/ 31 w 47"/>
                <a:gd name="T11" fmla="*/ 6 h 25"/>
                <a:gd name="T12" fmla="*/ 33 w 47"/>
                <a:gd name="T13" fmla="*/ 12 h 25"/>
                <a:gd name="T14" fmla="*/ 39 w 47"/>
                <a:gd name="T15" fmla="*/ 14 h 25"/>
                <a:gd name="T16" fmla="*/ 47 w 47"/>
                <a:gd name="T1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25">
                  <a:moveTo>
                    <a:pt x="2" y="8"/>
                  </a:moveTo>
                  <a:cubicBezTo>
                    <a:pt x="1" y="8"/>
                    <a:pt x="1" y="9"/>
                    <a:pt x="0" y="9"/>
                  </a:cubicBezTo>
                  <a:cubicBezTo>
                    <a:pt x="7" y="6"/>
                    <a:pt x="13" y="2"/>
                    <a:pt x="20" y="1"/>
                  </a:cubicBezTo>
                  <a:cubicBezTo>
                    <a:pt x="25" y="1"/>
                    <a:pt x="24" y="0"/>
                    <a:pt x="27" y="2"/>
                  </a:cubicBezTo>
                  <a:cubicBezTo>
                    <a:pt x="28" y="3"/>
                    <a:pt x="27" y="5"/>
                    <a:pt x="28" y="6"/>
                  </a:cubicBezTo>
                  <a:cubicBezTo>
                    <a:pt x="28" y="7"/>
                    <a:pt x="31" y="6"/>
                    <a:pt x="31" y="6"/>
                  </a:cubicBezTo>
                  <a:cubicBezTo>
                    <a:pt x="32" y="8"/>
                    <a:pt x="32" y="11"/>
                    <a:pt x="33" y="12"/>
                  </a:cubicBezTo>
                  <a:cubicBezTo>
                    <a:pt x="36" y="15"/>
                    <a:pt x="37" y="13"/>
                    <a:pt x="39" y="14"/>
                  </a:cubicBezTo>
                  <a:cubicBezTo>
                    <a:pt x="43" y="16"/>
                    <a:pt x="46" y="21"/>
                    <a:pt x="47" y="25"/>
                  </a:cubicBezTo>
                </a:path>
              </a:pathLst>
            </a:custGeom>
            <a:noFill/>
            <a:ln w="7938" cap="flat">
              <a:solidFill>
                <a:srgbClr val="E6862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994" name="Freeform 886"/>
            <p:cNvSpPr>
              <a:spLocks/>
            </p:cNvSpPr>
            <p:nvPr/>
          </p:nvSpPr>
          <p:spPr bwMode="auto">
            <a:xfrm>
              <a:off x="3547" y="2518"/>
              <a:ext cx="49" cy="27"/>
            </a:xfrm>
            <a:custGeom>
              <a:avLst/>
              <a:gdLst>
                <a:gd name="T0" fmla="*/ 8 w 22"/>
                <a:gd name="T1" fmla="*/ 0 h 12"/>
                <a:gd name="T2" fmla="*/ 22 w 22"/>
                <a:gd name="T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" h="12">
                  <a:moveTo>
                    <a:pt x="8" y="0"/>
                  </a:moveTo>
                  <a:cubicBezTo>
                    <a:pt x="0" y="11"/>
                    <a:pt x="18" y="8"/>
                    <a:pt x="22" y="12"/>
                  </a:cubicBezTo>
                </a:path>
              </a:pathLst>
            </a:custGeom>
            <a:noFill/>
            <a:ln w="7938" cap="flat">
              <a:solidFill>
                <a:srgbClr val="E6862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995" name="Freeform 887"/>
            <p:cNvSpPr>
              <a:spLocks/>
            </p:cNvSpPr>
            <p:nvPr/>
          </p:nvSpPr>
          <p:spPr bwMode="auto">
            <a:xfrm>
              <a:off x="3417" y="2516"/>
              <a:ext cx="94" cy="31"/>
            </a:xfrm>
            <a:custGeom>
              <a:avLst/>
              <a:gdLst>
                <a:gd name="T0" fmla="*/ 12 w 42"/>
                <a:gd name="T1" fmla="*/ 0 h 14"/>
                <a:gd name="T2" fmla="*/ 35 w 42"/>
                <a:gd name="T3" fmla="*/ 10 h 14"/>
                <a:gd name="T4" fmla="*/ 42 w 42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14">
                  <a:moveTo>
                    <a:pt x="12" y="0"/>
                  </a:moveTo>
                  <a:cubicBezTo>
                    <a:pt x="0" y="9"/>
                    <a:pt x="32" y="11"/>
                    <a:pt x="35" y="10"/>
                  </a:cubicBezTo>
                  <a:cubicBezTo>
                    <a:pt x="36" y="13"/>
                    <a:pt x="38" y="14"/>
                    <a:pt x="42" y="14"/>
                  </a:cubicBezTo>
                </a:path>
              </a:pathLst>
            </a:custGeom>
            <a:noFill/>
            <a:ln w="7938" cap="flat">
              <a:solidFill>
                <a:srgbClr val="E6862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996" name="Freeform 888"/>
            <p:cNvSpPr>
              <a:spLocks/>
            </p:cNvSpPr>
            <p:nvPr/>
          </p:nvSpPr>
          <p:spPr bwMode="auto">
            <a:xfrm>
              <a:off x="3390" y="2583"/>
              <a:ext cx="76" cy="76"/>
            </a:xfrm>
            <a:custGeom>
              <a:avLst/>
              <a:gdLst>
                <a:gd name="T0" fmla="*/ 2 w 34"/>
                <a:gd name="T1" fmla="*/ 0 h 34"/>
                <a:gd name="T2" fmla="*/ 10 w 34"/>
                <a:gd name="T3" fmla="*/ 21 h 34"/>
                <a:gd name="T4" fmla="*/ 19 w 34"/>
                <a:gd name="T5" fmla="*/ 25 h 34"/>
                <a:gd name="T6" fmla="*/ 29 w 34"/>
                <a:gd name="T7" fmla="*/ 27 h 34"/>
                <a:gd name="T8" fmla="*/ 34 w 34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2" y="0"/>
                  </a:moveTo>
                  <a:cubicBezTo>
                    <a:pt x="0" y="6"/>
                    <a:pt x="5" y="17"/>
                    <a:pt x="10" y="21"/>
                  </a:cubicBezTo>
                  <a:cubicBezTo>
                    <a:pt x="13" y="22"/>
                    <a:pt x="16" y="23"/>
                    <a:pt x="19" y="25"/>
                  </a:cubicBezTo>
                  <a:cubicBezTo>
                    <a:pt x="22" y="27"/>
                    <a:pt x="24" y="30"/>
                    <a:pt x="29" y="27"/>
                  </a:cubicBezTo>
                  <a:cubicBezTo>
                    <a:pt x="28" y="31"/>
                    <a:pt x="30" y="34"/>
                    <a:pt x="34" y="34"/>
                  </a:cubicBezTo>
                </a:path>
              </a:pathLst>
            </a:custGeom>
            <a:noFill/>
            <a:ln w="7938" cap="flat">
              <a:solidFill>
                <a:srgbClr val="E6862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997" name="Freeform 889"/>
            <p:cNvSpPr>
              <a:spLocks/>
            </p:cNvSpPr>
            <p:nvPr/>
          </p:nvSpPr>
          <p:spPr bwMode="auto">
            <a:xfrm>
              <a:off x="3488" y="2608"/>
              <a:ext cx="90" cy="105"/>
            </a:xfrm>
            <a:custGeom>
              <a:avLst/>
              <a:gdLst>
                <a:gd name="T0" fmla="*/ 0 w 40"/>
                <a:gd name="T1" fmla="*/ 0 h 47"/>
                <a:gd name="T2" fmla="*/ 14 w 40"/>
                <a:gd name="T3" fmla="*/ 11 h 47"/>
                <a:gd name="T4" fmla="*/ 21 w 40"/>
                <a:gd name="T5" fmla="*/ 28 h 47"/>
                <a:gd name="T6" fmla="*/ 32 w 40"/>
                <a:gd name="T7" fmla="*/ 35 h 47"/>
                <a:gd name="T8" fmla="*/ 35 w 40"/>
                <a:gd name="T9" fmla="*/ 41 h 47"/>
                <a:gd name="T10" fmla="*/ 40 w 40"/>
                <a:gd name="T11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47">
                  <a:moveTo>
                    <a:pt x="0" y="0"/>
                  </a:moveTo>
                  <a:cubicBezTo>
                    <a:pt x="7" y="0"/>
                    <a:pt x="13" y="4"/>
                    <a:pt x="14" y="11"/>
                  </a:cubicBezTo>
                  <a:cubicBezTo>
                    <a:pt x="16" y="19"/>
                    <a:pt x="14" y="22"/>
                    <a:pt x="21" y="28"/>
                  </a:cubicBezTo>
                  <a:cubicBezTo>
                    <a:pt x="25" y="32"/>
                    <a:pt x="29" y="32"/>
                    <a:pt x="32" y="35"/>
                  </a:cubicBezTo>
                  <a:cubicBezTo>
                    <a:pt x="33" y="36"/>
                    <a:pt x="34" y="40"/>
                    <a:pt x="35" y="41"/>
                  </a:cubicBezTo>
                  <a:cubicBezTo>
                    <a:pt x="37" y="43"/>
                    <a:pt x="40" y="42"/>
                    <a:pt x="40" y="47"/>
                  </a:cubicBezTo>
                </a:path>
              </a:pathLst>
            </a:custGeom>
            <a:noFill/>
            <a:ln w="7938" cap="flat">
              <a:solidFill>
                <a:srgbClr val="E6862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998" name="Freeform 890"/>
            <p:cNvSpPr>
              <a:spLocks/>
            </p:cNvSpPr>
            <p:nvPr/>
          </p:nvSpPr>
          <p:spPr bwMode="auto">
            <a:xfrm>
              <a:off x="3612" y="2763"/>
              <a:ext cx="45" cy="60"/>
            </a:xfrm>
            <a:custGeom>
              <a:avLst/>
              <a:gdLst>
                <a:gd name="T0" fmla="*/ 1 w 20"/>
                <a:gd name="T1" fmla="*/ 0 h 27"/>
                <a:gd name="T2" fmla="*/ 18 w 20"/>
                <a:gd name="T3" fmla="*/ 17 h 27"/>
                <a:gd name="T4" fmla="*/ 20 w 20"/>
                <a:gd name="T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7">
                  <a:moveTo>
                    <a:pt x="1" y="0"/>
                  </a:moveTo>
                  <a:cubicBezTo>
                    <a:pt x="0" y="8"/>
                    <a:pt x="9" y="21"/>
                    <a:pt x="18" y="17"/>
                  </a:cubicBezTo>
                  <a:cubicBezTo>
                    <a:pt x="19" y="20"/>
                    <a:pt x="19" y="24"/>
                    <a:pt x="20" y="27"/>
                  </a:cubicBezTo>
                </a:path>
              </a:pathLst>
            </a:custGeom>
            <a:noFill/>
            <a:ln w="7938" cap="flat">
              <a:solidFill>
                <a:srgbClr val="E6862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999" name="Freeform 891"/>
            <p:cNvSpPr>
              <a:spLocks/>
            </p:cNvSpPr>
            <p:nvPr/>
          </p:nvSpPr>
          <p:spPr bwMode="auto">
            <a:xfrm>
              <a:off x="3657" y="2846"/>
              <a:ext cx="42" cy="67"/>
            </a:xfrm>
            <a:custGeom>
              <a:avLst/>
              <a:gdLst>
                <a:gd name="T0" fmla="*/ 3 w 19"/>
                <a:gd name="T1" fmla="*/ 0 h 30"/>
                <a:gd name="T2" fmla="*/ 8 w 19"/>
                <a:gd name="T3" fmla="*/ 19 h 30"/>
                <a:gd name="T4" fmla="*/ 16 w 19"/>
                <a:gd name="T5" fmla="*/ 27 h 30"/>
                <a:gd name="T6" fmla="*/ 19 w 19"/>
                <a:gd name="T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30">
                  <a:moveTo>
                    <a:pt x="3" y="0"/>
                  </a:moveTo>
                  <a:cubicBezTo>
                    <a:pt x="0" y="4"/>
                    <a:pt x="4" y="16"/>
                    <a:pt x="8" y="19"/>
                  </a:cubicBezTo>
                  <a:cubicBezTo>
                    <a:pt x="12" y="23"/>
                    <a:pt x="19" y="17"/>
                    <a:pt x="16" y="27"/>
                  </a:cubicBezTo>
                  <a:cubicBezTo>
                    <a:pt x="18" y="28"/>
                    <a:pt x="17" y="29"/>
                    <a:pt x="19" y="30"/>
                  </a:cubicBezTo>
                </a:path>
              </a:pathLst>
            </a:custGeom>
            <a:noFill/>
            <a:ln w="7938" cap="flat">
              <a:solidFill>
                <a:srgbClr val="E6862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000" name="Freeform 892"/>
            <p:cNvSpPr>
              <a:spLocks/>
            </p:cNvSpPr>
            <p:nvPr/>
          </p:nvSpPr>
          <p:spPr bwMode="auto">
            <a:xfrm>
              <a:off x="3690" y="2621"/>
              <a:ext cx="57" cy="38"/>
            </a:xfrm>
            <a:custGeom>
              <a:avLst/>
              <a:gdLst>
                <a:gd name="T0" fmla="*/ 0 w 25"/>
                <a:gd name="T1" fmla="*/ 4 h 17"/>
                <a:gd name="T2" fmla="*/ 12 w 25"/>
                <a:gd name="T3" fmla="*/ 2 h 17"/>
                <a:gd name="T4" fmla="*/ 21 w 25"/>
                <a:gd name="T5" fmla="*/ 9 h 17"/>
                <a:gd name="T6" fmla="*/ 25 w 25"/>
                <a:gd name="T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7">
                  <a:moveTo>
                    <a:pt x="0" y="4"/>
                  </a:moveTo>
                  <a:cubicBezTo>
                    <a:pt x="2" y="2"/>
                    <a:pt x="9" y="0"/>
                    <a:pt x="12" y="2"/>
                  </a:cubicBezTo>
                  <a:cubicBezTo>
                    <a:pt x="16" y="4"/>
                    <a:pt x="14" y="10"/>
                    <a:pt x="21" y="9"/>
                  </a:cubicBezTo>
                  <a:cubicBezTo>
                    <a:pt x="19" y="13"/>
                    <a:pt x="21" y="15"/>
                    <a:pt x="25" y="17"/>
                  </a:cubicBezTo>
                </a:path>
              </a:pathLst>
            </a:custGeom>
            <a:noFill/>
            <a:ln w="7938" cap="flat">
              <a:solidFill>
                <a:srgbClr val="E6862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001" name="Freeform 893"/>
            <p:cNvSpPr>
              <a:spLocks/>
            </p:cNvSpPr>
            <p:nvPr/>
          </p:nvSpPr>
          <p:spPr bwMode="auto">
            <a:xfrm>
              <a:off x="3708" y="2666"/>
              <a:ext cx="65" cy="47"/>
            </a:xfrm>
            <a:custGeom>
              <a:avLst/>
              <a:gdLst>
                <a:gd name="T0" fmla="*/ 0 w 29"/>
                <a:gd name="T1" fmla="*/ 0 h 21"/>
                <a:gd name="T2" fmla="*/ 22 w 29"/>
                <a:gd name="T3" fmla="*/ 11 h 21"/>
                <a:gd name="T4" fmla="*/ 24 w 29"/>
                <a:gd name="T5" fmla="*/ 12 h 21"/>
                <a:gd name="T6" fmla="*/ 29 w 29"/>
                <a:gd name="T7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1">
                  <a:moveTo>
                    <a:pt x="0" y="0"/>
                  </a:moveTo>
                  <a:cubicBezTo>
                    <a:pt x="0" y="9"/>
                    <a:pt x="18" y="21"/>
                    <a:pt x="22" y="11"/>
                  </a:cubicBezTo>
                  <a:cubicBezTo>
                    <a:pt x="22" y="11"/>
                    <a:pt x="23" y="12"/>
                    <a:pt x="24" y="12"/>
                  </a:cubicBezTo>
                  <a:cubicBezTo>
                    <a:pt x="26" y="11"/>
                    <a:pt x="28" y="8"/>
                    <a:pt x="29" y="5"/>
                  </a:cubicBezTo>
                </a:path>
              </a:pathLst>
            </a:custGeom>
            <a:noFill/>
            <a:ln w="7938" cap="flat">
              <a:solidFill>
                <a:srgbClr val="E6862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002" name="Freeform 894"/>
            <p:cNvSpPr>
              <a:spLocks/>
            </p:cNvSpPr>
            <p:nvPr/>
          </p:nvSpPr>
          <p:spPr bwMode="auto">
            <a:xfrm>
              <a:off x="3699" y="2841"/>
              <a:ext cx="39" cy="32"/>
            </a:xfrm>
            <a:custGeom>
              <a:avLst/>
              <a:gdLst>
                <a:gd name="T0" fmla="*/ 2 w 17"/>
                <a:gd name="T1" fmla="*/ 0 h 14"/>
                <a:gd name="T2" fmla="*/ 17 w 17"/>
                <a:gd name="T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7" h="14">
                  <a:moveTo>
                    <a:pt x="2" y="0"/>
                  </a:moveTo>
                  <a:cubicBezTo>
                    <a:pt x="0" y="14"/>
                    <a:pt x="16" y="14"/>
                    <a:pt x="17" y="3"/>
                  </a:cubicBezTo>
                </a:path>
              </a:pathLst>
            </a:custGeom>
            <a:noFill/>
            <a:ln w="7938" cap="flat">
              <a:solidFill>
                <a:srgbClr val="E6862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003" name="Freeform 895"/>
            <p:cNvSpPr>
              <a:spLocks/>
            </p:cNvSpPr>
            <p:nvPr/>
          </p:nvSpPr>
          <p:spPr bwMode="auto">
            <a:xfrm>
              <a:off x="3401" y="2877"/>
              <a:ext cx="43" cy="83"/>
            </a:xfrm>
            <a:custGeom>
              <a:avLst/>
              <a:gdLst>
                <a:gd name="T0" fmla="*/ 5 w 19"/>
                <a:gd name="T1" fmla="*/ 0 h 37"/>
                <a:gd name="T2" fmla="*/ 4 w 19"/>
                <a:gd name="T3" fmla="*/ 23 h 37"/>
                <a:gd name="T4" fmla="*/ 11 w 19"/>
                <a:gd name="T5" fmla="*/ 29 h 37"/>
                <a:gd name="T6" fmla="*/ 16 w 19"/>
                <a:gd name="T7" fmla="*/ 31 h 37"/>
                <a:gd name="T8" fmla="*/ 19 w 19"/>
                <a:gd name="T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37">
                  <a:moveTo>
                    <a:pt x="5" y="0"/>
                  </a:moveTo>
                  <a:cubicBezTo>
                    <a:pt x="0" y="6"/>
                    <a:pt x="1" y="17"/>
                    <a:pt x="4" y="23"/>
                  </a:cubicBezTo>
                  <a:cubicBezTo>
                    <a:pt x="6" y="26"/>
                    <a:pt x="8" y="27"/>
                    <a:pt x="11" y="29"/>
                  </a:cubicBezTo>
                  <a:cubicBezTo>
                    <a:pt x="12" y="30"/>
                    <a:pt x="14" y="30"/>
                    <a:pt x="16" y="31"/>
                  </a:cubicBezTo>
                  <a:cubicBezTo>
                    <a:pt x="17" y="32"/>
                    <a:pt x="17" y="35"/>
                    <a:pt x="19" y="37"/>
                  </a:cubicBezTo>
                </a:path>
              </a:pathLst>
            </a:custGeom>
            <a:noFill/>
            <a:ln w="7938" cap="flat">
              <a:solidFill>
                <a:srgbClr val="E6862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004" name="Freeform 896"/>
            <p:cNvSpPr>
              <a:spLocks/>
            </p:cNvSpPr>
            <p:nvPr/>
          </p:nvSpPr>
          <p:spPr bwMode="auto">
            <a:xfrm>
              <a:off x="3457" y="2929"/>
              <a:ext cx="13" cy="69"/>
            </a:xfrm>
            <a:custGeom>
              <a:avLst/>
              <a:gdLst>
                <a:gd name="T0" fmla="*/ 0 w 6"/>
                <a:gd name="T1" fmla="*/ 0 h 31"/>
                <a:gd name="T2" fmla="*/ 5 w 6"/>
                <a:gd name="T3" fmla="*/ 15 h 31"/>
                <a:gd name="T4" fmla="*/ 0 w 6"/>
                <a:gd name="T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1">
                  <a:moveTo>
                    <a:pt x="0" y="0"/>
                  </a:moveTo>
                  <a:cubicBezTo>
                    <a:pt x="2" y="6"/>
                    <a:pt x="6" y="7"/>
                    <a:pt x="5" y="15"/>
                  </a:cubicBezTo>
                  <a:cubicBezTo>
                    <a:pt x="4" y="21"/>
                    <a:pt x="2" y="26"/>
                    <a:pt x="0" y="31"/>
                  </a:cubicBezTo>
                </a:path>
              </a:pathLst>
            </a:custGeom>
            <a:noFill/>
            <a:ln w="7938" cap="flat">
              <a:solidFill>
                <a:srgbClr val="E6862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005" name="Freeform 897"/>
            <p:cNvSpPr>
              <a:spLocks/>
            </p:cNvSpPr>
            <p:nvPr/>
          </p:nvSpPr>
          <p:spPr bwMode="auto">
            <a:xfrm>
              <a:off x="3596" y="2680"/>
              <a:ext cx="25" cy="42"/>
            </a:xfrm>
            <a:custGeom>
              <a:avLst/>
              <a:gdLst>
                <a:gd name="T0" fmla="*/ 0 w 11"/>
                <a:gd name="T1" fmla="*/ 0 h 19"/>
                <a:gd name="T2" fmla="*/ 11 w 11"/>
                <a:gd name="T3" fmla="*/ 8 h 19"/>
                <a:gd name="T4" fmla="*/ 9 w 11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9">
                  <a:moveTo>
                    <a:pt x="0" y="0"/>
                  </a:moveTo>
                  <a:cubicBezTo>
                    <a:pt x="4" y="4"/>
                    <a:pt x="5" y="8"/>
                    <a:pt x="11" y="8"/>
                  </a:cubicBezTo>
                  <a:cubicBezTo>
                    <a:pt x="7" y="12"/>
                    <a:pt x="8" y="14"/>
                    <a:pt x="9" y="19"/>
                  </a:cubicBezTo>
                </a:path>
              </a:pathLst>
            </a:custGeom>
            <a:noFill/>
            <a:ln w="7938" cap="flat">
              <a:solidFill>
                <a:srgbClr val="E6862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006" name="Freeform 898"/>
            <p:cNvSpPr>
              <a:spLocks/>
            </p:cNvSpPr>
            <p:nvPr/>
          </p:nvSpPr>
          <p:spPr bwMode="auto">
            <a:xfrm>
              <a:off x="3614" y="3023"/>
              <a:ext cx="23" cy="27"/>
            </a:xfrm>
            <a:custGeom>
              <a:avLst/>
              <a:gdLst>
                <a:gd name="T0" fmla="*/ 0 w 10"/>
                <a:gd name="T1" fmla="*/ 0 h 12"/>
                <a:gd name="T2" fmla="*/ 1 w 10"/>
                <a:gd name="T3" fmla="*/ 12 h 12"/>
                <a:gd name="T4" fmla="*/ 10 w 10"/>
                <a:gd name="T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2">
                  <a:moveTo>
                    <a:pt x="0" y="0"/>
                  </a:moveTo>
                  <a:cubicBezTo>
                    <a:pt x="3" y="3"/>
                    <a:pt x="4" y="9"/>
                    <a:pt x="1" y="12"/>
                  </a:cubicBezTo>
                  <a:cubicBezTo>
                    <a:pt x="3" y="8"/>
                    <a:pt x="8" y="7"/>
                    <a:pt x="10" y="11"/>
                  </a:cubicBezTo>
                </a:path>
              </a:pathLst>
            </a:custGeom>
            <a:noFill/>
            <a:ln w="7938" cap="flat">
              <a:solidFill>
                <a:srgbClr val="E6862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007" name="Freeform 899"/>
            <p:cNvSpPr>
              <a:spLocks/>
            </p:cNvSpPr>
            <p:nvPr/>
          </p:nvSpPr>
          <p:spPr bwMode="auto">
            <a:xfrm>
              <a:off x="3500" y="3539"/>
              <a:ext cx="13" cy="36"/>
            </a:xfrm>
            <a:custGeom>
              <a:avLst/>
              <a:gdLst>
                <a:gd name="T0" fmla="*/ 3 w 6"/>
                <a:gd name="T1" fmla="*/ 0 h 16"/>
                <a:gd name="T2" fmla="*/ 6 w 6"/>
                <a:gd name="T3" fmla="*/ 7 h 16"/>
                <a:gd name="T4" fmla="*/ 4 w 6"/>
                <a:gd name="T5" fmla="*/ 9 h 16"/>
                <a:gd name="T6" fmla="*/ 0 w 6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6">
                  <a:moveTo>
                    <a:pt x="3" y="0"/>
                  </a:moveTo>
                  <a:cubicBezTo>
                    <a:pt x="0" y="3"/>
                    <a:pt x="2" y="7"/>
                    <a:pt x="6" y="7"/>
                  </a:cubicBezTo>
                  <a:cubicBezTo>
                    <a:pt x="5" y="8"/>
                    <a:pt x="6" y="8"/>
                    <a:pt x="4" y="9"/>
                  </a:cubicBezTo>
                  <a:cubicBezTo>
                    <a:pt x="2" y="11"/>
                    <a:pt x="0" y="13"/>
                    <a:pt x="0" y="16"/>
                  </a:cubicBezTo>
                </a:path>
              </a:pathLst>
            </a:custGeom>
            <a:noFill/>
            <a:ln w="7938" cap="flat">
              <a:solidFill>
                <a:srgbClr val="E6862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008" name="Freeform 900"/>
            <p:cNvSpPr>
              <a:spLocks/>
            </p:cNvSpPr>
            <p:nvPr/>
          </p:nvSpPr>
          <p:spPr bwMode="auto">
            <a:xfrm>
              <a:off x="3293" y="3543"/>
              <a:ext cx="11" cy="21"/>
            </a:xfrm>
            <a:custGeom>
              <a:avLst/>
              <a:gdLst>
                <a:gd name="T0" fmla="*/ 0 w 5"/>
                <a:gd name="T1" fmla="*/ 0 h 9"/>
                <a:gd name="T2" fmla="*/ 5 w 5"/>
                <a:gd name="T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" h="9">
                  <a:moveTo>
                    <a:pt x="0" y="0"/>
                  </a:moveTo>
                  <a:cubicBezTo>
                    <a:pt x="3" y="2"/>
                    <a:pt x="4" y="5"/>
                    <a:pt x="5" y="9"/>
                  </a:cubicBezTo>
                </a:path>
              </a:pathLst>
            </a:custGeom>
            <a:noFill/>
            <a:ln w="7938" cap="flat">
              <a:solidFill>
                <a:srgbClr val="E6862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009" name="Freeform 901"/>
            <p:cNvSpPr>
              <a:spLocks/>
            </p:cNvSpPr>
            <p:nvPr/>
          </p:nvSpPr>
          <p:spPr bwMode="auto">
            <a:xfrm>
              <a:off x="3300" y="3543"/>
              <a:ext cx="13" cy="14"/>
            </a:xfrm>
            <a:custGeom>
              <a:avLst/>
              <a:gdLst>
                <a:gd name="T0" fmla="*/ 0 w 6"/>
                <a:gd name="T1" fmla="*/ 6 h 6"/>
                <a:gd name="T2" fmla="*/ 6 w 6"/>
                <a:gd name="T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cubicBezTo>
                    <a:pt x="2" y="4"/>
                    <a:pt x="4" y="2"/>
                    <a:pt x="6" y="0"/>
                  </a:cubicBezTo>
                </a:path>
              </a:pathLst>
            </a:custGeom>
            <a:noFill/>
            <a:ln w="7938" cap="flat">
              <a:solidFill>
                <a:srgbClr val="E6862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010" name="Freeform 902"/>
            <p:cNvSpPr>
              <a:spLocks/>
            </p:cNvSpPr>
            <p:nvPr/>
          </p:nvSpPr>
          <p:spPr bwMode="auto">
            <a:xfrm>
              <a:off x="3358" y="3319"/>
              <a:ext cx="18" cy="81"/>
            </a:xfrm>
            <a:custGeom>
              <a:avLst/>
              <a:gdLst>
                <a:gd name="T0" fmla="*/ 4 w 8"/>
                <a:gd name="T1" fmla="*/ 0 h 36"/>
                <a:gd name="T2" fmla="*/ 7 w 8"/>
                <a:gd name="T3" fmla="*/ 8 h 36"/>
                <a:gd name="T4" fmla="*/ 3 w 8"/>
                <a:gd name="T5" fmla="*/ 19 h 36"/>
                <a:gd name="T6" fmla="*/ 7 w 8"/>
                <a:gd name="T7" fmla="*/ 26 h 36"/>
                <a:gd name="T8" fmla="*/ 4 w 8"/>
                <a:gd name="T9" fmla="*/ 36 h 36"/>
                <a:gd name="T10" fmla="*/ 0 w 8"/>
                <a:gd name="T11" fmla="*/ 3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36">
                  <a:moveTo>
                    <a:pt x="4" y="0"/>
                  </a:moveTo>
                  <a:cubicBezTo>
                    <a:pt x="4" y="1"/>
                    <a:pt x="7" y="5"/>
                    <a:pt x="7" y="8"/>
                  </a:cubicBezTo>
                  <a:cubicBezTo>
                    <a:pt x="7" y="12"/>
                    <a:pt x="3" y="15"/>
                    <a:pt x="3" y="19"/>
                  </a:cubicBezTo>
                  <a:cubicBezTo>
                    <a:pt x="4" y="23"/>
                    <a:pt x="7" y="22"/>
                    <a:pt x="7" y="26"/>
                  </a:cubicBezTo>
                  <a:cubicBezTo>
                    <a:pt x="8" y="29"/>
                    <a:pt x="4" y="34"/>
                    <a:pt x="4" y="36"/>
                  </a:cubicBezTo>
                  <a:cubicBezTo>
                    <a:pt x="2" y="35"/>
                    <a:pt x="1" y="35"/>
                    <a:pt x="0" y="34"/>
                  </a:cubicBezTo>
                </a:path>
              </a:pathLst>
            </a:custGeom>
            <a:noFill/>
            <a:ln w="7938" cap="flat">
              <a:solidFill>
                <a:srgbClr val="E6862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011" name="Freeform 903"/>
            <p:cNvSpPr>
              <a:spLocks/>
            </p:cNvSpPr>
            <p:nvPr/>
          </p:nvSpPr>
          <p:spPr bwMode="auto">
            <a:xfrm>
              <a:off x="2826" y="3620"/>
              <a:ext cx="27" cy="15"/>
            </a:xfrm>
            <a:custGeom>
              <a:avLst/>
              <a:gdLst>
                <a:gd name="T0" fmla="*/ 0 w 12"/>
                <a:gd name="T1" fmla="*/ 6 h 7"/>
                <a:gd name="T2" fmla="*/ 11 w 12"/>
                <a:gd name="T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" h="7">
                  <a:moveTo>
                    <a:pt x="0" y="6"/>
                  </a:moveTo>
                  <a:cubicBezTo>
                    <a:pt x="4" y="7"/>
                    <a:pt x="12" y="5"/>
                    <a:pt x="11" y="0"/>
                  </a:cubicBezTo>
                </a:path>
              </a:pathLst>
            </a:custGeom>
            <a:noFill/>
            <a:ln w="7938" cap="flat">
              <a:solidFill>
                <a:srgbClr val="E6862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012" name="Freeform 904"/>
            <p:cNvSpPr>
              <a:spLocks/>
            </p:cNvSpPr>
            <p:nvPr/>
          </p:nvSpPr>
          <p:spPr bwMode="auto">
            <a:xfrm>
              <a:off x="2773" y="3629"/>
              <a:ext cx="65" cy="22"/>
            </a:xfrm>
            <a:custGeom>
              <a:avLst/>
              <a:gdLst>
                <a:gd name="T0" fmla="*/ 0 w 29"/>
                <a:gd name="T1" fmla="*/ 5 h 10"/>
                <a:gd name="T2" fmla="*/ 14 w 29"/>
                <a:gd name="T3" fmla="*/ 2 h 10"/>
                <a:gd name="T4" fmla="*/ 14 w 29"/>
                <a:gd name="T5" fmla="*/ 1 h 10"/>
                <a:gd name="T6" fmla="*/ 15 w 29"/>
                <a:gd name="T7" fmla="*/ 0 h 10"/>
                <a:gd name="T8" fmla="*/ 17 w 29"/>
                <a:gd name="T9" fmla="*/ 2 h 10"/>
                <a:gd name="T10" fmla="*/ 29 w 29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0">
                  <a:moveTo>
                    <a:pt x="0" y="5"/>
                  </a:moveTo>
                  <a:cubicBezTo>
                    <a:pt x="5" y="7"/>
                    <a:pt x="10" y="4"/>
                    <a:pt x="14" y="2"/>
                  </a:cubicBezTo>
                  <a:cubicBezTo>
                    <a:pt x="15" y="2"/>
                    <a:pt x="14" y="1"/>
                    <a:pt x="14" y="1"/>
                  </a:cubicBezTo>
                  <a:cubicBezTo>
                    <a:pt x="14" y="1"/>
                    <a:pt x="15" y="0"/>
                    <a:pt x="15" y="0"/>
                  </a:cubicBezTo>
                  <a:cubicBezTo>
                    <a:pt x="15" y="0"/>
                    <a:pt x="16" y="1"/>
                    <a:pt x="17" y="2"/>
                  </a:cubicBezTo>
                  <a:cubicBezTo>
                    <a:pt x="13" y="8"/>
                    <a:pt x="25" y="9"/>
                    <a:pt x="29" y="10"/>
                  </a:cubicBezTo>
                </a:path>
              </a:pathLst>
            </a:custGeom>
            <a:noFill/>
            <a:ln w="7938" cap="flat">
              <a:solidFill>
                <a:srgbClr val="E6862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013" name="Freeform 905"/>
            <p:cNvSpPr>
              <a:spLocks/>
            </p:cNvSpPr>
            <p:nvPr/>
          </p:nvSpPr>
          <p:spPr bwMode="auto">
            <a:xfrm>
              <a:off x="2925" y="3597"/>
              <a:ext cx="97" cy="56"/>
            </a:xfrm>
            <a:custGeom>
              <a:avLst/>
              <a:gdLst>
                <a:gd name="T0" fmla="*/ 5 w 43"/>
                <a:gd name="T1" fmla="*/ 8 h 25"/>
                <a:gd name="T2" fmla="*/ 17 w 43"/>
                <a:gd name="T3" fmla="*/ 16 h 25"/>
                <a:gd name="T4" fmla="*/ 31 w 43"/>
                <a:gd name="T5" fmla="*/ 13 h 25"/>
                <a:gd name="T6" fmla="*/ 41 w 43"/>
                <a:gd name="T7" fmla="*/ 8 h 25"/>
                <a:gd name="T8" fmla="*/ 43 w 43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25">
                  <a:moveTo>
                    <a:pt x="5" y="8"/>
                  </a:moveTo>
                  <a:cubicBezTo>
                    <a:pt x="0" y="17"/>
                    <a:pt x="13" y="25"/>
                    <a:pt x="17" y="16"/>
                  </a:cubicBezTo>
                  <a:cubicBezTo>
                    <a:pt x="20" y="21"/>
                    <a:pt x="28" y="17"/>
                    <a:pt x="31" y="13"/>
                  </a:cubicBezTo>
                  <a:cubicBezTo>
                    <a:pt x="33" y="11"/>
                    <a:pt x="34" y="0"/>
                    <a:pt x="41" y="8"/>
                  </a:cubicBezTo>
                  <a:cubicBezTo>
                    <a:pt x="41" y="7"/>
                    <a:pt x="42" y="6"/>
                    <a:pt x="43" y="6"/>
                  </a:cubicBezTo>
                </a:path>
              </a:pathLst>
            </a:custGeom>
            <a:noFill/>
            <a:ln w="7938" cap="flat">
              <a:solidFill>
                <a:srgbClr val="E6862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014" name="Freeform 906"/>
            <p:cNvSpPr>
              <a:spLocks/>
            </p:cNvSpPr>
            <p:nvPr/>
          </p:nvSpPr>
          <p:spPr bwMode="auto">
            <a:xfrm>
              <a:off x="2990" y="3557"/>
              <a:ext cx="16" cy="29"/>
            </a:xfrm>
            <a:custGeom>
              <a:avLst/>
              <a:gdLst>
                <a:gd name="T0" fmla="*/ 0 w 7"/>
                <a:gd name="T1" fmla="*/ 0 h 13"/>
                <a:gd name="T2" fmla="*/ 6 w 7"/>
                <a:gd name="T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" h="13">
                  <a:moveTo>
                    <a:pt x="0" y="0"/>
                  </a:moveTo>
                  <a:cubicBezTo>
                    <a:pt x="7" y="1"/>
                    <a:pt x="4" y="8"/>
                    <a:pt x="6" y="13"/>
                  </a:cubicBezTo>
                </a:path>
              </a:pathLst>
            </a:custGeom>
            <a:noFill/>
            <a:ln w="7938" cap="flat">
              <a:solidFill>
                <a:srgbClr val="E6862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015" name="Freeform 907"/>
            <p:cNvSpPr>
              <a:spLocks/>
            </p:cNvSpPr>
            <p:nvPr/>
          </p:nvSpPr>
          <p:spPr bwMode="auto">
            <a:xfrm>
              <a:off x="2939" y="3483"/>
              <a:ext cx="103" cy="49"/>
            </a:xfrm>
            <a:custGeom>
              <a:avLst/>
              <a:gdLst>
                <a:gd name="T0" fmla="*/ 10 w 46"/>
                <a:gd name="T1" fmla="*/ 3 h 22"/>
                <a:gd name="T2" fmla="*/ 10 w 46"/>
                <a:gd name="T3" fmla="*/ 9 h 22"/>
                <a:gd name="T4" fmla="*/ 9 w 46"/>
                <a:gd name="T5" fmla="*/ 21 h 22"/>
                <a:gd name="T6" fmla="*/ 29 w 46"/>
                <a:gd name="T7" fmla="*/ 16 h 22"/>
                <a:gd name="T8" fmla="*/ 41 w 46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22">
                  <a:moveTo>
                    <a:pt x="10" y="3"/>
                  </a:moveTo>
                  <a:cubicBezTo>
                    <a:pt x="4" y="0"/>
                    <a:pt x="0" y="11"/>
                    <a:pt x="10" y="9"/>
                  </a:cubicBezTo>
                  <a:cubicBezTo>
                    <a:pt x="11" y="13"/>
                    <a:pt x="9" y="17"/>
                    <a:pt x="9" y="21"/>
                  </a:cubicBezTo>
                  <a:cubicBezTo>
                    <a:pt x="17" y="22"/>
                    <a:pt x="22" y="19"/>
                    <a:pt x="29" y="16"/>
                  </a:cubicBezTo>
                  <a:cubicBezTo>
                    <a:pt x="32" y="15"/>
                    <a:pt x="46" y="13"/>
                    <a:pt x="41" y="21"/>
                  </a:cubicBezTo>
                </a:path>
              </a:pathLst>
            </a:custGeom>
            <a:noFill/>
            <a:ln w="7938" cap="flat">
              <a:solidFill>
                <a:srgbClr val="E6862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016" name="Freeform 908"/>
            <p:cNvSpPr>
              <a:spLocks/>
            </p:cNvSpPr>
            <p:nvPr/>
          </p:nvSpPr>
          <p:spPr bwMode="auto">
            <a:xfrm>
              <a:off x="3044" y="3528"/>
              <a:ext cx="61" cy="20"/>
            </a:xfrm>
            <a:custGeom>
              <a:avLst/>
              <a:gdLst>
                <a:gd name="T0" fmla="*/ 6 w 27"/>
                <a:gd name="T1" fmla="*/ 0 h 9"/>
                <a:gd name="T2" fmla="*/ 10 w 27"/>
                <a:gd name="T3" fmla="*/ 6 h 9"/>
                <a:gd name="T4" fmla="*/ 27 w 27"/>
                <a:gd name="T5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9">
                  <a:moveTo>
                    <a:pt x="6" y="0"/>
                  </a:moveTo>
                  <a:cubicBezTo>
                    <a:pt x="0" y="1"/>
                    <a:pt x="7" y="5"/>
                    <a:pt x="10" y="6"/>
                  </a:cubicBezTo>
                  <a:cubicBezTo>
                    <a:pt x="15" y="7"/>
                    <a:pt x="23" y="9"/>
                    <a:pt x="27" y="8"/>
                  </a:cubicBezTo>
                </a:path>
              </a:pathLst>
            </a:custGeom>
            <a:noFill/>
            <a:ln w="7938" cap="flat">
              <a:solidFill>
                <a:srgbClr val="E6862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017" name="Freeform 909"/>
            <p:cNvSpPr>
              <a:spLocks/>
            </p:cNvSpPr>
            <p:nvPr/>
          </p:nvSpPr>
          <p:spPr bwMode="auto">
            <a:xfrm>
              <a:off x="2611" y="3377"/>
              <a:ext cx="101" cy="65"/>
            </a:xfrm>
            <a:custGeom>
              <a:avLst/>
              <a:gdLst>
                <a:gd name="T0" fmla="*/ 15 w 45"/>
                <a:gd name="T1" fmla="*/ 1 h 29"/>
                <a:gd name="T2" fmla="*/ 14 w 45"/>
                <a:gd name="T3" fmla="*/ 0 h 29"/>
                <a:gd name="T4" fmla="*/ 22 w 45"/>
                <a:gd name="T5" fmla="*/ 13 h 29"/>
                <a:gd name="T6" fmla="*/ 32 w 45"/>
                <a:gd name="T7" fmla="*/ 20 h 29"/>
                <a:gd name="T8" fmla="*/ 35 w 45"/>
                <a:gd name="T9" fmla="*/ 27 h 29"/>
                <a:gd name="T10" fmla="*/ 45 w 45"/>
                <a:gd name="T11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29">
                  <a:moveTo>
                    <a:pt x="15" y="1"/>
                  </a:moveTo>
                  <a:cubicBezTo>
                    <a:pt x="14" y="1"/>
                    <a:pt x="15" y="0"/>
                    <a:pt x="14" y="0"/>
                  </a:cubicBezTo>
                  <a:cubicBezTo>
                    <a:pt x="0" y="7"/>
                    <a:pt x="12" y="13"/>
                    <a:pt x="22" y="13"/>
                  </a:cubicBezTo>
                  <a:cubicBezTo>
                    <a:pt x="17" y="18"/>
                    <a:pt x="30" y="27"/>
                    <a:pt x="32" y="20"/>
                  </a:cubicBezTo>
                  <a:cubicBezTo>
                    <a:pt x="34" y="22"/>
                    <a:pt x="33" y="26"/>
                    <a:pt x="35" y="27"/>
                  </a:cubicBezTo>
                  <a:cubicBezTo>
                    <a:pt x="37" y="29"/>
                    <a:pt x="43" y="28"/>
                    <a:pt x="45" y="28"/>
                  </a:cubicBezTo>
                </a:path>
              </a:pathLst>
            </a:custGeom>
            <a:noFill/>
            <a:ln w="7938" cap="flat">
              <a:solidFill>
                <a:srgbClr val="E6862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018" name="Freeform 910"/>
            <p:cNvSpPr>
              <a:spLocks/>
            </p:cNvSpPr>
            <p:nvPr/>
          </p:nvSpPr>
          <p:spPr bwMode="auto">
            <a:xfrm>
              <a:off x="2737" y="3393"/>
              <a:ext cx="65" cy="40"/>
            </a:xfrm>
            <a:custGeom>
              <a:avLst/>
              <a:gdLst>
                <a:gd name="T0" fmla="*/ 0 w 29"/>
                <a:gd name="T1" fmla="*/ 1 h 18"/>
                <a:gd name="T2" fmla="*/ 18 w 29"/>
                <a:gd name="T3" fmla="*/ 6 h 18"/>
                <a:gd name="T4" fmla="*/ 29 w 29"/>
                <a:gd name="T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8">
                  <a:moveTo>
                    <a:pt x="0" y="1"/>
                  </a:moveTo>
                  <a:cubicBezTo>
                    <a:pt x="6" y="1"/>
                    <a:pt x="13" y="0"/>
                    <a:pt x="18" y="6"/>
                  </a:cubicBezTo>
                  <a:cubicBezTo>
                    <a:pt x="21" y="10"/>
                    <a:pt x="20" y="18"/>
                    <a:pt x="29" y="17"/>
                  </a:cubicBezTo>
                </a:path>
              </a:pathLst>
            </a:custGeom>
            <a:noFill/>
            <a:ln w="7938" cap="flat">
              <a:solidFill>
                <a:srgbClr val="E6862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019" name="Freeform 911"/>
            <p:cNvSpPr>
              <a:spLocks/>
            </p:cNvSpPr>
            <p:nvPr/>
          </p:nvSpPr>
          <p:spPr bwMode="auto">
            <a:xfrm>
              <a:off x="2820" y="3431"/>
              <a:ext cx="63" cy="25"/>
            </a:xfrm>
            <a:custGeom>
              <a:avLst/>
              <a:gdLst>
                <a:gd name="T0" fmla="*/ 0 w 28"/>
                <a:gd name="T1" fmla="*/ 2 h 11"/>
                <a:gd name="T2" fmla="*/ 13 w 28"/>
                <a:gd name="T3" fmla="*/ 6 h 11"/>
                <a:gd name="T4" fmla="*/ 21 w 28"/>
                <a:gd name="T5" fmla="*/ 6 h 11"/>
                <a:gd name="T6" fmla="*/ 28 w 28"/>
                <a:gd name="T7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1">
                  <a:moveTo>
                    <a:pt x="0" y="2"/>
                  </a:moveTo>
                  <a:cubicBezTo>
                    <a:pt x="5" y="0"/>
                    <a:pt x="9" y="5"/>
                    <a:pt x="13" y="6"/>
                  </a:cubicBezTo>
                  <a:cubicBezTo>
                    <a:pt x="15" y="6"/>
                    <a:pt x="18" y="6"/>
                    <a:pt x="21" y="6"/>
                  </a:cubicBezTo>
                  <a:cubicBezTo>
                    <a:pt x="23" y="7"/>
                    <a:pt x="24" y="11"/>
                    <a:pt x="28" y="8"/>
                  </a:cubicBezTo>
                </a:path>
              </a:pathLst>
            </a:custGeom>
            <a:noFill/>
            <a:ln w="7938" cap="flat">
              <a:solidFill>
                <a:srgbClr val="E6862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020" name="Freeform 912"/>
            <p:cNvSpPr>
              <a:spLocks/>
            </p:cNvSpPr>
            <p:nvPr/>
          </p:nvSpPr>
          <p:spPr bwMode="auto">
            <a:xfrm>
              <a:off x="2658" y="3225"/>
              <a:ext cx="34" cy="27"/>
            </a:xfrm>
            <a:custGeom>
              <a:avLst/>
              <a:gdLst>
                <a:gd name="T0" fmla="*/ 0 w 15"/>
                <a:gd name="T1" fmla="*/ 12 h 12"/>
                <a:gd name="T2" fmla="*/ 14 w 15"/>
                <a:gd name="T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" h="12">
                  <a:moveTo>
                    <a:pt x="0" y="12"/>
                  </a:moveTo>
                  <a:cubicBezTo>
                    <a:pt x="7" y="12"/>
                    <a:pt x="15" y="8"/>
                    <a:pt x="14" y="0"/>
                  </a:cubicBezTo>
                </a:path>
              </a:pathLst>
            </a:custGeom>
            <a:noFill/>
            <a:ln w="7938" cap="flat">
              <a:solidFill>
                <a:srgbClr val="E6862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021" name="Freeform 913"/>
            <p:cNvSpPr>
              <a:spLocks/>
            </p:cNvSpPr>
            <p:nvPr/>
          </p:nvSpPr>
          <p:spPr bwMode="auto">
            <a:xfrm>
              <a:off x="2797" y="3245"/>
              <a:ext cx="20" cy="38"/>
            </a:xfrm>
            <a:custGeom>
              <a:avLst/>
              <a:gdLst>
                <a:gd name="T0" fmla="*/ 4 w 9"/>
                <a:gd name="T1" fmla="*/ 0 h 17"/>
                <a:gd name="T2" fmla="*/ 9 w 9"/>
                <a:gd name="T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" h="17">
                  <a:moveTo>
                    <a:pt x="4" y="0"/>
                  </a:moveTo>
                  <a:cubicBezTo>
                    <a:pt x="1" y="7"/>
                    <a:pt x="0" y="14"/>
                    <a:pt x="9" y="17"/>
                  </a:cubicBezTo>
                </a:path>
              </a:pathLst>
            </a:custGeom>
            <a:noFill/>
            <a:ln w="7938" cap="flat">
              <a:solidFill>
                <a:srgbClr val="E6862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022" name="Freeform 914"/>
            <p:cNvSpPr>
              <a:spLocks/>
            </p:cNvSpPr>
            <p:nvPr/>
          </p:nvSpPr>
          <p:spPr bwMode="auto">
            <a:xfrm>
              <a:off x="2842" y="3306"/>
              <a:ext cx="90" cy="40"/>
            </a:xfrm>
            <a:custGeom>
              <a:avLst/>
              <a:gdLst>
                <a:gd name="T0" fmla="*/ 0 w 40"/>
                <a:gd name="T1" fmla="*/ 2 h 18"/>
                <a:gd name="T2" fmla="*/ 8 w 40"/>
                <a:gd name="T3" fmla="*/ 1 h 18"/>
                <a:gd name="T4" fmla="*/ 12 w 40"/>
                <a:gd name="T5" fmla="*/ 9 h 18"/>
                <a:gd name="T6" fmla="*/ 27 w 40"/>
                <a:gd name="T7" fmla="*/ 10 h 18"/>
                <a:gd name="T8" fmla="*/ 36 w 40"/>
                <a:gd name="T9" fmla="*/ 14 h 18"/>
                <a:gd name="T10" fmla="*/ 40 w 40"/>
                <a:gd name="T11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18">
                  <a:moveTo>
                    <a:pt x="0" y="2"/>
                  </a:moveTo>
                  <a:cubicBezTo>
                    <a:pt x="1" y="2"/>
                    <a:pt x="7" y="0"/>
                    <a:pt x="8" y="1"/>
                  </a:cubicBezTo>
                  <a:cubicBezTo>
                    <a:pt x="11" y="2"/>
                    <a:pt x="10" y="6"/>
                    <a:pt x="12" y="9"/>
                  </a:cubicBezTo>
                  <a:cubicBezTo>
                    <a:pt x="17" y="15"/>
                    <a:pt x="22" y="7"/>
                    <a:pt x="27" y="10"/>
                  </a:cubicBezTo>
                  <a:cubicBezTo>
                    <a:pt x="28" y="14"/>
                    <a:pt x="32" y="15"/>
                    <a:pt x="36" y="14"/>
                  </a:cubicBezTo>
                  <a:cubicBezTo>
                    <a:pt x="36" y="17"/>
                    <a:pt x="37" y="17"/>
                    <a:pt x="40" y="18"/>
                  </a:cubicBezTo>
                </a:path>
              </a:pathLst>
            </a:custGeom>
            <a:noFill/>
            <a:ln w="7938" cap="flat">
              <a:solidFill>
                <a:srgbClr val="E6862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023" name="Freeform 915"/>
            <p:cNvSpPr>
              <a:spLocks/>
            </p:cNvSpPr>
            <p:nvPr/>
          </p:nvSpPr>
          <p:spPr bwMode="auto">
            <a:xfrm>
              <a:off x="2945" y="3263"/>
              <a:ext cx="39" cy="58"/>
            </a:xfrm>
            <a:custGeom>
              <a:avLst/>
              <a:gdLst>
                <a:gd name="T0" fmla="*/ 0 w 17"/>
                <a:gd name="T1" fmla="*/ 5 h 26"/>
                <a:gd name="T2" fmla="*/ 17 w 17"/>
                <a:gd name="T3" fmla="*/ 18 h 26"/>
                <a:gd name="T4" fmla="*/ 10 w 17"/>
                <a:gd name="T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26">
                  <a:moveTo>
                    <a:pt x="0" y="5"/>
                  </a:moveTo>
                  <a:cubicBezTo>
                    <a:pt x="14" y="0"/>
                    <a:pt x="9" y="19"/>
                    <a:pt x="17" y="18"/>
                  </a:cubicBezTo>
                  <a:cubicBezTo>
                    <a:pt x="16" y="21"/>
                    <a:pt x="12" y="25"/>
                    <a:pt x="10" y="26"/>
                  </a:cubicBezTo>
                </a:path>
              </a:pathLst>
            </a:custGeom>
            <a:noFill/>
            <a:ln w="7938" cap="flat">
              <a:solidFill>
                <a:srgbClr val="E6862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024" name="Freeform 916"/>
            <p:cNvSpPr>
              <a:spLocks/>
            </p:cNvSpPr>
            <p:nvPr/>
          </p:nvSpPr>
          <p:spPr bwMode="auto">
            <a:xfrm>
              <a:off x="2959" y="3184"/>
              <a:ext cx="63" cy="36"/>
            </a:xfrm>
            <a:custGeom>
              <a:avLst/>
              <a:gdLst>
                <a:gd name="T0" fmla="*/ 0 w 28"/>
                <a:gd name="T1" fmla="*/ 10 h 16"/>
                <a:gd name="T2" fmla="*/ 26 w 28"/>
                <a:gd name="T3" fmla="*/ 16 h 16"/>
                <a:gd name="T4" fmla="*/ 27 w 28"/>
                <a:gd name="T5" fmla="*/ 15 h 16"/>
                <a:gd name="T6" fmla="*/ 28 w 28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6">
                  <a:moveTo>
                    <a:pt x="0" y="10"/>
                  </a:moveTo>
                  <a:cubicBezTo>
                    <a:pt x="1" y="0"/>
                    <a:pt x="25" y="4"/>
                    <a:pt x="26" y="16"/>
                  </a:cubicBezTo>
                  <a:cubicBezTo>
                    <a:pt x="26" y="15"/>
                    <a:pt x="27" y="15"/>
                    <a:pt x="27" y="15"/>
                  </a:cubicBezTo>
                  <a:cubicBezTo>
                    <a:pt x="27" y="16"/>
                    <a:pt x="27" y="16"/>
                    <a:pt x="28" y="16"/>
                  </a:cubicBezTo>
                </a:path>
              </a:pathLst>
            </a:custGeom>
            <a:noFill/>
            <a:ln w="7938" cap="flat">
              <a:solidFill>
                <a:srgbClr val="E6862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025" name="Freeform 917"/>
            <p:cNvSpPr>
              <a:spLocks/>
            </p:cNvSpPr>
            <p:nvPr/>
          </p:nvSpPr>
          <p:spPr bwMode="auto">
            <a:xfrm>
              <a:off x="2993" y="3220"/>
              <a:ext cx="49" cy="36"/>
            </a:xfrm>
            <a:custGeom>
              <a:avLst/>
              <a:gdLst>
                <a:gd name="T0" fmla="*/ 0 w 22"/>
                <a:gd name="T1" fmla="*/ 0 h 16"/>
                <a:gd name="T2" fmla="*/ 20 w 22"/>
                <a:gd name="T3" fmla="*/ 10 h 16"/>
                <a:gd name="T4" fmla="*/ 22 w 22"/>
                <a:gd name="T5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6">
                  <a:moveTo>
                    <a:pt x="0" y="0"/>
                  </a:moveTo>
                  <a:cubicBezTo>
                    <a:pt x="1" y="8"/>
                    <a:pt x="12" y="16"/>
                    <a:pt x="20" y="10"/>
                  </a:cubicBezTo>
                  <a:cubicBezTo>
                    <a:pt x="22" y="10"/>
                    <a:pt x="22" y="12"/>
                    <a:pt x="22" y="13"/>
                  </a:cubicBezTo>
                </a:path>
              </a:pathLst>
            </a:custGeom>
            <a:noFill/>
            <a:ln w="7938" cap="flat">
              <a:solidFill>
                <a:srgbClr val="E6862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026" name="Freeform 918"/>
            <p:cNvSpPr>
              <a:spLocks/>
            </p:cNvSpPr>
            <p:nvPr/>
          </p:nvSpPr>
          <p:spPr bwMode="auto">
            <a:xfrm>
              <a:off x="2647" y="3099"/>
              <a:ext cx="96" cy="67"/>
            </a:xfrm>
            <a:custGeom>
              <a:avLst/>
              <a:gdLst>
                <a:gd name="T0" fmla="*/ 2 w 43"/>
                <a:gd name="T1" fmla="*/ 0 h 30"/>
                <a:gd name="T2" fmla="*/ 2 w 43"/>
                <a:gd name="T3" fmla="*/ 13 h 30"/>
                <a:gd name="T4" fmla="*/ 16 w 43"/>
                <a:gd name="T5" fmla="*/ 17 h 30"/>
                <a:gd name="T6" fmla="*/ 25 w 43"/>
                <a:gd name="T7" fmla="*/ 14 h 30"/>
                <a:gd name="T8" fmla="*/ 30 w 43"/>
                <a:gd name="T9" fmla="*/ 23 h 30"/>
                <a:gd name="T10" fmla="*/ 43 w 43"/>
                <a:gd name="T1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30">
                  <a:moveTo>
                    <a:pt x="2" y="0"/>
                  </a:moveTo>
                  <a:cubicBezTo>
                    <a:pt x="1" y="3"/>
                    <a:pt x="0" y="10"/>
                    <a:pt x="2" y="13"/>
                  </a:cubicBezTo>
                  <a:cubicBezTo>
                    <a:pt x="6" y="18"/>
                    <a:pt x="12" y="16"/>
                    <a:pt x="16" y="17"/>
                  </a:cubicBezTo>
                  <a:cubicBezTo>
                    <a:pt x="20" y="18"/>
                    <a:pt x="25" y="23"/>
                    <a:pt x="25" y="14"/>
                  </a:cubicBezTo>
                  <a:cubicBezTo>
                    <a:pt x="24" y="18"/>
                    <a:pt x="24" y="24"/>
                    <a:pt x="30" y="23"/>
                  </a:cubicBezTo>
                  <a:cubicBezTo>
                    <a:pt x="32" y="28"/>
                    <a:pt x="38" y="29"/>
                    <a:pt x="43" y="30"/>
                  </a:cubicBezTo>
                </a:path>
              </a:pathLst>
            </a:custGeom>
            <a:noFill/>
            <a:ln w="7938" cap="flat">
              <a:solidFill>
                <a:srgbClr val="E6862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027" name="Freeform 919"/>
            <p:cNvSpPr>
              <a:spLocks/>
            </p:cNvSpPr>
            <p:nvPr/>
          </p:nvSpPr>
          <p:spPr bwMode="auto">
            <a:xfrm>
              <a:off x="2743" y="3124"/>
              <a:ext cx="81" cy="58"/>
            </a:xfrm>
            <a:custGeom>
              <a:avLst/>
              <a:gdLst>
                <a:gd name="T0" fmla="*/ 0 w 36"/>
                <a:gd name="T1" fmla="*/ 1 h 26"/>
                <a:gd name="T2" fmla="*/ 21 w 36"/>
                <a:gd name="T3" fmla="*/ 5 h 26"/>
                <a:gd name="T4" fmla="*/ 27 w 36"/>
                <a:gd name="T5" fmla="*/ 17 h 26"/>
                <a:gd name="T6" fmla="*/ 36 w 36"/>
                <a:gd name="T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6">
                  <a:moveTo>
                    <a:pt x="0" y="1"/>
                  </a:moveTo>
                  <a:cubicBezTo>
                    <a:pt x="6" y="4"/>
                    <a:pt x="15" y="0"/>
                    <a:pt x="21" y="5"/>
                  </a:cubicBezTo>
                  <a:cubicBezTo>
                    <a:pt x="26" y="8"/>
                    <a:pt x="24" y="13"/>
                    <a:pt x="27" y="17"/>
                  </a:cubicBezTo>
                  <a:cubicBezTo>
                    <a:pt x="29" y="21"/>
                    <a:pt x="35" y="21"/>
                    <a:pt x="36" y="26"/>
                  </a:cubicBezTo>
                </a:path>
              </a:pathLst>
            </a:custGeom>
            <a:noFill/>
            <a:ln w="7938" cap="flat">
              <a:solidFill>
                <a:srgbClr val="E6862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028" name="Freeform 920"/>
            <p:cNvSpPr>
              <a:spLocks/>
            </p:cNvSpPr>
            <p:nvPr/>
          </p:nvSpPr>
          <p:spPr bwMode="auto">
            <a:xfrm>
              <a:off x="2840" y="3193"/>
              <a:ext cx="38" cy="14"/>
            </a:xfrm>
            <a:custGeom>
              <a:avLst/>
              <a:gdLst>
                <a:gd name="T0" fmla="*/ 0 w 17"/>
                <a:gd name="T1" fmla="*/ 4 h 6"/>
                <a:gd name="T2" fmla="*/ 12 w 17"/>
                <a:gd name="T3" fmla="*/ 6 h 6"/>
                <a:gd name="T4" fmla="*/ 15 w 17"/>
                <a:gd name="T5" fmla="*/ 2 h 6"/>
                <a:gd name="T6" fmla="*/ 17 w 17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6">
                  <a:moveTo>
                    <a:pt x="0" y="4"/>
                  </a:moveTo>
                  <a:cubicBezTo>
                    <a:pt x="4" y="5"/>
                    <a:pt x="9" y="0"/>
                    <a:pt x="12" y="6"/>
                  </a:cubicBezTo>
                  <a:cubicBezTo>
                    <a:pt x="13" y="5"/>
                    <a:pt x="14" y="4"/>
                    <a:pt x="15" y="2"/>
                  </a:cubicBezTo>
                  <a:cubicBezTo>
                    <a:pt x="15" y="3"/>
                    <a:pt x="16" y="3"/>
                    <a:pt x="17" y="4"/>
                  </a:cubicBezTo>
                </a:path>
              </a:pathLst>
            </a:custGeom>
            <a:noFill/>
            <a:ln w="7938" cap="flat">
              <a:solidFill>
                <a:srgbClr val="E6862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029" name="Freeform 921"/>
            <p:cNvSpPr>
              <a:spLocks/>
            </p:cNvSpPr>
            <p:nvPr/>
          </p:nvSpPr>
          <p:spPr bwMode="auto">
            <a:xfrm>
              <a:off x="2624" y="3009"/>
              <a:ext cx="84" cy="36"/>
            </a:xfrm>
            <a:custGeom>
              <a:avLst/>
              <a:gdLst>
                <a:gd name="T0" fmla="*/ 0 w 37"/>
                <a:gd name="T1" fmla="*/ 6 h 16"/>
                <a:gd name="T2" fmla="*/ 25 w 37"/>
                <a:gd name="T3" fmla="*/ 16 h 16"/>
                <a:gd name="T4" fmla="*/ 33 w 37"/>
                <a:gd name="T5" fmla="*/ 12 h 16"/>
                <a:gd name="T6" fmla="*/ 37 w 37"/>
                <a:gd name="T7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16">
                  <a:moveTo>
                    <a:pt x="0" y="6"/>
                  </a:moveTo>
                  <a:cubicBezTo>
                    <a:pt x="12" y="0"/>
                    <a:pt x="23" y="1"/>
                    <a:pt x="25" y="16"/>
                  </a:cubicBezTo>
                  <a:cubicBezTo>
                    <a:pt x="28" y="16"/>
                    <a:pt x="31" y="15"/>
                    <a:pt x="33" y="12"/>
                  </a:cubicBezTo>
                  <a:cubicBezTo>
                    <a:pt x="34" y="14"/>
                    <a:pt x="35" y="13"/>
                    <a:pt x="37" y="14"/>
                  </a:cubicBezTo>
                </a:path>
              </a:pathLst>
            </a:custGeom>
            <a:noFill/>
            <a:ln w="7938" cap="flat">
              <a:solidFill>
                <a:srgbClr val="E6862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030" name="Freeform 922"/>
            <p:cNvSpPr>
              <a:spLocks/>
            </p:cNvSpPr>
            <p:nvPr/>
          </p:nvSpPr>
          <p:spPr bwMode="auto">
            <a:xfrm>
              <a:off x="2699" y="3079"/>
              <a:ext cx="24" cy="16"/>
            </a:xfrm>
            <a:custGeom>
              <a:avLst/>
              <a:gdLst>
                <a:gd name="T0" fmla="*/ 0 w 11"/>
                <a:gd name="T1" fmla="*/ 1 h 7"/>
                <a:gd name="T2" fmla="*/ 4 w 11"/>
                <a:gd name="T3" fmla="*/ 7 h 7"/>
                <a:gd name="T4" fmla="*/ 11 w 11"/>
                <a:gd name="T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0" y="1"/>
                  </a:moveTo>
                  <a:cubicBezTo>
                    <a:pt x="2" y="0"/>
                    <a:pt x="4" y="4"/>
                    <a:pt x="4" y="7"/>
                  </a:cubicBezTo>
                  <a:cubicBezTo>
                    <a:pt x="4" y="4"/>
                    <a:pt x="7" y="1"/>
                    <a:pt x="11" y="3"/>
                  </a:cubicBezTo>
                </a:path>
              </a:pathLst>
            </a:custGeom>
            <a:noFill/>
            <a:ln w="7938" cap="flat">
              <a:solidFill>
                <a:srgbClr val="E6862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031" name="Freeform 923"/>
            <p:cNvSpPr>
              <a:spLocks/>
            </p:cNvSpPr>
            <p:nvPr/>
          </p:nvSpPr>
          <p:spPr bwMode="auto">
            <a:xfrm>
              <a:off x="2411" y="3041"/>
              <a:ext cx="90" cy="63"/>
            </a:xfrm>
            <a:custGeom>
              <a:avLst/>
              <a:gdLst>
                <a:gd name="T0" fmla="*/ 0 w 40"/>
                <a:gd name="T1" fmla="*/ 0 h 28"/>
                <a:gd name="T2" fmla="*/ 16 w 40"/>
                <a:gd name="T3" fmla="*/ 15 h 28"/>
                <a:gd name="T4" fmla="*/ 22 w 40"/>
                <a:gd name="T5" fmla="*/ 16 h 28"/>
                <a:gd name="T6" fmla="*/ 40 w 40"/>
                <a:gd name="T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8">
                  <a:moveTo>
                    <a:pt x="0" y="0"/>
                  </a:moveTo>
                  <a:cubicBezTo>
                    <a:pt x="6" y="4"/>
                    <a:pt x="3" y="23"/>
                    <a:pt x="16" y="15"/>
                  </a:cubicBezTo>
                  <a:cubicBezTo>
                    <a:pt x="18" y="16"/>
                    <a:pt x="19" y="17"/>
                    <a:pt x="22" y="16"/>
                  </a:cubicBezTo>
                  <a:cubicBezTo>
                    <a:pt x="23" y="25"/>
                    <a:pt x="33" y="28"/>
                    <a:pt x="40" y="28"/>
                  </a:cubicBezTo>
                </a:path>
              </a:pathLst>
            </a:custGeom>
            <a:noFill/>
            <a:ln w="7938" cap="flat">
              <a:solidFill>
                <a:srgbClr val="E6862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032" name="Freeform 924"/>
            <p:cNvSpPr>
              <a:spLocks/>
            </p:cNvSpPr>
            <p:nvPr/>
          </p:nvSpPr>
          <p:spPr bwMode="auto">
            <a:xfrm>
              <a:off x="2488" y="3018"/>
              <a:ext cx="87" cy="59"/>
            </a:xfrm>
            <a:custGeom>
              <a:avLst/>
              <a:gdLst>
                <a:gd name="T0" fmla="*/ 0 w 39"/>
                <a:gd name="T1" fmla="*/ 4 h 26"/>
                <a:gd name="T2" fmla="*/ 18 w 39"/>
                <a:gd name="T3" fmla="*/ 18 h 26"/>
                <a:gd name="T4" fmla="*/ 39 w 39"/>
                <a:gd name="T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0" y="4"/>
                  </a:moveTo>
                  <a:cubicBezTo>
                    <a:pt x="10" y="0"/>
                    <a:pt x="16" y="10"/>
                    <a:pt x="18" y="18"/>
                  </a:cubicBezTo>
                  <a:cubicBezTo>
                    <a:pt x="25" y="16"/>
                    <a:pt x="35" y="19"/>
                    <a:pt x="39" y="26"/>
                  </a:cubicBezTo>
                </a:path>
              </a:pathLst>
            </a:custGeom>
            <a:noFill/>
            <a:ln w="7938" cap="flat">
              <a:solidFill>
                <a:srgbClr val="E6862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033" name="Freeform 925"/>
            <p:cNvSpPr>
              <a:spLocks/>
            </p:cNvSpPr>
            <p:nvPr/>
          </p:nvSpPr>
          <p:spPr bwMode="auto">
            <a:xfrm>
              <a:off x="2577" y="3117"/>
              <a:ext cx="18" cy="43"/>
            </a:xfrm>
            <a:custGeom>
              <a:avLst/>
              <a:gdLst>
                <a:gd name="T0" fmla="*/ 0 w 8"/>
                <a:gd name="T1" fmla="*/ 0 h 19"/>
                <a:gd name="T2" fmla="*/ 1 w 8"/>
                <a:gd name="T3" fmla="*/ 12 h 19"/>
                <a:gd name="T4" fmla="*/ 5 w 8"/>
                <a:gd name="T5" fmla="*/ 15 h 19"/>
                <a:gd name="T6" fmla="*/ 8 w 8"/>
                <a:gd name="T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9">
                  <a:moveTo>
                    <a:pt x="0" y="0"/>
                  </a:moveTo>
                  <a:cubicBezTo>
                    <a:pt x="0" y="5"/>
                    <a:pt x="0" y="8"/>
                    <a:pt x="1" y="12"/>
                  </a:cubicBezTo>
                  <a:cubicBezTo>
                    <a:pt x="1" y="11"/>
                    <a:pt x="5" y="15"/>
                    <a:pt x="5" y="15"/>
                  </a:cubicBezTo>
                  <a:cubicBezTo>
                    <a:pt x="6" y="16"/>
                    <a:pt x="5" y="19"/>
                    <a:pt x="8" y="19"/>
                  </a:cubicBezTo>
                </a:path>
              </a:pathLst>
            </a:custGeom>
            <a:noFill/>
            <a:ln w="7938" cap="flat">
              <a:solidFill>
                <a:srgbClr val="E6862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034" name="Freeform 926"/>
            <p:cNvSpPr>
              <a:spLocks/>
            </p:cNvSpPr>
            <p:nvPr/>
          </p:nvSpPr>
          <p:spPr bwMode="auto">
            <a:xfrm>
              <a:off x="2609" y="3171"/>
              <a:ext cx="54" cy="36"/>
            </a:xfrm>
            <a:custGeom>
              <a:avLst/>
              <a:gdLst>
                <a:gd name="T0" fmla="*/ 0 w 24"/>
                <a:gd name="T1" fmla="*/ 0 h 16"/>
                <a:gd name="T2" fmla="*/ 14 w 24"/>
                <a:gd name="T3" fmla="*/ 6 h 16"/>
                <a:gd name="T4" fmla="*/ 17 w 24"/>
                <a:gd name="T5" fmla="*/ 13 h 16"/>
                <a:gd name="T6" fmla="*/ 24 w 24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6">
                  <a:moveTo>
                    <a:pt x="0" y="0"/>
                  </a:moveTo>
                  <a:cubicBezTo>
                    <a:pt x="1" y="6"/>
                    <a:pt x="10" y="3"/>
                    <a:pt x="14" y="6"/>
                  </a:cubicBezTo>
                  <a:cubicBezTo>
                    <a:pt x="18" y="8"/>
                    <a:pt x="15" y="9"/>
                    <a:pt x="17" y="13"/>
                  </a:cubicBezTo>
                  <a:cubicBezTo>
                    <a:pt x="18" y="15"/>
                    <a:pt x="21" y="16"/>
                    <a:pt x="24" y="16"/>
                  </a:cubicBezTo>
                </a:path>
              </a:pathLst>
            </a:custGeom>
            <a:noFill/>
            <a:ln w="7938" cap="flat">
              <a:solidFill>
                <a:srgbClr val="E6862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035" name="Freeform 927"/>
            <p:cNvSpPr>
              <a:spLocks/>
            </p:cNvSpPr>
            <p:nvPr/>
          </p:nvSpPr>
          <p:spPr bwMode="auto">
            <a:xfrm>
              <a:off x="2380" y="3153"/>
              <a:ext cx="83" cy="76"/>
            </a:xfrm>
            <a:custGeom>
              <a:avLst/>
              <a:gdLst>
                <a:gd name="T0" fmla="*/ 2 w 37"/>
                <a:gd name="T1" fmla="*/ 0 h 34"/>
                <a:gd name="T2" fmla="*/ 31 w 37"/>
                <a:gd name="T3" fmla="*/ 16 h 34"/>
                <a:gd name="T4" fmla="*/ 30 w 37"/>
                <a:gd name="T5" fmla="*/ 26 h 34"/>
                <a:gd name="T6" fmla="*/ 37 w 37"/>
                <a:gd name="T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34">
                  <a:moveTo>
                    <a:pt x="2" y="0"/>
                  </a:moveTo>
                  <a:cubicBezTo>
                    <a:pt x="0" y="12"/>
                    <a:pt x="25" y="27"/>
                    <a:pt x="31" y="16"/>
                  </a:cubicBezTo>
                  <a:cubicBezTo>
                    <a:pt x="31" y="20"/>
                    <a:pt x="30" y="22"/>
                    <a:pt x="30" y="26"/>
                  </a:cubicBezTo>
                  <a:cubicBezTo>
                    <a:pt x="35" y="26"/>
                    <a:pt x="33" y="32"/>
                    <a:pt x="37" y="34"/>
                  </a:cubicBezTo>
                </a:path>
              </a:pathLst>
            </a:custGeom>
            <a:noFill/>
            <a:ln w="7938" cap="flat">
              <a:solidFill>
                <a:srgbClr val="E6862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036" name="Freeform 928"/>
            <p:cNvSpPr>
              <a:spLocks/>
            </p:cNvSpPr>
            <p:nvPr/>
          </p:nvSpPr>
          <p:spPr bwMode="auto">
            <a:xfrm>
              <a:off x="2521" y="3202"/>
              <a:ext cx="25" cy="23"/>
            </a:xfrm>
            <a:custGeom>
              <a:avLst/>
              <a:gdLst>
                <a:gd name="T0" fmla="*/ 0 w 11"/>
                <a:gd name="T1" fmla="*/ 0 h 10"/>
                <a:gd name="T2" fmla="*/ 2 w 11"/>
                <a:gd name="T3" fmla="*/ 9 h 10"/>
                <a:gd name="T4" fmla="*/ 11 w 11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0">
                  <a:moveTo>
                    <a:pt x="0" y="0"/>
                  </a:moveTo>
                  <a:cubicBezTo>
                    <a:pt x="2" y="2"/>
                    <a:pt x="5" y="6"/>
                    <a:pt x="2" y="9"/>
                  </a:cubicBezTo>
                  <a:cubicBezTo>
                    <a:pt x="5" y="5"/>
                    <a:pt x="8" y="7"/>
                    <a:pt x="11" y="10"/>
                  </a:cubicBezTo>
                </a:path>
              </a:pathLst>
            </a:custGeom>
            <a:noFill/>
            <a:ln w="7938" cap="flat">
              <a:solidFill>
                <a:srgbClr val="E6862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037" name="Freeform 929"/>
            <p:cNvSpPr>
              <a:spLocks/>
            </p:cNvSpPr>
            <p:nvPr/>
          </p:nvSpPr>
          <p:spPr bwMode="auto">
            <a:xfrm>
              <a:off x="2539" y="3274"/>
              <a:ext cx="63" cy="47"/>
            </a:xfrm>
            <a:custGeom>
              <a:avLst/>
              <a:gdLst>
                <a:gd name="T0" fmla="*/ 1 w 28"/>
                <a:gd name="T1" fmla="*/ 0 h 21"/>
                <a:gd name="T2" fmla="*/ 28 w 28"/>
                <a:gd name="T3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" h="21">
                  <a:moveTo>
                    <a:pt x="1" y="0"/>
                  </a:moveTo>
                  <a:cubicBezTo>
                    <a:pt x="0" y="21"/>
                    <a:pt x="20" y="7"/>
                    <a:pt x="28" y="15"/>
                  </a:cubicBezTo>
                </a:path>
              </a:pathLst>
            </a:custGeom>
            <a:noFill/>
            <a:ln w="7938" cap="flat">
              <a:solidFill>
                <a:srgbClr val="E6862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038" name="Freeform 930"/>
            <p:cNvSpPr>
              <a:spLocks/>
            </p:cNvSpPr>
            <p:nvPr/>
          </p:nvSpPr>
          <p:spPr bwMode="auto">
            <a:xfrm>
              <a:off x="2589" y="3288"/>
              <a:ext cx="94" cy="42"/>
            </a:xfrm>
            <a:custGeom>
              <a:avLst/>
              <a:gdLst>
                <a:gd name="T0" fmla="*/ 0 w 42"/>
                <a:gd name="T1" fmla="*/ 0 h 19"/>
                <a:gd name="T2" fmla="*/ 6 w 42"/>
                <a:gd name="T3" fmla="*/ 5 h 19"/>
                <a:gd name="T4" fmla="*/ 5 w 42"/>
                <a:gd name="T5" fmla="*/ 13 h 19"/>
                <a:gd name="T6" fmla="*/ 14 w 42"/>
                <a:gd name="T7" fmla="*/ 12 h 19"/>
                <a:gd name="T8" fmla="*/ 21 w 42"/>
                <a:gd name="T9" fmla="*/ 16 h 19"/>
                <a:gd name="T10" fmla="*/ 42 w 42"/>
                <a:gd name="T11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9">
                  <a:moveTo>
                    <a:pt x="0" y="0"/>
                  </a:moveTo>
                  <a:cubicBezTo>
                    <a:pt x="0" y="3"/>
                    <a:pt x="3" y="5"/>
                    <a:pt x="6" y="5"/>
                  </a:cubicBezTo>
                  <a:cubicBezTo>
                    <a:pt x="6" y="8"/>
                    <a:pt x="5" y="10"/>
                    <a:pt x="5" y="13"/>
                  </a:cubicBezTo>
                  <a:cubicBezTo>
                    <a:pt x="8" y="12"/>
                    <a:pt x="11" y="11"/>
                    <a:pt x="14" y="12"/>
                  </a:cubicBezTo>
                  <a:cubicBezTo>
                    <a:pt x="16" y="13"/>
                    <a:pt x="18" y="16"/>
                    <a:pt x="21" y="16"/>
                  </a:cubicBezTo>
                  <a:cubicBezTo>
                    <a:pt x="29" y="19"/>
                    <a:pt x="39" y="19"/>
                    <a:pt x="42" y="10"/>
                  </a:cubicBezTo>
                </a:path>
              </a:pathLst>
            </a:custGeom>
            <a:noFill/>
            <a:ln w="7938" cap="flat">
              <a:solidFill>
                <a:srgbClr val="E6862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039" name="Freeform 931"/>
            <p:cNvSpPr>
              <a:spLocks/>
            </p:cNvSpPr>
            <p:nvPr/>
          </p:nvSpPr>
          <p:spPr bwMode="auto">
            <a:xfrm>
              <a:off x="2694" y="3267"/>
              <a:ext cx="27" cy="14"/>
            </a:xfrm>
            <a:custGeom>
              <a:avLst/>
              <a:gdLst>
                <a:gd name="T0" fmla="*/ 0 w 12"/>
                <a:gd name="T1" fmla="*/ 2 h 6"/>
                <a:gd name="T2" fmla="*/ 4 w 12"/>
                <a:gd name="T3" fmla="*/ 6 h 6"/>
                <a:gd name="T4" fmla="*/ 12 w 12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6">
                  <a:moveTo>
                    <a:pt x="0" y="2"/>
                  </a:moveTo>
                  <a:cubicBezTo>
                    <a:pt x="2" y="3"/>
                    <a:pt x="3" y="4"/>
                    <a:pt x="4" y="6"/>
                  </a:cubicBezTo>
                  <a:cubicBezTo>
                    <a:pt x="6" y="4"/>
                    <a:pt x="8" y="0"/>
                    <a:pt x="12" y="0"/>
                  </a:cubicBezTo>
                </a:path>
              </a:pathLst>
            </a:custGeom>
            <a:noFill/>
            <a:ln w="7938" cap="flat">
              <a:solidFill>
                <a:srgbClr val="E6862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040" name="Freeform 932"/>
            <p:cNvSpPr>
              <a:spLocks/>
            </p:cNvSpPr>
            <p:nvPr/>
          </p:nvSpPr>
          <p:spPr bwMode="auto">
            <a:xfrm>
              <a:off x="2342" y="3353"/>
              <a:ext cx="72" cy="101"/>
            </a:xfrm>
            <a:custGeom>
              <a:avLst/>
              <a:gdLst>
                <a:gd name="T0" fmla="*/ 3 w 32"/>
                <a:gd name="T1" fmla="*/ 0 h 45"/>
                <a:gd name="T2" fmla="*/ 10 w 32"/>
                <a:gd name="T3" fmla="*/ 17 h 45"/>
                <a:gd name="T4" fmla="*/ 17 w 32"/>
                <a:gd name="T5" fmla="*/ 21 h 45"/>
                <a:gd name="T6" fmla="*/ 32 w 32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45">
                  <a:moveTo>
                    <a:pt x="3" y="0"/>
                  </a:moveTo>
                  <a:cubicBezTo>
                    <a:pt x="0" y="9"/>
                    <a:pt x="1" y="14"/>
                    <a:pt x="10" y="17"/>
                  </a:cubicBezTo>
                  <a:cubicBezTo>
                    <a:pt x="14" y="19"/>
                    <a:pt x="14" y="17"/>
                    <a:pt x="17" y="21"/>
                  </a:cubicBezTo>
                  <a:cubicBezTo>
                    <a:pt x="22" y="32"/>
                    <a:pt x="18" y="41"/>
                    <a:pt x="32" y="45"/>
                  </a:cubicBezTo>
                </a:path>
              </a:pathLst>
            </a:custGeom>
            <a:noFill/>
            <a:ln w="7938" cap="flat">
              <a:solidFill>
                <a:srgbClr val="E6862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041" name="Freeform 933"/>
            <p:cNvSpPr>
              <a:spLocks/>
            </p:cNvSpPr>
            <p:nvPr/>
          </p:nvSpPr>
          <p:spPr bwMode="auto">
            <a:xfrm>
              <a:off x="2481" y="3382"/>
              <a:ext cx="34" cy="29"/>
            </a:xfrm>
            <a:custGeom>
              <a:avLst/>
              <a:gdLst>
                <a:gd name="T0" fmla="*/ 0 w 15"/>
                <a:gd name="T1" fmla="*/ 8 h 13"/>
                <a:gd name="T2" fmla="*/ 15 w 15"/>
                <a:gd name="T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" h="13">
                  <a:moveTo>
                    <a:pt x="0" y="8"/>
                  </a:moveTo>
                  <a:cubicBezTo>
                    <a:pt x="7" y="13"/>
                    <a:pt x="12" y="5"/>
                    <a:pt x="15" y="0"/>
                  </a:cubicBezTo>
                </a:path>
              </a:pathLst>
            </a:custGeom>
            <a:noFill/>
            <a:ln w="7938" cap="flat">
              <a:solidFill>
                <a:srgbClr val="E6862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042" name="Freeform 934"/>
            <p:cNvSpPr>
              <a:spLocks/>
            </p:cNvSpPr>
            <p:nvPr/>
          </p:nvSpPr>
          <p:spPr bwMode="auto">
            <a:xfrm>
              <a:off x="2568" y="3445"/>
              <a:ext cx="25" cy="33"/>
            </a:xfrm>
            <a:custGeom>
              <a:avLst/>
              <a:gdLst>
                <a:gd name="T0" fmla="*/ 11 w 11"/>
                <a:gd name="T1" fmla="*/ 0 h 15"/>
                <a:gd name="T2" fmla="*/ 4 w 11"/>
                <a:gd name="T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" h="15">
                  <a:moveTo>
                    <a:pt x="11" y="0"/>
                  </a:moveTo>
                  <a:cubicBezTo>
                    <a:pt x="6" y="3"/>
                    <a:pt x="0" y="9"/>
                    <a:pt x="4" y="15"/>
                  </a:cubicBezTo>
                </a:path>
              </a:pathLst>
            </a:custGeom>
            <a:noFill/>
            <a:ln w="7938" cap="flat">
              <a:solidFill>
                <a:srgbClr val="E6862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043" name="Freeform 935"/>
            <p:cNvSpPr>
              <a:spLocks/>
            </p:cNvSpPr>
            <p:nvPr/>
          </p:nvSpPr>
          <p:spPr bwMode="auto">
            <a:xfrm>
              <a:off x="2461" y="3427"/>
              <a:ext cx="87" cy="42"/>
            </a:xfrm>
            <a:custGeom>
              <a:avLst/>
              <a:gdLst>
                <a:gd name="T0" fmla="*/ 0 w 39"/>
                <a:gd name="T1" fmla="*/ 10 h 19"/>
                <a:gd name="T2" fmla="*/ 24 w 39"/>
                <a:gd name="T3" fmla="*/ 12 h 19"/>
                <a:gd name="T4" fmla="*/ 33 w 39"/>
                <a:gd name="T5" fmla="*/ 9 h 19"/>
                <a:gd name="T6" fmla="*/ 37 w 39"/>
                <a:gd name="T7" fmla="*/ 0 h 19"/>
                <a:gd name="T8" fmla="*/ 39 w 39"/>
                <a:gd name="T9" fmla="*/ 4 h 19"/>
                <a:gd name="T10" fmla="*/ 39 w 39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">
                  <a:moveTo>
                    <a:pt x="0" y="10"/>
                  </a:moveTo>
                  <a:cubicBezTo>
                    <a:pt x="7" y="19"/>
                    <a:pt x="15" y="15"/>
                    <a:pt x="24" y="12"/>
                  </a:cubicBezTo>
                  <a:cubicBezTo>
                    <a:pt x="27" y="11"/>
                    <a:pt x="30" y="12"/>
                    <a:pt x="33" y="9"/>
                  </a:cubicBezTo>
                  <a:cubicBezTo>
                    <a:pt x="36" y="7"/>
                    <a:pt x="33" y="2"/>
                    <a:pt x="37" y="0"/>
                  </a:cubicBezTo>
                  <a:cubicBezTo>
                    <a:pt x="37" y="2"/>
                    <a:pt x="38" y="3"/>
                    <a:pt x="39" y="4"/>
                  </a:cubicBezTo>
                  <a:cubicBezTo>
                    <a:pt x="38" y="3"/>
                    <a:pt x="39" y="0"/>
                    <a:pt x="39" y="0"/>
                  </a:cubicBezTo>
                </a:path>
              </a:pathLst>
            </a:custGeom>
            <a:noFill/>
            <a:ln w="7938" cap="flat">
              <a:solidFill>
                <a:srgbClr val="E6862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044" name="Freeform 936"/>
            <p:cNvSpPr>
              <a:spLocks/>
            </p:cNvSpPr>
            <p:nvPr/>
          </p:nvSpPr>
          <p:spPr bwMode="auto">
            <a:xfrm>
              <a:off x="2539" y="3371"/>
              <a:ext cx="43" cy="40"/>
            </a:xfrm>
            <a:custGeom>
              <a:avLst/>
              <a:gdLst>
                <a:gd name="T0" fmla="*/ 0 w 19"/>
                <a:gd name="T1" fmla="*/ 12 h 18"/>
                <a:gd name="T2" fmla="*/ 19 w 19"/>
                <a:gd name="T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" h="18">
                  <a:moveTo>
                    <a:pt x="0" y="12"/>
                  </a:moveTo>
                  <a:cubicBezTo>
                    <a:pt x="6" y="0"/>
                    <a:pt x="16" y="11"/>
                    <a:pt x="19" y="18"/>
                  </a:cubicBezTo>
                </a:path>
              </a:pathLst>
            </a:custGeom>
            <a:noFill/>
            <a:ln w="7938" cap="flat">
              <a:solidFill>
                <a:srgbClr val="E6862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045" name="Freeform 937"/>
            <p:cNvSpPr>
              <a:spLocks/>
            </p:cNvSpPr>
            <p:nvPr/>
          </p:nvSpPr>
          <p:spPr bwMode="auto">
            <a:xfrm>
              <a:off x="2510" y="3516"/>
              <a:ext cx="144" cy="83"/>
            </a:xfrm>
            <a:custGeom>
              <a:avLst/>
              <a:gdLst>
                <a:gd name="T0" fmla="*/ 0 w 64"/>
                <a:gd name="T1" fmla="*/ 0 h 37"/>
                <a:gd name="T2" fmla="*/ 33 w 64"/>
                <a:gd name="T3" fmla="*/ 15 h 37"/>
                <a:gd name="T4" fmla="*/ 33 w 64"/>
                <a:gd name="T5" fmla="*/ 17 h 37"/>
                <a:gd name="T6" fmla="*/ 36 w 64"/>
                <a:gd name="T7" fmla="*/ 15 h 37"/>
                <a:gd name="T8" fmla="*/ 43 w 64"/>
                <a:gd name="T9" fmla="*/ 26 h 37"/>
                <a:gd name="T10" fmla="*/ 64 w 64"/>
                <a:gd name="T11" fmla="*/ 3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37">
                  <a:moveTo>
                    <a:pt x="0" y="0"/>
                  </a:moveTo>
                  <a:cubicBezTo>
                    <a:pt x="5" y="11"/>
                    <a:pt x="21" y="22"/>
                    <a:pt x="33" y="15"/>
                  </a:cubicBezTo>
                  <a:cubicBezTo>
                    <a:pt x="33" y="16"/>
                    <a:pt x="33" y="16"/>
                    <a:pt x="33" y="17"/>
                  </a:cubicBezTo>
                  <a:cubicBezTo>
                    <a:pt x="35" y="16"/>
                    <a:pt x="35" y="17"/>
                    <a:pt x="36" y="15"/>
                  </a:cubicBezTo>
                  <a:cubicBezTo>
                    <a:pt x="35" y="20"/>
                    <a:pt x="34" y="30"/>
                    <a:pt x="43" y="26"/>
                  </a:cubicBezTo>
                  <a:cubicBezTo>
                    <a:pt x="44" y="33"/>
                    <a:pt x="57" y="37"/>
                    <a:pt x="64" y="35"/>
                  </a:cubicBezTo>
                </a:path>
              </a:pathLst>
            </a:custGeom>
            <a:noFill/>
            <a:ln w="7938" cap="flat">
              <a:solidFill>
                <a:srgbClr val="E6862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046" name="Freeform 938"/>
            <p:cNvSpPr>
              <a:spLocks/>
            </p:cNvSpPr>
            <p:nvPr/>
          </p:nvSpPr>
          <p:spPr bwMode="auto">
            <a:xfrm>
              <a:off x="2292" y="3065"/>
              <a:ext cx="34" cy="23"/>
            </a:xfrm>
            <a:custGeom>
              <a:avLst/>
              <a:gdLst>
                <a:gd name="T0" fmla="*/ 0 w 15"/>
                <a:gd name="T1" fmla="*/ 2 h 10"/>
                <a:gd name="T2" fmla="*/ 8 w 15"/>
                <a:gd name="T3" fmla="*/ 10 h 10"/>
                <a:gd name="T4" fmla="*/ 15 w 15"/>
                <a:gd name="T5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0">
                  <a:moveTo>
                    <a:pt x="0" y="2"/>
                  </a:moveTo>
                  <a:cubicBezTo>
                    <a:pt x="5" y="0"/>
                    <a:pt x="7" y="6"/>
                    <a:pt x="8" y="10"/>
                  </a:cubicBezTo>
                  <a:cubicBezTo>
                    <a:pt x="7" y="5"/>
                    <a:pt x="10" y="3"/>
                    <a:pt x="15" y="4"/>
                  </a:cubicBezTo>
                </a:path>
              </a:pathLst>
            </a:custGeom>
            <a:noFill/>
            <a:ln w="7938" cap="flat">
              <a:solidFill>
                <a:srgbClr val="E6862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047" name="Freeform 939"/>
            <p:cNvSpPr>
              <a:spLocks/>
            </p:cNvSpPr>
            <p:nvPr/>
          </p:nvSpPr>
          <p:spPr bwMode="auto">
            <a:xfrm>
              <a:off x="2328" y="2877"/>
              <a:ext cx="61" cy="85"/>
            </a:xfrm>
            <a:custGeom>
              <a:avLst/>
              <a:gdLst>
                <a:gd name="T0" fmla="*/ 5 w 27"/>
                <a:gd name="T1" fmla="*/ 0 h 38"/>
                <a:gd name="T2" fmla="*/ 1 w 27"/>
                <a:gd name="T3" fmla="*/ 13 h 38"/>
                <a:gd name="T4" fmla="*/ 11 w 27"/>
                <a:gd name="T5" fmla="*/ 21 h 38"/>
                <a:gd name="T6" fmla="*/ 16 w 27"/>
                <a:gd name="T7" fmla="*/ 17 h 38"/>
                <a:gd name="T8" fmla="*/ 24 w 27"/>
                <a:gd name="T9" fmla="*/ 35 h 38"/>
                <a:gd name="T10" fmla="*/ 27 w 27"/>
                <a:gd name="T1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38">
                  <a:moveTo>
                    <a:pt x="5" y="0"/>
                  </a:moveTo>
                  <a:cubicBezTo>
                    <a:pt x="5" y="4"/>
                    <a:pt x="0" y="9"/>
                    <a:pt x="1" y="13"/>
                  </a:cubicBezTo>
                  <a:cubicBezTo>
                    <a:pt x="3" y="19"/>
                    <a:pt x="11" y="16"/>
                    <a:pt x="11" y="21"/>
                  </a:cubicBezTo>
                  <a:cubicBezTo>
                    <a:pt x="12" y="20"/>
                    <a:pt x="15" y="18"/>
                    <a:pt x="16" y="17"/>
                  </a:cubicBezTo>
                  <a:cubicBezTo>
                    <a:pt x="17" y="25"/>
                    <a:pt x="13" y="37"/>
                    <a:pt x="24" y="35"/>
                  </a:cubicBezTo>
                  <a:cubicBezTo>
                    <a:pt x="25" y="36"/>
                    <a:pt x="26" y="37"/>
                    <a:pt x="27" y="38"/>
                  </a:cubicBezTo>
                </a:path>
              </a:pathLst>
            </a:custGeom>
            <a:noFill/>
            <a:ln w="7938" cap="flat">
              <a:solidFill>
                <a:srgbClr val="E6862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048" name="Freeform 940"/>
            <p:cNvSpPr>
              <a:spLocks/>
            </p:cNvSpPr>
            <p:nvPr/>
          </p:nvSpPr>
          <p:spPr bwMode="auto">
            <a:xfrm>
              <a:off x="2443" y="2879"/>
              <a:ext cx="24" cy="45"/>
            </a:xfrm>
            <a:custGeom>
              <a:avLst/>
              <a:gdLst>
                <a:gd name="T0" fmla="*/ 11 w 11"/>
                <a:gd name="T1" fmla="*/ 0 h 20"/>
                <a:gd name="T2" fmla="*/ 0 w 11"/>
                <a:gd name="T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" h="20">
                  <a:moveTo>
                    <a:pt x="11" y="0"/>
                  </a:moveTo>
                  <a:cubicBezTo>
                    <a:pt x="11" y="11"/>
                    <a:pt x="10" y="16"/>
                    <a:pt x="0" y="20"/>
                  </a:cubicBezTo>
                </a:path>
              </a:pathLst>
            </a:custGeom>
            <a:noFill/>
            <a:ln w="7938" cap="flat">
              <a:solidFill>
                <a:srgbClr val="E6862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049" name="Freeform 941"/>
            <p:cNvSpPr>
              <a:spLocks/>
            </p:cNvSpPr>
            <p:nvPr/>
          </p:nvSpPr>
          <p:spPr bwMode="auto">
            <a:xfrm>
              <a:off x="2483" y="2956"/>
              <a:ext cx="90" cy="35"/>
            </a:xfrm>
            <a:custGeom>
              <a:avLst/>
              <a:gdLst>
                <a:gd name="T0" fmla="*/ 0 w 40"/>
                <a:gd name="T1" fmla="*/ 0 h 16"/>
                <a:gd name="T2" fmla="*/ 11 w 40"/>
                <a:gd name="T3" fmla="*/ 12 h 16"/>
                <a:gd name="T4" fmla="*/ 20 w 40"/>
                <a:gd name="T5" fmla="*/ 4 h 16"/>
                <a:gd name="T6" fmla="*/ 40 w 40"/>
                <a:gd name="T7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6">
                  <a:moveTo>
                    <a:pt x="0" y="0"/>
                  </a:moveTo>
                  <a:cubicBezTo>
                    <a:pt x="1" y="7"/>
                    <a:pt x="3" y="11"/>
                    <a:pt x="11" y="12"/>
                  </a:cubicBezTo>
                  <a:cubicBezTo>
                    <a:pt x="19" y="14"/>
                    <a:pt x="20" y="11"/>
                    <a:pt x="20" y="4"/>
                  </a:cubicBezTo>
                  <a:cubicBezTo>
                    <a:pt x="20" y="16"/>
                    <a:pt x="34" y="9"/>
                    <a:pt x="40" y="13"/>
                  </a:cubicBezTo>
                </a:path>
              </a:pathLst>
            </a:custGeom>
            <a:noFill/>
            <a:ln w="7938" cap="flat">
              <a:solidFill>
                <a:srgbClr val="E6862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050" name="Freeform 942"/>
            <p:cNvSpPr>
              <a:spLocks/>
            </p:cNvSpPr>
            <p:nvPr/>
          </p:nvSpPr>
          <p:spPr bwMode="auto">
            <a:xfrm>
              <a:off x="2591" y="2935"/>
              <a:ext cx="94" cy="21"/>
            </a:xfrm>
            <a:custGeom>
              <a:avLst/>
              <a:gdLst>
                <a:gd name="T0" fmla="*/ 0 w 42"/>
                <a:gd name="T1" fmla="*/ 9 h 9"/>
                <a:gd name="T2" fmla="*/ 17 w 42"/>
                <a:gd name="T3" fmla="*/ 1 h 9"/>
                <a:gd name="T4" fmla="*/ 28 w 42"/>
                <a:gd name="T5" fmla="*/ 3 h 9"/>
                <a:gd name="T6" fmla="*/ 28 w 42"/>
                <a:gd name="T7" fmla="*/ 7 h 9"/>
                <a:gd name="T8" fmla="*/ 29 w 42"/>
                <a:gd name="T9" fmla="*/ 8 h 9"/>
                <a:gd name="T10" fmla="*/ 34 w 42"/>
                <a:gd name="T11" fmla="*/ 5 h 9"/>
                <a:gd name="T12" fmla="*/ 42 w 42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9">
                  <a:moveTo>
                    <a:pt x="0" y="9"/>
                  </a:moveTo>
                  <a:cubicBezTo>
                    <a:pt x="3" y="5"/>
                    <a:pt x="11" y="0"/>
                    <a:pt x="17" y="1"/>
                  </a:cubicBezTo>
                  <a:cubicBezTo>
                    <a:pt x="21" y="1"/>
                    <a:pt x="25" y="8"/>
                    <a:pt x="28" y="3"/>
                  </a:cubicBezTo>
                  <a:cubicBezTo>
                    <a:pt x="28" y="5"/>
                    <a:pt x="28" y="6"/>
                    <a:pt x="28" y="7"/>
                  </a:cubicBezTo>
                  <a:cubicBezTo>
                    <a:pt x="29" y="7"/>
                    <a:pt x="29" y="8"/>
                    <a:pt x="29" y="8"/>
                  </a:cubicBezTo>
                  <a:cubicBezTo>
                    <a:pt x="31" y="6"/>
                    <a:pt x="33" y="6"/>
                    <a:pt x="34" y="5"/>
                  </a:cubicBezTo>
                  <a:cubicBezTo>
                    <a:pt x="36" y="7"/>
                    <a:pt x="39" y="8"/>
                    <a:pt x="42" y="8"/>
                  </a:cubicBezTo>
                </a:path>
              </a:pathLst>
            </a:custGeom>
            <a:noFill/>
            <a:ln w="7938" cap="flat">
              <a:solidFill>
                <a:srgbClr val="E6862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051" name="Freeform 943"/>
            <p:cNvSpPr>
              <a:spLocks/>
            </p:cNvSpPr>
            <p:nvPr/>
          </p:nvSpPr>
          <p:spPr bwMode="auto">
            <a:xfrm>
              <a:off x="2752" y="2947"/>
              <a:ext cx="86" cy="38"/>
            </a:xfrm>
            <a:custGeom>
              <a:avLst/>
              <a:gdLst>
                <a:gd name="T0" fmla="*/ 0 w 38"/>
                <a:gd name="T1" fmla="*/ 0 h 17"/>
                <a:gd name="T2" fmla="*/ 27 w 38"/>
                <a:gd name="T3" fmla="*/ 8 h 17"/>
                <a:gd name="T4" fmla="*/ 29 w 38"/>
                <a:gd name="T5" fmla="*/ 4 h 17"/>
                <a:gd name="T6" fmla="*/ 38 w 38"/>
                <a:gd name="T7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7">
                  <a:moveTo>
                    <a:pt x="0" y="0"/>
                  </a:moveTo>
                  <a:cubicBezTo>
                    <a:pt x="0" y="17"/>
                    <a:pt x="20" y="5"/>
                    <a:pt x="27" y="8"/>
                  </a:cubicBezTo>
                  <a:cubicBezTo>
                    <a:pt x="28" y="7"/>
                    <a:pt x="29" y="5"/>
                    <a:pt x="29" y="4"/>
                  </a:cubicBezTo>
                  <a:cubicBezTo>
                    <a:pt x="27" y="11"/>
                    <a:pt x="33" y="10"/>
                    <a:pt x="38" y="10"/>
                  </a:cubicBezTo>
                </a:path>
              </a:pathLst>
            </a:custGeom>
            <a:noFill/>
            <a:ln w="7938" cap="flat">
              <a:solidFill>
                <a:srgbClr val="E6862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052" name="Freeform 944"/>
            <p:cNvSpPr>
              <a:spLocks/>
            </p:cNvSpPr>
            <p:nvPr/>
          </p:nvSpPr>
          <p:spPr bwMode="auto">
            <a:xfrm>
              <a:off x="2526" y="2684"/>
              <a:ext cx="24" cy="31"/>
            </a:xfrm>
            <a:custGeom>
              <a:avLst/>
              <a:gdLst>
                <a:gd name="T0" fmla="*/ 0 w 11"/>
                <a:gd name="T1" fmla="*/ 14 h 14"/>
                <a:gd name="T2" fmla="*/ 11 w 11"/>
                <a:gd name="T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" h="14">
                  <a:moveTo>
                    <a:pt x="0" y="14"/>
                  </a:moveTo>
                  <a:cubicBezTo>
                    <a:pt x="4" y="13"/>
                    <a:pt x="10" y="6"/>
                    <a:pt x="11" y="0"/>
                  </a:cubicBezTo>
                </a:path>
              </a:pathLst>
            </a:custGeom>
            <a:noFill/>
            <a:ln w="7938" cap="flat">
              <a:solidFill>
                <a:srgbClr val="E6862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053" name="Freeform 945"/>
            <p:cNvSpPr>
              <a:spLocks/>
            </p:cNvSpPr>
            <p:nvPr/>
          </p:nvSpPr>
          <p:spPr bwMode="auto">
            <a:xfrm>
              <a:off x="2559" y="2736"/>
              <a:ext cx="72" cy="22"/>
            </a:xfrm>
            <a:custGeom>
              <a:avLst/>
              <a:gdLst>
                <a:gd name="T0" fmla="*/ 0 w 32"/>
                <a:gd name="T1" fmla="*/ 0 h 10"/>
                <a:gd name="T2" fmla="*/ 20 w 32"/>
                <a:gd name="T3" fmla="*/ 0 h 10"/>
                <a:gd name="T4" fmla="*/ 32 w 32"/>
                <a:gd name="T5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10">
                  <a:moveTo>
                    <a:pt x="0" y="0"/>
                  </a:moveTo>
                  <a:cubicBezTo>
                    <a:pt x="4" y="6"/>
                    <a:pt x="21" y="10"/>
                    <a:pt x="20" y="0"/>
                  </a:cubicBezTo>
                  <a:cubicBezTo>
                    <a:pt x="23" y="7"/>
                    <a:pt x="24" y="8"/>
                    <a:pt x="32" y="7"/>
                  </a:cubicBezTo>
                </a:path>
              </a:pathLst>
            </a:custGeom>
            <a:noFill/>
            <a:ln w="7938" cap="flat">
              <a:solidFill>
                <a:srgbClr val="E6862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054" name="Freeform 946"/>
            <p:cNvSpPr>
              <a:spLocks/>
            </p:cNvSpPr>
            <p:nvPr/>
          </p:nvSpPr>
          <p:spPr bwMode="auto">
            <a:xfrm>
              <a:off x="2613" y="2641"/>
              <a:ext cx="86" cy="32"/>
            </a:xfrm>
            <a:custGeom>
              <a:avLst/>
              <a:gdLst>
                <a:gd name="T0" fmla="*/ 0 w 38"/>
                <a:gd name="T1" fmla="*/ 14 h 14"/>
                <a:gd name="T2" fmla="*/ 18 w 38"/>
                <a:gd name="T3" fmla="*/ 10 h 14"/>
                <a:gd name="T4" fmla="*/ 26 w 38"/>
                <a:gd name="T5" fmla="*/ 10 h 14"/>
                <a:gd name="T6" fmla="*/ 32 w 38"/>
                <a:gd name="T7" fmla="*/ 4 h 14"/>
                <a:gd name="T8" fmla="*/ 33 w 38"/>
                <a:gd name="T9" fmla="*/ 0 h 14"/>
                <a:gd name="T10" fmla="*/ 38 w 38"/>
                <a:gd name="T1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4">
                  <a:moveTo>
                    <a:pt x="0" y="14"/>
                  </a:moveTo>
                  <a:cubicBezTo>
                    <a:pt x="7" y="9"/>
                    <a:pt x="10" y="8"/>
                    <a:pt x="18" y="10"/>
                  </a:cubicBezTo>
                  <a:cubicBezTo>
                    <a:pt x="22" y="11"/>
                    <a:pt x="22" y="12"/>
                    <a:pt x="26" y="10"/>
                  </a:cubicBezTo>
                  <a:cubicBezTo>
                    <a:pt x="29" y="8"/>
                    <a:pt x="27" y="4"/>
                    <a:pt x="32" y="4"/>
                  </a:cubicBezTo>
                  <a:cubicBezTo>
                    <a:pt x="32" y="3"/>
                    <a:pt x="33" y="1"/>
                    <a:pt x="33" y="0"/>
                  </a:cubicBezTo>
                  <a:cubicBezTo>
                    <a:pt x="34" y="3"/>
                    <a:pt x="35" y="5"/>
                    <a:pt x="38" y="6"/>
                  </a:cubicBezTo>
                </a:path>
              </a:pathLst>
            </a:custGeom>
            <a:noFill/>
            <a:ln w="7938" cap="flat">
              <a:solidFill>
                <a:srgbClr val="E6862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055" name="Freeform 947"/>
            <p:cNvSpPr>
              <a:spLocks/>
            </p:cNvSpPr>
            <p:nvPr/>
          </p:nvSpPr>
          <p:spPr bwMode="auto">
            <a:xfrm>
              <a:off x="2716" y="2556"/>
              <a:ext cx="34" cy="20"/>
            </a:xfrm>
            <a:custGeom>
              <a:avLst/>
              <a:gdLst>
                <a:gd name="T0" fmla="*/ 0 w 15"/>
                <a:gd name="T1" fmla="*/ 2 h 9"/>
                <a:gd name="T2" fmla="*/ 6 w 15"/>
                <a:gd name="T3" fmla="*/ 9 h 9"/>
                <a:gd name="T4" fmla="*/ 15 w 15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9">
                  <a:moveTo>
                    <a:pt x="0" y="2"/>
                  </a:moveTo>
                  <a:cubicBezTo>
                    <a:pt x="4" y="1"/>
                    <a:pt x="7" y="5"/>
                    <a:pt x="6" y="9"/>
                  </a:cubicBezTo>
                  <a:cubicBezTo>
                    <a:pt x="8" y="4"/>
                    <a:pt x="9" y="1"/>
                    <a:pt x="15" y="0"/>
                  </a:cubicBezTo>
                </a:path>
              </a:pathLst>
            </a:custGeom>
            <a:noFill/>
            <a:ln w="7938" cap="flat">
              <a:solidFill>
                <a:srgbClr val="E6862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056" name="Freeform 948"/>
            <p:cNvSpPr>
              <a:spLocks/>
            </p:cNvSpPr>
            <p:nvPr/>
          </p:nvSpPr>
          <p:spPr bwMode="auto">
            <a:xfrm>
              <a:off x="2454" y="2532"/>
              <a:ext cx="78" cy="78"/>
            </a:xfrm>
            <a:custGeom>
              <a:avLst/>
              <a:gdLst>
                <a:gd name="T0" fmla="*/ 2 w 35"/>
                <a:gd name="T1" fmla="*/ 0 h 35"/>
                <a:gd name="T2" fmla="*/ 1 w 35"/>
                <a:gd name="T3" fmla="*/ 13 h 35"/>
                <a:gd name="T4" fmla="*/ 11 w 35"/>
                <a:gd name="T5" fmla="*/ 16 h 35"/>
                <a:gd name="T6" fmla="*/ 28 w 35"/>
                <a:gd name="T7" fmla="*/ 18 h 35"/>
                <a:gd name="T8" fmla="*/ 35 w 35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5">
                  <a:moveTo>
                    <a:pt x="2" y="0"/>
                  </a:moveTo>
                  <a:cubicBezTo>
                    <a:pt x="1" y="3"/>
                    <a:pt x="0" y="10"/>
                    <a:pt x="1" y="13"/>
                  </a:cubicBezTo>
                  <a:cubicBezTo>
                    <a:pt x="4" y="19"/>
                    <a:pt x="7" y="15"/>
                    <a:pt x="11" y="16"/>
                  </a:cubicBezTo>
                  <a:cubicBezTo>
                    <a:pt x="18" y="18"/>
                    <a:pt x="25" y="34"/>
                    <a:pt x="28" y="18"/>
                  </a:cubicBezTo>
                  <a:cubicBezTo>
                    <a:pt x="25" y="25"/>
                    <a:pt x="27" y="33"/>
                    <a:pt x="35" y="35"/>
                  </a:cubicBezTo>
                </a:path>
              </a:pathLst>
            </a:custGeom>
            <a:noFill/>
            <a:ln w="7938" cap="flat">
              <a:solidFill>
                <a:srgbClr val="E6862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057" name="Freeform 949"/>
            <p:cNvSpPr>
              <a:spLocks/>
            </p:cNvSpPr>
            <p:nvPr/>
          </p:nvSpPr>
          <p:spPr bwMode="auto">
            <a:xfrm>
              <a:off x="2429" y="2754"/>
              <a:ext cx="25" cy="56"/>
            </a:xfrm>
            <a:custGeom>
              <a:avLst/>
              <a:gdLst>
                <a:gd name="T0" fmla="*/ 8 w 11"/>
                <a:gd name="T1" fmla="*/ 0 h 25"/>
                <a:gd name="T2" fmla="*/ 6 w 11"/>
                <a:gd name="T3" fmla="*/ 19 h 25"/>
                <a:gd name="T4" fmla="*/ 3 w 11"/>
                <a:gd name="T5" fmla="*/ 17 h 25"/>
                <a:gd name="T6" fmla="*/ 11 w 11"/>
                <a:gd name="T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25">
                  <a:moveTo>
                    <a:pt x="8" y="0"/>
                  </a:moveTo>
                  <a:cubicBezTo>
                    <a:pt x="0" y="1"/>
                    <a:pt x="0" y="25"/>
                    <a:pt x="6" y="19"/>
                  </a:cubicBezTo>
                  <a:cubicBezTo>
                    <a:pt x="5" y="18"/>
                    <a:pt x="4" y="18"/>
                    <a:pt x="3" y="17"/>
                  </a:cubicBezTo>
                  <a:cubicBezTo>
                    <a:pt x="8" y="16"/>
                    <a:pt x="8" y="22"/>
                    <a:pt x="11" y="25"/>
                  </a:cubicBezTo>
                </a:path>
              </a:pathLst>
            </a:custGeom>
            <a:noFill/>
            <a:ln w="7938" cap="flat">
              <a:solidFill>
                <a:srgbClr val="E6862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058" name="Freeform 950"/>
            <p:cNvSpPr>
              <a:spLocks/>
            </p:cNvSpPr>
            <p:nvPr/>
          </p:nvSpPr>
          <p:spPr bwMode="auto">
            <a:xfrm>
              <a:off x="2510" y="2395"/>
              <a:ext cx="85" cy="83"/>
            </a:xfrm>
            <a:custGeom>
              <a:avLst/>
              <a:gdLst>
                <a:gd name="T0" fmla="*/ 4 w 38"/>
                <a:gd name="T1" fmla="*/ 0 h 37"/>
                <a:gd name="T2" fmla="*/ 3 w 38"/>
                <a:gd name="T3" fmla="*/ 17 h 37"/>
                <a:gd name="T4" fmla="*/ 19 w 38"/>
                <a:gd name="T5" fmla="*/ 23 h 37"/>
                <a:gd name="T6" fmla="*/ 24 w 38"/>
                <a:gd name="T7" fmla="*/ 26 h 37"/>
                <a:gd name="T8" fmla="*/ 31 w 38"/>
                <a:gd name="T9" fmla="*/ 24 h 37"/>
                <a:gd name="T10" fmla="*/ 34 w 38"/>
                <a:gd name="T11" fmla="*/ 37 h 37"/>
                <a:gd name="T12" fmla="*/ 38 w 38"/>
                <a:gd name="T13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7">
                  <a:moveTo>
                    <a:pt x="4" y="0"/>
                  </a:moveTo>
                  <a:cubicBezTo>
                    <a:pt x="1" y="4"/>
                    <a:pt x="0" y="13"/>
                    <a:pt x="3" y="17"/>
                  </a:cubicBezTo>
                  <a:cubicBezTo>
                    <a:pt x="7" y="22"/>
                    <a:pt x="15" y="21"/>
                    <a:pt x="19" y="23"/>
                  </a:cubicBezTo>
                  <a:cubicBezTo>
                    <a:pt x="21" y="24"/>
                    <a:pt x="21" y="26"/>
                    <a:pt x="24" y="26"/>
                  </a:cubicBezTo>
                  <a:cubicBezTo>
                    <a:pt x="26" y="27"/>
                    <a:pt x="29" y="23"/>
                    <a:pt x="31" y="24"/>
                  </a:cubicBezTo>
                  <a:cubicBezTo>
                    <a:pt x="34" y="26"/>
                    <a:pt x="34" y="34"/>
                    <a:pt x="34" y="37"/>
                  </a:cubicBezTo>
                  <a:cubicBezTo>
                    <a:pt x="35" y="37"/>
                    <a:pt x="37" y="37"/>
                    <a:pt x="38" y="36"/>
                  </a:cubicBezTo>
                </a:path>
              </a:pathLst>
            </a:custGeom>
            <a:noFill/>
            <a:ln w="7938" cap="flat">
              <a:solidFill>
                <a:srgbClr val="E6862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059" name="Freeform 951"/>
            <p:cNvSpPr>
              <a:spLocks/>
            </p:cNvSpPr>
            <p:nvPr/>
          </p:nvSpPr>
          <p:spPr bwMode="auto">
            <a:xfrm>
              <a:off x="2497" y="2215"/>
              <a:ext cx="80" cy="148"/>
            </a:xfrm>
            <a:custGeom>
              <a:avLst/>
              <a:gdLst>
                <a:gd name="T0" fmla="*/ 36 w 36"/>
                <a:gd name="T1" fmla="*/ 0 h 66"/>
                <a:gd name="T2" fmla="*/ 23 w 36"/>
                <a:gd name="T3" fmla="*/ 14 h 66"/>
                <a:gd name="T4" fmla="*/ 15 w 36"/>
                <a:gd name="T5" fmla="*/ 32 h 66"/>
                <a:gd name="T6" fmla="*/ 12 w 36"/>
                <a:gd name="T7" fmla="*/ 41 h 66"/>
                <a:gd name="T8" fmla="*/ 6 w 36"/>
                <a:gd name="T9" fmla="*/ 48 h 66"/>
                <a:gd name="T10" fmla="*/ 9 w 36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6">
                  <a:moveTo>
                    <a:pt x="36" y="0"/>
                  </a:moveTo>
                  <a:cubicBezTo>
                    <a:pt x="29" y="3"/>
                    <a:pt x="25" y="6"/>
                    <a:pt x="23" y="14"/>
                  </a:cubicBezTo>
                  <a:cubicBezTo>
                    <a:pt x="21" y="20"/>
                    <a:pt x="17" y="25"/>
                    <a:pt x="15" y="32"/>
                  </a:cubicBezTo>
                  <a:cubicBezTo>
                    <a:pt x="14" y="35"/>
                    <a:pt x="14" y="38"/>
                    <a:pt x="12" y="41"/>
                  </a:cubicBezTo>
                  <a:cubicBezTo>
                    <a:pt x="11" y="44"/>
                    <a:pt x="8" y="45"/>
                    <a:pt x="6" y="48"/>
                  </a:cubicBezTo>
                  <a:cubicBezTo>
                    <a:pt x="0" y="56"/>
                    <a:pt x="5" y="59"/>
                    <a:pt x="9" y="66"/>
                  </a:cubicBezTo>
                </a:path>
              </a:pathLst>
            </a:custGeom>
            <a:noFill/>
            <a:ln w="7938" cap="flat">
              <a:solidFill>
                <a:srgbClr val="E6862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060" name="Freeform 952"/>
            <p:cNvSpPr>
              <a:spLocks/>
            </p:cNvSpPr>
            <p:nvPr/>
          </p:nvSpPr>
          <p:spPr bwMode="auto">
            <a:xfrm>
              <a:off x="2580" y="2303"/>
              <a:ext cx="27" cy="56"/>
            </a:xfrm>
            <a:custGeom>
              <a:avLst/>
              <a:gdLst>
                <a:gd name="T0" fmla="*/ 0 w 12"/>
                <a:gd name="T1" fmla="*/ 0 h 25"/>
                <a:gd name="T2" fmla="*/ 0 w 12"/>
                <a:gd name="T3" fmla="*/ 25 h 25"/>
                <a:gd name="T4" fmla="*/ 5 w 12"/>
                <a:gd name="T5" fmla="*/ 18 h 25"/>
                <a:gd name="T6" fmla="*/ 12 w 12"/>
                <a:gd name="T7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25">
                  <a:moveTo>
                    <a:pt x="0" y="0"/>
                  </a:moveTo>
                  <a:cubicBezTo>
                    <a:pt x="4" y="7"/>
                    <a:pt x="8" y="18"/>
                    <a:pt x="0" y="25"/>
                  </a:cubicBezTo>
                  <a:cubicBezTo>
                    <a:pt x="1" y="23"/>
                    <a:pt x="3" y="18"/>
                    <a:pt x="5" y="18"/>
                  </a:cubicBezTo>
                  <a:cubicBezTo>
                    <a:pt x="8" y="17"/>
                    <a:pt x="8" y="21"/>
                    <a:pt x="12" y="20"/>
                  </a:cubicBezTo>
                </a:path>
              </a:pathLst>
            </a:custGeom>
            <a:noFill/>
            <a:ln w="7938" cap="flat">
              <a:solidFill>
                <a:srgbClr val="E6862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061" name="Freeform 953"/>
            <p:cNvSpPr>
              <a:spLocks/>
            </p:cNvSpPr>
            <p:nvPr/>
          </p:nvSpPr>
          <p:spPr bwMode="auto">
            <a:xfrm>
              <a:off x="2685" y="2312"/>
              <a:ext cx="56" cy="76"/>
            </a:xfrm>
            <a:custGeom>
              <a:avLst/>
              <a:gdLst>
                <a:gd name="T0" fmla="*/ 0 w 25"/>
                <a:gd name="T1" fmla="*/ 2 h 34"/>
                <a:gd name="T2" fmla="*/ 1 w 25"/>
                <a:gd name="T3" fmla="*/ 1 h 34"/>
                <a:gd name="T4" fmla="*/ 4 w 25"/>
                <a:gd name="T5" fmla="*/ 34 h 34"/>
                <a:gd name="T6" fmla="*/ 15 w 25"/>
                <a:gd name="T7" fmla="*/ 26 h 34"/>
                <a:gd name="T8" fmla="*/ 25 w 25"/>
                <a:gd name="T9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4">
                  <a:moveTo>
                    <a:pt x="0" y="2"/>
                  </a:moveTo>
                  <a:cubicBezTo>
                    <a:pt x="1" y="2"/>
                    <a:pt x="0" y="0"/>
                    <a:pt x="1" y="1"/>
                  </a:cubicBezTo>
                  <a:cubicBezTo>
                    <a:pt x="7" y="12"/>
                    <a:pt x="14" y="23"/>
                    <a:pt x="4" y="34"/>
                  </a:cubicBezTo>
                  <a:cubicBezTo>
                    <a:pt x="8" y="31"/>
                    <a:pt x="10" y="27"/>
                    <a:pt x="15" y="26"/>
                  </a:cubicBezTo>
                  <a:cubicBezTo>
                    <a:pt x="17" y="28"/>
                    <a:pt x="24" y="31"/>
                    <a:pt x="25" y="29"/>
                  </a:cubicBezTo>
                </a:path>
              </a:pathLst>
            </a:custGeom>
            <a:noFill/>
            <a:ln w="7938" cap="flat">
              <a:solidFill>
                <a:srgbClr val="E6862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062" name="Freeform 954"/>
            <p:cNvSpPr>
              <a:spLocks/>
            </p:cNvSpPr>
            <p:nvPr/>
          </p:nvSpPr>
          <p:spPr bwMode="auto">
            <a:xfrm>
              <a:off x="2750" y="2249"/>
              <a:ext cx="115" cy="51"/>
            </a:xfrm>
            <a:custGeom>
              <a:avLst/>
              <a:gdLst>
                <a:gd name="T0" fmla="*/ 0 w 51"/>
                <a:gd name="T1" fmla="*/ 2 h 23"/>
                <a:gd name="T2" fmla="*/ 15 w 51"/>
                <a:gd name="T3" fmla="*/ 5 h 23"/>
                <a:gd name="T4" fmla="*/ 17 w 51"/>
                <a:gd name="T5" fmla="*/ 13 h 23"/>
                <a:gd name="T6" fmla="*/ 21 w 51"/>
                <a:gd name="T7" fmla="*/ 17 h 23"/>
                <a:gd name="T8" fmla="*/ 32 w 51"/>
                <a:gd name="T9" fmla="*/ 22 h 23"/>
                <a:gd name="T10" fmla="*/ 38 w 51"/>
                <a:gd name="T11" fmla="*/ 8 h 23"/>
                <a:gd name="T12" fmla="*/ 51 w 51"/>
                <a:gd name="T13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23">
                  <a:moveTo>
                    <a:pt x="0" y="2"/>
                  </a:moveTo>
                  <a:cubicBezTo>
                    <a:pt x="5" y="0"/>
                    <a:pt x="12" y="0"/>
                    <a:pt x="15" y="5"/>
                  </a:cubicBezTo>
                  <a:cubicBezTo>
                    <a:pt x="17" y="8"/>
                    <a:pt x="16" y="10"/>
                    <a:pt x="17" y="13"/>
                  </a:cubicBezTo>
                  <a:cubicBezTo>
                    <a:pt x="19" y="16"/>
                    <a:pt x="18" y="14"/>
                    <a:pt x="21" y="17"/>
                  </a:cubicBezTo>
                  <a:cubicBezTo>
                    <a:pt x="24" y="19"/>
                    <a:pt x="29" y="23"/>
                    <a:pt x="32" y="22"/>
                  </a:cubicBezTo>
                  <a:cubicBezTo>
                    <a:pt x="36" y="20"/>
                    <a:pt x="38" y="11"/>
                    <a:pt x="38" y="8"/>
                  </a:cubicBezTo>
                  <a:cubicBezTo>
                    <a:pt x="39" y="12"/>
                    <a:pt x="47" y="17"/>
                    <a:pt x="51" y="16"/>
                  </a:cubicBezTo>
                </a:path>
              </a:pathLst>
            </a:custGeom>
            <a:noFill/>
            <a:ln w="7938" cap="flat">
              <a:solidFill>
                <a:srgbClr val="E6862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063" name="Freeform 955"/>
            <p:cNvSpPr>
              <a:spLocks/>
            </p:cNvSpPr>
            <p:nvPr/>
          </p:nvSpPr>
          <p:spPr bwMode="auto">
            <a:xfrm>
              <a:off x="2887" y="2206"/>
              <a:ext cx="58" cy="65"/>
            </a:xfrm>
            <a:custGeom>
              <a:avLst/>
              <a:gdLst>
                <a:gd name="T0" fmla="*/ 0 w 26"/>
                <a:gd name="T1" fmla="*/ 10 h 29"/>
                <a:gd name="T2" fmla="*/ 13 w 26"/>
                <a:gd name="T3" fmla="*/ 29 h 29"/>
                <a:gd name="T4" fmla="*/ 18 w 26"/>
                <a:gd name="T5" fmla="*/ 23 h 29"/>
                <a:gd name="T6" fmla="*/ 26 w 26"/>
                <a:gd name="T7" fmla="*/ 2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9">
                  <a:moveTo>
                    <a:pt x="0" y="10"/>
                  </a:moveTo>
                  <a:cubicBezTo>
                    <a:pt x="10" y="0"/>
                    <a:pt x="13" y="23"/>
                    <a:pt x="13" y="29"/>
                  </a:cubicBezTo>
                  <a:cubicBezTo>
                    <a:pt x="14" y="28"/>
                    <a:pt x="16" y="24"/>
                    <a:pt x="18" y="23"/>
                  </a:cubicBezTo>
                  <a:cubicBezTo>
                    <a:pt x="20" y="22"/>
                    <a:pt x="23" y="25"/>
                    <a:pt x="26" y="26"/>
                  </a:cubicBezTo>
                </a:path>
              </a:pathLst>
            </a:custGeom>
            <a:noFill/>
            <a:ln w="7938" cap="flat">
              <a:solidFill>
                <a:srgbClr val="E6862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064" name="Freeform 956"/>
            <p:cNvSpPr>
              <a:spLocks/>
            </p:cNvSpPr>
            <p:nvPr/>
          </p:nvSpPr>
          <p:spPr bwMode="auto">
            <a:xfrm>
              <a:off x="2925" y="2350"/>
              <a:ext cx="128" cy="27"/>
            </a:xfrm>
            <a:custGeom>
              <a:avLst/>
              <a:gdLst>
                <a:gd name="T0" fmla="*/ 0 w 57"/>
                <a:gd name="T1" fmla="*/ 0 h 12"/>
                <a:gd name="T2" fmla="*/ 28 w 57"/>
                <a:gd name="T3" fmla="*/ 1 h 12"/>
                <a:gd name="T4" fmla="*/ 39 w 57"/>
                <a:gd name="T5" fmla="*/ 0 h 12"/>
                <a:gd name="T6" fmla="*/ 57 w 57"/>
                <a:gd name="T7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12">
                  <a:moveTo>
                    <a:pt x="0" y="0"/>
                  </a:moveTo>
                  <a:cubicBezTo>
                    <a:pt x="8" y="5"/>
                    <a:pt x="22" y="12"/>
                    <a:pt x="28" y="1"/>
                  </a:cubicBezTo>
                  <a:cubicBezTo>
                    <a:pt x="32" y="2"/>
                    <a:pt x="38" y="6"/>
                    <a:pt x="39" y="0"/>
                  </a:cubicBezTo>
                  <a:cubicBezTo>
                    <a:pt x="44" y="6"/>
                    <a:pt x="47" y="11"/>
                    <a:pt x="57" y="10"/>
                  </a:cubicBezTo>
                </a:path>
              </a:pathLst>
            </a:custGeom>
            <a:noFill/>
            <a:ln w="7938" cap="flat">
              <a:solidFill>
                <a:srgbClr val="E6862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065" name="Freeform 957"/>
            <p:cNvSpPr>
              <a:spLocks/>
            </p:cNvSpPr>
            <p:nvPr/>
          </p:nvSpPr>
          <p:spPr bwMode="auto">
            <a:xfrm>
              <a:off x="3024" y="2282"/>
              <a:ext cx="56" cy="32"/>
            </a:xfrm>
            <a:custGeom>
              <a:avLst/>
              <a:gdLst>
                <a:gd name="T0" fmla="*/ 0 w 25"/>
                <a:gd name="T1" fmla="*/ 4 h 14"/>
                <a:gd name="T2" fmla="*/ 15 w 25"/>
                <a:gd name="T3" fmla="*/ 14 h 14"/>
                <a:gd name="T4" fmla="*/ 19 w 25"/>
                <a:gd name="T5" fmla="*/ 9 h 14"/>
                <a:gd name="T6" fmla="*/ 22 w 25"/>
                <a:gd name="T7" fmla="*/ 11 h 14"/>
                <a:gd name="T8" fmla="*/ 25 w 25"/>
                <a:gd name="T9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4">
                  <a:moveTo>
                    <a:pt x="0" y="4"/>
                  </a:moveTo>
                  <a:cubicBezTo>
                    <a:pt x="7" y="0"/>
                    <a:pt x="12" y="8"/>
                    <a:pt x="15" y="14"/>
                  </a:cubicBezTo>
                  <a:cubicBezTo>
                    <a:pt x="16" y="12"/>
                    <a:pt x="18" y="11"/>
                    <a:pt x="19" y="9"/>
                  </a:cubicBezTo>
                  <a:cubicBezTo>
                    <a:pt x="20" y="10"/>
                    <a:pt x="21" y="10"/>
                    <a:pt x="22" y="11"/>
                  </a:cubicBezTo>
                  <a:cubicBezTo>
                    <a:pt x="23" y="11"/>
                    <a:pt x="24" y="10"/>
                    <a:pt x="25" y="9"/>
                  </a:cubicBezTo>
                </a:path>
              </a:pathLst>
            </a:custGeom>
            <a:noFill/>
            <a:ln w="7938" cap="flat">
              <a:solidFill>
                <a:srgbClr val="E6862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066" name="Freeform 958"/>
            <p:cNvSpPr>
              <a:spLocks/>
            </p:cNvSpPr>
            <p:nvPr/>
          </p:nvSpPr>
          <p:spPr bwMode="auto">
            <a:xfrm>
              <a:off x="2793" y="2397"/>
              <a:ext cx="63" cy="20"/>
            </a:xfrm>
            <a:custGeom>
              <a:avLst/>
              <a:gdLst>
                <a:gd name="T0" fmla="*/ 0 w 28"/>
                <a:gd name="T1" fmla="*/ 1 h 9"/>
                <a:gd name="T2" fmla="*/ 21 w 28"/>
                <a:gd name="T3" fmla="*/ 5 h 9"/>
                <a:gd name="T4" fmla="*/ 22 w 28"/>
                <a:gd name="T5" fmla="*/ 2 h 9"/>
                <a:gd name="T6" fmla="*/ 28 w 28"/>
                <a:gd name="T7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9">
                  <a:moveTo>
                    <a:pt x="0" y="1"/>
                  </a:moveTo>
                  <a:cubicBezTo>
                    <a:pt x="8" y="0"/>
                    <a:pt x="13" y="9"/>
                    <a:pt x="21" y="5"/>
                  </a:cubicBezTo>
                  <a:cubicBezTo>
                    <a:pt x="21" y="4"/>
                    <a:pt x="22" y="3"/>
                    <a:pt x="22" y="2"/>
                  </a:cubicBezTo>
                  <a:cubicBezTo>
                    <a:pt x="21" y="6"/>
                    <a:pt x="24" y="7"/>
                    <a:pt x="28" y="7"/>
                  </a:cubicBezTo>
                </a:path>
              </a:pathLst>
            </a:custGeom>
            <a:noFill/>
            <a:ln w="7938" cap="flat">
              <a:solidFill>
                <a:srgbClr val="E6862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067" name="Freeform 959"/>
            <p:cNvSpPr>
              <a:spLocks/>
            </p:cNvSpPr>
            <p:nvPr/>
          </p:nvSpPr>
          <p:spPr bwMode="auto">
            <a:xfrm>
              <a:off x="2667" y="2473"/>
              <a:ext cx="79" cy="36"/>
            </a:xfrm>
            <a:custGeom>
              <a:avLst/>
              <a:gdLst>
                <a:gd name="T0" fmla="*/ 0 w 35"/>
                <a:gd name="T1" fmla="*/ 16 h 16"/>
                <a:gd name="T2" fmla="*/ 17 w 35"/>
                <a:gd name="T3" fmla="*/ 2 h 16"/>
                <a:gd name="T4" fmla="*/ 31 w 35"/>
                <a:gd name="T5" fmla="*/ 4 h 16"/>
                <a:gd name="T6" fmla="*/ 30 w 35"/>
                <a:gd name="T7" fmla="*/ 2 h 16"/>
                <a:gd name="T8" fmla="*/ 35 w 35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6">
                  <a:moveTo>
                    <a:pt x="0" y="16"/>
                  </a:moveTo>
                  <a:cubicBezTo>
                    <a:pt x="2" y="11"/>
                    <a:pt x="12" y="3"/>
                    <a:pt x="17" y="2"/>
                  </a:cubicBezTo>
                  <a:cubicBezTo>
                    <a:pt x="22" y="1"/>
                    <a:pt x="27" y="7"/>
                    <a:pt x="31" y="4"/>
                  </a:cubicBezTo>
                  <a:cubicBezTo>
                    <a:pt x="30" y="4"/>
                    <a:pt x="30" y="3"/>
                    <a:pt x="30" y="2"/>
                  </a:cubicBezTo>
                  <a:cubicBezTo>
                    <a:pt x="31" y="1"/>
                    <a:pt x="34" y="0"/>
                    <a:pt x="35" y="0"/>
                  </a:cubicBezTo>
                </a:path>
              </a:pathLst>
            </a:custGeom>
            <a:noFill/>
            <a:ln w="7938" cap="flat">
              <a:solidFill>
                <a:srgbClr val="E6862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068" name="Freeform 960"/>
            <p:cNvSpPr>
              <a:spLocks/>
            </p:cNvSpPr>
            <p:nvPr/>
          </p:nvSpPr>
          <p:spPr bwMode="auto">
            <a:xfrm>
              <a:off x="2752" y="2440"/>
              <a:ext cx="70" cy="42"/>
            </a:xfrm>
            <a:custGeom>
              <a:avLst/>
              <a:gdLst>
                <a:gd name="T0" fmla="*/ 31 w 31"/>
                <a:gd name="T1" fmla="*/ 5 h 19"/>
                <a:gd name="T2" fmla="*/ 3 w 31"/>
                <a:gd name="T3" fmla="*/ 19 h 19"/>
                <a:gd name="T4" fmla="*/ 0 w 31"/>
                <a:gd name="T5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9">
                  <a:moveTo>
                    <a:pt x="31" y="5"/>
                  </a:moveTo>
                  <a:cubicBezTo>
                    <a:pt x="28" y="0"/>
                    <a:pt x="3" y="12"/>
                    <a:pt x="3" y="19"/>
                  </a:cubicBezTo>
                  <a:cubicBezTo>
                    <a:pt x="3" y="16"/>
                    <a:pt x="2" y="13"/>
                    <a:pt x="0" y="14"/>
                  </a:cubicBezTo>
                </a:path>
              </a:pathLst>
            </a:custGeom>
            <a:noFill/>
            <a:ln w="7938" cap="flat">
              <a:solidFill>
                <a:srgbClr val="E6862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069" name="Freeform 961"/>
            <p:cNvSpPr>
              <a:spLocks/>
            </p:cNvSpPr>
            <p:nvPr/>
          </p:nvSpPr>
          <p:spPr bwMode="auto">
            <a:xfrm>
              <a:off x="2593" y="2538"/>
              <a:ext cx="25" cy="25"/>
            </a:xfrm>
            <a:custGeom>
              <a:avLst/>
              <a:gdLst>
                <a:gd name="T0" fmla="*/ 0 w 11"/>
                <a:gd name="T1" fmla="*/ 0 h 11"/>
                <a:gd name="T2" fmla="*/ 5 w 11"/>
                <a:gd name="T3" fmla="*/ 11 h 11"/>
                <a:gd name="T4" fmla="*/ 11 w 11"/>
                <a:gd name="T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1">
                  <a:moveTo>
                    <a:pt x="0" y="0"/>
                  </a:moveTo>
                  <a:cubicBezTo>
                    <a:pt x="3" y="3"/>
                    <a:pt x="5" y="7"/>
                    <a:pt x="5" y="11"/>
                  </a:cubicBezTo>
                  <a:cubicBezTo>
                    <a:pt x="4" y="8"/>
                    <a:pt x="6" y="4"/>
                    <a:pt x="11" y="5"/>
                  </a:cubicBezTo>
                </a:path>
              </a:pathLst>
            </a:custGeom>
            <a:noFill/>
            <a:ln w="7938" cap="flat">
              <a:solidFill>
                <a:srgbClr val="E6862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070" name="Freeform 962"/>
            <p:cNvSpPr>
              <a:spLocks/>
            </p:cNvSpPr>
            <p:nvPr/>
          </p:nvSpPr>
          <p:spPr bwMode="auto">
            <a:xfrm>
              <a:off x="2530" y="2484"/>
              <a:ext cx="83" cy="34"/>
            </a:xfrm>
            <a:custGeom>
              <a:avLst/>
              <a:gdLst>
                <a:gd name="T0" fmla="*/ 2 w 37"/>
                <a:gd name="T1" fmla="*/ 0 h 15"/>
                <a:gd name="T2" fmla="*/ 31 w 37"/>
                <a:gd name="T3" fmla="*/ 8 h 15"/>
                <a:gd name="T4" fmla="*/ 31 w 37"/>
                <a:gd name="T5" fmla="*/ 12 h 15"/>
                <a:gd name="T6" fmla="*/ 33 w 37"/>
                <a:gd name="T7" fmla="*/ 10 h 15"/>
                <a:gd name="T8" fmla="*/ 37 w 37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5">
                  <a:moveTo>
                    <a:pt x="2" y="0"/>
                  </a:moveTo>
                  <a:cubicBezTo>
                    <a:pt x="0" y="13"/>
                    <a:pt x="24" y="9"/>
                    <a:pt x="31" y="8"/>
                  </a:cubicBezTo>
                  <a:cubicBezTo>
                    <a:pt x="30" y="10"/>
                    <a:pt x="31" y="10"/>
                    <a:pt x="31" y="12"/>
                  </a:cubicBezTo>
                  <a:cubicBezTo>
                    <a:pt x="32" y="11"/>
                    <a:pt x="33" y="11"/>
                    <a:pt x="33" y="10"/>
                  </a:cubicBezTo>
                  <a:cubicBezTo>
                    <a:pt x="34" y="12"/>
                    <a:pt x="35" y="13"/>
                    <a:pt x="37" y="15"/>
                  </a:cubicBezTo>
                </a:path>
              </a:pathLst>
            </a:custGeom>
            <a:noFill/>
            <a:ln w="7938" cap="flat">
              <a:solidFill>
                <a:srgbClr val="E6862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071" name="Freeform 963"/>
            <p:cNvSpPr>
              <a:spLocks/>
            </p:cNvSpPr>
            <p:nvPr/>
          </p:nvSpPr>
          <p:spPr bwMode="auto">
            <a:xfrm>
              <a:off x="2959" y="2296"/>
              <a:ext cx="18" cy="27"/>
            </a:xfrm>
            <a:custGeom>
              <a:avLst/>
              <a:gdLst>
                <a:gd name="T0" fmla="*/ 0 w 8"/>
                <a:gd name="T1" fmla="*/ 0 h 12"/>
                <a:gd name="T2" fmla="*/ 8 w 8"/>
                <a:gd name="T3" fmla="*/ 6 h 12"/>
                <a:gd name="T4" fmla="*/ 8 w 8"/>
                <a:gd name="T5" fmla="*/ 4 h 12"/>
                <a:gd name="T6" fmla="*/ 4 w 8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2">
                  <a:moveTo>
                    <a:pt x="0" y="0"/>
                  </a:moveTo>
                  <a:cubicBezTo>
                    <a:pt x="1" y="2"/>
                    <a:pt x="4" y="5"/>
                    <a:pt x="8" y="6"/>
                  </a:cubicBezTo>
                  <a:cubicBezTo>
                    <a:pt x="8" y="5"/>
                    <a:pt x="8" y="5"/>
                    <a:pt x="8" y="4"/>
                  </a:cubicBezTo>
                  <a:cubicBezTo>
                    <a:pt x="8" y="5"/>
                    <a:pt x="4" y="11"/>
                    <a:pt x="4" y="12"/>
                  </a:cubicBezTo>
                </a:path>
              </a:pathLst>
            </a:custGeom>
            <a:noFill/>
            <a:ln w="7938" cap="flat">
              <a:solidFill>
                <a:srgbClr val="E6862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072" name="Freeform 964"/>
            <p:cNvSpPr>
              <a:spLocks/>
            </p:cNvSpPr>
            <p:nvPr/>
          </p:nvSpPr>
          <p:spPr bwMode="auto">
            <a:xfrm>
              <a:off x="3053" y="2213"/>
              <a:ext cx="56" cy="65"/>
            </a:xfrm>
            <a:custGeom>
              <a:avLst/>
              <a:gdLst>
                <a:gd name="T0" fmla="*/ 0 w 25"/>
                <a:gd name="T1" fmla="*/ 2 h 29"/>
                <a:gd name="T2" fmla="*/ 20 w 25"/>
                <a:gd name="T3" fmla="*/ 14 h 29"/>
                <a:gd name="T4" fmla="*/ 25 w 25"/>
                <a:gd name="T5" fmla="*/ 14 h 29"/>
                <a:gd name="T6" fmla="*/ 24 w 25"/>
                <a:gd name="T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9">
                  <a:moveTo>
                    <a:pt x="0" y="2"/>
                  </a:moveTo>
                  <a:cubicBezTo>
                    <a:pt x="11" y="0"/>
                    <a:pt x="17" y="2"/>
                    <a:pt x="20" y="14"/>
                  </a:cubicBezTo>
                  <a:cubicBezTo>
                    <a:pt x="21" y="14"/>
                    <a:pt x="23" y="14"/>
                    <a:pt x="25" y="14"/>
                  </a:cubicBezTo>
                  <a:cubicBezTo>
                    <a:pt x="25" y="19"/>
                    <a:pt x="24" y="24"/>
                    <a:pt x="24" y="29"/>
                  </a:cubicBezTo>
                </a:path>
              </a:pathLst>
            </a:custGeom>
            <a:noFill/>
            <a:ln w="7938" cap="flat">
              <a:solidFill>
                <a:srgbClr val="E6862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073" name="Freeform 965"/>
            <p:cNvSpPr>
              <a:spLocks/>
            </p:cNvSpPr>
            <p:nvPr/>
          </p:nvSpPr>
          <p:spPr bwMode="auto">
            <a:xfrm>
              <a:off x="2607" y="2164"/>
              <a:ext cx="24" cy="62"/>
            </a:xfrm>
            <a:custGeom>
              <a:avLst/>
              <a:gdLst>
                <a:gd name="T0" fmla="*/ 0 w 11"/>
                <a:gd name="T1" fmla="*/ 0 h 28"/>
                <a:gd name="T2" fmla="*/ 11 w 11"/>
                <a:gd name="T3" fmla="*/ 14 h 28"/>
                <a:gd name="T4" fmla="*/ 9 w 11"/>
                <a:gd name="T5" fmla="*/ 21 h 28"/>
                <a:gd name="T6" fmla="*/ 9 w 11"/>
                <a:gd name="T7" fmla="*/ 28 h 28"/>
                <a:gd name="T8" fmla="*/ 1 w 11"/>
                <a:gd name="T9" fmla="*/ 26 h 28"/>
                <a:gd name="T10" fmla="*/ 2 w 11"/>
                <a:gd name="T11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28">
                  <a:moveTo>
                    <a:pt x="0" y="0"/>
                  </a:moveTo>
                  <a:cubicBezTo>
                    <a:pt x="0" y="4"/>
                    <a:pt x="11" y="6"/>
                    <a:pt x="11" y="14"/>
                  </a:cubicBezTo>
                  <a:cubicBezTo>
                    <a:pt x="11" y="17"/>
                    <a:pt x="9" y="18"/>
                    <a:pt x="9" y="21"/>
                  </a:cubicBezTo>
                  <a:cubicBezTo>
                    <a:pt x="8" y="24"/>
                    <a:pt x="8" y="25"/>
                    <a:pt x="9" y="28"/>
                  </a:cubicBezTo>
                  <a:cubicBezTo>
                    <a:pt x="6" y="27"/>
                    <a:pt x="4" y="25"/>
                    <a:pt x="1" y="26"/>
                  </a:cubicBezTo>
                  <a:cubicBezTo>
                    <a:pt x="1" y="27"/>
                    <a:pt x="1" y="27"/>
                    <a:pt x="2" y="27"/>
                  </a:cubicBezTo>
                </a:path>
              </a:pathLst>
            </a:custGeom>
            <a:noFill/>
            <a:ln w="7938" cap="flat">
              <a:solidFill>
                <a:srgbClr val="E6862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074" name="Freeform 966"/>
            <p:cNvSpPr>
              <a:spLocks/>
            </p:cNvSpPr>
            <p:nvPr/>
          </p:nvSpPr>
          <p:spPr bwMode="auto">
            <a:xfrm>
              <a:off x="2667" y="2152"/>
              <a:ext cx="76" cy="56"/>
            </a:xfrm>
            <a:custGeom>
              <a:avLst/>
              <a:gdLst>
                <a:gd name="T0" fmla="*/ 5 w 34"/>
                <a:gd name="T1" fmla="*/ 25 h 25"/>
                <a:gd name="T2" fmla="*/ 9 w 34"/>
                <a:gd name="T3" fmla="*/ 11 h 25"/>
                <a:gd name="T4" fmla="*/ 27 w 34"/>
                <a:gd name="T5" fmla="*/ 11 h 25"/>
                <a:gd name="T6" fmla="*/ 21 w 34"/>
                <a:gd name="T7" fmla="*/ 4 h 25"/>
                <a:gd name="T8" fmla="*/ 27 w 34"/>
                <a:gd name="T9" fmla="*/ 6 h 25"/>
                <a:gd name="T10" fmla="*/ 34 w 34"/>
                <a:gd name="T11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5">
                  <a:moveTo>
                    <a:pt x="5" y="25"/>
                  </a:moveTo>
                  <a:cubicBezTo>
                    <a:pt x="0" y="22"/>
                    <a:pt x="4" y="12"/>
                    <a:pt x="9" y="11"/>
                  </a:cubicBezTo>
                  <a:cubicBezTo>
                    <a:pt x="15" y="10"/>
                    <a:pt x="22" y="14"/>
                    <a:pt x="27" y="11"/>
                  </a:cubicBezTo>
                  <a:cubicBezTo>
                    <a:pt x="26" y="10"/>
                    <a:pt x="21" y="6"/>
                    <a:pt x="21" y="4"/>
                  </a:cubicBezTo>
                  <a:cubicBezTo>
                    <a:pt x="22" y="0"/>
                    <a:pt x="26" y="5"/>
                    <a:pt x="27" y="6"/>
                  </a:cubicBezTo>
                  <a:cubicBezTo>
                    <a:pt x="28" y="9"/>
                    <a:pt x="28" y="20"/>
                    <a:pt x="34" y="20"/>
                  </a:cubicBezTo>
                </a:path>
              </a:pathLst>
            </a:custGeom>
            <a:noFill/>
            <a:ln w="7938" cap="flat">
              <a:solidFill>
                <a:srgbClr val="E6862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075" name="Freeform 967"/>
            <p:cNvSpPr>
              <a:spLocks/>
            </p:cNvSpPr>
            <p:nvPr/>
          </p:nvSpPr>
          <p:spPr bwMode="auto">
            <a:xfrm>
              <a:off x="3255" y="1735"/>
              <a:ext cx="14" cy="227"/>
            </a:xfrm>
            <a:custGeom>
              <a:avLst/>
              <a:gdLst>
                <a:gd name="T0" fmla="*/ 0 w 6"/>
                <a:gd name="T1" fmla="*/ 0 h 101"/>
                <a:gd name="T2" fmla="*/ 1 w 6"/>
                <a:gd name="T3" fmla="*/ 9 h 101"/>
                <a:gd name="T4" fmla="*/ 6 w 6"/>
                <a:gd name="T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01">
                  <a:moveTo>
                    <a:pt x="0" y="0"/>
                  </a:moveTo>
                  <a:cubicBezTo>
                    <a:pt x="1" y="3"/>
                    <a:pt x="1" y="6"/>
                    <a:pt x="1" y="9"/>
                  </a:cubicBezTo>
                  <a:cubicBezTo>
                    <a:pt x="1" y="9"/>
                    <a:pt x="5" y="61"/>
                    <a:pt x="6" y="101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076" name="Freeform 968"/>
            <p:cNvSpPr>
              <a:spLocks/>
            </p:cNvSpPr>
            <p:nvPr/>
          </p:nvSpPr>
          <p:spPr bwMode="auto">
            <a:xfrm>
              <a:off x="2090" y="1811"/>
              <a:ext cx="180" cy="5"/>
            </a:xfrm>
            <a:custGeom>
              <a:avLst/>
              <a:gdLst>
                <a:gd name="T0" fmla="*/ 80 w 80"/>
                <a:gd name="T1" fmla="*/ 2 h 2"/>
                <a:gd name="T2" fmla="*/ 23 w 80"/>
                <a:gd name="T3" fmla="*/ 1 h 2"/>
                <a:gd name="T4" fmla="*/ 0 w 80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0" h="2">
                  <a:moveTo>
                    <a:pt x="80" y="2"/>
                  </a:moveTo>
                  <a:cubicBezTo>
                    <a:pt x="61" y="1"/>
                    <a:pt x="42" y="1"/>
                    <a:pt x="23" y="1"/>
                  </a:cubicBezTo>
                  <a:cubicBezTo>
                    <a:pt x="11" y="1"/>
                    <a:pt x="12" y="0"/>
                    <a:pt x="0" y="0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077" name="Freeform 969"/>
            <p:cNvSpPr>
              <a:spLocks/>
            </p:cNvSpPr>
            <p:nvPr/>
          </p:nvSpPr>
          <p:spPr bwMode="auto">
            <a:xfrm>
              <a:off x="2322" y="1816"/>
              <a:ext cx="415" cy="20"/>
            </a:xfrm>
            <a:custGeom>
              <a:avLst/>
              <a:gdLst>
                <a:gd name="T0" fmla="*/ 185 w 185"/>
                <a:gd name="T1" fmla="*/ 4 h 9"/>
                <a:gd name="T2" fmla="*/ 49 w 185"/>
                <a:gd name="T3" fmla="*/ 1 h 9"/>
                <a:gd name="T4" fmla="*/ 0 w 185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5" h="9">
                  <a:moveTo>
                    <a:pt x="185" y="4"/>
                  </a:moveTo>
                  <a:cubicBezTo>
                    <a:pt x="140" y="9"/>
                    <a:pt x="94" y="3"/>
                    <a:pt x="49" y="1"/>
                  </a:cubicBezTo>
                  <a:cubicBezTo>
                    <a:pt x="33" y="1"/>
                    <a:pt x="16" y="0"/>
                    <a:pt x="0" y="0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078" name="Freeform 970"/>
            <p:cNvSpPr>
              <a:spLocks/>
            </p:cNvSpPr>
            <p:nvPr/>
          </p:nvSpPr>
          <p:spPr bwMode="auto">
            <a:xfrm>
              <a:off x="2330" y="2013"/>
              <a:ext cx="75" cy="319"/>
            </a:xfrm>
            <a:custGeom>
              <a:avLst/>
              <a:gdLst>
                <a:gd name="T0" fmla="*/ 0 w 33"/>
                <a:gd name="T1" fmla="*/ 0 h 142"/>
                <a:gd name="T2" fmla="*/ 33 w 33"/>
                <a:gd name="T3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3" h="142">
                  <a:moveTo>
                    <a:pt x="0" y="0"/>
                  </a:moveTo>
                  <a:cubicBezTo>
                    <a:pt x="4" y="18"/>
                    <a:pt x="17" y="87"/>
                    <a:pt x="33" y="142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079" name="Freeform 971"/>
            <p:cNvSpPr>
              <a:spLocks/>
            </p:cNvSpPr>
            <p:nvPr/>
          </p:nvSpPr>
          <p:spPr bwMode="auto">
            <a:xfrm>
              <a:off x="2396" y="2186"/>
              <a:ext cx="85" cy="328"/>
            </a:xfrm>
            <a:custGeom>
              <a:avLst/>
              <a:gdLst>
                <a:gd name="T0" fmla="*/ 22 w 38"/>
                <a:gd name="T1" fmla="*/ 9 h 146"/>
                <a:gd name="T2" fmla="*/ 8 w 38"/>
                <a:gd name="T3" fmla="*/ 70 h 146"/>
                <a:gd name="T4" fmla="*/ 5 w 38"/>
                <a:gd name="T5" fmla="*/ 135 h 146"/>
                <a:gd name="T6" fmla="*/ 0 w 38"/>
                <a:gd name="T7" fmla="*/ 146 h 146"/>
                <a:gd name="T8" fmla="*/ 4 w 38"/>
                <a:gd name="T9" fmla="*/ 140 h 146"/>
                <a:gd name="T10" fmla="*/ 22 w 38"/>
                <a:gd name="T11" fmla="*/ 101 h 146"/>
                <a:gd name="T12" fmla="*/ 34 w 38"/>
                <a:gd name="T13" fmla="*/ 15 h 146"/>
                <a:gd name="T14" fmla="*/ 22 w 38"/>
                <a:gd name="T15" fmla="*/ 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146">
                  <a:moveTo>
                    <a:pt x="22" y="9"/>
                  </a:moveTo>
                  <a:cubicBezTo>
                    <a:pt x="18" y="17"/>
                    <a:pt x="9" y="50"/>
                    <a:pt x="8" y="70"/>
                  </a:cubicBezTo>
                  <a:cubicBezTo>
                    <a:pt x="6" y="90"/>
                    <a:pt x="10" y="119"/>
                    <a:pt x="5" y="135"/>
                  </a:cubicBezTo>
                  <a:cubicBezTo>
                    <a:pt x="4" y="138"/>
                    <a:pt x="2" y="142"/>
                    <a:pt x="0" y="146"/>
                  </a:cubicBezTo>
                  <a:cubicBezTo>
                    <a:pt x="2" y="144"/>
                    <a:pt x="3" y="142"/>
                    <a:pt x="4" y="140"/>
                  </a:cubicBezTo>
                  <a:cubicBezTo>
                    <a:pt x="12" y="128"/>
                    <a:pt x="17" y="114"/>
                    <a:pt x="22" y="101"/>
                  </a:cubicBezTo>
                  <a:cubicBezTo>
                    <a:pt x="23" y="79"/>
                    <a:pt x="24" y="33"/>
                    <a:pt x="34" y="15"/>
                  </a:cubicBezTo>
                  <a:cubicBezTo>
                    <a:pt x="38" y="3"/>
                    <a:pt x="26" y="0"/>
                    <a:pt x="22" y="9"/>
                  </a:cubicBezTo>
                  <a:close/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080" name="Freeform 972"/>
            <p:cNvSpPr>
              <a:spLocks/>
            </p:cNvSpPr>
            <p:nvPr/>
          </p:nvSpPr>
          <p:spPr bwMode="auto">
            <a:xfrm>
              <a:off x="2041" y="981"/>
              <a:ext cx="105" cy="1068"/>
            </a:xfrm>
            <a:custGeom>
              <a:avLst/>
              <a:gdLst>
                <a:gd name="T0" fmla="*/ 4 w 47"/>
                <a:gd name="T1" fmla="*/ 0 h 476"/>
                <a:gd name="T2" fmla="*/ 24 w 47"/>
                <a:gd name="T3" fmla="*/ 239 h 476"/>
                <a:gd name="T4" fmla="*/ 0 w 47"/>
                <a:gd name="T5" fmla="*/ 47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476">
                  <a:moveTo>
                    <a:pt x="4" y="0"/>
                  </a:moveTo>
                  <a:cubicBezTo>
                    <a:pt x="3" y="60"/>
                    <a:pt x="47" y="139"/>
                    <a:pt x="24" y="239"/>
                  </a:cubicBezTo>
                  <a:cubicBezTo>
                    <a:pt x="1" y="339"/>
                    <a:pt x="2" y="428"/>
                    <a:pt x="0" y="476"/>
                  </a:cubicBezTo>
                </a:path>
              </a:pathLst>
            </a:custGeom>
            <a:noFill/>
            <a:ln w="11113" cap="rnd">
              <a:solidFill>
                <a:srgbClr val="490B0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081" name="Freeform 973"/>
            <p:cNvSpPr>
              <a:spLocks/>
            </p:cNvSpPr>
            <p:nvPr/>
          </p:nvSpPr>
          <p:spPr bwMode="auto">
            <a:xfrm>
              <a:off x="2247" y="959"/>
              <a:ext cx="918" cy="305"/>
            </a:xfrm>
            <a:custGeom>
              <a:avLst/>
              <a:gdLst>
                <a:gd name="T0" fmla="*/ 10 w 409"/>
                <a:gd name="T1" fmla="*/ 0 h 136"/>
                <a:gd name="T2" fmla="*/ 29 w 409"/>
                <a:gd name="T3" fmla="*/ 111 h 136"/>
                <a:gd name="T4" fmla="*/ 59 w 409"/>
                <a:gd name="T5" fmla="*/ 123 h 136"/>
                <a:gd name="T6" fmla="*/ 409 w 409"/>
                <a:gd name="T7" fmla="*/ 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9" h="136">
                  <a:moveTo>
                    <a:pt x="10" y="0"/>
                  </a:moveTo>
                  <a:cubicBezTo>
                    <a:pt x="0" y="52"/>
                    <a:pt x="16" y="89"/>
                    <a:pt x="29" y="111"/>
                  </a:cubicBezTo>
                  <a:cubicBezTo>
                    <a:pt x="34" y="119"/>
                    <a:pt x="38" y="136"/>
                    <a:pt x="59" y="123"/>
                  </a:cubicBezTo>
                  <a:cubicBezTo>
                    <a:pt x="104" y="97"/>
                    <a:pt x="226" y="5"/>
                    <a:pt x="409" y="5"/>
                  </a:cubicBezTo>
                </a:path>
              </a:pathLst>
            </a:custGeom>
            <a:noFill/>
            <a:ln w="11113" cap="rnd">
              <a:solidFill>
                <a:srgbClr val="490B0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082" name="Freeform 974"/>
            <p:cNvSpPr>
              <a:spLocks/>
            </p:cNvSpPr>
            <p:nvPr/>
          </p:nvSpPr>
          <p:spPr bwMode="auto">
            <a:xfrm>
              <a:off x="2270" y="1096"/>
              <a:ext cx="911" cy="886"/>
            </a:xfrm>
            <a:custGeom>
              <a:avLst/>
              <a:gdLst>
                <a:gd name="T0" fmla="*/ 406 w 406"/>
                <a:gd name="T1" fmla="*/ 0 h 395"/>
                <a:gd name="T2" fmla="*/ 63 w 406"/>
                <a:gd name="T3" fmla="*/ 180 h 395"/>
                <a:gd name="T4" fmla="*/ 24 w 406"/>
                <a:gd name="T5" fmla="*/ 395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6" h="395">
                  <a:moveTo>
                    <a:pt x="406" y="0"/>
                  </a:moveTo>
                  <a:cubicBezTo>
                    <a:pt x="350" y="0"/>
                    <a:pt x="142" y="53"/>
                    <a:pt x="63" y="180"/>
                  </a:cubicBezTo>
                  <a:cubicBezTo>
                    <a:pt x="0" y="281"/>
                    <a:pt x="8" y="329"/>
                    <a:pt x="24" y="395"/>
                  </a:cubicBezTo>
                </a:path>
              </a:pathLst>
            </a:custGeom>
            <a:noFill/>
            <a:ln w="11113" cap="rnd">
              <a:solidFill>
                <a:srgbClr val="490B0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083" name="Freeform 975"/>
            <p:cNvSpPr>
              <a:spLocks/>
            </p:cNvSpPr>
            <p:nvPr/>
          </p:nvSpPr>
          <p:spPr bwMode="auto">
            <a:xfrm>
              <a:off x="2613" y="860"/>
              <a:ext cx="5" cy="238"/>
            </a:xfrm>
            <a:custGeom>
              <a:avLst/>
              <a:gdLst>
                <a:gd name="T0" fmla="*/ 2 w 2"/>
                <a:gd name="T1" fmla="*/ 106 h 106"/>
                <a:gd name="T2" fmla="*/ 0 w 2"/>
                <a:gd name="T3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106">
                  <a:moveTo>
                    <a:pt x="2" y="106"/>
                  </a:moveTo>
                  <a:cubicBezTo>
                    <a:pt x="2" y="52"/>
                    <a:pt x="0" y="0"/>
                    <a:pt x="0" y="0"/>
                  </a:cubicBezTo>
                </a:path>
              </a:pathLst>
            </a:custGeom>
            <a:noFill/>
            <a:ln w="11113" cap="rnd">
              <a:solidFill>
                <a:srgbClr val="490B0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084" name="Freeform 976"/>
            <p:cNvSpPr>
              <a:spLocks/>
            </p:cNvSpPr>
            <p:nvPr/>
          </p:nvSpPr>
          <p:spPr bwMode="auto">
            <a:xfrm>
              <a:off x="2566" y="1295"/>
              <a:ext cx="47" cy="79"/>
            </a:xfrm>
            <a:custGeom>
              <a:avLst/>
              <a:gdLst>
                <a:gd name="T0" fmla="*/ 0 w 21"/>
                <a:gd name="T1" fmla="*/ 17 h 35"/>
                <a:gd name="T2" fmla="*/ 14 w 21"/>
                <a:gd name="T3" fmla="*/ 33 h 35"/>
                <a:gd name="T4" fmla="*/ 21 w 21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5">
                  <a:moveTo>
                    <a:pt x="0" y="17"/>
                  </a:moveTo>
                  <a:cubicBezTo>
                    <a:pt x="5" y="29"/>
                    <a:pt x="10" y="35"/>
                    <a:pt x="14" y="33"/>
                  </a:cubicBezTo>
                  <a:cubicBezTo>
                    <a:pt x="17" y="31"/>
                    <a:pt x="20" y="19"/>
                    <a:pt x="21" y="0"/>
                  </a:cubicBezTo>
                </a:path>
              </a:pathLst>
            </a:custGeom>
            <a:noFill/>
            <a:ln w="11113" cap="rnd">
              <a:solidFill>
                <a:srgbClr val="490B0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085" name="Freeform 977"/>
            <p:cNvSpPr>
              <a:spLocks/>
            </p:cNvSpPr>
            <p:nvPr/>
          </p:nvSpPr>
          <p:spPr bwMode="auto">
            <a:xfrm>
              <a:off x="2476" y="925"/>
              <a:ext cx="39" cy="227"/>
            </a:xfrm>
            <a:custGeom>
              <a:avLst/>
              <a:gdLst>
                <a:gd name="T0" fmla="*/ 0 w 17"/>
                <a:gd name="T1" fmla="*/ 0 h 101"/>
                <a:gd name="T2" fmla="*/ 17 w 17"/>
                <a:gd name="T3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7" h="101">
                  <a:moveTo>
                    <a:pt x="0" y="0"/>
                  </a:moveTo>
                  <a:cubicBezTo>
                    <a:pt x="3" y="28"/>
                    <a:pt x="10" y="66"/>
                    <a:pt x="17" y="101"/>
                  </a:cubicBezTo>
                </a:path>
              </a:pathLst>
            </a:custGeom>
            <a:noFill/>
            <a:ln w="11113" cap="rnd">
              <a:solidFill>
                <a:srgbClr val="490B0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086" name="Freeform 978"/>
            <p:cNvSpPr>
              <a:spLocks/>
            </p:cNvSpPr>
            <p:nvPr/>
          </p:nvSpPr>
          <p:spPr bwMode="auto">
            <a:xfrm>
              <a:off x="2773" y="806"/>
              <a:ext cx="35" cy="231"/>
            </a:xfrm>
            <a:custGeom>
              <a:avLst/>
              <a:gdLst>
                <a:gd name="T0" fmla="*/ 0 w 16"/>
                <a:gd name="T1" fmla="*/ 103 h 103"/>
                <a:gd name="T2" fmla="*/ 16 w 16"/>
                <a:gd name="T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" h="103">
                  <a:moveTo>
                    <a:pt x="0" y="103"/>
                  </a:moveTo>
                  <a:cubicBezTo>
                    <a:pt x="7" y="66"/>
                    <a:pt x="13" y="26"/>
                    <a:pt x="16" y="0"/>
                  </a:cubicBezTo>
                </a:path>
              </a:pathLst>
            </a:custGeom>
            <a:noFill/>
            <a:ln w="11113" cap="rnd">
              <a:solidFill>
                <a:srgbClr val="490B0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087" name="Freeform 979"/>
            <p:cNvSpPr>
              <a:spLocks/>
            </p:cNvSpPr>
            <p:nvPr/>
          </p:nvSpPr>
          <p:spPr bwMode="auto">
            <a:xfrm>
              <a:off x="2712" y="833"/>
              <a:ext cx="9" cy="218"/>
            </a:xfrm>
            <a:custGeom>
              <a:avLst/>
              <a:gdLst>
                <a:gd name="T0" fmla="*/ 1 w 4"/>
                <a:gd name="T1" fmla="*/ 0 h 97"/>
                <a:gd name="T2" fmla="*/ 4 w 4"/>
                <a:gd name="T3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" h="97">
                  <a:moveTo>
                    <a:pt x="1" y="0"/>
                  </a:moveTo>
                  <a:cubicBezTo>
                    <a:pt x="0" y="17"/>
                    <a:pt x="2" y="59"/>
                    <a:pt x="4" y="97"/>
                  </a:cubicBezTo>
                </a:path>
              </a:pathLst>
            </a:custGeom>
            <a:noFill/>
            <a:ln w="11113" cap="rnd">
              <a:solidFill>
                <a:srgbClr val="490B0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088" name="Freeform 980"/>
            <p:cNvSpPr>
              <a:spLocks/>
            </p:cNvSpPr>
            <p:nvPr/>
          </p:nvSpPr>
          <p:spPr bwMode="auto">
            <a:xfrm>
              <a:off x="3269" y="1977"/>
              <a:ext cx="6" cy="92"/>
            </a:xfrm>
            <a:custGeom>
              <a:avLst/>
              <a:gdLst>
                <a:gd name="T0" fmla="*/ 0 w 3"/>
                <a:gd name="T1" fmla="*/ 0 h 41"/>
                <a:gd name="T2" fmla="*/ 2 w 3"/>
                <a:gd name="T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" h="41">
                  <a:moveTo>
                    <a:pt x="0" y="0"/>
                  </a:moveTo>
                  <a:cubicBezTo>
                    <a:pt x="1" y="20"/>
                    <a:pt x="3" y="33"/>
                    <a:pt x="2" y="41"/>
                  </a:cubicBezTo>
                </a:path>
              </a:pathLst>
            </a:custGeom>
            <a:noFill/>
            <a:ln w="11113" cap="rnd">
              <a:solidFill>
                <a:srgbClr val="490B0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089" name="Freeform 981"/>
            <p:cNvSpPr>
              <a:spLocks/>
            </p:cNvSpPr>
            <p:nvPr/>
          </p:nvSpPr>
          <p:spPr bwMode="auto">
            <a:xfrm>
              <a:off x="2894" y="1161"/>
              <a:ext cx="361" cy="556"/>
            </a:xfrm>
            <a:custGeom>
              <a:avLst/>
              <a:gdLst>
                <a:gd name="T0" fmla="*/ 0 w 161"/>
                <a:gd name="T1" fmla="*/ 0 h 248"/>
                <a:gd name="T2" fmla="*/ 0 w 161"/>
                <a:gd name="T3" fmla="*/ 1 h 248"/>
                <a:gd name="T4" fmla="*/ 43 w 161"/>
                <a:gd name="T5" fmla="*/ 63 h 248"/>
                <a:gd name="T6" fmla="*/ 161 w 161"/>
                <a:gd name="T7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48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39"/>
                    <a:pt x="14" y="48"/>
                    <a:pt x="43" y="63"/>
                  </a:cubicBezTo>
                  <a:cubicBezTo>
                    <a:pt x="71" y="78"/>
                    <a:pt x="150" y="129"/>
                    <a:pt x="161" y="248"/>
                  </a:cubicBezTo>
                </a:path>
              </a:pathLst>
            </a:custGeom>
            <a:noFill/>
            <a:ln w="11113" cap="rnd">
              <a:solidFill>
                <a:srgbClr val="490B0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090" name="Freeform 982"/>
            <p:cNvSpPr>
              <a:spLocks/>
            </p:cNvSpPr>
            <p:nvPr/>
          </p:nvSpPr>
          <p:spPr bwMode="auto">
            <a:xfrm>
              <a:off x="2905" y="799"/>
              <a:ext cx="29" cy="198"/>
            </a:xfrm>
            <a:custGeom>
              <a:avLst/>
              <a:gdLst>
                <a:gd name="T0" fmla="*/ 13 w 13"/>
                <a:gd name="T1" fmla="*/ 0 h 88"/>
                <a:gd name="T2" fmla="*/ 0 w 13"/>
                <a:gd name="T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" h="88">
                  <a:moveTo>
                    <a:pt x="13" y="0"/>
                  </a:moveTo>
                  <a:cubicBezTo>
                    <a:pt x="9" y="19"/>
                    <a:pt x="4" y="54"/>
                    <a:pt x="0" y="88"/>
                  </a:cubicBezTo>
                </a:path>
              </a:pathLst>
            </a:custGeom>
            <a:noFill/>
            <a:ln w="11113" cap="rnd">
              <a:solidFill>
                <a:srgbClr val="490B0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091" name="Freeform 983"/>
            <p:cNvSpPr>
              <a:spLocks/>
            </p:cNvSpPr>
            <p:nvPr/>
          </p:nvSpPr>
          <p:spPr bwMode="auto">
            <a:xfrm>
              <a:off x="2732" y="1215"/>
              <a:ext cx="20" cy="56"/>
            </a:xfrm>
            <a:custGeom>
              <a:avLst/>
              <a:gdLst>
                <a:gd name="T0" fmla="*/ 1 w 9"/>
                <a:gd name="T1" fmla="*/ 0 h 25"/>
                <a:gd name="T2" fmla="*/ 9 w 9"/>
                <a:gd name="T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" h="25">
                  <a:moveTo>
                    <a:pt x="1" y="0"/>
                  </a:moveTo>
                  <a:cubicBezTo>
                    <a:pt x="2" y="19"/>
                    <a:pt x="0" y="22"/>
                    <a:pt x="9" y="25"/>
                  </a:cubicBezTo>
                </a:path>
              </a:pathLst>
            </a:custGeom>
            <a:noFill/>
            <a:ln w="11113" cap="rnd">
              <a:solidFill>
                <a:srgbClr val="490B0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092" name="Freeform 984"/>
            <p:cNvSpPr>
              <a:spLocks/>
            </p:cNvSpPr>
            <p:nvPr/>
          </p:nvSpPr>
          <p:spPr bwMode="auto">
            <a:xfrm>
              <a:off x="2562" y="1744"/>
              <a:ext cx="323" cy="408"/>
            </a:xfrm>
            <a:custGeom>
              <a:avLst/>
              <a:gdLst>
                <a:gd name="T0" fmla="*/ 144 w 144"/>
                <a:gd name="T1" fmla="*/ 25 h 182"/>
                <a:gd name="T2" fmla="*/ 88 w 144"/>
                <a:gd name="T3" fmla="*/ 57 h 182"/>
                <a:gd name="T4" fmla="*/ 0 w 144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182">
                  <a:moveTo>
                    <a:pt x="144" y="25"/>
                  </a:moveTo>
                  <a:cubicBezTo>
                    <a:pt x="139" y="10"/>
                    <a:pt x="94" y="0"/>
                    <a:pt x="88" y="57"/>
                  </a:cubicBezTo>
                  <a:cubicBezTo>
                    <a:pt x="76" y="116"/>
                    <a:pt x="14" y="154"/>
                    <a:pt x="0" y="182"/>
                  </a:cubicBezTo>
                </a:path>
              </a:pathLst>
            </a:custGeom>
            <a:noFill/>
            <a:ln w="11113" cap="rnd">
              <a:solidFill>
                <a:srgbClr val="490B0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093" name="Freeform 985"/>
            <p:cNvSpPr>
              <a:spLocks/>
            </p:cNvSpPr>
            <p:nvPr/>
          </p:nvSpPr>
          <p:spPr bwMode="auto">
            <a:xfrm>
              <a:off x="2777" y="1681"/>
              <a:ext cx="1053" cy="135"/>
            </a:xfrm>
            <a:custGeom>
              <a:avLst/>
              <a:gdLst>
                <a:gd name="T0" fmla="*/ 469 w 469"/>
                <a:gd name="T1" fmla="*/ 9 h 60"/>
                <a:gd name="T2" fmla="*/ 160 w 469"/>
                <a:gd name="T3" fmla="*/ 25 h 60"/>
                <a:gd name="T4" fmla="*/ 60 w 469"/>
                <a:gd name="T5" fmla="*/ 52 h 60"/>
                <a:gd name="T6" fmla="*/ 0 w 469"/>
                <a:gd name="T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9" h="60">
                  <a:moveTo>
                    <a:pt x="469" y="9"/>
                  </a:moveTo>
                  <a:cubicBezTo>
                    <a:pt x="393" y="0"/>
                    <a:pt x="252" y="11"/>
                    <a:pt x="160" y="25"/>
                  </a:cubicBezTo>
                  <a:cubicBezTo>
                    <a:pt x="107" y="33"/>
                    <a:pt x="80" y="45"/>
                    <a:pt x="60" y="52"/>
                  </a:cubicBezTo>
                  <a:cubicBezTo>
                    <a:pt x="49" y="56"/>
                    <a:pt x="0" y="60"/>
                    <a:pt x="0" y="60"/>
                  </a:cubicBezTo>
                </a:path>
              </a:pathLst>
            </a:custGeom>
            <a:noFill/>
            <a:ln w="11113" cap="rnd">
              <a:solidFill>
                <a:srgbClr val="490B0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094" name="Freeform 986"/>
            <p:cNvSpPr>
              <a:spLocks/>
            </p:cNvSpPr>
            <p:nvPr/>
          </p:nvSpPr>
          <p:spPr bwMode="auto">
            <a:xfrm>
              <a:off x="3118" y="1923"/>
              <a:ext cx="763" cy="252"/>
            </a:xfrm>
            <a:custGeom>
              <a:avLst/>
              <a:gdLst>
                <a:gd name="T0" fmla="*/ 0 w 340"/>
                <a:gd name="T1" fmla="*/ 112 h 112"/>
                <a:gd name="T2" fmla="*/ 116 w 340"/>
                <a:gd name="T3" fmla="*/ 18 h 112"/>
                <a:gd name="T4" fmla="*/ 340 w 340"/>
                <a:gd name="T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0" h="112">
                  <a:moveTo>
                    <a:pt x="0" y="112"/>
                  </a:moveTo>
                  <a:cubicBezTo>
                    <a:pt x="15" y="49"/>
                    <a:pt x="9" y="29"/>
                    <a:pt x="116" y="18"/>
                  </a:cubicBezTo>
                  <a:cubicBezTo>
                    <a:pt x="223" y="7"/>
                    <a:pt x="322" y="2"/>
                    <a:pt x="340" y="0"/>
                  </a:cubicBezTo>
                </a:path>
              </a:pathLst>
            </a:custGeom>
            <a:noFill/>
            <a:ln w="11113" cap="rnd">
              <a:solidFill>
                <a:srgbClr val="490B0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095" name="Freeform 987"/>
            <p:cNvSpPr>
              <a:spLocks/>
            </p:cNvSpPr>
            <p:nvPr/>
          </p:nvSpPr>
          <p:spPr bwMode="auto">
            <a:xfrm>
              <a:off x="2297" y="2682"/>
              <a:ext cx="1595" cy="1115"/>
            </a:xfrm>
            <a:custGeom>
              <a:avLst/>
              <a:gdLst>
                <a:gd name="T0" fmla="*/ 668 w 711"/>
                <a:gd name="T1" fmla="*/ 0 h 497"/>
                <a:gd name="T2" fmla="*/ 669 w 711"/>
                <a:gd name="T3" fmla="*/ 19 h 497"/>
                <a:gd name="T4" fmla="*/ 682 w 711"/>
                <a:gd name="T5" fmla="*/ 81 h 497"/>
                <a:gd name="T6" fmla="*/ 697 w 711"/>
                <a:gd name="T7" fmla="*/ 261 h 497"/>
                <a:gd name="T8" fmla="*/ 667 w 711"/>
                <a:gd name="T9" fmla="*/ 403 h 497"/>
                <a:gd name="T10" fmla="*/ 659 w 711"/>
                <a:gd name="T11" fmla="*/ 441 h 497"/>
                <a:gd name="T12" fmla="*/ 628 w 711"/>
                <a:gd name="T13" fmla="*/ 471 h 497"/>
                <a:gd name="T14" fmla="*/ 573 w 711"/>
                <a:gd name="T15" fmla="*/ 486 h 497"/>
                <a:gd name="T16" fmla="*/ 491 w 711"/>
                <a:gd name="T17" fmla="*/ 489 h 497"/>
                <a:gd name="T18" fmla="*/ 439 w 711"/>
                <a:gd name="T19" fmla="*/ 486 h 497"/>
                <a:gd name="T20" fmla="*/ 319 w 711"/>
                <a:gd name="T21" fmla="*/ 469 h 497"/>
                <a:gd name="T22" fmla="*/ 265 w 711"/>
                <a:gd name="T23" fmla="*/ 449 h 497"/>
                <a:gd name="T24" fmla="*/ 209 w 711"/>
                <a:gd name="T25" fmla="*/ 430 h 497"/>
                <a:gd name="T26" fmla="*/ 168 w 711"/>
                <a:gd name="T27" fmla="*/ 420 h 497"/>
                <a:gd name="T28" fmla="*/ 122 w 711"/>
                <a:gd name="T29" fmla="*/ 404 h 497"/>
                <a:gd name="T30" fmla="*/ 79 w 711"/>
                <a:gd name="T31" fmla="*/ 379 h 497"/>
                <a:gd name="T32" fmla="*/ 38 w 711"/>
                <a:gd name="T33" fmla="*/ 356 h 497"/>
                <a:gd name="T34" fmla="*/ 0 w 711"/>
                <a:gd name="T35" fmla="*/ 312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1" h="497">
                  <a:moveTo>
                    <a:pt x="668" y="0"/>
                  </a:moveTo>
                  <a:cubicBezTo>
                    <a:pt x="669" y="7"/>
                    <a:pt x="668" y="10"/>
                    <a:pt x="669" y="19"/>
                  </a:cubicBezTo>
                  <a:cubicBezTo>
                    <a:pt x="671" y="34"/>
                    <a:pt x="673" y="39"/>
                    <a:pt x="682" y="81"/>
                  </a:cubicBezTo>
                  <a:cubicBezTo>
                    <a:pt x="691" y="123"/>
                    <a:pt x="711" y="158"/>
                    <a:pt x="697" y="261"/>
                  </a:cubicBezTo>
                  <a:cubicBezTo>
                    <a:pt x="683" y="364"/>
                    <a:pt x="673" y="375"/>
                    <a:pt x="667" y="403"/>
                  </a:cubicBezTo>
                  <a:cubicBezTo>
                    <a:pt x="669" y="417"/>
                    <a:pt x="667" y="427"/>
                    <a:pt x="659" y="441"/>
                  </a:cubicBezTo>
                  <a:cubicBezTo>
                    <a:pt x="651" y="455"/>
                    <a:pt x="640" y="463"/>
                    <a:pt x="628" y="471"/>
                  </a:cubicBezTo>
                  <a:cubicBezTo>
                    <a:pt x="616" y="479"/>
                    <a:pt x="580" y="489"/>
                    <a:pt x="573" y="486"/>
                  </a:cubicBezTo>
                  <a:cubicBezTo>
                    <a:pt x="564" y="486"/>
                    <a:pt x="539" y="497"/>
                    <a:pt x="491" y="489"/>
                  </a:cubicBezTo>
                  <a:cubicBezTo>
                    <a:pt x="483" y="487"/>
                    <a:pt x="454" y="489"/>
                    <a:pt x="439" y="486"/>
                  </a:cubicBezTo>
                  <a:cubicBezTo>
                    <a:pt x="424" y="483"/>
                    <a:pt x="341" y="477"/>
                    <a:pt x="319" y="469"/>
                  </a:cubicBezTo>
                  <a:cubicBezTo>
                    <a:pt x="297" y="461"/>
                    <a:pt x="290" y="459"/>
                    <a:pt x="265" y="449"/>
                  </a:cubicBezTo>
                  <a:cubicBezTo>
                    <a:pt x="240" y="439"/>
                    <a:pt x="229" y="446"/>
                    <a:pt x="209" y="430"/>
                  </a:cubicBezTo>
                  <a:cubicBezTo>
                    <a:pt x="195" y="427"/>
                    <a:pt x="183" y="426"/>
                    <a:pt x="168" y="420"/>
                  </a:cubicBezTo>
                  <a:cubicBezTo>
                    <a:pt x="145" y="414"/>
                    <a:pt x="135" y="413"/>
                    <a:pt x="122" y="404"/>
                  </a:cubicBezTo>
                  <a:cubicBezTo>
                    <a:pt x="109" y="395"/>
                    <a:pt x="99" y="391"/>
                    <a:pt x="79" y="379"/>
                  </a:cubicBezTo>
                  <a:cubicBezTo>
                    <a:pt x="69" y="374"/>
                    <a:pt x="53" y="366"/>
                    <a:pt x="38" y="356"/>
                  </a:cubicBezTo>
                  <a:cubicBezTo>
                    <a:pt x="14" y="352"/>
                    <a:pt x="6" y="328"/>
                    <a:pt x="0" y="312"/>
                  </a:cubicBezTo>
                </a:path>
              </a:pathLst>
            </a:custGeom>
            <a:noFill/>
            <a:ln w="11113" cap="rnd">
              <a:solidFill>
                <a:srgbClr val="490B0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096" name="Freeform 988"/>
            <p:cNvSpPr>
              <a:spLocks/>
            </p:cNvSpPr>
            <p:nvPr/>
          </p:nvSpPr>
          <p:spPr bwMode="auto">
            <a:xfrm>
              <a:off x="3634" y="2491"/>
              <a:ext cx="182" cy="198"/>
            </a:xfrm>
            <a:custGeom>
              <a:avLst/>
              <a:gdLst>
                <a:gd name="T0" fmla="*/ 0 w 81"/>
                <a:gd name="T1" fmla="*/ 0 h 88"/>
                <a:gd name="T2" fmla="*/ 26 w 81"/>
                <a:gd name="T3" fmla="*/ 28 h 88"/>
                <a:gd name="T4" fmla="*/ 56 w 81"/>
                <a:gd name="T5" fmla="*/ 52 h 88"/>
                <a:gd name="T6" fmla="*/ 73 w 81"/>
                <a:gd name="T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8">
                  <a:moveTo>
                    <a:pt x="0" y="0"/>
                  </a:moveTo>
                  <a:cubicBezTo>
                    <a:pt x="7" y="10"/>
                    <a:pt x="19" y="20"/>
                    <a:pt x="26" y="28"/>
                  </a:cubicBezTo>
                  <a:cubicBezTo>
                    <a:pt x="31" y="34"/>
                    <a:pt x="45" y="40"/>
                    <a:pt x="56" y="52"/>
                  </a:cubicBezTo>
                  <a:cubicBezTo>
                    <a:pt x="60" y="55"/>
                    <a:pt x="81" y="73"/>
                    <a:pt x="73" y="88"/>
                  </a:cubicBezTo>
                </a:path>
              </a:pathLst>
            </a:custGeom>
            <a:noFill/>
            <a:ln w="11113" cap="rnd">
              <a:solidFill>
                <a:srgbClr val="490B0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097" name="Freeform 989"/>
            <p:cNvSpPr>
              <a:spLocks/>
            </p:cNvSpPr>
            <p:nvPr/>
          </p:nvSpPr>
          <p:spPr bwMode="auto">
            <a:xfrm>
              <a:off x="2075" y="3234"/>
              <a:ext cx="45" cy="599"/>
            </a:xfrm>
            <a:custGeom>
              <a:avLst/>
              <a:gdLst>
                <a:gd name="T0" fmla="*/ 0 w 20"/>
                <a:gd name="T1" fmla="*/ 0 h 267"/>
                <a:gd name="T2" fmla="*/ 18 w 20"/>
                <a:gd name="T3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" h="267">
                  <a:moveTo>
                    <a:pt x="0" y="0"/>
                  </a:moveTo>
                  <a:cubicBezTo>
                    <a:pt x="3" y="52"/>
                    <a:pt x="20" y="191"/>
                    <a:pt x="18" y="267"/>
                  </a:cubicBezTo>
                </a:path>
              </a:pathLst>
            </a:custGeom>
            <a:noFill/>
            <a:ln w="11113" cap="rnd">
              <a:solidFill>
                <a:srgbClr val="490B0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098" name="Freeform 990"/>
            <p:cNvSpPr>
              <a:spLocks/>
            </p:cNvSpPr>
            <p:nvPr/>
          </p:nvSpPr>
          <p:spPr bwMode="auto">
            <a:xfrm>
              <a:off x="2393" y="3481"/>
              <a:ext cx="12" cy="363"/>
            </a:xfrm>
            <a:custGeom>
              <a:avLst/>
              <a:gdLst>
                <a:gd name="T0" fmla="*/ 2 w 5"/>
                <a:gd name="T1" fmla="*/ 0 h 162"/>
                <a:gd name="T2" fmla="*/ 5 w 5"/>
                <a:gd name="T3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" h="162">
                  <a:moveTo>
                    <a:pt x="2" y="0"/>
                  </a:moveTo>
                  <a:cubicBezTo>
                    <a:pt x="0" y="28"/>
                    <a:pt x="1" y="121"/>
                    <a:pt x="5" y="162"/>
                  </a:cubicBezTo>
                </a:path>
              </a:pathLst>
            </a:custGeom>
            <a:noFill/>
            <a:ln w="11113" cap="rnd">
              <a:solidFill>
                <a:srgbClr val="490B0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099" name="Freeform 991"/>
            <p:cNvSpPr>
              <a:spLocks/>
            </p:cNvSpPr>
            <p:nvPr/>
          </p:nvSpPr>
          <p:spPr bwMode="auto">
            <a:xfrm>
              <a:off x="1581" y="1780"/>
              <a:ext cx="469" cy="34"/>
            </a:xfrm>
            <a:custGeom>
              <a:avLst/>
              <a:gdLst>
                <a:gd name="T0" fmla="*/ 209 w 209"/>
                <a:gd name="T1" fmla="*/ 15 h 15"/>
                <a:gd name="T2" fmla="*/ 133 w 209"/>
                <a:gd name="T3" fmla="*/ 13 h 15"/>
                <a:gd name="T4" fmla="*/ 0 w 209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9" h="15">
                  <a:moveTo>
                    <a:pt x="209" y="15"/>
                  </a:moveTo>
                  <a:cubicBezTo>
                    <a:pt x="184" y="15"/>
                    <a:pt x="158" y="14"/>
                    <a:pt x="133" y="13"/>
                  </a:cubicBezTo>
                  <a:cubicBezTo>
                    <a:pt x="89" y="9"/>
                    <a:pt x="45" y="2"/>
                    <a:pt x="0" y="0"/>
                  </a:cubicBezTo>
                </a:path>
              </a:pathLst>
            </a:custGeom>
            <a:noFill/>
            <a:ln w="11113" cap="rnd">
              <a:solidFill>
                <a:srgbClr val="490B0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100" name="Freeform 992"/>
            <p:cNvSpPr>
              <a:spLocks/>
            </p:cNvSpPr>
            <p:nvPr/>
          </p:nvSpPr>
          <p:spPr bwMode="auto">
            <a:xfrm>
              <a:off x="1590" y="1971"/>
              <a:ext cx="442" cy="38"/>
            </a:xfrm>
            <a:custGeom>
              <a:avLst/>
              <a:gdLst>
                <a:gd name="T0" fmla="*/ 0 w 197"/>
                <a:gd name="T1" fmla="*/ 3 h 17"/>
                <a:gd name="T2" fmla="*/ 37 w 197"/>
                <a:gd name="T3" fmla="*/ 4 h 17"/>
                <a:gd name="T4" fmla="*/ 105 w 197"/>
                <a:gd name="T5" fmla="*/ 9 h 17"/>
                <a:gd name="T6" fmla="*/ 172 w 197"/>
                <a:gd name="T7" fmla="*/ 12 h 17"/>
                <a:gd name="T8" fmla="*/ 197 w 197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17">
                  <a:moveTo>
                    <a:pt x="0" y="3"/>
                  </a:moveTo>
                  <a:cubicBezTo>
                    <a:pt x="11" y="0"/>
                    <a:pt x="25" y="3"/>
                    <a:pt x="37" y="4"/>
                  </a:cubicBezTo>
                  <a:cubicBezTo>
                    <a:pt x="59" y="6"/>
                    <a:pt x="82" y="7"/>
                    <a:pt x="105" y="9"/>
                  </a:cubicBezTo>
                  <a:cubicBezTo>
                    <a:pt x="127" y="11"/>
                    <a:pt x="150" y="10"/>
                    <a:pt x="172" y="12"/>
                  </a:cubicBezTo>
                  <a:cubicBezTo>
                    <a:pt x="186" y="14"/>
                    <a:pt x="184" y="15"/>
                    <a:pt x="197" y="17"/>
                  </a:cubicBezTo>
                </a:path>
              </a:pathLst>
            </a:custGeom>
            <a:noFill/>
            <a:ln w="11113" cap="rnd">
              <a:solidFill>
                <a:srgbClr val="490B0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101" name="Freeform 993"/>
            <p:cNvSpPr>
              <a:spLocks/>
            </p:cNvSpPr>
            <p:nvPr/>
          </p:nvSpPr>
          <p:spPr bwMode="auto">
            <a:xfrm>
              <a:off x="1720" y="2121"/>
              <a:ext cx="265" cy="18"/>
            </a:xfrm>
            <a:custGeom>
              <a:avLst/>
              <a:gdLst>
                <a:gd name="T0" fmla="*/ 0 w 118"/>
                <a:gd name="T1" fmla="*/ 0 h 8"/>
                <a:gd name="T2" fmla="*/ 57 w 118"/>
                <a:gd name="T3" fmla="*/ 2 h 8"/>
                <a:gd name="T4" fmla="*/ 118 w 118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8" h="8">
                  <a:moveTo>
                    <a:pt x="0" y="0"/>
                  </a:moveTo>
                  <a:cubicBezTo>
                    <a:pt x="19" y="2"/>
                    <a:pt x="38" y="1"/>
                    <a:pt x="57" y="2"/>
                  </a:cubicBezTo>
                  <a:cubicBezTo>
                    <a:pt x="76" y="4"/>
                    <a:pt x="99" y="2"/>
                    <a:pt x="118" y="8"/>
                  </a:cubicBezTo>
                </a:path>
              </a:pathLst>
            </a:custGeom>
            <a:noFill/>
            <a:ln w="11113" cap="rnd">
              <a:solidFill>
                <a:srgbClr val="490B0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102" name="Freeform 994"/>
            <p:cNvSpPr>
              <a:spLocks/>
            </p:cNvSpPr>
            <p:nvPr/>
          </p:nvSpPr>
          <p:spPr bwMode="auto">
            <a:xfrm>
              <a:off x="1740" y="2211"/>
              <a:ext cx="205" cy="29"/>
            </a:xfrm>
            <a:custGeom>
              <a:avLst/>
              <a:gdLst>
                <a:gd name="T0" fmla="*/ 0 w 91"/>
                <a:gd name="T1" fmla="*/ 0 h 13"/>
                <a:gd name="T2" fmla="*/ 53 w 91"/>
                <a:gd name="T3" fmla="*/ 7 h 13"/>
                <a:gd name="T4" fmla="*/ 91 w 9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13">
                  <a:moveTo>
                    <a:pt x="0" y="0"/>
                  </a:moveTo>
                  <a:cubicBezTo>
                    <a:pt x="16" y="5"/>
                    <a:pt x="36" y="5"/>
                    <a:pt x="53" y="7"/>
                  </a:cubicBezTo>
                  <a:cubicBezTo>
                    <a:pt x="66" y="9"/>
                    <a:pt x="79" y="12"/>
                    <a:pt x="91" y="13"/>
                  </a:cubicBezTo>
                </a:path>
              </a:pathLst>
            </a:custGeom>
            <a:noFill/>
            <a:ln w="11113" cap="rnd">
              <a:solidFill>
                <a:srgbClr val="490B0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103" name="Freeform 995"/>
            <p:cNvSpPr>
              <a:spLocks/>
            </p:cNvSpPr>
            <p:nvPr/>
          </p:nvSpPr>
          <p:spPr bwMode="auto">
            <a:xfrm>
              <a:off x="1745" y="2316"/>
              <a:ext cx="191" cy="5"/>
            </a:xfrm>
            <a:custGeom>
              <a:avLst/>
              <a:gdLst>
                <a:gd name="T0" fmla="*/ 0 w 85"/>
                <a:gd name="T1" fmla="*/ 0 h 2"/>
                <a:gd name="T2" fmla="*/ 85 w 85"/>
                <a:gd name="T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5" h="2">
                  <a:moveTo>
                    <a:pt x="0" y="0"/>
                  </a:moveTo>
                  <a:cubicBezTo>
                    <a:pt x="28" y="0"/>
                    <a:pt x="56" y="2"/>
                    <a:pt x="85" y="2"/>
                  </a:cubicBezTo>
                </a:path>
              </a:pathLst>
            </a:custGeom>
            <a:noFill/>
            <a:ln w="11113" cap="rnd">
              <a:solidFill>
                <a:srgbClr val="490B0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104" name="Freeform 996"/>
            <p:cNvSpPr>
              <a:spLocks/>
            </p:cNvSpPr>
            <p:nvPr/>
          </p:nvSpPr>
          <p:spPr bwMode="auto">
            <a:xfrm>
              <a:off x="1761" y="2419"/>
              <a:ext cx="163" cy="14"/>
            </a:xfrm>
            <a:custGeom>
              <a:avLst/>
              <a:gdLst>
                <a:gd name="T0" fmla="*/ 0 w 73"/>
                <a:gd name="T1" fmla="*/ 0 h 6"/>
                <a:gd name="T2" fmla="*/ 45 w 73"/>
                <a:gd name="T3" fmla="*/ 2 h 6"/>
                <a:gd name="T4" fmla="*/ 73 w 73"/>
                <a:gd name="T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3" h="6">
                  <a:moveTo>
                    <a:pt x="0" y="0"/>
                  </a:moveTo>
                  <a:cubicBezTo>
                    <a:pt x="15" y="2"/>
                    <a:pt x="30" y="0"/>
                    <a:pt x="45" y="2"/>
                  </a:cubicBezTo>
                  <a:cubicBezTo>
                    <a:pt x="56" y="3"/>
                    <a:pt x="62" y="6"/>
                    <a:pt x="73" y="5"/>
                  </a:cubicBezTo>
                </a:path>
              </a:pathLst>
            </a:custGeom>
            <a:noFill/>
            <a:ln w="11113" cap="rnd">
              <a:solidFill>
                <a:srgbClr val="490B0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105" name="Freeform 997"/>
            <p:cNvSpPr>
              <a:spLocks/>
            </p:cNvSpPr>
            <p:nvPr/>
          </p:nvSpPr>
          <p:spPr bwMode="auto">
            <a:xfrm>
              <a:off x="1965" y="2336"/>
              <a:ext cx="54" cy="292"/>
            </a:xfrm>
            <a:custGeom>
              <a:avLst/>
              <a:gdLst>
                <a:gd name="T0" fmla="*/ 24 w 24"/>
                <a:gd name="T1" fmla="*/ 0 h 130"/>
                <a:gd name="T2" fmla="*/ 19 w 24"/>
                <a:gd name="T3" fmla="*/ 61 h 130"/>
                <a:gd name="T4" fmla="*/ 0 w 24"/>
                <a:gd name="T5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30">
                  <a:moveTo>
                    <a:pt x="24" y="0"/>
                  </a:moveTo>
                  <a:cubicBezTo>
                    <a:pt x="15" y="19"/>
                    <a:pt x="21" y="41"/>
                    <a:pt x="19" y="61"/>
                  </a:cubicBezTo>
                  <a:cubicBezTo>
                    <a:pt x="17" y="84"/>
                    <a:pt x="5" y="107"/>
                    <a:pt x="0" y="130"/>
                  </a:cubicBezTo>
                </a:path>
              </a:pathLst>
            </a:custGeom>
            <a:noFill/>
            <a:ln w="7938" cap="flat">
              <a:solidFill>
                <a:srgbClr val="9247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106" name="Freeform 998"/>
            <p:cNvSpPr>
              <a:spLocks/>
            </p:cNvSpPr>
            <p:nvPr/>
          </p:nvSpPr>
          <p:spPr bwMode="auto">
            <a:xfrm>
              <a:off x="2019" y="2733"/>
              <a:ext cx="44" cy="321"/>
            </a:xfrm>
            <a:custGeom>
              <a:avLst/>
              <a:gdLst>
                <a:gd name="T0" fmla="*/ 12 w 20"/>
                <a:gd name="T1" fmla="*/ 0 h 143"/>
                <a:gd name="T2" fmla="*/ 3 w 20"/>
                <a:gd name="T3" fmla="*/ 51 h 143"/>
                <a:gd name="T4" fmla="*/ 20 w 20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43">
                  <a:moveTo>
                    <a:pt x="12" y="0"/>
                  </a:moveTo>
                  <a:cubicBezTo>
                    <a:pt x="8" y="16"/>
                    <a:pt x="5" y="35"/>
                    <a:pt x="3" y="51"/>
                  </a:cubicBezTo>
                  <a:cubicBezTo>
                    <a:pt x="0" y="82"/>
                    <a:pt x="10" y="115"/>
                    <a:pt x="20" y="143"/>
                  </a:cubicBezTo>
                </a:path>
              </a:pathLst>
            </a:custGeom>
            <a:noFill/>
            <a:ln w="7938" cap="flat">
              <a:solidFill>
                <a:srgbClr val="9247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107" name="Freeform 999"/>
            <p:cNvSpPr>
              <a:spLocks/>
            </p:cNvSpPr>
            <p:nvPr/>
          </p:nvSpPr>
          <p:spPr bwMode="auto">
            <a:xfrm>
              <a:off x="2355" y="972"/>
              <a:ext cx="47" cy="247"/>
            </a:xfrm>
            <a:custGeom>
              <a:avLst/>
              <a:gdLst>
                <a:gd name="T0" fmla="*/ 0 w 21"/>
                <a:gd name="T1" fmla="*/ 0 h 110"/>
                <a:gd name="T2" fmla="*/ 21 w 21"/>
                <a:gd name="T3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" h="110">
                  <a:moveTo>
                    <a:pt x="0" y="0"/>
                  </a:moveTo>
                  <a:cubicBezTo>
                    <a:pt x="3" y="34"/>
                    <a:pt x="11" y="72"/>
                    <a:pt x="21" y="110"/>
                  </a:cubicBezTo>
                </a:path>
              </a:pathLst>
            </a:custGeom>
            <a:noFill/>
            <a:ln w="11113" cap="rnd">
              <a:solidFill>
                <a:srgbClr val="490B0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108" name="Freeform 1000"/>
            <p:cNvSpPr>
              <a:spLocks/>
            </p:cNvSpPr>
            <p:nvPr/>
          </p:nvSpPr>
          <p:spPr bwMode="auto">
            <a:xfrm>
              <a:off x="3547" y="2285"/>
              <a:ext cx="204" cy="150"/>
            </a:xfrm>
            <a:custGeom>
              <a:avLst/>
              <a:gdLst>
                <a:gd name="T0" fmla="*/ 91 w 91"/>
                <a:gd name="T1" fmla="*/ 67 h 67"/>
                <a:gd name="T2" fmla="*/ 3 w 91"/>
                <a:gd name="T3" fmla="*/ 57 h 67"/>
                <a:gd name="T4" fmla="*/ 2 w 91"/>
                <a:gd name="T5" fmla="*/ 55 h 67"/>
                <a:gd name="T6" fmla="*/ 13 w 91"/>
                <a:gd name="T7" fmla="*/ 21 h 67"/>
                <a:gd name="T8" fmla="*/ 0 w 91"/>
                <a:gd name="T9" fmla="*/ 0 h 67"/>
                <a:gd name="T10" fmla="*/ 29 w 91"/>
                <a:gd name="T11" fmla="*/ 1 h 67"/>
                <a:gd name="T12" fmla="*/ 81 w 91"/>
                <a:gd name="T13" fmla="*/ 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67">
                  <a:moveTo>
                    <a:pt x="91" y="67"/>
                  </a:moveTo>
                  <a:cubicBezTo>
                    <a:pt x="64" y="62"/>
                    <a:pt x="29" y="64"/>
                    <a:pt x="3" y="57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13" y="49"/>
                    <a:pt x="19" y="41"/>
                    <a:pt x="13" y="21"/>
                  </a:cubicBezTo>
                  <a:cubicBezTo>
                    <a:pt x="11" y="14"/>
                    <a:pt x="6" y="7"/>
                    <a:pt x="0" y="0"/>
                  </a:cubicBezTo>
                  <a:cubicBezTo>
                    <a:pt x="9" y="2"/>
                    <a:pt x="20" y="1"/>
                    <a:pt x="29" y="1"/>
                  </a:cubicBezTo>
                  <a:cubicBezTo>
                    <a:pt x="46" y="2"/>
                    <a:pt x="64" y="6"/>
                    <a:pt x="81" y="6"/>
                  </a:cubicBezTo>
                </a:path>
              </a:pathLst>
            </a:custGeom>
            <a:noFill/>
            <a:ln w="11113" cap="rnd">
              <a:solidFill>
                <a:srgbClr val="490B0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109" name="Freeform 1001"/>
            <p:cNvSpPr>
              <a:spLocks/>
            </p:cNvSpPr>
            <p:nvPr/>
          </p:nvSpPr>
          <p:spPr bwMode="auto">
            <a:xfrm>
              <a:off x="3340" y="2112"/>
              <a:ext cx="330" cy="121"/>
            </a:xfrm>
            <a:custGeom>
              <a:avLst/>
              <a:gdLst>
                <a:gd name="T0" fmla="*/ 147 w 147"/>
                <a:gd name="T1" fmla="*/ 53 h 54"/>
                <a:gd name="T2" fmla="*/ 94 w 147"/>
                <a:gd name="T3" fmla="*/ 50 h 54"/>
                <a:gd name="T4" fmla="*/ 62 w 147"/>
                <a:gd name="T5" fmla="*/ 48 h 54"/>
                <a:gd name="T6" fmla="*/ 62 w 147"/>
                <a:gd name="T7" fmla="*/ 48 h 54"/>
                <a:gd name="T8" fmla="*/ 37 w 147"/>
                <a:gd name="T9" fmla="*/ 31 h 54"/>
                <a:gd name="T10" fmla="*/ 0 w 147"/>
                <a:gd name="T11" fmla="*/ 0 h 54"/>
                <a:gd name="T12" fmla="*/ 54 w 147"/>
                <a:gd name="T13" fmla="*/ 2 h 54"/>
                <a:gd name="T14" fmla="*/ 126 w 147"/>
                <a:gd name="T15" fmla="*/ 1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7" h="54">
                  <a:moveTo>
                    <a:pt x="147" y="53"/>
                  </a:moveTo>
                  <a:cubicBezTo>
                    <a:pt x="129" y="54"/>
                    <a:pt x="111" y="51"/>
                    <a:pt x="94" y="50"/>
                  </a:cubicBezTo>
                  <a:cubicBezTo>
                    <a:pt x="86" y="50"/>
                    <a:pt x="69" y="50"/>
                    <a:pt x="62" y="48"/>
                  </a:cubicBezTo>
                  <a:cubicBezTo>
                    <a:pt x="62" y="48"/>
                    <a:pt x="62" y="48"/>
                    <a:pt x="62" y="48"/>
                  </a:cubicBezTo>
                  <a:cubicBezTo>
                    <a:pt x="53" y="41"/>
                    <a:pt x="44" y="35"/>
                    <a:pt x="37" y="31"/>
                  </a:cubicBezTo>
                  <a:cubicBezTo>
                    <a:pt x="20" y="22"/>
                    <a:pt x="15" y="12"/>
                    <a:pt x="0" y="0"/>
                  </a:cubicBezTo>
                  <a:cubicBezTo>
                    <a:pt x="17" y="1"/>
                    <a:pt x="42" y="1"/>
                    <a:pt x="54" y="2"/>
                  </a:cubicBezTo>
                  <a:cubicBezTo>
                    <a:pt x="85" y="5"/>
                    <a:pt x="99" y="12"/>
                    <a:pt x="126" y="10"/>
                  </a:cubicBezTo>
                </a:path>
              </a:pathLst>
            </a:custGeom>
            <a:noFill/>
            <a:ln w="11113" cap="rnd">
              <a:solidFill>
                <a:srgbClr val="490B0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110" name="Freeform 1002"/>
            <p:cNvSpPr>
              <a:spLocks/>
            </p:cNvSpPr>
            <p:nvPr/>
          </p:nvSpPr>
          <p:spPr bwMode="auto">
            <a:xfrm>
              <a:off x="2164" y="2502"/>
              <a:ext cx="81" cy="285"/>
            </a:xfrm>
            <a:custGeom>
              <a:avLst/>
              <a:gdLst>
                <a:gd name="T0" fmla="*/ 0 w 36"/>
                <a:gd name="T1" fmla="*/ 127 h 127"/>
                <a:gd name="T2" fmla="*/ 9 w 36"/>
                <a:gd name="T3" fmla="*/ 96 h 127"/>
                <a:gd name="T4" fmla="*/ 14 w 36"/>
                <a:gd name="T5" fmla="*/ 82 h 127"/>
                <a:gd name="T6" fmla="*/ 16 w 36"/>
                <a:gd name="T7" fmla="*/ 66 h 127"/>
                <a:gd name="T8" fmla="*/ 26 w 36"/>
                <a:gd name="T9" fmla="*/ 53 h 127"/>
                <a:gd name="T10" fmla="*/ 27 w 36"/>
                <a:gd name="T11" fmla="*/ 37 h 127"/>
                <a:gd name="T12" fmla="*/ 24 w 36"/>
                <a:gd name="T13" fmla="*/ 32 h 127"/>
                <a:gd name="T14" fmla="*/ 27 w 36"/>
                <a:gd name="T15" fmla="*/ 25 h 127"/>
                <a:gd name="T16" fmla="*/ 27 w 36"/>
                <a:gd name="T17" fmla="*/ 13 h 127"/>
                <a:gd name="T18" fmla="*/ 36 w 36"/>
                <a:gd name="T19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127">
                  <a:moveTo>
                    <a:pt x="0" y="127"/>
                  </a:moveTo>
                  <a:cubicBezTo>
                    <a:pt x="3" y="116"/>
                    <a:pt x="8" y="108"/>
                    <a:pt x="9" y="96"/>
                  </a:cubicBezTo>
                  <a:cubicBezTo>
                    <a:pt x="9" y="90"/>
                    <a:pt x="11" y="87"/>
                    <a:pt x="14" y="82"/>
                  </a:cubicBezTo>
                  <a:cubicBezTo>
                    <a:pt x="16" y="76"/>
                    <a:pt x="14" y="72"/>
                    <a:pt x="16" y="66"/>
                  </a:cubicBezTo>
                  <a:cubicBezTo>
                    <a:pt x="19" y="61"/>
                    <a:pt x="24" y="58"/>
                    <a:pt x="26" y="53"/>
                  </a:cubicBezTo>
                  <a:cubicBezTo>
                    <a:pt x="28" y="48"/>
                    <a:pt x="28" y="42"/>
                    <a:pt x="27" y="37"/>
                  </a:cubicBezTo>
                  <a:cubicBezTo>
                    <a:pt x="26" y="34"/>
                    <a:pt x="24" y="35"/>
                    <a:pt x="24" y="32"/>
                  </a:cubicBezTo>
                  <a:cubicBezTo>
                    <a:pt x="24" y="29"/>
                    <a:pt x="27" y="28"/>
                    <a:pt x="27" y="25"/>
                  </a:cubicBezTo>
                  <a:cubicBezTo>
                    <a:pt x="27" y="19"/>
                    <a:pt x="23" y="19"/>
                    <a:pt x="27" y="13"/>
                  </a:cubicBezTo>
                  <a:cubicBezTo>
                    <a:pt x="30" y="9"/>
                    <a:pt x="36" y="6"/>
                    <a:pt x="36" y="0"/>
                  </a:cubicBezTo>
                </a:path>
              </a:pathLst>
            </a:custGeom>
            <a:noFill/>
            <a:ln w="7938" cap="flat">
              <a:solidFill>
                <a:srgbClr val="9247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111" name="Freeform 1003"/>
            <p:cNvSpPr>
              <a:spLocks/>
            </p:cNvSpPr>
            <p:nvPr/>
          </p:nvSpPr>
          <p:spPr bwMode="auto">
            <a:xfrm>
              <a:off x="2328" y="2496"/>
              <a:ext cx="25" cy="159"/>
            </a:xfrm>
            <a:custGeom>
              <a:avLst/>
              <a:gdLst>
                <a:gd name="T0" fmla="*/ 11 w 11"/>
                <a:gd name="T1" fmla="*/ 0 h 71"/>
                <a:gd name="T2" fmla="*/ 6 w 11"/>
                <a:gd name="T3" fmla="*/ 36 h 71"/>
                <a:gd name="T4" fmla="*/ 1 w 11"/>
                <a:gd name="T5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1">
                  <a:moveTo>
                    <a:pt x="11" y="0"/>
                  </a:moveTo>
                  <a:cubicBezTo>
                    <a:pt x="5" y="7"/>
                    <a:pt x="7" y="27"/>
                    <a:pt x="6" y="36"/>
                  </a:cubicBezTo>
                  <a:cubicBezTo>
                    <a:pt x="5" y="47"/>
                    <a:pt x="0" y="59"/>
                    <a:pt x="1" y="71"/>
                  </a:cubicBezTo>
                </a:path>
              </a:pathLst>
            </a:custGeom>
            <a:noFill/>
            <a:ln w="7938" cap="flat">
              <a:solidFill>
                <a:srgbClr val="9247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112" name="Freeform 1004"/>
            <p:cNvSpPr>
              <a:spLocks/>
            </p:cNvSpPr>
            <p:nvPr/>
          </p:nvSpPr>
          <p:spPr bwMode="auto">
            <a:xfrm>
              <a:off x="2364" y="2058"/>
              <a:ext cx="101" cy="23"/>
            </a:xfrm>
            <a:custGeom>
              <a:avLst/>
              <a:gdLst>
                <a:gd name="T0" fmla="*/ 0 w 45"/>
                <a:gd name="T1" fmla="*/ 0 h 10"/>
                <a:gd name="T2" fmla="*/ 45 w 45"/>
                <a:gd name="T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0">
                  <a:moveTo>
                    <a:pt x="0" y="0"/>
                  </a:moveTo>
                  <a:cubicBezTo>
                    <a:pt x="15" y="5"/>
                    <a:pt x="30" y="9"/>
                    <a:pt x="45" y="10"/>
                  </a:cubicBezTo>
                </a:path>
              </a:pathLst>
            </a:custGeom>
            <a:noFill/>
            <a:ln w="7938" cap="flat">
              <a:solidFill>
                <a:srgbClr val="9247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113" name="Freeform 1005"/>
            <p:cNvSpPr>
              <a:spLocks/>
            </p:cNvSpPr>
            <p:nvPr/>
          </p:nvSpPr>
          <p:spPr bwMode="auto">
            <a:xfrm>
              <a:off x="1980" y="2558"/>
              <a:ext cx="45" cy="258"/>
            </a:xfrm>
            <a:custGeom>
              <a:avLst/>
              <a:gdLst>
                <a:gd name="T0" fmla="*/ 5 w 20"/>
                <a:gd name="T1" fmla="*/ 0 h 115"/>
                <a:gd name="T2" fmla="*/ 9 w 20"/>
                <a:gd name="T3" fmla="*/ 14 h 115"/>
                <a:gd name="T4" fmla="*/ 7 w 20"/>
                <a:gd name="T5" fmla="*/ 30 h 115"/>
                <a:gd name="T6" fmla="*/ 4 w 20"/>
                <a:gd name="T7" fmla="*/ 57 h 115"/>
                <a:gd name="T8" fmla="*/ 2 w 20"/>
                <a:gd name="T9" fmla="*/ 84 h 115"/>
                <a:gd name="T10" fmla="*/ 20 w 20"/>
                <a:gd name="T11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15">
                  <a:moveTo>
                    <a:pt x="5" y="0"/>
                  </a:moveTo>
                  <a:cubicBezTo>
                    <a:pt x="3" y="5"/>
                    <a:pt x="8" y="10"/>
                    <a:pt x="9" y="14"/>
                  </a:cubicBezTo>
                  <a:cubicBezTo>
                    <a:pt x="9" y="20"/>
                    <a:pt x="8" y="25"/>
                    <a:pt x="7" y="30"/>
                  </a:cubicBezTo>
                  <a:cubicBezTo>
                    <a:pt x="6" y="39"/>
                    <a:pt x="6" y="48"/>
                    <a:pt x="4" y="57"/>
                  </a:cubicBezTo>
                  <a:cubicBezTo>
                    <a:pt x="3" y="66"/>
                    <a:pt x="0" y="75"/>
                    <a:pt x="2" y="84"/>
                  </a:cubicBezTo>
                  <a:cubicBezTo>
                    <a:pt x="4" y="94"/>
                    <a:pt x="12" y="109"/>
                    <a:pt x="20" y="115"/>
                  </a:cubicBezTo>
                </a:path>
              </a:pathLst>
            </a:custGeom>
            <a:noFill/>
            <a:ln w="7938" cap="flat">
              <a:solidFill>
                <a:srgbClr val="9247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114" name="Freeform 1006"/>
            <p:cNvSpPr>
              <a:spLocks/>
            </p:cNvSpPr>
            <p:nvPr/>
          </p:nvSpPr>
          <p:spPr bwMode="auto">
            <a:xfrm>
              <a:off x="1956" y="3009"/>
              <a:ext cx="42" cy="126"/>
            </a:xfrm>
            <a:custGeom>
              <a:avLst/>
              <a:gdLst>
                <a:gd name="T0" fmla="*/ 0 w 19"/>
                <a:gd name="T1" fmla="*/ 0 h 56"/>
                <a:gd name="T2" fmla="*/ 11 w 19"/>
                <a:gd name="T3" fmla="*/ 32 h 56"/>
                <a:gd name="T4" fmla="*/ 19 w 19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56">
                  <a:moveTo>
                    <a:pt x="0" y="0"/>
                  </a:moveTo>
                  <a:cubicBezTo>
                    <a:pt x="2" y="10"/>
                    <a:pt x="8" y="22"/>
                    <a:pt x="11" y="32"/>
                  </a:cubicBezTo>
                  <a:cubicBezTo>
                    <a:pt x="13" y="39"/>
                    <a:pt x="15" y="50"/>
                    <a:pt x="19" y="56"/>
                  </a:cubicBezTo>
                </a:path>
              </a:pathLst>
            </a:custGeom>
            <a:noFill/>
            <a:ln w="7938" cap="flat">
              <a:solidFill>
                <a:srgbClr val="9247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115" name="Freeform 1007"/>
            <p:cNvSpPr>
              <a:spLocks/>
            </p:cNvSpPr>
            <p:nvPr/>
          </p:nvSpPr>
          <p:spPr bwMode="auto">
            <a:xfrm>
              <a:off x="2084" y="3157"/>
              <a:ext cx="40" cy="131"/>
            </a:xfrm>
            <a:custGeom>
              <a:avLst/>
              <a:gdLst>
                <a:gd name="T0" fmla="*/ 0 w 18"/>
                <a:gd name="T1" fmla="*/ 0 h 58"/>
                <a:gd name="T2" fmla="*/ 7 w 18"/>
                <a:gd name="T3" fmla="*/ 34 h 58"/>
                <a:gd name="T4" fmla="*/ 18 w 18"/>
                <a:gd name="T5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58">
                  <a:moveTo>
                    <a:pt x="0" y="0"/>
                  </a:moveTo>
                  <a:cubicBezTo>
                    <a:pt x="0" y="11"/>
                    <a:pt x="3" y="23"/>
                    <a:pt x="7" y="34"/>
                  </a:cubicBezTo>
                  <a:cubicBezTo>
                    <a:pt x="10" y="42"/>
                    <a:pt x="12" y="52"/>
                    <a:pt x="18" y="58"/>
                  </a:cubicBezTo>
                </a:path>
              </a:pathLst>
            </a:custGeom>
            <a:noFill/>
            <a:ln w="7938" cap="flat">
              <a:solidFill>
                <a:srgbClr val="9247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116" name="Freeform 1008"/>
            <p:cNvSpPr>
              <a:spLocks/>
            </p:cNvSpPr>
            <p:nvPr/>
          </p:nvSpPr>
          <p:spPr bwMode="auto">
            <a:xfrm>
              <a:off x="1884" y="2410"/>
              <a:ext cx="83" cy="209"/>
            </a:xfrm>
            <a:custGeom>
              <a:avLst/>
              <a:gdLst>
                <a:gd name="T0" fmla="*/ 37 w 37"/>
                <a:gd name="T1" fmla="*/ 0 h 93"/>
                <a:gd name="T2" fmla="*/ 30 w 37"/>
                <a:gd name="T3" fmla="*/ 23 h 93"/>
                <a:gd name="T4" fmla="*/ 21 w 37"/>
                <a:gd name="T5" fmla="*/ 45 h 93"/>
                <a:gd name="T6" fmla="*/ 0 w 37"/>
                <a:gd name="T7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93">
                  <a:moveTo>
                    <a:pt x="37" y="0"/>
                  </a:moveTo>
                  <a:cubicBezTo>
                    <a:pt x="34" y="7"/>
                    <a:pt x="34" y="16"/>
                    <a:pt x="30" y="23"/>
                  </a:cubicBezTo>
                  <a:cubicBezTo>
                    <a:pt x="27" y="30"/>
                    <a:pt x="25" y="38"/>
                    <a:pt x="21" y="45"/>
                  </a:cubicBezTo>
                  <a:cubicBezTo>
                    <a:pt x="15" y="57"/>
                    <a:pt x="2" y="79"/>
                    <a:pt x="0" y="93"/>
                  </a:cubicBezTo>
                </a:path>
              </a:pathLst>
            </a:custGeom>
            <a:noFill/>
            <a:ln w="7938" cap="flat">
              <a:solidFill>
                <a:srgbClr val="9247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117" name="Freeform 1009"/>
            <p:cNvSpPr>
              <a:spLocks/>
            </p:cNvSpPr>
            <p:nvPr/>
          </p:nvSpPr>
          <p:spPr bwMode="auto">
            <a:xfrm>
              <a:off x="3311" y="2128"/>
              <a:ext cx="106" cy="51"/>
            </a:xfrm>
            <a:custGeom>
              <a:avLst/>
              <a:gdLst>
                <a:gd name="T0" fmla="*/ 0 w 47"/>
                <a:gd name="T1" fmla="*/ 0 h 23"/>
                <a:gd name="T2" fmla="*/ 24 w 47"/>
                <a:gd name="T3" fmla="*/ 14 h 23"/>
                <a:gd name="T4" fmla="*/ 47 w 47"/>
                <a:gd name="T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3">
                  <a:moveTo>
                    <a:pt x="0" y="0"/>
                  </a:moveTo>
                  <a:cubicBezTo>
                    <a:pt x="7" y="10"/>
                    <a:pt x="13" y="13"/>
                    <a:pt x="24" y="14"/>
                  </a:cubicBezTo>
                  <a:cubicBezTo>
                    <a:pt x="32" y="15"/>
                    <a:pt x="41" y="19"/>
                    <a:pt x="47" y="23"/>
                  </a:cubicBezTo>
                </a:path>
              </a:pathLst>
            </a:custGeom>
            <a:noFill/>
            <a:ln w="7938" cap="flat">
              <a:solidFill>
                <a:srgbClr val="9247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118" name="Freeform 1010"/>
            <p:cNvSpPr>
              <a:spLocks/>
            </p:cNvSpPr>
            <p:nvPr/>
          </p:nvSpPr>
          <p:spPr bwMode="auto">
            <a:xfrm>
              <a:off x="3462" y="2397"/>
              <a:ext cx="47" cy="18"/>
            </a:xfrm>
            <a:custGeom>
              <a:avLst/>
              <a:gdLst>
                <a:gd name="T0" fmla="*/ 1 w 21"/>
                <a:gd name="T1" fmla="*/ 8 h 8"/>
                <a:gd name="T2" fmla="*/ 0 w 21"/>
                <a:gd name="T3" fmla="*/ 7 h 8"/>
                <a:gd name="T4" fmla="*/ 11 w 21"/>
                <a:gd name="T5" fmla="*/ 1 h 8"/>
                <a:gd name="T6" fmla="*/ 21 w 21"/>
                <a:gd name="T7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8">
                  <a:moveTo>
                    <a:pt x="1" y="8"/>
                  </a:moveTo>
                  <a:cubicBezTo>
                    <a:pt x="1" y="8"/>
                    <a:pt x="1" y="7"/>
                    <a:pt x="0" y="7"/>
                  </a:cubicBezTo>
                  <a:cubicBezTo>
                    <a:pt x="3" y="4"/>
                    <a:pt x="7" y="2"/>
                    <a:pt x="11" y="1"/>
                  </a:cubicBezTo>
                  <a:cubicBezTo>
                    <a:pt x="15" y="0"/>
                    <a:pt x="18" y="3"/>
                    <a:pt x="21" y="3"/>
                  </a:cubicBezTo>
                </a:path>
              </a:pathLst>
            </a:custGeom>
            <a:noFill/>
            <a:ln w="7938" cap="flat">
              <a:solidFill>
                <a:srgbClr val="9247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119" name="Freeform 1011"/>
            <p:cNvSpPr>
              <a:spLocks/>
            </p:cNvSpPr>
            <p:nvPr/>
          </p:nvSpPr>
          <p:spPr bwMode="auto">
            <a:xfrm>
              <a:off x="3325" y="2451"/>
              <a:ext cx="60" cy="9"/>
            </a:xfrm>
            <a:custGeom>
              <a:avLst/>
              <a:gdLst>
                <a:gd name="T0" fmla="*/ 0 w 27"/>
                <a:gd name="T1" fmla="*/ 3 h 4"/>
                <a:gd name="T2" fmla="*/ 13 w 27"/>
                <a:gd name="T3" fmla="*/ 0 h 4"/>
                <a:gd name="T4" fmla="*/ 27 w 27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4">
                  <a:moveTo>
                    <a:pt x="0" y="3"/>
                  </a:moveTo>
                  <a:cubicBezTo>
                    <a:pt x="5" y="3"/>
                    <a:pt x="7" y="0"/>
                    <a:pt x="13" y="0"/>
                  </a:cubicBezTo>
                  <a:cubicBezTo>
                    <a:pt x="17" y="1"/>
                    <a:pt x="23" y="4"/>
                    <a:pt x="27" y="2"/>
                  </a:cubicBezTo>
                </a:path>
              </a:pathLst>
            </a:custGeom>
            <a:noFill/>
            <a:ln w="7938" cap="flat">
              <a:solidFill>
                <a:srgbClr val="9247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120" name="Freeform 1012"/>
            <p:cNvSpPr>
              <a:spLocks/>
            </p:cNvSpPr>
            <p:nvPr/>
          </p:nvSpPr>
          <p:spPr bwMode="auto">
            <a:xfrm>
              <a:off x="3111" y="2224"/>
              <a:ext cx="30" cy="67"/>
            </a:xfrm>
            <a:custGeom>
              <a:avLst/>
              <a:gdLst>
                <a:gd name="T0" fmla="*/ 11 w 13"/>
                <a:gd name="T1" fmla="*/ 0 h 30"/>
                <a:gd name="T2" fmla="*/ 9 w 13"/>
                <a:gd name="T3" fmla="*/ 15 h 30"/>
                <a:gd name="T4" fmla="*/ 0 w 13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30">
                  <a:moveTo>
                    <a:pt x="11" y="0"/>
                  </a:moveTo>
                  <a:cubicBezTo>
                    <a:pt x="13" y="7"/>
                    <a:pt x="12" y="9"/>
                    <a:pt x="9" y="15"/>
                  </a:cubicBezTo>
                  <a:cubicBezTo>
                    <a:pt x="6" y="20"/>
                    <a:pt x="2" y="25"/>
                    <a:pt x="0" y="30"/>
                  </a:cubicBezTo>
                </a:path>
              </a:pathLst>
            </a:custGeom>
            <a:noFill/>
            <a:ln w="7938" cap="flat">
              <a:solidFill>
                <a:srgbClr val="9247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121" name="Freeform 1013"/>
            <p:cNvSpPr>
              <a:spLocks/>
            </p:cNvSpPr>
            <p:nvPr/>
          </p:nvSpPr>
          <p:spPr bwMode="auto">
            <a:xfrm>
              <a:off x="2918" y="3700"/>
              <a:ext cx="321" cy="265"/>
            </a:xfrm>
            <a:custGeom>
              <a:avLst/>
              <a:gdLst>
                <a:gd name="T0" fmla="*/ 140 w 143"/>
                <a:gd name="T1" fmla="*/ 118 h 118"/>
                <a:gd name="T2" fmla="*/ 143 w 143"/>
                <a:gd name="T3" fmla="*/ 30 h 118"/>
                <a:gd name="T4" fmla="*/ 143 w 143"/>
                <a:gd name="T5" fmla="*/ 30 h 118"/>
                <a:gd name="T6" fmla="*/ 42 w 143"/>
                <a:gd name="T7" fmla="*/ 15 h 118"/>
                <a:gd name="T8" fmla="*/ 0 w 143"/>
                <a:gd name="T9" fmla="*/ 0 h 118"/>
                <a:gd name="T10" fmla="*/ 4 w 143"/>
                <a:gd name="T11" fmla="*/ 11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118">
                  <a:moveTo>
                    <a:pt x="140" y="118"/>
                  </a:moveTo>
                  <a:cubicBezTo>
                    <a:pt x="140" y="111"/>
                    <a:pt x="141" y="65"/>
                    <a:pt x="143" y="30"/>
                  </a:cubicBezTo>
                  <a:cubicBezTo>
                    <a:pt x="143" y="30"/>
                    <a:pt x="143" y="30"/>
                    <a:pt x="143" y="30"/>
                  </a:cubicBezTo>
                  <a:cubicBezTo>
                    <a:pt x="113" y="27"/>
                    <a:pt x="59" y="22"/>
                    <a:pt x="42" y="15"/>
                  </a:cubicBezTo>
                  <a:cubicBezTo>
                    <a:pt x="24" y="9"/>
                    <a:pt x="16" y="6"/>
                    <a:pt x="0" y="0"/>
                  </a:cubicBezTo>
                  <a:cubicBezTo>
                    <a:pt x="3" y="39"/>
                    <a:pt x="2" y="90"/>
                    <a:pt x="4" y="116"/>
                  </a:cubicBezTo>
                </a:path>
              </a:pathLst>
            </a:custGeom>
            <a:noFill/>
            <a:ln w="11113" cap="rnd">
              <a:solidFill>
                <a:srgbClr val="490B0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122" name="Freeform 1014"/>
            <p:cNvSpPr>
              <a:spLocks/>
            </p:cNvSpPr>
            <p:nvPr/>
          </p:nvSpPr>
          <p:spPr bwMode="auto">
            <a:xfrm>
              <a:off x="1861" y="1829"/>
              <a:ext cx="741" cy="1551"/>
            </a:xfrm>
            <a:custGeom>
              <a:avLst/>
              <a:gdLst>
                <a:gd name="T0" fmla="*/ 165 w 330"/>
                <a:gd name="T1" fmla="*/ 0 h 691"/>
                <a:gd name="T2" fmla="*/ 176 w 330"/>
                <a:gd name="T3" fmla="*/ 38 h 691"/>
                <a:gd name="T4" fmla="*/ 200 w 330"/>
                <a:gd name="T5" fmla="*/ 64 h 691"/>
                <a:gd name="T6" fmla="*/ 225 w 330"/>
                <a:gd name="T7" fmla="*/ 81 h 691"/>
                <a:gd name="T8" fmla="*/ 254 w 330"/>
                <a:gd name="T9" fmla="*/ 107 h 691"/>
                <a:gd name="T10" fmla="*/ 307 w 330"/>
                <a:gd name="T11" fmla="*/ 128 h 691"/>
                <a:gd name="T12" fmla="*/ 266 w 330"/>
                <a:gd name="T13" fmla="*/ 244 h 691"/>
                <a:gd name="T14" fmla="*/ 242 w 330"/>
                <a:gd name="T15" fmla="*/ 299 h 691"/>
                <a:gd name="T16" fmla="*/ 212 w 330"/>
                <a:gd name="T17" fmla="*/ 358 h 691"/>
                <a:gd name="T18" fmla="*/ 187 w 330"/>
                <a:gd name="T19" fmla="*/ 419 h 691"/>
                <a:gd name="T20" fmla="*/ 169 w 330"/>
                <a:gd name="T21" fmla="*/ 479 h 691"/>
                <a:gd name="T22" fmla="*/ 153 w 330"/>
                <a:gd name="T23" fmla="*/ 595 h 691"/>
                <a:gd name="T24" fmla="*/ 171 w 330"/>
                <a:gd name="T25" fmla="*/ 643 h 691"/>
                <a:gd name="T26" fmla="*/ 192 w 330"/>
                <a:gd name="T27" fmla="*/ 689 h 691"/>
                <a:gd name="T28" fmla="*/ 193 w 330"/>
                <a:gd name="T29" fmla="*/ 690 h 691"/>
                <a:gd name="T30" fmla="*/ 174 w 330"/>
                <a:gd name="T31" fmla="*/ 688 h 691"/>
                <a:gd name="T32" fmla="*/ 157 w 330"/>
                <a:gd name="T33" fmla="*/ 679 h 691"/>
                <a:gd name="T34" fmla="*/ 122 w 330"/>
                <a:gd name="T35" fmla="*/ 656 h 691"/>
                <a:gd name="T36" fmla="*/ 108 w 330"/>
                <a:gd name="T37" fmla="*/ 636 h 691"/>
                <a:gd name="T38" fmla="*/ 88 w 330"/>
                <a:gd name="T39" fmla="*/ 621 h 691"/>
                <a:gd name="T40" fmla="*/ 60 w 330"/>
                <a:gd name="T41" fmla="*/ 578 h 691"/>
                <a:gd name="T42" fmla="*/ 5 w 330"/>
                <a:gd name="T43" fmla="*/ 466 h 691"/>
                <a:gd name="T44" fmla="*/ 15 w 330"/>
                <a:gd name="T45" fmla="*/ 338 h 691"/>
                <a:gd name="T46" fmla="*/ 25 w 330"/>
                <a:gd name="T47" fmla="*/ 276 h 691"/>
                <a:gd name="T48" fmla="*/ 35 w 330"/>
                <a:gd name="T49" fmla="*/ 211 h 691"/>
                <a:gd name="T50" fmla="*/ 80 w 330"/>
                <a:gd name="T51" fmla="*/ 98 h 691"/>
                <a:gd name="T52" fmla="*/ 84 w 330"/>
                <a:gd name="T53" fmla="*/ 85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30" h="691">
                  <a:moveTo>
                    <a:pt x="165" y="0"/>
                  </a:moveTo>
                  <a:cubicBezTo>
                    <a:pt x="161" y="12"/>
                    <a:pt x="169" y="28"/>
                    <a:pt x="176" y="38"/>
                  </a:cubicBezTo>
                  <a:cubicBezTo>
                    <a:pt x="182" y="48"/>
                    <a:pt x="192" y="56"/>
                    <a:pt x="200" y="64"/>
                  </a:cubicBezTo>
                  <a:cubicBezTo>
                    <a:pt x="208" y="72"/>
                    <a:pt x="216" y="75"/>
                    <a:pt x="225" y="81"/>
                  </a:cubicBezTo>
                  <a:cubicBezTo>
                    <a:pt x="236" y="88"/>
                    <a:pt x="243" y="100"/>
                    <a:pt x="254" y="107"/>
                  </a:cubicBezTo>
                  <a:cubicBezTo>
                    <a:pt x="269" y="118"/>
                    <a:pt x="296" y="110"/>
                    <a:pt x="307" y="128"/>
                  </a:cubicBezTo>
                  <a:cubicBezTo>
                    <a:pt x="330" y="169"/>
                    <a:pt x="279" y="210"/>
                    <a:pt x="266" y="244"/>
                  </a:cubicBezTo>
                  <a:cubicBezTo>
                    <a:pt x="259" y="263"/>
                    <a:pt x="253" y="281"/>
                    <a:pt x="242" y="299"/>
                  </a:cubicBezTo>
                  <a:cubicBezTo>
                    <a:pt x="230" y="319"/>
                    <a:pt x="218" y="336"/>
                    <a:pt x="212" y="358"/>
                  </a:cubicBezTo>
                  <a:cubicBezTo>
                    <a:pt x="205" y="379"/>
                    <a:pt x="195" y="399"/>
                    <a:pt x="187" y="419"/>
                  </a:cubicBezTo>
                  <a:cubicBezTo>
                    <a:pt x="178" y="438"/>
                    <a:pt x="176" y="459"/>
                    <a:pt x="169" y="479"/>
                  </a:cubicBezTo>
                  <a:cubicBezTo>
                    <a:pt x="157" y="518"/>
                    <a:pt x="135" y="553"/>
                    <a:pt x="153" y="595"/>
                  </a:cubicBezTo>
                  <a:cubicBezTo>
                    <a:pt x="160" y="613"/>
                    <a:pt x="162" y="626"/>
                    <a:pt x="171" y="643"/>
                  </a:cubicBezTo>
                  <a:cubicBezTo>
                    <a:pt x="176" y="655"/>
                    <a:pt x="183" y="677"/>
                    <a:pt x="192" y="689"/>
                  </a:cubicBezTo>
                  <a:cubicBezTo>
                    <a:pt x="194" y="691"/>
                    <a:pt x="195" y="690"/>
                    <a:pt x="193" y="690"/>
                  </a:cubicBezTo>
                  <a:cubicBezTo>
                    <a:pt x="187" y="689"/>
                    <a:pt x="180" y="690"/>
                    <a:pt x="174" y="688"/>
                  </a:cubicBezTo>
                  <a:cubicBezTo>
                    <a:pt x="168" y="687"/>
                    <a:pt x="163" y="682"/>
                    <a:pt x="157" y="679"/>
                  </a:cubicBezTo>
                  <a:cubicBezTo>
                    <a:pt x="144" y="673"/>
                    <a:pt x="132" y="668"/>
                    <a:pt x="122" y="656"/>
                  </a:cubicBezTo>
                  <a:cubicBezTo>
                    <a:pt x="117" y="650"/>
                    <a:pt x="114" y="642"/>
                    <a:pt x="108" y="636"/>
                  </a:cubicBezTo>
                  <a:cubicBezTo>
                    <a:pt x="102" y="630"/>
                    <a:pt x="94" y="627"/>
                    <a:pt x="88" y="621"/>
                  </a:cubicBezTo>
                  <a:cubicBezTo>
                    <a:pt x="75" y="611"/>
                    <a:pt x="67" y="593"/>
                    <a:pt x="60" y="578"/>
                  </a:cubicBezTo>
                  <a:cubicBezTo>
                    <a:pt x="41" y="541"/>
                    <a:pt x="11" y="508"/>
                    <a:pt x="5" y="466"/>
                  </a:cubicBezTo>
                  <a:cubicBezTo>
                    <a:pt x="0" y="426"/>
                    <a:pt x="1" y="374"/>
                    <a:pt x="15" y="338"/>
                  </a:cubicBezTo>
                  <a:cubicBezTo>
                    <a:pt x="22" y="317"/>
                    <a:pt x="22" y="298"/>
                    <a:pt x="25" y="276"/>
                  </a:cubicBezTo>
                  <a:cubicBezTo>
                    <a:pt x="28" y="254"/>
                    <a:pt x="32" y="233"/>
                    <a:pt x="35" y="211"/>
                  </a:cubicBezTo>
                  <a:cubicBezTo>
                    <a:pt x="38" y="175"/>
                    <a:pt x="53" y="125"/>
                    <a:pt x="80" y="98"/>
                  </a:cubicBezTo>
                  <a:cubicBezTo>
                    <a:pt x="83" y="93"/>
                    <a:pt x="83" y="87"/>
                    <a:pt x="84" y="85"/>
                  </a:cubicBezTo>
                </a:path>
              </a:pathLst>
            </a:custGeom>
            <a:noFill/>
            <a:ln w="11113" cap="rnd">
              <a:solidFill>
                <a:srgbClr val="490B0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123" name="Freeform 1015"/>
            <p:cNvSpPr>
              <a:spLocks/>
            </p:cNvSpPr>
            <p:nvPr/>
          </p:nvSpPr>
          <p:spPr bwMode="auto">
            <a:xfrm>
              <a:off x="2393" y="2314"/>
              <a:ext cx="104" cy="83"/>
            </a:xfrm>
            <a:custGeom>
              <a:avLst/>
              <a:gdLst>
                <a:gd name="T0" fmla="*/ 0 w 46"/>
                <a:gd name="T1" fmla="*/ 37 h 37"/>
                <a:gd name="T2" fmla="*/ 28 w 46"/>
                <a:gd name="T3" fmla="*/ 21 h 37"/>
                <a:gd name="T4" fmla="*/ 37 w 46"/>
                <a:gd name="T5" fmla="*/ 12 h 37"/>
                <a:gd name="T6" fmla="*/ 46 w 46"/>
                <a:gd name="T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7">
                  <a:moveTo>
                    <a:pt x="0" y="37"/>
                  </a:moveTo>
                  <a:cubicBezTo>
                    <a:pt x="11" y="35"/>
                    <a:pt x="20" y="30"/>
                    <a:pt x="28" y="21"/>
                  </a:cubicBezTo>
                  <a:cubicBezTo>
                    <a:pt x="30" y="18"/>
                    <a:pt x="34" y="16"/>
                    <a:pt x="37" y="12"/>
                  </a:cubicBezTo>
                  <a:cubicBezTo>
                    <a:pt x="40" y="8"/>
                    <a:pt x="42" y="2"/>
                    <a:pt x="46" y="0"/>
                  </a:cubicBezTo>
                </a:path>
              </a:pathLst>
            </a:custGeom>
            <a:noFill/>
            <a:ln w="7938" cap="flat">
              <a:solidFill>
                <a:srgbClr val="9247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124" name="Freeform 1016"/>
            <p:cNvSpPr>
              <a:spLocks noEditPoints="1"/>
            </p:cNvSpPr>
            <p:nvPr/>
          </p:nvSpPr>
          <p:spPr bwMode="auto">
            <a:xfrm>
              <a:off x="2185" y="2422"/>
              <a:ext cx="1508" cy="1180"/>
            </a:xfrm>
            <a:custGeom>
              <a:avLst/>
              <a:gdLst>
                <a:gd name="T0" fmla="*/ 79 w 672"/>
                <a:gd name="T1" fmla="*/ 142 h 526"/>
                <a:gd name="T2" fmla="*/ 191 w 672"/>
                <a:gd name="T3" fmla="*/ 90 h 526"/>
                <a:gd name="T4" fmla="*/ 120 w 672"/>
                <a:gd name="T5" fmla="*/ 120 h 526"/>
                <a:gd name="T6" fmla="*/ 38 w 672"/>
                <a:gd name="T7" fmla="*/ 151 h 526"/>
                <a:gd name="T8" fmla="*/ 9 w 672"/>
                <a:gd name="T9" fmla="*/ 301 h 526"/>
                <a:gd name="T10" fmla="*/ 131 w 672"/>
                <a:gd name="T11" fmla="*/ 397 h 526"/>
                <a:gd name="T12" fmla="*/ 254 w 672"/>
                <a:gd name="T13" fmla="*/ 489 h 526"/>
                <a:gd name="T14" fmla="*/ 221 w 672"/>
                <a:gd name="T15" fmla="*/ 459 h 526"/>
                <a:gd name="T16" fmla="*/ 188 w 672"/>
                <a:gd name="T17" fmla="*/ 423 h 526"/>
                <a:gd name="T18" fmla="*/ 244 w 672"/>
                <a:gd name="T19" fmla="*/ 411 h 526"/>
                <a:gd name="T20" fmla="*/ 188 w 672"/>
                <a:gd name="T21" fmla="*/ 417 h 526"/>
                <a:gd name="T22" fmla="*/ 115 w 672"/>
                <a:gd name="T23" fmla="*/ 367 h 526"/>
                <a:gd name="T24" fmla="*/ 10 w 672"/>
                <a:gd name="T25" fmla="*/ 268 h 526"/>
                <a:gd name="T26" fmla="*/ 329 w 672"/>
                <a:gd name="T27" fmla="*/ 358 h 526"/>
                <a:gd name="T28" fmla="*/ 239 w 672"/>
                <a:gd name="T29" fmla="*/ 334 h 526"/>
                <a:gd name="T30" fmla="*/ 204 w 672"/>
                <a:gd name="T31" fmla="*/ 255 h 526"/>
                <a:gd name="T32" fmla="*/ 315 w 672"/>
                <a:gd name="T33" fmla="*/ 251 h 526"/>
                <a:gd name="T34" fmla="*/ 204 w 672"/>
                <a:gd name="T35" fmla="*/ 247 h 526"/>
                <a:gd name="T36" fmla="*/ 64 w 672"/>
                <a:gd name="T37" fmla="*/ 267 h 526"/>
                <a:gd name="T38" fmla="*/ 36 w 672"/>
                <a:gd name="T39" fmla="*/ 185 h 526"/>
                <a:gd name="T40" fmla="*/ 53 w 672"/>
                <a:gd name="T41" fmla="*/ 274 h 526"/>
                <a:gd name="T42" fmla="*/ 162 w 672"/>
                <a:gd name="T43" fmla="*/ 270 h 526"/>
                <a:gd name="T44" fmla="*/ 238 w 672"/>
                <a:gd name="T45" fmla="*/ 340 h 526"/>
                <a:gd name="T46" fmla="*/ 314 w 672"/>
                <a:gd name="T47" fmla="*/ 387 h 526"/>
                <a:gd name="T48" fmla="*/ 297 w 672"/>
                <a:gd name="T49" fmla="*/ 363 h 526"/>
                <a:gd name="T50" fmla="*/ 648 w 672"/>
                <a:gd name="T51" fmla="*/ 202 h 526"/>
                <a:gd name="T52" fmla="*/ 523 w 672"/>
                <a:gd name="T53" fmla="*/ 66 h 526"/>
                <a:gd name="T54" fmla="*/ 627 w 672"/>
                <a:gd name="T55" fmla="*/ 12 h 526"/>
                <a:gd name="T56" fmla="*/ 617 w 672"/>
                <a:gd name="T57" fmla="*/ 0 h 526"/>
                <a:gd name="T58" fmla="*/ 505 w 672"/>
                <a:gd name="T59" fmla="*/ 133 h 526"/>
                <a:gd name="T60" fmla="*/ 518 w 672"/>
                <a:gd name="T61" fmla="*/ 233 h 526"/>
                <a:gd name="T62" fmla="*/ 486 w 672"/>
                <a:gd name="T63" fmla="*/ 251 h 526"/>
                <a:gd name="T64" fmla="*/ 432 w 672"/>
                <a:gd name="T65" fmla="*/ 255 h 526"/>
                <a:gd name="T66" fmla="*/ 441 w 672"/>
                <a:gd name="T67" fmla="*/ 258 h 526"/>
                <a:gd name="T68" fmla="*/ 415 w 672"/>
                <a:gd name="T69" fmla="*/ 280 h 526"/>
                <a:gd name="T70" fmla="*/ 465 w 672"/>
                <a:gd name="T71" fmla="*/ 263 h 526"/>
                <a:gd name="T72" fmla="*/ 502 w 672"/>
                <a:gd name="T73" fmla="*/ 257 h 526"/>
                <a:gd name="T74" fmla="*/ 530 w 672"/>
                <a:gd name="T75" fmla="*/ 230 h 526"/>
                <a:gd name="T76" fmla="*/ 538 w 672"/>
                <a:gd name="T77" fmla="*/ 314 h 526"/>
                <a:gd name="T78" fmla="*/ 476 w 672"/>
                <a:gd name="T79" fmla="*/ 378 h 526"/>
                <a:gd name="T80" fmla="*/ 434 w 672"/>
                <a:gd name="T81" fmla="*/ 405 h 526"/>
                <a:gd name="T82" fmla="*/ 442 w 672"/>
                <a:gd name="T83" fmla="*/ 427 h 526"/>
                <a:gd name="T84" fmla="*/ 478 w 672"/>
                <a:gd name="T85" fmla="*/ 389 h 526"/>
                <a:gd name="T86" fmla="*/ 537 w 672"/>
                <a:gd name="T87" fmla="*/ 325 h 526"/>
                <a:gd name="T88" fmla="*/ 539 w 672"/>
                <a:gd name="T89" fmla="*/ 442 h 526"/>
                <a:gd name="T90" fmla="*/ 544 w 672"/>
                <a:gd name="T91" fmla="*/ 441 h 526"/>
                <a:gd name="T92" fmla="*/ 545 w 672"/>
                <a:gd name="T93" fmla="*/ 323 h 526"/>
                <a:gd name="T94" fmla="*/ 534 w 672"/>
                <a:gd name="T95" fmla="*/ 217 h 526"/>
                <a:gd name="T96" fmla="*/ 491 w 672"/>
                <a:gd name="T97" fmla="*/ 88 h 526"/>
                <a:gd name="T98" fmla="*/ 515 w 672"/>
                <a:gd name="T99" fmla="*/ 66 h 526"/>
                <a:gd name="T100" fmla="*/ 595 w 672"/>
                <a:gd name="T101" fmla="*/ 202 h 526"/>
                <a:gd name="T102" fmla="*/ 606 w 672"/>
                <a:gd name="T103" fmla="*/ 308 h 526"/>
                <a:gd name="T104" fmla="*/ 611 w 672"/>
                <a:gd name="T105" fmla="*/ 400 h 526"/>
                <a:gd name="T106" fmla="*/ 621 w 672"/>
                <a:gd name="T107" fmla="*/ 344 h 526"/>
                <a:gd name="T108" fmla="*/ 605 w 672"/>
                <a:gd name="T109" fmla="*/ 211 h 526"/>
                <a:gd name="T110" fmla="*/ 613 w 672"/>
                <a:gd name="T111" fmla="*/ 163 h 526"/>
                <a:gd name="T112" fmla="*/ 667 w 672"/>
                <a:gd name="T113" fmla="*/ 254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72" h="526">
                  <a:moveTo>
                    <a:pt x="50" y="152"/>
                  </a:moveTo>
                  <a:cubicBezTo>
                    <a:pt x="50" y="150"/>
                    <a:pt x="50" y="148"/>
                    <a:pt x="51" y="147"/>
                  </a:cubicBezTo>
                  <a:cubicBezTo>
                    <a:pt x="52" y="146"/>
                    <a:pt x="54" y="145"/>
                    <a:pt x="55" y="144"/>
                  </a:cubicBezTo>
                  <a:cubicBezTo>
                    <a:pt x="59" y="142"/>
                    <a:pt x="64" y="141"/>
                    <a:pt x="70" y="141"/>
                  </a:cubicBezTo>
                  <a:cubicBezTo>
                    <a:pt x="73" y="141"/>
                    <a:pt x="77" y="141"/>
                    <a:pt x="79" y="142"/>
                  </a:cubicBezTo>
                  <a:cubicBezTo>
                    <a:pt x="84" y="142"/>
                    <a:pt x="88" y="142"/>
                    <a:pt x="91" y="142"/>
                  </a:cubicBezTo>
                  <a:cubicBezTo>
                    <a:pt x="105" y="142"/>
                    <a:pt x="113" y="137"/>
                    <a:pt x="125" y="126"/>
                  </a:cubicBezTo>
                  <a:cubicBezTo>
                    <a:pt x="139" y="114"/>
                    <a:pt x="153" y="119"/>
                    <a:pt x="172" y="113"/>
                  </a:cubicBezTo>
                  <a:cubicBezTo>
                    <a:pt x="178" y="111"/>
                    <a:pt x="181" y="103"/>
                    <a:pt x="184" y="100"/>
                  </a:cubicBezTo>
                  <a:cubicBezTo>
                    <a:pt x="186" y="96"/>
                    <a:pt x="187" y="93"/>
                    <a:pt x="191" y="90"/>
                  </a:cubicBezTo>
                  <a:cubicBezTo>
                    <a:pt x="197" y="83"/>
                    <a:pt x="212" y="78"/>
                    <a:pt x="223" y="76"/>
                  </a:cubicBezTo>
                  <a:cubicBezTo>
                    <a:pt x="212" y="78"/>
                    <a:pt x="196" y="79"/>
                    <a:pt x="186" y="90"/>
                  </a:cubicBezTo>
                  <a:cubicBezTo>
                    <a:pt x="182" y="94"/>
                    <a:pt x="180" y="97"/>
                    <a:pt x="178" y="100"/>
                  </a:cubicBezTo>
                  <a:cubicBezTo>
                    <a:pt x="177" y="102"/>
                    <a:pt x="175" y="104"/>
                    <a:pt x="169" y="106"/>
                  </a:cubicBezTo>
                  <a:cubicBezTo>
                    <a:pt x="154" y="110"/>
                    <a:pt x="137" y="106"/>
                    <a:pt x="120" y="120"/>
                  </a:cubicBezTo>
                  <a:cubicBezTo>
                    <a:pt x="108" y="131"/>
                    <a:pt x="103" y="134"/>
                    <a:pt x="91" y="134"/>
                  </a:cubicBezTo>
                  <a:cubicBezTo>
                    <a:pt x="88" y="134"/>
                    <a:pt x="84" y="134"/>
                    <a:pt x="80" y="134"/>
                  </a:cubicBezTo>
                  <a:cubicBezTo>
                    <a:pt x="77" y="133"/>
                    <a:pt x="74" y="133"/>
                    <a:pt x="70" y="133"/>
                  </a:cubicBezTo>
                  <a:cubicBezTo>
                    <a:pt x="63" y="133"/>
                    <a:pt x="57" y="134"/>
                    <a:pt x="51" y="136"/>
                  </a:cubicBezTo>
                  <a:cubicBezTo>
                    <a:pt x="45" y="139"/>
                    <a:pt x="38" y="143"/>
                    <a:pt x="38" y="151"/>
                  </a:cubicBezTo>
                  <a:cubicBezTo>
                    <a:pt x="38" y="159"/>
                    <a:pt x="42" y="166"/>
                    <a:pt x="43" y="169"/>
                  </a:cubicBezTo>
                  <a:lnTo>
                    <a:pt x="50" y="152"/>
                  </a:lnTo>
                  <a:close/>
                  <a:moveTo>
                    <a:pt x="22" y="226"/>
                  </a:moveTo>
                  <a:cubicBezTo>
                    <a:pt x="14" y="232"/>
                    <a:pt x="2" y="251"/>
                    <a:pt x="0" y="268"/>
                  </a:cubicBezTo>
                  <a:cubicBezTo>
                    <a:pt x="0" y="280"/>
                    <a:pt x="4" y="293"/>
                    <a:pt x="9" y="301"/>
                  </a:cubicBezTo>
                  <a:cubicBezTo>
                    <a:pt x="16" y="312"/>
                    <a:pt x="27" y="316"/>
                    <a:pt x="38" y="320"/>
                  </a:cubicBezTo>
                  <a:cubicBezTo>
                    <a:pt x="48" y="324"/>
                    <a:pt x="58" y="328"/>
                    <a:pt x="65" y="335"/>
                  </a:cubicBezTo>
                  <a:cubicBezTo>
                    <a:pt x="72" y="342"/>
                    <a:pt x="76" y="350"/>
                    <a:pt x="86" y="356"/>
                  </a:cubicBezTo>
                  <a:cubicBezTo>
                    <a:pt x="96" y="362"/>
                    <a:pt x="103" y="364"/>
                    <a:pt x="109" y="372"/>
                  </a:cubicBezTo>
                  <a:cubicBezTo>
                    <a:pt x="116" y="380"/>
                    <a:pt x="119" y="390"/>
                    <a:pt x="131" y="397"/>
                  </a:cubicBezTo>
                  <a:cubicBezTo>
                    <a:pt x="142" y="404"/>
                    <a:pt x="155" y="402"/>
                    <a:pt x="162" y="406"/>
                  </a:cubicBezTo>
                  <a:cubicBezTo>
                    <a:pt x="168" y="411"/>
                    <a:pt x="171" y="418"/>
                    <a:pt x="172" y="418"/>
                  </a:cubicBezTo>
                  <a:cubicBezTo>
                    <a:pt x="175" y="426"/>
                    <a:pt x="178" y="435"/>
                    <a:pt x="183" y="442"/>
                  </a:cubicBezTo>
                  <a:cubicBezTo>
                    <a:pt x="194" y="458"/>
                    <a:pt x="203" y="460"/>
                    <a:pt x="219" y="465"/>
                  </a:cubicBezTo>
                  <a:cubicBezTo>
                    <a:pt x="232" y="468"/>
                    <a:pt x="239" y="481"/>
                    <a:pt x="254" y="489"/>
                  </a:cubicBezTo>
                  <a:cubicBezTo>
                    <a:pt x="264" y="493"/>
                    <a:pt x="274" y="494"/>
                    <a:pt x="283" y="494"/>
                  </a:cubicBezTo>
                  <a:cubicBezTo>
                    <a:pt x="295" y="494"/>
                    <a:pt x="306" y="490"/>
                    <a:pt x="317" y="490"/>
                  </a:cubicBezTo>
                  <a:cubicBezTo>
                    <a:pt x="306" y="490"/>
                    <a:pt x="294" y="490"/>
                    <a:pt x="283" y="490"/>
                  </a:cubicBezTo>
                  <a:cubicBezTo>
                    <a:pt x="274" y="490"/>
                    <a:pt x="265" y="487"/>
                    <a:pt x="257" y="483"/>
                  </a:cubicBezTo>
                  <a:cubicBezTo>
                    <a:pt x="244" y="477"/>
                    <a:pt x="237" y="464"/>
                    <a:pt x="221" y="459"/>
                  </a:cubicBezTo>
                  <a:cubicBezTo>
                    <a:pt x="204" y="453"/>
                    <a:pt x="198" y="454"/>
                    <a:pt x="188" y="439"/>
                  </a:cubicBezTo>
                  <a:cubicBezTo>
                    <a:pt x="185" y="435"/>
                    <a:pt x="183" y="429"/>
                    <a:pt x="181" y="424"/>
                  </a:cubicBezTo>
                  <a:cubicBezTo>
                    <a:pt x="180" y="423"/>
                    <a:pt x="181" y="422"/>
                    <a:pt x="182" y="422"/>
                  </a:cubicBezTo>
                  <a:cubicBezTo>
                    <a:pt x="184" y="422"/>
                    <a:pt x="186" y="423"/>
                    <a:pt x="188" y="423"/>
                  </a:cubicBezTo>
                  <a:cubicBezTo>
                    <a:pt x="188" y="423"/>
                    <a:pt x="188" y="423"/>
                    <a:pt x="188" y="423"/>
                  </a:cubicBezTo>
                  <a:cubicBezTo>
                    <a:pt x="195" y="423"/>
                    <a:pt x="200" y="418"/>
                    <a:pt x="207" y="416"/>
                  </a:cubicBezTo>
                  <a:cubicBezTo>
                    <a:pt x="214" y="413"/>
                    <a:pt x="218" y="408"/>
                    <a:pt x="225" y="408"/>
                  </a:cubicBezTo>
                  <a:cubicBezTo>
                    <a:pt x="225" y="408"/>
                    <a:pt x="225" y="408"/>
                    <a:pt x="225" y="408"/>
                  </a:cubicBezTo>
                  <a:cubicBezTo>
                    <a:pt x="229" y="408"/>
                    <a:pt x="237" y="411"/>
                    <a:pt x="244" y="411"/>
                  </a:cubicBezTo>
                  <a:cubicBezTo>
                    <a:pt x="245" y="411"/>
                    <a:pt x="244" y="411"/>
                    <a:pt x="244" y="411"/>
                  </a:cubicBezTo>
                  <a:cubicBezTo>
                    <a:pt x="244" y="411"/>
                    <a:pt x="245" y="411"/>
                    <a:pt x="244" y="411"/>
                  </a:cubicBezTo>
                  <a:cubicBezTo>
                    <a:pt x="239" y="411"/>
                    <a:pt x="232" y="405"/>
                    <a:pt x="226" y="405"/>
                  </a:cubicBezTo>
                  <a:cubicBezTo>
                    <a:pt x="226" y="405"/>
                    <a:pt x="225" y="405"/>
                    <a:pt x="225" y="405"/>
                  </a:cubicBezTo>
                  <a:cubicBezTo>
                    <a:pt x="216" y="406"/>
                    <a:pt x="212" y="410"/>
                    <a:pt x="206" y="413"/>
                  </a:cubicBezTo>
                  <a:cubicBezTo>
                    <a:pt x="199" y="415"/>
                    <a:pt x="194" y="417"/>
                    <a:pt x="188" y="417"/>
                  </a:cubicBezTo>
                  <a:cubicBezTo>
                    <a:pt x="185" y="417"/>
                    <a:pt x="183" y="416"/>
                    <a:pt x="180" y="415"/>
                  </a:cubicBezTo>
                  <a:cubicBezTo>
                    <a:pt x="179" y="415"/>
                    <a:pt x="176" y="412"/>
                    <a:pt x="176" y="411"/>
                  </a:cubicBezTo>
                  <a:cubicBezTo>
                    <a:pt x="173" y="406"/>
                    <a:pt x="170" y="402"/>
                    <a:pt x="166" y="400"/>
                  </a:cubicBezTo>
                  <a:cubicBezTo>
                    <a:pt x="156" y="394"/>
                    <a:pt x="143" y="396"/>
                    <a:pt x="135" y="391"/>
                  </a:cubicBezTo>
                  <a:cubicBezTo>
                    <a:pt x="126" y="385"/>
                    <a:pt x="123" y="377"/>
                    <a:pt x="115" y="367"/>
                  </a:cubicBezTo>
                  <a:cubicBezTo>
                    <a:pt x="108" y="358"/>
                    <a:pt x="99" y="354"/>
                    <a:pt x="90" y="349"/>
                  </a:cubicBezTo>
                  <a:cubicBezTo>
                    <a:pt x="82" y="344"/>
                    <a:pt x="78" y="337"/>
                    <a:pt x="71" y="330"/>
                  </a:cubicBezTo>
                  <a:cubicBezTo>
                    <a:pt x="62" y="321"/>
                    <a:pt x="51" y="317"/>
                    <a:pt x="40" y="313"/>
                  </a:cubicBezTo>
                  <a:cubicBezTo>
                    <a:pt x="30" y="309"/>
                    <a:pt x="21" y="305"/>
                    <a:pt x="16" y="297"/>
                  </a:cubicBezTo>
                  <a:cubicBezTo>
                    <a:pt x="12" y="291"/>
                    <a:pt x="10" y="278"/>
                    <a:pt x="10" y="268"/>
                  </a:cubicBezTo>
                  <a:cubicBezTo>
                    <a:pt x="10" y="257"/>
                    <a:pt x="16" y="249"/>
                    <a:pt x="23" y="246"/>
                  </a:cubicBezTo>
                  <a:cubicBezTo>
                    <a:pt x="28" y="241"/>
                    <a:pt x="25" y="236"/>
                    <a:pt x="25" y="236"/>
                  </a:cubicBezTo>
                  <a:moveTo>
                    <a:pt x="166" y="270"/>
                  </a:moveTo>
                  <a:cubicBezTo>
                    <a:pt x="166" y="270"/>
                    <a:pt x="166" y="270"/>
                    <a:pt x="166" y="270"/>
                  </a:cubicBezTo>
                  <a:close/>
                  <a:moveTo>
                    <a:pt x="329" y="358"/>
                  </a:moveTo>
                  <a:cubicBezTo>
                    <a:pt x="329" y="358"/>
                    <a:pt x="329" y="358"/>
                    <a:pt x="329" y="358"/>
                  </a:cubicBezTo>
                  <a:cubicBezTo>
                    <a:pt x="319" y="358"/>
                    <a:pt x="307" y="359"/>
                    <a:pt x="297" y="359"/>
                  </a:cubicBezTo>
                  <a:cubicBezTo>
                    <a:pt x="291" y="359"/>
                    <a:pt x="287" y="358"/>
                    <a:pt x="282" y="356"/>
                  </a:cubicBezTo>
                  <a:cubicBezTo>
                    <a:pt x="275" y="352"/>
                    <a:pt x="272" y="346"/>
                    <a:pt x="264" y="341"/>
                  </a:cubicBezTo>
                  <a:cubicBezTo>
                    <a:pt x="256" y="336"/>
                    <a:pt x="247" y="336"/>
                    <a:pt x="239" y="334"/>
                  </a:cubicBezTo>
                  <a:cubicBezTo>
                    <a:pt x="219" y="329"/>
                    <a:pt x="204" y="323"/>
                    <a:pt x="197" y="303"/>
                  </a:cubicBezTo>
                  <a:cubicBezTo>
                    <a:pt x="195" y="297"/>
                    <a:pt x="192" y="287"/>
                    <a:pt x="188" y="279"/>
                  </a:cubicBezTo>
                  <a:cubicBezTo>
                    <a:pt x="186" y="274"/>
                    <a:pt x="182" y="269"/>
                    <a:pt x="176" y="267"/>
                  </a:cubicBezTo>
                  <a:cubicBezTo>
                    <a:pt x="177" y="266"/>
                    <a:pt x="178" y="266"/>
                    <a:pt x="179" y="266"/>
                  </a:cubicBezTo>
                  <a:cubicBezTo>
                    <a:pt x="191" y="260"/>
                    <a:pt x="195" y="255"/>
                    <a:pt x="204" y="255"/>
                  </a:cubicBezTo>
                  <a:cubicBezTo>
                    <a:pt x="205" y="255"/>
                    <a:pt x="207" y="256"/>
                    <a:pt x="210" y="256"/>
                  </a:cubicBezTo>
                  <a:cubicBezTo>
                    <a:pt x="219" y="257"/>
                    <a:pt x="229" y="261"/>
                    <a:pt x="241" y="262"/>
                  </a:cubicBezTo>
                  <a:cubicBezTo>
                    <a:pt x="242" y="262"/>
                    <a:pt x="244" y="262"/>
                    <a:pt x="245" y="262"/>
                  </a:cubicBezTo>
                  <a:cubicBezTo>
                    <a:pt x="256" y="262"/>
                    <a:pt x="266" y="260"/>
                    <a:pt x="276" y="259"/>
                  </a:cubicBezTo>
                  <a:cubicBezTo>
                    <a:pt x="290" y="258"/>
                    <a:pt x="301" y="253"/>
                    <a:pt x="315" y="251"/>
                  </a:cubicBezTo>
                  <a:cubicBezTo>
                    <a:pt x="302" y="253"/>
                    <a:pt x="289" y="253"/>
                    <a:pt x="274" y="254"/>
                  </a:cubicBezTo>
                  <a:cubicBezTo>
                    <a:pt x="263" y="254"/>
                    <a:pt x="253" y="258"/>
                    <a:pt x="243" y="258"/>
                  </a:cubicBezTo>
                  <a:cubicBezTo>
                    <a:pt x="242" y="258"/>
                    <a:pt x="241" y="258"/>
                    <a:pt x="240" y="258"/>
                  </a:cubicBezTo>
                  <a:cubicBezTo>
                    <a:pt x="231" y="257"/>
                    <a:pt x="223" y="250"/>
                    <a:pt x="211" y="248"/>
                  </a:cubicBezTo>
                  <a:cubicBezTo>
                    <a:pt x="208" y="248"/>
                    <a:pt x="206" y="247"/>
                    <a:pt x="204" y="247"/>
                  </a:cubicBezTo>
                  <a:cubicBezTo>
                    <a:pt x="192" y="247"/>
                    <a:pt x="186" y="254"/>
                    <a:pt x="175" y="258"/>
                  </a:cubicBezTo>
                  <a:cubicBezTo>
                    <a:pt x="170" y="261"/>
                    <a:pt x="166" y="262"/>
                    <a:pt x="162" y="262"/>
                  </a:cubicBezTo>
                  <a:cubicBezTo>
                    <a:pt x="148" y="262"/>
                    <a:pt x="136" y="252"/>
                    <a:pt x="119" y="252"/>
                  </a:cubicBezTo>
                  <a:cubicBezTo>
                    <a:pt x="118" y="252"/>
                    <a:pt x="117" y="252"/>
                    <a:pt x="117" y="252"/>
                  </a:cubicBezTo>
                  <a:cubicBezTo>
                    <a:pt x="96" y="253"/>
                    <a:pt x="81" y="267"/>
                    <a:pt x="64" y="267"/>
                  </a:cubicBezTo>
                  <a:cubicBezTo>
                    <a:pt x="61" y="267"/>
                    <a:pt x="59" y="267"/>
                    <a:pt x="56" y="266"/>
                  </a:cubicBezTo>
                  <a:cubicBezTo>
                    <a:pt x="45" y="263"/>
                    <a:pt x="40" y="256"/>
                    <a:pt x="37" y="249"/>
                  </a:cubicBezTo>
                  <a:cubicBezTo>
                    <a:pt x="33" y="241"/>
                    <a:pt x="33" y="232"/>
                    <a:pt x="31" y="222"/>
                  </a:cubicBezTo>
                  <a:cubicBezTo>
                    <a:pt x="29" y="216"/>
                    <a:pt x="28" y="210"/>
                    <a:pt x="28" y="204"/>
                  </a:cubicBezTo>
                  <a:cubicBezTo>
                    <a:pt x="28" y="194"/>
                    <a:pt x="28" y="191"/>
                    <a:pt x="36" y="185"/>
                  </a:cubicBezTo>
                  <a:cubicBezTo>
                    <a:pt x="37" y="180"/>
                    <a:pt x="43" y="169"/>
                    <a:pt x="43" y="169"/>
                  </a:cubicBezTo>
                  <a:cubicBezTo>
                    <a:pt x="26" y="171"/>
                    <a:pt x="19" y="191"/>
                    <a:pt x="19" y="204"/>
                  </a:cubicBezTo>
                  <a:cubicBezTo>
                    <a:pt x="19" y="211"/>
                    <a:pt x="20" y="218"/>
                    <a:pt x="21" y="224"/>
                  </a:cubicBezTo>
                  <a:cubicBezTo>
                    <a:pt x="23" y="233"/>
                    <a:pt x="25" y="244"/>
                    <a:pt x="29" y="253"/>
                  </a:cubicBezTo>
                  <a:cubicBezTo>
                    <a:pt x="33" y="262"/>
                    <a:pt x="40" y="270"/>
                    <a:pt x="53" y="274"/>
                  </a:cubicBezTo>
                  <a:cubicBezTo>
                    <a:pt x="57" y="275"/>
                    <a:pt x="61" y="275"/>
                    <a:pt x="64" y="275"/>
                  </a:cubicBezTo>
                  <a:cubicBezTo>
                    <a:pt x="64" y="275"/>
                    <a:pt x="64" y="275"/>
                    <a:pt x="64" y="275"/>
                  </a:cubicBezTo>
                  <a:cubicBezTo>
                    <a:pt x="85" y="275"/>
                    <a:pt x="101" y="261"/>
                    <a:pt x="117" y="260"/>
                  </a:cubicBezTo>
                  <a:cubicBezTo>
                    <a:pt x="118" y="260"/>
                    <a:pt x="118" y="260"/>
                    <a:pt x="119" y="260"/>
                  </a:cubicBezTo>
                  <a:cubicBezTo>
                    <a:pt x="132" y="260"/>
                    <a:pt x="145" y="269"/>
                    <a:pt x="162" y="270"/>
                  </a:cubicBezTo>
                  <a:cubicBezTo>
                    <a:pt x="163" y="270"/>
                    <a:pt x="165" y="269"/>
                    <a:pt x="166" y="269"/>
                  </a:cubicBezTo>
                  <a:cubicBezTo>
                    <a:pt x="166" y="270"/>
                    <a:pt x="166" y="270"/>
                    <a:pt x="166" y="270"/>
                  </a:cubicBezTo>
                  <a:cubicBezTo>
                    <a:pt x="175" y="271"/>
                    <a:pt x="179" y="275"/>
                    <a:pt x="183" y="282"/>
                  </a:cubicBezTo>
                  <a:cubicBezTo>
                    <a:pt x="187" y="289"/>
                    <a:pt x="189" y="298"/>
                    <a:pt x="191" y="305"/>
                  </a:cubicBezTo>
                  <a:cubicBezTo>
                    <a:pt x="199" y="328"/>
                    <a:pt x="217" y="335"/>
                    <a:pt x="238" y="340"/>
                  </a:cubicBezTo>
                  <a:cubicBezTo>
                    <a:pt x="247" y="342"/>
                    <a:pt x="255" y="343"/>
                    <a:pt x="261" y="347"/>
                  </a:cubicBezTo>
                  <a:cubicBezTo>
                    <a:pt x="266" y="349"/>
                    <a:pt x="270" y="355"/>
                    <a:pt x="276" y="359"/>
                  </a:cubicBezTo>
                  <a:cubicBezTo>
                    <a:pt x="276" y="359"/>
                    <a:pt x="276" y="359"/>
                    <a:pt x="276" y="359"/>
                  </a:cubicBezTo>
                  <a:cubicBezTo>
                    <a:pt x="284" y="364"/>
                    <a:pt x="296" y="368"/>
                    <a:pt x="303" y="374"/>
                  </a:cubicBezTo>
                  <a:cubicBezTo>
                    <a:pt x="307" y="377"/>
                    <a:pt x="311" y="382"/>
                    <a:pt x="314" y="387"/>
                  </a:cubicBezTo>
                  <a:cubicBezTo>
                    <a:pt x="317" y="392"/>
                    <a:pt x="320" y="397"/>
                    <a:pt x="327" y="399"/>
                  </a:cubicBezTo>
                  <a:cubicBezTo>
                    <a:pt x="321" y="398"/>
                    <a:pt x="320" y="391"/>
                    <a:pt x="317" y="387"/>
                  </a:cubicBezTo>
                  <a:cubicBezTo>
                    <a:pt x="314" y="383"/>
                    <a:pt x="312" y="377"/>
                    <a:pt x="307" y="373"/>
                  </a:cubicBezTo>
                  <a:cubicBezTo>
                    <a:pt x="303" y="369"/>
                    <a:pt x="298" y="366"/>
                    <a:pt x="293" y="363"/>
                  </a:cubicBezTo>
                  <a:cubicBezTo>
                    <a:pt x="294" y="363"/>
                    <a:pt x="296" y="363"/>
                    <a:pt x="297" y="363"/>
                  </a:cubicBezTo>
                  <a:cubicBezTo>
                    <a:pt x="308" y="363"/>
                    <a:pt x="319" y="358"/>
                    <a:pt x="329" y="358"/>
                  </a:cubicBezTo>
                  <a:moveTo>
                    <a:pt x="669" y="251"/>
                  </a:moveTo>
                  <a:cubicBezTo>
                    <a:pt x="665" y="248"/>
                    <a:pt x="665" y="243"/>
                    <a:pt x="664" y="237"/>
                  </a:cubicBezTo>
                  <a:cubicBezTo>
                    <a:pt x="664" y="230"/>
                    <a:pt x="664" y="223"/>
                    <a:pt x="660" y="216"/>
                  </a:cubicBezTo>
                  <a:cubicBezTo>
                    <a:pt x="655" y="211"/>
                    <a:pt x="650" y="208"/>
                    <a:pt x="648" y="202"/>
                  </a:cubicBezTo>
                  <a:cubicBezTo>
                    <a:pt x="647" y="198"/>
                    <a:pt x="648" y="192"/>
                    <a:pt x="645" y="186"/>
                  </a:cubicBezTo>
                  <a:cubicBezTo>
                    <a:pt x="639" y="173"/>
                    <a:pt x="627" y="163"/>
                    <a:pt x="615" y="157"/>
                  </a:cubicBezTo>
                  <a:cubicBezTo>
                    <a:pt x="605" y="153"/>
                    <a:pt x="597" y="146"/>
                    <a:pt x="590" y="138"/>
                  </a:cubicBezTo>
                  <a:cubicBezTo>
                    <a:pt x="575" y="114"/>
                    <a:pt x="550" y="106"/>
                    <a:pt x="533" y="89"/>
                  </a:cubicBezTo>
                  <a:cubicBezTo>
                    <a:pt x="526" y="83"/>
                    <a:pt x="523" y="75"/>
                    <a:pt x="523" y="66"/>
                  </a:cubicBezTo>
                  <a:cubicBezTo>
                    <a:pt x="523" y="64"/>
                    <a:pt x="524" y="61"/>
                    <a:pt x="524" y="57"/>
                  </a:cubicBezTo>
                  <a:cubicBezTo>
                    <a:pt x="529" y="41"/>
                    <a:pt x="548" y="34"/>
                    <a:pt x="548" y="34"/>
                  </a:cubicBezTo>
                  <a:cubicBezTo>
                    <a:pt x="565" y="26"/>
                    <a:pt x="577" y="20"/>
                    <a:pt x="595" y="15"/>
                  </a:cubicBezTo>
                  <a:cubicBezTo>
                    <a:pt x="601" y="13"/>
                    <a:pt x="611" y="11"/>
                    <a:pt x="618" y="11"/>
                  </a:cubicBezTo>
                  <a:cubicBezTo>
                    <a:pt x="621" y="11"/>
                    <a:pt x="625" y="11"/>
                    <a:pt x="627" y="12"/>
                  </a:cubicBezTo>
                  <a:cubicBezTo>
                    <a:pt x="630" y="12"/>
                    <a:pt x="632" y="12"/>
                    <a:pt x="633" y="13"/>
                  </a:cubicBezTo>
                  <a:cubicBezTo>
                    <a:pt x="639" y="14"/>
                    <a:pt x="641" y="16"/>
                    <a:pt x="645" y="17"/>
                  </a:cubicBezTo>
                  <a:cubicBezTo>
                    <a:pt x="644" y="14"/>
                    <a:pt x="643" y="11"/>
                    <a:pt x="642" y="9"/>
                  </a:cubicBezTo>
                  <a:cubicBezTo>
                    <a:pt x="640" y="4"/>
                    <a:pt x="635" y="2"/>
                    <a:pt x="627" y="0"/>
                  </a:cubicBezTo>
                  <a:cubicBezTo>
                    <a:pt x="624" y="0"/>
                    <a:pt x="621" y="0"/>
                    <a:pt x="617" y="0"/>
                  </a:cubicBezTo>
                  <a:cubicBezTo>
                    <a:pt x="608" y="0"/>
                    <a:pt x="599" y="1"/>
                    <a:pt x="592" y="3"/>
                  </a:cubicBezTo>
                  <a:cubicBezTo>
                    <a:pt x="574" y="9"/>
                    <a:pt x="554" y="17"/>
                    <a:pt x="537" y="25"/>
                  </a:cubicBezTo>
                  <a:cubicBezTo>
                    <a:pt x="518" y="34"/>
                    <a:pt x="492" y="49"/>
                    <a:pt x="485" y="73"/>
                  </a:cubicBezTo>
                  <a:cubicBezTo>
                    <a:pt x="484" y="78"/>
                    <a:pt x="483" y="83"/>
                    <a:pt x="483" y="88"/>
                  </a:cubicBezTo>
                  <a:cubicBezTo>
                    <a:pt x="483" y="106"/>
                    <a:pt x="494" y="118"/>
                    <a:pt x="505" y="133"/>
                  </a:cubicBezTo>
                  <a:cubicBezTo>
                    <a:pt x="517" y="150"/>
                    <a:pt x="530" y="169"/>
                    <a:pt x="531" y="188"/>
                  </a:cubicBezTo>
                  <a:cubicBezTo>
                    <a:pt x="531" y="189"/>
                    <a:pt x="531" y="189"/>
                    <a:pt x="531" y="189"/>
                  </a:cubicBezTo>
                  <a:cubicBezTo>
                    <a:pt x="531" y="196"/>
                    <a:pt x="527" y="204"/>
                    <a:pt x="527" y="212"/>
                  </a:cubicBezTo>
                  <a:cubicBezTo>
                    <a:pt x="525" y="216"/>
                    <a:pt x="526" y="220"/>
                    <a:pt x="525" y="221"/>
                  </a:cubicBezTo>
                  <a:cubicBezTo>
                    <a:pt x="524" y="225"/>
                    <a:pt x="521" y="228"/>
                    <a:pt x="518" y="233"/>
                  </a:cubicBezTo>
                  <a:cubicBezTo>
                    <a:pt x="516" y="239"/>
                    <a:pt x="515" y="244"/>
                    <a:pt x="513" y="247"/>
                  </a:cubicBezTo>
                  <a:cubicBezTo>
                    <a:pt x="512" y="249"/>
                    <a:pt x="510" y="251"/>
                    <a:pt x="503" y="251"/>
                  </a:cubicBezTo>
                  <a:cubicBezTo>
                    <a:pt x="503" y="251"/>
                    <a:pt x="502" y="251"/>
                    <a:pt x="502" y="251"/>
                  </a:cubicBezTo>
                  <a:cubicBezTo>
                    <a:pt x="499" y="251"/>
                    <a:pt x="495" y="251"/>
                    <a:pt x="491" y="251"/>
                  </a:cubicBezTo>
                  <a:cubicBezTo>
                    <a:pt x="490" y="251"/>
                    <a:pt x="488" y="251"/>
                    <a:pt x="486" y="251"/>
                  </a:cubicBezTo>
                  <a:cubicBezTo>
                    <a:pt x="480" y="253"/>
                    <a:pt x="477" y="256"/>
                    <a:pt x="472" y="256"/>
                  </a:cubicBezTo>
                  <a:cubicBezTo>
                    <a:pt x="471" y="256"/>
                    <a:pt x="471" y="256"/>
                    <a:pt x="470" y="256"/>
                  </a:cubicBezTo>
                  <a:cubicBezTo>
                    <a:pt x="462" y="256"/>
                    <a:pt x="453" y="254"/>
                    <a:pt x="443" y="254"/>
                  </a:cubicBezTo>
                  <a:cubicBezTo>
                    <a:pt x="442" y="254"/>
                    <a:pt x="441" y="254"/>
                    <a:pt x="440" y="254"/>
                  </a:cubicBezTo>
                  <a:cubicBezTo>
                    <a:pt x="437" y="255"/>
                    <a:pt x="434" y="255"/>
                    <a:pt x="432" y="255"/>
                  </a:cubicBezTo>
                  <a:cubicBezTo>
                    <a:pt x="430" y="255"/>
                    <a:pt x="428" y="255"/>
                    <a:pt x="426" y="254"/>
                  </a:cubicBezTo>
                  <a:cubicBezTo>
                    <a:pt x="425" y="253"/>
                    <a:pt x="419" y="251"/>
                    <a:pt x="416" y="245"/>
                  </a:cubicBezTo>
                  <a:cubicBezTo>
                    <a:pt x="417" y="247"/>
                    <a:pt x="420" y="255"/>
                    <a:pt x="424" y="257"/>
                  </a:cubicBezTo>
                  <a:cubicBezTo>
                    <a:pt x="426" y="258"/>
                    <a:pt x="429" y="259"/>
                    <a:pt x="432" y="259"/>
                  </a:cubicBezTo>
                  <a:cubicBezTo>
                    <a:pt x="435" y="259"/>
                    <a:pt x="438" y="258"/>
                    <a:pt x="441" y="258"/>
                  </a:cubicBezTo>
                  <a:cubicBezTo>
                    <a:pt x="442" y="258"/>
                    <a:pt x="442" y="258"/>
                    <a:pt x="443" y="258"/>
                  </a:cubicBezTo>
                  <a:cubicBezTo>
                    <a:pt x="444" y="258"/>
                    <a:pt x="445" y="258"/>
                    <a:pt x="446" y="258"/>
                  </a:cubicBezTo>
                  <a:cubicBezTo>
                    <a:pt x="447" y="258"/>
                    <a:pt x="447" y="259"/>
                    <a:pt x="446" y="260"/>
                  </a:cubicBezTo>
                  <a:cubicBezTo>
                    <a:pt x="439" y="264"/>
                    <a:pt x="438" y="272"/>
                    <a:pt x="433" y="275"/>
                  </a:cubicBezTo>
                  <a:cubicBezTo>
                    <a:pt x="429" y="279"/>
                    <a:pt x="422" y="279"/>
                    <a:pt x="415" y="280"/>
                  </a:cubicBezTo>
                  <a:cubicBezTo>
                    <a:pt x="409" y="281"/>
                    <a:pt x="403" y="282"/>
                    <a:pt x="400" y="292"/>
                  </a:cubicBezTo>
                  <a:cubicBezTo>
                    <a:pt x="403" y="285"/>
                    <a:pt x="408" y="285"/>
                    <a:pt x="415" y="283"/>
                  </a:cubicBezTo>
                  <a:cubicBezTo>
                    <a:pt x="421" y="282"/>
                    <a:pt x="429" y="282"/>
                    <a:pt x="436" y="277"/>
                  </a:cubicBezTo>
                  <a:cubicBezTo>
                    <a:pt x="441" y="272"/>
                    <a:pt x="444" y="268"/>
                    <a:pt x="449" y="265"/>
                  </a:cubicBezTo>
                  <a:cubicBezTo>
                    <a:pt x="453" y="262"/>
                    <a:pt x="458" y="264"/>
                    <a:pt x="465" y="263"/>
                  </a:cubicBezTo>
                  <a:cubicBezTo>
                    <a:pt x="466" y="262"/>
                    <a:pt x="469" y="262"/>
                    <a:pt x="470" y="262"/>
                  </a:cubicBezTo>
                  <a:cubicBezTo>
                    <a:pt x="471" y="262"/>
                    <a:pt x="471" y="262"/>
                    <a:pt x="472" y="262"/>
                  </a:cubicBezTo>
                  <a:cubicBezTo>
                    <a:pt x="479" y="261"/>
                    <a:pt x="483" y="258"/>
                    <a:pt x="488" y="257"/>
                  </a:cubicBezTo>
                  <a:cubicBezTo>
                    <a:pt x="489" y="257"/>
                    <a:pt x="490" y="257"/>
                    <a:pt x="491" y="257"/>
                  </a:cubicBezTo>
                  <a:cubicBezTo>
                    <a:pt x="494" y="257"/>
                    <a:pt x="498" y="257"/>
                    <a:pt x="502" y="257"/>
                  </a:cubicBezTo>
                  <a:cubicBezTo>
                    <a:pt x="502" y="257"/>
                    <a:pt x="503" y="257"/>
                    <a:pt x="503" y="257"/>
                  </a:cubicBezTo>
                  <a:cubicBezTo>
                    <a:pt x="511" y="257"/>
                    <a:pt x="516" y="254"/>
                    <a:pt x="519" y="250"/>
                  </a:cubicBezTo>
                  <a:cubicBezTo>
                    <a:pt x="521" y="245"/>
                    <a:pt x="521" y="241"/>
                    <a:pt x="524" y="236"/>
                  </a:cubicBezTo>
                  <a:cubicBezTo>
                    <a:pt x="524" y="234"/>
                    <a:pt x="526" y="232"/>
                    <a:pt x="527" y="230"/>
                  </a:cubicBezTo>
                  <a:cubicBezTo>
                    <a:pt x="528" y="229"/>
                    <a:pt x="530" y="229"/>
                    <a:pt x="530" y="230"/>
                  </a:cubicBezTo>
                  <a:cubicBezTo>
                    <a:pt x="533" y="237"/>
                    <a:pt x="538" y="244"/>
                    <a:pt x="541" y="250"/>
                  </a:cubicBezTo>
                  <a:cubicBezTo>
                    <a:pt x="545" y="260"/>
                    <a:pt x="550" y="272"/>
                    <a:pt x="550" y="282"/>
                  </a:cubicBezTo>
                  <a:cubicBezTo>
                    <a:pt x="550" y="283"/>
                    <a:pt x="550" y="284"/>
                    <a:pt x="550" y="285"/>
                  </a:cubicBezTo>
                  <a:cubicBezTo>
                    <a:pt x="549" y="294"/>
                    <a:pt x="542" y="302"/>
                    <a:pt x="538" y="314"/>
                  </a:cubicBezTo>
                  <a:cubicBezTo>
                    <a:pt x="538" y="314"/>
                    <a:pt x="538" y="314"/>
                    <a:pt x="538" y="314"/>
                  </a:cubicBezTo>
                  <a:cubicBezTo>
                    <a:pt x="536" y="317"/>
                    <a:pt x="535" y="319"/>
                    <a:pt x="533" y="320"/>
                  </a:cubicBezTo>
                  <a:cubicBezTo>
                    <a:pt x="530" y="323"/>
                    <a:pt x="525" y="325"/>
                    <a:pt x="521" y="329"/>
                  </a:cubicBezTo>
                  <a:cubicBezTo>
                    <a:pt x="516" y="334"/>
                    <a:pt x="515" y="339"/>
                    <a:pt x="512" y="342"/>
                  </a:cubicBezTo>
                  <a:cubicBezTo>
                    <a:pt x="510" y="345"/>
                    <a:pt x="505" y="347"/>
                    <a:pt x="500" y="349"/>
                  </a:cubicBezTo>
                  <a:cubicBezTo>
                    <a:pt x="486" y="356"/>
                    <a:pt x="481" y="364"/>
                    <a:pt x="476" y="378"/>
                  </a:cubicBezTo>
                  <a:cubicBezTo>
                    <a:pt x="471" y="390"/>
                    <a:pt x="467" y="401"/>
                    <a:pt x="454" y="402"/>
                  </a:cubicBezTo>
                  <a:cubicBezTo>
                    <a:pt x="452" y="403"/>
                    <a:pt x="450" y="403"/>
                    <a:pt x="449" y="403"/>
                  </a:cubicBezTo>
                  <a:cubicBezTo>
                    <a:pt x="444" y="403"/>
                    <a:pt x="439" y="402"/>
                    <a:pt x="434" y="402"/>
                  </a:cubicBezTo>
                  <a:cubicBezTo>
                    <a:pt x="429" y="402"/>
                    <a:pt x="425" y="402"/>
                    <a:pt x="419" y="406"/>
                  </a:cubicBezTo>
                  <a:cubicBezTo>
                    <a:pt x="423" y="403"/>
                    <a:pt x="429" y="405"/>
                    <a:pt x="434" y="405"/>
                  </a:cubicBezTo>
                  <a:cubicBezTo>
                    <a:pt x="439" y="405"/>
                    <a:pt x="443" y="406"/>
                    <a:pt x="448" y="406"/>
                  </a:cubicBezTo>
                  <a:cubicBezTo>
                    <a:pt x="450" y="406"/>
                    <a:pt x="453" y="406"/>
                    <a:pt x="455" y="405"/>
                  </a:cubicBezTo>
                  <a:cubicBezTo>
                    <a:pt x="457" y="405"/>
                    <a:pt x="458" y="405"/>
                    <a:pt x="460" y="404"/>
                  </a:cubicBezTo>
                  <a:cubicBezTo>
                    <a:pt x="459" y="405"/>
                    <a:pt x="458" y="407"/>
                    <a:pt x="457" y="409"/>
                  </a:cubicBezTo>
                  <a:cubicBezTo>
                    <a:pt x="455" y="416"/>
                    <a:pt x="449" y="427"/>
                    <a:pt x="442" y="427"/>
                  </a:cubicBezTo>
                  <a:cubicBezTo>
                    <a:pt x="442" y="427"/>
                    <a:pt x="443" y="427"/>
                    <a:pt x="442" y="427"/>
                  </a:cubicBezTo>
                  <a:cubicBezTo>
                    <a:pt x="443" y="427"/>
                    <a:pt x="442" y="427"/>
                    <a:pt x="442" y="427"/>
                  </a:cubicBezTo>
                  <a:cubicBezTo>
                    <a:pt x="454" y="427"/>
                    <a:pt x="457" y="418"/>
                    <a:pt x="460" y="411"/>
                  </a:cubicBezTo>
                  <a:cubicBezTo>
                    <a:pt x="462" y="406"/>
                    <a:pt x="462" y="407"/>
                    <a:pt x="466" y="403"/>
                  </a:cubicBezTo>
                  <a:cubicBezTo>
                    <a:pt x="469" y="399"/>
                    <a:pt x="474" y="394"/>
                    <a:pt x="478" y="389"/>
                  </a:cubicBezTo>
                  <a:cubicBezTo>
                    <a:pt x="479" y="386"/>
                    <a:pt x="480" y="383"/>
                    <a:pt x="481" y="380"/>
                  </a:cubicBezTo>
                  <a:cubicBezTo>
                    <a:pt x="487" y="367"/>
                    <a:pt x="490" y="361"/>
                    <a:pt x="503" y="354"/>
                  </a:cubicBezTo>
                  <a:cubicBezTo>
                    <a:pt x="507" y="352"/>
                    <a:pt x="513" y="351"/>
                    <a:pt x="517" y="346"/>
                  </a:cubicBezTo>
                  <a:cubicBezTo>
                    <a:pt x="521" y="341"/>
                    <a:pt x="522" y="337"/>
                    <a:pt x="525" y="334"/>
                  </a:cubicBezTo>
                  <a:cubicBezTo>
                    <a:pt x="528" y="331"/>
                    <a:pt x="533" y="329"/>
                    <a:pt x="537" y="325"/>
                  </a:cubicBezTo>
                  <a:cubicBezTo>
                    <a:pt x="538" y="333"/>
                    <a:pt x="541" y="339"/>
                    <a:pt x="543" y="346"/>
                  </a:cubicBezTo>
                  <a:cubicBezTo>
                    <a:pt x="543" y="348"/>
                    <a:pt x="543" y="349"/>
                    <a:pt x="543" y="351"/>
                  </a:cubicBezTo>
                  <a:cubicBezTo>
                    <a:pt x="543" y="359"/>
                    <a:pt x="537" y="364"/>
                    <a:pt x="535" y="376"/>
                  </a:cubicBezTo>
                  <a:cubicBezTo>
                    <a:pt x="533" y="382"/>
                    <a:pt x="533" y="390"/>
                    <a:pt x="533" y="397"/>
                  </a:cubicBezTo>
                  <a:cubicBezTo>
                    <a:pt x="533" y="413"/>
                    <a:pt x="538" y="429"/>
                    <a:pt x="539" y="442"/>
                  </a:cubicBezTo>
                  <a:cubicBezTo>
                    <a:pt x="539" y="443"/>
                    <a:pt x="539" y="444"/>
                    <a:pt x="539" y="445"/>
                  </a:cubicBezTo>
                  <a:cubicBezTo>
                    <a:pt x="539" y="466"/>
                    <a:pt x="522" y="494"/>
                    <a:pt x="519" y="518"/>
                  </a:cubicBezTo>
                  <a:cubicBezTo>
                    <a:pt x="518" y="523"/>
                    <a:pt x="524" y="526"/>
                    <a:pt x="526" y="520"/>
                  </a:cubicBezTo>
                  <a:cubicBezTo>
                    <a:pt x="530" y="497"/>
                    <a:pt x="544" y="469"/>
                    <a:pt x="544" y="445"/>
                  </a:cubicBezTo>
                  <a:cubicBezTo>
                    <a:pt x="544" y="444"/>
                    <a:pt x="544" y="443"/>
                    <a:pt x="544" y="441"/>
                  </a:cubicBezTo>
                  <a:cubicBezTo>
                    <a:pt x="543" y="428"/>
                    <a:pt x="541" y="412"/>
                    <a:pt x="541" y="397"/>
                  </a:cubicBezTo>
                  <a:cubicBezTo>
                    <a:pt x="541" y="390"/>
                    <a:pt x="541" y="383"/>
                    <a:pt x="543" y="377"/>
                  </a:cubicBezTo>
                  <a:cubicBezTo>
                    <a:pt x="544" y="369"/>
                    <a:pt x="551" y="363"/>
                    <a:pt x="551" y="351"/>
                  </a:cubicBezTo>
                  <a:cubicBezTo>
                    <a:pt x="551" y="349"/>
                    <a:pt x="551" y="347"/>
                    <a:pt x="551" y="345"/>
                  </a:cubicBezTo>
                  <a:cubicBezTo>
                    <a:pt x="548" y="335"/>
                    <a:pt x="545" y="329"/>
                    <a:pt x="545" y="323"/>
                  </a:cubicBezTo>
                  <a:cubicBezTo>
                    <a:pt x="545" y="321"/>
                    <a:pt x="545" y="319"/>
                    <a:pt x="546" y="316"/>
                  </a:cubicBezTo>
                  <a:cubicBezTo>
                    <a:pt x="549" y="307"/>
                    <a:pt x="557" y="299"/>
                    <a:pt x="558" y="286"/>
                  </a:cubicBezTo>
                  <a:cubicBezTo>
                    <a:pt x="558" y="285"/>
                    <a:pt x="558" y="283"/>
                    <a:pt x="558" y="282"/>
                  </a:cubicBezTo>
                  <a:cubicBezTo>
                    <a:pt x="558" y="269"/>
                    <a:pt x="552" y="257"/>
                    <a:pt x="548" y="247"/>
                  </a:cubicBezTo>
                  <a:cubicBezTo>
                    <a:pt x="543" y="236"/>
                    <a:pt x="535" y="226"/>
                    <a:pt x="534" y="217"/>
                  </a:cubicBezTo>
                  <a:cubicBezTo>
                    <a:pt x="534" y="217"/>
                    <a:pt x="534" y="216"/>
                    <a:pt x="534" y="215"/>
                  </a:cubicBezTo>
                  <a:cubicBezTo>
                    <a:pt x="534" y="208"/>
                    <a:pt x="538" y="199"/>
                    <a:pt x="539" y="189"/>
                  </a:cubicBezTo>
                  <a:cubicBezTo>
                    <a:pt x="539" y="189"/>
                    <a:pt x="539" y="189"/>
                    <a:pt x="539" y="188"/>
                  </a:cubicBezTo>
                  <a:cubicBezTo>
                    <a:pt x="538" y="166"/>
                    <a:pt x="524" y="145"/>
                    <a:pt x="511" y="128"/>
                  </a:cubicBezTo>
                  <a:cubicBezTo>
                    <a:pt x="500" y="113"/>
                    <a:pt x="491" y="102"/>
                    <a:pt x="491" y="88"/>
                  </a:cubicBezTo>
                  <a:cubicBezTo>
                    <a:pt x="491" y="84"/>
                    <a:pt x="492" y="80"/>
                    <a:pt x="493" y="75"/>
                  </a:cubicBezTo>
                  <a:cubicBezTo>
                    <a:pt x="496" y="63"/>
                    <a:pt x="506" y="53"/>
                    <a:pt x="517" y="45"/>
                  </a:cubicBezTo>
                  <a:cubicBezTo>
                    <a:pt x="519" y="44"/>
                    <a:pt x="520" y="45"/>
                    <a:pt x="520" y="47"/>
                  </a:cubicBezTo>
                  <a:cubicBezTo>
                    <a:pt x="518" y="50"/>
                    <a:pt x="517" y="53"/>
                    <a:pt x="517" y="55"/>
                  </a:cubicBezTo>
                  <a:cubicBezTo>
                    <a:pt x="516" y="59"/>
                    <a:pt x="515" y="63"/>
                    <a:pt x="515" y="66"/>
                  </a:cubicBezTo>
                  <a:cubicBezTo>
                    <a:pt x="515" y="77"/>
                    <a:pt x="519" y="87"/>
                    <a:pt x="527" y="95"/>
                  </a:cubicBezTo>
                  <a:cubicBezTo>
                    <a:pt x="548" y="114"/>
                    <a:pt x="573" y="122"/>
                    <a:pt x="585" y="147"/>
                  </a:cubicBezTo>
                  <a:cubicBezTo>
                    <a:pt x="590" y="157"/>
                    <a:pt x="595" y="169"/>
                    <a:pt x="596" y="180"/>
                  </a:cubicBezTo>
                  <a:cubicBezTo>
                    <a:pt x="596" y="181"/>
                    <a:pt x="596" y="182"/>
                    <a:pt x="596" y="183"/>
                  </a:cubicBezTo>
                  <a:cubicBezTo>
                    <a:pt x="596" y="189"/>
                    <a:pt x="595" y="195"/>
                    <a:pt x="595" y="202"/>
                  </a:cubicBezTo>
                  <a:cubicBezTo>
                    <a:pt x="595" y="206"/>
                    <a:pt x="595" y="210"/>
                    <a:pt x="597" y="215"/>
                  </a:cubicBezTo>
                  <a:cubicBezTo>
                    <a:pt x="604" y="230"/>
                    <a:pt x="615" y="242"/>
                    <a:pt x="619" y="256"/>
                  </a:cubicBezTo>
                  <a:cubicBezTo>
                    <a:pt x="620" y="260"/>
                    <a:pt x="620" y="262"/>
                    <a:pt x="620" y="265"/>
                  </a:cubicBezTo>
                  <a:cubicBezTo>
                    <a:pt x="620" y="276"/>
                    <a:pt x="614" y="284"/>
                    <a:pt x="608" y="297"/>
                  </a:cubicBezTo>
                  <a:cubicBezTo>
                    <a:pt x="607" y="301"/>
                    <a:pt x="606" y="305"/>
                    <a:pt x="606" y="308"/>
                  </a:cubicBezTo>
                  <a:cubicBezTo>
                    <a:pt x="606" y="323"/>
                    <a:pt x="617" y="333"/>
                    <a:pt x="616" y="344"/>
                  </a:cubicBezTo>
                  <a:cubicBezTo>
                    <a:pt x="616" y="346"/>
                    <a:pt x="616" y="347"/>
                    <a:pt x="616" y="349"/>
                  </a:cubicBezTo>
                  <a:cubicBezTo>
                    <a:pt x="615" y="355"/>
                    <a:pt x="609" y="361"/>
                    <a:pt x="609" y="370"/>
                  </a:cubicBezTo>
                  <a:cubicBezTo>
                    <a:pt x="608" y="371"/>
                    <a:pt x="608" y="372"/>
                    <a:pt x="608" y="373"/>
                  </a:cubicBezTo>
                  <a:cubicBezTo>
                    <a:pt x="608" y="382"/>
                    <a:pt x="611" y="391"/>
                    <a:pt x="611" y="400"/>
                  </a:cubicBezTo>
                  <a:cubicBezTo>
                    <a:pt x="611" y="407"/>
                    <a:pt x="616" y="404"/>
                    <a:pt x="616" y="399"/>
                  </a:cubicBezTo>
                  <a:cubicBezTo>
                    <a:pt x="616" y="390"/>
                    <a:pt x="613" y="380"/>
                    <a:pt x="614" y="372"/>
                  </a:cubicBezTo>
                  <a:cubicBezTo>
                    <a:pt x="614" y="372"/>
                    <a:pt x="614" y="371"/>
                    <a:pt x="614" y="370"/>
                  </a:cubicBezTo>
                  <a:cubicBezTo>
                    <a:pt x="614" y="364"/>
                    <a:pt x="619" y="359"/>
                    <a:pt x="621" y="350"/>
                  </a:cubicBezTo>
                  <a:cubicBezTo>
                    <a:pt x="621" y="348"/>
                    <a:pt x="621" y="346"/>
                    <a:pt x="621" y="344"/>
                  </a:cubicBezTo>
                  <a:cubicBezTo>
                    <a:pt x="621" y="329"/>
                    <a:pt x="613" y="319"/>
                    <a:pt x="614" y="308"/>
                  </a:cubicBezTo>
                  <a:cubicBezTo>
                    <a:pt x="614" y="306"/>
                    <a:pt x="614" y="303"/>
                    <a:pt x="616" y="300"/>
                  </a:cubicBezTo>
                  <a:cubicBezTo>
                    <a:pt x="621" y="288"/>
                    <a:pt x="628" y="279"/>
                    <a:pt x="628" y="265"/>
                  </a:cubicBezTo>
                  <a:cubicBezTo>
                    <a:pt x="628" y="262"/>
                    <a:pt x="627" y="258"/>
                    <a:pt x="627" y="255"/>
                  </a:cubicBezTo>
                  <a:cubicBezTo>
                    <a:pt x="622" y="237"/>
                    <a:pt x="611" y="225"/>
                    <a:pt x="605" y="211"/>
                  </a:cubicBezTo>
                  <a:cubicBezTo>
                    <a:pt x="603" y="208"/>
                    <a:pt x="603" y="205"/>
                    <a:pt x="603" y="202"/>
                  </a:cubicBezTo>
                  <a:cubicBezTo>
                    <a:pt x="603" y="196"/>
                    <a:pt x="604" y="190"/>
                    <a:pt x="604" y="183"/>
                  </a:cubicBezTo>
                  <a:cubicBezTo>
                    <a:pt x="604" y="182"/>
                    <a:pt x="604" y="180"/>
                    <a:pt x="604" y="179"/>
                  </a:cubicBezTo>
                  <a:cubicBezTo>
                    <a:pt x="603" y="170"/>
                    <a:pt x="600" y="162"/>
                    <a:pt x="597" y="153"/>
                  </a:cubicBezTo>
                  <a:cubicBezTo>
                    <a:pt x="602" y="157"/>
                    <a:pt x="607" y="160"/>
                    <a:pt x="613" y="163"/>
                  </a:cubicBezTo>
                  <a:cubicBezTo>
                    <a:pt x="624" y="168"/>
                    <a:pt x="634" y="177"/>
                    <a:pt x="640" y="188"/>
                  </a:cubicBezTo>
                  <a:cubicBezTo>
                    <a:pt x="642" y="192"/>
                    <a:pt x="641" y="198"/>
                    <a:pt x="642" y="204"/>
                  </a:cubicBezTo>
                  <a:cubicBezTo>
                    <a:pt x="645" y="212"/>
                    <a:pt x="651" y="215"/>
                    <a:pt x="655" y="220"/>
                  </a:cubicBezTo>
                  <a:cubicBezTo>
                    <a:pt x="658" y="224"/>
                    <a:pt x="658" y="230"/>
                    <a:pt x="658" y="237"/>
                  </a:cubicBezTo>
                  <a:cubicBezTo>
                    <a:pt x="659" y="243"/>
                    <a:pt x="660" y="249"/>
                    <a:pt x="667" y="254"/>
                  </a:cubicBezTo>
                  <a:cubicBezTo>
                    <a:pt x="669" y="257"/>
                    <a:pt x="672" y="252"/>
                    <a:pt x="669" y="251"/>
                  </a:cubicBezTo>
                </a:path>
              </a:pathLst>
            </a:custGeom>
            <a:solidFill>
              <a:srgbClr val="5381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125" name="Freeform 1017"/>
            <p:cNvSpPr>
              <a:spLocks/>
            </p:cNvSpPr>
            <p:nvPr/>
          </p:nvSpPr>
          <p:spPr bwMode="auto">
            <a:xfrm>
              <a:off x="2256" y="2774"/>
              <a:ext cx="59" cy="119"/>
            </a:xfrm>
            <a:custGeom>
              <a:avLst/>
              <a:gdLst>
                <a:gd name="T0" fmla="*/ 26 w 26"/>
                <a:gd name="T1" fmla="*/ 17 h 53"/>
                <a:gd name="T2" fmla="*/ 3 w 26"/>
                <a:gd name="T3" fmla="*/ 28 h 53"/>
                <a:gd name="T4" fmla="*/ 2 w 26"/>
                <a:gd name="T5" fmla="*/ 46 h 53"/>
                <a:gd name="T6" fmla="*/ 21 w 26"/>
                <a:gd name="T7" fmla="*/ 4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53">
                  <a:moveTo>
                    <a:pt x="26" y="17"/>
                  </a:moveTo>
                  <a:cubicBezTo>
                    <a:pt x="17" y="0"/>
                    <a:pt x="4" y="19"/>
                    <a:pt x="3" y="28"/>
                  </a:cubicBezTo>
                  <a:cubicBezTo>
                    <a:pt x="2" y="33"/>
                    <a:pt x="0" y="41"/>
                    <a:pt x="2" y="46"/>
                  </a:cubicBezTo>
                  <a:cubicBezTo>
                    <a:pt x="6" y="53"/>
                    <a:pt x="16" y="51"/>
                    <a:pt x="21" y="48"/>
                  </a:cubicBezTo>
                </a:path>
              </a:pathLst>
            </a:custGeom>
            <a:noFill/>
            <a:ln w="7938" cap="flat">
              <a:solidFill>
                <a:srgbClr val="E6862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126" name="Freeform 1018"/>
            <p:cNvSpPr>
              <a:spLocks/>
            </p:cNvSpPr>
            <p:nvPr/>
          </p:nvSpPr>
          <p:spPr bwMode="auto">
            <a:xfrm>
              <a:off x="2297" y="2830"/>
              <a:ext cx="36" cy="16"/>
            </a:xfrm>
            <a:custGeom>
              <a:avLst/>
              <a:gdLst>
                <a:gd name="T0" fmla="*/ 0 w 16"/>
                <a:gd name="T1" fmla="*/ 0 h 7"/>
                <a:gd name="T2" fmla="*/ 8 w 16"/>
                <a:gd name="T3" fmla="*/ 7 h 7"/>
                <a:gd name="T4" fmla="*/ 16 w 16"/>
                <a:gd name="T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7">
                  <a:moveTo>
                    <a:pt x="0" y="0"/>
                  </a:moveTo>
                  <a:cubicBezTo>
                    <a:pt x="4" y="0"/>
                    <a:pt x="8" y="3"/>
                    <a:pt x="8" y="7"/>
                  </a:cubicBezTo>
                  <a:cubicBezTo>
                    <a:pt x="10" y="5"/>
                    <a:pt x="13" y="4"/>
                    <a:pt x="16" y="4"/>
                  </a:cubicBezTo>
                </a:path>
              </a:pathLst>
            </a:custGeom>
            <a:noFill/>
            <a:ln w="7938" cap="flat">
              <a:solidFill>
                <a:srgbClr val="E6862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127" name="Freeform 1019"/>
            <p:cNvSpPr>
              <a:spLocks/>
            </p:cNvSpPr>
            <p:nvPr/>
          </p:nvSpPr>
          <p:spPr bwMode="auto">
            <a:xfrm>
              <a:off x="3495" y="2424"/>
              <a:ext cx="119" cy="27"/>
            </a:xfrm>
            <a:custGeom>
              <a:avLst/>
              <a:gdLst>
                <a:gd name="T0" fmla="*/ 30 w 53"/>
                <a:gd name="T1" fmla="*/ 2 h 12"/>
                <a:gd name="T2" fmla="*/ 53 w 53"/>
                <a:gd name="T3" fmla="*/ 12 h 12"/>
                <a:gd name="T4" fmla="*/ 30 w 53"/>
                <a:gd name="T5" fmla="*/ 7 h 12"/>
                <a:gd name="T6" fmla="*/ 0 w 53"/>
                <a:gd name="T7" fmla="*/ 12 h 12"/>
                <a:gd name="T8" fmla="*/ 23 w 53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2">
                  <a:moveTo>
                    <a:pt x="30" y="2"/>
                  </a:moveTo>
                  <a:cubicBezTo>
                    <a:pt x="39" y="2"/>
                    <a:pt x="52" y="0"/>
                    <a:pt x="53" y="12"/>
                  </a:cubicBezTo>
                  <a:cubicBezTo>
                    <a:pt x="48" y="5"/>
                    <a:pt x="38" y="6"/>
                    <a:pt x="30" y="7"/>
                  </a:cubicBezTo>
                  <a:cubicBezTo>
                    <a:pt x="20" y="7"/>
                    <a:pt x="11" y="9"/>
                    <a:pt x="0" y="12"/>
                  </a:cubicBezTo>
                  <a:cubicBezTo>
                    <a:pt x="7" y="11"/>
                    <a:pt x="20" y="8"/>
                    <a:pt x="23" y="2"/>
                  </a:cubicBezTo>
                </a:path>
              </a:pathLst>
            </a:custGeom>
            <a:solidFill>
              <a:srgbClr val="0067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128" name="Freeform 1020"/>
            <p:cNvSpPr>
              <a:spLocks/>
            </p:cNvSpPr>
            <p:nvPr/>
          </p:nvSpPr>
          <p:spPr bwMode="auto">
            <a:xfrm>
              <a:off x="3412" y="3007"/>
              <a:ext cx="23" cy="97"/>
            </a:xfrm>
            <a:custGeom>
              <a:avLst/>
              <a:gdLst>
                <a:gd name="T0" fmla="*/ 6 w 10"/>
                <a:gd name="T1" fmla="*/ 12 h 43"/>
                <a:gd name="T2" fmla="*/ 0 w 10"/>
                <a:gd name="T3" fmla="*/ 43 h 43"/>
                <a:gd name="T4" fmla="*/ 3 w 10"/>
                <a:gd name="T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43">
                  <a:moveTo>
                    <a:pt x="6" y="12"/>
                  </a:moveTo>
                  <a:cubicBezTo>
                    <a:pt x="10" y="20"/>
                    <a:pt x="7" y="38"/>
                    <a:pt x="0" y="43"/>
                  </a:cubicBezTo>
                  <a:cubicBezTo>
                    <a:pt x="10" y="32"/>
                    <a:pt x="6" y="12"/>
                    <a:pt x="3" y="0"/>
                  </a:cubicBezTo>
                </a:path>
              </a:pathLst>
            </a:custGeom>
            <a:solidFill>
              <a:srgbClr val="0067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129" name="Freeform 1021"/>
            <p:cNvSpPr>
              <a:spLocks/>
            </p:cNvSpPr>
            <p:nvPr/>
          </p:nvSpPr>
          <p:spPr bwMode="auto">
            <a:xfrm>
              <a:off x="3518" y="2794"/>
              <a:ext cx="15" cy="94"/>
            </a:xfrm>
            <a:custGeom>
              <a:avLst/>
              <a:gdLst>
                <a:gd name="T0" fmla="*/ 5 w 7"/>
                <a:gd name="T1" fmla="*/ 5 h 42"/>
                <a:gd name="T2" fmla="*/ 7 w 7"/>
                <a:gd name="T3" fmla="*/ 42 h 42"/>
                <a:gd name="T4" fmla="*/ 4 w 7"/>
                <a:gd name="T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42">
                  <a:moveTo>
                    <a:pt x="5" y="5"/>
                  </a:moveTo>
                  <a:cubicBezTo>
                    <a:pt x="7" y="17"/>
                    <a:pt x="4" y="30"/>
                    <a:pt x="7" y="42"/>
                  </a:cubicBezTo>
                  <a:cubicBezTo>
                    <a:pt x="0" y="28"/>
                    <a:pt x="7" y="15"/>
                    <a:pt x="4" y="0"/>
                  </a:cubicBezTo>
                </a:path>
              </a:pathLst>
            </a:custGeom>
            <a:solidFill>
              <a:srgbClr val="0067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130" name="Freeform 1022"/>
            <p:cNvSpPr>
              <a:spLocks/>
            </p:cNvSpPr>
            <p:nvPr/>
          </p:nvSpPr>
          <p:spPr bwMode="auto">
            <a:xfrm>
              <a:off x="2203" y="2935"/>
              <a:ext cx="35" cy="68"/>
            </a:xfrm>
            <a:custGeom>
              <a:avLst/>
              <a:gdLst>
                <a:gd name="T0" fmla="*/ 13 w 16"/>
                <a:gd name="T1" fmla="*/ 0 h 30"/>
                <a:gd name="T2" fmla="*/ 15 w 16"/>
                <a:gd name="T3" fmla="*/ 13 h 30"/>
                <a:gd name="T4" fmla="*/ 0 w 16"/>
                <a:gd name="T5" fmla="*/ 30 h 30"/>
                <a:gd name="T6" fmla="*/ 6 w 16"/>
                <a:gd name="T7" fmla="*/ 13 h 30"/>
                <a:gd name="T8" fmla="*/ 10 w 16"/>
                <a:gd name="T9" fmla="*/ 8 h 30"/>
                <a:gd name="T10" fmla="*/ 12 w 16"/>
                <a:gd name="T11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30">
                  <a:moveTo>
                    <a:pt x="13" y="0"/>
                  </a:moveTo>
                  <a:cubicBezTo>
                    <a:pt x="13" y="5"/>
                    <a:pt x="16" y="8"/>
                    <a:pt x="15" y="13"/>
                  </a:cubicBezTo>
                  <a:cubicBezTo>
                    <a:pt x="7" y="14"/>
                    <a:pt x="2" y="23"/>
                    <a:pt x="0" y="30"/>
                  </a:cubicBezTo>
                  <a:cubicBezTo>
                    <a:pt x="2" y="24"/>
                    <a:pt x="2" y="19"/>
                    <a:pt x="6" y="13"/>
                  </a:cubicBezTo>
                  <a:cubicBezTo>
                    <a:pt x="7" y="11"/>
                    <a:pt x="9" y="10"/>
                    <a:pt x="10" y="8"/>
                  </a:cubicBezTo>
                  <a:cubicBezTo>
                    <a:pt x="11" y="5"/>
                    <a:pt x="10" y="3"/>
                    <a:pt x="12" y="1"/>
                  </a:cubicBezTo>
                </a:path>
              </a:pathLst>
            </a:custGeom>
            <a:solidFill>
              <a:srgbClr val="0067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131" name="Freeform 1023"/>
            <p:cNvSpPr>
              <a:spLocks/>
            </p:cNvSpPr>
            <p:nvPr/>
          </p:nvSpPr>
          <p:spPr bwMode="auto">
            <a:xfrm>
              <a:off x="2232" y="2807"/>
              <a:ext cx="36" cy="90"/>
            </a:xfrm>
            <a:custGeom>
              <a:avLst/>
              <a:gdLst>
                <a:gd name="T0" fmla="*/ 16 w 16"/>
                <a:gd name="T1" fmla="*/ 0 h 40"/>
                <a:gd name="T2" fmla="*/ 11 w 16"/>
                <a:gd name="T3" fmla="*/ 9 h 40"/>
                <a:gd name="T4" fmla="*/ 6 w 16"/>
                <a:gd name="T5" fmla="*/ 16 h 40"/>
                <a:gd name="T6" fmla="*/ 5 w 16"/>
                <a:gd name="T7" fmla="*/ 40 h 40"/>
                <a:gd name="T8" fmla="*/ 10 w 16"/>
                <a:gd name="T9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16" y="0"/>
                  </a:moveTo>
                  <a:cubicBezTo>
                    <a:pt x="13" y="2"/>
                    <a:pt x="12" y="5"/>
                    <a:pt x="11" y="9"/>
                  </a:cubicBezTo>
                  <a:cubicBezTo>
                    <a:pt x="10" y="12"/>
                    <a:pt x="7" y="14"/>
                    <a:pt x="6" y="16"/>
                  </a:cubicBezTo>
                  <a:cubicBezTo>
                    <a:pt x="2" y="25"/>
                    <a:pt x="7" y="31"/>
                    <a:pt x="5" y="40"/>
                  </a:cubicBezTo>
                  <a:cubicBezTo>
                    <a:pt x="2" y="30"/>
                    <a:pt x="0" y="13"/>
                    <a:pt x="10" y="7"/>
                  </a:cubicBezTo>
                </a:path>
              </a:pathLst>
            </a:custGeom>
            <a:solidFill>
              <a:srgbClr val="0067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132" name="Freeform 1024"/>
            <p:cNvSpPr>
              <a:spLocks/>
            </p:cNvSpPr>
            <p:nvPr/>
          </p:nvSpPr>
          <p:spPr bwMode="auto">
            <a:xfrm>
              <a:off x="2272" y="2733"/>
              <a:ext cx="43" cy="50"/>
            </a:xfrm>
            <a:custGeom>
              <a:avLst/>
              <a:gdLst>
                <a:gd name="T0" fmla="*/ 4 w 19"/>
                <a:gd name="T1" fmla="*/ 22 h 22"/>
                <a:gd name="T2" fmla="*/ 9 w 19"/>
                <a:gd name="T3" fmla="*/ 16 h 22"/>
                <a:gd name="T4" fmla="*/ 19 w 19"/>
                <a:gd name="T5" fmla="*/ 0 h 22"/>
                <a:gd name="T6" fmla="*/ 6 w 19"/>
                <a:gd name="T7" fmla="*/ 1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2">
                  <a:moveTo>
                    <a:pt x="4" y="22"/>
                  </a:moveTo>
                  <a:cubicBezTo>
                    <a:pt x="5" y="22"/>
                    <a:pt x="8" y="18"/>
                    <a:pt x="9" y="16"/>
                  </a:cubicBezTo>
                  <a:cubicBezTo>
                    <a:pt x="0" y="10"/>
                    <a:pt x="14" y="2"/>
                    <a:pt x="19" y="0"/>
                  </a:cubicBezTo>
                  <a:cubicBezTo>
                    <a:pt x="9" y="0"/>
                    <a:pt x="2" y="8"/>
                    <a:pt x="6" y="17"/>
                  </a:cubicBezTo>
                </a:path>
              </a:pathLst>
            </a:custGeom>
            <a:solidFill>
              <a:srgbClr val="0067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133" name="Freeform 1025"/>
            <p:cNvSpPr>
              <a:spLocks/>
            </p:cNvSpPr>
            <p:nvPr/>
          </p:nvSpPr>
          <p:spPr bwMode="auto">
            <a:xfrm>
              <a:off x="2449" y="2666"/>
              <a:ext cx="110" cy="43"/>
            </a:xfrm>
            <a:custGeom>
              <a:avLst/>
              <a:gdLst>
                <a:gd name="T0" fmla="*/ 0 w 49"/>
                <a:gd name="T1" fmla="*/ 19 h 19"/>
                <a:gd name="T2" fmla="*/ 11 w 49"/>
                <a:gd name="T3" fmla="*/ 12 h 19"/>
                <a:gd name="T4" fmla="*/ 22 w 49"/>
                <a:gd name="T5" fmla="*/ 7 h 19"/>
                <a:gd name="T6" fmla="*/ 49 w 49"/>
                <a:gd name="T7" fmla="*/ 1 h 19"/>
                <a:gd name="T8" fmla="*/ 14 w 49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19">
                  <a:moveTo>
                    <a:pt x="0" y="19"/>
                  </a:moveTo>
                  <a:cubicBezTo>
                    <a:pt x="4" y="18"/>
                    <a:pt x="7" y="14"/>
                    <a:pt x="11" y="12"/>
                  </a:cubicBezTo>
                  <a:cubicBezTo>
                    <a:pt x="15" y="10"/>
                    <a:pt x="18" y="8"/>
                    <a:pt x="22" y="7"/>
                  </a:cubicBezTo>
                  <a:cubicBezTo>
                    <a:pt x="31" y="5"/>
                    <a:pt x="40" y="6"/>
                    <a:pt x="49" y="1"/>
                  </a:cubicBezTo>
                  <a:cubicBezTo>
                    <a:pt x="38" y="5"/>
                    <a:pt x="22" y="0"/>
                    <a:pt x="1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134" name="Freeform 1026"/>
            <p:cNvSpPr>
              <a:spLocks/>
            </p:cNvSpPr>
            <p:nvPr/>
          </p:nvSpPr>
          <p:spPr bwMode="auto">
            <a:xfrm>
              <a:off x="2250" y="2958"/>
              <a:ext cx="161" cy="78"/>
            </a:xfrm>
            <a:custGeom>
              <a:avLst/>
              <a:gdLst>
                <a:gd name="T0" fmla="*/ 31 w 72"/>
                <a:gd name="T1" fmla="*/ 34 h 35"/>
                <a:gd name="T2" fmla="*/ 72 w 72"/>
                <a:gd name="T3" fmla="*/ 19 h 35"/>
                <a:gd name="T4" fmla="*/ 33 w 72"/>
                <a:gd name="T5" fmla="*/ 32 h 35"/>
                <a:gd name="T6" fmla="*/ 0 w 72"/>
                <a:gd name="T7" fmla="*/ 0 h 35"/>
                <a:gd name="T8" fmla="*/ 31 w 72"/>
                <a:gd name="T9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35">
                  <a:moveTo>
                    <a:pt x="31" y="34"/>
                  </a:moveTo>
                  <a:cubicBezTo>
                    <a:pt x="44" y="34"/>
                    <a:pt x="64" y="24"/>
                    <a:pt x="72" y="19"/>
                  </a:cubicBezTo>
                  <a:cubicBezTo>
                    <a:pt x="64" y="20"/>
                    <a:pt x="54" y="32"/>
                    <a:pt x="33" y="32"/>
                  </a:cubicBezTo>
                  <a:cubicBezTo>
                    <a:pt x="13" y="31"/>
                    <a:pt x="2" y="10"/>
                    <a:pt x="0" y="0"/>
                  </a:cubicBezTo>
                  <a:cubicBezTo>
                    <a:pt x="1" y="12"/>
                    <a:pt x="18" y="35"/>
                    <a:pt x="31" y="3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135" name="Freeform 1027"/>
            <p:cNvSpPr>
              <a:spLocks/>
            </p:cNvSpPr>
            <p:nvPr/>
          </p:nvSpPr>
          <p:spPr bwMode="auto">
            <a:xfrm>
              <a:off x="3255" y="2523"/>
              <a:ext cx="72" cy="141"/>
            </a:xfrm>
            <a:custGeom>
              <a:avLst/>
              <a:gdLst>
                <a:gd name="T0" fmla="*/ 14 w 32"/>
                <a:gd name="T1" fmla="*/ 63 h 63"/>
                <a:gd name="T2" fmla="*/ 32 w 32"/>
                <a:gd name="T3" fmla="*/ 0 h 63"/>
                <a:gd name="T4" fmla="*/ 14 w 32"/>
                <a:gd name="T5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63">
                  <a:moveTo>
                    <a:pt x="14" y="63"/>
                  </a:moveTo>
                  <a:cubicBezTo>
                    <a:pt x="0" y="33"/>
                    <a:pt x="17" y="13"/>
                    <a:pt x="32" y="0"/>
                  </a:cubicBezTo>
                  <a:cubicBezTo>
                    <a:pt x="24" y="6"/>
                    <a:pt x="3" y="33"/>
                    <a:pt x="14" y="6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136" name="Freeform 1028"/>
            <p:cNvSpPr>
              <a:spLocks/>
            </p:cNvSpPr>
            <p:nvPr/>
          </p:nvSpPr>
          <p:spPr bwMode="auto">
            <a:xfrm>
              <a:off x="3421" y="2774"/>
              <a:ext cx="81" cy="354"/>
            </a:xfrm>
            <a:custGeom>
              <a:avLst/>
              <a:gdLst>
                <a:gd name="T0" fmla="*/ 0 w 36"/>
                <a:gd name="T1" fmla="*/ 0 h 158"/>
                <a:gd name="T2" fmla="*/ 17 w 36"/>
                <a:gd name="T3" fmla="*/ 46 h 158"/>
                <a:gd name="T4" fmla="*/ 30 w 36"/>
                <a:gd name="T5" fmla="*/ 98 h 158"/>
                <a:gd name="T6" fmla="*/ 19 w 36"/>
                <a:gd name="T7" fmla="*/ 158 h 158"/>
                <a:gd name="T8" fmla="*/ 22 w 36"/>
                <a:gd name="T9" fmla="*/ 133 h 158"/>
                <a:gd name="T10" fmla="*/ 35 w 36"/>
                <a:gd name="T11" fmla="*/ 95 h 158"/>
                <a:gd name="T12" fmla="*/ 22 w 36"/>
                <a:gd name="T13" fmla="*/ 51 h 158"/>
                <a:gd name="T14" fmla="*/ 0 w 36"/>
                <a:gd name="T15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158">
                  <a:moveTo>
                    <a:pt x="0" y="0"/>
                  </a:moveTo>
                  <a:cubicBezTo>
                    <a:pt x="2" y="17"/>
                    <a:pt x="3" y="27"/>
                    <a:pt x="17" y="46"/>
                  </a:cubicBezTo>
                  <a:cubicBezTo>
                    <a:pt x="30" y="65"/>
                    <a:pt x="35" y="77"/>
                    <a:pt x="30" y="98"/>
                  </a:cubicBezTo>
                  <a:cubicBezTo>
                    <a:pt x="25" y="119"/>
                    <a:pt x="15" y="128"/>
                    <a:pt x="19" y="158"/>
                  </a:cubicBezTo>
                  <a:cubicBezTo>
                    <a:pt x="19" y="151"/>
                    <a:pt x="19" y="141"/>
                    <a:pt x="22" y="133"/>
                  </a:cubicBezTo>
                  <a:cubicBezTo>
                    <a:pt x="26" y="119"/>
                    <a:pt x="34" y="106"/>
                    <a:pt x="35" y="95"/>
                  </a:cubicBezTo>
                  <a:cubicBezTo>
                    <a:pt x="36" y="78"/>
                    <a:pt x="36" y="72"/>
                    <a:pt x="22" y="51"/>
                  </a:cubicBezTo>
                  <a:cubicBezTo>
                    <a:pt x="9" y="31"/>
                    <a:pt x="0" y="1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137" name="Freeform 1029"/>
            <p:cNvSpPr>
              <a:spLocks/>
            </p:cNvSpPr>
            <p:nvPr/>
          </p:nvSpPr>
          <p:spPr bwMode="auto">
            <a:xfrm>
              <a:off x="3628" y="2926"/>
              <a:ext cx="58" cy="117"/>
            </a:xfrm>
            <a:custGeom>
              <a:avLst/>
              <a:gdLst>
                <a:gd name="T0" fmla="*/ 1 w 26"/>
                <a:gd name="T1" fmla="*/ 2 h 52"/>
                <a:gd name="T2" fmla="*/ 7 w 26"/>
                <a:gd name="T3" fmla="*/ 32 h 52"/>
                <a:gd name="T4" fmla="*/ 14 w 26"/>
                <a:gd name="T5" fmla="*/ 44 h 52"/>
                <a:gd name="T6" fmla="*/ 26 w 26"/>
                <a:gd name="T7" fmla="*/ 52 h 52"/>
                <a:gd name="T8" fmla="*/ 8 w 26"/>
                <a:gd name="T9" fmla="*/ 30 h 52"/>
                <a:gd name="T10" fmla="*/ 5 w 26"/>
                <a:gd name="T11" fmla="*/ 17 h 52"/>
                <a:gd name="T12" fmla="*/ 1 w 26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52">
                  <a:moveTo>
                    <a:pt x="1" y="2"/>
                  </a:moveTo>
                  <a:cubicBezTo>
                    <a:pt x="5" y="11"/>
                    <a:pt x="4" y="22"/>
                    <a:pt x="7" y="32"/>
                  </a:cubicBezTo>
                  <a:cubicBezTo>
                    <a:pt x="9" y="36"/>
                    <a:pt x="11" y="41"/>
                    <a:pt x="14" y="44"/>
                  </a:cubicBezTo>
                  <a:cubicBezTo>
                    <a:pt x="17" y="48"/>
                    <a:pt x="22" y="50"/>
                    <a:pt x="26" y="52"/>
                  </a:cubicBezTo>
                  <a:cubicBezTo>
                    <a:pt x="19" y="45"/>
                    <a:pt x="13" y="40"/>
                    <a:pt x="8" y="30"/>
                  </a:cubicBezTo>
                  <a:cubicBezTo>
                    <a:pt x="7" y="26"/>
                    <a:pt x="7" y="21"/>
                    <a:pt x="5" y="17"/>
                  </a:cubicBezTo>
                  <a:cubicBezTo>
                    <a:pt x="4" y="11"/>
                    <a:pt x="0" y="6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138" name="Freeform 1030"/>
            <p:cNvSpPr>
              <a:spLocks/>
            </p:cNvSpPr>
            <p:nvPr/>
          </p:nvSpPr>
          <p:spPr bwMode="auto">
            <a:xfrm>
              <a:off x="3758" y="3157"/>
              <a:ext cx="22" cy="128"/>
            </a:xfrm>
            <a:custGeom>
              <a:avLst/>
              <a:gdLst>
                <a:gd name="T0" fmla="*/ 0 w 10"/>
                <a:gd name="T1" fmla="*/ 4 h 57"/>
                <a:gd name="T2" fmla="*/ 6 w 10"/>
                <a:gd name="T3" fmla="*/ 29 h 57"/>
                <a:gd name="T4" fmla="*/ 9 w 10"/>
                <a:gd name="T5" fmla="*/ 57 h 57"/>
                <a:gd name="T6" fmla="*/ 9 w 10"/>
                <a:gd name="T7" fmla="*/ 44 h 57"/>
                <a:gd name="T8" fmla="*/ 9 w 10"/>
                <a:gd name="T9" fmla="*/ 31 h 57"/>
                <a:gd name="T10" fmla="*/ 6 w 10"/>
                <a:gd name="T11" fmla="*/ 20 h 57"/>
                <a:gd name="T12" fmla="*/ 1 w 10"/>
                <a:gd name="T1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57">
                  <a:moveTo>
                    <a:pt x="0" y="4"/>
                  </a:moveTo>
                  <a:cubicBezTo>
                    <a:pt x="3" y="13"/>
                    <a:pt x="4" y="21"/>
                    <a:pt x="6" y="29"/>
                  </a:cubicBezTo>
                  <a:cubicBezTo>
                    <a:pt x="8" y="39"/>
                    <a:pt x="9" y="47"/>
                    <a:pt x="9" y="57"/>
                  </a:cubicBezTo>
                  <a:cubicBezTo>
                    <a:pt x="10" y="53"/>
                    <a:pt x="9" y="48"/>
                    <a:pt x="9" y="44"/>
                  </a:cubicBezTo>
                  <a:cubicBezTo>
                    <a:pt x="9" y="40"/>
                    <a:pt x="10" y="36"/>
                    <a:pt x="9" y="31"/>
                  </a:cubicBezTo>
                  <a:cubicBezTo>
                    <a:pt x="9" y="28"/>
                    <a:pt x="7" y="24"/>
                    <a:pt x="6" y="20"/>
                  </a:cubicBezTo>
                  <a:cubicBezTo>
                    <a:pt x="4" y="14"/>
                    <a:pt x="3" y="7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139" name="Freeform 1031"/>
            <p:cNvSpPr>
              <a:spLocks/>
            </p:cNvSpPr>
            <p:nvPr/>
          </p:nvSpPr>
          <p:spPr bwMode="auto">
            <a:xfrm>
              <a:off x="3428" y="3198"/>
              <a:ext cx="27" cy="74"/>
            </a:xfrm>
            <a:custGeom>
              <a:avLst/>
              <a:gdLst>
                <a:gd name="T0" fmla="*/ 6 w 12"/>
                <a:gd name="T1" fmla="*/ 11 h 33"/>
                <a:gd name="T2" fmla="*/ 8 w 12"/>
                <a:gd name="T3" fmla="*/ 33 h 33"/>
                <a:gd name="T4" fmla="*/ 12 w 12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33">
                  <a:moveTo>
                    <a:pt x="6" y="11"/>
                  </a:moveTo>
                  <a:cubicBezTo>
                    <a:pt x="1" y="16"/>
                    <a:pt x="2" y="29"/>
                    <a:pt x="8" y="33"/>
                  </a:cubicBezTo>
                  <a:cubicBezTo>
                    <a:pt x="0" y="27"/>
                    <a:pt x="7" y="6"/>
                    <a:pt x="1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140" name="Freeform 1032"/>
            <p:cNvSpPr>
              <a:spLocks/>
            </p:cNvSpPr>
            <p:nvPr/>
          </p:nvSpPr>
          <p:spPr bwMode="auto">
            <a:xfrm>
              <a:off x="3403" y="3485"/>
              <a:ext cx="25" cy="103"/>
            </a:xfrm>
            <a:custGeom>
              <a:avLst/>
              <a:gdLst>
                <a:gd name="T0" fmla="*/ 11 w 11"/>
                <a:gd name="T1" fmla="*/ 0 h 46"/>
                <a:gd name="T2" fmla="*/ 2 w 11"/>
                <a:gd name="T3" fmla="*/ 24 h 46"/>
                <a:gd name="T4" fmla="*/ 0 w 11"/>
                <a:gd name="T5" fmla="*/ 46 h 46"/>
                <a:gd name="T6" fmla="*/ 2 w 11"/>
                <a:gd name="T7" fmla="*/ 22 h 46"/>
                <a:gd name="T8" fmla="*/ 10 w 11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46">
                  <a:moveTo>
                    <a:pt x="11" y="0"/>
                  </a:moveTo>
                  <a:cubicBezTo>
                    <a:pt x="9" y="8"/>
                    <a:pt x="3" y="15"/>
                    <a:pt x="2" y="24"/>
                  </a:cubicBezTo>
                  <a:cubicBezTo>
                    <a:pt x="1" y="31"/>
                    <a:pt x="0" y="39"/>
                    <a:pt x="0" y="46"/>
                  </a:cubicBezTo>
                  <a:cubicBezTo>
                    <a:pt x="4" y="39"/>
                    <a:pt x="1" y="30"/>
                    <a:pt x="2" y="22"/>
                  </a:cubicBezTo>
                  <a:cubicBezTo>
                    <a:pt x="3" y="15"/>
                    <a:pt x="6" y="9"/>
                    <a:pt x="10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141" name="Freeform 1033"/>
            <p:cNvSpPr>
              <a:spLocks/>
            </p:cNvSpPr>
            <p:nvPr/>
          </p:nvSpPr>
          <p:spPr bwMode="auto">
            <a:xfrm>
              <a:off x="2203" y="3048"/>
              <a:ext cx="74" cy="83"/>
            </a:xfrm>
            <a:custGeom>
              <a:avLst/>
              <a:gdLst>
                <a:gd name="T0" fmla="*/ 11 w 33"/>
                <a:gd name="T1" fmla="*/ 23 h 37"/>
                <a:gd name="T2" fmla="*/ 0 w 33"/>
                <a:gd name="T3" fmla="*/ 0 h 37"/>
                <a:gd name="T4" fmla="*/ 33 w 33"/>
                <a:gd name="T5" fmla="*/ 37 h 37"/>
                <a:gd name="T6" fmla="*/ 11 w 33"/>
                <a:gd name="T7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7">
                  <a:moveTo>
                    <a:pt x="11" y="23"/>
                  </a:moveTo>
                  <a:cubicBezTo>
                    <a:pt x="7" y="18"/>
                    <a:pt x="3" y="11"/>
                    <a:pt x="0" y="0"/>
                  </a:cubicBezTo>
                  <a:cubicBezTo>
                    <a:pt x="2" y="13"/>
                    <a:pt x="4" y="31"/>
                    <a:pt x="33" y="37"/>
                  </a:cubicBezTo>
                  <a:cubicBezTo>
                    <a:pt x="26" y="34"/>
                    <a:pt x="18" y="30"/>
                    <a:pt x="11" y="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142" name="Freeform 1034"/>
            <p:cNvSpPr>
              <a:spLocks/>
            </p:cNvSpPr>
            <p:nvPr/>
          </p:nvSpPr>
          <p:spPr bwMode="auto">
            <a:xfrm>
              <a:off x="3551" y="2576"/>
              <a:ext cx="128" cy="133"/>
            </a:xfrm>
            <a:custGeom>
              <a:avLst/>
              <a:gdLst>
                <a:gd name="T0" fmla="*/ 0 w 57"/>
                <a:gd name="T1" fmla="*/ 0 h 59"/>
                <a:gd name="T2" fmla="*/ 29 w 57"/>
                <a:gd name="T3" fmla="*/ 18 h 59"/>
                <a:gd name="T4" fmla="*/ 44 w 57"/>
                <a:gd name="T5" fmla="*/ 39 h 59"/>
                <a:gd name="T6" fmla="*/ 57 w 57"/>
                <a:gd name="T7" fmla="*/ 59 h 59"/>
                <a:gd name="T8" fmla="*/ 41 w 57"/>
                <a:gd name="T9" fmla="*/ 40 h 59"/>
                <a:gd name="T10" fmla="*/ 26 w 57"/>
                <a:gd name="T11" fmla="*/ 18 h 59"/>
                <a:gd name="T12" fmla="*/ 0 w 57"/>
                <a:gd name="T1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59">
                  <a:moveTo>
                    <a:pt x="0" y="0"/>
                  </a:moveTo>
                  <a:cubicBezTo>
                    <a:pt x="9" y="1"/>
                    <a:pt x="26" y="6"/>
                    <a:pt x="29" y="18"/>
                  </a:cubicBezTo>
                  <a:cubicBezTo>
                    <a:pt x="33" y="31"/>
                    <a:pt x="35" y="33"/>
                    <a:pt x="44" y="39"/>
                  </a:cubicBezTo>
                  <a:cubicBezTo>
                    <a:pt x="53" y="45"/>
                    <a:pt x="57" y="54"/>
                    <a:pt x="57" y="59"/>
                  </a:cubicBezTo>
                  <a:cubicBezTo>
                    <a:pt x="57" y="52"/>
                    <a:pt x="49" y="44"/>
                    <a:pt x="41" y="40"/>
                  </a:cubicBezTo>
                  <a:cubicBezTo>
                    <a:pt x="33" y="36"/>
                    <a:pt x="30" y="26"/>
                    <a:pt x="26" y="18"/>
                  </a:cubicBezTo>
                  <a:cubicBezTo>
                    <a:pt x="23" y="9"/>
                    <a:pt x="15" y="3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143" name="Freeform 1035"/>
            <p:cNvSpPr>
              <a:spLocks/>
            </p:cNvSpPr>
            <p:nvPr/>
          </p:nvSpPr>
          <p:spPr bwMode="auto">
            <a:xfrm>
              <a:off x="3596" y="2419"/>
              <a:ext cx="63" cy="95"/>
            </a:xfrm>
            <a:custGeom>
              <a:avLst/>
              <a:gdLst>
                <a:gd name="T0" fmla="*/ 0 w 28"/>
                <a:gd name="T1" fmla="*/ 0 h 42"/>
                <a:gd name="T2" fmla="*/ 16 w 28"/>
                <a:gd name="T3" fmla="*/ 18 h 42"/>
                <a:gd name="T4" fmla="*/ 26 w 28"/>
                <a:gd name="T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42">
                  <a:moveTo>
                    <a:pt x="0" y="0"/>
                  </a:moveTo>
                  <a:cubicBezTo>
                    <a:pt x="9" y="2"/>
                    <a:pt x="16" y="10"/>
                    <a:pt x="16" y="18"/>
                  </a:cubicBezTo>
                  <a:cubicBezTo>
                    <a:pt x="25" y="20"/>
                    <a:pt x="28" y="31"/>
                    <a:pt x="26" y="42"/>
                  </a:cubicBezTo>
                </a:path>
              </a:pathLst>
            </a:custGeom>
            <a:noFill/>
            <a:ln w="11113" cap="rnd">
              <a:solidFill>
                <a:srgbClr val="490B0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144" name="Freeform 1036"/>
            <p:cNvSpPr>
              <a:spLocks/>
            </p:cNvSpPr>
            <p:nvPr/>
          </p:nvSpPr>
          <p:spPr bwMode="auto">
            <a:xfrm>
              <a:off x="2254" y="2727"/>
              <a:ext cx="45" cy="58"/>
            </a:xfrm>
            <a:custGeom>
              <a:avLst/>
              <a:gdLst>
                <a:gd name="T0" fmla="*/ 20 w 20"/>
                <a:gd name="T1" fmla="*/ 0 h 26"/>
                <a:gd name="T2" fmla="*/ 8 w 20"/>
                <a:gd name="T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" h="26">
                  <a:moveTo>
                    <a:pt x="20" y="0"/>
                  </a:moveTo>
                  <a:cubicBezTo>
                    <a:pt x="13" y="1"/>
                    <a:pt x="0" y="9"/>
                    <a:pt x="8" y="26"/>
                  </a:cubicBezTo>
                </a:path>
              </a:pathLst>
            </a:custGeom>
            <a:noFill/>
            <a:ln w="11113" cap="rnd">
              <a:solidFill>
                <a:srgbClr val="490B0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145" name="Freeform 1037"/>
            <p:cNvSpPr>
              <a:spLocks/>
            </p:cNvSpPr>
            <p:nvPr/>
          </p:nvSpPr>
          <p:spPr bwMode="auto">
            <a:xfrm>
              <a:off x="2164" y="2803"/>
              <a:ext cx="101" cy="260"/>
            </a:xfrm>
            <a:custGeom>
              <a:avLst/>
              <a:gdLst>
                <a:gd name="T0" fmla="*/ 45 w 45"/>
                <a:gd name="T1" fmla="*/ 0 h 116"/>
                <a:gd name="T2" fmla="*/ 31 w 45"/>
                <a:gd name="T3" fmla="*/ 56 h 116"/>
                <a:gd name="T4" fmla="*/ 11 w 45"/>
                <a:gd name="T5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16">
                  <a:moveTo>
                    <a:pt x="45" y="0"/>
                  </a:moveTo>
                  <a:cubicBezTo>
                    <a:pt x="33" y="4"/>
                    <a:pt x="18" y="24"/>
                    <a:pt x="31" y="56"/>
                  </a:cubicBezTo>
                  <a:cubicBezTo>
                    <a:pt x="20" y="61"/>
                    <a:pt x="0" y="96"/>
                    <a:pt x="11" y="116"/>
                  </a:cubicBezTo>
                </a:path>
              </a:pathLst>
            </a:custGeom>
            <a:noFill/>
            <a:ln w="11113" cap="rnd">
              <a:solidFill>
                <a:srgbClr val="490B0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146" name="Freeform 1038"/>
            <p:cNvSpPr>
              <a:spLocks/>
            </p:cNvSpPr>
            <p:nvPr/>
          </p:nvSpPr>
          <p:spPr bwMode="auto">
            <a:xfrm>
              <a:off x="2723" y="1064"/>
              <a:ext cx="9" cy="137"/>
            </a:xfrm>
            <a:custGeom>
              <a:avLst/>
              <a:gdLst>
                <a:gd name="T0" fmla="*/ 0 w 4"/>
                <a:gd name="T1" fmla="*/ 0 h 61"/>
                <a:gd name="T2" fmla="*/ 4 w 4"/>
                <a:gd name="T3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" h="61">
                  <a:moveTo>
                    <a:pt x="0" y="0"/>
                  </a:moveTo>
                  <a:cubicBezTo>
                    <a:pt x="0" y="19"/>
                    <a:pt x="3" y="55"/>
                    <a:pt x="4" y="61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147" name="Freeform 1039"/>
            <p:cNvSpPr>
              <a:spLocks/>
            </p:cNvSpPr>
            <p:nvPr/>
          </p:nvSpPr>
          <p:spPr bwMode="auto">
            <a:xfrm>
              <a:off x="2894" y="1006"/>
              <a:ext cx="11" cy="139"/>
            </a:xfrm>
            <a:custGeom>
              <a:avLst/>
              <a:gdLst>
                <a:gd name="T0" fmla="*/ 5 w 5"/>
                <a:gd name="T1" fmla="*/ 0 h 62"/>
                <a:gd name="T2" fmla="*/ 0 w 5"/>
                <a:gd name="T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" h="62">
                  <a:moveTo>
                    <a:pt x="5" y="0"/>
                  </a:moveTo>
                  <a:cubicBezTo>
                    <a:pt x="1" y="11"/>
                    <a:pt x="0" y="62"/>
                    <a:pt x="0" y="62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148" name="Freeform 1040"/>
            <p:cNvSpPr>
              <a:spLocks/>
            </p:cNvSpPr>
            <p:nvPr/>
          </p:nvSpPr>
          <p:spPr bwMode="auto">
            <a:xfrm>
              <a:off x="2741" y="1046"/>
              <a:ext cx="32" cy="148"/>
            </a:xfrm>
            <a:custGeom>
              <a:avLst/>
              <a:gdLst>
                <a:gd name="T0" fmla="*/ 14 w 14"/>
                <a:gd name="T1" fmla="*/ 0 h 66"/>
                <a:gd name="T2" fmla="*/ 0 w 14"/>
                <a:gd name="T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66">
                  <a:moveTo>
                    <a:pt x="14" y="0"/>
                  </a:moveTo>
                  <a:cubicBezTo>
                    <a:pt x="13" y="9"/>
                    <a:pt x="3" y="59"/>
                    <a:pt x="0" y="66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149" name="Freeform 1041"/>
            <p:cNvSpPr>
              <a:spLocks/>
            </p:cNvSpPr>
            <p:nvPr/>
          </p:nvSpPr>
          <p:spPr bwMode="auto">
            <a:xfrm>
              <a:off x="2613" y="1111"/>
              <a:ext cx="7" cy="173"/>
            </a:xfrm>
            <a:custGeom>
              <a:avLst/>
              <a:gdLst>
                <a:gd name="T0" fmla="*/ 3 w 3"/>
                <a:gd name="T1" fmla="*/ 0 h 77"/>
                <a:gd name="T2" fmla="*/ 0 w 3"/>
                <a:gd name="T3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" h="77">
                  <a:moveTo>
                    <a:pt x="3" y="0"/>
                  </a:moveTo>
                  <a:cubicBezTo>
                    <a:pt x="3" y="16"/>
                    <a:pt x="2" y="70"/>
                    <a:pt x="0" y="77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150" name="Freeform 1042"/>
            <p:cNvSpPr>
              <a:spLocks/>
            </p:cNvSpPr>
            <p:nvPr/>
          </p:nvSpPr>
          <p:spPr bwMode="auto">
            <a:xfrm>
              <a:off x="2521" y="1161"/>
              <a:ext cx="43" cy="159"/>
            </a:xfrm>
            <a:custGeom>
              <a:avLst/>
              <a:gdLst>
                <a:gd name="T0" fmla="*/ 0 w 19"/>
                <a:gd name="T1" fmla="*/ 0 h 71"/>
                <a:gd name="T2" fmla="*/ 19 w 19"/>
                <a:gd name="T3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" h="71">
                  <a:moveTo>
                    <a:pt x="0" y="0"/>
                  </a:moveTo>
                  <a:cubicBezTo>
                    <a:pt x="1" y="11"/>
                    <a:pt x="17" y="64"/>
                    <a:pt x="19" y="71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151" name="Freeform 1043"/>
            <p:cNvSpPr>
              <a:spLocks/>
            </p:cNvSpPr>
            <p:nvPr/>
          </p:nvSpPr>
          <p:spPr bwMode="auto">
            <a:xfrm>
              <a:off x="2405" y="1228"/>
              <a:ext cx="35" cy="222"/>
            </a:xfrm>
            <a:custGeom>
              <a:avLst/>
              <a:gdLst>
                <a:gd name="T0" fmla="*/ 0 w 16"/>
                <a:gd name="T1" fmla="*/ 0 h 99"/>
                <a:gd name="T2" fmla="*/ 10 w 16"/>
                <a:gd name="T3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" h="99">
                  <a:moveTo>
                    <a:pt x="0" y="0"/>
                  </a:moveTo>
                  <a:cubicBezTo>
                    <a:pt x="4" y="14"/>
                    <a:pt x="16" y="79"/>
                    <a:pt x="10" y="99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152" name="Freeform 1044"/>
            <p:cNvSpPr>
              <a:spLocks/>
            </p:cNvSpPr>
            <p:nvPr/>
          </p:nvSpPr>
          <p:spPr bwMode="auto">
            <a:xfrm>
              <a:off x="2887" y="1820"/>
              <a:ext cx="18" cy="200"/>
            </a:xfrm>
            <a:custGeom>
              <a:avLst/>
              <a:gdLst>
                <a:gd name="T0" fmla="*/ 8 w 8"/>
                <a:gd name="T1" fmla="*/ 89 h 89"/>
                <a:gd name="T2" fmla="*/ 8 w 8"/>
                <a:gd name="T3" fmla="*/ 89 h 89"/>
                <a:gd name="T4" fmla="*/ 6 w 8"/>
                <a:gd name="T5" fmla="*/ 63 h 89"/>
                <a:gd name="T6" fmla="*/ 0 w 8"/>
                <a:gd name="T7" fmla="*/ 1 h 89"/>
                <a:gd name="T8" fmla="*/ 2 w 8"/>
                <a:gd name="T9" fmla="*/ 0 h 89"/>
                <a:gd name="T10" fmla="*/ 8 w 8"/>
                <a:gd name="T11" fmla="*/ 64 h 89"/>
                <a:gd name="T12" fmla="*/ 8 w 8"/>
                <a:gd name="T13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89">
                  <a:moveTo>
                    <a:pt x="8" y="89"/>
                  </a:moveTo>
                  <a:cubicBezTo>
                    <a:pt x="8" y="89"/>
                    <a:pt x="8" y="89"/>
                    <a:pt x="8" y="89"/>
                  </a:cubicBezTo>
                  <a:cubicBezTo>
                    <a:pt x="8" y="82"/>
                    <a:pt x="6" y="73"/>
                    <a:pt x="6" y="63"/>
                  </a:cubicBezTo>
                  <a:cubicBezTo>
                    <a:pt x="4" y="38"/>
                    <a:pt x="1" y="8"/>
                    <a:pt x="0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8"/>
                    <a:pt x="6" y="38"/>
                    <a:pt x="8" y="64"/>
                  </a:cubicBezTo>
                  <a:cubicBezTo>
                    <a:pt x="8" y="73"/>
                    <a:pt x="8" y="82"/>
                    <a:pt x="8" y="8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153" name="Freeform 1045"/>
            <p:cNvSpPr>
              <a:spLocks/>
            </p:cNvSpPr>
            <p:nvPr/>
          </p:nvSpPr>
          <p:spPr bwMode="auto">
            <a:xfrm>
              <a:off x="3078" y="2067"/>
              <a:ext cx="51" cy="97"/>
            </a:xfrm>
            <a:custGeom>
              <a:avLst/>
              <a:gdLst>
                <a:gd name="T0" fmla="*/ 23 w 23"/>
                <a:gd name="T1" fmla="*/ 0 h 43"/>
                <a:gd name="T2" fmla="*/ 12 w 23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3" h="43">
                  <a:moveTo>
                    <a:pt x="23" y="0"/>
                  </a:moveTo>
                  <a:cubicBezTo>
                    <a:pt x="6" y="5"/>
                    <a:pt x="0" y="16"/>
                    <a:pt x="12" y="43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</p:grpSp>
      <p:sp>
        <p:nvSpPr>
          <p:cNvPr id="1704" name="Text Box 1046"/>
          <p:cNvSpPr txBox="1">
            <a:spLocks noChangeArrowheads="1"/>
          </p:cNvSpPr>
          <p:nvPr/>
        </p:nvSpPr>
        <p:spPr bwMode="auto">
          <a:xfrm>
            <a:off x="8748994" y="3118697"/>
            <a:ext cx="134332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fr-FR" altLang="fr-FR" sz="2000" dirty="0" err="1" smtClean="0">
                <a:solidFill>
                  <a:srgbClr val="C00000"/>
                </a:solidFill>
                <a:latin typeface="Helvetica" panose="020B0604020202020204" pitchFamily="34" charset="0"/>
              </a:rPr>
              <a:t>Clock</a:t>
            </a:r>
            <a:r>
              <a:rPr lang="fr-FR" altLang="fr-FR" sz="2000" dirty="0" smtClean="0">
                <a:solidFill>
                  <a:srgbClr val="C00000"/>
                </a:solidFill>
                <a:latin typeface="Helvetica" panose="020B0604020202020204" pitchFamily="34" charset="0"/>
              </a:rPr>
              <a:t> disruption</a:t>
            </a:r>
            <a:endParaRPr lang="fr-FR" altLang="fr-FR" sz="2000" dirty="0">
              <a:solidFill>
                <a:srgbClr val="C00000"/>
              </a:solidFill>
              <a:latin typeface="Helvetica" panose="020B0604020202020204" pitchFamily="34" charset="0"/>
            </a:endParaRPr>
          </a:p>
        </p:txBody>
      </p:sp>
      <p:sp>
        <p:nvSpPr>
          <p:cNvPr id="1705" name="Text Box 1050"/>
          <p:cNvSpPr txBox="1">
            <a:spLocks noChangeArrowheads="1"/>
          </p:cNvSpPr>
          <p:nvPr/>
        </p:nvSpPr>
        <p:spPr bwMode="auto">
          <a:xfrm>
            <a:off x="10092315" y="4197445"/>
            <a:ext cx="130676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altLang="fr-FR" sz="1200" dirty="0" err="1" smtClean="0">
                <a:latin typeface="Arial" panose="020B0604020202020204" pitchFamily="34" charset="0"/>
              </a:rPr>
              <a:t>Hypoinsulinemia</a:t>
            </a:r>
            <a:endParaRPr lang="fr-FR" altLang="fr-FR" sz="1050" dirty="0">
              <a:latin typeface="Arial" panose="020B0604020202020204" pitchFamily="34" charset="0"/>
            </a:endParaRPr>
          </a:p>
        </p:txBody>
      </p:sp>
      <p:sp>
        <p:nvSpPr>
          <p:cNvPr id="1706" name="Text Box 1051"/>
          <p:cNvSpPr txBox="1">
            <a:spLocks noChangeArrowheads="1"/>
          </p:cNvSpPr>
          <p:nvPr/>
        </p:nvSpPr>
        <p:spPr bwMode="auto">
          <a:xfrm>
            <a:off x="6388263" y="4209435"/>
            <a:ext cx="33377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altLang="fr-FR" sz="1200" dirty="0" err="1" smtClean="0">
                <a:latin typeface="Arial" panose="020B0604020202020204" pitchFamily="34" charset="0"/>
              </a:rPr>
              <a:t>Altered</a:t>
            </a:r>
            <a:r>
              <a:rPr lang="fr-FR" altLang="fr-FR" sz="1200" dirty="0" smtClean="0">
                <a:latin typeface="Arial" panose="020B0604020202020204" pitchFamily="34" charset="0"/>
              </a:rPr>
              <a:t> </a:t>
            </a:r>
            <a:r>
              <a:rPr lang="fr-FR" altLang="fr-FR" sz="1200" dirty="0" err="1" smtClean="0">
                <a:latin typeface="Arial" panose="020B0604020202020204" pitchFamily="34" charset="0"/>
              </a:rPr>
              <a:t>gluconeogenesis</a:t>
            </a:r>
            <a:r>
              <a:rPr lang="fr-FR" altLang="fr-FR" sz="1200" dirty="0">
                <a:latin typeface="Arial" panose="020B0604020202020204" pitchFamily="34" charset="0"/>
              </a:rPr>
              <a:t> </a:t>
            </a:r>
            <a:r>
              <a:rPr lang="fr-FR" altLang="fr-FR" sz="1200" dirty="0" smtClean="0">
                <a:latin typeface="Arial" panose="020B0604020202020204" pitchFamily="34" charset="0"/>
              </a:rPr>
              <a:t>&amp; bile </a:t>
            </a:r>
            <a:r>
              <a:rPr lang="fr-FR" altLang="fr-FR" sz="1200" dirty="0" err="1" smtClean="0">
                <a:latin typeface="Arial" panose="020B0604020202020204" pitchFamily="34" charset="0"/>
              </a:rPr>
              <a:t>acid</a:t>
            </a:r>
            <a:r>
              <a:rPr lang="fr-FR" altLang="fr-FR" sz="1200" dirty="0" smtClean="0">
                <a:latin typeface="Arial" panose="020B0604020202020204" pitchFamily="34" charset="0"/>
              </a:rPr>
              <a:t> </a:t>
            </a:r>
            <a:r>
              <a:rPr lang="fr-FR" altLang="fr-FR" sz="1200" dirty="0" err="1" smtClean="0">
                <a:latin typeface="Arial" panose="020B0604020202020204" pitchFamily="34" charset="0"/>
              </a:rPr>
              <a:t>synthesis</a:t>
            </a:r>
            <a:r>
              <a:rPr lang="fr-FR" altLang="fr-FR" sz="1200" dirty="0" smtClean="0">
                <a:latin typeface="Arial" panose="020B0604020202020204" pitchFamily="34" charset="0"/>
              </a:rPr>
              <a:t>,</a:t>
            </a:r>
          </a:p>
          <a:p>
            <a:pPr algn="ctr"/>
            <a:r>
              <a:rPr lang="fr-FR" altLang="fr-FR" sz="1200" dirty="0" smtClean="0">
                <a:latin typeface="Arial" panose="020B0604020202020204" pitchFamily="34" charset="0"/>
              </a:rPr>
              <a:t>NAFLD-NASH</a:t>
            </a:r>
            <a:endParaRPr lang="fr-FR" altLang="fr-FR" sz="1050" dirty="0">
              <a:latin typeface="Arial" panose="020B0604020202020204" pitchFamily="34" charset="0"/>
            </a:endParaRPr>
          </a:p>
        </p:txBody>
      </p:sp>
      <p:sp>
        <p:nvSpPr>
          <p:cNvPr id="1707" name="Text Box 1056"/>
          <p:cNvSpPr txBox="1">
            <a:spLocks noChangeArrowheads="1"/>
          </p:cNvSpPr>
          <p:nvPr/>
        </p:nvSpPr>
        <p:spPr bwMode="auto">
          <a:xfrm>
            <a:off x="8057149" y="1574508"/>
            <a:ext cx="254589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>
                <a:latin typeface="Arial" panose="020B0604020202020204" pitchFamily="34" charset="0"/>
              </a:defRPr>
            </a:lvl1pPr>
          </a:lstStyle>
          <a:p>
            <a:r>
              <a:rPr lang="fr-FR" altLang="fr-FR" sz="1200" dirty="0" err="1" smtClean="0"/>
              <a:t>Atherosclerosis</a:t>
            </a:r>
            <a:r>
              <a:rPr lang="fr-FR" altLang="fr-FR" sz="1200" dirty="0" smtClean="0"/>
              <a:t>, </a:t>
            </a:r>
            <a:r>
              <a:rPr lang="fr-FR" altLang="fr-FR" sz="1200" dirty="0" err="1" smtClean="0"/>
              <a:t>altered</a:t>
            </a:r>
            <a:r>
              <a:rPr lang="fr-FR" altLang="fr-FR" sz="1200" dirty="0" smtClean="0"/>
              <a:t> </a:t>
            </a:r>
            <a:r>
              <a:rPr lang="fr-FR" altLang="fr-FR" sz="1200" dirty="0" err="1" smtClean="0"/>
              <a:t>fibrinolysis</a:t>
            </a:r>
            <a:endParaRPr lang="fr-FR" altLang="fr-FR" sz="1050" dirty="0"/>
          </a:p>
        </p:txBody>
      </p:sp>
      <p:grpSp>
        <p:nvGrpSpPr>
          <p:cNvPr id="1708" name="Group 3"/>
          <p:cNvGrpSpPr>
            <a:grpSpLocks/>
          </p:cNvGrpSpPr>
          <p:nvPr/>
        </p:nvGrpSpPr>
        <p:grpSpPr bwMode="auto">
          <a:xfrm rot="1196120">
            <a:off x="6771821" y="2082162"/>
            <a:ext cx="464609" cy="777487"/>
            <a:chOff x="814" y="1146"/>
            <a:chExt cx="1063" cy="2525"/>
          </a:xfrm>
        </p:grpSpPr>
        <p:sp>
          <p:nvSpPr>
            <p:cNvPr id="2097" name="Freeform 4"/>
            <p:cNvSpPr>
              <a:spLocks/>
            </p:cNvSpPr>
            <p:nvPr/>
          </p:nvSpPr>
          <p:spPr bwMode="auto">
            <a:xfrm>
              <a:off x="814" y="1147"/>
              <a:ext cx="1012" cy="2524"/>
            </a:xfrm>
            <a:custGeom>
              <a:avLst/>
              <a:gdLst>
                <a:gd name="T0" fmla="*/ 25196 w 828"/>
                <a:gd name="T1" fmla="*/ 906 h 2082"/>
                <a:gd name="T2" fmla="*/ 20836 w 828"/>
                <a:gd name="T3" fmla="*/ 16301 h 2082"/>
                <a:gd name="T4" fmla="*/ 23982 w 828"/>
                <a:gd name="T5" fmla="*/ 97435 h 2082"/>
                <a:gd name="T6" fmla="*/ 28858 w 828"/>
                <a:gd name="T7" fmla="*/ 117275 h 2082"/>
                <a:gd name="T8" fmla="*/ 33680 w 828"/>
                <a:gd name="T9" fmla="*/ 117102 h 2082"/>
                <a:gd name="T10" fmla="*/ 36141 w 828"/>
                <a:gd name="T11" fmla="*/ 98508 h 2082"/>
                <a:gd name="T12" fmla="*/ 35311 w 828"/>
                <a:gd name="T13" fmla="*/ 16407 h 2082"/>
                <a:gd name="T14" fmla="*/ 30817 w 828"/>
                <a:gd name="T15" fmla="*/ 747 h 2082"/>
                <a:gd name="T16" fmla="*/ 25196 w 828"/>
                <a:gd name="T17" fmla="*/ 906 h 20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28"/>
                <a:gd name="T28" fmla="*/ 0 h 2082"/>
                <a:gd name="T29" fmla="*/ 828 w 828"/>
                <a:gd name="T30" fmla="*/ 2082 h 20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28" h="2082">
                  <a:moveTo>
                    <a:pt x="372" y="16"/>
                  </a:moveTo>
                  <a:cubicBezTo>
                    <a:pt x="372" y="16"/>
                    <a:pt x="366" y="152"/>
                    <a:pt x="308" y="286"/>
                  </a:cubicBezTo>
                  <a:cubicBezTo>
                    <a:pt x="230" y="468"/>
                    <a:pt x="0" y="1134"/>
                    <a:pt x="354" y="1710"/>
                  </a:cubicBezTo>
                  <a:cubicBezTo>
                    <a:pt x="444" y="1857"/>
                    <a:pt x="426" y="2058"/>
                    <a:pt x="426" y="2058"/>
                  </a:cubicBezTo>
                  <a:cubicBezTo>
                    <a:pt x="426" y="2058"/>
                    <a:pt x="462" y="2082"/>
                    <a:pt x="498" y="2055"/>
                  </a:cubicBezTo>
                  <a:cubicBezTo>
                    <a:pt x="498" y="2055"/>
                    <a:pt x="478" y="1832"/>
                    <a:pt x="534" y="1728"/>
                  </a:cubicBezTo>
                  <a:cubicBezTo>
                    <a:pt x="615" y="1579"/>
                    <a:pt x="828" y="962"/>
                    <a:pt x="522" y="288"/>
                  </a:cubicBezTo>
                  <a:cubicBezTo>
                    <a:pt x="468" y="170"/>
                    <a:pt x="464" y="63"/>
                    <a:pt x="456" y="13"/>
                  </a:cubicBezTo>
                  <a:cubicBezTo>
                    <a:pt x="456" y="13"/>
                    <a:pt x="423" y="0"/>
                    <a:pt x="372" y="16"/>
                  </a:cubicBezTo>
                  <a:close/>
                </a:path>
              </a:pathLst>
            </a:custGeom>
            <a:solidFill>
              <a:srgbClr val="ED99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098" name="Freeform 5"/>
            <p:cNvSpPr>
              <a:spLocks/>
            </p:cNvSpPr>
            <p:nvPr/>
          </p:nvSpPr>
          <p:spPr bwMode="auto">
            <a:xfrm>
              <a:off x="864" y="1540"/>
              <a:ext cx="442" cy="1719"/>
            </a:xfrm>
            <a:custGeom>
              <a:avLst/>
              <a:gdLst>
                <a:gd name="T0" fmla="*/ 18969 w 362"/>
                <a:gd name="T1" fmla="*/ 0 h 1418"/>
                <a:gd name="T2" fmla="*/ 23984 w 362"/>
                <a:gd name="T3" fmla="*/ 80764 h 1418"/>
                <a:gd name="T4" fmla="*/ 18969 w 362"/>
                <a:gd name="T5" fmla="*/ 0 h 1418"/>
                <a:gd name="T6" fmla="*/ 0 60000 65536"/>
                <a:gd name="T7" fmla="*/ 0 60000 65536"/>
                <a:gd name="T8" fmla="*/ 0 60000 65536"/>
                <a:gd name="T9" fmla="*/ 0 w 362"/>
                <a:gd name="T10" fmla="*/ 0 h 1418"/>
                <a:gd name="T11" fmla="*/ 362 w 362"/>
                <a:gd name="T12" fmla="*/ 1418 h 14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2" h="1418">
                  <a:moveTo>
                    <a:pt x="287" y="0"/>
                  </a:moveTo>
                  <a:cubicBezTo>
                    <a:pt x="287" y="0"/>
                    <a:pt x="0" y="810"/>
                    <a:pt x="362" y="1418"/>
                  </a:cubicBezTo>
                  <a:cubicBezTo>
                    <a:pt x="362" y="1418"/>
                    <a:pt x="69" y="782"/>
                    <a:pt x="287" y="0"/>
                  </a:cubicBezTo>
                  <a:close/>
                </a:path>
              </a:pathLst>
            </a:custGeom>
            <a:solidFill>
              <a:srgbClr val="DD7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099" name="Freeform 6"/>
            <p:cNvSpPr>
              <a:spLocks/>
            </p:cNvSpPr>
            <p:nvPr/>
          </p:nvSpPr>
          <p:spPr bwMode="auto">
            <a:xfrm>
              <a:off x="1337" y="1511"/>
              <a:ext cx="154" cy="1796"/>
            </a:xfrm>
            <a:custGeom>
              <a:avLst/>
              <a:gdLst>
                <a:gd name="T0" fmla="*/ 1212 w 126"/>
                <a:gd name="T1" fmla="*/ 83865 h 1482"/>
                <a:gd name="T2" fmla="*/ 0 w 126"/>
                <a:gd name="T3" fmla="*/ 0 h 1482"/>
                <a:gd name="T4" fmla="*/ 1212 w 126"/>
                <a:gd name="T5" fmla="*/ 83865 h 1482"/>
                <a:gd name="T6" fmla="*/ 0 60000 65536"/>
                <a:gd name="T7" fmla="*/ 0 60000 65536"/>
                <a:gd name="T8" fmla="*/ 0 60000 65536"/>
                <a:gd name="T9" fmla="*/ 0 w 126"/>
                <a:gd name="T10" fmla="*/ 0 h 1482"/>
                <a:gd name="T11" fmla="*/ 126 w 126"/>
                <a:gd name="T12" fmla="*/ 1482 h 14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6" h="1482">
                  <a:moveTo>
                    <a:pt x="18" y="1482"/>
                  </a:moveTo>
                  <a:cubicBezTo>
                    <a:pt x="18" y="1482"/>
                    <a:pt x="126" y="566"/>
                    <a:pt x="0" y="0"/>
                  </a:cubicBezTo>
                  <a:cubicBezTo>
                    <a:pt x="0" y="0"/>
                    <a:pt x="49" y="73"/>
                    <a:pt x="18" y="1482"/>
                  </a:cubicBezTo>
                  <a:close/>
                </a:path>
              </a:pathLst>
            </a:custGeom>
            <a:solidFill>
              <a:srgbClr val="DD7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100" name="Freeform 7"/>
            <p:cNvSpPr>
              <a:spLocks/>
            </p:cNvSpPr>
            <p:nvPr/>
          </p:nvSpPr>
          <p:spPr bwMode="auto">
            <a:xfrm>
              <a:off x="1436" y="1557"/>
              <a:ext cx="441" cy="1676"/>
            </a:xfrm>
            <a:custGeom>
              <a:avLst/>
              <a:gdLst>
                <a:gd name="T0" fmla="*/ 0 w 361"/>
                <a:gd name="T1" fmla="*/ 0 h 1383"/>
                <a:gd name="T2" fmla="*/ 873 w 361"/>
                <a:gd name="T3" fmla="*/ 78223 h 1383"/>
                <a:gd name="T4" fmla="*/ 0 w 361"/>
                <a:gd name="T5" fmla="*/ 0 h 1383"/>
                <a:gd name="T6" fmla="*/ 0 60000 65536"/>
                <a:gd name="T7" fmla="*/ 0 60000 65536"/>
                <a:gd name="T8" fmla="*/ 0 60000 65536"/>
                <a:gd name="T9" fmla="*/ 0 w 361"/>
                <a:gd name="T10" fmla="*/ 0 h 1383"/>
                <a:gd name="T11" fmla="*/ 361 w 361"/>
                <a:gd name="T12" fmla="*/ 1383 h 13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1" h="1383">
                  <a:moveTo>
                    <a:pt x="0" y="0"/>
                  </a:moveTo>
                  <a:cubicBezTo>
                    <a:pt x="0" y="0"/>
                    <a:pt x="361" y="646"/>
                    <a:pt x="13" y="1383"/>
                  </a:cubicBezTo>
                  <a:cubicBezTo>
                    <a:pt x="13" y="1383"/>
                    <a:pt x="301" y="807"/>
                    <a:pt x="0" y="0"/>
                  </a:cubicBezTo>
                  <a:close/>
                </a:path>
              </a:pathLst>
            </a:custGeom>
            <a:solidFill>
              <a:srgbClr val="DD7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101" name="Freeform 8"/>
            <p:cNvSpPr>
              <a:spLocks/>
            </p:cNvSpPr>
            <p:nvPr/>
          </p:nvSpPr>
          <p:spPr bwMode="auto">
            <a:xfrm>
              <a:off x="1445" y="1738"/>
              <a:ext cx="215" cy="1354"/>
            </a:xfrm>
            <a:custGeom>
              <a:avLst/>
              <a:gdLst>
                <a:gd name="T0" fmla="*/ 0 w 176"/>
                <a:gd name="T1" fmla="*/ 0 h 1117"/>
                <a:gd name="T2" fmla="*/ 0 w 176"/>
                <a:gd name="T3" fmla="*/ 63517 h 1117"/>
                <a:gd name="T4" fmla="*/ 0 w 176"/>
                <a:gd name="T5" fmla="*/ 0 h 1117"/>
                <a:gd name="T6" fmla="*/ 0 60000 65536"/>
                <a:gd name="T7" fmla="*/ 0 60000 65536"/>
                <a:gd name="T8" fmla="*/ 0 60000 65536"/>
                <a:gd name="T9" fmla="*/ 0 w 176"/>
                <a:gd name="T10" fmla="*/ 0 h 1117"/>
                <a:gd name="T11" fmla="*/ 176 w 176"/>
                <a:gd name="T12" fmla="*/ 1117 h 11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1117">
                  <a:moveTo>
                    <a:pt x="0" y="0"/>
                  </a:moveTo>
                  <a:cubicBezTo>
                    <a:pt x="0" y="0"/>
                    <a:pt x="176" y="365"/>
                    <a:pt x="0" y="1117"/>
                  </a:cubicBezTo>
                  <a:cubicBezTo>
                    <a:pt x="0" y="1117"/>
                    <a:pt x="111" y="332"/>
                    <a:pt x="0" y="0"/>
                  </a:cubicBezTo>
                  <a:close/>
                </a:path>
              </a:pathLst>
            </a:custGeom>
            <a:solidFill>
              <a:srgbClr val="DD7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102" name="Freeform 9"/>
            <p:cNvSpPr>
              <a:spLocks/>
            </p:cNvSpPr>
            <p:nvPr/>
          </p:nvSpPr>
          <p:spPr bwMode="auto">
            <a:xfrm>
              <a:off x="1081" y="1662"/>
              <a:ext cx="216" cy="1455"/>
            </a:xfrm>
            <a:custGeom>
              <a:avLst/>
              <a:gdLst>
                <a:gd name="T0" fmla="*/ 10289 w 176"/>
                <a:gd name="T1" fmla="*/ 0 h 1200"/>
                <a:gd name="T2" fmla="*/ 12987 w 176"/>
                <a:gd name="T3" fmla="*/ 68615 h 1200"/>
                <a:gd name="T4" fmla="*/ 10289 w 176"/>
                <a:gd name="T5" fmla="*/ 0 h 1200"/>
                <a:gd name="T6" fmla="*/ 0 60000 65536"/>
                <a:gd name="T7" fmla="*/ 0 60000 65536"/>
                <a:gd name="T8" fmla="*/ 0 60000 65536"/>
                <a:gd name="T9" fmla="*/ 0 w 176"/>
                <a:gd name="T10" fmla="*/ 0 h 1200"/>
                <a:gd name="T11" fmla="*/ 176 w 176"/>
                <a:gd name="T12" fmla="*/ 1200 h 1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1200">
                  <a:moveTo>
                    <a:pt x="139" y="0"/>
                  </a:moveTo>
                  <a:cubicBezTo>
                    <a:pt x="139" y="0"/>
                    <a:pt x="47" y="469"/>
                    <a:pt x="176" y="1200"/>
                  </a:cubicBezTo>
                  <a:cubicBezTo>
                    <a:pt x="176" y="1200"/>
                    <a:pt x="0" y="521"/>
                    <a:pt x="139" y="0"/>
                  </a:cubicBezTo>
                </a:path>
              </a:pathLst>
            </a:custGeom>
            <a:solidFill>
              <a:srgbClr val="DD7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103" name="Freeform 10"/>
            <p:cNvSpPr>
              <a:spLocks/>
            </p:cNvSpPr>
            <p:nvPr/>
          </p:nvSpPr>
          <p:spPr bwMode="auto">
            <a:xfrm>
              <a:off x="1232" y="1812"/>
              <a:ext cx="76" cy="1076"/>
            </a:xfrm>
            <a:custGeom>
              <a:avLst/>
              <a:gdLst>
                <a:gd name="T0" fmla="*/ 3606 w 62"/>
                <a:gd name="T1" fmla="*/ 0 h 888"/>
                <a:gd name="T2" fmla="*/ 4478 w 62"/>
                <a:gd name="T3" fmla="*/ 50108 h 888"/>
                <a:gd name="T4" fmla="*/ 3606 w 62"/>
                <a:gd name="T5" fmla="*/ 0 h 888"/>
                <a:gd name="T6" fmla="*/ 0 60000 65536"/>
                <a:gd name="T7" fmla="*/ 0 60000 65536"/>
                <a:gd name="T8" fmla="*/ 0 60000 65536"/>
                <a:gd name="T9" fmla="*/ 0 w 62"/>
                <a:gd name="T10" fmla="*/ 0 h 888"/>
                <a:gd name="T11" fmla="*/ 62 w 62"/>
                <a:gd name="T12" fmla="*/ 888 h 8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2" h="888">
                  <a:moveTo>
                    <a:pt x="50" y="0"/>
                  </a:moveTo>
                  <a:cubicBezTo>
                    <a:pt x="50" y="0"/>
                    <a:pt x="0" y="256"/>
                    <a:pt x="62" y="888"/>
                  </a:cubicBezTo>
                  <a:cubicBezTo>
                    <a:pt x="62" y="888"/>
                    <a:pt x="60" y="242"/>
                    <a:pt x="50" y="0"/>
                  </a:cubicBezTo>
                  <a:close/>
                </a:path>
              </a:pathLst>
            </a:custGeom>
            <a:solidFill>
              <a:srgbClr val="DD7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104" name="Freeform 11"/>
            <p:cNvSpPr>
              <a:spLocks/>
            </p:cNvSpPr>
            <p:nvPr/>
          </p:nvSpPr>
          <p:spPr bwMode="auto">
            <a:xfrm>
              <a:off x="1233" y="1146"/>
              <a:ext cx="157" cy="285"/>
            </a:xfrm>
            <a:custGeom>
              <a:avLst/>
              <a:gdLst>
                <a:gd name="T0" fmla="*/ 2156 w 128"/>
                <a:gd name="T1" fmla="*/ 907 h 235"/>
                <a:gd name="T2" fmla="*/ 1532 w 128"/>
                <a:gd name="T3" fmla="*/ 5129 h 235"/>
                <a:gd name="T4" fmla="*/ 823 w 128"/>
                <a:gd name="T5" fmla="*/ 9148 h 235"/>
                <a:gd name="T6" fmla="*/ 702 w 128"/>
                <a:gd name="T7" fmla="*/ 13454 h 235"/>
                <a:gd name="T8" fmla="*/ 2584 w 128"/>
                <a:gd name="T9" fmla="*/ 10318 h 235"/>
                <a:gd name="T10" fmla="*/ 4214 w 128"/>
                <a:gd name="T11" fmla="*/ 7343 h 235"/>
                <a:gd name="T12" fmla="*/ 5984 w 128"/>
                <a:gd name="T13" fmla="*/ 12622 h 235"/>
                <a:gd name="T14" fmla="*/ 6486 w 128"/>
                <a:gd name="T15" fmla="*/ 10318 h 235"/>
                <a:gd name="T16" fmla="*/ 6486 w 128"/>
                <a:gd name="T17" fmla="*/ 7506 h 235"/>
                <a:gd name="T18" fmla="*/ 6826 w 128"/>
                <a:gd name="T19" fmla="*/ 4081 h 235"/>
                <a:gd name="T20" fmla="*/ 8404 w 128"/>
                <a:gd name="T21" fmla="*/ 8318 h 235"/>
                <a:gd name="T22" fmla="*/ 8579 w 128"/>
                <a:gd name="T23" fmla="*/ 5440 h 235"/>
                <a:gd name="T24" fmla="*/ 8404 w 128"/>
                <a:gd name="T25" fmla="*/ 3205 h 235"/>
                <a:gd name="T26" fmla="*/ 8234 w 128"/>
                <a:gd name="T27" fmla="*/ 1578 h 235"/>
                <a:gd name="T28" fmla="*/ 8135 w 128"/>
                <a:gd name="T29" fmla="*/ 791 h 235"/>
                <a:gd name="T30" fmla="*/ 2156 w 128"/>
                <a:gd name="T31" fmla="*/ 885 h 23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8"/>
                <a:gd name="T49" fmla="*/ 0 h 235"/>
                <a:gd name="T50" fmla="*/ 128 w 128"/>
                <a:gd name="T51" fmla="*/ 235 h 23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8" h="235">
                  <a:moveTo>
                    <a:pt x="30" y="16"/>
                  </a:moveTo>
                  <a:cubicBezTo>
                    <a:pt x="30" y="41"/>
                    <a:pt x="24" y="64"/>
                    <a:pt x="21" y="89"/>
                  </a:cubicBezTo>
                  <a:cubicBezTo>
                    <a:pt x="19" y="113"/>
                    <a:pt x="16" y="136"/>
                    <a:pt x="11" y="159"/>
                  </a:cubicBezTo>
                  <a:cubicBezTo>
                    <a:pt x="9" y="169"/>
                    <a:pt x="0" y="233"/>
                    <a:pt x="10" y="234"/>
                  </a:cubicBezTo>
                  <a:cubicBezTo>
                    <a:pt x="18" y="235"/>
                    <a:pt x="33" y="187"/>
                    <a:pt x="36" y="180"/>
                  </a:cubicBezTo>
                  <a:cubicBezTo>
                    <a:pt x="42" y="164"/>
                    <a:pt x="47" y="142"/>
                    <a:pt x="58" y="128"/>
                  </a:cubicBezTo>
                  <a:cubicBezTo>
                    <a:pt x="65" y="132"/>
                    <a:pt x="64" y="233"/>
                    <a:pt x="82" y="219"/>
                  </a:cubicBezTo>
                  <a:cubicBezTo>
                    <a:pt x="89" y="213"/>
                    <a:pt x="88" y="188"/>
                    <a:pt x="89" y="180"/>
                  </a:cubicBezTo>
                  <a:cubicBezTo>
                    <a:pt x="90" y="164"/>
                    <a:pt x="89" y="147"/>
                    <a:pt x="89" y="130"/>
                  </a:cubicBezTo>
                  <a:cubicBezTo>
                    <a:pt x="89" y="114"/>
                    <a:pt x="85" y="85"/>
                    <a:pt x="94" y="71"/>
                  </a:cubicBezTo>
                  <a:cubicBezTo>
                    <a:pt x="104" y="90"/>
                    <a:pt x="93" y="133"/>
                    <a:pt x="116" y="145"/>
                  </a:cubicBezTo>
                  <a:cubicBezTo>
                    <a:pt x="128" y="137"/>
                    <a:pt x="120" y="107"/>
                    <a:pt x="118" y="95"/>
                  </a:cubicBezTo>
                  <a:cubicBezTo>
                    <a:pt x="116" y="83"/>
                    <a:pt x="117" y="69"/>
                    <a:pt x="116" y="56"/>
                  </a:cubicBezTo>
                  <a:cubicBezTo>
                    <a:pt x="115" y="47"/>
                    <a:pt x="114" y="35"/>
                    <a:pt x="113" y="27"/>
                  </a:cubicBezTo>
                  <a:cubicBezTo>
                    <a:pt x="112" y="20"/>
                    <a:pt x="114" y="20"/>
                    <a:pt x="112" y="14"/>
                  </a:cubicBezTo>
                  <a:cubicBezTo>
                    <a:pt x="107" y="0"/>
                    <a:pt x="38" y="2"/>
                    <a:pt x="30" y="15"/>
                  </a:cubicBezTo>
                </a:path>
              </a:pathLst>
            </a:custGeom>
            <a:solidFill>
              <a:srgbClr val="F0E6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105" name="Freeform 12"/>
            <p:cNvSpPr>
              <a:spLocks/>
            </p:cNvSpPr>
            <p:nvPr/>
          </p:nvSpPr>
          <p:spPr bwMode="auto">
            <a:xfrm>
              <a:off x="1327" y="3349"/>
              <a:ext cx="94" cy="315"/>
            </a:xfrm>
            <a:custGeom>
              <a:avLst/>
              <a:gdLst>
                <a:gd name="T0" fmla="*/ 380 w 77"/>
                <a:gd name="T1" fmla="*/ 13620 h 260"/>
                <a:gd name="T2" fmla="*/ 464 w 77"/>
                <a:gd name="T3" fmla="*/ 8997 h 260"/>
                <a:gd name="T4" fmla="*/ 1 w 77"/>
                <a:gd name="T5" fmla="*/ 4348 h 260"/>
                <a:gd name="T6" fmla="*/ 1176 w 77"/>
                <a:gd name="T7" fmla="*/ 7922 h 260"/>
                <a:gd name="T8" fmla="*/ 2164 w 77"/>
                <a:gd name="T9" fmla="*/ 12010 h 260"/>
                <a:gd name="T10" fmla="*/ 1994 w 77"/>
                <a:gd name="T11" fmla="*/ 9368 h 260"/>
                <a:gd name="T12" fmla="*/ 1633 w 77"/>
                <a:gd name="T13" fmla="*/ 5268 h 260"/>
                <a:gd name="T14" fmla="*/ 1753 w 77"/>
                <a:gd name="T15" fmla="*/ 0 h 260"/>
                <a:gd name="T16" fmla="*/ 2612 w 77"/>
                <a:gd name="T17" fmla="*/ 3951 h 260"/>
                <a:gd name="T18" fmla="*/ 3225 w 77"/>
                <a:gd name="T19" fmla="*/ 8270 h 260"/>
                <a:gd name="T20" fmla="*/ 3893 w 77"/>
                <a:gd name="T21" fmla="*/ 5059 h 260"/>
                <a:gd name="T22" fmla="*/ 4806 w 77"/>
                <a:gd name="T23" fmla="*/ 9587 h 260"/>
                <a:gd name="T24" fmla="*/ 5082 w 77"/>
                <a:gd name="T25" fmla="*/ 13586 h 260"/>
                <a:gd name="T26" fmla="*/ 380 w 77"/>
                <a:gd name="T27" fmla="*/ 13586 h 26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7"/>
                <a:gd name="T43" fmla="*/ 0 h 260"/>
                <a:gd name="T44" fmla="*/ 77 w 77"/>
                <a:gd name="T45" fmla="*/ 260 h 26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7" h="260">
                  <a:moveTo>
                    <a:pt x="6" y="243"/>
                  </a:moveTo>
                  <a:cubicBezTo>
                    <a:pt x="10" y="215"/>
                    <a:pt x="7" y="182"/>
                    <a:pt x="7" y="160"/>
                  </a:cubicBezTo>
                  <a:cubicBezTo>
                    <a:pt x="7" y="132"/>
                    <a:pt x="0" y="105"/>
                    <a:pt x="1" y="77"/>
                  </a:cubicBezTo>
                  <a:cubicBezTo>
                    <a:pt x="15" y="78"/>
                    <a:pt x="15" y="130"/>
                    <a:pt x="17" y="141"/>
                  </a:cubicBezTo>
                  <a:cubicBezTo>
                    <a:pt x="19" y="158"/>
                    <a:pt x="16" y="205"/>
                    <a:pt x="33" y="214"/>
                  </a:cubicBezTo>
                  <a:cubicBezTo>
                    <a:pt x="39" y="202"/>
                    <a:pt x="32" y="180"/>
                    <a:pt x="31" y="166"/>
                  </a:cubicBezTo>
                  <a:cubicBezTo>
                    <a:pt x="29" y="142"/>
                    <a:pt x="27" y="118"/>
                    <a:pt x="25" y="93"/>
                  </a:cubicBezTo>
                  <a:cubicBezTo>
                    <a:pt x="23" y="62"/>
                    <a:pt x="25" y="31"/>
                    <a:pt x="26" y="0"/>
                  </a:cubicBezTo>
                  <a:cubicBezTo>
                    <a:pt x="37" y="16"/>
                    <a:pt x="37" y="50"/>
                    <a:pt x="39" y="70"/>
                  </a:cubicBezTo>
                  <a:cubicBezTo>
                    <a:pt x="42" y="96"/>
                    <a:pt x="44" y="122"/>
                    <a:pt x="49" y="147"/>
                  </a:cubicBezTo>
                  <a:cubicBezTo>
                    <a:pt x="53" y="135"/>
                    <a:pt x="49" y="94"/>
                    <a:pt x="59" y="90"/>
                  </a:cubicBezTo>
                  <a:cubicBezTo>
                    <a:pt x="60" y="103"/>
                    <a:pt x="59" y="165"/>
                    <a:pt x="73" y="170"/>
                  </a:cubicBezTo>
                  <a:cubicBezTo>
                    <a:pt x="75" y="194"/>
                    <a:pt x="77" y="219"/>
                    <a:pt x="77" y="242"/>
                  </a:cubicBezTo>
                  <a:cubicBezTo>
                    <a:pt x="65" y="249"/>
                    <a:pt x="35" y="260"/>
                    <a:pt x="6" y="242"/>
                  </a:cubicBezTo>
                </a:path>
              </a:pathLst>
            </a:custGeom>
            <a:solidFill>
              <a:srgbClr val="F0E6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106" name="Freeform 13"/>
            <p:cNvSpPr>
              <a:spLocks/>
            </p:cNvSpPr>
            <p:nvPr/>
          </p:nvSpPr>
          <p:spPr bwMode="auto">
            <a:xfrm>
              <a:off x="854" y="1528"/>
              <a:ext cx="443" cy="1708"/>
            </a:xfrm>
            <a:custGeom>
              <a:avLst/>
              <a:gdLst>
                <a:gd name="T0" fmla="*/ 20475 w 362"/>
                <a:gd name="T1" fmla="*/ 0 h 1409"/>
                <a:gd name="T2" fmla="*/ 25111 w 362"/>
                <a:gd name="T3" fmla="*/ 80118 h 1409"/>
                <a:gd name="T4" fmla="*/ 20475 w 362"/>
                <a:gd name="T5" fmla="*/ 0 h 1409"/>
                <a:gd name="T6" fmla="*/ 0 60000 65536"/>
                <a:gd name="T7" fmla="*/ 0 60000 65536"/>
                <a:gd name="T8" fmla="*/ 0 60000 65536"/>
                <a:gd name="T9" fmla="*/ 0 w 362"/>
                <a:gd name="T10" fmla="*/ 0 h 1409"/>
                <a:gd name="T11" fmla="*/ 362 w 362"/>
                <a:gd name="T12" fmla="*/ 1409 h 140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2" h="1409">
                  <a:moveTo>
                    <a:pt x="294" y="0"/>
                  </a:moveTo>
                  <a:cubicBezTo>
                    <a:pt x="294" y="0"/>
                    <a:pt x="0" y="801"/>
                    <a:pt x="362" y="1409"/>
                  </a:cubicBezTo>
                  <a:cubicBezTo>
                    <a:pt x="362" y="1409"/>
                    <a:pt x="21" y="851"/>
                    <a:pt x="294" y="0"/>
                  </a:cubicBezTo>
                  <a:close/>
                </a:path>
              </a:pathLst>
            </a:custGeom>
            <a:solidFill>
              <a:srgbClr val="AB4E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107" name="Freeform 14"/>
            <p:cNvSpPr>
              <a:spLocks/>
            </p:cNvSpPr>
            <p:nvPr/>
          </p:nvSpPr>
          <p:spPr bwMode="auto">
            <a:xfrm>
              <a:off x="1326" y="1488"/>
              <a:ext cx="90" cy="1796"/>
            </a:xfrm>
            <a:custGeom>
              <a:avLst/>
              <a:gdLst>
                <a:gd name="T0" fmla="*/ 1149 w 74"/>
                <a:gd name="T1" fmla="*/ 83865 h 1482"/>
                <a:gd name="T2" fmla="*/ 0 w 74"/>
                <a:gd name="T3" fmla="*/ 0 h 1482"/>
                <a:gd name="T4" fmla="*/ 1149 w 74"/>
                <a:gd name="T5" fmla="*/ 83865 h 1482"/>
                <a:gd name="T6" fmla="*/ 0 60000 65536"/>
                <a:gd name="T7" fmla="*/ 0 60000 65536"/>
                <a:gd name="T8" fmla="*/ 0 60000 65536"/>
                <a:gd name="T9" fmla="*/ 0 w 74"/>
                <a:gd name="T10" fmla="*/ 0 h 1482"/>
                <a:gd name="T11" fmla="*/ 74 w 74"/>
                <a:gd name="T12" fmla="*/ 1482 h 14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4" h="1482">
                  <a:moveTo>
                    <a:pt x="19" y="1482"/>
                  </a:moveTo>
                  <a:cubicBezTo>
                    <a:pt x="19" y="1482"/>
                    <a:pt x="74" y="466"/>
                    <a:pt x="0" y="0"/>
                  </a:cubicBezTo>
                  <a:cubicBezTo>
                    <a:pt x="0" y="0"/>
                    <a:pt x="49" y="73"/>
                    <a:pt x="19" y="1482"/>
                  </a:cubicBezTo>
                  <a:close/>
                </a:path>
              </a:pathLst>
            </a:custGeom>
            <a:solidFill>
              <a:srgbClr val="AB4E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108" name="Freeform 15"/>
            <p:cNvSpPr>
              <a:spLocks/>
            </p:cNvSpPr>
            <p:nvPr/>
          </p:nvSpPr>
          <p:spPr bwMode="auto">
            <a:xfrm>
              <a:off x="1426" y="1534"/>
              <a:ext cx="406" cy="1676"/>
            </a:xfrm>
            <a:custGeom>
              <a:avLst/>
              <a:gdLst>
                <a:gd name="T0" fmla="*/ 0 w 332"/>
                <a:gd name="T1" fmla="*/ 0 h 1383"/>
                <a:gd name="T2" fmla="*/ 812 w 332"/>
                <a:gd name="T3" fmla="*/ 78223 h 1383"/>
                <a:gd name="T4" fmla="*/ 0 w 332"/>
                <a:gd name="T5" fmla="*/ 0 h 1383"/>
                <a:gd name="T6" fmla="*/ 0 60000 65536"/>
                <a:gd name="T7" fmla="*/ 0 60000 65536"/>
                <a:gd name="T8" fmla="*/ 0 60000 65536"/>
                <a:gd name="T9" fmla="*/ 0 w 332"/>
                <a:gd name="T10" fmla="*/ 0 h 1383"/>
                <a:gd name="T11" fmla="*/ 332 w 332"/>
                <a:gd name="T12" fmla="*/ 1383 h 13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2" h="1383">
                  <a:moveTo>
                    <a:pt x="0" y="0"/>
                  </a:moveTo>
                  <a:cubicBezTo>
                    <a:pt x="0" y="0"/>
                    <a:pt x="332" y="636"/>
                    <a:pt x="12" y="1383"/>
                  </a:cubicBezTo>
                  <a:cubicBezTo>
                    <a:pt x="12" y="1383"/>
                    <a:pt x="301" y="807"/>
                    <a:pt x="0" y="0"/>
                  </a:cubicBezTo>
                  <a:close/>
                </a:path>
              </a:pathLst>
            </a:custGeom>
            <a:solidFill>
              <a:srgbClr val="AB4E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109" name="Freeform 16"/>
            <p:cNvSpPr>
              <a:spLocks/>
            </p:cNvSpPr>
            <p:nvPr/>
          </p:nvSpPr>
          <p:spPr bwMode="auto">
            <a:xfrm>
              <a:off x="1434" y="1715"/>
              <a:ext cx="166" cy="1354"/>
            </a:xfrm>
            <a:custGeom>
              <a:avLst/>
              <a:gdLst>
                <a:gd name="T0" fmla="*/ 0 w 136"/>
                <a:gd name="T1" fmla="*/ 0 h 1117"/>
                <a:gd name="T2" fmla="*/ 0 w 136"/>
                <a:gd name="T3" fmla="*/ 63517 h 1117"/>
                <a:gd name="T4" fmla="*/ 0 w 136"/>
                <a:gd name="T5" fmla="*/ 0 h 1117"/>
                <a:gd name="T6" fmla="*/ 0 60000 65536"/>
                <a:gd name="T7" fmla="*/ 0 60000 65536"/>
                <a:gd name="T8" fmla="*/ 0 60000 65536"/>
                <a:gd name="T9" fmla="*/ 0 w 136"/>
                <a:gd name="T10" fmla="*/ 0 h 1117"/>
                <a:gd name="T11" fmla="*/ 136 w 136"/>
                <a:gd name="T12" fmla="*/ 1117 h 11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6" h="1117">
                  <a:moveTo>
                    <a:pt x="0" y="0"/>
                  </a:moveTo>
                  <a:cubicBezTo>
                    <a:pt x="0" y="0"/>
                    <a:pt x="136" y="338"/>
                    <a:pt x="0" y="1117"/>
                  </a:cubicBezTo>
                  <a:cubicBezTo>
                    <a:pt x="0" y="1117"/>
                    <a:pt x="112" y="332"/>
                    <a:pt x="0" y="0"/>
                  </a:cubicBezTo>
                  <a:close/>
                </a:path>
              </a:pathLst>
            </a:custGeom>
            <a:solidFill>
              <a:srgbClr val="AB4E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110" name="Freeform 17"/>
            <p:cNvSpPr>
              <a:spLocks/>
            </p:cNvSpPr>
            <p:nvPr/>
          </p:nvSpPr>
          <p:spPr bwMode="auto">
            <a:xfrm>
              <a:off x="1055" y="1655"/>
              <a:ext cx="231" cy="1439"/>
            </a:xfrm>
            <a:custGeom>
              <a:avLst/>
              <a:gdLst>
                <a:gd name="T0" fmla="*/ 10935 w 189"/>
                <a:gd name="T1" fmla="*/ 327 h 1187"/>
                <a:gd name="T2" fmla="*/ 12793 w 189"/>
                <a:gd name="T3" fmla="*/ 67648 h 1187"/>
                <a:gd name="T4" fmla="*/ 11044 w 189"/>
                <a:gd name="T5" fmla="*/ 0 h 1187"/>
                <a:gd name="T6" fmla="*/ 0 60000 65536"/>
                <a:gd name="T7" fmla="*/ 0 60000 65536"/>
                <a:gd name="T8" fmla="*/ 0 60000 65536"/>
                <a:gd name="T9" fmla="*/ 0 w 189"/>
                <a:gd name="T10" fmla="*/ 0 h 1187"/>
                <a:gd name="T11" fmla="*/ 189 w 189"/>
                <a:gd name="T12" fmla="*/ 1187 h 11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9" h="1187">
                  <a:moveTo>
                    <a:pt x="161" y="6"/>
                  </a:moveTo>
                  <a:cubicBezTo>
                    <a:pt x="161" y="6"/>
                    <a:pt x="0" y="434"/>
                    <a:pt x="189" y="1187"/>
                  </a:cubicBezTo>
                  <a:cubicBezTo>
                    <a:pt x="189" y="1187"/>
                    <a:pt x="25" y="521"/>
                    <a:pt x="164" y="0"/>
                  </a:cubicBezTo>
                </a:path>
              </a:pathLst>
            </a:custGeom>
            <a:solidFill>
              <a:srgbClr val="AB4E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111" name="Freeform 18"/>
            <p:cNvSpPr>
              <a:spLocks/>
            </p:cNvSpPr>
            <p:nvPr/>
          </p:nvSpPr>
          <p:spPr bwMode="auto">
            <a:xfrm>
              <a:off x="1221" y="1801"/>
              <a:ext cx="76" cy="1064"/>
            </a:xfrm>
            <a:custGeom>
              <a:avLst/>
              <a:gdLst>
                <a:gd name="T0" fmla="*/ 4040 w 62"/>
                <a:gd name="T1" fmla="*/ 0 h 878"/>
                <a:gd name="T2" fmla="*/ 4478 w 62"/>
                <a:gd name="T3" fmla="*/ 49629 h 878"/>
                <a:gd name="T4" fmla="*/ 4040 w 62"/>
                <a:gd name="T5" fmla="*/ 0 h 878"/>
                <a:gd name="T6" fmla="*/ 0 60000 65536"/>
                <a:gd name="T7" fmla="*/ 0 60000 65536"/>
                <a:gd name="T8" fmla="*/ 0 60000 65536"/>
                <a:gd name="T9" fmla="*/ 0 w 62"/>
                <a:gd name="T10" fmla="*/ 0 h 878"/>
                <a:gd name="T11" fmla="*/ 62 w 62"/>
                <a:gd name="T12" fmla="*/ 878 h 8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2" h="878">
                  <a:moveTo>
                    <a:pt x="56" y="0"/>
                  </a:moveTo>
                  <a:cubicBezTo>
                    <a:pt x="56" y="0"/>
                    <a:pt x="0" y="245"/>
                    <a:pt x="62" y="878"/>
                  </a:cubicBezTo>
                  <a:cubicBezTo>
                    <a:pt x="62" y="878"/>
                    <a:pt x="22" y="174"/>
                    <a:pt x="56" y="0"/>
                  </a:cubicBezTo>
                  <a:close/>
                </a:path>
              </a:pathLst>
            </a:custGeom>
            <a:solidFill>
              <a:srgbClr val="AB4E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112" name="Freeform 19"/>
            <p:cNvSpPr>
              <a:spLocks/>
            </p:cNvSpPr>
            <p:nvPr/>
          </p:nvSpPr>
          <p:spPr bwMode="auto">
            <a:xfrm>
              <a:off x="947" y="1740"/>
              <a:ext cx="248" cy="1303"/>
            </a:xfrm>
            <a:custGeom>
              <a:avLst/>
              <a:gdLst>
                <a:gd name="T0" fmla="*/ 10906 w 203"/>
                <a:gd name="T1" fmla="*/ 0 h 1075"/>
                <a:gd name="T2" fmla="*/ 13569 w 203"/>
                <a:gd name="T3" fmla="*/ 61026 h 1075"/>
                <a:gd name="T4" fmla="*/ 10906 w 203"/>
                <a:gd name="T5" fmla="*/ 0 h 1075"/>
                <a:gd name="T6" fmla="*/ 0 60000 65536"/>
                <a:gd name="T7" fmla="*/ 0 60000 65536"/>
                <a:gd name="T8" fmla="*/ 0 60000 65536"/>
                <a:gd name="T9" fmla="*/ 0 w 203"/>
                <a:gd name="T10" fmla="*/ 0 h 1075"/>
                <a:gd name="T11" fmla="*/ 203 w 203"/>
                <a:gd name="T12" fmla="*/ 1075 h 10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3" h="1075">
                  <a:moveTo>
                    <a:pt x="163" y="0"/>
                  </a:moveTo>
                  <a:cubicBezTo>
                    <a:pt x="163" y="0"/>
                    <a:pt x="6" y="539"/>
                    <a:pt x="203" y="1075"/>
                  </a:cubicBezTo>
                  <a:cubicBezTo>
                    <a:pt x="203" y="1075"/>
                    <a:pt x="0" y="694"/>
                    <a:pt x="1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113" name="Freeform 20"/>
            <p:cNvSpPr>
              <a:spLocks/>
            </p:cNvSpPr>
            <p:nvPr/>
          </p:nvSpPr>
          <p:spPr bwMode="auto">
            <a:xfrm>
              <a:off x="1078" y="1747"/>
              <a:ext cx="150" cy="1116"/>
            </a:xfrm>
            <a:custGeom>
              <a:avLst/>
              <a:gdLst>
                <a:gd name="T0" fmla="*/ 7437 w 123"/>
                <a:gd name="T1" fmla="*/ 0 h 920"/>
                <a:gd name="T2" fmla="*/ 7933 w 123"/>
                <a:gd name="T3" fmla="*/ 53101 h 920"/>
                <a:gd name="T4" fmla="*/ 7437 w 123"/>
                <a:gd name="T5" fmla="*/ 0 h 920"/>
                <a:gd name="T6" fmla="*/ 0 60000 65536"/>
                <a:gd name="T7" fmla="*/ 0 60000 65536"/>
                <a:gd name="T8" fmla="*/ 0 60000 65536"/>
                <a:gd name="T9" fmla="*/ 0 w 123"/>
                <a:gd name="T10" fmla="*/ 0 h 920"/>
                <a:gd name="T11" fmla="*/ 123 w 123"/>
                <a:gd name="T12" fmla="*/ 920 h 9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3" h="920">
                  <a:moveTo>
                    <a:pt x="115" y="0"/>
                  </a:moveTo>
                  <a:cubicBezTo>
                    <a:pt x="115" y="0"/>
                    <a:pt x="16" y="344"/>
                    <a:pt x="123" y="920"/>
                  </a:cubicBezTo>
                  <a:cubicBezTo>
                    <a:pt x="123" y="920"/>
                    <a:pt x="0" y="522"/>
                    <a:pt x="1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114" name="Freeform 21"/>
            <p:cNvSpPr>
              <a:spLocks/>
            </p:cNvSpPr>
            <p:nvPr/>
          </p:nvSpPr>
          <p:spPr bwMode="auto">
            <a:xfrm>
              <a:off x="1209" y="1692"/>
              <a:ext cx="84" cy="876"/>
            </a:xfrm>
            <a:custGeom>
              <a:avLst/>
              <a:gdLst>
                <a:gd name="T0" fmla="*/ 4282 w 69"/>
                <a:gd name="T1" fmla="*/ 0 h 723"/>
                <a:gd name="T2" fmla="*/ 2972 w 69"/>
                <a:gd name="T3" fmla="*/ 40733 h 723"/>
                <a:gd name="T4" fmla="*/ 4282 w 69"/>
                <a:gd name="T5" fmla="*/ 0 h 723"/>
                <a:gd name="T6" fmla="*/ 0 60000 65536"/>
                <a:gd name="T7" fmla="*/ 0 60000 65536"/>
                <a:gd name="T8" fmla="*/ 0 60000 65536"/>
                <a:gd name="T9" fmla="*/ 0 w 69"/>
                <a:gd name="T10" fmla="*/ 0 h 723"/>
                <a:gd name="T11" fmla="*/ 69 w 69"/>
                <a:gd name="T12" fmla="*/ 723 h 7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9" h="723">
                  <a:moveTo>
                    <a:pt x="69" y="0"/>
                  </a:moveTo>
                  <a:cubicBezTo>
                    <a:pt x="69" y="0"/>
                    <a:pt x="10" y="472"/>
                    <a:pt x="48" y="723"/>
                  </a:cubicBezTo>
                  <a:cubicBezTo>
                    <a:pt x="48" y="723"/>
                    <a:pt x="0" y="256"/>
                    <a:pt x="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115" name="Freeform 22"/>
            <p:cNvSpPr>
              <a:spLocks/>
            </p:cNvSpPr>
            <p:nvPr/>
          </p:nvSpPr>
          <p:spPr bwMode="auto">
            <a:xfrm>
              <a:off x="1346" y="1841"/>
              <a:ext cx="15" cy="1293"/>
            </a:xfrm>
            <a:custGeom>
              <a:avLst/>
              <a:gdLst>
                <a:gd name="T0" fmla="*/ 2 w 13"/>
                <a:gd name="T1" fmla="*/ 0 h 1067"/>
                <a:gd name="T2" fmla="*/ 0 w 13"/>
                <a:gd name="T3" fmla="*/ 60295 h 1067"/>
                <a:gd name="T4" fmla="*/ 2 w 13"/>
                <a:gd name="T5" fmla="*/ 0 h 1067"/>
                <a:gd name="T6" fmla="*/ 0 60000 65536"/>
                <a:gd name="T7" fmla="*/ 0 60000 65536"/>
                <a:gd name="T8" fmla="*/ 0 60000 65536"/>
                <a:gd name="T9" fmla="*/ 0 w 13"/>
                <a:gd name="T10" fmla="*/ 0 h 1067"/>
                <a:gd name="T11" fmla="*/ 13 w 13"/>
                <a:gd name="T12" fmla="*/ 1067 h 10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1067">
                  <a:moveTo>
                    <a:pt x="2" y="0"/>
                  </a:moveTo>
                  <a:cubicBezTo>
                    <a:pt x="2" y="0"/>
                    <a:pt x="13" y="592"/>
                    <a:pt x="0" y="1067"/>
                  </a:cubicBezTo>
                  <a:cubicBezTo>
                    <a:pt x="0" y="1067"/>
                    <a:pt x="0" y="53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116" name="Freeform 23"/>
            <p:cNvSpPr>
              <a:spLocks/>
            </p:cNvSpPr>
            <p:nvPr/>
          </p:nvSpPr>
          <p:spPr bwMode="auto">
            <a:xfrm>
              <a:off x="1404" y="1641"/>
              <a:ext cx="137" cy="933"/>
            </a:xfrm>
            <a:custGeom>
              <a:avLst/>
              <a:gdLst>
                <a:gd name="T0" fmla="*/ 0 w 112"/>
                <a:gd name="T1" fmla="*/ 0 h 770"/>
                <a:gd name="T2" fmla="*/ 4236 w 112"/>
                <a:gd name="T3" fmla="*/ 43420 h 770"/>
                <a:gd name="T4" fmla="*/ 0 w 112"/>
                <a:gd name="T5" fmla="*/ 0 h 770"/>
                <a:gd name="T6" fmla="*/ 0 60000 65536"/>
                <a:gd name="T7" fmla="*/ 0 60000 65536"/>
                <a:gd name="T8" fmla="*/ 0 60000 65536"/>
                <a:gd name="T9" fmla="*/ 0 w 112"/>
                <a:gd name="T10" fmla="*/ 0 h 770"/>
                <a:gd name="T11" fmla="*/ 112 w 112"/>
                <a:gd name="T12" fmla="*/ 770 h 7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2" h="770">
                  <a:moveTo>
                    <a:pt x="0" y="0"/>
                  </a:moveTo>
                  <a:cubicBezTo>
                    <a:pt x="0" y="0"/>
                    <a:pt x="112" y="325"/>
                    <a:pt x="61" y="770"/>
                  </a:cubicBezTo>
                  <a:cubicBezTo>
                    <a:pt x="61" y="770"/>
                    <a:pt x="82" y="266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117" name="Freeform 24"/>
            <p:cNvSpPr>
              <a:spLocks/>
            </p:cNvSpPr>
            <p:nvPr/>
          </p:nvSpPr>
          <p:spPr bwMode="auto">
            <a:xfrm>
              <a:off x="1430" y="2254"/>
              <a:ext cx="209" cy="954"/>
            </a:xfrm>
            <a:custGeom>
              <a:avLst/>
              <a:gdLst>
                <a:gd name="T0" fmla="*/ 8494 w 171"/>
                <a:gd name="T1" fmla="*/ 0 h 787"/>
                <a:gd name="T2" fmla="*/ 0 w 171"/>
                <a:gd name="T3" fmla="*/ 44739 h 787"/>
                <a:gd name="T4" fmla="*/ 8494 w 171"/>
                <a:gd name="T5" fmla="*/ 0 h 787"/>
                <a:gd name="T6" fmla="*/ 0 60000 65536"/>
                <a:gd name="T7" fmla="*/ 0 60000 65536"/>
                <a:gd name="T8" fmla="*/ 0 60000 65536"/>
                <a:gd name="T9" fmla="*/ 0 w 171"/>
                <a:gd name="T10" fmla="*/ 0 h 787"/>
                <a:gd name="T11" fmla="*/ 171 w 171"/>
                <a:gd name="T12" fmla="*/ 787 h 7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1" h="787">
                  <a:moveTo>
                    <a:pt x="125" y="0"/>
                  </a:moveTo>
                  <a:cubicBezTo>
                    <a:pt x="125" y="0"/>
                    <a:pt x="171" y="443"/>
                    <a:pt x="0" y="787"/>
                  </a:cubicBezTo>
                  <a:cubicBezTo>
                    <a:pt x="0" y="787"/>
                    <a:pt x="144" y="518"/>
                    <a:pt x="1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118" name="Freeform 25"/>
            <p:cNvSpPr>
              <a:spLocks/>
            </p:cNvSpPr>
            <p:nvPr/>
          </p:nvSpPr>
          <p:spPr bwMode="auto">
            <a:xfrm>
              <a:off x="1180" y="1375"/>
              <a:ext cx="170" cy="418"/>
            </a:xfrm>
            <a:custGeom>
              <a:avLst/>
              <a:gdLst>
                <a:gd name="T0" fmla="*/ 2556 w 139"/>
                <a:gd name="T1" fmla="*/ 3277 h 345"/>
                <a:gd name="T2" fmla="*/ 2221 w 139"/>
                <a:gd name="T3" fmla="*/ 7173 h 345"/>
                <a:gd name="T4" fmla="*/ 2495 w 139"/>
                <a:gd name="T5" fmla="*/ 10355 h 345"/>
                <a:gd name="T6" fmla="*/ 2 w 139"/>
                <a:gd name="T7" fmla="*/ 19404 h 345"/>
                <a:gd name="T8" fmla="*/ 1709 w 139"/>
                <a:gd name="T9" fmla="*/ 16502 h 345"/>
                <a:gd name="T10" fmla="*/ 2848 w 139"/>
                <a:gd name="T11" fmla="*/ 13460 h 345"/>
                <a:gd name="T12" fmla="*/ 5210 w 139"/>
                <a:gd name="T13" fmla="*/ 10885 h 345"/>
                <a:gd name="T14" fmla="*/ 5210 w 139"/>
                <a:gd name="T15" fmla="*/ 13460 h 345"/>
                <a:gd name="T16" fmla="*/ 4676 w 139"/>
                <a:gd name="T17" fmla="*/ 16308 h 345"/>
                <a:gd name="T18" fmla="*/ 6539 w 139"/>
                <a:gd name="T19" fmla="*/ 13302 h 345"/>
                <a:gd name="T20" fmla="*/ 7275 w 139"/>
                <a:gd name="T21" fmla="*/ 14796 h 345"/>
                <a:gd name="T22" fmla="*/ 8284 w 139"/>
                <a:gd name="T23" fmla="*/ 17338 h 345"/>
                <a:gd name="T24" fmla="*/ 8243 w 139"/>
                <a:gd name="T25" fmla="*/ 11390 h 345"/>
                <a:gd name="T26" fmla="*/ 7275 w 139"/>
                <a:gd name="T27" fmla="*/ 3678 h 345"/>
                <a:gd name="T28" fmla="*/ 6539 w 139"/>
                <a:gd name="T29" fmla="*/ 0 h 345"/>
                <a:gd name="T30" fmla="*/ 5079 w 139"/>
                <a:gd name="T31" fmla="*/ 2680 h 345"/>
                <a:gd name="T32" fmla="*/ 2556 w 139"/>
                <a:gd name="T33" fmla="*/ 3482 h 3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9"/>
                <a:gd name="T52" fmla="*/ 0 h 345"/>
                <a:gd name="T53" fmla="*/ 139 w 139"/>
                <a:gd name="T54" fmla="*/ 345 h 3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9" h="345">
                  <a:moveTo>
                    <a:pt x="38" y="59"/>
                  </a:moveTo>
                  <a:cubicBezTo>
                    <a:pt x="39" y="84"/>
                    <a:pt x="18" y="101"/>
                    <a:pt x="33" y="127"/>
                  </a:cubicBezTo>
                  <a:cubicBezTo>
                    <a:pt x="45" y="148"/>
                    <a:pt x="42" y="159"/>
                    <a:pt x="37" y="184"/>
                  </a:cubicBezTo>
                  <a:cubicBezTo>
                    <a:pt x="24" y="235"/>
                    <a:pt x="0" y="292"/>
                    <a:pt x="2" y="345"/>
                  </a:cubicBezTo>
                  <a:cubicBezTo>
                    <a:pt x="15" y="337"/>
                    <a:pt x="19" y="307"/>
                    <a:pt x="25" y="293"/>
                  </a:cubicBezTo>
                  <a:cubicBezTo>
                    <a:pt x="31" y="275"/>
                    <a:pt x="35" y="257"/>
                    <a:pt x="42" y="239"/>
                  </a:cubicBezTo>
                  <a:cubicBezTo>
                    <a:pt x="46" y="231"/>
                    <a:pt x="62" y="178"/>
                    <a:pt x="76" y="193"/>
                  </a:cubicBezTo>
                  <a:cubicBezTo>
                    <a:pt x="82" y="199"/>
                    <a:pt x="77" y="231"/>
                    <a:pt x="76" y="239"/>
                  </a:cubicBezTo>
                  <a:cubicBezTo>
                    <a:pt x="74" y="255"/>
                    <a:pt x="65" y="274"/>
                    <a:pt x="68" y="290"/>
                  </a:cubicBezTo>
                  <a:cubicBezTo>
                    <a:pt x="79" y="278"/>
                    <a:pt x="82" y="243"/>
                    <a:pt x="96" y="236"/>
                  </a:cubicBezTo>
                  <a:cubicBezTo>
                    <a:pt x="111" y="229"/>
                    <a:pt x="106" y="252"/>
                    <a:pt x="106" y="263"/>
                  </a:cubicBezTo>
                  <a:cubicBezTo>
                    <a:pt x="106" y="271"/>
                    <a:pt x="106" y="318"/>
                    <a:pt x="121" y="308"/>
                  </a:cubicBezTo>
                  <a:cubicBezTo>
                    <a:pt x="139" y="296"/>
                    <a:pt x="122" y="220"/>
                    <a:pt x="120" y="202"/>
                  </a:cubicBezTo>
                  <a:cubicBezTo>
                    <a:pt x="116" y="156"/>
                    <a:pt x="108" y="111"/>
                    <a:pt x="106" y="65"/>
                  </a:cubicBezTo>
                  <a:cubicBezTo>
                    <a:pt x="105" y="44"/>
                    <a:pt x="104" y="19"/>
                    <a:pt x="96" y="0"/>
                  </a:cubicBezTo>
                  <a:cubicBezTo>
                    <a:pt x="87" y="2"/>
                    <a:pt x="80" y="37"/>
                    <a:pt x="74" y="47"/>
                  </a:cubicBezTo>
                  <a:cubicBezTo>
                    <a:pt x="66" y="61"/>
                    <a:pt x="53" y="70"/>
                    <a:pt x="38" y="63"/>
                  </a:cubicBezTo>
                </a:path>
              </a:pathLst>
            </a:custGeom>
            <a:solidFill>
              <a:srgbClr val="F1A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119" name="Freeform 26"/>
            <p:cNvSpPr>
              <a:spLocks/>
            </p:cNvSpPr>
            <p:nvPr/>
          </p:nvSpPr>
          <p:spPr bwMode="auto">
            <a:xfrm>
              <a:off x="1349" y="1344"/>
              <a:ext cx="97" cy="315"/>
            </a:xfrm>
            <a:custGeom>
              <a:avLst/>
              <a:gdLst>
                <a:gd name="T0" fmla="*/ 1923 w 79"/>
                <a:gd name="T1" fmla="*/ 0 h 260"/>
                <a:gd name="T2" fmla="*/ 246 w 79"/>
                <a:gd name="T3" fmla="*/ 2 h 260"/>
                <a:gd name="T4" fmla="*/ 721 w 79"/>
                <a:gd name="T5" fmla="*/ 7913 h 260"/>
                <a:gd name="T6" fmla="*/ 1566 w 79"/>
                <a:gd name="T7" fmla="*/ 10978 h 260"/>
                <a:gd name="T8" fmla="*/ 2470 w 79"/>
                <a:gd name="T9" fmla="*/ 14433 h 260"/>
                <a:gd name="T10" fmla="*/ 2845 w 79"/>
                <a:gd name="T11" fmla="*/ 11214 h 260"/>
                <a:gd name="T12" fmla="*/ 5461 w 79"/>
                <a:gd name="T13" fmla="*/ 14650 h 260"/>
                <a:gd name="T14" fmla="*/ 3175 w 79"/>
                <a:gd name="T15" fmla="*/ 6382 h 260"/>
                <a:gd name="T16" fmla="*/ 4898 w 79"/>
                <a:gd name="T17" fmla="*/ 7426 h 260"/>
                <a:gd name="T18" fmla="*/ 2845 w 79"/>
                <a:gd name="T19" fmla="*/ 2874 h 260"/>
                <a:gd name="T20" fmla="*/ 1887 w 79"/>
                <a:gd name="T21" fmla="*/ 395 h 26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9"/>
                <a:gd name="T34" fmla="*/ 0 h 260"/>
                <a:gd name="T35" fmla="*/ 79 w 79"/>
                <a:gd name="T36" fmla="*/ 260 h 26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9" h="260">
                  <a:moveTo>
                    <a:pt x="26" y="0"/>
                  </a:moveTo>
                  <a:cubicBezTo>
                    <a:pt x="20" y="10"/>
                    <a:pt x="11" y="3"/>
                    <a:pt x="3" y="2"/>
                  </a:cubicBezTo>
                  <a:cubicBezTo>
                    <a:pt x="1" y="46"/>
                    <a:pt x="0" y="97"/>
                    <a:pt x="10" y="140"/>
                  </a:cubicBezTo>
                  <a:cubicBezTo>
                    <a:pt x="14" y="158"/>
                    <a:pt x="18" y="176"/>
                    <a:pt x="21" y="195"/>
                  </a:cubicBezTo>
                  <a:cubicBezTo>
                    <a:pt x="23" y="214"/>
                    <a:pt x="20" y="241"/>
                    <a:pt x="33" y="256"/>
                  </a:cubicBezTo>
                  <a:cubicBezTo>
                    <a:pt x="39" y="242"/>
                    <a:pt x="25" y="209"/>
                    <a:pt x="38" y="200"/>
                  </a:cubicBezTo>
                  <a:cubicBezTo>
                    <a:pt x="55" y="212"/>
                    <a:pt x="51" y="258"/>
                    <a:pt x="73" y="260"/>
                  </a:cubicBezTo>
                  <a:cubicBezTo>
                    <a:pt x="79" y="217"/>
                    <a:pt x="17" y="156"/>
                    <a:pt x="42" y="113"/>
                  </a:cubicBezTo>
                  <a:cubicBezTo>
                    <a:pt x="51" y="118"/>
                    <a:pt x="57" y="128"/>
                    <a:pt x="66" y="132"/>
                  </a:cubicBezTo>
                  <a:cubicBezTo>
                    <a:pt x="58" y="105"/>
                    <a:pt x="44" y="80"/>
                    <a:pt x="38" y="52"/>
                  </a:cubicBezTo>
                  <a:cubicBezTo>
                    <a:pt x="34" y="37"/>
                    <a:pt x="33" y="20"/>
                    <a:pt x="25" y="7"/>
                  </a:cubicBezTo>
                </a:path>
              </a:pathLst>
            </a:custGeom>
            <a:solidFill>
              <a:srgbClr val="F1A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120" name="Freeform 27"/>
            <p:cNvSpPr>
              <a:spLocks/>
            </p:cNvSpPr>
            <p:nvPr/>
          </p:nvSpPr>
          <p:spPr bwMode="auto">
            <a:xfrm>
              <a:off x="1404" y="1821"/>
              <a:ext cx="74" cy="970"/>
            </a:xfrm>
            <a:custGeom>
              <a:avLst/>
              <a:gdLst>
                <a:gd name="T0" fmla="*/ 0 w 60"/>
                <a:gd name="T1" fmla="*/ 0 h 800"/>
                <a:gd name="T2" fmla="*/ 1466 w 60"/>
                <a:gd name="T3" fmla="*/ 23518 h 800"/>
                <a:gd name="T4" fmla="*/ 2013 w 60"/>
                <a:gd name="T5" fmla="*/ 33977 h 800"/>
                <a:gd name="T6" fmla="*/ 1369 w 60"/>
                <a:gd name="T7" fmla="*/ 45742 h 800"/>
                <a:gd name="T8" fmla="*/ 3062 w 60"/>
                <a:gd name="T9" fmla="*/ 38618 h 800"/>
                <a:gd name="T10" fmla="*/ 3924 w 60"/>
                <a:gd name="T11" fmla="*/ 32341 h 800"/>
                <a:gd name="T12" fmla="*/ 4296 w 60"/>
                <a:gd name="T13" fmla="*/ 18799 h 800"/>
                <a:gd name="T14" fmla="*/ 3062 w 60"/>
                <a:gd name="T15" fmla="*/ 7732 h 800"/>
                <a:gd name="T16" fmla="*/ 651 w 60"/>
                <a:gd name="T17" fmla="*/ 748 h 8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"/>
                <a:gd name="T28" fmla="*/ 0 h 800"/>
                <a:gd name="T29" fmla="*/ 60 w 60"/>
                <a:gd name="T30" fmla="*/ 800 h 8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" h="800">
                  <a:moveTo>
                    <a:pt x="0" y="0"/>
                  </a:moveTo>
                  <a:cubicBezTo>
                    <a:pt x="27" y="135"/>
                    <a:pt x="12" y="274"/>
                    <a:pt x="18" y="411"/>
                  </a:cubicBezTo>
                  <a:cubicBezTo>
                    <a:pt x="21" y="471"/>
                    <a:pt x="24" y="532"/>
                    <a:pt x="24" y="594"/>
                  </a:cubicBezTo>
                  <a:cubicBezTo>
                    <a:pt x="24" y="663"/>
                    <a:pt x="12" y="731"/>
                    <a:pt x="16" y="800"/>
                  </a:cubicBezTo>
                  <a:cubicBezTo>
                    <a:pt x="45" y="788"/>
                    <a:pt x="34" y="702"/>
                    <a:pt x="37" y="675"/>
                  </a:cubicBezTo>
                  <a:cubicBezTo>
                    <a:pt x="41" y="638"/>
                    <a:pt x="43" y="601"/>
                    <a:pt x="48" y="565"/>
                  </a:cubicBezTo>
                  <a:cubicBezTo>
                    <a:pt x="57" y="486"/>
                    <a:pt x="60" y="407"/>
                    <a:pt x="53" y="328"/>
                  </a:cubicBezTo>
                  <a:cubicBezTo>
                    <a:pt x="48" y="264"/>
                    <a:pt x="43" y="200"/>
                    <a:pt x="37" y="136"/>
                  </a:cubicBezTo>
                  <a:cubicBezTo>
                    <a:pt x="34" y="108"/>
                    <a:pt x="33" y="27"/>
                    <a:pt x="8" y="13"/>
                  </a:cubicBezTo>
                </a:path>
              </a:pathLst>
            </a:custGeom>
            <a:solidFill>
              <a:srgbClr val="F1A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121" name="Freeform 28"/>
            <p:cNvSpPr>
              <a:spLocks/>
            </p:cNvSpPr>
            <p:nvPr/>
          </p:nvSpPr>
          <p:spPr bwMode="auto">
            <a:xfrm>
              <a:off x="1363" y="2923"/>
              <a:ext cx="122" cy="472"/>
            </a:xfrm>
            <a:custGeom>
              <a:avLst/>
              <a:gdLst>
                <a:gd name="T0" fmla="*/ 2722 w 100"/>
                <a:gd name="T1" fmla="*/ 0 h 389"/>
                <a:gd name="T2" fmla="*/ 1249 w 100"/>
                <a:gd name="T3" fmla="*/ 7887 h 389"/>
                <a:gd name="T4" fmla="*/ 1188 w 100"/>
                <a:gd name="T5" fmla="*/ 13974 h 389"/>
                <a:gd name="T6" fmla="*/ 1771 w 100"/>
                <a:gd name="T7" fmla="*/ 22572 h 389"/>
                <a:gd name="T8" fmla="*/ 2584 w 100"/>
                <a:gd name="T9" fmla="*/ 18226 h 389"/>
                <a:gd name="T10" fmla="*/ 4200 w 100"/>
                <a:gd name="T11" fmla="*/ 14844 h 389"/>
                <a:gd name="T12" fmla="*/ 2722 w 100"/>
                <a:gd name="T13" fmla="*/ 15276 h 389"/>
                <a:gd name="T14" fmla="*/ 6201 w 100"/>
                <a:gd name="T15" fmla="*/ 3859 h 389"/>
                <a:gd name="T16" fmla="*/ 5083 w 100"/>
                <a:gd name="T17" fmla="*/ 6500 h 389"/>
                <a:gd name="T18" fmla="*/ 3376 w 100"/>
                <a:gd name="T19" fmla="*/ 9274 h 389"/>
                <a:gd name="T20" fmla="*/ 2949 w 100"/>
                <a:gd name="T21" fmla="*/ 9274 h 389"/>
                <a:gd name="T22" fmla="*/ 2584 w 100"/>
                <a:gd name="T23" fmla="*/ 1105 h 38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0"/>
                <a:gd name="T37" fmla="*/ 0 h 389"/>
                <a:gd name="T38" fmla="*/ 100 w 100"/>
                <a:gd name="T39" fmla="*/ 389 h 38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0" h="389">
                  <a:moveTo>
                    <a:pt x="42" y="0"/>
                  </a:moveTo>
                  <a:cubicBezTo>
                    <a:pt x="22" y="24"/>
                    <a:pt x="24" y="103"/>
                    <a:pt x="20" y="136"/>
                  </a:cubicBezTo>
                  <a:cubicBezTo>
                    <a:pt x="16" y="170"/>
                    <a:pt x="18" y="206"/>
                    <a:pt x="18" y="241"/>
                  </a:cubicBezTo>
                  <a:cubicBezTo>
                    <a:pt x="18" y="277"/>
                    <a:pt x="0" y="365"/>
                    <a:pt x="28" y="389"/>
                  </a:cubicBezTo>
                  <a:cubicBezTo>
                    <a:pt x="35" y="366"/>
                    <a:pt x="32" y="338"/>
                    <a:pt x="39" y="314"/>
                  </a:cubicBezTo>
                  <a:cubicBezTo>
                    <a:pt x="45" y="293"/>
                    <a:pt x="63" y="278"/>
                    <a:pt x="65" y="256"/>
                  </a:cubicBezTo>
                  <a:cubicBezTo>
                    <a:pt x="58" y="258"/>
                    <a:pt x="49" y="259"/>
                    <a:pt x="42" y="263"/>
                  </a:cubicBezTo>
                  <a:cubicBezTo>
                    <a:pt x="9" y="220"/>
                    <a:pt x="100" y="121"/>
                    <a:pt x="95" y="67"/>
                  </a:cubicBezTo>
                  <a:cubicBezTo>
                    <a:pt x="80" y="77"/>
                    <a:pt x="84" y="97"/>
                    <a:pt x="78" y="112"/>
                  </a:cubicBezTo>
                  <a:cubicBezTo>
                    <a:pt x="72" y="128"/>
                    <a:pt x="60" y="146"/>
                    <a:pt x="52" y="160"/>
                  </a:cubicBezTo>
                  <a:cubicBezTo>
                    <a:pt x="51" y="160"/>
                    <a:pt x="46" y="160"/>
                    <a:pt x="45" y="160"/>
                  </a:cubicBezTo>
                  <a:cubicBezTo>
                    <a:pt x="42" y="112"/>
                    <a:pt x="46" y="65"/>
                    <a:pt x="39" y="19"/>
                  </a:cubicBezTo>
                </a:path>
              </a:pathLst>
            </a:custGeom>
            <a:solidFill>
              <a:srgbClr val="F1A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122" name="Freeform 29"/>
            <p:cNvSpPr>
              <a:spLocks/>
            </p:cNvSpPr>
            <p:nvPr/>
          </p:nvSpPr>
          <p:spPr bwMode="auto">
            <a:xfrm>
              <a:off x="1260" y="2867"/>
              <a:ext cx="79" cy="506"/>
            </a:xfrm>
            <a:custGeom>
              <a:avLst/>
              <a:gdLst>
                <a:gd name="T0" fmla="*/ 1124 w 65"/>
                <a:gd name="T1" fmla="*/ 2395 h 417"/>
                <a:gd name="T2" fmla="*/ 3177 w 65"/>
                <a:gd name="T3" fmla="*/ 6605 h 417"/>
                <a:gd name="T4" fmla="*/ 3709 w 65"/>
                <a:gd name="T5" fmla="*/ 14359 h 417"/>
                <a:gd name="T6" fmla="*/ 3623 w 65"/>
                <a:gd name="T7" fmla="*/ 24231 h 417"/>
                <a:gd name="T8" fmla="*/ 2585 w 65"/>
                <a:gd name="T9" fmla="*/ 17922 h 417"/>
                <a:gd name="T10" fmla="*/ 349 w 65"/>
                <a:gd name="T11" fmla="*/ 11257 h 417"/>
                <a:gd name="T12" fmla="*/ 1659 w 65"/>
                <a:gd name="T13" fmla="*/ 12264 h 417"/>
                <a:gd name="T14" fmla="*/ 1124 w 65"/>
                <a:gd name="T15" fmla="*/ 2547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417"/>
                <a:gd name="T26" fmla="*/ 65 w 65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417">
                  <a:moveTo>
                    <a:pt x="19" y="41"/>
                  </a:moveTo>
                  <a:cubicBezTo>
                    <a:pt x="49" y="0"/>
                    <a:pt x="51" y="98"/>
                    <a:pt x="53" y="114"/>
                  </a:cubicBezTo>
                  <a:cubicBezTo>
                    <a:pt x="59" y="158"/>
                    <a:pt x="64" y="202"/>
                    <a:pt x="62" y="247"/>
                  </a:cubicBezTo>
                  <a:cubicBezTo>
                    <a:pt x="59" y="303"/>
                    <a:pt x="65" y="361"/>
                    <a:pt x="61" y="417"/>
                  </a:cubicBezTo>
                  <a:cubicBezTo>
                    <a:pt x="37" y="397"/>
                    <a:pt x="44" y="337"/>
                    <a:pt x="43" y="308"/>
                  </a:cubicBezTo>
                  <a:cubicBezTo>
                    <a:pt x="41" y="268"/>
                    <a:pt x="5" y="235"/>
                    <a:pt x="6" y="194"/>
                  </a:cubicBezTo>
                  <a:cubicBezTo>
                    <a:pt x="10" y="203"/>
                    <a:pt x="17" y="210"/>
                    <a:pt x="27" y="211"/>
                  </a:cubicBezTo>
                  <a:cubicBezTo>
                    <a:pt x="36" y="159"/>
                    <a:pt x="0" y="95"/>
                    <a:pt x="19" y="44"/>
                  </a:cubicBezTo>
                </a:path>
              </a:pathLst>
            </a:custGeom>
            <a:solidFill>
              <a:srgbClr val="F1A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123" name="Freeform 30"/>
            <p:cNvSpPr>
              <a:spLocks/>
            </p:cNvSpPr>
            <p:nvPr/>
          </p:nvSpPr>
          <p:spPr bwMode="auto">
            <a:xfrm>
              <a:off x="1309" y="2054"/>
              <a:ext cx="35" cy="455"/>
            </a:xfrm>
            <a:custGeom>
              <a:avLst/>
              <a:gdLst>
                <a:gd name="T0" fmla="*/ 0 w 29"/>
                <a:gd name="T1" fmla="*/ 0 h 375"/>
                <a:gd name="T2" fmla="*/ 731 w 29"/>
                <a:gd name="T3" fmla="*/ 11612 h 375"/>
                <a:gd name="T4" fmla="*/ 824 w 29"/>
                <a:gd name="T5" fmla="*/ 16562 h 375"/>
                <a:gd name="T6" fmla="*/ 824 w 29"/>
                <a:gd name="T7" fmla="*/ 21754 h 375"/>
                <a:gd name="T8" fmla="*/ 1161 w 29"/>
                <a:gd name="T9" fmla="*/ 6807 h 375"/>
                <a:gd name="T10" fmla="*/ 162 w 29"/>
                <a:gd name="T11" fmla="*/ 0 h 3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375"/>
                <a:gd name="T20" fmla="*/ 29 w 29"/>
                <a:gd name="T21" fmla="*/ 375 h 3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375">
                  <a:moveTo>
                    <a:pt x="0" y="0"/>
                  </a:moveTo>
                  <a:cubicBezTo>
                    <a:pt x="19" y="60"/>
                    <a:pt x="11" y="138"/>
                    <a:pt x="14" y="200"/>
                  </a:cubicBezTo>
                  <a:cubicBezTo>
                    <a:pt x="16" y="228"/>
                    <a:pt x="16" y="257"/>
                    <a:pt x="16" y="285"/>
                  </a:cubicBezTo>
                  <a:cubicBezTo>
                    <a:pt x="16" y="311"/>
                    <a:pt x="8" y="353"/>
                    <a:pt x="16" y="375"/>
                  </a:cubicBezTo>
                  <a:cubicBezTo>
                    <a:pt x="29" y="292"/>
                    <a:pt x="21" y="202"/>
                    <a:pt x="22" y="117"/>
                  </a:cubicBezTo>
                  <a:cubicBezTo>
                    <a:pt x="22" y="84"/>
                    <a:pt x="22" y="26"/>
                    <a:pt x="3" y="0"/>
                  </a:cubicBezTo>
                </a:path>
              </a:pathLst>
            </a:custGeom>
            <a:solidFill>
              <a:srgbClr val="F1A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124" name="Freeform 31"/>
            <p:cNvSpPr>
              <a:spLocks/>
            </p:cNvSpPr>
            <p:nvPr/>
          </p:nvSpPr>
          <p:spPr bwMode="auto">
            <a:xfrm>
              <a:off x="1124" y="2069"/>
              <a:ext cx="43" cy="402"/>
            </a:xfrm>
            <a:custGeom>
              <a:avLst/>
              <a:gdLst>
                <a:gd name="T0" fmla="*/ 1089 w 35"/>
                <a:gd name="T1" fmla="*/ 395 h 332"/>
                <a:gd name="T2" fmla="*/ 1089 w 35"/>
                <a:gd name="T3" fmla="*/ 0 h 332"/>
                <a:gd name="T4" fmla="*/ 560 w 35"/>
                <a:gd name="T5" fmla="*/ 11530 h 332"/>
                <a:gd name="T6" fmla="*/ 1552 w 35"/>
                <a:gd name="T7" fmla="*/ 18470 h 332"/>
                <a:gd name="T8" fmla="*/ 1275 w 35"/>
                <a:gd name="T9" fmla="*/ 12377 h 332"/>
                <a:gd name="T10" fmla="*/ 2200 w 35"/>
                <a:gd name="T11" fmla="*/ 6548 h 332"/>
                <a:gd name="T12" fmla="*/ 1725 w 35"/>
                <a:gd name="T13" fmla="*/ 222 h 3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"/>
                <a:gd name="T22" fmla="*/ 0 h 332"/>
                <a:gd name="T23" fmla="*/ 35 w 35"/>
                <a:gd name="T24" fmla="*/ 332 h 3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" h="332">
                  <a:moveTo>
                    <a:pt x="15" y="7"/>
                  </a:moveTo>
                  <a:cubicBezTo>
                    <a:pt x="15" y="4"/>
                    <a:pt x="15" y="2"/>
                    <a:pt x="15" y="0"/>
                  </a:cubicBezTo>
                  <a:cubicBezTo>
                    <a:pt x="18" y="68"/>
                    <a:pt x="5" y="137"/>
                    <a:pt x="7" y="207"/>
                  </a:cubicBezTo>
                  <a:cubicBezTo>
                    <a:pt x="8" y="232"/>
                    <a:pt x="0" y="315"/>
                    <a:pt x="20" y="332"/>
                  </a:cubicBezTo>
                  <a:cubicBezTo>
                    <a:pt x="22" y="295"/>
                    <a:pt x="13" y="259"/>
                    <a:pt x="17" y="223"/>
                  </a:cubicBezTo>
                  <a:cubicBezTo>
                    <a:pt x="21" y="188"/>
                    <a:pt x="27" y="153"/>
                    <a:pt x="29" y="118"/>
                  </a:cubicBezTo>
                  <a:cubicBezTo>
                    <a:pt x="30" y="85"/>
                    <a:pt x="35" y="33"/>
                    <a:pt x="23" y="4"/>
                  </a:cubicBezTo>
                </a:path>
              </a:pathLst>
            </a:custGeom>
            <a:solidFill>
              <a:srgbClr val="F1A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125" name="Freeform 32"/>
            <p:cNvSpPr>
              <a:spLocks/>
            </p:cNvSpPr>
            <p:nvPr/>
          </p:nvSpPr>
          <p:spPr bwMode="auto">
            <a:xfrm>
              <a:off x="944" y="1885"/>
              <a:ext cx="167" cy="987"/>
            </a:xfrm>
            <a:custGeom>
              <a:avLst/>
              <a:gdLst>
                <a:gd name="T0" fmla="*/ 8488 w 136"/>
                <a:gd name="T1" fmla="*/ 0 h 814"/>
                <a:gd name="T2" fmla="*/ 10116 w 136"/>
                <a:gd name="T3" fmla="*/ 46564 h 814"/>
                <a:gd name="T4" fmla="*/ 8488 w 136"/>
                <a:gd name="T5" fmla="*/ 0 h 814"/>
                <a:gd name="T6" fmla="*/ 0 60000 65536"/>
                <a:gd name="T7" fmla="*/ 0 60000 65536"/>
                <a:gd name="T8" fmla="*/ 0 60000 65536"/>
                <a:gd name="T9" fmla="*/ 0 w 136"/>
                <a:gd name="T10" fmla="*/ 0 h 814"/>
                <a:gd name="T11" fmla="*/ 136 w 136"/>
                <a:gd name="T12" fmla="*/ 814 h 8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6" h="814">
                  <a:moveTo>
                    <a:pt x="114" y="0"/>
                  </a:moveTo>
                  <a:cubicBezTo>
                    <a:pt x="114" y="0"/>
                    <a:pt x="0" y="443"/>
                    <a:pt x="136" y="814"/>
                  </a:cubicBezTo>
                  <a:cubicBezTo>
                    <a:pt x="136" y="814"/>
                    <a:pt x="58" y="176"/>
                    <a:pt x="114" y="0"/>
                  </a:cubicBezTo>
                  <a:close/>
                </a:path>
              </a:pathLst>
            </a:custGeom>
            <a:solidFill>
              <a:srgbClr val="F1A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126" name="Freeform 33"/>
            <p:cNvSpPr>
              <a:spLocks/>
            </p:cNvSpPr>
            <p:nvPr/>
          </p:nvSpPr>
          <p:spPr bwMode="auto">
            <a:xfrm>
              <a:off x="1370" y="1165"/>
              <a:ext cx="456" cy="2475"/>
            </a:xfrm>
            <a:custGeom>
              <a:avLst/>
              <a:gdLst>
                <a:gd name="T0" fmla="*/ 2833 w 373"/>
                <a:gd name="T1" fmla="*/ 116988 h 2041"/>
                <a:gd name="T2" fmla="*/ 5373 w 373"/>
                <a:gd name="T3" fmla="*/ 98257 h 2041"/>
                <a:gd name="T4" fmla="*/ 4515 w 373"/>
                <a:gd name="T5" fmla="*/ 15724 h 2041"/>
                <a:gd name="T6" fmla="*/ 0 w 373"/>
                <a:gd name="T7" fmla="*/ 0 h 20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3"/>
                <a:gd name="T13" fmla="*/ 0 h 2041"/>
                <a:gd name="T14" fmla="*/ 373 w 373"/>
                <a:gd name="T15" fmla="*/ 2041 h 20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3" h="2041">
                  <a:moveTo>
                    <a:pt x="42" y="2041"/>
                  </a:moveTo>
                  <a:cubicBezTo>
                    <a:pt x="42" y="2041"/>
                    <a:pt x="23" y="1819"/>
                    <a:pt x="79" y="1714"/>
                  </a:cubicBezTo>
                  <a:cubicBezTo>
                    <a:pt x="160" y="1565"/>
                    <a:pt x="373" y="948"/>
                    <a:pt x="67" y="274"/>
                  </a:cubicBezTo>
                  <a:cubicBezTo>
                    <a:pt x="13" y="156"/>
                    <a:pt x="9" y="50"/>
                    <a:pt x="0" y="0"/>
                  </a:cubicBezTo>
                </a:path>
              </a:pathLst>
            </a:custGeom>
            <a:noFill/>
            <a:ln w="7938" cap="rnd">
              <a:solidFill>
                <a:srgbClr val="494E4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127" name="Freeform 34"/>
            <p:cNvSpPr>
              <a:spLocks/>
            </p:cNvSpPr>
            <p:nvPr/>
          </p:nvSpPr>
          <p:spPr bwMode="auto">
            <a:xfrm>
              <a:off x="814" y="1168"/>
              <a:ext cx="543" cy="2475"/>
            </a:xfrm>
            <a:custGeom>
              <a:avLst/>
              <a:gdLst>
                <a:gd name="T0" fmla="*/ 25504 w 444"/>
                <a:gd name="T1" fmla="*/ 0 h 2042"/>
                <a:gd name="T2" fmla="*/ 21126 w 444"/>
                <a:gd name="T3" fmla="*/ 15283 h 2042"/>
                <a:gd name="T4" fmla="*/ 24260 w 444"/>
                <a:gd name="T5" fmla="*/ 96124 h 2042"/>
                <a:gd name="T6" fmla="*/ 29179 w 444"/>
                <a:gd name="T7" fmla="*/ 115870 h 20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4"/>
                <a:gd name="T13" fmla="*/ 0 h 2042"/>
                <a:gd name="T14" fmla="*/ 444 w 444"/>
                <a:gd name="T15" fmla="*/ 2042 h 20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4" h="2042">
                  <a:moveTo>
                    <a:pt x="372" y="0"/>
                  </a:moveTo>
                  <a:cubicBezTo>
                    <a:pt x="372" y="0"/>
                    <a:pt x="365" y="136"/>
                    <a:pt x="308" y="270"/>
                  </a:cubicBezTo>
                  <a:cubicBezTo>
                    <a:pt x="230" y="452"/>
                    <a:pt x="0" y="1118"/>
                    <a:pt x="354" y="1694"/>
                  </a:cubicBezTo>
                  <a:cubicBezTo>
                    <a:pt x="444" y="1841"/>
                    <a:pt x="426" y="2042"/>
                    <a:pt x="426" y="2042"/>
                  </a:cubicBezTo>
                </a:path>
              </a:pathLst>
            </a:custGeom>
            <a:noFill/>
            <a:ln w="7938" cap="rnd">
              <a:solidFill>
                <a:srgbClr val="494E4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128" name="Freeform 35"/>
            <p:cNvSpPr>
              <a:spLocks/>
            </p:cNvSpPr>
            <p:nvPr/>
          </p:nvSpPr>
          <p:spPr bwMode="auto">
            <a:xfrm>
              <a:off x="1368" y="3540"/>
              <a:ext cx="41" cy="107"/>
            </a:xfrm>
            <a:custGeom>
              <a:avLst/>
              <a:gdLst>
                <a:gd name="T0" fmla="*/ 1714 w 34"/>
                <a:gd name="T1" fmla="*/ 1300 h 88"/>
                <a:gd name="T2" fmla="*/ 411 w 34"/>
                <a:gd name="T3" fmla="*/ 1 h 88"/>
                <a:gd name="T4" fmla="*/ 462 w 34"/>
                <a:gd name="T5" fmla="*/ 2713 h 88"/>
                <a:gd name="T6" fmla="*/ 341 w 34"/>
                <a:gd name="T7" fmla="*/ 4582 h 88"/>
                <a:gd name="T8" fmla="*/ 1241 w 34"/>
                <a:gd name="T9" fmla="*/ 4510 h 88"/>
                <a:gd name="T10" fmla="*/ 1387 w 34"/>
                <a:gd name="T11" fmla="*/ 1189 h 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"/>
                <a:gd name="T19" fmla="*/ 0 h 88"/>
                <a:gd name="T20" fmla="*/ 34 w 34"/>
                <a:gd name="T21" fmla="*/ 88 h 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" h="88">
                  <a:moveTo>
                    <a:pt x="34" y="21"/>
                  </a:moveTo>
                  <a:cubicBezTo>
                    <a:pt x="23" y="26"/>
                    <a:pt x="18" y="0"/>
                    <a:pt x="8" y="1"/>
                  </a:cubicBezTo>
                  <a:cubicBezTo>
                    <a:pt x="0" y="1"/>
                    <a:pt x="9" y="37"/>
                    <a:pt x="9" y="45"/>
                  </a:cubicBezTo>
                  <a:cubicBezTo>
                    <a:pt x="9" y="55"/>
                    <a:pt x="5" y="67"/>
                    <a:pt x="7" y="76"/>
                  </a:cubicBezTo>
                  <a:cubicBezTo>
                    <a:pt x="9" y="88"/>
                    <a:pt x="18" y="81"/>
                    <a:pt x="24" y="74"/>
                  </a:cubicBezTo>
                  <a:cubicBezTo>
                    <a:pt x="34" y="60"/>
                    <a:pt x="32" y="34"/>
                    <a:pt x="27" y="20"/>
                  </a:cubicBezTo>
                </a:path>
              </a:pathLst>
            </a:custGeom>
            <a:solidFill>
              <a:srgbClr val="F7F4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129" name="Freeform 36"/>
            <p:cNvSpPr>
              <a:spLocks/>
            </p:cNvSpPr>
            <p:nvPr/>
          </p:nvSpPr>
          <p:spPr bwMode="auto">
            <a:xfrm>
              <a:off x="1251" y="1161"/>
              <a:ext cx="110" cy="194"/>
            </a:xfrm>
            <a:custGeom>
              <a:avLst/>
              <a:gdLst>
                <a:gd name="T0" fmla="*/ 5692 w 90"/>
                <a:gd name="T1" fmla="*/ 404 h 160"/>
                <a:gd name="T2" fmla="*/ 3305 w 90"/>
                <a:gd name="T3" fmla="*/ 275 h 160"/>
                <a:gd name="T4" fmla="*/ 1810 w 90"/>
                <a:gd name="T5" fmla="*/ 1101 h 160"/>
                <a:gd name="T6" fmla="*/ 1077 w 90"/>
                <a:gd name="T7" fmla="*/ 4393 h 160"/>
                <a:gd name="T8" fmla="*/ 543 w 90"/>
                <a:gd name="T9" fmla="*/ 6973 h 160"/>
                <a:gd name="T10" fmla="*/ 721 w 90"/>
                <a:gd name="T11" fmla="*/ 8455 h 160"/>
                <a:gd name="T12" fmla="*/ 1797 w 90"/>
                <a:gd name="T13" fmla="*/ 6072 h 160"/>
                <a:gd name="T14" fmla="*/ 2936 w 90"/>
                <a:gd name="T15" fmla="*/ 4827 h 160"/>
                <a:gd name="T16" fmla="*/ 3719 w 90"/>
                <a:gd name="T17" fmla="*/ 5751 h 160"/>
                <a:gd name="T18" fmla="*/ 4713 w 90"/>
                <a:gd name="T19" fmla="*/ 2433 h 160"/>
                <a:gd name="T20" fmla="*/ 5886 w 90"/>
                <a:gd name="T21" fmla="*/ 2380 h 160"/>
                <a:gd name="T22" fmla="*/ 5555 w 90"/>
                <a:gd name="T23" fmla="*/ 509 h 16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0"/>
                <a:gd name="T37" fmla="*/ 0 h 160"/>
                <a:gd name="T38" fmla="*/ 90 w 90"/>
                <a:gd name="T39" fmla="*/ 160 h 16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0" h="160">
                  <a:moveTo>
                    <a:pt x="84" y="7"/>
                  </a:moveTo>
                  <a:cubicBezTo>
                    <a:pt x="75" y="0"/>
                    <a:pt x="59" y="4"/>
                    <a:pt x="49" y="5"/>
                  </a:cubicBezTo>
                  <a:cubicBezTo>
                    <a:pt x="35" y="6"/>
                    <a:pt x="31" y="6"/>
                    <a:pt x="27" y="20"/>
                  </a:cubicBezTo>
                  <a:cubicBezTo>
                    <a:pt x="22" y="39"/>
                    <a:pt x="20" y="59"/>
                    <a:pt x="16" y="77"/>
                  </a:cubicBezTo>
                  <a:cubicBezTo>
                    <a:pt x="12" y="92"/>
                    <a:pt x="10" y="107"/>
                    <a:pt x="8" y="122"/>
                  </a:cubicBezTo>
                  <a:cubicBezTo>
                    <a:pt x="8" y="128"/>
                    <a:pt x="0" y="160"/>
                    <a:pt x="11" y="148"/>
                  </a:cubicBezTo>
                  <a:cubicBezTo>
                    <a:pt x="20" y="139"/>
                    <a:pt x="21" y="118"/>
                    <a:pt x="26" y="106"/>
                  </a:cubicBezTo>
                  <a:cubicBezTo>
                    <a:pt x="28" y="102"/>
                    <a:pt x="36" y="83"/>
                    <a:pt x="43" y="84"/>
                  </a:cubicBezTo>
                  <a:cubicBezTo>
                    <a:pt x="47" y="85"/>
                    <a:pt x="49" y="122"/>
                    <a:pt x="56" y="101"/>
                  </a:cubicBezTo>
                  <a:cubicBezTo>
                    <a:pt x="60" y="87"/>
                    <a:pt x="50" y="50"/>
                    <a:pt x="70" y="43"/>
                  </a:cubicBezTo>
                  <a:cubicBezTo>
                    <a:pt x="78" y="41"/>
                    <a:pt x="82" y="52"/>
                    <a:pt x="87" y="42"/>
                  </a:cubicBezTo>
                  <a:cubicBezTo>
                    <a:pt x="90" y="35"/>
                    <a:pt x="86" y="15"/>
                    <a:pt x="83" y="9"/>
                  </a:cubicBezTo>
                </a:path>
              </a:pathLst>
            </a:custGeom>
            <a:solidFill>
              <a:srgbClr val="F7F4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</p:grpSp>
      <p:grpSp>
        <p:nvGrpSpPr>
          <p:cNvPr id="1709" name="Groupe 1708"/>
          <p:cNvGrpSpPr/>
          <p:nvPr/>
        </p:nvGrpSpPr>
        <p:grpSpPr>
          <a:xfrm>
            <a:off x="7142263" y="3429000"/>
            <a:ext cx="511817" cy="852324"/>
            <a:chOff x="2196115" y="81076"/>
            <a:chExt cx="1389063" cy="2036763"/>
          </a:xfrm>
        </p:grpSpPr>
        <p:grpSp>
          <p:nvGrpSpPr>
            <p:cNvPr id="1721" name="Group 1240"/>
            <p:cNvGrpSpPr>
              <a:grpSpLocks/>
            </p:cNvGrpSpPr>
            <p:nvPr/>
          </p:nvGrpSpPr>
          <p:grpSpPr bwMode="auto">
            <a:xfrm>
              <a:off x="2196115" y="81076"/>
              <a:ext cx="1389063" cy="2036763"/>
              <a:chOff x="2005" y="875"/>
              <a:chExt cx="1753" cy="2568"/>
            </a:xfrm>
          </p:grpSpPr>
          <p:grpSp>
            <p:nvGrpSpPr>
              <p:cNvPr id="1830" name="Group 1174"/>
              <p:cNvGrpSpPr>
                <a:grpSpLocks/>
              </p:cNvGrpSpPr>
              <p:nvPr/>
            </p:nvGrpSpPr>
            <p:grpSpPr bwMode="auto">
              <a:xfrm>
                <a:off x="2005" y="875"/>
                <a:ext cx="1753" cy="2568"/>
                <a:chOff x="2005" y="875"/>
                <a:chExt cx="1753" cy="2568"/>
              </a:xfrm>
            </p:grpSpPr>
            <p:sp>
              <p:nvSpPr>
                <p:cNvPr id="1896" name="Freeform 974"/>
                <p:cNvSpPr>
                  <a:spLocks/>
                </p:cNvSpPr>
                <p:nvPr/>
              </p:nvSpPr>
              <p:spPr bwMode="auto">
                <a:xfrm>
                  <a:off x="3700" y="2240"/>
                  <a:ext cx="38" cy="91"/>
                </a:xfrm>
                <a:custGeom>
                  <a:avLst/>
                  <a:gdLst>
                    <a:gd name="T0" fmla="*/ 489 w 15"/>
                    <a:gd name="T1" fmla="*/ 0 h 34"/>
                    <a:gd name="T2" fmla="*/ 570 w 15"/>
                    <a:gd name="T3" fmla="*/ 1132 h 34"/>
                    <a:gd name="T4" fmla="*/ 0 w 15"/>
                    <a:gd name="T5" fmla="*/ 1534 h 34"/>
                    <a:gd name="T6" fmla="*/ 456 w 15"/>
                    <a:gd name="T7" fmla="*/ 559 h 3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5" h="34">
                      <a:moveTo>
                        <a:pt x="12" y="0"/>
                      </a:moveTo>
                      <a:cubicBezTo>
                        <a:pt x="13" y="7"/>
                        <a:pt x="15" y="15"/>
                        <a:pt x="14" y="22"/>
                      </a:cubicBezTo>
                      <a:cubicBezTo>
                        <a:pt x="13" y="34"/>
                        <a:pt x="10" y="32"/>
                        <a:pt x="0" y="30"/>
                      </a:cubicBezTo>
                      <a:cubicBezTo>
                        <a:pt x="10" y="28"/>
                        <a:pt x="10" y="21"/>
                        <a:pt x="11" y="11"/>
                      </a:cubicBezTo>
                    </a:path>
                  </a:pathLst>
                </a:custGeom>
                <a:solidFill>
                  <a:srgbClr val="F7C2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897" name="Freeform 975"/>
                <p:cNvSpPr>
                  <a:spLocks/>
                </p:cNvSpPr>
                <p:nvPr/>
              </p:nvSpPr>
              <p:spPr bwMode="auto">
                <a:xfrm>
                  <a:off x="2005" y="875"/>
                  <a:ext cx="1753" cy="2568"/>
                </a:xfrm>
                <a:custGeom>
                  <a:avLst/>
                  <a:gdLst>
                    <a:gd name="T0" fmla="*/ 26865 w 701"/>
                    <a:gd name="T1" fmla="*/ 25181 h 963"/>
                    <a:gd name="T2" fmla="*/ 26082 w 701"/>
                    <a:gd name="T3" fmla="*/ 20877 h 963"/>
                    <a:gd name="T4" fmla="*/ 25415 w 701"/>
                    <a:gd name="T5" fmla="*/ 15779 h 963"/>
                    <a:gd name="T6" fmla="*/ 25177 w 701"/>
                    <a:gd name="T7" fmla="*/ 12040 h 963"/>
                    <a:gd name="T8" fmla="*/ 25302 w 701"/>
                    <a:gd name="T9" fmla="*/ 7885 h 963"/>
                    <a:gd name="T10" fmla="*/ 25102 w 701"/>
                    <a:gd name="T11" fmla="*/ 3187 h 963"/>
                    <a:gd name="T12" fmla="*/ 22832 w 701"/>
                    <a:gd name="T13" fmla="*/ 248 h 963"/>
                    <a:gd name="T14" fmla="*/ 20248 w 701"/>
                    <a:gd name="T15" fmla="*/ 2880 h 963"/>
                    <a:gd name="T16" fmla="*/ 18893 w 701"/>
                    <a:gd name="T17" fmla="*/ 5917 h 963"/>
                    <a:gd name="T18" fmla="*/ 16652 w 701"/>
                    <a:gd name="T19" fmla="*/ 8248 h 963"/>
                    <a:gd name="T20" fmla="*/ 12794 w 701"/>
                    <a:gd name="T21" fmla="*/ 8853 h 963"/>
                    <a:gd name="T22" fmla="*/ 9193 w 701"/>
                    <a:gd name="T23" fmla="*/ 8440 h 963"/>
                    <a:gd name="T24" fmla="*/ 6304 w 701"/>
                    <a:gd name="T25" fmla="*/ 6067 h 963"/>
                    <a:gd name="T26" fmla="*/ 2738 w 701"/>
                    <a:gd name="T27" fmla="*/ 4245 h 963"/>
                    <a:gd name="T28" fmla="*/ 863 w 701"/>
                    <a:gd name="T29" fmla="*/ 6429 h 963"/>
                    <a:gd name="T30" fmla="*/ 1063 w 701"/>
                    <a:gd name="T31" fmla="*/ 12949 h 963"/>
                    <a:gd name="T32" fmla="*/ 863 w 701"/>
                    <a:gd name="T33" fmla="*/ 18568 h 963"/>
                    <a:gd name="T34" fmla="*/ 520 w 701"/>
                    <a:gd name="T35" fmla="*/ 24120 h 963"/>
                    <a:gd name="T36" fmla="*/ 1771 w 701"/>
                    <a:gd name="T37" fmla="*/ 30856 h 963"/>
                    <a:gd name="T38" fmla="*/ 6334 w 701"/>
                    <a:gd name="T39" fmla="*/ 35555 h 963"/>
                    <a:gd name="T40" fmla="*/ 7817 w 701"/>
                    <a:gd name="T41" fmla="*/ 33280 h 963"/>
                    <a:gd name="T42" fmla="*/ 7505 w 701"/>
                    <a:gd name="T43" fmla="*/ 33075 h 963"/>
                    <a:gd name="T44" fmla="*/ 8097 w 701"/>
                    <a:gd name="T45" fmla="*/ 32824 h 963"/>
                    <a:gd name="T46" fmla="*/ 6179 w 701"/>
                    <a:gd name="T47" fmla="*/ 27819 h 963"/>
                    <a:gd name="T48" fmla="*/ 5054 w 701"/>
                    <a:gd name="T49" fmla="*/ 23416 h 963"/>
                    <a:gd name="T50" fmla="*/ 4896 w 701"/>
                    <a:gd name="T51" fmla="*/ 18509 h 963"/>
                    <a:gd name="T52" fmla="*/ 5159 w 701"/>
                    <a:gd name="T53" fmla="*/ 13960 h 963"/>
                    <a:gd name="T54" fmla="*/ 6879 w 701"/>
                    <a:gd name="T55" fmla="*/ 13405 h 963"/>
                    <a:gd name="T56" fmla="*/ 11026 w 701"/>
                    <a:gd name="T57" fmla="*/ 14563 h 963"/>
                    <a:gd name="T58" fmla="*/ 14702 w 701"/>
                    <a:gd name="T59" fmla="*/ 14621 h 963"/>
                    <a:gd name="T60" fmla="*/ 18343 w 701"/>
                    <a:gd name="T61" fmla="*/ 13504 h 963"/>
                    <a:gd name="T62" fmla="*/ 21156 w 701"/>
                    <a:gd name="T63" fmla="*/ 10317 h 963"/>
                    <a:gd name="T64" fmla="*/ 21424 w 701"/>
                    <a:gd name="T65" fmla="*/ 14165 h 963"/>
                    <a:gd name="T66" fmla="*/ 21976 w 701"/>
                    <a:gd name="T67" fmla="*/ 19320 h 963"/>
                    <a:gd name="T68" fmla="*/ 22569 w 701"/>
                    <a:gd name="T69" fmla="*/ 23459 h 963"/>
                    <a:gd name="T70" fmla="*/ 22832 w 701"/>
                    <a:gd name="T71" fmla="*/ 25848 h 963"/>
                    <a:gd name="T72" fmla="*/ 23302 w 701"/>
                    <a:gd name="T73" fmla="*/ 28365 h 963"/>
                    <a:gd name="T74" fmla="*/ 22601 w 701"/>
                    <a:gd name="T75" fmla="*/ 31197 h 963"/>
                    <a:gd name="T76" fmla="*/ 21624 w 701"/>
                    <a:gd name="T77" fmla="*/ 32861 h 963"/>
                    <a:gd name="T78" fmla="*/ 17905 w 701"/>
                    <a:gd name="T79" fmla="*/ 32973 h 963"/>
                    <a:gd name="T80" fmla="*/ 11651 w 701"/>
                    <a:gd name="T81" fmla="*/ 38741 h 963"/>
                    <a:gd name="T82" fmla="*/ 12744 w 701"/>
                    <a:gd name="T83" fmla="*/ 46216 h 963"/>
                    <a:gd name="T84" fmla="*/ 14389 w 701"/>
                    <a:gd name="T85" fmla="*/ 48149 h 963"/>
                    <a:gd name="T86" fmla="*/ 16340 w 701"/>
                    <a:gd name="T87" fmla="*/ 41323 h 963"/>
                    <a:gd name="T88" fmla="*/ 16077 w 701"/>
                    <a:gd name="T89" fmla="*/ 37261 h 963"/>
                    <a:gd name="T90" fmla="*/ 21736 w 701"/>
                    <a:gd name="T91" fmla="*/ 38592 h 963"/>
                    <a:gd name="T92" fmla="*/ 25332 w 701"/>
                    <a:gd name="T93" fmla="*/ 33528 h 963"/>
                    <a:gd name="T94" fmla="*/ 27135 w 701"/>
                    <a:gd name="T95" fmla="*/ 27819 h 963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701" h="963">
                      <a:moveTo>
                        <a:pt x="694" y="550"/>
                      </a:moveTo>
                      <a:cubicBezTo>
                        <a:pt x="699" y="541"/>
                        <a:pt x="697" y="507"/>
                        <a:pt x="687" y="498"/>
                      </a:cubicBezTo>
                      <a:cubicBezTo>
                        <a:pt x="692" y="492"/>
                        <a:pt x="688" y="457"/>
                        <a:pt x="674" y="453"/>
                      </a:cubicBezTo>
                      <a:cubicBezTo>
                        <a:pt x="678" y="450"/>
                        <a:pt x="680" y="422"/>
                        <a:pt x="667" y="413"/>
                      </a:cubicBezTo>
                      <a:cubicBezTo>
                        <a:pt x="670" y="401"/>
                        <a:pt x="664" y="366"/>
                        <a:pt x="655" y="365"/>
                      </a:cubicBezTo>
                      <a:cubicBezTo>
                        <a:pt x="663" y="357"/>
                        <a:pt x="655" y="323"/>
                        <a:pt x="650" y="312"/>
                      </a:cubicBezTo>
                      <a:cubicBezTo>
                        <a:pt x="654" y="309"/>
                        <a:pt x="656" y="278"/>
                        <a:pt x="649" y="275"/>
                      </a:cubicBezTo>
                      <a:cubicBezTo>
                        <a:pt x="655" y="266"/>
                        <a:pt x="647" y="244"/>
                        <a:pt x="644" y="238"/>
                      </a:cubicBezTo>
                      <a:cubicBezTo>
                        <a:pt x="650" y="231"/>
                        <a:pt x="648" y="213"/>
                        <a:pt x="644" y="199"/>
                      </a:cubicBezTo>
                      <a:cubicBezTo>
                        <a:pt x="650" y="199"/>
                        <a:pt x="656" y="166"/>
                        <a:pt x="647" y="156"/>
                      </a:cubicBezTo>
                      <a:cubicBezTo>
                        <a:pt x="656" y="149"/>
                        <a:pt x="654" y="112"/>
                        <a:pt x="643" y="110"/>
                      </a:cubicBezTo>
                      <a:cubicBezTo>
                        <a:pt x="650" y="101"/>
                        <a:pt x="651" y="72"/>
                        <a:pt x="642" y="63"/>
                      </a:cubicBezTo>
                      <a:cubicBezTo>
                        <a:pt x="647" y="50"/>
                        <a:pt x="625" y="13"/>
                        <a:pt x="612" y="6"/>
                      </a:cubicBezTo>
                      <a:cubicBezTo>
                        <a:pt x="599" y="0"/>
                        <a:pt x="589" y="5"/>
                        <a:pt x="584" y="5"/>
                      </a:cubicBezTo>
                      <a:cubicBezTo>
                        <a:pt x="573" y="3"/>
                        <a:pt x="564" y="1"/>
                        <a:pt x="547" y="10"/>
                      </a:cubicBezTo>
                      <a:cubicBezTo>
                        <a:pt x="519" y="23"/>
                        <a:pt x="515" y="48"/>
                        <a:pt x="518" y="57"/>
                      </a:cubicBezTo>
                      <a:cubicBezTo>
                        <a:pt x="512" y="57"/>
                        <a:pt x="496" y="78"/>
                        <a:pt x="504" y="87"/>
                      </a:cubicBezTo>
                      <a:cubicBezTo>
                        <a:pt x="494" y="87"/>
                        <a:pt x="482" y="103"/>
                        <a:pt x="483" y="117"/>
                      </a:cubicBezTo>
                      <a:cubicBezTo>
                        <a:pt x="473" y="121"/>
                        <a:pt x="462" y="133"/>
                        <a:pt x="464" y="144"/>
                      </a:cubicBezTo>
                      <a:cubicBezTo>
                        <a:pt x="452" y="141"/>
                        <a:pt x="433" y="156"/>
                        <a:pt x="426" y="163"/>
                      </a:cubicBezTo>
                      <a:cubicBezTo>
                        <a:pt x="412" y="153"/>
                        <a:pt x="380" y="162"/>
                        <a:pt x="375" y="169"/>
                      </a:cubicBezTo>
                      <a:cubicBezTo>
                        <a:pt x="365" y="161"/>
                        <a:pt x="329" y="168"/>
                        <a:pt x="327" y="175"/>
                      </a:cubicBezTo>
                      <a:cubicBezTo>
                        <a:pt x="313" y="166"/>
                        <a:pt x="293" y="167"/>
                        <a:pt x="278" y="174"/>
                      </a:cubicBezTo>
                      <a:cubicBezTo>
                        <a:pt x="275" y="165"/>
                        <a:pt x="243" y="159"/>
                        <a:pt x="235" y="167"/>
                      </a:cubicBezTo>
                      <a:cubicBezTo>
                        <a:pt x="225" y="153"/>
                        <a:pt x="203" y="141"/>
                        <a:pt x="193" y="145"/>
                      </a:cubicBezTo>
                      <a:cubicBezTo>
                        <a:pt x="192" y="137"/>
                        <a:pt x="173" y="121"/>
                        <a:pt x="161" y="120"/>
                      </a:cubicBezTo>
                      <a:cubicBezTo>
                        <a:pt x="152" y="109"/>
                        <a:pt x="136" y="93"/>
                        <a:pt x="122" y="95"/>
                      </a:cubicBezTo>
                      <a:cubicBezTo>
                        <a:pt x="104" y="74"/>
                        <a:pt x="74" y="82"/>
                        <a:pt x="70" y="84"/>
                      </a:cubicBezTo>
                      <a:cubicBezTo>
                        <a:pt x="67" y="87"/>
                        <a:pt x="61" y="93"/>
                        <a:pt x="55" y="95"/>
                      </a:cubicBezTo>
                      <a:cubicBezTo>
                        <a:pt x="42" y="99"/>
                        <a:pt x="28" y="109"/>
                        <a:pt x="22" y="127"/>
                      </a:cubicBezTo>
                      <a:cubicBezTo>
                        <a:pt x="16" y="144"/>
                        <a:pt x="9" y="168"/>
                        <a:pt x="22" y="189"/>
                      </a:cubicBezTo>
                      <a:cubicBezTo>
                        <a:pt x="14" y="202"/>
                        <a:pt x="15" y="247"/>
                        <a:pt x="27" y="256"/>
                      </a:cubicBezTo>
                      <a:cubicBezTo>
                        <a:pt x="16" y="269"/>
                        <a:pt x="23" y="295"/>
                        <a:pt x="28" y="309"/>
                      </a:cubicBezTo>
                      <a:cubicBezTo>
                        <a:pt x="16" y="319"/>
                        <a:pt x="16" y="359"/>
                        <a:pt x="22" y="367"/>
                      </a:cubicBezTo>
                      <a:cubicBezTo>
                        <a:pt x="8" y="376"/>
                        <a:pt x="9" y="406"/>
                        <a:pt x="16" y="422"/>
                      </a:cubicBezTo>
                      <a:cubicBezTo>
                        <a:pt x="2" y="435"/>
                        <a:pt x="3" y="464"/>
                        <a:pt x="13" y="477"/>
                      </a:cubicBezTo>
                      <a:cubicBezTo>
                        <a:pt x="2" y="491"/>
                        <a:pt x="0" y="529"/>
                        <a:pt x="17" y="540"/>
                      </a:cubicBezTo>
                      <a:cubicBezTo>
                        <a:pt x="13" y="567"/>
                        <a:pt x="30" y="600"/>
                        <a:pt x="45" y="610"/>
                      </a:cubicBezTo>
                      <a:cubicBezTo>
                        <a:pt x="42" y="630"/>
                        <a:pt x="63" y="668"/>
                        <a:pt x="89" y="668"/>
                      </a:cubicBezTo>
                      <a:cubicBezTo>
                        <a:pt x="94" y="687"/>
                        <a:pt x="135" y="718"/>
                        <a:pt x="162" y="703"/>
                      </a:cubicBezTo>
                      <a:cubicBezTo>
                        <a:pt x="183" y="690"/>
                        <a:pt x="181" y="682"/>
                        <a:pt x="189" y="670"/>
                      </a:cubicBezTo>
                      <a:cubicBezTo>
                        <a:pt x="192" y="666"/>
                        <a:pt x="196" y="662"/>
                        <a:pt x="200" y="658"/>
                      </a:cubicBezTo>
                      <a:cubicBezTo>
                        <a:pt x="199" y="658"/>
                        <a:pt x="199" y="658"/>
                        <a:pt x="198" y="658"/>
                      </a:cubicBezTo>
                      <a:cubicBezTo>
                        <a:pt x="195" y="659"/>
                        <a:pt x="192" y="657"/>
                        <a:pt x="192" y="654"/>
                      </a:cubicBezTo>
                      <a:cubicBezTo>
                        <a:pt x="191" y="651"/>
                        <a:pt x="192" y="648"/>
                        <a:pt x="195" y="648"/>
                      </a:cubicBezTo>
                      <a:cubicBezTo>
                        <a:pt x="199" y="646"/>
                        <a:pt x="203" y="647"/>
                        <a:pt x="207" y="649"/>
                      </a:cubicBezTo>
                      <a:cubicBezTo>
                        <a:pt x="211" y="642"/>
                        <a:pt x="216" y="634"/>
                        <a:pt x="218" y="622"/>
                      </a:cubicBezTo>
                      <a:cubicBezTo>
                        <a:pt x="222" y="595"/>
                        <a:pt x="179" y="554"/>
                        <a:pt x="158" y="550"/>
                      </a:cubicBezTo>
                      <a:cubicBezTo>
                        <a:pt x="149" y="538"/>
                        <a:pt x="138" y="517"/>
                        <a:pt x="127" y="508"/>
                      </a:cubicBezTo>
                      <a:cubicBezTo>
                        <a:pt x="138" y="489"/>
                        <a:pt x="129" y="463"/>
                        <a:pt x="129" y="463"/>
                      </a:cubicBezTo>
                      <a:cubicBezTo>
                        <a:pt x="131" y="444"/>
                        <a:pt x="132" y="432"/>
                        <a:pt x="125" y="415"/>
                      </a:cubicBezTo>
                      <a:cubicBezTo>
                        <a:pt x="134" y="401"/>
                        <a:pt x="133" y="377"/>
                        <a:pt x="125" y="366"/>
                      </a:cubicBezTo>
                      <a:cubicBezTo>
                        <a:pt x="133" y="355"/>
                        <a:pt x="137" y="328"/>
                        <a:pt x="133" y="315"/>
                      </a:cubicBezTo>
                      <a:cubicBezTo>
                        <a:pt x="136" y="302"/>
                        <a:pt x="137" y="291"/>
                        <a:pt x="132" y="276"/>
                      </a:cubicBezTo>
                      <a:cubicBezTo>
                        <a:pt x="142" y="265"/>
                        <a:pt x="132" y="241"/>
                        <a:pt x="128" y="232"/>
                      </a:cubicBezTo>
                      <a:cubicBezTo>
                        <a:pt x="135" y="242"/>
                        <a:pt x="148" y="264"/>
                        <a:pt x="176" y="265"/>
                      </a:cubicBezTo>
                      <a:cubicBezTo>
                        <a:pt x="200" y="285"/>
                        <a:pt x="207" y="280"/>
                        <a:pt x="227" y="282"/>
                      </a:cubicBezTo>
                      <a:cubicBezTo>
                        <a:pt x="233" y="295"/>
                        <a:pt x="272" y="296"/>
                        <a:pt x="282" y="288"/>
                      </a:cubicBezTo>
                      <a:cubicBezTo>
                        <a:pt x="288" y="297"/>
                        <a:pt x="321" y="305"/>
                        <a:pt x="331" y="291"/>
                      </a:cubicBezTo>
                      <a:cubicBezTo>
                        <a:pt x="336" y="294"/>
                        <a:pt x="366" y="302"/>
                        <a:pt x="376" y="289"/>
                      </a:cubicBezTo>
                      <a:cubicBezTo>
                        <a:pt x="384" y="292"/>
                        <a:pt x="413" y="294"/>
                        <a:pt x="422" y="278"/>
                      </a:cubicBezTo>
                      <a:cubicBezTo>
                        <a:pt x="432" y="281"/>
                        <a:pt x="457" y="278"/>
                        <a:pt x="469" y="267"/>
                      </a:cubicBezTo>
                      <a:cubicBezTo>
                        <a:pt x="475" y="274"/>
                        <a:pt x="509" y="250"/>
                        <a:pt x="509" y="239"/>
                      </a:cubicBezTo>
                      <a:cubicBezTo>
                        <a:pt x="514" y="247"/>
                        <a:pt x="537" y="217"/>
                        <a:pt x="541" y="204"/>
                      </a:cubicBezTo>
                      <a:cubicBezTo>
                        <a:pt x="541" y="204"/>
                        <a:pt x="534" y="232"/>
                        <a:pt x="541" y="235"/>
                      </a:cubicBezTo>
                      <a:cubicBezTo>
                        <a:pt x="536" y="238"/>
                        <a:pt x="538" y="275"/>
                        <a:pt x="548" y="280"/>
                      </a:cubicBezTo>
                      <a:cubicBezTo>
                        <a:pt x="541" y="287"/>
                        <a:pt x="547" y="323"/>
                        <a:pt x="556" y="326"/>
                      </a:cubicBezTo>
                      <a:cubicBezTo>
                        <a:pt x="550" y="333"/>
                        <a:pt x="549" y="371"/>
                        <a:pt x="562" y="382"/>
                      </a:cubicBezTo>
                      <a:cubicBezTo>
                        <a:pt x="556" y="397"/>
                        <a:pt x="558" y="421"/>
                        <a:pt x="566" y="425"/>
                      </a:cubicBezTo>
                      <a:cubicBezTo>
                        <a:pt x="562" y="432"/>
                        <a:pt x="564" y="464"/>
                        <a:pt x="577" y="464"/>
                      </a:cubicBezTo>
                      <a:cubicBezTo>
                        <a:pt x="568" y="469"/>
                        <a:pt x="577" y="500"/>
                        <a:pt x="587" y="498"/>
                      </a:cubicBezTo>
                      <a:cubicBezTo>
                        <a:pt x="587" y="498"/>
                        <a:pt x="583" y="504"/>
                        <a:pt x="584" y="511"/>
                      </a:cubicBezTo>
                      <a:cubicBezTo>
                        <a:pt x="585" y="519"/>
                        <a:pt x="589" y="528"/>
                        <a:pt x="595" y="532"/>
                      </a:cubicBezTo>
                      <a:cubicBezTo>
                        <a:pt x="590" y="534"/>
                        <a:pt x="588" y="557"/>
                        <a:pt x="596" y="561"/>
                      </a:cubicBezTo>
                      <a:cubicBezTo>
                        <a:pt x="590" y="560"/>
                        <a:pt x="583" y="584"/>
                        <a:pt x="584" y="592"/>
                      </a:cubicBezTo>
                      <a:cubicBezTo>
                        <a:pt x="579" y="595"/>
                        <a:pt x="574" y="605"/>
                        <a:pt x="578" y="617"/>
                      </a:cubicBezTo>
                      <a:cubicBezTo>
                        <a:pt x="566" y="616"/>
                        <a:pt x="551" y="638"/>
                        <a:pt x="554" y="650"/>
                      </a:cubicBezTo>
                      <a:cubicBezTo>
                        <a:pt x="553" y="650"/>
                        <a:pt x="553" y="650"/>
                        <a:pt x="553" y="650"/>
                      </a:cubicBezTo>
                      <a:cubicBezTo>
                        <a:pt x="545" y="649"/>
                        <a:pt x="525" y="659"/>
                        <a:pt x="517" y="666"/>
                      </a:cubicBezTo>
                      <a:cubicBezTo>
                        <a:pt x="498" y="654"/>
                        <a:pt x="492" y="661"/>
                        <a:pt x="458" y="652"/>
                      </a:cubicBezTo>
                      <a:cubicBezTo>
                        <a:pt x="424" y="643"/>
                        <a:pt x="395" y="598"/>
                        <a:pt x="328" y="646"/>
                      </a:cubicBezTo>
                      <a:cubicBezTo>
                        <a:pt x="271" y="686"/>
                        <a:pt x="287" y="743"/>
                        <a:pt x="298" y="766"/>
                      </a:cubicBezTo>
                      <a:cubicBezTo>
                        <a:pt x="293" y="773"/>
                        <a:pt x="285" y="796"/>
                        <a:pt x="285" y="831"/>
                      </a:cubicBezTo>
                      <a:cubicBezTo>
                        <a:pt x="285" y="861"/>
                        <a:pt x="315" y="899"/>
                        <a:pt x="326" y="914"/>
                      </a:cubicBezTo>
                      <a:cubicBezTo>
                        <a:pt x="339" y="930"/>
                        <a:pt x="347" y="940"/>
                        <a:pt x="347" y="952"/>
                      </a:cubicBezTo>
                      <a:cubicBezTo>
                        <a:pt x="347" y="962"/>
                        <a:pt x="368" y="963"/>
                        <a:pt x="368" y="952"/>
                      </a:cubicBezTo>
                      <a:cubicBezTo>
                        <a:pt x="368" y="938"/>
                        <a:pt x="372" y="932"/>
                        <a:pt x="388" y="909"/>
                      </a:cubicBezTo>
                      <a:cubicBezTo>
                        <a:pt x="405" y="886"/>
                        <a:pt x="419" y="852"/>
                        <a:pt x="418" y="817"/>
                      </a:cubicBezTo>
                      <a:cubicBezTo>
                        <a:pt x="418" y="798"/>
                        <a:pt x="406" y="794"/>
                        <a:pt x="412" y="779"/>
                      </a:cubicBezTo>
                      <a:cubicBezTo>
                        <a:pt x="421" y="758"/>
                        <a:pt x="415" y="750"/>
                        <a:pt x="411" y="737"/>
                      </a:cubicBezTo>
                      <a:cubicBezTo>
                        <a:pt x="421" y="734"/>
                        <a:pt x="459" y="761"/>
                        <a:pt x="483" y="768"/>
                      </a:cubicBezTo>
                      <a:cubicBezTo>
                        <a:pt x="508" y="774"/>
                        <a:pt x="547" y="776"/>
                        <a:pt x="556" y="763"/>
                      </a:cubicBezTo>
                      <a:cubicBezTo>
                        <a:pt x="564" y="766"/>
                        <a:pt x="614" y="731"/>
                        <a:pt x="609" y="712"/>
                      </a:cubicBezTo>
                      <a:cubicBezTo>
                        <a:pt x="625" y="717"/>
                        <a:pt x="657" y="686"/>
                        <a:pt x="648" y="663"/>
                      </a:cubicBezTo>
                      <a:cubicBezTo>
                        <a:pt x="663" y="665"/>
                        <a:pt x="687" y="623"/>
                        <a:pt x="685" y="600"/>
                      </a:cubicBezTo>
                      <a:cubicBezTo>
                        <a:pt x="692" y="601"/>
                        <a:pt x="701" y="561"/>
                        <a:pt x="694" y="550"/>
                      </a:cubicBezTo>
                      <a:close/>
                    </a:path>
                  </a:pathLst>
                </a:custGeom>
                <a:solidFill>
                  <a:srgbClr val="FADE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898" name="Freeform 976"/>
                <p:cNvSpPr>
                  <a:spLocks/>
                </p:cNvSpPr>
                <p:nvPr/>
              </p:nvSpPr>
              <p:spPr bwMode="auto">
                <a:xfrm>
                  <a:off x="2090" y="2219"/>
                  <a:ext cx="140" cy="322"/>
                </a:xfrm>
                <a:custGeom>
                  <a:avLst/>
                  <a:gdLst>
                    <a:gd name="T0" fmla="*/ 0 w 56"/>
                    <a:gd name="T1" fmla="*/ 1203 h 121"/>
                    <a:gd name="T2" fmla="*/ 625 w 56"/>
                    <a:gd name="T3" fmla="*/ 2712 h 121"/>
                    <a:gd name="T4" fmla="*/ 833 w 56"/>
                    <a:gd name="T5" fmla="*/ 4255 h 121"/>
                    <a:gd name="T6" fmla="*/ 2113 w 56"/>
                    <a:gd name="T7" fmla="*/ 6070 h 121"/>
                    <a:gd name="T8" fmla="*/ 2083 w 56"/>
                    <a:gd name="T9" fmla="*/ 4617 h 121"/>
                    <a:gd name="T10" fmla="*/ 1300 w 56"/>
                    <a:gd name="T11" fmla="*/ 3108 h 121"/>
                    <a:gd name="T12" fmla="*/ 708 w 56"/>
                    <a:gd name="T13" fmla="*/ 1807 h 121"/>
                    <a:gd name="T14" fmla="*/ 550 w 56"/>
                    <a:gd name="T15" fmla="*/ 0 h 12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6" h="121">
                      <a:moveTo>
                        <a:pt x="0" y="24"/>
                      </a:moveTo>
                      <a:cubicBezTo>
                        <a:pt x="7" y="31"/>
                        <a:pt x="11" y="45"/>
                        <a:pt x="16" y="54"/>
                      </a:cubicBezTo>
                      <a:cubicBezTo>
                        <a:pt x="22" y="64"/>
                        <a:pt x="25" y="74"/>
                        <a:pt x="21" y="85"/>
                      </a:cubicBezTo>
                      <a:cubicBezTo>
                        <a:pt x="31" y="85"/>
                        <a:pt x="47" y="113"/>
                        <a:pt x="54" y="121"/>
                      </a:cubicBezTo>
                      <a:cubicBezTo>
                        <a:pt x="52" y="112"/>
                        <a:pt x="56" y="101"/>
                        <a:pt x="53" y="92"/>
                      </a:cubicBezTo>
                      <a:cubicBezTo>
                        <a:pt x="49" y="82"/>
                        <a:pt x="39" y="71"/>
                        <a:pt x="33" y="62"/>
                      </a:cubicBezTo>
                      <a:cubicBezTo>
                        <a:pt x="28" y="54"/>
                        <a:pt x="22" y="45"/>
                        <a:pt x="18" y="36"/>
                      </a:cubicBezTo>
                      <a:cubicBezTo>
                        <a:pt x="14" y="24"/>
                        <a:pt x="18" y="10"/>
                        <a:pt x="14" y="0"/>
                      </a:cubicBezTo>
                    </a:path>
                  </a:pathLst>
                </a:custGeom>
                <a:solidFill>
                  <a:srgbClr val="F7C2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899" name="Freeform 977"/>
                <p:cNvSpPr>
                  <a:spLocks/>
                </p:cNvSpPr>
                <p:nvPr/>
              </p:nvSpPr>
              <p:spPr bwMode="auto">
                <a:xfrm>
                  <a:off x="2065" y="1827"/>
                  <a:ext cx="105" cy="464"/>
                </a:xfrm>
                <a:custGeom>
                  <a:avLst/>
                  <a:gdLst>
                    <a:gd name="T0" fmla="*/ 783 w 42"/>
                    <a:gd name="T1" fmla="*/ 456 h 174"/>
                    <a:gd name="T2" fmla="*/ 708 w 42"/>
                    <a:gd name="T3" fmla="*/ 2069 h 174"/>
                    <a:gd name="T4" fmla="*/ 0 w 42"/>
                    <a:gd name="T5" fmla="*/ 3128 h 174"/>
                    <a:gd name="T6" fmla="*/ 595 w 42"/>
                    <a:gd name="T7" fmla="*/ 4403 h 174"/>
                    <a:gd name="T8" fmla="*/ 50 w 42"/>
                    <a:gd name="T9" fmla="*/ 5859 h 174"/>
                    <a:gd name="T10" fmla="*/ 313 w 42"/>
                    <a:gd name="T11" fmla="*/ 7075 h 174"/>
                    <a:gd name="T12" fmla="*/ 208 w 42"/>
                    <a:gd name="T13" fmla="*/ 8797 h 174"/>
                    <a:gd name="T14" fmla="*/ 1063 w 42"/>
                    <a:gd name="T15" fmla="*/ 8704 h 174"/>
                    <a:gd name="T16" fmla="*/ 750 w 42"/>
                    <a:gd name="T17" fmla="*/ 5973 h 174"/>
                    <a:gd name="T18" fmla="*/ 1645 w 42"/>
                    <a:gd name="T19" fmla="*/ 0 h 17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42" h="174">
                      <a:moveTo>
                        <a:pt x="20" y="9"/>
                      </a:moveTo>
                      <a:cubicBezTo>
                        <a:pt x="31" y="18"/>
                        <a:pt x="20" y="31"/>
                        <a:pt x="18" y="41"/>
                      </a:cubicBezTo>
                      <a:cubicBezTo>
                        <a:pt x="15" y="57"/>
                        <a:pt x="16" y="57"/>
                        <a:pt x="0" y="62"/>
                      </a:cubicBezTo>
                      <a:cubicBezTo>
                        <a:pt x="13" y="66"/>
                        <a:pt x="15" y="73"/>
                        <a:pt x="15" y="87"/>
                      </a:cubicBezTo>
                      <a:cubicBezTo>
                        <a:pt x="15" y="97"/>
                        <a:pt x="13" y="113"/>
                        <a:pt x="1" y="116"/>
                      </a:cubicBezTo>
                      <a:cubicBezTo>
                        <a:pt x="21" y="107"/>
                        <a:pt x="8" y="135"/>
                        <a:pt x="8" y="140"/>
                      </a:cubicBezTo>
                      <a:cubicBezTo>
                        <a:pt x="7" y="154"/>
                        <a:pt x="18" y="159"/>
                        <a:pt x="5" y="174"/>
                      </a:cubicBezTo>
                      <a:cubicBezTo>
                        <a:pt x="13" y="171"/>
                        <a:pt x="19" y="172"/>
                        <a:pt x="27" y="172"/>
                      </a:cubicBezTo>
                      <a:cubicBezTo>
                        <a:pt x="21" y="154"/>
                        <a:pt x="17" y="137"/>
                        <a:pt x="19" y="118"/>
                      </a:cubicBezTo>
                      <a:cubicBezTo>
                        <a:pt x="22" y="99"/>
                        <a:pt x="40" y="20"/>
                        <a:pt x="42" y="0"/>
                      </a:cubicBezTo>
                    </a:path>
                  </a:pathLst>
                </a:custGeom>
                <a:solidFill>
                  <a:srgbClr val="F7C2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900" name="Freeform 978"/>
                <p:cNvSpPr>
                  <a:spLocks/>
                </p:cNvSpPr>
                <p:nvPr/>
              </p:nvSpPr>
              <p:spPr bwMode="auto">
                <a:xfrm>
                  <a:off x="2075" y="1320"/>
                  <a:ext cx="118" cy="565"/>
                </a:xfrm>
                <a:custGeom>
                  <a:avLst/>
                  <a:gdLst>
                    <a:gd name="T0" fmla="*/ 0 w 47"/>
                    <a:gd name="T1" fmla="*/ 0 h 212"/>
                    <a:gd name="T2" fmla="*/ 713 w 47"/>
                    <a:gd name="T3" fmla="*/ 760 h 212"/>
                    <a:gd name="T4" fmla="*/ 1311 w 47"/>
                    <a:gd name="T5" fmla="*/ 1455 h 212"/>
                    <a:gd name="T6" fmla="*/ 1790 w 47"/>
                    <a:gd name="T7" fmla="*/ 4240 h 212"/>
                    <a:gd name="T8" fmla="*/ 1552 w 47"/>
                    <a:gd name="T9" fmla="*/ 7422 h 212"/>
                    <a:gd name="T10" fmla="*/ 1185 w 47"/>
                    <a:gd name="T11" fmla="*/ 10698 h 212"/>
                    <a:gd name="T12" fmla="*/ 50 w 47"/>
                    <a:gd name="T13" fmla="*/ 9994 h 212"/>
                    <a:gd name="T14" fmla="*/ 921 w 47"/>
                    <a:gd name="T15" fmla="*/ 9184 h 212"/>
                    <a:gd name="T16" fmla="*/ 952 w 47"/>
                    <a:gd name="T17" fmla="*/ 7153 h 212"/>
                    <a:gd name="T18" fmla="*/ 397 w 47"/>
                    <a:gd name="T19" fmla="*/ 6967 h 212"/>
                    <a:gd name="T20" fmla="*/ 158 w 47"/>
                    <a:gd name="T21" fmla="*/ 4488 h 212"/>
                    <a:gd name="T22" fmla="*/ 1235 w 47"/>
                    <a:gd name="T23" fmla="*/ 3331 h 212"/>
                    <a:gd name="T24" fmla="*/ 1235 w 47"/>
                    <a:gd name="T25" fmla="*/ 2423 h 212"/>
                    <a:gd name="T26" fmla="*/ 680 w 47"/>
                    <a:gd name="T27" fmla="*/ 2175 h 212"/>
                    <a:gd name="T28" fmla="*/ 316 w 47"/>
                    <a:gd name="T29" fmla="*/ 546 h 21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12">
                      <a:moveTo>
                        <a:pt x="0" y="0"/>
                      </a:moveTo>
                      <a:cubicBezTo>
                        <a:pt x="3" y="11"/>
                        <a:pt x="11" y="10"/>
                        <a:pt x="18" y="15"/>
                      </a:cubicBezTo>
                      <a:cubicBezTo>
                        <a:pt x="23" y="18"/>
                        <a:pt x="29" y="25"/>
                        <a:pt x="33" y="29"/>
                      </a:cubicBezTo>
                      <a:cubicBezTo>
                        <a:pt x="47" y="43"/>
                        <a:pt x="47" y="65"/>
                        <a:pt x="45" y="84"/>
                      </a:cubicBezTo>
                      <a:cubicBezTo>
                        <a:pt x="42" y="106"/>
                        <a:pt x="38" y="125"/>
                        <a:pt x="39" y="147"/>
                      </a:cubicBezTo>
                      <a:cubicBezTo>
                        <a:pt x="40" y="169"/>
                        <a:pt x="38" y="190"/>
                        <a:pt x="30" y="212"/>
                      </a:cubicBezTo>
                      <a:cubicBezTo>
                        <a:pt x="29" y="201"/>
                        <a:pt x="10" y="198"/>
                        <a:pt x="1" y="198"/>
                      </a:cubicBezTo>
                      <a:cubicBezTo>
                        <a:pt x="15" y="193"/>
                        <a:pt x="19" y="194"/>
                        <a:pt x="23" y="182"/>
                      </a:cubicBezTo>
                      <a:cubicBezTo>
                        <a:pt x="25" y="175"/>
                        <a:pt x="25" y="149"/>
                        <a:pt x="24" y="142"/>
                      </a:cubicBezTo>
                      <a:cubicBezTo>
                        <a:pt x="22" y="133"/>
                        <a:pt x="19" y="135"/>
                        <a:pt x="10" y="138"/>
                      </a:cubicBezTo>
                      <a:cubicBezTo>
                        <a:pt x="33" y="128"/>
                        <a:pt x="30" y="71"/>
                        <a:pt x="4" y="89"/>
                      </a:cubicBezTo>
                      <a:cubicBezTo>
                        <a:pt x="11" y="79"/>
                        <a:pt x="26" y="78"/>
                        <a:pt x="31" y="66"/>
                      </a:cubicBezTo>
                      <a:cubicBezTo>
                        <a:pt x="33" y="62"/>
                        <a:pt x="33" y="52"/>
                        <a:pt x="31" y="48"/>
                      </a:cubicBezTo>
                      <a:cubicBezTo>
                        <a:pt x="27" y="41"/>
                        <a:pt x="24" y="44"/>
                        <a:pt x="17" y="43"/>
                      </a:cubicBezTo>
                      <a:cubicBezTo>
                        <a:pt x="28" y="29"/>
                        <a:pt x="6" y="25"/>
                        <a:pt x="8" y="11"/>
                      </a:cubicBezTo>
                    </a:path>
                  </a:pathLst>
                </a:custGeom>
                <a:solidFill>
                  <a:srgbClr val="F7C2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901" name="Freeform 979"/>
                <p:cNvSpPr>
                  <a:spLocks/>
                </p:cNvSpPr>
                <p:nvPr/>
              </p:nvSpPr>
              <p:spPr bwMode="auto">
                <a:xfrm>
                  <a:off x="2180" y="1429"/>
                  <a:ext cx="83" cy="315"/>
                </a:xfrm>
                <a:custGeom>
                  <a:avLst/>
                  <a:gdLst>
                    <a:gd name="T0" fmla="*/ 1323 w 33"/>
                    <a:gd name="T1" fmla="*/ 1583 h 118"/>
                    <a:gd name="T2" fmla="*/ 606 w 33"/>
                    <a:gd name="T3" fmla="*/ 3612 h 118"/>
                    <a:gd name="T4" fmla="*/ 556 w 33"/>
                    <a:gd name="T5" fmla="*/ 4832 h 118"/>
                    <a:gd name="T6" fmla="*/ 209 w 33"/>
                    <a:gd name="T7" fmla="*/ 5993 h 118"/>
                    <a:gd name="T8" fmla="*/ 83 w 33"/>
                    <a:gd name="T9" fmla="*/ 2587 h 118"/>
                    <a:gd name="T10" fmla="*/ 284 w 33"/>
                    <a:gd name="T11" fmla="*/ 1004 h 118"/>
                    <a:gd name="T12" fmla="*/ 284 w 33"/>
                    <a:gd name="T13" fmla="*/ 0 h 1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3" h="118">
                      <a:moveTo>
                        <a:pt x="33" y="31"/>
                      </a:moveTo>
                      <a:cubicBezTo>
                        <a:pt x="16" y="27"/>
                        <a:pt x="15" y="60"/>
                        <a:pt x="15" y="71"/>
                      </a:cubicBezTo>
                      <a:cubicBezTo>
                        <a:pt x="16" y="80"/>
                        <a:pt x="17" y="86"/>
                        <a:pt x="14" y="95"/>
                      </a:cubicBezTo>
                      <a:cubicBezTo>
                        <a:pt x="11" y="103"/>
                        <a:pt x="8" y="110"/>
                        <a:pt x="5" y="118"/>
                      </a:cubicBezTo>
                      <a:cubicBezTo>
                        <a:pt x="0" y="96"/>
                        <a:pt x="1" y="73"/>
                        <a:pt x="2" y="51"/>
                      </a:cubicBezTo>
                      <a:cubicBezTo>
                        <a:pt x="3" y="40"/>
                        <a:pt x="6" y="30"/>
                        <a:pt x="7" y="20"/>
                      </a:cubicBezTo>
                      <a:cubicBezTo>
                        <a:pt x="8" y="13"/>
                        <a:pt x="4" y="6"/>
                        <a:pt x="7" y="0"/>
                      </a:cubicBezTo>
                    </a:path>
                  </a:pathLst>
                </a:custGeom>
                <a:solidFill>
                  <a:srgbClr val="F7C2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902" name="Freeform 980"/>
                <p:cNvSpPr>
                  <a:spLocks/>
                </p:cNvSpPr>
                <p:nvPr/>
              </p:nvSpPr>
              <p:spPr bwMode="auto">
                <a:xfrm>
                  <a:off x="3195" y="2208"/>
                  <a:ext cx="433" cy="517"/>
                </a:xfrm>
                <a:custGeom>
                  <a:avLst/>
                  <a:gdLst>
                    <a:gd name="T0" fmla="*/ 4202 w 173"/>
                    <a:gd name="T1" fmla="*/ 8936 h 194"/>
                    <a:gd name="T2" fmla="*/ 3026 w 173"/>
                    <a:gd name="T3" fmla="*/ 9423 h 194"/>
                    <a:gd name="T4" fmla="*/ 1722 w 173"/>
                    <a:gd name="T5" fmla="*/ 9730 h 194"/>
                    <a:gd name="T6" fmla="*/ 676 w 173"/>
                    <a:gd name="T7" fmla="*/ 9786 h 194"/>
                    <a:gd name="T8" fmla="*/ 0 w 173"/>
                    <a:gd name="T9" fmla="*/ 9231 h 194"/>
                    <a:gd name="T10" fmla="*/ 1617 w 173"/>
                    <a:gd name="T11" fmla="*/ 8970 h 194"/>
                    <a:gd name="T12" fmla="*/ 3264 w 173"/>
                    <a:gd name="T13" fmla="*/ 8515 h 194"/>
                    <a:gd name="T14" fmla="*/ 4047 w 173"/>
                    <a:gd name="T15" fmla="*/ 8024 h 194"/>
                    <a:gd name="T16" fmla="*/ 4748 w 173"/>
                    <a:gd name="T17" fmla="*/ 7153 h 194"/>
                    <a:gd name="T18" fmla="*/ 5331 w 173"/>
                    <a:gd name="T19" fmla="*/ 5604 h 194"/>
                    <a:gd name="T20" fmla="*/ 6007 w 173"/>
                    <a:gd name="T21" fmla="*/ 3694 h 194"/>
                    <a:gd name="T22" fmla="*/ 6195 w 173"/>
                    <a:gd name="T23" fmla="*/ 1762 h 194"/>
                    <a:gd name="T24" fmla="*/ 6240 w 173"/>
                    <a:gd name="T25" fmla="*/ 56 h 194"/>
                    <a:gd name="T26" fmla="*/ 6665 w 173"/>
                    <a:gd name="T27" fmla="*/ 0 h 194"/>
                    <a:gd name="T28" fmla="*/ 6790 w 173"/>
                    <a:gd name="T29" fmla="*/ 3843 h 194"/>
                    <a:gd name="T30" fmla="*/ 6165 w 173"/>
                    <a:gd name="T31" fmla="*/ 6001 h 194"/>
                    <a:gd name="T32" fmla="*/ 5694 w 173"/>
                    <a:gd name="T33" fmla="*/ 7209 h 19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73" h="194">
                      <a:moveTo>
                        <a:pt x="107" y="177"/>
                      </a:moveTo>
                      <a:cubicBezTo>
                        <a:pt x="97" y="180"/>
                        <a:pt x="87" y="183"/>
                        <a:pt x="77" y="187"/>
                      </a:cubicBezTo>
                      <a:cubicBezTo>
                        <a:pt x="66" y="192"/>
                        <a:pt x="56" y="191"/>
                        <a:pt x="44" y="193"/>
                      </a:cubicBezTo>
                      <a:cubicBezTo>
                        <a:pt x="35" y="194"/>
                        <a:pt x="26" y="194"/>
                        <a:pt x="17" y="194"/>
                      </a:cubicBezTo>
                      <a:cubicBezTo>
                        <a:pt x="8" y="194"/>
                        <a:pt x="5" y="190"/>
                        <a:pt x="0" y="183"/>
                      </a:cubicBezTo>
                      <a:cubicBezTo>
                        <a:pt x="7" y="191"/>
                        <a:pt x="34" y="186"/>
                        <a:pt x="41" y="178"/>
                      </a:cubicBezTo>
                      <a:cubicBezTo>
                        <a:pt x="50" y="193"/>
                        <a:pt x="77" y="180"/>
                        <a:pt x="83" y="169"/>
                      </a:cubicBezTo>
                      <a:cubicBezTo>
                        <a:pt x="93" y="175"/>
                        <a:pt x="96" y="163"/>
                        <a:pt x="103" y="159"/>
                      </a:cubicBezTo>
                      <a:cubicBezTo>
                        <a:pt x="109" y="155"/>
                        <a:pt x="124" y="151"/>
                        <a:pt x="121" y="142"/>
                      </a:cubicBezTo>
                      <a:cubicBezTo>
                        <a:pt x="136" y="146"/>
                        <a:pt x="143" y="121"/>
                        <a:pt x="136" y="111"/>
                      </a:cubicBezTo>
                      <a:cubicBezTo>
                        <a:pt x="152" y="103"/>
                        <a:pt x="155" y="91"/>
                        <a:pt x="153" y="73"/>
                      </a:cubicBezTo>
                      <a:cubicBezTo>
                        <a:pt x="163" y="69"/>
                        <a:pt x="167" y="41"/>
                        <a:pt x="158" y="35"/>
                      </a:cubicBezTo>
                      <a:cubicBezTo>
                        <a:pt x="165" y="25"/>
                        <a:pt x="158" y="12"/>
                        <a:pt x="159" y="1"/>
                      </a:cubicBezTo>
                      <a:cubicBezTo>
                        <a:pt x="170" y="0"/>
                        <a:pt x="170" y="0"/>
                        <a:pt x="170" y="0"/>
                      </a:cubicBezTo>
                      <a:cubicBezTo>
                        <a:pt x="173" y="76"/>
                        <a:pt x="173" y="76"/>
                        <a:pt x="173" y="76"/>
                      </a:cubicBezTo>
                      <a:cubicBezTo>
                        <a:pt x="157" y="119"/>
                        <a:pt x="157" y="119"/>
                        <a:pt x="157" y="119"/>
                      </a:cubicBezTo>
                      <a:cubicBezTo>
                        <a:pt x="145" y="143"/>
                        <a:pt x="145" y="143"/>
                        <a:pt x="145" y="143"/>
                      </a:cubicBezTo>
                    </a:path>
                  </a:pathLst>
                </a:custGeom>
                <a:solidFill>
                  <a:srgbClr val="F7C2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903" name="Freeform 981"/>
                <p:cNvSpPr>
                  <a:spLocks/>
                </p:cNvSpPr>
                <p:nvPr/>
              </p:nvSpPr>
              <p:spPr bwMode="auto">
                <a:xfrm>
                  <a:off x="3363" y="1120"/>
                  <a:ext cx="282" cy="1184"/>
                </a:xfrm>
                <a:custGeom>
                  <a:avLst/>
                  <a:gdLst>
                    <a:gd name="T0" fmla="*/ 0 w 113"/>
                    <a:gd name="T1" fmla="*/ 5667 h 444"/>
                    <a:gd name="T2" fmla="*/ 1432 w 113"/>
                    <a:gd name="T3" fmla="*/ 5213 h 444"/>
                    <a:gd name="T4" fmla="*/ 1278 w 113"/>
                    <a:gd name="T5" fmla="*/ 6920 h 444"/>
                    <a:gd name="T6" fmla="*/ 1712 w 113"/>
                    <a:gd name="T7" fmla="*/ 8192 h 444"/>
                    <a:gd name="T8" fmla="*/ 1557 w 113"/>
                    <a:gd name="T9" fmla="*/ 9464 h 444"/>
                    <a:gd name="T10" fmla="*/ 1744 w 113"/>
                    <a:gd name="T11" fmla="*/ 11832 h 444"/>
                    <a:gd name="T12" fmla="*/ 2129 w 113"/>
                    <a:gd name="T13" fmla="*/ 13197 h 444"/>
                    <a:gd name="T14" fmla="*/ 1944 w 113"/>
                    <a:gd name="T15" fmla="*/ 14507 h 444"/>
                    <a:gd name="T16" fmla="*/ 2174 w 113"/>
                    <a:gd name="T17" fmla="*/ 16747 h 444"/>
                    <a:gd name="T18" fmla="*/ 2673 w 113"/>
                    <a:gd name="T19" fmla="*/ 17544 h 444"/>
                    <a:gd name="T20" fmla="*/ 2640 w 113"/>
                    <a:gd name="T21" fmla="*/ 18752 h 444"/>
                    <a:gd name="T22" fmla="*/ 3264 w 113"/>
                    <a:gd name="T23" fmla="*/ 20480 h 444"/>
                    <a:gd name="T24" fmla="*/ 3761 w 113"/>
                    <a:gd name="T25" fmla="*/ 22451 h 444"/>
                    <a:gd name="T26" fmla="*/ 3960 w 113"/>
                    <a:gd name="T27" fmla="*/ 20275 h 444"/>
                    <a:gd name="T28" fmla="*/ 3377 w 113"/>
                    <a:gd name="T29" fmla="*/ 17088 h 444"/>
                    <a:gd name="T30" fmla="*/ 2361 w 113"/>
                    <a:gd name="T31" fmla="*/ 9557 h 444"/>
                    <a:gd name="T32" fmla="*/ 2328 w 113"/>
                    <a:gd name="T33" fmla="*/ 6067 h 444"/>
                    <a:gd name="T34" fmla="*/ 2441 w 113"/>
                    <a:gd name="T35" fmla="*/ 4459 h 444"/>
                    <a:gd name="T36" fmla="*/ 2753 w 113"/>
                    <a:gd name="T37" fmla="*/ 2979 h 444"/>
                    <a:gd name="T38" fmla="*/ 2723 w 113"/>
                    <a:gd name="T39" fmla="*/ 1117 h 444"/>
                    <a:gd name="T40" fmla="*/ 2328 w 113"/>
                    <a:gd name="T41" fmla="*/ 0 h 444"/>
                    <a:gd name="T42" fmla="*/ 1712 w 113"/>
                    <a:gd name="T43" fmla="*/ 2368 h 444"/>
                    <a:gd name="T44" fmla="*/ 624 w 113"/>
                    <a:gd name="T45" fmla="*/ 4403 h 444"/>
                    <a:gd name="T46" fmla="*/ 387 w 113"/>
                    <a:gd name="T47" fmla="*/ 5099 h 444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113" h="444">
                      <a:moveTo>
                        <a:pt x="0" y="112"/>
                      </a:moveTo>
                      <a:cubicBezTo>
                        <a:pt x="8" y="107"/>
                        <a:pt x="27" y="92"/>
                        <a:pt x="37" y="103"/>
                      </a:cubicBezTo>
                      <a:cubicBezTo>
                        <a:pt x="45" y="111"/>
                        <a:pt x="43" y="132"/>
                        <a:pt x="33" y="137"/>
                      </a:cubicBezTo>
                      <a:cubicBezTo>
                        <a:pt x="43" y="141"/>
                        <a:pt x="43" y="153"/>
                        <a:pt x="44" y="162"/>
                      </a:cubicBezTo>
                      <a:cubicBezTo>
                        <a:pt x="45" y="171"/>
                        <a:pt x="48" y="181"/>
                        <a:pt x="40" y="187"/>
                      </a:cubicBezTo>
                      <a:cubicBezTo>
                        <a:pt x="47" y="186"/>
                        <a:pt x="51" y="228"/>
                        <a:pt x="45" y="234"/>
                      </a:cubicBezTo>
                      <a:cubicBezTo>
                        <a:pt x="53" y="232"/>
                        <a:pt x="55" y="255"/>
                        <a:pt x="55" y="261"/>
                      </a:cubicBezTo>
                      <a:cubicBezTo>
                        <a:pt x="55" y="270"/>
                        <a:pt x="54" y="279"/>
                        <a:pt x="50" y="287"/>
                      </a:cubicBezTo>
                      <a:cubicBezTo>
                        <a:pt x="62" y="291"/>
                        <a:pt x="61" y="323"/>
                        <a:pt x="56" y="331"/>
                      </a:cubicBezTo>
                      <a:cubicBezTo>
                        <a:pt x="59" y="323"/>
                        <a:pt x="68" y="344"/>
                        <a:pt x="69" y="347"/>
                      </a:cubicBezTo>
                      <a:cubicBezTo>
                        <a:pt x="71" y="354"/>
                        <a:pt x="73" y="364"/>
                        <a:pt x="68" y="371"/>
                      </a:cubicBezTo>
                      <a:cubicBezTo>
                        <a:pt x="79" y="367"/>
                        <a:pt x="90" y="397"/>
                        <a:pt x="84" y="405"/>
                      </a:cubicBezTo>
                      <a:cubicBezTo>
                        <a:pt x="97" y="415"/>
                        <a:pt x="101" y="429"/>
                        <a:pt x="97" y="444"/>
                      </a:cubicBezTo>
                      <a:cubicBezTo>
                        <a:pt x="113" y="438"/>
                        <a:pt x="103" y="414"/>
                        <a:pt x="102" y="401"/>
                      </a:cubicBezTo>
                      <a:cubicBezTo>
                        <a:pt x="101" y="380"/>
                        <a:pt x="93" y="358"/>
                        <a:pt x="87" y="338"/>
                      </a:cubicBezTo>
                      <a:cubicBezTo>
                        <a:pt x="73" y="289"/>
                        <a:pt x="65" y="240"/>
                        <a:pt x="61" y="189"/>
                      </a:cubicBezTo>
                      <a:cubicBezTo>
                        <a:pt x="59" y="167"/>
                        <a:pt x="56" y="142"/>
                        <a:pt x="60" y="120"/>
                      </a:cubicBezTo>
                      <a:cubicBezTo>
                        <a:pt x="61" y="109"/>
                        <a:pt x="61" y="99"/>
                        <a:pt x="63" y="88"/>
                      </a:cubicBezTo>
                      <a:cubicBezTo>
                        <a:pt x="65" y="78"/>
                        <a:pt x="70" y="69"/>
                        <a:pt x="71" y="59"/>
                      </a:cubicBezTo>
                      <a:cubicBezTo>
                        <a:pt x="72" y="47"/>
                        <a:pt x="72" y="33"/>
                        <a:pt x="70" y="22"/>
                      </a:cubicBezTo>
                      <a:cubicBezTo>
                        <a:pt x="69" y="16"/>
                        <a:pt x="67" y="1"/>
                        <a:pt x="60" y="0"/>
                      </a:cubicBezTo>
                      <a:cubicBezTo>
                        <a:pt x="67" y="19"/>
                        <a:pt x="51" y="33"/>
                        <a:pt x="44" y="47"/>
                      </a:cubicBezTo>
                      <a:cubicBezTo>
                        <a:pt x="38" y="58"/>
                        <a:pt x="31" y="86"/>
                        <a:pt x="16" y="87"/>
                      </a:cubicBezTo>
                      <a:cubicBezTo>
                        <a:pt x="16" y="91"/>
                        <a:pt x="12" y="97"/>
                        <a:pt x="10" y="101"/>
                      </a:cubicBezTo>
                    </a:path>
                  </a:pathLst>
                </a:custGeom>
                <a:solidFill>
                  <a:srgbClr val="F7C2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904" name="Freeform 982"/>
                <p:cNvSpPr>
                  <a:spLocks/>
                </p:cNvSpPr>
                <p:nvPr/>
              </p:nvSpPr>
              <p:spPr bwMode="auto">
                <a:xfrm>
                  <a:off x="2483" y="2595"/>
                  <a:ext cx="195" cy="82"/>
                </a:xfrm>
                <a:custGeom>
                  <a:avLst/>
                  <a:gdLst>
                    <a:gd name="T0" fmla="*/ 158 w 78"/>
                    <a:gd name="T1" fmla="*/ 148 h 31"/>
                    <a:gd name="T2" fmla="*/ 50 w 78"/>
                    <a:gd name="T3" fmla="*/ 442 h 31"/>
                    <a:gd name="T4" fmla="*/ 283 w 78"/>
                    <a:gd name="T5" fmla="*/ 630 h 31"/>
                    <a:gd name="T6" fmla="*/ 595 w 78"/>
                    <a:gd name="T7" fmla="*/ 889 h 31"/>
                    <a:gd name="T8" fmla="*/ 1770 w 78"/>
                    <a:gd name="T9" fmla="*/ 1280 h 31"/>
                    <a:gd name="T10" fmla="*/ 2708 w 78"/>
                    <a:gd name="T11" fmla="*/ 778 h 31"/>
                    <a:gd name="T12" fmla="*/ 3020 w 78"/>
                    <a:gd name="T13" fmla="*/ 484 h 31"/>
                    <a:gd name="T14" fmla="*/ 2938 w 78"/>
                    <a:gd name="T15" fmla="*/ 148 h 31"/>
                    <a:gd name="T16" fmla="*/ 2500 w 78"/>
                    <a:gd name="T17" fmla="*/ 238 h 31"/>
                    <a:gd name="T18" fmla="*/ 1645 w 78"/>
                    <a:gd name="T19" fmla="*/ 778 h 31"/>
                    <a:gd name="T20" fmla="*/ 863 w 78"/>
                    <a:gd name="T21" fmla="*/ 442 h 31"/>
                    <a:gd name="T22" fmla="*/ 158 w 78"/>
                    <a:gd name="T23" fmla="*/ 148 h 3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78" h="31">
                      <a:moveTo>
                        <a:pt x="4" y="3"/>
                      </a:moveTo>
                      <a:cubicBezTo>
                        <a:pt x="1" y="3"/>
                        <a:pt x="0" y="6"/>
                        <a:pt x="1" y="9"/>
                      </a:cubicBezTo>
                      <a:cubicBezTo>
                        <a:pt x="1" y="12"/>
                        <a:pt x="4" y="14"/>
                        <a:pt x="7" y="13"/>
                      </a:cubicBezTo>
                      <a:cubicBezTo>
                        <a:pt x="9" y="13"/>
                        <a:pt x="11" y="14"/>
                        <a:pt x="15" y="18"/>
                      </a:cubicBezTo>
                      <a:cubicBezTo>
                        <a:pt x="22" y="23"/>
                        <a:pt x="31" y="31"/>
                        <a:pt x="45" y="26"/>
                      </a:cubicBezTo>
                      <a:cubicBezTo>
                        <a:pt x="57" y="22"/>
                        <a:pt x="65" y="19"/>
                        <a:pt x="69" y="16"/>
                      </a:cubicBezTo>
                      <a:cubicBezTo>
                        <a:pt x="69" y="16"/>
                        <a:pt x="76" y="12"/>
                        <a:pt x="77" y="10"/>
                      </a:cubicBezTo>
                      <a:cubicBezTo>
                        <a:pt x="78" y="7"/>
                        <a:pt x="78" y="4"/>
                        <a:pt x="75" y="3"/>
                      </a:cubicBezTo>
                      <a:cubicBezTo>
                        <a:pt x="71" y="1"/>
                        <a:pt x="68" y="3"/>
                        <a:pt x="64" y="5"/>
                      </a:cubicBezTo>
                      <a:cubicBezTo>
                        <a:pt x="60" y="8"/>
                        <a:pt x="53" y="12"/>
                        <a:pt x="42" y="16"/>
                      </a:cubicBezTo>
                      <a:cubicBezTo>
                        <a:pt x="33" y="18"/>
                        <a:pt x="28" y="14"/>
                        <a:pt x="22" y="9"/>
                      </a:cubicBezTo>
                      <a:cubicBezTo>
                        <a:pt x="17" y="5"/>
                        <a:pt x="11" y="0"/>
                        <a:pt x="4" y="3"/>
                      </a:cubicBezTo>
                      <a:close/>
                    </a:path>
                  </a:pathLst>
                </a:custGeom>
                <a:solidFill>
                  <a:srgbClr val="FADE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905" name="Freeform 983"/>
                <p:cNvSpPr>
                  <a:spLocks/>
                </p:cNvSpPr>
                <p:nvPr/>
              </p:nvSpPr>
              <p:spPr bwMode="auto">
                <a:xfrm>
                  <a:off x="2100" y="1395"/>
                  <a:ext cx="403" cy="1261"/>
                </a:xfrm>
                <a:custGeom>
                  <a:avLst/>
                  <a:gdLst>
                    <a:gd name="T0" fmla="*/ 6273 w 161"/>
                    <a:gd name="T1" fmla="*/ 23383 h 473"/>
                    <a:gd name="T2" fmla="*/ 6040 w 161"/>
                    <a:gd name="T3" fmla="*/ 23191 h 473"/>
                    <a:gd name="T4" fmla="*/ 6165 w 161"/>
                    <a:gd name="T5" fmla="*/ 22885 h 473"/>
                    <a:gd name="T6" fmla="*/ 4906 w 161"/>
                    <a:gd name="T7" fmla="*/ 22885 h 473"/>
                    <a:gd name="T8" fmla="*/ 2826 w 161"/>
                    <a:gd name="T9" fmla="*/ 20960 h 473"/>
                    <a:gd name="T10" fmla="*/ 1722 w 161"/>
                    <a:gd name="T11" fmla="*/ 19254 h 473"/>
                    <a:gd name="T12" fmla="*/ 939 w 161"/>
                    <a:gd name="T13" fmla="*/ 17014 h 473"/>
                    <a:gd name="T14" fmla="*/ 708 w 161"/>
                    <a:gd name="T15" fmla="*/ 15345 h 473"/>
                    <a:gd name="T16" fmla="*/ 676 w 161"/>
                    <a:gd name="T17" fmla="*/ 13524 h 473"/>
                    <a:gd name="T18" fmla="*/ 783 w 161"/>
                    <a:gd name="T19" fmla="*/ 12282 h 473"/>
                    <a:gd name="T20" fmla="*/ 1021 w 161"/>
                    <a:gd name="T21" fmla="*/ 10760 h 473"/>
                    <a:gd name="T22" fmla="*/ 1222 w 161"/>
                    <a:gd name="T23" fmla="*/ 10099 h 473"/>
                    <a:gd name="T24" fmla="*/ 1459 w 161"/>
                    <a:gd name="T25" fmla="*/ 8280 h 473"/>
                    <a:gd name="T26" fmla="*/ 1534 w 161"/>
                    <a:gd name="T27" fmla="*/ 7121 h 473"/>
                    <a:gd name="T28" fmla="*/ 1692 w 161"/>
                    <a:gd name="T29" fmla="*/ 5700 h 473"/>
                    <a:gd name="T30" fmla="*/ 1617 w 161"/>
                    <a:gd name="T31" fmla="*/ 3844 h 473"/>
                    <a:gd name="T32" fmla="*/ 1692 w 161"/>
                    <a:gd name="T33" fmla="*/ 1728 h 473"/>
                    <a:gd name="T34" fmla="*/ 1567 w 161"/>
                    <a:gd name="T35" fmla="*/ 397 h 473"/>
                    <a:gd name="T36" fmla="*/ 864 w 161"/>
                    <a:gd name="T37" fmla="*/ 0 h 473"/>
                    <a:gd name="T38" fmla="*/ 1096 w 161"/>
                    <a:gd name="T39" fmla="*/ 704 h 473"/>
                    <a:gd name="T40" fmla="*/ 1179 w 161"/>
                    <a:gd name="T41" fmla="*/ 2479 h 473"/>
                    <a:gd name="T42" fmla="*/ 1066 w 161"/>
                    <a:gd name="T43" fmla="*/ 3639 h 473"/>
                    <a:gd name="T44" fmla="*/ 1066 w 161"/>
                    <a:gd name="T45" fmla="*/ 4948 h 473"/>
                    <a:gd name="T46" fmla="*/ 1021 w 161"/>
                    <a:gd name="T47" fmla="*/ 5756 h 473"/>
                    <a:gd name="T48" fmla="*/ 864 w 161"/>
                    <a:gd name="T49" fmla="*/ 7030 h 473"/>
                    <a:gd name="T50" fmla="*/ 834 w 161"/>
                    <a:gd name="T51" fmla="*/ 8942 h 473"/>
                    <a:gd name="T52" fmla="*/ 521 w 161"/>
                    <a:gd name="T53" fmla="*/ 10213 h 473"/>
                    <a:gd name="T54" fmla="*/ 471 w 161"/>
                    <a:gd name="T55" fmla="*/ 11429 h 473"/>
                    <a:gd name="T56" fmla="*/ 363 w 161"/>
                    <a:gd name="T57" fmla="*/ 12522 h 473"/>
                    <a:gd name="T58" fmla="*/ 208 w 161"/>
                    <a:gd name="T59" fmla="*/ 14095 h 473"/>
                    <a:gd name="T60" fmla="*/ 50 w 161"/>
                    <a:gd name="T61" fmla="*/ 15615 h 473"/>
                    <a:gd name="T62" fmla="*/ 238 w 161"/>
                    <a:gd name="T63" fmla="*/ 16310 h 473"/>
                    <a:gd name="T64" fmla="*/ 626 w 161"/>
                    <a:gd name="T65" fmla="*/ 18075 h 473"/>
                    <a:gd name="T66" fmla="*/ 1379 w 161"/>
                    <a:gd name="T67" fmla="*/ 19709 h 473"/>
                    <a:gd name="T68" fmla="*/ 2005 w 161"/>
                    <a:gd name="T69" fmla="*/ 21016 h 473"/>
                    <a:gd name="T70" fmla="*/ 2638 w 161"/>
                    <a:gd name="T71" fmla="*/ 21770 h 473"/>
                    <a:gd name="T72" fmla="*/ 3184 w 161"/>
                    <a:gd name="T73" fmla="*/ 22530 h 473"/>
                    <a:gd name="T74" fmla="*/ 5927 w 161"/>
                    <a:gd name="T75" fmla="*/ 23682 h 473"/>
                    <a:gd name="T76" fmla="*/ 6323 w 161"/>
                    <a:gd name="T77" fmla="*/ 23383 h 473"/>
                    <a:gd name="T78" fmla="*/ 6273 w 161"/>
                    <a:gd name="T79" fmla="*/ 23383 h 473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161" h="473">
                      <a:moveTo>
                        <a:pt x="160" y="463"/>
                      </a:moveTo>
                      <a:cubicBezTo>
                        <a:pt x="157" y="464"/>
                        <a:pt x="154" y="462"/>
                        <a:pt x="154" y="459"/>
                      </a:cubicBezTo>
                      <a:cubicBezTo>
                        <a:pt x="153" y="456"/>
                        <a:pt x="154" y="453"/>
                        <a:pt x="157" y="453"/>
                      </a:cubicBezTo>
                      <a:cubicBezTo>
                        <a:pt x="157" y="453"/>
                        <a:pt x="140" y="458"/>
                        <a:pt x="125" y="453"/>
                      </a:cubicBezTo>
                      <a:cubicBezTo>
                        <a:pt x="110" y="448"/>
                        <a:pt x="79" y="422"/>
                        <a:pt x="72" y="415"/>
                      </a:cubicBezTo>
                      <a:cubicBezTo>
                        <a:pt x="65" y="408"/>
                        <a:pt x="52" y="385"/>
                        <a:pt x="44" y="381"/>
                      </a:cubicBezTo>
                      <a:cubicBezTo>
                        <a:pt x="35" y="378"/>
                        <a:pt x="22" y="346"/>
                        <a:pt x="24" y="337"/>
                      </a:cubicBezTo>
                      <a:cubicBezTo>
                        <a:pt x="25" y="329"/>
                        <a:pt x="22" y="310"/>
                        <a:pt x="18" y="304"/>
                      </a:cubicBezTo>
                      <a:cubicBezTo>
                        <a:pt x="15" y="297"/>
                        <a:pt x="13" y="273"/>
                        <a:pt x="17" y="268"/>
                      </a:cubicBezTo>
                      <a:cubicBezTo>
                        <a:pt x="21" y="262"/>
                        <a:pt x="21" y="248"/>
                        <a:pt x="20" y="243"/>
                      </a:cubicBezTo>
                      <a:cubicBezTo>
                        <a:pt x="20" y="237"/>
                        <a:pt x="24" y="217"/>
                        <a:pt x="26" y="213"/>
                      </a:cubicBezTo>
                      <a:cubicBezTo>
                        <a:pt x="28" y="209"/>
                        <a:pt x="31" y="207"/>
                        <a:pt x="31" y="200"/>
                      </a:cubicBezTo>
                      <a:cubicBezTo>
                        <a:pt x="31" y="192"/>
                        <a:pt x="29" y="172"/>
                        <a:pt x="37" y="164"/>
                      </a:cubicBezTo>
                      <a:cubicBezTo>
                        <a:pt x="44" y="155"/>
                        <a:pt x="40" y="149"/>
                        <a:pt x="39" y="141"/>
                      </a:cubicBezTo>
                      <a:cubicBezTo>
                        <a:pt x="37" y="133"/>
                        <a:pt x="39" y="125"/>
                        <a:pt x="43" y="113"/>
                      </a:cubicBezTo>
                      <a:cubicBezTo>
                        <a:pt x="47" y="102"/>
                        <a:pt x="37" y="89"/>
                        <a:pt x="41" y="76"/>
                      </a:cubicBezTo>
                      <a:cubicBezTo>
                        <a:pt x="44" y="62"/>
                        <a:pt x="44" y="45"/>
                        <a:pt x="43" y="34"/>
                      </a:cubicBezTo>
                      <a:cubicBezTo>
                        <a:pt x="42" y="27"/>
                        <a:pt x="41" y="15"/>
                        <a:pt x="40" y="8"/>
                      </a:cubicBezTo>
                      <a:cubicBezTo>
                        <a:pt x="34" y="7"/>
                        <a:pt x="28" y="4"/>
                        <a:pt x="22" y="0"/>
                      </a:cubicBezTo>
                      <a:cubicBezTo>
                        <a:pt x="28" y="14"/>
                        <a:pt x="28" y="14"/>
                        <a:pt x="28" y="14"/>
                      </a:cubicBezTo>
                      <a:cubicBezTo>
                        <a:pt x="30" y="24"/>
                        <a:pt x="30" y="37"/>
                        <a:pt x="30" y="49"/>
                      </a:cubicBezTo>
                      <a:cubicBezTo>
                        <a:pt x="30" y="57"/>
                        <a:pt x="27" y="66"/>
                        <a:pt x="27" y="72"/>
                      </a:cubicBezTo>
                      <a:cubicBezTo>
                        <a:pt x="26" y="80"/>
                        <a:pt x="27" y="89"/>
                        <a:pt x="27" y="98"/>
                      </a:cubicBezTo>
                      <a:cubicBezTo>
                        <a:pt x="26" y="105"/>
                        <a:pt x="26" y="111"/>
                        <a:pt x="26" y="114"/>
                      </a:cubicBezTo>
                      <a:cubicBezTo>
                        <a:pt x="26" y="117"/>
                        <a:pt x="23" y="128"/>
                        <a:pt x="22" y="139"/>
                      </a:cubicBezTo>
                      <a:cubicBezTo>
                        <a:pt x="21" y="154"/>
                        <a:pt x="23" y="170"/>
                        <a:pt x="21" y="177"/>
                      </a:cubicBezTo>
                      <a:cubicBezTo>
                        <a:pt x="20" y="181"/>
                        <a:pt x="14" y="192"/>
                        <a:pt x="13" y="202"/>
                      </a:cubicBezTo>
                      <a:cubicBezTo>
                        <a:pt x="11" y="210"/>
                        <a:pt x="14" y="218"/>
                        <a:pt x="12" y="226"/>
                      </a:cubicBezTo>
                      <a:cubicBezTo>
                        <a:pt x="11" y="235"/>
                        <a:pt x="9" y="243"/>
                        <a:pt x="9" y="248"/>
                      </a:cubicBezTo>
                      <a:cubicBezTo>
                        <a:pt x="8" y="254"/>
                        <a:pt x="6" y="267"/>
                        <a:pt x="5" y="279"/>
                      </a:cubicBezTo>
                      <a:cubicBezTo>
                        <a:pt x="4" y="292"/>
                        <a:pt x="0" y="303"/>
                        <a:pt x="1" y="309"/>
                      </a:cubicBezTo>
                      <a:cubicBezTo>
                        <a:pt x="2" y="313"/>
                        <a:pt x="6" y="319"/>
                        <a:pt x="6" y="323"/>
                      </a:cubicBezTo>
                      <a:cubicBezTo>
                        <a:pt x="8" y="335"/>
                        <a:pt x="10" y="348"/>
                        <a:pt x="16" y="358"/>
                      </a:cubicBezTo>
                      <a:cubicBezTo>
                        <a:pt x="24" y="371"/>
                        <a:pt x="28" y="385"/>
                        <a:pt x="35" y="390"/>
                      </a:cubicBezTo>
                      <a:cubicBezTo>
                        <a:pt x="39" y="392"/>
                        <a:pt x="43" y="405"/>
                        <a:pt x="51" y="416"/>
                      </a:cubicBezTo>
                      <a:cubicBezTo>
                        <a:pt x="56" y="422"/>
                        <a:pt x="62" y="424"/>
                        <a:pt x="67" y="431"/>
                      </a:cubicBezTo>
                      <a:cubicBezTo>
                        <a:pt x="72" y="437"/>
                        <a:pt x="77" y="442"/>
                        <a:pt x="81" y="446"/>
                      </a:cubicBezTo>
                      <a:cubicBezTo>
                        <a:pt x="99" y="463"/>
                        <a:pt x="137" y="473"/>
                        <a:pt x="151" y="469"/>
                      </a:cubicBezTo>
                      <a:cubicBezTo>
                        <a:pt x="159" y="468"/>
                        <a:pt x="161" y="465"/>
                        <a:pt x="161" y="463"/>
                      </a:cubicBezTo>
                      <a:cubicBezTo>
                        <a:pt x="161" y="463"/>
                        <a:pt x="160" y="463"/>
                        <a:pt x="160" y="463"/>
                      </a:cubicBezTo>
                      <a:close/>
                    </a:path>
                  </a:pathLst>
                </a:custGeom>
                <a:solidFill>
                  <a:srgbClr val="FDEF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906" name="Freeform 984"/>
                <p:cNvSpPr>
                  <a:spLocks/>
                </p:cNvSpPr>
                <p:nvPr/>
              </p:nvSpPr>
              <p:spPr bwMode="auto">
                <a:xfrm>
                  <a:off x="2888" y="1019"/>
                  <a:ext cx="765" cy="1717"/>
                </a:xfrm>
                <a:custGeom>
                  <a:avLst/>
                  <a:gdLst>
                    <a:gd name="T0" fmla="*/ 0 w 306"/>
                    <a:gd name="T1" fmla="*/ 29152 h 644"/>
                    <a:gd name="T2" fmla="*/ 2425 w 306"/>
                    <a:gd name="T3" fmla="*/ 29869 h 644"/>
                    <a:gd name="T4" fmla="*/ 4113 w 306"/>
                    <a:gd name="T5" fmla="*/ 30965 h 644"/>
                    <a:gd name="T6" fmla="*/ 5470 w 306"/>
                    <a:gd name="T7" fmla="*/ 32031 h 644"/>
                    <a:gd name="T8" fmla="*/ 8988 w 306"/>
                    <a:gd name="T9" fmla="*/ 30815 h 644"/>
                    <a:gd name="T10" fmla="*/ 10158 w 306"/>
                    <a:gd name="T11" fmla="*/ 29813 h 644"/>
                    <a:gd name="T12" fmla="*/ 10833 w 306"/>
                    <a:gd name="T13" fmla="*/ 28200 h 644"/>
                    <a:gd name="T14" fmla="*/ 11300 w 306"/>
                    <a:gd name="T15" fmla="*/ 25774 h 644"/>
                    <a:gd name="T16" fmla="*/ 11220 w 306"/>
                    <a:gd name="T17" fmla="*/ 23350 h 644"/>
                    <a:gd name="T18" fmla="*/ 10988 w 306"/>
                    <a:gd name="T19" fmla="*/ 21225 h 644"/>
                    <a:gd name="T20" fmla="*/ 10395 w 306"/>
                    <a:gd name="T21" fmla="*/ 19407 h 644"/>
                    <a:gd name="T22" fmla="*/ 9925 w 306"/>
                    <a:gd name="T23" fmla="*/ 17173 h 644"/>
                    <a:gd name="T24" fmla="*/ 9895 w 306"/>
                    <a:gd name="T25" fmla="*/ 14914 h 644"/>
                    <a:gd name="T26" fmla="*/ 9613 w 306"/>
                    <a:gd name="T27" fmla="*/ 12432 h 644"/>
                    <a:gd name="T28" fmla="*/ 9375 w 306"/>
                    <a:gd name="T29" fmla="*/ 10214 h 644"/>
                    <a:gd name="T30" fmla="*/ 9375 w 306"/>
                    <a:gd name="T31" fmla="*/ 8188 h 644"/>
                    <a:gd name="T32" fmla="*/ 9613 w 306"/>
                    <a:gd name="T33" fmla="*/ 6612 h 644"/>
                    <a:gd name="T34" fmla="*/ 9770 w 306"/>
                    <a:gd name="T35" fmla="*/ 4548 h 644"/>
                    <a:gd name="T36" fmla="*/ 9845 w 306"/>
                    <a:gd name="T37" fmla="*/ 2069 h 644"/>
                    <a:gd name="T38" fmla="*/ 9845 w 306"/>
                    <a:gd name="T39" fmla="*/ 2069 h 644"/>
                    <a:gd name="T40" fmla="*/ 9845 w 306"/>
                    <a:gd name="T41" fmla="*/ 1762 h 644"/>
                    <a:gd name="T42" fmla="*/ 10000 w 306"/>
                    <a:gd name="T43" fmla="*/ 56 h 644"/>
                    <a:gd name="T44" fmla="*/ 10000 w 306"/>
                    <a:gd name="T45" fmla="*/ 56 h 644"/>
                    <a:gd name="T46" fmla="*/ 10000 w 306"/>
                    <a:gd name="T47" fmla="*/ 56 h 644"/>
                    <a:gd name="T48" fmla="*/ 10238 w 306"/>
                    <a:gd name="T49" fmla="*/ 1421 h 644"/>
                    <a:gd name="T50" fmla="*/ 10283 w 306"/>
                    <a:gd name="T51" fmla="*/ 3127 h 644"/>
                    <a:gd name="T52" fmla="*/ 10238 w 306"/>
                    <a:gd name="T53" fmla="*/ 4698 h 644"/>
                    <a:gd name="T54" fmla="*/ 10158 w 306"/>
                    <a:gd name="T55" fmla="*/ 6156 h 644"/>
                    <a:gd name="T56" fmla="*/ 10083 w 306"/>
                    <a:gd name="T57" fmla="*/ 6825 h 644"/>
                    <a:gd name="T58" fmla="*/ 10083 w 306"/>
                    <a:gd name="T59" fmla="*/ 7825 h 644"/>
                    <a:gd name="T60" fmla="*/ 9813 w 306"/>
                    <a:gd name="T61" fmla="*/ 9156 h 644"/>
                    <a:gd name="T62" fmla="*/ 9925 w 306"/>
                    <a:gd name="T63" fmla="*/ 10158 h 644"/>
                    <a:gd name="T64" fmla="*/ 10083 w 306"/>
                    <a:gd name="T65" fmla="*/ 11126 h 644"/>
                    <a:gd name="T66" fmla="*/ 10208 w 306"/>
                    <a:gd name="T67" fmla="*/ 12376 h 644"/>
                    <a:gd name="T68" fmla="*/ 10238 w 306"/>
                    <a:gd name="T69" fmla="*/ 13853 h 644"/>
                    <a:gd name="T70" fmla="*/ 10395 w 306"/>
                    <a:gd name="T71" fmla="*/ 15218 h 644"/>
                    <a:gd name="T72" fmla="*/ 10550 w 306"/>
                    <a:gd name="T73" fmla="*/ 16413 h 644"/>
                    <a:gd name="T74" fmla="*/ 10625 w 306"/>
                    <a:gd name="T75" fmla="*/ 17530 h 644"/>
                    <a:gd name="T76" fmla="*/ 10863 w 306"/>
                    <a:gd name="T77" fmla="*/ 18532 h 644"/>
                    <a:gd name="T78" fmla="*/ 11220 w 306"/>
                    <a:gd name="T79" fmla="*/ 19407 h 644"/>
                    <a:gd name="T80" fmla="*/ 11250 w 306"/>
                    <a:gd name="T81" fmla="*/ 20409 h 644"/>
                    <a:gd name="T82" fmla="*/ 11563 w 306"/>
                    <a:gd name="T83" fmla="*/ 21473 h 644"/>
                    <a:gd name="T84" fmla="*/ 11800 w 306"/>
                    <a:gd name="T85" fmla="*/ 23443 h 644"/>
                    <a:gd name="T86" fmla="*/ 11925 w 306"/>
                    <a:gd name="T87" fmla="*/ 24753 h 644"/>
                    <a:gd name="T88" fmla="*/ 11770 w 306"/>
                    <a:gd name="T89" fmla="*/ 26776 h 644"/>
                    <a:gd name="T90" fmla="*/ 11145 w 306"/>
                    <a:gd name="T91" fmla="*/ 28504 h 644"/>
                    <a:gd name="T92" fmla="*/ 10363 w 306"/>
                    <a:gd name="T93" fmla="*/ 30266 h 644"/>
                    <a:gd name="T94" fmla="*/ 9188 w 306"/>
                    <a:gd name="T95" fmla="*/ 31234 h 644"/>
                    <a:gd name="T96" fmla="*/ 7550 w 306"/>
                    <a:gd name="T97" fmla="*/ 32236 h 644"/>
                    <a:gd name="T98" fmla="*/ 5833 w 306"/>
                    <a:gd name="T99" fmla="*/ 32484 h 644"/>
                    <a:gd name="T100" fmla="*/ 4458 w 306"/>
                    <a:gd name="T101" fmla="*/ 31930 h 644"/>
                    <a:gd name="T102" fmla="*/ 3363 w 306"/>
                    <a:gd name="T103" fmla="*/ 31269 h 644"/>
                    <a:gd name="T104" fmla="*/ 2000 w 306"/>
                    <a:gd name="T105" fmla="*/ 30018 h 644"/>
                    <a:gd name="T106" fmla="*/ 0 w 306"/>
                    <a:gd name="T107" fmla="*/ 29152 h 644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306" h="644">
                      <a:moveTo>
                        <a:pt x="0" y="577"/>
                      </a:moveTo>
                      <a:cubicBezTo>
                        <a:pt x="25" y="572"/>
                        <a:pt x="46" y="581"/>
                        <a:pt x="62" y="591"/>
                      </a:cubicBezTo>
                      <a:cubicBezTo>
                        <a:pt x="78" y="602"/>
                        <a:pt x="90" y="609"/>
                        <a:pt x="105" y="613"/>
                      </a:cubicBezTo>
                      <a:cubicBezTo>
                        <a:pt x="120" y="618"/>
                        <a:pt x="122" y="630"/>
                        <a:pt x="140" y="634"/>
                      </a:cubicBezTo>
                      <a:cubicBezTo>
                        <a:pt x="202" y="640"/>
                        <a:pt x="219" y="621"/>
                        <a:pt x="230" y="610"/>
                      </a:cubicBezTo>
                      <a:cubicBezTo>
                        <a:pt x="242" y="600"/>
                        <a:pt x="251" y="602"/>
                        <a:pt x="260" y="590"/>
                      </a:cubicBezTo>
                      <a:cubicBezTo>
                        <a:pt x="268" y="578"/>
                        <a:pt x="270" y="569"/>
                        <a:pt x="277" y="558"/>
                      </a:cubicBezTo>
                      <a:cubicBezTo>
                        <a:pt x="284" y="546"/>
                        <a:pt x="285" y="524"/>
                        <a:pt x="289" y="510"/>
                      </a:cubicBezTo>
                      <a:cubicBezTo>
                        <a:pt x="293" y="496"/>
                        <a:pt x="288" y="474"/>
                        <a:pt x="287" y="462"/>
                      </a:cubicBezTo>
                      <a:cubicBezTo>
                        <a:pt x="286" y="449"/>
                        <a:pt x="284" y="432"/>
                        <a:pt x="281" y="420"/>
                      </a:cubicBezTo>
                      <a:cubicBezTo>
                        <a:pt x="277" y="408"/>
                        <a:pt x="270" y="397"/>
                        <a:pt x="266" y="384"/>
                      </a:cubicBezTo>
                      <a:cubicBezTo>
                        <a:pt x="262" y="371"/>
                        <a:pt x="258" y="352"/>
                        <a:pt x="254" y="340"/>
                      </a:cubicBezTo>
                      <a:cubicBezTo>
                        <a:pt x="251" y="328"/>
                        <a:pt x="255" y="307"/>
                        <a:pt x="253" y="295"/>
                      </a:cubicBezTo>
                      <a:cubicBezTo>
                        <a:pt x="251" y="283"/>
                        <a:pt x="246" y="259"/>
                        <a:pt x="246" y="246"/>
                      </a:cubicBezTo>
                      <a:cubicBezTo>
                        <a:pt x="246" y="233"/>
                        <a:pt x="239" y="211"/>
                        <a:pt x="240" y="202"/>
                      </a:cubicBezTo>
                      <a:cubicBezTo>
                        <a:pt x="241" y="193"/>
                        <a:pt x="238" y="175"/>
                        <a:pt x="240" y="162"/>
                      </a:cubicBezTo>
                      <a:cubicBezTo>
                        <a:pt x="241" y="149"/>
                        <a:pt x="245" y="138"/>
                        <a:pt x="246" y="131"/>
                      </a:cubicBezTo>
                      <a:cubicBezTo>
                        <a:pt x="246" y="124"/>
                        <a:pt x="249" y="99"/>
                        <a:pt x="250" y="90"/>
                      </a:cubicBezTo>
                      <a:cubicBezTo>
                        <a:pt x="251" y="80"/>
                        <a:pt x="256" y="52"/>
                        <a:pt x="252" y="41"/>
                      </a:cubicBezTo>
                      <a:cubicBezTo>
                        <a:pt x="252" y="41"/>
                        <a:pt x="252" y="41"/>
                        <a:pt x="252" y="41"/>
                      </a:cubicBezTo>
                      <a:cubicBezTo>
                        <a:pt x="252" y="39"/>
                        <a:pt x="252" y="36"/>
                        <a:pt x="252" y="35"/>
                      </a:cubicBezTo>
                      <a:cubicBezTo>
                        <a:pt x="259" y="31"/>
                        <a:pt x="258" y="6"/>
                        <a:pt x="256" y="1"/>
                      </a:cubicBezTo>
                      <a:cubicBezTo>
                        <a:pt x="258" y="0"/>
                        <a:pt x="254" y="3"/>
                        <a:pt x="256" y="1"/>
                      </a:cubicBezTo>
                      <a:cubicBezTo>
                        <a:pt x="256" y="1"/>
                        <a:pt x="256" y="1"/>
                        <a:pt x="256" y="1"/>
                      </a:cubicBezTo>
                      <a:cubicBezTo>
                        <a:pt x="256" y="1"/>
                        <a:pt x="262" y="22"/>
                        <a:pt x="262" y="28"/>
                      </a:cubicBezTo>
                      <a:cubicBezTo>
                        <a:pt x="261" y="33"/>
                        <a:pt x="263" y="53"/>
                        <a:pt x="263" y="62"/>
                      </a:cubicBezTo>
                      <a:cubicBezTo>
                        <a:pt x="262" y="70"/>
                        <a:pt x="264" y="88"/>
                        <a:pt x="262" y="93"/>
                      </a:cubicBezTo>
                      <a:cubicBezTo>
                        <a:pt x="260" y="98"/>
                        <a:pt x="261" y="116"/>
                        <a:pt x="260" y="122"/>
                      </a:cubicBezTo>
                      <a:cubicBezTo>
                        <a:pt x="259" y="129"/>
                        <a:pt x="258" y="133"/>
                        <a:pt x="258" y="135"/>
                      </a:cubicBezTo>
                      <a:cubicBezTo>
                        <a:pt x="258" y="137"/>
                        <a:pt x="260" y="146"/>
                        <a:pt x="258" y="155"/>
                      </a:cubicBezTo>
                      <a:cubicBezTo>
                        <a:pt x="257" y="164"/>
                        <a:pt x="251" y="176"/>
                        <a:pt x="251" y="181"/>
                      </a:cubicBezTo>
                      <a:cubicBezTo>
                        <a:pt x="251" y="186"/>
                        <a:pt x="254" y="196"/>
                        <a:pt x="254" y="201"/>
                      </a:cubicBezTo>
                      <a:cubicBezTo>
                        <a:pt x="254" y="206"/>
                        <a:pt x="258" y="215"/>
                        <a:pt x="258" y="220"/>
                      </a:cubicBezTo>
                      <a:cubicBezTo>
                        <a:pt x="258" y="225"/>
                        <a:pt x="261" y="238"/>
                        <a:pt x="261" y="245"/>
                      </a:cubicBezTo>
                      <a:cubicBezTo>
                        <a:pt x="261" y="254"/>
                        <a:pt x="262" y="265"/>
                        <a:pt x="262" y="274"/>
                      </a:cubicBezTo>
                      <a:cubicBezTo>
                        <a:pt x="262" y="282"/>
                        <a:pt x="265" y="293"/>
                        <a:pt x="266" y="301"/>
                      </a:cubicBezTo>
                      <a:cubicBezTo>
                        <a:pt x="267" y="309"/>
                        <a:pt x="269" y="318"/>
                        <a:pt x="270" y="325"/>
                      </a:cubicBezTo>
                      <a:cubicBezTo>
                        <a:pt x="271" y="331"/>
                        <a:pt x="270" y="336"/>
                        <a:pt x="272" y="347"/>
                      </a:cubicBezTo>
                      <a:cubicBezTo>
                        <a:pt x="274" y="357"/>
                        <a:pt x="277" y="363"/>
                        <a:pt x="278" y="367"/>
                      </a:cubicBezTo>
                      <a:cubicBezTo>
                        <a:pt x="279" y="372"/>
                        <a:pt x="284" y="374"/>
                        <a:pt x="287" y="384"/>
                      </a:cubicBezTo>
                      <a:cubicBezTo>
                        <a:pt x="289" y="395"/>
                        <a:pt x="286" y="398"/>
                        <a:pt x="288" y="404"/>
                      </a:cubicBezTo>
                      <a:cubicBezTo>
                        <a:pt x="290" y="410"/>
                        <a:pt x="294" y="417"/>
                        <a:pt x="296" y="425"/>
                      </a:cubicBezTo>
                      <a:cubicBezTo>
                        <a:pt x="298" y="433"/>
                        <a:pt x="302" y="457"/>
                        <a:pt x="302" y="464"/>
                      </a:cubicBezTo>
                      <a:cubicBezTo>
                        <a:pt x="303" y="471"/>
                        <a:pt x="306" y="482"/>
                        <a:pt x="305" y="490"/>
                      </a:cubicBezTo>
                      <a:cubicBezTo>
                        <a:pt x="305" y="499"/>
                        <a:pt x="304" y="517"/>
                        <a:pt x="301" y="530"/>
                      </a:cubicBezTo>
                      <a:cubicBezTo>
                        <a:pt x="298" y="543"/>
                        <a:pt x="289" y="556"/>
                        <a:pt x="285" y="564"/>
                      </a:cubicBezTo>
                      <a:cubicBezTo>
                        <a:pt x="281" y="572"/>
                        <a:pt x="274" y="592"/>
                        <a:pt x="265" y="599"/>
                      </a:cubicBezTo>
                      <a:cubicBezTo>
                        <a:pt x="256" y="605"/>
                        <a:pt x="241" y="609"/>
                        <a:pt x="235" y="618"/>
                      </a:cubicBezTo>
                      <a:cubicBezTo>
                        <a:pt x="223" y="632"/>
                        <a:pt x="204" y="632"/>
                        <a:pt x="193" y="638"/>
                      </a:cubicBezTo>
                      <a:cubicBezTo>
                        <a:pt x="183" y="643"/>
                        <a:pt x="167" y="643"/>
                        <a:pt x="149" y="643"/>
                      </a:cubicBezTo>
                      <a:cubicBezTo>
                        <a:pt x="131" y="643"/>
                        <a:pt x="122" y="644"/>
                        <a:pt x="114" y="632"/>
                      </a:cubicBezTo>
                      <a:cubicBezTo>
                        <a:pt x="106" y="621"/>
                        <a:pt x="95" y="629"/>
                        <a:pt x="86" y="619"/>
                      </a:cubicBezTo>
                      <a:cubicBezTo>
                        <a:pt x="77" y="609"/>
                        <a:pt x="65" y="606"/>
                        <a:pt x="51" y="594"/>
                      </a:cubicBezTo>
                      <a:cubicBezTo>
                        <a:pt x="37" y="583"/>
                        <a:pt x="13" y="577"/>
                        <a:pt x="0" y="577"/>
                      </a:cubicBezTo>
                      <a:close/>
                    </a:path>
                  </a:pathLst>
                </a:custGeom>
                <a:solidFill>
                  <a:srgbClr val="FDEF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907" name="Freeform 985"/>
                <p:cNvSpPr>
                  <a:spLocks/>
                </p:cNvSpPr>
                <p:nvPr/>
              </p:nvSpPr>
              <p:spPr bwMode="auto">
                <a:xfrm>
                  <a:off x="2128" y="880"/>
                  <a:ext cx="1335" cy="645"/>
                </a:xfrm>
                <a:custGeom>
                  <a:avLst/>
                  <a:gdLst>
                    <a:gd name="T0" fmla="*/ 20675 w 534"/>
                    <a:gd name="T1" fmla="*/ 760 h 242"/>
                    <a:gd name="T2" fmla="*/ 20083 w 534"/>
                    <a:gd name="T3" fmla="*/ 2479 h 242"/>
                    <a:gd name="T4" fmla="*/ 19770 w 534"/>
                    <a:gd name="T5" fmla="*/ 3787 h 242"/>
                    <a:gd name="T6" fmla="*/ 19500 w 534"/>
                    <a:gd name="T7" fmla="*/ 5299 h 242"/>
                    <a:gd name="T8" fmla="*/ 19033 w 534"/>
                    <a:gd name="T9" fmla="*/ 6706 h 242"/>
                    <a:gd name="T10" fmla="*/ 18408 w 534"/>
                    <a:gd name="T11" fmla="*/ 7665 h 242"/>
                    <a:gd name="T12" fmla="*/ 17895 w 534"/>
                    <a:gd name="T13" fmla="*/ 9278 h 242"/>
                    <a:gd name="T14" fmla="*/ 17470 w 534"/>
                    <a:gd name="T15" fmla="*/ 9939 h 242"/>
                    <a:gd name="T16" fmla="*/ 16020 w 534"/>
                    <a:gd name="T17" fmla="*/ 11096 h 242"/>
                    <a:gd name="T18" fmla="*/ 14613 w 534"/>
                    <a:gd name="T19" fmla="*/ 11850 h 242"/>
                    <a:gd name="T20" fmla="*/ 12813 w 534"/>
                    <a:gd name="T21" fmla="*/ 12119 h 242"/>
                    <a:gd name="T22" fmla="*/ 11063 w 534"/>
                    <a:gd name="T23" fmla="*/ 12212 h 242"/>
                    <a:gd name="T24" fmla="*/ 9300 w 534"/>
                    <a:gd name="T25" fmla="*/ 12004 h 242"/>
                    <a:gd name="T26" fmla="*/ 7708 w 534"/>
                    <a:gd name="T27" fmla="*/ 11757 h 242"/>
                    <a:gd name="T28" fmla="*/ 6800 w 534"/>
                    <a:gd name="T29" fmla="*/ 11154 h 242"/>
                    <a:gd name="T30" fmla="*/ 5708 w 534"/>
                    <a:gd name="T31" fmla="*/ 10549 h 242"/>
                    <a:gd name="T32" fmla="*/ 4033 w 534"/>
                    <a:gd name="T33" fmla="*/ 8425 h 242"/>
                    <a:gd name="T34" fmla="*/ 2738 w 534"/>
                    <a:gd name="T35" fmla="*/ 7311 h 242"/>
                    <a:gd name="T36" fmla="*/ 1300 w 534"/>
                    <a:gd name="T37" fmla="*/ 5853 h 242"/>
                    <a:gd name="T38" fmla="*/ 158 w 534"/>
                    <a:gd name="T39" fmla="*/ 5000 h 242"/>
                    <a:gd name="T40" fmla="*/ 0 w 534"/>
                    <a:gd name="T41" fmla="*/ 4787 h 242"/>
                    <a:gd name="T42" fmla="*/ 238 w 534"/>
                    <a:gd name="T43" fmla="*/ 4696 h 242"/>
                    <a:gd name="T44" fmla="*/ 708 w 534"/>
                    <a:gd name="T45" fmla="*/ 4299 h 242"/>
                    <a:gd name="T46" fmla="*/ 2188 w 534"/>
                    <a:gd name="T47" fmla="*/ 5512 h 242"/>
                    <a:gd name="T48" fmla="*/ 2970 w 534"/>
                    <a:gd name="T49" fmla="*/ 6207 h 242"/>
                    <a:gd name="T50" fmla="*/ 3800 w 534"/>
                    <a:gd name="T51" fmla="*/ 6820 h 242"/>
                    <a:gd name="T52" fmla="*/ 4458 w 534"/>
                    <a:gd name="T53" fmla="*/ 7572 h 242"/>
                    <a:gd name="T54" fmla="*/ 5438 w 534"/>
                    <a:gd name="T55" fmla="*/ 9129 h 242"/>
                    <a:gd name="T56" fmla="*/ 6250 w 534"/>
                    <a:gd name="T57" fmla="*/ 9939 h 242"/>
                    <a:gd name="T58" fmla="*/ 7470 w 534"/>
                    <a:gd name="T59" fmla="*/ 10243 h 242"/>
                    <a:gd name="T60" fmla="*/ 8645 w 534"/>
                    <a:gd name="T61" fmla="*/ 11061 h 242"/>
                    <a:gd name="T62" fmla="*/ 9738 w 534"/>
                    <a:gd name="T63" fmla="*/ 11005 h 242"/>
                    <a:gd name="T64" fmla="*/ 10988 w 534"/>
                    <a:gd name="T65" fmla="*/ 11301 h 242"/>
                    <a:gd name="T66" fmla="*/ 11770 w 534"/>
                    <a:gd name="T67" fmla="*/ 11061 h 242"/>
                    <a:gd name="T68" fmla="*/ 13250 w 534"/>
                    <a:gd name="T69" fmla="*/ 10904 h 242"/>
                    <a:gd name="T70" fmla="*/ 14658 w 534"/>
                    <a:gd name="T71" fmla="*/ 10605 h 242"/>
                    <a:gd name="T72" fmla="*/ 15908 w 534"/>
                    <a:gd name="T73" fmla="*/ 10187 h 242"/>
                    <a:gd name="T74" fmla="*/ 17188 w 534"/>
                    <a:gd name="T75" fmla="*/ 8971 h 242"/>
                    <a:gd name="T76" fmla="*/ 17863 w 534"/>
                    <a:gd name="T77" fmla="*/ 7879 h 242"/>
                    <a:gd name="T78" fmla="*/ 18488 w 534"/>
                    <a:gd name="T79" fmla="*/ 6706 h 242"/>
                    <a:gd name="T80" fmla="*/ 19145 w 534"/>
                    <a:gd name="T81" fmla="*/ 4901 h 242"/>
                    <a:gd name="T82" fmla="*/ 19613 w 534"/>
                    <a:gd name="T83" fmla="*/ 2727 h 242"/>
                    <a:gd name="T84" fmla="*/ 20000 w 534"/>
                    <a:gd name="T85" fmla="*/ 1514 h 242"/>
                    <a:gd name="T86" fmla="*/ 20395 w 534"/>
                    <a:gd name="T87" fmla="*/ 760 h 242"/>
                    <a:gd name="T88" fmla="*/ 20863 w 534"/>
                    <a:gd name="T89" fmla="*/ 248 h 242"/>
                    <a:gd name="T90" fmla="*/ 20675 w 534"/>
                    <a:gd name="T91" fmla="*/ 760 h 242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534" h="242">
                      <a:moveTo>
                        <a:pt x="529" y="15"/>
                      </a:moveTo>
                      <a:cubicBezTo>
                        <a:pt x="528" y="25"/>
                        <a:pt x="514" y="37"/>
                        <a:pt x="514" y="49"/>
                      </a:cubicBezTo>
                      <a:cubicBezTo>
                        <a:pt x="513" y="61"/>
                        <a:pt x="510" y="67"/>
                        <a:pt x="506" y="75"/>
                      </a:cubicBezTo>
                      <a:cubicBezTo>
                        <a:pt x="503" y="84"/>
                        <a:pt x="504" y="93"/>
                        <a:pt x="499" y="105"/>
                      </a:cubicBezTo>
                      <a:cubicBezTo>
                        <a:pt x="495" y="116"/>
                        <a:pt x="494" y="127"/>
                        <a:pt x="487" y="133"/>
                      </a:cubicBezTo>
                      <a:cubicBezTo>
                        <a:pt x="479" y="139"/>
                        <a:pt x="476" y="145"/>
                        <a:pt x="471" y="152"/>
                      </a:cubicBezTo>
                      <a:cubicBezTo>
                        <a:pt x="467" y="160"/>
                        <a:pt x="463" y="177"/>
                        <a:pt x="458" y="184"/>
                      </a:cubicBezTo>
                      <a:cubicBezTo>
                        <a:pt x="452" y="190"/>
                        <a:pt x="447" y="197"/>
                        <a:pt x="447" y="197"/>
                      </a:cubicBezTo>
                      <a:cubicBezTo>
                        <a:pt x="429" y="198"/>
                        <a:pt x="415" y="213"/>
                        <a:pt x="410" y="220"/>
                      </a:cubicBezTo>
                      <a:cubicBezTo>
                        <a:pt x="401" y="218"/>
                        <a:pt x="381" y="226"/>
                        <a:pt x="374" y="235"/>
                      </a:cubicBezTo>
                      <a:cubicBezTo>
                        <a:pt x="365" y="231"/>
                        <a:pt x="339" y="231"/>
                        <a:pt x="328" y="240"/>
                      </a:cubicBezTo>
                      <a:cubicBezTo>
                        <a:pt x="320" y="235"/>
                        <a:pt x="296" y="238"/>
                        <a:pt x="283" y="242"/>
                      </a:cubicBezTo>
                      <a:cubicBezTo>
                        <a:pt x="277" y="240"/>
                        <a:pt x="253" y="235"/>
                        <a:pt x="238" y="238"/>
                      </a:cubicBezTo>
                      <a:cubicBezTo>
                        <a:pt x="229" y="234"/>
                        <a:pt x="201" y="235"/>
                        <a:pt x="197" y="233"/>
                      </a:cubicBezTo>
                      <a:cubicBezTo>
                        <a:pt x="193" y="231"/>
                        <a:pt x="183" y="223"/>
                        <a:pt x="174" y="221"/>
                      </a:cubicBezTo>
                      <a:cubicBezTo>
                        <a:pt x="164" y="219"/>
                        <a:pt x="153" y="217"/>
                        <a:pt x="146" y="209"/>
                      </a:cubicBezTo>
                      <a:cubicBezTo>
                        <a:pt x="138" y="200"/>
                        <a:pt x="117" y="169"/>
                        <a:pt x="103" y="167"/>
                      </a:cubicBezTo>
                      <a:cubicBezTo>
                        <a:pt x="98" y="160"/>
                        <a:pt x="87" y="152"/>
                        <a:pt x="70" y="145"/>
                      </a:cubicBezTo>
                      <a:cubicBezTo>
                        <a:pt x="65" y="138"/>
                        <a:pt x="46" y="121"/>
                        <a:pt x="33" y="116"/>
                      </a:cubicBezTo>
                      <a:cubicBezTo>
                        <a:pt x="29" y="110"/>
                        <a:pt x="20" y="101"/>
                        <a:pt x="4" y="99"/>
                      </a:cubicBezTo>
                      <a:cubicBezTo>
                        <a:pt x="0" y="95"/>
                        <a:pt x="0" y="95"/>
                        <a:pt x="0" y="95"/>
                      </a:cubicBezTo>
                      <a:cubicBezTo>
                        <a:pt x="2" y="95"/>
                        <a:pt x="4" y="94"/>
                        <a:pt x="6" y="93"/>
                      </a:cubicBezTo>
                      <a:cubicBezTo>
                        <a:pt x="10" y="91"/>
                        <a:pt x="15" y="88"/>
                        <a:pt x="18" y="85"/>
                      </a:cubicBezTo>
                      <a:cubicBezTo>
                        <a:pt x="28" y="89"/>
                        <a:pt x="52" y="107"/>
                        <a:pt x="56" y="109"/>
                      </a:cubicBezTo>
                      <a:cubicBezTo>
                        <a:pt x="61" y="111"/>
                        <a:pt x="73" y="120"/>
                        <a:pt x="76" y="123"/>
                      </a:cubicBezTo>
                      <a:cubicBezTo>
                        <a:pt x="79" y="127"/>
                        <a:pt x="91" y="132"/>
                        <a:pt x="97" y="135"/>
                      </a:cubicBezTo>
                      <a:cubicBezTo>
                        <a:pt x="103" y="138"/>
                        <a:pt x="111" y="147"/>
                        <a:pt x="114" y="150"/>
                      </a:cubicBezTo>
                      <a:cubicBezTo>
                        <a:pt x="116" y="153"/>
                        <a:pt x="133" y="178"/>
                        <a:pt x="139" y="181"/>
                      </a:cubicBezTo>
                      <a:cubicBezTo>
                        <a:pt x="146" y="184"/>
                        <a:pt x="156" y="193"/>
                        <a:pt x="160" y="197"/>
                      </a:cubicBezTo>
                      <a:cubicBezTo>
                        <a:pt x="164" y="200"/>
                        <a:pt x="182" y="200"/>
                        <a:pt x="191" y="203"/>
                      </a:cubicBezTo>
                      <a:cubicBezTo>
                        <a:pt x="199" y="206"/>
                        <a:pt x="211" y="219"/>
                        <a:pt x="221" y="219"/>
                      </a:cubicBezTo>
                      <a:cubicBezTo>
                        <a:pt x="231" y="219"/>
                        <a:pt x="239" y="219"/>
                        <a:pt x="249" y="218"/>
                      </a:cubicBezTo>
                      <a:cubicBezTo>
                        <a:pt x="259" y="218"/>
                        <a:pt x="273" y="226"/>
                        <a:pt x="281" y="224"/>
                      </a:cubicBezTo>
                      <a:cubicBezTo>
                        <a:pt x="288" y="223"/>
                        <a:pt x="289" y="222"/>
                        <a:pt x="301" y="219"/>
                      </a:cubicBezTo>
                      <a:cubicBezTo>
                        <a:pt x="312" y="216"/>
                        <a:pt x="323" y="218"/>
                        <a:pt x="339" y="216"/>
                      </a:cubicBezTo>
                      <a:cubicBezTo>
                        <a:pt x="354" y="214"/>
                        <a:pt x="365" y="215"/>
                        <a:pt x="375" y="210"/>
                      </a:cubicBezTo>
                      <a:cubicBezTo>
                        <a:pt x="386" y="205"/>
                        <a:pt x="401" y="209"/>
                        <a:pt x="407" y="202"/>
                      </a:cubicBezTo>
                      <a:cubicBezTo>
                        <a:pt x="413" y="195"/>
                        <a:pt x="428" y="185"/>
                        <a:pt x="440" y="178"/>
                      </a:cubicBezTo>
                      <a:cubicBezTo>
                        <a:pt x="442" y="171"/>
                        <a:pt x="456" y="157"/>
                        <a:pt x="457" y="156"/>
                      </a:cubicBezTo>
                      <a:cubicBezTo>
                        <a:pt x="468" y="146"/>
                        <a:pt x="468" y="140"/>
                        <a:pt x="473" y="133"/>
                      </a:cubicBezTo>
                      <a:cubicBezTo>
                        <a:pt x="478" y="125"/>
                        <a:pt x="486" y="109"/>
                        <a:pt x="490" y="97"/>
                      </a:cubicBezTo>
                      <a:cubicBezTo>
                        <a:pt x="495" y="85"/>
                        <a:pt x="495" y="62"/>
                        <a:pt x="502" y="54"/>
                      </a:cubicBezTo>
                      <a:cubicBezTo>
                        <a:pt x="507" y="48"/>
                        <a:pt x="511" y="40"/>
                        <a:pt x="512" y="30"/>
                      </a:cubicBezTo>
                      <a:cubicBezTo>
                        <a:pt x="517" y="24"/>
                        <a:pt x="519" y="24"/>
                        <a:pt x="522" y="15"/>
                      </a:cubicBezTo>
                      <a:cubicBezTo>
                        <a:pt x="526" y="5"/>
                        <a:pt x="533" y="0"/>
                        <a:pt x="534" y="5"/>
                      </a:cubicBezTo>
                      <a:cubicBezTo>
                        <a:pt x="532" y="6"/>
                        <a:pt x="529" y="12"/>
                        <a:pt x="529" y="15"/>
                      </a:cubicBezTo>
                      <a:close/>
                    </a:path>
                  </a:pathLst>
                </a:custGeom>
                <a:solidFill>
                  <a:srgbClr val="FDEF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908" name="Freeform 986"/>
                <p:cNvSpPr>
                  <a:spLocks/>
                </p:cNvSpPr>
                <p:nvPr/>
              </p:nvSpPr>
              <p:spPr bwMode="auto">
                <a:xfrm>
                  <a:off x="2838" y="1224"/>
                  <a:ext cx="442" cy="208"/>
                </a:xfrm>
                <a:custGeom>
                  <a:avLst/>
                  <a:gdLst>
                    <a:gd name="T0" fmla="*/ 0 w 177"/>
                    <a:gd name="T1" fmla="*/ 3947 h 78"/>
                    <a:gd name="T2" fmla="*/ 1166 w 177"/>
                    <a:gd name="T3" fmla="*/ 3491 h 78"/>
                    <a:gd name="T4" fmla="*/ 2183 w 177"/>
                    <a:gd name="T5" fmla="*/ 3392 h 78"/>
                    <a:gd name="T6" fmla="*/ 3194 w 177"/>
                    <a:gd name="T7" fmla="*/ 3037 h 78"/>
                    <a:gd name="T8" fmla="*/ 4078 w 177"/>
                    <a:gd name="T9" fmla="*/ 2880 h 78"/>
                    <a:gd name="T10" fmla="*/ 4907 w 177"/>
                    <a:gd name="T11" fmla="*/ 2275 h 78"/>
                    <a:gd name="T12" fmla="*/ 5636 w 177"/>
                    <a:gd name="T13" fmla="*/ 1912 h 78"/>
                    <a:gd name="T14" fmla="*/ 6493 w 177"/>
                    <a:gd name="T15" fmla="*/ 1216 h 78"/>
                    <a:gd name="T16" fmla="*/ 6852 w 177"/>
                    <a:gd name="T17" fmla="*/ 0 h 78"/>
                    <a:gd name="T18" fmla="*/ 6493 w 177"/>
                    <a:gd name="T19" fmla="*/ 363 h 78"/>
                    <a:gd name="T20" fmla="*/ 6148 w 177"/>
                    <a:gd name="T21" fmla="*/ 605 h 78"/>
                    <a:gd name="T22" fmla="*/ 5836 w 177"/>
                    <a:gd name="T23" fmla="*/ 1515 h 78"/>
                    <a:gd name="T24" fmla="*/ 5139 w 177"/>
                    <a:gd name="T25" fmla="*/ 1763 h 78"/>
                    <a:gd name="T26" fmla="*/ 4235 w 177"/>
                    <a:gd name="T27" fmla="*/ 2275 h 78"/>
                    <a:gd name="T28" fmla="*/ 3349 w 177"/>
                    <a:gd name="T29" fmla="*/ 2731 h 78"/>
                    <a:gd name="T30" fmla="*/ 2257 w 177"/>
                    <a:gd name="T31" fmla="*/ 2880 h 78"/>
                    <a:gd name="T32" fmla="*/ 2028 w 177"/>
                    <a:gd name="T33" fmla="*/ 3243 h 78"/>
                    <a:gd name="T34" fmla="*/ 1508 w 177"/>
                    <a:gd name="T35" fmla="*/ 3277 h 78"/>
                    <a:gd name="T36" fmla="*/ 155 w 177"/>
                    <a:gd name="T37" fmla="*/ 3789 h 7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77" h="78">
                      <a:moveTo>
                        <a:pt x="0" y="78"/>
                      </a:moveTo>
                      <a:cubicBezTo>
                        <a:pt x="10" y="77"/>
                        <a:pt x="20" y="71"/>
                        <a:pt x="30" y="69"/>
                      </a:cubicBezTo>
                      <a:cubicBezTo>
                        <a:pt x="39" y="68"/>
                        <a:pt x="47" y="69"/>
                        <a:pt x="56" y="67"/>
                      </a:cubicBezTo>
                      <a:cubicBezTo>
                        <a:pt x="65" y="65"/>
                        <a:pt x="72" y="60"/>
                        <a:pt x="82" y="60"/>
                      </a:cubicBezTo>
                      <a:cubicBezTo>
                        <a:pt x="90" y="59"/>
                        <a:pt x="98" y="61"/>
                        <a:pt x="105" y="57"/>
                      </a:cubicBezTo>
                      <a:cubicBezTo>
                        <a:pt x="112" y="53"/>
                        <a:pt x="119" y="49"/>
                        <a:pt x="126" y="45"/>
                      </a:cubicBezTo>
                      <a:cubicBezTo>
                        <a:pt x="134" y="41"/>
                        <a:pt x="136" y="38"/>
                        <a:pt x="145" y="38"/>
                      </a:cubicBezTo>
                      <a:cubicBezTo>
                        <a:pt x="154" y="37"/>
                        <a:pt x="162" y="31"/>
                        <a:pt x="167" y="24"/>
                      </a:cubicBezTo>
                      <a:cubicBezTo>
                        <a:pt x="170" y="19"/>
                        <a:pt x="177" y="5"/>
                        <a:pt x="176" y="0"/>
                      </a:cubicBezTo>
                      <a:cubicBezTo>
                        <a:pt x="172" y="1"/>
                        <a:pt x="171" y="5"/>
                        <a:pt x="167" y="7"/>
                      </a:cubicBezTo>
                      <a:cubicBezTo>
                        <a:pt x="163" y="9"/>
                        <a:pt x="161" y="9"/>
                        <a:pt x="158" y="12"/>
                      </a:cubicBezTo>
                      <a:cubicBezTo>
                        <a:pt x="152" y="16"/>
                        <a:pt x="154" y="24"/>
                        <a:pt x="150" y="30"/>
                      </a:cubicBezTo>
                      <a:cubicBezTo>
                        <a:pt x="146" y="36"/>
                        <a:pt x="138" y="35"/>
                        <a:pt x="132" y="35"/>
                      </a:cubicBezTo>
                      <a:cubicBezTo>
                        <a:pt x="123" y="35"/>
                        <a:pt x="115" y="39"/>
                        <a:pt x="109" y="45"/>
                      </a:cubicBezTo>
                      <a:cubicBezTo>
                        <a:pt x="102" y="51"/>
                        <a:pt x="96" y="54"/>
                        <a:pt x="86" y="54"/>
                      </a:cubicBezTo>
                      <a:cubicBezTo>
                        <a:pt x="76" y="54"/>
                        <a:pt x="67" y="50"/>
                        <a:pt x="58" y="57"/>
                      </a:cubicBezTo>
                      <a:cubicBezTo>
                        <a:pt x="56" y="59"/>
                        <a:pt x="54" y="63"/>
                        <a:pt x="52" y="64"/>
                      </a:cubicBezTo>
                      <a:cubicBezTo>
                        <a:pt x="49" y="66"/>
                        <a:pt x="43" y="65"/>
                        <a:pt x="39" y="65"/>
                      </a:cubicBezTo>
                      <a:cubicBezTo>
                        <a:pt x="26" y="65"/>
                        <a:pt x="15" y="68"/>
                        <a:pt x="4" y="75"/>
                      </a:cubicBezTo>
                    </a:path>
                  </a:pathLst>
                </a:custGeom>
                <a:solidFill>
                  <a:srgbClr val="FDF8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909" name="Freeform 987"/>
                <p:cNvSpPr>
                  <a:spLocks/>
                </p:cNvSpPr>
                <p:nvPr/>
              </p:nvSpPr>
              <p:spPr bwMode="auto">
                <a:xfrm>
                  <a:off x="3258" y="888"/>
                  <a:ext cx="167" cy="376"/>
                </a:xfrm>
                <a:custGeom>
                  <a:avLst/>
                  <a:gdLst>
                    <a:gd name="T0" fmla="*/ 75 w 67"/>
                    <a:gd name="T1" fmla="*/ 7133 h 141"/>
                    <a:gd name="T2" fmla="*/ 1266 w 67"/>
                    <a:gd name="T3" fmla="*/ 4301 h 141"/>
                    <a:gd name="T4" fmla="*/ 1782 w 67"/>
                    <a:gd name="T5" fmla="*/ 2333 h 141"/>
                    <a:gd name="T6" fmla="*/ 2119 w 67"/>
                    <a:gd name="T7" fmla="*/ 1309 h 141"/>
                    <a:gd name="T8" fmla="*/ 2480 w 67"/>
                    <a:gd name="T9" fmla="*/ 363 h 141"/>
                    <a:gd name="T10" fmla="*/ 1082 w 67"/>
                    <a:gd name="T11" fmla="*/ 1459 h 141"/>
                    <a:gd name="T12" fmla="*/ 1628 w 67"/>
                    <a:gd name="T13" fmla="*/ 1672 h 141"/>
                    <a:gd name="T14" fmla="*/ 1548 w 67"/>
                    <a:gd name="T15" fmla="*/ 2424 h 141"/>
                    <a:gd name="T16" fmla="*/ 1162 w 67"/>
                    <a:gd name="T17" fmla="*/ 3037 h 141"/>
                    <a:gd name="T18" fmla="*/ 1082 w 67"/>
                    <a:gd name="T19" fmla="*/ 3699 h 141"/>
                    <a:gd name="T20" fmla="*/ 1112 w 67"/>
                    <a:gd name="T21" fmla="*/ 4344 h 141"/>
                    <a:gd name="T22" fmla="*/ 621 w 67"/>
                    <a:gd name="T23" fmla="*/ 4757 h 141"/>
                    <a:gd name="T24" fmla="*/ 541 w 67"/>
                    <a:gd name="T25" fmla="*/ 5461 h 141"/>
                    <a:gd name="T26" fmla="*/ 0 w 67"/>
                    <a:gd name="T27" fmla="*/ 7075 h 14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7" h="141">
                      <a:moveTo>
                        <a:pt x="2" y="141"/>
                      </a:moveTo>
                      <a:cubicBezTo>
                        <a:pt x="14" y="123"/>
                        <a:pt x="26" y="105"/>
                        <a:pt x="33" y="85"/>
                      </a:cubicBezTo>
                      <a:cubicBezTo>
                        <a:pt x="38" y="72"/>
                        <a:pt x="39" y="58"/>
                        <a:pt x="46" y="46"/>
                      </a:cubicBezTo>
                      <a:cubicBezTo>
                        <a:pt x="49" y="39"/>
                        <a:pt x="52" y="33"/>
                        <a:pt x="55" y="26"/>
                      </a:cubicBezTo>
                      <a:cubicBezTo>
                        <a:pt x="56" y="22"/>
                        <a:pt x="67" y="11"/>
                        <a:pt x="64" y="7"/>
                      </a:cubicBezTo>
                      <a:cubicBezTo>
                        <a:pt x="57" y="0"/>
                        <a:pt x="27" y="21"/>
                        <a:pt x="28" y="29"/>
                      </a:cubicBezTo>
                      <a:cubicBezTo>
                        <a:pt x="33" y="30"/>
                        <a:pt x="39" y="24"/>
                        <a:pt x="42" y="33"/>
                      </a:cubicBezTo>
                      <a:cubicBezTo>
                        <a:pt x="44" y="37"/>
                        <a:pt x="42" y="44"/>
                        <a:pt x="40" y="48"/>
                      </a:cubicBezTo>
                      <a:cubicBezTo>
                        <a:pt x="39" y="55"/>
                        <a:pt x="35" y="57"/>
                        <a:pt x="30" y="60"/>
                      </a:cubicBezTo>
                      <a:cubicBezTo>
                        <a:pt x="21" y="65"/>
                        <a:pt x="24" y="65"/>
                        <a:pt x="28" y="73"/>
                      </a:cubicBezTo>
                      <a:cubicBezTo>
                        <a:pt x="31" y="77"/>
                        <a:pt x="32" y="81"/>
                        <a:pt x="29" y="86"/>
                      </a:cubicBezTo>
                      <a:cubicBezTo>
                        <a:pt x="25" y="92"/>
                        <a:pt x="21" y="89"/>
                        <a:pt x="16" y="94"/>
                      </a:cubicBezTo>
                      <a:cubicBezTo>
                        <a:pt x="12" y="98"/>
                        <a:pt x="15" y="102"/>
                        <a:pt x="14" y="108"/>
                      </a:cubicBezTo>
                      <a:cubicBezTo>
                        <a:pt x="13" y="119"/>
                        <a:pt x="3" y="128"/>
                        <a:pt x="0" y="140"/>
                      </a:cubicBezTo>
                    </a:path>
                  </a:pathLst>
                </a:custGeom>
                <a:solidFill>
                  <a:srgbClr val="FDF8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910" name="Freeform 988"/>
                <p:cNvSpPr>
                  <a:spLocks/>
                </p:cNvSpPr>
                <p:nvPr/>
              </p:nvSpPr>
              <p:spPr bwMode="auto">
                <a:xfrm>
                  <a:off x="2690" y="1341"/>
                  <a:ext cx="90" cy="67"/>
                </a:xfrm>
                <a:custGeom>
                  <a:avLst/>
                  <a:gdLst>
                    <a:gd name="T0" fmla="*/ 1408 w 36"/>
                    <a:gd name="T1" fmla="*/ 94 h 25"/>
                    <a:gd name="T2" fmla="*/ 675 w 36"/>
                    <a:gd name="T3" fmla="*/ 150 h 25"/>
                    <a:gd name="T4" fmla="*/ 313 w 36"/>
                    <a:gd name="T5" fmla="*/ 1292 h 25"/>
                    <a:gd name="T6" fmla="*/ 750 w 36"/>
                    <a:gd name="T7" fmla="*/ 517 h 25"/>
                    <a:gd name="T8" fmla="*/ 1375 w 36"/>
                    <a:gd name="T9" fmla="*/ 94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25">
                      <a:moveTo>
                        <a:pt x="36" y="2"/>
                      </a:moveTo>
                      <a:cubicBezTo>
                        <a:pt x="30" y="0"/>
                        <a:pt x="23" y="1"/>
                        <a:pt x="17" y="3"/>
                      </a:cubicBezTo>
                      <a:cubicBezTo>
                        <a:pt x="11" y="5"/>
                        <a:pt x="0" y="19"/>
                        <a:pt x="8" y="25"/>
                      </a:cubicBezTo>
                      <a:cubicBezTo>
                        <a:pt x="13" y="22"/>
                        <a:pt x="14" y="14"/>
                        <a:pt x="19" y="10"/>
                      </a:cubicBezTo>
                      <a:cubicBezTo>
                        <a:pt x="23" y="6"/>
                        <a:pt x="30" y="2"/>
                        <a:pt x="35" y="2"/>
                      </a:cubicBezTo>
                    </a:path>
                  </a:pathLst>
                </a:custGeom>
                <a:solidFill>
                  <a:srgbClr val="FDF8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911" name="Freeform 989"/>
                <p:cNvSpPr>
                  <a:spLocks/>
                </p:cNvSpPr>
                <p:nvPr/>
              </p:nvSpPr>
              <p:spPr bwMode="auto">
                <a:xfrm>
                  <a:off x="2823" y="1317"/>
                  <a:ext cx="85" cy="86"/>
                </a:xfrm>
                <a:custGeom>
                  <a:avLst/>
                  <a:gdLst>
                    <a:gd name="T0" fmla="*/ 1333 w 34"/>
                    <a:gd name="T1" fmla="*/ 312 h 32"/>
                    <a:gd name="T2" fmla="*/ 550 w 34"/>
                    <a:gd name="T3" fmla="*/ 1669 h 32"/>
                    <a:gd name="T4" fmla="*/ 1300 w 34"/>
                    <a:gd name="T5" fmla="*/ 312 h 3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4" h="32">
                      <a:moveTo>
                        <a:pt x="34" y="6"/>
                      </a:moveTo>
                      <a:cubicBezTo>
                        <a:pt x="18" y="0"/>
                        <a:pt x="0" y="18"/>
                        <a:pt x="14" y="32"/>
                      </a:cubicBezTo>
                      <a:cubicBezTo>
                        <a:pt x="10" y="22"/>
                        <a:pt x="22" y="6"/>
                        <a:pt x="33" y="6"/>
                      </a:cubicBezTo>
                    </a:path>
                  </a:pathLst>
                </a:custGeom>
                <a:solidFill>
                  <a:srgbClr val="FDF8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912" name="Freeform 990"/>
                <p:cNvSpPr>
                  <a:spLocks/>
                </p:cNvSpPr>
                <p:nvPr/>
              </p:nvSpPr>
              <p:spPr bwMode="auto">
                <a:xfrm>
                  <a:off x="2958" y="1309"/>
                  <a:ext cx="60" cy="91"/>
                </a:xfrm>
                <a:custGeom>
                  <a:avLst/>
                  <a:gdLst>
                    <a:gd name="T0" fmla="*/ 938 w 24"/>
                    <a:gd name="T1" fmla="*/ 0 h 34"/>
                    <a:gd name="T2" fmla="*/ 50 w 24"/>
                    <a:gd name="T3" fmla="*/ 458 h 34"/>
                    <a:gd name="T4" fmla="*/ 158 w 24"/>
                    <a:gd name="T5" fmla="*/ 1132 h 34"/>
                    <a:gd name="T6" fmla="*/ 158 w 24"/>
                    <a:gd name="T7" fmla="*/ 1748 h 34"/>
                    <a:gd name="T8" fmla="*/ 675 w 24"/>
                    <a:gd name="T9" fmla="*/ 1282 h 34"/>
                    <a:gd name="T10" fmla="*/ 750 w 24"/>
                    <a:gd name="T11" fmla="*/ 94 h 3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4" h="34">
                      <a:moveTo>
                        <a:pt x="24" y="0"/>
                      </a:moveTo>
                      <a:cubicBezTo>
                        <a:pt x="18" y="1"/>
                        <a:pt x="3" y="1"/>
                        <a:pt x="1" y="9"/>
                      </a:cubicBezTo>
                      <a:cubicBezTo>
                        <a:pt x="0" y="13"/>
                        <a:pt x="3" y="18"/>
                        <a:pt x="4" y="22"/>
                      </a:cubicBezTo>
                      <a:cubicBezTo>
                        <a:pt x="4" y="26"/>
                        <a:pt x="3" y="30"/>
                        <a:pt x="4" y="34"/>
                      </a:cubicBezTo>
                      <a:cubicBezTo>
                        <a:pt x="7" y="33"/>
                        <a:pt x="13" y="27"/>
                        <a:pt x="17" y="25"/>
                      </a:cubicBezTo>
                      <a:cubicBezTo>
                        <a:pt x="3" y="25"/>
                        <a:pt x="9" y="0"/>
                        <a:pt x="19" y="2"/>
                      </a:cubicBezTo>
                    </a:path>
                  </a:pathLst>
                </a:custGeom>
                <a:solidFill>
                  <a:srgbClr val="FDF8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913" name="Freeform 991"/>
                <p:cNvSpPr>
                  <a:spLocks/>
                </p:cNvSpPr>
                <p:nvPr/>
              </p:nvSpPr>
              <p:spPr bwMode="auto">
                <a:xfrm>
                  <a:off x="2568" y="1320"/>
                  <a:ext cx="85" cy="37"/>
                </a:xfrm>
                <a:custGeom>
                  <a:avLst/>
                  <a:gdLst>
                    <a:gd name="T0" fmla="*/ 0 w 34"/>
                    <a:gd name="T1" fmla="*/ 685 h 14"/>
                    <a:gd name="T2" fmla="*/ 1333 w 34"/>
                    <a:gd name="T3" fmla="*/ 238 h 14"/>
                    <a:gd name="T4" fmla="*/ 158 w 34"/>
                    <a:gd name="T5" fmla="*/ 595 h 1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4" h="14">
                      <a:moveTo>
                        <a:pt x="0" y="14"/>
                      </a:moveTo>
                      <a:cubicBezTo>
                        <a:pt x="5" y="1"/>
                        <a:pt x="24" y="0"/>
                        <a:pt x="34" y="5"/>
                      </a:cubicBezTo>
                      <a:cubicBezTo>
                        <a:pt x="22" y="2"/>
                        <a:pt x="14" y="7"/>
                        <a:pt x="4" y="12"/>
                      </a:cubicBezTo>
                    </a:path>
                  </a:pathLst>
                </a:custGeom>
                <a:solidFill>
                  <a:srgbClr val="FDF8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914" name="Freeform 992"/>
                <p:cNvSpPr>
                  <a:spLocks/>
                </p:cNvSpPr>
                <p:nvPr/>
              </p:nvSpPr>
              <p:spPr bwMode="auto">
                <a:xfrm>
                  <a:off x="2448" y="1272"/>
                  <a:ext cx="102" cy="35"/>
                </a:xfrm>
                <a:custGeom>
                  <a:avLst/>
                  <a:gdLst>
                    <a:gd name="T0" fmla="*/ 0 w 41"/>
                    <a:gd name="T1" fmla="*/ 369 h 13"/>
                    <a:gd name="T2" fmla="*/ 953 w 41"/>
                    <a:gd name="T3" fmla="*/ 94 h 13"/>
                    <a:gd name="T4" fmla="*/ 1572 w 41"/>
                    <a:gd name="T5" fmla="*/ 681 h 13"/>
                    <a:gd name="T6" fmla="*/ 154 w 41"/>
                    <a:gd name="T7" fmla="*/ 312 h 1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1" h="13">
                      <a:moveTo>
                        <a:pt x="0" y="7"/>
                      </a:moveTo>
                      <a:cubicBezTo>
                        <a:pt x="9" y="5"/>
                        <a:pt x="15" y="0"/>
                        <a:pt x="25" y="2"/>
                      </a:cubicBezTo>
                      <a:cubicBezTo>
                        <a:pt x="32" y="3"/>
                        <a:pt x="38" y="6"/>
                        <a:pt x="41" y="13"/>
                      </a:cubicBezTo>
                      <a:cubicBezTo>
                        <a:pt x="29" y="7"/>
                        <a:pt x="18" y="6"/>
                        <a:pt x="4" y="6"/>
                      </a:cubicBezTo>
                    </a:path>
                  </a:pathLst>
                </a:custGeom>
                <a:solidFill>
                  <a:srgbClr val="FDF8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915" name="Freeform 993"/>
                <p:cNvSpPr>
                  <a:spLocks/>
                </p:cNvSpPr>
                <p:nvPr/>
              </p:nvSpPr>
              <p:spPr bwMode="auto">
                <a:xfrm>
                  <a:off x="2458" y="1480"/>
                  <a:ext cx="117" cy="69"/>
                </a:xfrm>
                <a:custGeom>
                  <a:avLst/>
                  <a:gdLst>
                    <a:gd name="T0" fmla="*/ 0 w 47"/>
                    <a:gd name="T1" fmla="*/ 1290 h 26"/>
                    <a:gd name="T2" fmla="*/ 769 w 47"/>
                    <a:gd name="T3" fmla="*/ 93 h 26"/>
                    <a:gd name="T4" fmla="*/ 1802 w 47"/>
                    <a:gd name="T5" fmla="*/ 541 h 26"/>
                    <a:gd name="T6" fmla="*/ 1730 w 47"/>
                    <a:gd name="T7" fmla="*/ 656 h 26"/>
                    <a:gd name="T8" fmla="*/ 1078 w 47"/>
                    <a:gd name="T9" fmla="*/ 451 h 26"/>
                    <a:gd name="T10" fmla="*/ 309 w 47"/>
                    <a:gd name="T11" fmla="*/ 783 h 2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7" h="26">
                      <a:moveTo>
                        <a:pt x="0" y="26"/>
                      </a:moveTo>
                      <a:cubicBezTo>
                        <a:pt x="1" y="16"/>
                        <a:pt x="9" y="4"/>
                        <a:pt x="20" y="2"/>
                      </a:cubicBezTo>
                      <a:cubicBezTo>
                        <a:pt x="28" y="0"/>
                        <a:pt x="39" y="7"/>
                        <a:pt x="47" y="11"/>
                      </a:cubicBezTo>
                      <a:cubicBezTo>
                        <a:pt x="47" y="13"/>
                        <a:pt x="45" y="11"/>
                        <a:pt x="45" y="13"/>
                      </a:cubicBezTo>
                      <a:cubicBezTo>
                        <a:pt x="39" y="11"/>
                        <a:pt x="35" y="9"/>
                        <a:pt x="28" y="9"/>
                      </a:cubicBezTo>
                      <a:cubicBezTo>
                        <a:pt x="22" y="8"/>
                        <a:pt x="12" y="12"/>
                        <a:pt x="8" y="16"/>
                      </a:cubicBezTo>
                    </a:path>
                  </a:pathLst>
                </a:custGeom>
                <a:solidFill>
                  <a:srgbClr val="FDF8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916" name="Freeform 994"/>
                <p:cNvSpPr>
                  <a:spLocks/>
                </p:cNvSpPr>
                <p:nvPr/>
              </p:nvSpPr>
              <p:spPr bwMode="auto">
                <a:xfrm>
                  <a:off x="2578" y="1515"/>
                  <a:ext cx="112" cy="74"/>
                </a:xfrm>
                <a:custGeom>
                  <a:avLst/>
                  <a:gdLst>
                    <a:gd name="T0" fmla="*/ 154 w 45"/>
                    <a:gd name="T1" fmla="*/ 1369 h 28"/>
                    <a:gd name="T2" fmla="*/ 540 w 45"/>
                    <a:gd name="T3" fmla="*/ 56 h 28"/>
                    <a:gd name="T4" fmla="*/ 1727 w 45"/>
                    <a:gd name="T5" fmla="*/ 441 h 28"/>
                    <a:gd name="T6" fmla="*/ 769 w 45"/>
                    <a:gd name="T7" fmla="*/ 391 h 28"/>
                    <a:gd name="T8" fmla="*/ 154 w 45"/>
                    <a:gd name="T9" fmla="*/ 922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5" h="28">
                      <a:moveTo>
                        <a:pt x="4" y="28"/>
                      </a:moveTo>
                      <a:cubicBezTo>
                        <a:pt x="0" y="19"/>
                        <a:pt x="4" y="3"/>
                        <a:pt x="14" y="1"/>
                      </a:cubicBezTo>
                      <a:cubicBezTo>
                        <a:pt x="21" y="0"/>
                        <a:pt x="41" y="2"/>
                        <a:pt x="45" y="9"/>
                      </a:cubicBezTo>
                      <a:cubicBezTo>
                        <a:pt x="36" y="10"/>
                        <a:pt x="29" y="6"/>
                        <a:pt x="20" y="8"/>
                      </a:cubicBezTo>
                      <a:cubicBezTo>
                        <a:pt x="15" y="9"/>
                        <a:pt x="5" y="13"/>
                        <a:pt x="4" y="19"/>
                      </a:cubicBezTo>
                    </a:path>
                  </a:pathLst>
                </a:custGeom>
                <a:solidFill>
                  <a:srgbClr val="FDF8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917" name="Freeform 995"/>
                <p:cNvSpPr>
                  <a:spLocks/>
                </p:cNvSpPr>
                <p:nvPr/>
              </p:nvSpPr>
              <p:spPr bwMode="auto">
                <a:xfrm>
                  <a:off x="2713" y="1528"/>
                  <a:ext cx="107" cy="83"/>
                </a:xfrm>
                <a:custGeom>
                  <a:avLst/>
                  <a:gdLst>
                    <a:gd name="T0" fmla="*/ 154 w 43"/>
                    <a:gd name="T1" fmla="*/ 1590 h 31"/>
                    <a:gd name="T2" fmla="*/ 465 w 43"/>
                    <a:gd name="T3" fmla="*/ 209 h 31"/>
                    <a:gd name="T4" fmla="*/ 1647 w 43"/>
                    <a:gd name="T5" fmla="*/ 308 h 31"/>
                    <a:gd name="T6" fmla="*/ 261 w 43"/>
                    <a:gd name="T7" fmla="*/ 1341 h 3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3" h="31">
                      <a:moveTo>
                        <a:pt x="4" y="31"/>
                      </a:moveTo>
                      <a:cubicBezTo>
                        <a:pt x="4" y="20"/>
                        <a:pt x="0" y="9"/>
                        <a:pt x="12" y="4"/>
                      </a:cubicBezTo>
                      <a:cubicBezTo>
                        <a:pt x="19" y="0"/>
                        <a:pt x="37" y="0"/>
                        <a:pt x="43" y="6"/>
                      </a:cubicBezTo>
                      <a:cubicBezTo>
                        <a:pt x="31" y="8"/>
                        <a:pt x="6" y="6"/>
                        <a:pt x="7" y="26"/>
                      </a:cubicBezTo>
                    </a:path>
                  </a:pathLst>
                </a:custGeom>
                <a:solidFill>
                  <a:srgbClr val="FDF8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918" name="Freeform 996"/>
                <p:cNvSpPr>
                  <a:spLocks/>
                </p:cNvSpPr>
                <p:nvPr/>
              </p:nvSpPr>
              <p:spPr bwMode="auto">
                <a:xfrm>
                  <a:off x="2853" y="1528"/>
                  <a:ext cx="80" cy="80"/>
                </a:xfrm>
                <a:custGeom>
                  <a:avLst/>
                  <a:gdLst>
                    <a:gd name="T0" fmla="*/ 83 w 32"/>
                    <a:gd name="T1" fmla="*/ 1515 h 30"/>
                    <a:gd name="T2" fmla="*/ 238 w 32"/>
                    <a:gd name="T3" fmla="*/ 307 h 30"/>
                    <a:gd name="T4" fmla="*/ 1250 w 32"/>
                    <a:gd name="T5" fmla="*/ 363 h 30"/>
                    <a:gd name="T6" fmla="*/ 83 w 32"/>
                    <a:gd name="T7" fmla="*/ 1309 h 3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2" h="30">
                      <a:moveTo>
                        <a:pt x="2" y="30"/>
                      </a:moveTo>
                      <a:cubicBezTo>
                        <a:pt x="2" y="22"/>
                        <a:pt x="0" y="11"/>
                        <a:pt x="6" y="6"/>
                      </a:cubicBezTo>
                      <a:cubicBezTo>
                        <a:pt x="13" y="0"/>
                        <a:pt x="26" y="3"/>
                        <a:pt x="32" y="7"/>
                      </a:cubicBezTo>
                      <a:cubicBezTo>
                        <a:pt x="26" y="8"/>
                        <a:pt x="0" y="2"/>
                        <a:pt x="2" y="26"/>
                      </a:cubicBezTo>
                    </a:path>
                  </a:pathLst>
                </a:custGeom>
                <a:solidFill>
                  <a:srgbClr val="FDF8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919" name="Freeform 997"/>
                <p:cNvSpPr>
                  <a:spLocks/>
                </p:cNvSpPr>
                <p:nvPr/>
              </p:nvSpPr>
              <p:spPr bwMode="auto">
                <a:xfrm>
                  <a:off x="2953" y="1499"/>
                  <a:ext cx="97" cy="85"/>
                </a:xfrm>
                <a:custGeom>
                  <a:avLst/>
                  <a:gdLst>
                    <a:gd name="T0" fmla="*/ 308 w 39"/>
                    <a:gd name="T1" fmla="*/ 1594 h 32"/>
                    <a:gd name="T2" fmla="*/ 1490 w 39"/>
                    <a:gd name="T3" fmla="*/ 545 h 32"/>
                    <a:gd name="T4" fmla="*/ 308 w 39"/>
                    <a:gd name="T5" fmla="*/ 1347 h 3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9" h="32">
                      <a:moveTo>
                        <a:pt x="8" y="32"/>
                      </a:moveTo>
                      <a:cubicBezTo>
                        <a:pt x="0" y="11"/>
                        <a:pt x="22" y="0"/>
                        <a:pt x="39" y="11"/>
                      </a:cubicBezTo>
                      <a:cubicBezTo>
                        <a:pt x="30" y="12"/>
                        <a:pt x="3" y="12"/>
                        <a:pt x="8" y="27"/>
                      </a:cubicBezTo>
                    </a:path>
                  </a:pathLst>
                </a:custGeom>
                <a:solidFill>
                  <a:srgbClr val="FDF8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920" name="Freeform 998"/>
                <p:cNvSpPr>
                  <a:spLocks/>
                </p:cNvSpPr>
                <p:nvPr/>
              </p:nvSpPr>
              <p:spPr bwMode="auto">
                <a:xfrm>
                  <a:off x="2335" y="1347"/>
                  <a:ext cx="125" cy="117"/>
                </a:xfrm>
                <a:custGeom>
                  <a:avLst/>
                  <a:gdLst>
                    <a:gd name="T0" fmla="*/ 0 w 50"/>
                    <a:gd name="T1" fmla="*/ 2199 h 44"/>
                    <a:gd name="T2" fmla="*/ 675 w 50"/>
                    <a:gd name="T3" fmla="*/ 396 h 44"/>
                    <a:gd name="T4" fmla="*/ 1958 w 50"/>
                    <a:gd name="T5" fmla="*/ 1803 h 44"/>
                    <a:gd name="T6" fmla="*/ 833 w 50"/>
                    <a:gd name="T7" fmla="*/ 848 h 44"/>
                    <a:gd name="T8" fmla="*/ 238 w 50"/>
                    <a:gd name="T9" fmla="*/ 1505 h 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0" h="44">
                      <a:moveTo>
                        <a:pt x="0" y="44"/>
                      </a:moveTo>
                      <a:cubicBezTo>
                        <a:pt x="1" y="34"/>
                        <a:pt x="8" y="13"/>
                        <a:pt x="17" y="8"/>
                      </a:cubicBezTo>
                      <a:cubicBezTo>
                        <a:pt x="32" y="0"/>
                        <a:pt x="45" y="27"/>
                        <a:pt x="50" y="36"/>
                      </a:cubicBezTo>
                      <a:cubicBezTo>
                        <a:pt x="43" y="30"/>
                        <a:pt x="31" y="15"/>
                        <a:pt x="21" y="17"/>
                      </a:cubicBezTo>
                      <a:cubicBezTo>
                        <a:pt x="15" y="18"/>
                        <a:pt x="9" y="24"/>
                        <a:pt x="6" y="30"/>
                      </a:cubicBezTo>
                    </a:path>
                  </a:pathLst>
                </a:custGeom>
                <a:solidFill>
                  <a:srgbClr val="FDF8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921" name="Freeform 999"/>
                <p:cNvSpPr>
                  <a:spLocks/>
                </p:cNvSpPr>
                <p:nvPr/>
              </p:nvSpPr>
              <p:spPr bwMode="auto">
                <a:xfrm>
                  <a:off x="2228" y="1288"/>
                  <a:ext cx="122" cy="104"/>
                </a:xfrm>
                <a:custGeom>
                  <a:avLst/>
                  <a:gdLst>
                    <a:gd name="T0" fmla="*/ 30 w 49"/>
                    <a:gd name="T1" fmla="*/ 1971 h 39"/>
                    <a:gd name="T2" fmla="*/ 1078 w 49"/>
                    <a:gd name="T3" fmla="*/ 93 h 39"/>
                    <a:gd name="T4" fmla="*/ 1885 w 49"/>
                    <a:gd name="T5" fmla="*/ 853 h 39"/>
                    <a:gd name="T6" fmla="*/ 154 w 49"/>
                    <a:gd name="T7" fmla="*/ 1421 h 3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9" h="39">
                      <a:moveTo>
                        <a:pt x="1" y="39"/>
                      </a:moveTo>
                      <a:cubicBezTo>
                        <a:pt x="0" y="25"/>
                        <a:pt x="14" y="6"/>
                        <a:pt x="28" y="2"/>
                      </a:cubicBezTo>
                      <a:cubicBezTo>
                        <a:pt x="36" y="0"/>
                        <a:pt x="44" y="6"/>
                        <a:pt x="49" y="17"/>
                      </a:cubicBezTo>
                      <a:cubicBezTo>
                        <a:pt x="34" y="2"/>
                        <a:pt x="11" y="15"/>
                        <a:pt x="4" y="28"/>
                      </a:cubicBezTo>
                    </a:path>
                  </a:pathLst>
                </a:custGeom>
                <a:solidFill>
                  <a:srgbClr val="FDF8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922" name="Freeform 1000"/>
                <p:cNvSpPr>
                  <a:spLocks/>
                </p:cNvSpPr>
                <p:nvPr/>
              </p:nvSpPr>
              <p:spPr bwMode="auto">
                <a:xfrm>
                  <a:off x="2143" y="1208"/>
                  <a:ext cx="132" cy="112"/>
                </a:xfrm>
                <a:custGeom>
                  <a:avLst/>
                  <a:gdLst>
                    <a:gd name="T0" fmla="*/ 0 w 53"/>
                    <a:gd name="T1" fmla="*/ 2125 h 42"/>
                    <a:gd name="T2" fmla="*/ 1235 w 53"/>
                    <a:gd name="T3" fmla="*/ 248 h 42"/>
                    <a:gd name="T4" fmla="*/ 2040 w 53"/>
                    <a:gd name="T5" fmla="*/ 1003 h 42"/>
                    <a:gd name="T6" fmla="*/ 0 w 53"/>
                    <a:gd name="T7" fmla="*/ 2125 h 4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3" h="42">
                      <a:moveTo>
                        <a:pt x="0" y="42"/>
                      </a:moveTo>
                      <a:cubicBezTo>
                        <a:pt x="2" y="14"/>
                        <a:pt x="17" y="1"/>
                        <a:pt x="32" y="5"/>
                      </a:cubicBezTo>
                      <a:cubicBezTo>
                        <a:pt x="48" y="9"/>
                        <a:pt x="53" y="20"/>
                        <a:pt x="53" y="20"/>
                      </a:cubicBezTo>
                      <a:cubicBezTo>
                        <a:pt x="44" y="15"/>
                        <a:pt x="18" y="0"/>
                        <a:pt x="0" y="42"/>
                      </a:cubicBezTo>
                      <a:close/>
                    </a:path>
                  </a:pathLst>
                </a:custGeom>
                <a:solidFill>
                  <a:srgbClr val="FDF8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923" name="Freeform 1001"/>
                <p:cNvSpPr>
                  <a:spLocks/>
                </p:cNvSpPr>
                <p:nvPr/>
              </p:nvSpPr>
              <p:spPr bwMode="auto">
                <a:xfrm>
                  <a:off x="2068" y="1144"/>
                  <a:ext cx="102" cy="93"/>
                </a:xfrm>
                <a:custGeom>
                  <a:avLst/>
                  <a:gdLst>
                    <a:gd name="T0" fmla="*/ 0 w 41"/>
                    <a:gd name="T1" fmla="*/ 1743 h 35"/>
                    <a:gd name="T2" fmla="*/ 570 w 41"/>
                    <a:gd name="T3" fmla="*/ 396 h 35"/>
                    <a:gd name="T4" fmla="*/ 1572 w 41"/>
                    <a:gd name="T5" fmla="*/ 601 h 35"/>
                    <a:gd name="T6" fmla="*/ 341 w 41"/>
                    <a:gd name="T7" fmla="*/ 1087 h 3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1" h="35">
                      <a:moveTo>
                        <a:pt x="0" y="35"/>
                      </a:moveTo>
                      <a:cubicBezTo>
                        <a:pt x="2" y="25"/>
                        <a:pt x="7" y="14"/>
                        <a:pt x="15" y="8"/>
                      </a:cubicBezTo>
                      <a:cubicBezTo>
                        <a:pt x="26" y="0"/>
                        <a:pt x="33" y="5"/>
                        <a:pt x="41" y="12"/>
                      </a:cubicBezTo>
                      <a:cubicBezTo>
                        <a:pt x="29" y="8"/>
                        <a:pt x="19" y="14"/>
                        <a:pt x="9" y="22"/>
                      </a:cubicBezTo>
                    </a:path>
                  </a:pathLst>
                </a:custGeom>
                <a:solidFill>
                  <a:srgbClr val="FDF8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924" name="Freeform 1002"/>
                <p:cNvSpPr>
                  <a:spLocks/>
                </p:cNvSpPr>
                <p:nvPr/>
              </p:nvSpPr>
              <p:spPr bwMode="auto">
                <a:xfrm>
                  <a:off x="2683" y="2579"/>
                  <a:ext cx="200" cy="333"/>
                </a:xfrm>
                <a:custGeom>
                  <a:avLst/>
                  <a:gdLst>
                    <a:gd name="T0" fmla="*/ 3125 w 80"/>
                    <a:gd name="T1" fmla="*/ 0 h 125"/>
                    <a:gd name="T2" fmla="*/ 1250 w 80"/>
                    <a:gd name="T3" fmla="*/ 6295 h 125"/>
                    <a:gd name="T4" fmla="*/ 3125 w 80"/>
                    <a:gd name="T5" fmla="*/ 0 h 12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80" h="125">
                      <a:moveTo>
                        <a:pt x="80" y="0"/>
                      </a:moveTo>
                      <a:cubicBezTo>
                        <a:pt x="56" y="10"/>
                        <a:pt x="0" y="55"/>
                        <a:pt x="32" y="125"/>
                      </a:cubicBezTo>
                      <a:cubicBezTo>
                        <a:pt x="26" y="97"/>
                        <a:pt x="33" y="33"/>
                        <a:pt x="80" y="0"/>
                      </a:cubicBezTo>
                      <a:close/>
                    </a:path>
                  </a:pathLst>
                </a:custGeom>
                <a:solidFill>
                  <a:srgbClr val="FDF8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925" name="Freeform 1003"/>
                <p:cNvSpPr>
                  <a:spLocks/>
                </p:cNvSpPr>
                <p:nvPr/>
              </p:nvSpPr>
              <p:spPr bwMode="auto">
                <a:xfrm>
                  <a:off x="2735" y="2965"/>
                  <a:ext cx="150" cy="440"/>
                </a:xfrm>
                <a:custGeom>
                  <a:avLst/>
                  <a:gdLst>
                    <a:gd name="T0" fmla="*/ 363 w 60"/>
                    <a:gd name="T1" fmla="*/ 0 h 165"/>
                    <a:gd name="T2" fmla="*/ 363 w 60"/>
                    <a:gd name="T3" fmla="*/ 3789 h 165"/>
                    <a:gd name="T4" fmla="*/ 2345 w 60"/>
                    <a:gd name="T5" fmla="*/ 8341 h 165"/>
                    <a:gd name="T6" fmla="*/ 750 w 60"/>
                    <a:gd name="T7" fmla="*/ 3640 h 165"/>
                    <a:gd name="T8" fmla="*/ 363 w 60"/>
                    <a:gd name="T9" fmla="*/ 0 h 16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0" h="165">
                      <a:moveTo>
                        <a:pt x="9" y="0"/>
                      </a:moveTo>
                      <a:cubicBezTo>
                        <a:pt x="0" y="24"/>
                        <a:pt x="0" y="53"/>
                        <a:pt x="9" y="75"/>
                      </a:cubicBezTo>
                      <a:cubicBezTo>
                        <a:pt x="18" y="97"/>
                        <a:pt x="58" y="132"/>
                        <a:pt x="60" y="165"/>
                      </a:cubicBezTo>
                      <a:cubicBezTo>
                        <a:pt x="58" y="127"/>
                        <a:pt x="32" y="96"/>
                        <a:pt x="19" y="72"/>
                      </a:cubicBezTo>
                      <a:cubicBezTo>
                        <a:pt x="6" y="48"/>
                        <a:pt x="5" y="20"/>
                        <a:pt x="9" y="0"/>
                      </a:cubicBezTo>
                      <a:close/>
                    </a:path>
                  </a:pathLst>
                </a:custGeom>
                <a:solidFill>
                  <a:srgbClr val="FDF8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926" name="Freeform 1004"/>
                <p:cNvSpPr>
                  <a:spLocks/>
                </p:cNvSpPr>
                <p:nvPr/>
              </p:nvSpPr>
              <p:spPr bwMode="auto">
                <a:xfrm>
                  <a:off x="3413" y="2541"/>
                  <a:ext cx="32" cy="51"/>
                </a:xfrm>
                <a:custGeom>
                  <a:avLst/>
                  <a:gdLst>
                    <a:gd name="T0" fmla="*/ 478 w 13"/>
                    <a:gd name="T1" fmla="*/ 0 h 19"/>
                    <a:gd name="T2" fmla="*/ 0 w 13"/>
                    <a:gd name="T3" fmla="*/ 988 h 19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3" h="19">
                      <a:moveTo>
                        <a:pt x="13" y="0"/>
                      </a:moveTo>
                      <a:cubicBezTo>
                        <a:pt x="2" y="4"/>
                        <a:pt x="0" y="11"/>
                        <a:pt x="0" y="19"/>
                      </a:cubicBezTo>
                    </a:path>
                  </a:pathLst>
                </a:custGeom>
                <a:solidFill>
                  <a:srgbClr val="FDF8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927" name="Freeform 1005"/>
                <p:cNvSpPr>
                  <a:spLocks/>
                </p:cNvSpPr>
                <p:nvPr/>
              </p:nvSpPr>
              <p:spPr bwMode="auto">
                <a:xfrm>
                  <a:off x="3378" y="1619"/>
                  <a:ext cx="57" cy="98"/>
                </a:xfrm>
                <a:custGeom>
                  <a:avLst/>
                  <a:gdLst>
                    <a:gd name="T0" fmla="*/ 228 w 23"/>
                    <a:gd name="T1" fmla="*/ 596 h 37"/>
                    <a:gd name="T2" fmla="*/ 865 w 23"/>
                    <a:gd name="T3" fmla="*/ 0 h 37"/>
                    <a:gd name="T4" fmla="*/ 0 w 23"/>
                    <a:gd name="T5" fmla="*/ 596 h 37"/>
                    <a:gd name="T6" fmla="*/ 183 w 23"/>
                    <a:gd name="T7" fmla="*/ 1825 h 37"/>
                    <a:gd name="T8" fmla="*/ 228 w 23"/>
                    <a:gd name="T9" fmla="*/ 596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3" h="37">
                      <a:moveTo>
                        <a:pt x="6" y="12"/>
                      </a:moveTo>
                      <a:cubicBezTo>
                        <a:pt x="10" y="4"/>
                        <a:pt x="17" y="1"/>
                        <a:pt x="23" y="0"/>
                      </a:cubicBezTo>
                      <a:cubicBezTo>
                        <a:pt x="9" y="1"/>
                        <a:pt x="0" y="0"/>
                        <a:pt x="0" y="12"/>
                      </a:cubicBezTo>
                      <a:cubicBezTo>
                        <a:pt x="0" y="24"/>
                        <a:pt x="0" y="33"/>
                        <a:pt x="5" y="37"/>
                      </a:cubicBezTo>
                      <a:cubicBezTo>
                        <a:pt x="4" y="33"/>
                        <a:pt x="3" y="20"/>
                        <a:pt x="6" y="12"/>
                      </a:cubicBezTo>
                      <a:close/>
                    </a:path>
                  </a:pathLst>
                </a:custGeom>
                <a:solidFill>
                  <a:srgbClr val="FDF8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928" name="Freeform 1006"/>
                <p:cNvSpPr>
                  <a:spLocks/>
                </p:cNvSpPr>
                <p:nvPr/>
              </p:nvSpPr>
              <p:spPr bwMode="auto">
                <a:xfrm>
                  <a:off x="3360" y="1499"/>
                  <a:ext cx="58" cy="98"/>
                </a:xfrm>
                <a:custGeom>
                  <a:avLst/>
                  <a:gdLst>
                    <a:gd name="T0" fmla="*/ 242 w 23"/>
                    <a:gd name="T1" fmla="*/ 596 h 37"/>
                    <a:gd name="T2" fmla="*/ 928 w 23"/>
                    <a:gd name="T3" fmla="*/ 0 h 37"/>
                    <a:gd name="T4" fmla="*/ 0 w 23"/>
                    <a:gd name="T5" fmla="*/ 596 h 37"/>
                    <a:gd name="T6" fmla="*/ 209 w 23"/>
                    <a:gd name="T7" fmla="*/ 1825 h 37"/>
                    <a:gd name="T8" fmla="*/ 242 w 23"/>
                    <a:gd name="T9" fmla="*/ 596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3" h="37">
                      <a:moveTo>
                        <a:pt x="6" y="12"/>
                      </a:moveTo>
                      <a:cubicBezTo>
                        <a:pt x="10" y="4"/>
                        <a:pt x="17" y="1"/>
                        <a:pt x="23" y="0"/>
                      </a:cubicBezTo>
                      <a:cubicBezTo>
                        <a:pt x="9" y="1"/>
                        <a:pt x="0" y="0"/>
                        <a:pt x="0" y="12"/>
                      </a:cubicBezTo>
                      <a:cubicBezTo>
                        <a:pt x="0" y="24"/>
                        <a:pt x="0" y="33"/>
                        <a:pt x="5" y="37"/>
                      </a:cubicBezTo>
                      <a:cubicBezTo>
                        <a:pt x="4" y="33"/>
                        <a:pt x="3" y="20"/>
                        <a:pt x="6" y="12"/>
                      </a:cubicBezTo>
                      <a:close/>
                    </a:path>
                  </a:pathLst>
                </a:custGeom>
                <a:solidFill>
                  <a:srgbClr val="FDF8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929" name="Freeform 1007"/>
                <p:cNvSpPr>
                  <a:spLocks/>
                </p:cNvSpPr>
                <p:nvPr/>
              </p:nvSpPr>
              <p:spPr bwMode="auto">
                <a:xfrm>
                  <a:off x="3393" y="1747"/>
                  <a:ext cx="60" cy="106"/>
                </a:xfrm>
                <a:custGeom>
                  <a:avLst/>
                  <a:gdLst>
                    <a:gd name="T0" fmla="*/ 283 w 24"/>
                    <a:gd name="T1" fmla="*/ 745 h 40"/>
                    <a:gd name="T2" fmla="*/ 938 w 24"/>
                    <a:gd name="T3" fmla="*/ 148 h 40"/>
                    <a:gd name="T4" fmla="*/ 50 w 24"/>
                    <a:gd name="T5" fmla="*/ 745 h 40"/>
                    <a:gd name="T6" fmla="*/ 238 w 24"/>
                    <a:gd name="T7" fmla="*/ 1974 h 40"/>
                    <a:gd name="T8" fmla="*/ 283 w 24"/>
                    <a:gd name="T9" fmla="*/ 745 h 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4" h="40">
                      <a:moveTo>
                        <a:pt x="7" y="15"/>
                      </a:moveTo>
                      <a:cubicBezTo>
                        <a:pt x="11" y="7"/>
                        <a:pt x="18" y="4"/>
                        <a:pt x="24" y="3"/>
                      </a:cubicBezTo>
                      <a:cubicBezTo>
                        <a:pt x="10" y="4"/>
                        <a:pt x="3" y="0"/>
                        <a:pt x="1" y="15"/>
                      </a:cubicBezTo>
                      <a:cubicBezTo>
                        <a:pt x="0" y="27"/>
                        <a:pt x="1" y="36"/>
                        <a:pt x="6" y="40"/>
                      </a:cubicBezTo>
                      <a:cubicBezTo>
                        <a:pt x="5" y="36"/>
                        <a:pt x="4" y="23"/>
                        <a:pt x="7" y="15"/>
                      </a:cubicBezTo>
                      <a:close/>
                    </a:path>
                  </a:pathLst>
                </a:custGeom>
                <a:solidFill>
                  <a:srgbClr val="FDF8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930" name="Freeform 1008"/>
                <p:cNvSpPr>
                  <a:spLocks/>
                </p:cNvSpPr>
                <p:nvPr/>
              </p:nvSpPr>
              <p:spPr bwMode="auto">
                <a:xfrm>
                  <a:off x="3415" y="1899"/>
                  <a:ext cx="58" cy="98"/>
                </a:xfrm>
                <a:custGeom>
                  <a:avLst/>
                  <a:gdLst>
                    <a:gd name="T0" fmla="*/ 242 w 23"/>
                    <a:gd name="T1" fmla="*/ 596 h 37"/>
                    <a:gd name="T2" fmla="*/ 928 w 23"/>
                    <a:gd name="T3" fmla="*/ 0 h 37"/>
                    <a:gd name="T4" fmla="*/ 0 w 23"/>
                    <a:gd name="T5" fmla="*/ 596 h 37"/>
                    <a:gd name="T6" fmla="*/ 209 w 23"/>
                    <a:gd name="T7" fmla="*/ 1825 h 37"/>
                    <a:gd name="T8" fmla="*/ 242 w 23"/>
                    <a:gd name="T9" fmla="*/ 596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3" h="37">
                      <a:moveTo>
                        <a:pt x="6" y="12"/>
                      </a:moveTo>
                      <a:cubicBezTo>
                        <a:pt x="9" y="4"/>
                        <a:pt x="17" y="1"/>
                        <a:pt x="23" y="0"/>
                      </a:cubicBezTo>
                      <a:cubicBezTo>
                        <a:pt x="9" y="1"/>
                        <a:pt x="0" y="0"/>
                        <a:pt x="0" y="12"/>
                      </a:cubicBezTo>
                      <a:cubicBezTo>
                        <a:pt x="0" y="24"/>
                        <a:pt x="0" y="33"/>
                        <a:pt x="5" y="37"/>
                      </a:cubicBezTo>
                      <a:cubicBezTo>
                        <a:pt x="3" y="33"/>
                        <a:pt x="3" y="20"/>
                        <a:pt x="6" y="12"/>
                      </a:cubicBezTo>
                      <a:close/>
                    </a:path>
                  </a:pathLst>
                </a:custGeom>
                <a:solidFill>
                  <a:srgbClr val="FDF8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931" name="Freeform 1009"/>
                <p:cNvSpPr>
                  <a:spLocks/>
                </p:cNvSpPr>
                <p:nvPr/>
              </p:nvSpPr>
              <p:spPr bwMode="auto">
                <a:xfrm>
                  <a:off x="3418" y="2021"/>
                  <a:ext cx="47" cy="70"/>
                </a:xfrm>
                <a:custGeom>
                  <a:avLst/>
                  <a:gdLst>
                    <a:gd name="T0" fmla="*/ 710 w 19"/>
                    <a:gd name="T1" fmla="*/ 0 h 26"/>
                    <a:gd name="T2" fmla="*/ 153 w 19"/>
                    <a:gd name="T3" fmla="*/ 94 h 26"/>
                    <a:gd name="T4" fmla="*/ 378 w 19"/>
                    <a:gd name="T5" fmla="*/ 1362 h 26"/>
                    <a:gd name="T6" fmla="*/ 257 w 19"/>
                    <a:gd name="T7" fmla="*/ 587 h 26"/>
                    <a:gd name="T8" fmla="*/ 636 w 19"/>
                    <a:gd name="T9" fmla="*/ 94 h 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" h="26">
                      <a:moveTo>
                        <a:pt x="19" y="0"/>
                      </a:moveTo>
                      <a:cubicBezTo>
                        <a:pt x="16" y="0"/>
                        <a:pt x="7" y="0"/>
                        <a:pt x="4" y="2"/>
                      </a:cubicBezTo>
                      <a:cubicBezTo>
                        <a:pt x="0" y="7"/>
                        <a:pt x="8" y="22"/>
                        <a:pt x="10" y="26"/>
                      </a:cubicBezTo>
                      <a:cubicBezTo>
                        <a:pt x="9" y="22"/>
                        <a:pt x="7" y="16"/>
                        <a:pt x="7" y="11"/>
                      </a:cubicBezTo>
                      <a:cubicBezTo>
                        <a:pt x="8" y="5"/>
                        <a:pt x="12" y="4"/>
                        <a:pt x="17" y="2"/>
                      </a:cubicBezTo>
                    </a:path>
                  </a:pathLst>
                </a:custGeom>
                <a:solidFill>
                  <a:srgbClr val="FDF8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932" name="Freeform 1010"/>
                <p:cNvSpPr>
                  <a:spLocks/>
                </p:cNvSpPr>
                <p:nvPr/>
              </p:nvSpPr>
              <p:spPr bwMode="auto">
                <a:xfrm>
                  <a:off x="3440" y="2120"/>
                  <a:ext cx="88" cy="67"/>
                </a:xfrm>
                <a:custGeom>
                  <a:avLst/>
                  <a:gdLst>
                    <a:gd name="T0" fmla="*/ 1398 w 35"/>
                    <a:gd name="T1" fmla="*/ 0 h 25"/>
                    <a:gd name="T2" fmla="*/ 475 w 35"/>
                    <a:gd name="T3" fmla="*/ 94 h 25"/>
                    <a:gd name="T4" fmla="*/ 443 w 35"/>
                    <a:gd name="T5" fmla="*/ 1292 h 25"/>
                    <a:gd name="T6" fmla="*/ 1081 w 35"/>
                    <a:gd name="T7" fmla="*/ 150 h 2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5" h="25">
                      <a:moveTo>
                        <a:pt x="35" y="0"/>
                      </a:moveTo>
                      <a:cubicBezTo>
                        <a:pt x="26" y="2"/>
                        <a:pt x="21" y="0"/>
                        <a:pt x="12" y="2"/>
                      </a:cubicBezTo>
                      <a:cubicBezTo>
                        <a:pt x="0" y="4"/>
                        <a:pt x="9" y="18"/>
                        <a:pt x="11" y="25"/>
                      </a:cubicBezTo>
                      <a:cubicBezTo>
                        <a:pt x="4" y="11"/>
                        <a:pt x="15" y="5"/>
                        <a:pt x="27" y="3"/>
                      </a:cubicBezTo>
                    </a:path>
                  </a:pathLst>
                </a:custGeom>
                <a:solidFill>
                  <a:srgbClr val="FDF8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933" name="Freeform 1011"/>
                <p:cNvSpPr>
                  <a:spLocks/>
                </p:cNvSpPr>
                <p:nvPr/>
              </p:nvSpPr>
              <p:spPr bwMode="auto">
                <a:xfrm>
                  <a:off x="3470" y="2208"/>
                  <a:ext cx="68" cy="61"/>
                </a:xfrm>
                <a:custGeom>
                  <a:avLst/>
                  <a:gdLst>
                    <a:gd name="T0" fmla="*/ 1040 w 27"/>
                    <a:gd name="T1" fmla="*/ 90 h 23"/>
                    <a:gd name="T2" fmla="*/ 242 w 27"/>
                    <a:gd name="T3" fmla="*/ 149 h 23"/>
                    <a:gd name="T4" fmla="*/ 451 w 27"/>
                    <a:gd name="T5" fmla="*/ 1140 h 23"/>
                    <a:gd name="T6" fmla="*/ 400 w 27"/>
                    <a:gd name="T7" fmla="*/ 395 h 23"/>
                    <a:gd name="T8" fmla="*/ 1085 w 27"/>
                    <a:gd name="T9" fmla="*/ 90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7" h="23">
                      <a:moveTo>
                        <a:pt x="26" y="2"/>
                      </a:moveTo>
                      <a:cubicBezTo>
                        <a:pt x="22" y="2"/>
                        <a:pt x="10" y="0"/>
                        <a:pt x="6" y="3"/>
                      </a:cubicBezTo>
                      <a:cubicBezTo>
                        <a:pt x="0" y="7"/>
                        <a:pt x="6" y="21"/>
                        <a:pt x="11" y="23"/>
                      </a:cubicBezTo>
                      <a:cubicBezTo>
                        <a:pt x="8" y="20"/>
                        <a:pt x="7" y="12"/>
                        <a:pt x="10" y="8"/>
                      </a:cubicBezTo>
                      <a:cubicBezTo>
                        <a:pt x="13" y="5"/>
                        <a:pt x="23" y="2"/>
                        <a:pt x="27" y="2"/>
                      </a:cubicBezTo>
                    </a:path>
                  </a:pathLst>
                </a:custGeom>
                <a:solidFill>
                  <a:srgbClr val="FDF8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934" name="Freeform 1012"/>
                <p:cNvSpPr>
                  <a:spLocks/>
                </p:cNvSpPr>
                <p:nvPr/>
              </p:nvSpPr>
              <p:spPr bwMode="auto">
                <a:xfrm>
                  <a:off x="3490" y="2304"/>
                  <a:ext cx="75" cy="56"/>
                </a:xfrm>
                <a:custGeom>
                  <a:avLst/>
                  <a:gdLst>
                    <a:gd name="T0" fmla="*/ 1175 w 30"/>
                    <a:gd name="T1" fmla="*/ 205 h 21"/>
                    <a:gd name="T2" fmla="*/ 363 w 30"/>
                    <a:gd name="T3" fmla="*/ 56 h 21"/>
                    <a:gd name="T4" fmla="*/ 83 w 30"/>
                    <a:gd name="T5" fmla="*/ 248 h 21"/>
                    <a:gd name="T6" fmla="*/ 125 w 30"/>
                    <a:gd name="T7" fmla="*/ 1059 h 21"/>
                    <a:gd name="T8" fmla="*/ 283 w 30"/>
                    <a:gd name="T9" fmla="*/ 307 h 21"/>
                    <a:gd name="T10" fmla="*/ 1175 w 30"/>
                    <a:gd name="T11" fmla="*/ 307 h 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0" h="21">
                      <a:moveTo>
                        <a:pt x="30" y="4"/>
                      </a:moveTo>
                      <a:cubicBezTo>
                        <a:pt x="23" y="5"/>
                        <a:pt x="16" y="2"/>
                        <a:pt x="9" y="1"/>
                      </a:cubicBezTo>
                      <a:cubicBezTo>
                        <a:pt x="4" y="0"/>
                        <a:pt x="4" y="0"/>
                        <a:pt x="2" y="5"/>
                      </a:cubicBezTo>
                      <a:cubicBezTo>
                        <a:pt x="1" y="9"/>
                        <a:pt x="0" y="18"/>
                        <a:pt x="3" y="21"/>
                      </a:cubicBezTo>
                      <a:cubicBezTo>
                        <a:pt x="3" y="16"/>
                        <a:pt x="3" y="9"/>
                        <a:pt x="7" y="6"/>
                      </a:cubicBezTo>
                      <a:cubicBezTo>
                        <a:pt x="12" y="4"/>
                        <a:pt x="26" y="6"/>
                        <a:pt x="30" y="6"/>
                      </a:cubicBezTo>
                    </a:path>
                  </a:pathLst>
                </a:custGeom>
                <a:solidFill>
                  <a:srgbClr val="FDF8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935" name="Freeform 1013"/>
                <p:cNvSpPr>
                  <a:spLocks/>
                </p:cNvSpPr>
                <p:nvPr/>
              </p:nvSpPr>
              <p:spPr bwMode="auto">
                <a:xfrm>
                  <a:off x="3475" y="2387"/>
                  <a:ext cx="85" cy="69"/>
                </a:xfrm>
                <a:custGeom>
                  <a:avLst/>
                  <a:gdLst>
                    <a:gd name="T0" fmla="*/ 1333 w 34"/>
                    <a:gd name="T1" fmla="*/ 507 h 26"/>
                    <a:gd name="T2" fmla="*/ 833 w 34"/>
                    <a:gd name="T3" fmla="*/ 295 h 26"/>
                    <a:gd name="T4" fmla="*/ 438 w 34"/>
                    <a:gd name="T5" fmla="*/ 56 h 26"/>
                    <a:gd name="T6" fmla="*/ 50 w 34"/>
                    <a:gd name="T7" fmla="*/ 1290 h 26"/>
                    <a:gd name="T8" fmla="*/ 313 w 34"/>
                    <a:gd name="T9" fmla="*/ 395 h 26"/>
                    <a:gd name="T10" fmla="*/ 1020 w 34"/>
                    <a:gd name="T11" fmla="*/ 451 h 2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4" h="26">
                      <a:moveTo>
                        <a:pt x="34" y="10"/>
                      </a:moveTo>
                      <a:cubicBezTo>
                        <a:pt x="30" y="9"/>
                        <a:pt x="25" y="8"/>
                        <a:pt x="21" y="6"/>
                      </a:cubicBezTo>
                      <a:cubicBezTo>
                        <a:pt x="18" y="5"/>
                        <a:pt x="14" y="2"/>
                        <a:pt x="11" y="1"/>
                      </a:cubicBezTo>
                      <a:cubicBezTo>
                        <a:pt x="3" y="0"/>
                        <a:pt x="0" y="20"/>
                        <a:pt x="1" y="26"/>
                      </a:cubicBezTo>
                      <a:cubicBezTo>
                        <a:pt x="3" y="21"/>
                        <a:pt x="3" y="12"/>
                        <a:pt x="8" y="8"/>
                      </a:cubicBezTo>
                      <a:cubicBezTo>
                        <a:pt x="13" y="6"/>
                        <a:pt x="22" y="8"/>
                        <a:pt x="26" y="9"/>
                      </a:cubicBezTo>
                    </a:path>
                  </a:pathLst>
                </a:custGeom>
                <a:solidFill>
                  <a:srgbClr val="FDF8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936" name="Freeform 1014"/>
                <p:cNvSpPr>
                  <a:spLocks/>
                </p:cNvSpPr>
                <p:nvPr/>
              </p:nvSpPr>
              <p:spPr bwMode="auto">
                <a:xfrm>
                  <a:off x="3655" y="2333"/>
                  <a:ext cx="63" cy="91"/>
                </a:xfrm>
                <a:custGeom>
                  <a:avLst/>
                  <a:gdLst>
                    <a:gd name="T0" fmla="*/ 1011 w 25"/>
                    <a:gd name="T1" fmla="*/ 252 h 34"/>
                    <a:gd name="T2" fmla="*/ 242 w 25"/>
                    <a:gd name="T3" fmla="*/ 308 h 34"/>
                    <a:gd name="T4" fmla="*/ 83 w 25"/>
                    <a:gd name="T5" fmla="*/ 1748 h 34"/>
                    <a:gd name="T6" fmla="*/ 1011 w 25"/>
                    <a:gd name="T7" fmla="*/ 252 h 3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" h="34">
                      <a:moveTo>
                        <a:pt x="25" y="5"/>
                      </a:moveTo>
                      <a:cubicBezTo>
                        <a:pt x="19" y="4"/>
                        <a:pt x="11" y="0"/>
                        <a:pt x="6" y="6"/>
                      </a:cubicBezTo>
                      <a:cubicBezTo>
                        <a:pt x="0" y="14"/>
                        <a:pt x="4" y="25"/>
                        <a:pt x="2" y="34"/>
                      </a:cubicBezTo>
                      <a:cubicBezTo>
                        <a:pt x="3" y="20"/>
                        <a:pt x="9" y="3"/>
                        <a:pt x="25" y="5"/>
                      </a:cubicBezTo>
                    </a:path>
                  </a:pathLst>
                </a:custGeom>
                <a:solidFill>
                  <a:srgbClr val="FDF8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937" name="Freeform 1015"/>
                <p:cNvSpPr>
                  <a:spLocks/>
                </p:cNvSpPr>
                <p:nvPr/>
              </p:nvSpPr>
              <p:spPr bwMode="auto">
                <a:xfrm>
                  <a:off x="3650" y="2211"/>
                  <a:ext cx="55" cy="77"/>
                </a:xfrm>
                <a:custGeom>
                  <a:avLst/>
                  <a:gdLst>
                    <a:gd name="T0" fmla="*/ 863 w 22"/>
                    <a:gd name="T1" fmla="*/ 56 h 29"/>
                    <a:gd name="T2" fmla="*/ 238 w 22"/>
                    <a:gd name="T3" fmla="*/ 204 h 29"/>
                    <a:gd name="T4" fmla="*/ 283 w 22"/>
                    <a:gd name="T5" fmla="*/ 1439 h 29"/>
                    <a:gd name="T6" fmla="*/ 313 w 22"/>
                    <a:gd name="T7" fmla="*/ 396 h 29"/>
                    <a:gd name="T8" fmla="*/ 863 w 22"/>
                    <a:gd name="T9" fmla="*/ 56 h 2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2" h="29">
                      <a:moveTo>
                        <a:pt x="22" y="1"/>
                      </a:moveTo>
                      <a:cubicBezTo>
                        <a:pt x="17" y="2"/>
                        <a:pt x="10" y="0"/>
                        <a:pt x="6" y="4"/>
                      </a:cubicBezTo>
                      <a:cubicBezTo>
                        <a:pt x="0" y="11"/>
                        <a:pt x="5" y="22"/>
                        <a:pt x="7" y="29"/>
                      </a:cubicBezTo>
                      <a:cubicBezTo>
                        <a:pt x="6" y="24"/>
                        <a:pt x="5" y="13"/>
                        <a:pt x="8" y="8"/>
                      </a:cubicBezTo>
                      <a:cubicBezTo>
                        <a:pt x="11" y="4"/>
                        <a:pt x="17" y="3"/>
                        <a:pt x="22" y="1"/>
                      </a:cubicBezTo>
                    </a:path>
                  </a:pathLst>
                </a:custGeom>
                <a:solidFill>
                  <a:srgbClr val="FDF8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938" name="Freeform 1016"/>
                <p:cNvSpPr>
                  <a:spLocks/>
                </p:cNvSpPr>
                <p:nvPr/>
              </p:nvSpPr>
              <p:spPr bwMode="auto">
                <a:xfrm>
                  <a:off x="3625" y="2085"/>
                  <a:ext cx="75" cy="80"/>
                </a:xfrm>
                <a:custGeom>
                  <a:avLst/>
                  <a:gdLst>
                    <a:gd name="T0" fmla="*/ 283 w 30"/>
                    <a:gd name="T1" fmla="*/ 1515 h 30"/>
                    <a:gd name="T2" fmla="*/ 158 w 30"/>
                    <a:gd name="T3" fmla="*/ 363 h 30"/>
                    <a:gd name="T4" fmla="*/ 1175 w 30"/>
                    <a:gd name="T5" fmla="*/ 248 h 30"/>
                    <a:gd name="T6" fmla="*/ 520 w 30"/>
                    <a:gd name="T7" fmla="*/ 363 h 30"/>
                    <a:gd name="T8" fmla="*/ 283 w 30"/>
                    <a:gd name="T9" fmla="*/ 968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" h="30">
                      <a:moveTo>
                        <a:pt x="7" y="30"/>
                      </a:moveTo>
                      <a:cubicBezTo>
                        <a:pt x="8" y="23"/>
                        <a:pt x="0" y="14"/>
                        <a:pt x="4" y="7"/>
                      </a:cubicBezTo>
                      <a:cubicBezTo>
                        <a:pt x="9" y="0"/>
                        <a:pt x="24" y="3"/>
                        <a:pt x="30" y="5"/>
                      </a:cubicBezTo>
                      <a:cubicBezTo>
                        <a:pt x="25" y="7"/>
                        <a:pt x="19" y="5"/>
                        <a:pt x="13" y="7"/>
                      </a:cubicBezTo>
                      <a:cubicBezTo>
                        <a:pt x="6" y="9"/>
                        <a:pt x="8" y="13"/>
                        <a:pt x="7" y="19"/>
                      </a:cubicBezTo>
                    </a:path>
                  </a:pathLst>
                </a:custGeom>
                <a:solidFill>
                  <a:srgbClr val="FDF8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939" name="Freeform 1017"/>
                <p:cNvSpPr>
                  <a:spLocks/>
                </p:cNvSpPr>
                <p:nvPr/>
              </p:nvSpPr>
              <p:spPr bwMode="auto">
                <a:xfrm>
                  <a:off x="3600" y="1981"/>
                  <a:ext cx="53" cy="72"/>
                </a:xfrm>
                <a:custGeom>
                  <a:avLst/>
                  <a:gdLst>
                    <a:gd name="T0" fmla="*/ 288 w 21"/>
                    <a:gd name="T1" fmla="*/ 1365 h 27"/>
                    <a:gd name="T2" fmla="*/ 159 w 21"/>
                    <a:gd name="T3" fmla="*/ 819 h 27"/>
                    <a:gd name="T4" fmla="*/ 0 w 21"/>
                    <a:gd name="T5" fmla="*/ 397 h 27"/>
                    <a:gd name="T6" fmla="*/ 853 w 21"/>
                    <a:gd name="T7" fmla="*/ 93 h 27"/>
                    <a:gd name="T8" fmla="*/ 368 w 21"/>
                    <a:gd name="T9" fmla="*/ 307 h 27"/>
                    <a:gd name="T10" fmla="*/ 242 w 21"/>
                    <a:gd name="T11" fmla="*/ 1003 h 2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1" h="27">
                      <a:moveTo>
                        <a:pt x="7" y="27"/>
                      </a:moveTo>
                      <a:cubicBezTo>
                        <a:pt x="6" y="23"/>
                        <a:pt x="6" y="20"/>
                        <a:pt x="4" y="16"/>
                      </a:cubicBezTo>
                      <a:cubicBezTo>
                        <a:pt x="3" y="14"/>
                        <a:pt x="0" y="10"/>
                        <a:pt x="0" y="8"/>
                      </a:cubicBezTo>
                      <a:cubicBezTo>
                        <a:pt x="2" y="2"/>
                        <a:pt x="17" y="0"/>
                        <a:pt x="21" y="2"/>
                      </a:cubicBezTo>
                      <a:cubicBezTo>
                        <a:pt x="17" y="3"/>
                        <a:pt x="12" y="2"/>
                        <a:pt x="9" y="6"/>
                      </a:cubicBezTo>
                      <a:cubicBezTo>
                        <a:pt x="7" y="9"/>
                        <a:pt x="5" y="17"/>
                        <a:pt x="6" y="20"/>
                      </a:cubicBezTo>
                    </a:path>
                  </a:pathLst>
                </a:custGeom>
                <a:solidFill>
                  <a:srgbClr val="FDF8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940" name="Freeform 1018"/>
                <p:cNvSpPr>
                  <a:spLocks/>
                </p:cNvSpPr>
                <p:nvPr/>
              </p:nvSpPr>
              <p:spPr bwMode="auto">
                <a:xfrm>
                  <a:off x="3570" y="1864"/>
                  <a:ext cx="50" cy="69"/>
                </a:xfrm>
                <a:custGeom>
                  <a:avLst/>
                  <a:gdLst>
                    <a:gd name="T0" fmla="*/ 125 w 20"/>
                    <a:gd name="T1" fmla="*/ 1290 h 26"/>
                    <a:gd name="T2" fmla="*/ 125 w 20"/>
                    <a:gd name="T3" fmla="*/ 395 h 26"/>
                    <a:gd name="T4" fmla="*/ 783 w 20"/>
                    <a:gd name="T5" fmla="*/ 56 h 26"/>
                    <a:gd name="T6" fmla="*/ 125 w 20"/>
                    <a:gd name="T7" fmla="*/ 1048 h 2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26">
                      <a:moveTo>
                        <a:pt x="3" y="26"/>
                      </a:moveTo>
                      <a:cubicBezTo>
                        <a:pt x="4" y="20"/>
                        <a:pt x="0" y="13"/>
                        <a:pt x="3" y="8"/>
                      </a:cubicBezTo>
                      <a:cubicBezTo>
                        <a:pt x="6" y="2"/>
                        <a:pt x="15" y="0"/>
                        <a:pt x="20" y="1"/>
                      </a:cubicBezTo>
                      <a:cubicBezTo>
                        <a:pt x="11" y="3"/>
                        <a:pt x="3" y="11"/>
                        <a:pt x="3" y="21"/>
                      </a:cubicBezTo>
                    </a:path>
                  </a:pathLst>
                </a:custGeom>
                <a:solidFill>
                  <a:srgbClr val="FDF8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941" name="Freeform 1019"/>
                <p:cNvSpPr>
                  <a:spLocks/>
                </p:cNvSpPr>
                <p:nvPr/>
              </p:nvSpPr>
              <p:spPr bwMode="auto">
                <a:xfrm>
                  <a:off x="3555" y="1725"/>
                  <a:ext cx="50" cy="107"/>
                </a:xfrm>
                <a:custGeom>
                  <a:avLst/>
                  <a:gdLst>
                    <a:gd name="T0" fmla="*/ 783 w 20"/>
                    <a:gd name="T1" fmla="*/ 0 h 40"/>
                    <a:gd name="T2" fmla="*/ 0 w 20"/>
                    <a:gd name="T3" fmla="*/ 615 h 40"/>
                    <a:gd name="T4" fmla="*/ 238 w 20"/>
                    <a:gd name="T5" fmla="*/ 2046 h 40"/>
                    <a:gd name="T6" fmla="*/ 238 w 20"/>
                    <a:gd name="T7" fmla="*/ 1380 h 40"/>
                    <a:gd name="T8" fmla="*/ 208 w 20"/>
                    <a:gd name="T9" fmla="*/ 824 h 40"/>
                    <a:gd name="T10" fmla="*/ 625 w 20"/>
                    <a:gd name="T11" fmla="*/ 56 h 4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" h="40">
                      <a:moveTo>
                        <a:pt x="20" y="0"/>
                      </a:moveTo>
                      <a:cubicBezTo>
                        <a:pt x="11" y="3"/>
                        <a:pt x="0" y="0"/>
                        <a:pt x="0" y="12"/>
                      </a:cubicBezTo>
                      <a:cubicBezTo>
                        <a:pt x="0" y="22"/>
                        <a:pt x="7" y="30"/>
                        <a:pt x="6" y="40"/>
                      </a:cubicBezTo>
                      <a:cubicBezTo>
                        <a:pt x="5" y="36"/>
                        <a:pt x="6" y="32"/>
                        <a:pt x="6" y="27"/>
                      </a:cubicBezTo>
                      <a:cubicBezTo>
                        <a:pt x="7" y="23"/>
                        <a:pt x="6" y="20"/>
                        <a:pt x="5" y="16"/>
                      </a:cubicBezTo>
                      <a:cubicBezTo>
                        <a:pt x="4" y="8"/>
                        <a:pt x="9" y="3"/>
                        <a:pt x="16" y="1"/>
                      </a:cubicBezTo>
                    </a:path>
                  </a:pathLst>
                </a:custGeom>
                <a:solidFill>
                  <a:srgbClr val="FDF8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942" name="Freeform 1020"/>
                <p:cNvSpPr>
                  <a:spLocks/>
                </p:cNvSpPr>
                <p:nvPr/>
              </p:nvSpPr>
              <p:spPr bwMode="auto">
                <a:xfrm>
                  <a:off x="3543" y="1611"/>
                  <a:ext cx="40" cy="74"/>
                </a:xfrm>
                <a:custGeom>
                  <a:avLst/>
                  <a:gdLst>
                    <a:gd name="T0" fmla="*/ 625 w 16"/>
                    <a:gd name="T1" fmla="*/ 56 h 28"/>
                    <a:gd name="T2" fmla="*/ 158 w 16"/>
                    <a:gd name="T3" fmla="*/ 238 h 28"/>
                    <a:gd name="T4" fmla="*/ 238 w 16"/>
                    <a:gd name="T5" fmla="*/ 1369 h 28"/>
                    <a:gd name="T6" fmla="*/ 313 w 16"/>
                    <a:gd name="T7" fmla="*/ 539 h 28"/>
                    <a:gd name="T8" fmla="*/ 625 w 16"/>
                    <a:gd name="T9" fmla="*/ 56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6" h="28">
                      <a:moveTo>
                        <a:pt x="16" y="1"/>
                      </a:moveTo>
                      <a:cubicBezTo>
                        <a:pt x="10" y="1"/>
                        <a:pt x="6" y="0"/>
                        <a:pt x="4" y="5"/>
                      </a:cubicBezTo>
                      <a:cubicBezTo>
                        <a:pt x="0" y="13"/>
                        <a:pt x="6" y="21"/>
                        <a:pt x="6" y="28"/>
                      </a:cubicBezTo>
                      <a:cubicBezTo>
                        <a:pt x="6" y="22"/>
                        <a:pt x="5" y="18"/>
                        <a:pt x="8" y="11"/>
                      </a:cubicBezTo>
                      <a:cubicBezTo>
                        <a:pt x="11" y="5"/>
                        <a:pt x="11" y="4"/>
                        <a:pt x="16" y="1"/>
                      </a:cubicBezTo>
                    </a:path>
                  </a:pathLst>
                </a:custGeom>
                <a:solidFill>
                  <a:srgbClr val="FDF8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943" name="Freeform 1021"/>
                <p:cNvSpPr>
                  <a:spLocks/>
                </p:cNvSpPr>
                <p:nvPr/>
              </p:nvSpPr>
              <p:spPr bwMode="auto">
                <a:xfrm>
                  <a:off x="3525" y="1501"/>
                  <a:ext cx="53" cy="72"/>
                </a:xfrm>
                <a:custGeom>
                  <a:avLst/>
                  <a:gdLst>
                    <a:gd name="T0" fmla="*/ 853 w 21"/>
                    <a:gd name="T1" fmla="*/ 205 h 27"/>
                    <a:gd name="T2" fmla="*/ 318 w 21"/>
                    <a:gd name="T3" fmla="*/ 93 h 27"/>
                    <a:gd name="T4" fmla="*/ 288 w 21"/>
                    <a:gd name="T5" fmla="*/ 1365 h 27"/>
                    <a:gd name="T6" fmla="*/ 853 w 21"/>
                    <a:gd name="T7" fmla="*/ 205 h 2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" h="27">
                      <a:moveTo>
                        <a:pt x="21" y="4"/>
                      </a:moveTo>
                      <a:cubicBezTo>
                        <a:pt x="17" y="4"/>
                        <a:pt x="13" y="0"/>
                        <a:pt x="8" y="2"/>
                      </a:cubicBezTo>
                      <a:cubicBezTo>
                        <a:pt x="0" y="6"/>
                        <a:pt x="4" y="21"/>
                        <a:pt x="7" y="27"/>
                      </a:cubicBezTo>
                      <a:cubicBezTo>
                        <a:pt x="5" y="14"/>
                        <a:pt x="8" y="5"/>
                        <a:pt x="21" y="4"/>
                      </a:cubicBezTo>
                    </a:path>
                  </a:pathLst>
                </a:custGeom>
                <a:solidFill>
                  <a:srgbClr val="FDF8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944" name="Freeform 1022"/>
                <p:cNvSpPr>
                  <a:spLocks/>
                </p:cNvSpPr>
                <p:nvPr/>
              </p:nvSpPr>
              <p:spPr bwMode="auto">
                <a:xfrm>
                  <a:off x="3540" y="1387"/>
                  <a:ext cx="35" cy="77"/>
                </a:xfrm>
                <a:custGeom>
                  <a:avLst/>
                  <a:gdLst>
                    <a:gd name="T0" fmla="*/ 125 w 14"/>
                    <a:gd name="T1" fmla="*/ 93 h 29"/>
                    <a:gd name="T2" fmla="*/ 0 w 14"/>
                    <a:gd name="T3" fmla="*/ 1439 h 29"/>
                    <a:gd name="T4" fmla="*/ 363 w 14"/>
                    <a:gd name="T5" fmla="*/ 600 h 29"/>
                    <a:gd name="T6" fmla="*/ 550 w 14"/>
                    <a:gd name="T7" fmla="*/ 93 h 29"/>
                    <a:gd name="T8" fmla="*/ 208 w 14"/>
                    <a:gd name="T9" fmla="*/ 0 h 2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" h="29">
                      <a:moveTo>
                        <a:pt x="3" y="2"/>
                      </a:moveTo>
                      <a:cubicBezTo>
                        <a:pt x="9" y="10"/>
                        <a:pt x="2" y="22"/>
                        <a:pt x="0" y="29"/>
                      </a:cubicBezTo>
                      <a:cubicBezTo>
                        <a:pt x="4" y="24"/>
                        <a:pt x="8" y="19"/>
                        <a:pt x="9" y="12"/>
                      </a:cubicBezTo>
                      <a:cubicBezTo>
                        <a:pt x="9" y="7"/>
                        <a:pt x="7" y="2"/>
                        <a:pt x="14" y="2"/>
                      </a:cubicBezTo>
                      <a:cubicBezTo>
                        <a:pt x="12" y="0"/>
                        <a:pt x="8" y="0"/>
                        <a:pt x="5" y="0"/>
                      </a:cubicBezTo>
                    </a:path>
                  </a:pathLst>
                </a:custGeom>
                <a:solidFill>
                  <a:srgbClr val="FDF8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945" name="Freeform 1023"/>
                <p:cNvSpPr>
                  <a:spLocks/>
                </p:cNvSpPr>
                <p:nvPr/>
              </p:nvSpPr>
              <p:spPr bwMode="auto">
                <a:xfrm>
                  <a:off x="3548" y="1280"/>
                  <a:ext cx="47" cy="75"/>
                </a:xfrm>
                <a:custGeom>
                  <a:avLst/>
                  <a:gdLst>
                    <a:gd name="T0" fmla="*/ 710 w 19"/>
                    <a:gd name="T1" fmla="*/ 209 h 28"/>
                    <a:gd name="T2" fmla="*/ 153 w 19"/>
                    <a:gd name="T3" fmla="*/ 308 h 28"/>
                    <a:gd name="T4" fmla="*/ 30 w 19"/>
                    <a:gd name="T5" fmla="*/ 1441 h 28"/>
                    <a:gd name="T6" fmla="*/ 257 w 19"/>
                    <a:gd name="T7" fmla="*/ 616 h 28"/>
                    <a:gd name="T8" fmla="*/ 680 w 19"/>
                    <a:gd name="T9" fmla="*/ 252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" h="28">
                      <a:moveTo>
                        <a:pt x="19" y="4"/>
                      </a:moveTo>
                      <a:cubicBezTo>
                        <a:pt x="13" y="4"/>
                        <a:pt x="8" y="0"/>
                        <a:pt x="4" y="6"/>
                      </a:cubicBezTo>
                      <a:cubicBezTo>
                        <a:pt x="0" y="12"/>
                        <a:pt x="5" y="21"/>
                        <a:pt x="1" y="28"/>
                      </a:cubicBezTo>
                      <a:cubicBezTo>
                        <a:pt x="4" y="22"/>
                        <a:pt x="5" y="18"/>
                        <a:pt x="7" y="12"/>
                      </a:cubicBezTo>
                      <a:cubicBezTo>
                        <a:pt x="9" y="5"/>
                        <a:pt x="12" y="6"/>
                        <a:pt x="18" y="5"/>
                      </a:cubicBezTo>
                    </a:path>
                  </a:pathLst>
                </a:custGeom>
                <a:solidFill>
                  <a:srgbClr val="FDF8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946" name="Freeform 1024"/>
                <p:cNvSpPr>
                  <a:spLocks/>
                </p:cNvSpPr>
                <p:nvPr/>
              </p:nvSpPr>
              <p:spPr bwMode="auto">
                <a:xfrm>
                  <a:off x="3563" y="1179"/>
                  <a:ext cx="35" cy="58"/>
                </a:xfrm>
                <a:custGeom>
                  <a:avLst/>
                  <a:gdLst>
                    <a:gd name="T0" fmla="*/ 550 w 14"/>
                    <a:gd name="T1" fmla="*/ 0 h 22"/>
                    <a:gd name="T2" fmla="*/ 83 w 14"/>
                    <a:gd name="T3" fmla="*/ 200 h 22"/>
                    <a:gd name="T4" fmla="*/ 125 w 14"/>
                    <a:gd name="T5" fmla="*/ 1062 h 22"/>
                    <a:gd name="T6" fmla="*/ 520 w 14"/>
                    <a:gd name="T7" fmla="*/ 90 h 2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4" h="22">
                      <a:moveTo>
                        <a:pt x="14" y="0"/>
                      </a:moveTo>
                      <a:cubicBezTo>
                        <a:pt x="10" y="0"/>
                        <a:pt x="5" y="0"/>
                        <a:pt x="2" y="4"/>
                      </a:cubicBezTo>
                      <a:cubicBezTo>
                        <a:pt x="0" y="8"/>
                        <a:pt x="2" y="17"/>
                        <a:pt x="3" y="22"/>
                      </a:cubicBezTo>
                      <a:cubicBezTo>
                        <a:pt x="3" y="16"/>
                        <a:pt x="5" y="3"/>
                        <a:pt x="13" y="2"/>
                      </a:cubicBezTo>
                    </a:path>
                  </a:pathLst>
                </a:custGeom>
                <a:solidFill>
                  <a:srgbClr val="FDF8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947" name="Freeform 1025"/>
                <p:cNvSpPr>
                  <a:spLocks/>
                </p:cNvSpPr>
                <p:nvPr/>
              </p:nvSpPr>
              <p:spPr bwMode="auto">
                <a:xfrm>
                  <a:off x="2215" y="1832"/>
                  <a:ext cx="83" cy="32"/>
                </a:xfrm>
                <a:custGeom>
                  <a:avLst/>
                  <a:gdLst>
                    <a:gd name="T0" fmla="*/ 0 w 33"/>
                    <a:gd name="T1" fmla="*/ 93 h 12"/>
                    <a:gd name="T2" fmla="*/ 1323 w 33"/>
                    <a:gd name="T3" fmla="*/ 605 h 12"/>
                    <a:gd name="T4" fmla="*/ 284 w 33"/>
                    <a:gd name="T5" fmla="*/ 307 h 1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3" h="12">
                      <a:moveTo>
                        <a:pt x="0" y="2"/>
                      </a:moveTo>
                      <a:cubicBezTo>
                        <a:pt x="10" y="6"/>
                        <a:pt x="25" y="0"/>
                        <a:pt x="33" y="12"/>
                      </a:cubicBezTo>
                      <a:cubicBezTo>
                        <a:pt x="26" y="7"/>
                        <a:pt x="15" y="6"/>
                        <a:pt x="7" y="6"/>
                      </a:cubicBezTo>
                    </a:path>
                  </a:pathLst>
                </a:custGeom>
                <a:solidFill>
                  <a:srgbClr val="FDF8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948" name="Freeform 1026"/>
                <p:cNvSpPr>
                  <a:spLocks/>
                </p:cNvSpPr>
                <p:nvPr/>
              </p:nvSpPr>
              <p:spPr bwMode="auto">
                <a:xfrm>
                  <a:off x="2170" y="1963"/>
                  <a:ext cx="113" cy="85"/>
                </a:xfrm>
                <a:custGeom>
                  <a:avLst/>
                  <a:gdLst>
                    <a:gd name="T0" fmla="*/ 1790 w 45"/>
                    <a:gd name="T1" fmla="*/ 247 h 32"/>
                    <a:gd name="T2" fmla="*/ 442 w 45"/>
                    <a:gd name="T3" fmla="*/ 205 h 32"/>
                    <a:gd name="T4" fmla="*/ 284 w 45"/>
                    <a:gd name="T5" fmla="*/ 1594 h 32"/>
                    <a:gd name="T6" fmla="*/ 1235 w 45"/>
                    <a:gd name="T7" fmla="*/ 247 h 3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5" h="32">
                      <a:moveTo>
                        <a:pt x="45" y="5"/>
                      </a:moveTo>
                      <a:cubicBezTo>
                        <a:pt x="35" y="2"/>
                        <a:pt x="21" y="0"/>
                        <a:pt x="11" y="4"/>
                      </a:cubicBezTo>
                      <a:cubicBezTo>
                        <a:pt x="1" y="8"/>
                        <a:pt x="0" y="25"/>
                        <a:pt x="7" y="32"/>
                      </a:cubicBezTo>
                      <a:cubicBezTo>
                        <a:pt x="4" y="14"/>
                        <a:pt x="12" y="5"/>
                        <a:pt x="31" y="5"/>
                      </a:cubicBezTo>
                    </a:path>
                  </a:pathLst>
                </a:custGeom>
                <a:solidFill>
                  <a:srgbClr val="FDF8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949" name="Freeform 1027"/>
                <p:cNvSpPr>
                  <a:spLocks/>
                </p:cNvSpPr>
                <p:nvPr/>
              </p:nvSpPr>
              <p:spPr bwMode="auto">
                <a:xfrm>
                  <a:off x="2138" y="2085"/>
                  <a:ext cx="125" cy="136"/>
                </a:xfrm>
                <a:custGeom>
                  <a:avLst/>
                  <a:gdLst>
                    <a:gd name="T0" fmla="*/ 1958 w 50"/>
                    <a:gd name="T1" fmla="*/ 248 h 51"/>
                    <a:gd name="T2" fmla="*/ 470 w 50"/>
                    <a:gd name="T3" fmla="*/ 512 h 51"/>
                    <a:gd name="T4" fmla="*/ 783 w 50"/>
                    <a:gd name="T5" fmla="*/ 2581 h 51"/>
                    <a:gd name="T6" fmla="*/ 1563 w 50"/>
                    <a:gd name="T7" fmla="*/ 248 h 5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0" h="51">
                      <a:moveTo>
                        <a:pt x="50" y="5"/>
                      </a:moveTo>
                      <a:cubicBezTo>
                        <a:pt x="37" y="5"/>
                        <a:pt x="24" y="0"/>
                        <a:pt x="12" y="10"/>
                      </a:cubicBezTo>
                      <a:cubicBezTo>
                        <a:pt x="0" y="21"/>
                        <a:pt x="15" y="40"/>
                        <a:pt x="20" y="51"/>
                      </a:cubicBezTo>
                      <a:cubicBezTo>
                        <a:pt x="10" y="28"/>
                        <a:pt x="13" y="9"/>
                        <a:pt x="40" y="5"/>
                      </a:cubicBezTo>
                    </a:path>
                  </a:pathLst>
                </a:custGeom>
                <a:solidFill>
                  <a:srgbClr val="FDF8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950" name="Freeform 1028"/>
                <p:cNvSpPr>
                  <a:spLocks/>
                </p:cNvSpPr>
                <p:nvPr/>
              </p:nvSpPr>
              <p:spPr bwMode="auto">
                <a:xfrm>
                  <a:off x="2180" y="2235"/>
                  <a:ext cx="85" cy="178"/>
                </a:xfrm>
                <a:custGeom>
                  <a:avLst/>
                  <a:gdLst>
                    <a:gd name="T0" fmla="*/ 1333 w 34"/>
                    <a:gd name="T1" fmla="*/ 56 h 67"/>
                    <a:gd name="T2" fmla="*/ 83 w 34"/>
                    <a:gd name="T3" fmla="*/ 1235 h 67"/>
                    <a:gd name="T4" fmla="*/ 550 w 34"/>
                    <a:gd name="T5" fmla="*/ 2535 h 67"/>
                    <a:gd name="T6" fmla="*/ 1020 w 34"/>
                    <a:gd name="T7" fmla="*/ 3339 h 67"/>
                    <a:gd name="T8" fmla="*/ 438 w 34"/>
                    <a:gd name="T9" fmla="*/ 1448 h 67"/>
                    <a:gd name="T10" fmla="*/ 1220 w 34"/>
                    <a:gd name="T11" fmla="*/ 149 h 6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4" h="67">
                      <a:moveTo>
                        <a:pt x="34" y="1"/>
                      </a:moveTo>
                      <a:cubicBezTo>
                        <a:pt x="21" y="0"/>
                        <a:pt x="0" y="11"/>
                        <a:pt x="2" y="25"/>
                      </a:cubicBezTo>
                      <a:cubicBezTo>
                        <a:pt x="3" y="33"/>
                        <a:pt x="9" y="45"/>
                        <a:pt x="14" y="51"/>
                      </a:cubicBezTo>
                      <a:cubicBezTo>
                        <a:pt x="19" y="57"/>
                        <a:pt x="25" y="59"/>
                        <a:pt x="26" y="67"/>
                      </a:cubicBezTo>
                      <a:cubicBezTo>
                        <a:pt x="24" y="53"/>
                        <a:pt x="12" y="43"/>
                        <a:pt x="11" y="29"/>
                      </a:cubicBezTo>
                      <a:cubicBezTo>
                        <a:pt x="9" y="16"/>
                        <a:pt x="20" y="9"/>
                        <a:pt x="31" y="3"/>
                      </a:cubicBezTo>
                    </a:path>
                  </a:pathLst>
                </a:custGeom>
                <a:solidFill>
                  <a:srgbClr val="FDF8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951" name="Freeform 1029"/>
                <p:cNvSpPr>
                  <a:spLocks/>
                </p:cNvSpPr>
                <p:nvPr/>
              </p:nvSpPr>
              <p:spPr bwMode="auto">
                <a:xfrm>
                  <a:off x="2315" y="2360"/>
                  <a:ext cx="178" cy="85"/>
                </a:xfrm>
                <a:custGeom>
                  <a:avLst/>
                  <a:gdLst>
                    <a:gd name="T0" fmla="*/ 0 w 71"/>
                    <a:gd name="T1" fmla="*/ 1594 h 32"/>
                    <a:gd name="T2" fmla="*/ 1231 w 71"/>
                    <a:gd name="T3" fmla="*/ 56 h 32"/>
                    <a:gd name="T4" fmla="*/ 2803 w 71"/>
                    <a:gd name="T5" fmla="*/ 1448 h 32"/>
                    <a:gd name="T6" fmla="*/ 1577 w 71"/>
                    <a:gd name="T7" fmla="*/ 452 h 32"/>
                    <a:gd name="T8" fmla="*/ 709 w 71"/>
                    <a:gd name="T9" fmla="*/ 691 h 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1" h="32">
                      <a:moveTo>
                        <a:pt x="0" y="32"/>
                      </a:moveTo>
                      <a:cubicBezTo>
                        <a:pt x="3" y="19"/>
                        <a:pt x="18" y="3"/>
                        <a:pt x="31" y="1"/>
                      </a:cubicBezTo>
                      <a:cubicBezTo>
                        <a:pt x="44" y="0"/>
                        <a:pt x="68" y="17"/>
                        <a:pt x="71" y="29"/>
                      </a:cubicBezTo>
                      <a:cubicBezTo>
                        <a:pt x="64" y="21"/>
                        <a:pt x="51" y="13"/>
                        <a:pt x="40" y="9"/>
                      </a:cubicBezTo>
                      <a:cubicBezTo>
                        <a:pt x="30" y="4"/>
                        <a:pt x="27" y="11"/>
                        <a:pt x="18" y="14"/>
                      </a:cubicBezTo>
                    </a:path>
                  </a:pathLst>
                </a:custGeom>
                <a:solidFill>
                  <a:srgbClr val="FDF8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952" name="Freeform 1030"/>
                <p:cNvSpPr>
                  <a:spLocks/>
                </p:cNvSpPr>
                <p:nvPr/>
              </p:nvSpPr>
              <p:spPr bwMode="auto">
                <a:xfrm>
                  <a:off x="2215" y="1712"/>
                  <a:ext cx="63" cy="80"/>
                </a:xfrm>
                <a:custGeom>
                  <a:avLst/>
                  <a:gdLst>
                    <a:gd name="T0" fmla="*/ 1011 w 25"/>
                    <a:gd name="T1" fmla="*/ 93 h 30"/>
                    <a:gd name="T2" fmla="*/ 209 w 25"/>
                    <a:gd name="T3" fmla="*/ 363 h 30"/>
                    <a:gd name="T4" fmla="*/ 285 w 25"/>
                    <a:gd name="T5" fmla="*/ 1515 h 30"/>
                    <a:gd name="T6" fmla="*/ 527 w 25"/>
                    <a:gd name="T7" fmla="*/ 512 h 30"/>
                    <a:gd name="T8" fmla="*/ 1011 w 25"/>
                    <a:gd name="T9" fmla="*/ 56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" h="30">
                      <a:moveTo>
                        <a:pt x="25" y="2"/>
                      </a:moveTo>
                      <a:cubicBezTo>
                        <a:pt x="18" y="1"/>
                        <a:pt x="10" y="0"/>
                        <a:pt x="5" y="7"/>
                      </a:cubicBezTo>
                      <a:cubicBezTo>
                        <a:pt x="0" y="13"/>
                        <a:pt x="2" y="23"/>
                        <a:pt x="7" y="30"/>
                      </a:cubicBezTo>
                      <a:cubicBezTo>
                        <a:pt x="4" y="18"/>
                        <a:pt x="7" y="18"/>
                        <a:pt x="13" y="10"/>
                      </a:cubicBezTo>
                      <a:cubicBezTo>
                        <a:pt x="18" y="3"/>
                        <a:pt x="16" y="3"/>
                        <a:pt x="25" y="1"/>
                      </a:cubicBezTo>
                    </a:path>
                  </a:pathLst>
                </a:custGeom>
                <a:solidFill>
                  <a:srgbClr val="FDF8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953" name="Freeform 1031"/>
                <p:cNvSpPr>
                  <a:spLocks/>
                </p:cNvSpPr>
                <p:nvPr/>
              </p:nvSpPr>
              <p:spPr bwMode="auto">
                <a:xfrm>
                  <a:off x="2225" y="1603"/>
                  <a:ext cx="68" cy="66"/>
                </a:xfrm>
                <a:custGeom>
                  <a:avLst/>
                  <a:gdLst>
                    <a:gd name="T0" fmla="*/ 1085 w 27"/>
                    <a:gd name="T1" fmla="*/ 145 h 25"/>
                    <a:gd name="T2" fmla="*/ 317 w 27"/>
                    <a:gd name="T3" fmla="*/ 145 h 25"/>
                    <a:gd name="T4" fmla="*/ 159 w 27"/>
                    <a:gd name="T5" fmla="*/ 1212 h 25"/>
                    <a:gd name="T6" fmla="*/ 844 w 27"/>
                    <a:gd name="T7" fmla="*/ 203 h 2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7" h="25">
                      <a:moveTo>
                        <a:pt x="27" y="3"/>
                      </a:moveTo>
                      <a:cubicBezTo>
                        <a:pt x="20" y="4"/>
                        <a:pt x="14" y="0"/>
                        <a:pt x="8" y="3"/>
                      </a:cubicBezTo>
                      <a:cubicBezTo>
                        <a:pt x="0" y="7"/>
                        <a:pt x="1" y="19"/>
                        <a:pt x="4" y="25"/>
                      </a:cubicBezTo>
                      <a:cubicBezTo>
                        <a:pt x="7" y="13"/>
                        <a:pt x="10" y="9"/>
                        <a:pt x="21" y="4"/>
                      </a:cubicBezTo>
                    </a:path>
                  </a:pathLst>
                </a:custGeom>
                <a:solidFill>
                  <a:srgbClr val="FDF8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954" name="Freeform 1032"/>
                <p:cNvSpPr>
                  <a:spLocks/>
                </p:cNvSpPr>
                <p:nvPr/>
              </p:nvSpPr>
              <p:spPr bwMode="auto">
                <a:xfrm>
                  <a:off x="2068" y="1552"/>
                  <a:ext cx="50" cy="115"/>
                </a:xfrm>
                <a:custGeom>
                  <a:avLst/>
                  <a:gdLst>
                    <a:gd name="T0" fmla="*/ 783 w 20"/>
                    <a:gd name="T1" fmla="*/ 0 h 43"/>
                    <a:gd name="T2" fmla="*/ 125 w 20"/>
                    <a:gd name="T3" fmla="*/ 615 h 43"/>
                    <a:gd name="T4" fmla="*/ 238 w 20"/>
                    <a:gd name="T5" fmla="*/ 2204 h 43"/>
                    <a:gd name="T6" fmla="*/ 283 w 20"/>
                    <a:gd name="T7" fmla="*/ 858 h 43"/>
                    <a:gd name="T8" fmla="*/ 783 w 20"/>
                    <a:gd name="T9" fmla="*/ 56 h 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" h="43">
                      <a:moveTo>
                        <a:pt x="20" y="0"/>
                      </a:moveTo>
                      <a:cubicBezTo>
                        <a:pt x="13" y="4"/>
                        <a:pt x="6" y="3"/>
                        <a:pt x="3" y="12"/>
                      </a:cubicBezTo>
                      <a:cubicBezTo>
                        <a:pt x="0" y="22"/>
                        <a:pt x="2" y="34"/>
                        <a:pt x="6" y="43"/>
                      </a:cubicBezTo>
                      <a:cubicBezTo>
                        <a:pt x="9" y="36"/>
                        <a:pt x="5" y="25"/>
                        <a:pt x="7" y="17"/>
                      </a:cubicBezTo>
                      <a:cubicBezTo>
                        <a:pt x="10" y="9"/>
                        <a:pt x="13" y="6"/>
                        <a:pt x="20" y="1"/>
                      </a:cubicBezTo>
                    </a:path>
                  </a:pathLst>
                </a:custGeom>
                <a:solidFill>
                  <a:srgbClr val="FDF8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955" name="Freeform 1033"/>
                <p:cNvSpPr>
                  <a:spLocks/>
                </p:cNvSpPr>
                <p:nvPr/>
              </p:nvSpPr>
              <p:spPr bwMode="auto">
                <a:xfrm>
                  <a:off x="2053" y="1688"/>
                  <a:ext cx="75" cy="131"/>
                </a:xfrm>
                <a:custGeom>
                  <a:avLst/>
                  <a:gdLst>
                    <a:gd name="T0" fmla="*/ 1175 w 30"/>
                    <a:gd name="T1" fmla="*/ 0 h 49"/>
                    <a:gd name="T2" fmla="*/ 363 w 30"/>
                    <a:gd name="T3" fmla="*/ 708 h 49"/>
                    <a:gd name="T4" fmla="*/ 238 w 30"/>
                    <a:gd name="T5" fmla="*/ 2502 h 49"/>
                    <a:gd name="T6" fmla="*/ 1145 w 30"/>
                    <a:gd name="T7" fmla="*/ 94 h 4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0" h="49">
                      <a:moveTo>
                        <a:pt x="30" y="0"/>
                      </a:moveTo>
                      <a:cubicBezTo>
                        <a:pt x="21" y="4"/>
                        <a:pt x="14" y="5"/>
                        <a:pt x="9" y="14"/>
                      </a:cubicBezTo>
                      <a:cubicBezTo>
                        <a:pt x="6" y="21"/>
                        <a:pt x="0" y="44"/>
                        <a:pt x="6" y="49"/>
                      </a:cubicBezTo>
                      <a:cubicBezTo>
                        <a:pt x="7" y="34"/>
                        <a:pt x="12" y="6"/>
                        <a:pt x="29" y="2"/>
                      </a:cubicBezTo>
                    </a:path>
                  </a:pathLst>
                </a:custGeom>
                <a:solidFill>
                  <a:srgbClr val="FDF8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956" name="Freeform 1034"/>
                <p:cNvSpPr>
                  <a:spLocks/>
                </p:cNvSpPr>
                <p:nvPr/>
              </p:nvSpPr>
              <p:spPr bwMode="auto">
                <a:xfrm>
                  <a:off x="2043" y="1864"/>
                  <a:ext cx="80" cy="109"/>
                </a:xfrm>
                <a:custGeom>
                  <a:avLst/>
                  <a:gdLst>
                    <a:gd name="T0" fmla="*/ 1250 w 32"/>
                    <a:gd name="T1" fmla="*/ 93 h 41"/>
                    <a:gd name="T2" fmla="*/ 238 w 32"/>
                    <a:gd name="T3" fmla="*/ 303 h 41"/>
                    <a:gd name="T4" fmla="*/ 208 w 32"/>
                    <a:gd name="T5" fmla="*/ 2050 h 41"/>
                    <a:gd name="T6" fmla="*/ 395 w 32"/>
                    <a:gd name="T7" fmla="*/ 601 h 41"/>
                    <a:gd name="T8" fmla="*/ 1063 w 32"/>
                    <a:gd name="T9" fmla="*/ 149 h 4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2" h="41">
                      <a:moveTo>
                        <a:pt x="32" y="2"/>
                      </a:moveTo>
                      <a:cubicBezTo>
                        <a:pt x="26" y="0"/>
                        <a:pt x="12" y="0"/>
                        <a:pt x="6" y="6"/>
                      </a:cubicBezTo>
                      <a:cubicBezTo>
                        <a:pt x="0" y="12"/>
                        <a:pt x="0" y="34"/>
                        <a:pt x="5" y="41"/>
                      </a:cubicBezTo>
                      <a:cubicBezTo>
                        <a:pt x="6" y="30"/>
                        <a:pt x="3" y="21"/>
                        <a:pt x="10" y="12"/>
                      </a:cubicBezTo>
                      <a:cubicBezTo>
                        <a:pt x="13" y="7"/>
                        <a:pt x="20" y="2"/>
                        <a:pt x="27" y="3"/>
                      </a:cubicBezTo>
                    </a:path>
                  </a:pathLst>
                </a:custGeom>
                <a:solidFill>
                  <a:srgbClr val="FDF8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957" name="Freeform 1035"/>
                <p:cNvSpPr>
                  <a:spLocks/>
                </p:cNvSpPr>
                <p:nvPr/>
              </p:nvSpPr>
              <p:spPr bwMode="auto">
                <a:xfrm>
                  <a:off x="2033" y="2013"/>
                  <a:ext cx="65" cy="94"/>
                </a:xfrm>
                <a:custGeom>
                  <a:avLst/>
                  <a:gdLst>
                    <a:gd name="T0" fmla="*/ 1020 w 26"/>
                    <a:gd name="T1" fmla="*/ 94 h 35"/>
                    <a:gd name="T2" fmla="*/ 238 w 26"/>
                    <a:gd name="T3" fmla="*/ 368 h 35"/>
                    <a:gd name="T4" fmla="*/ 208 w 26"/>
                    <a:gd name="T5" fmla="*/ 1818 h 35"/>
                    <a:gd name="T6" fmla="*/ 863 w 26"/>
                    <a:gd name="T7" fmla="*/ 94 h 3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" h="35">
                      <a:moveTo>
                        <a:pt x="26" y="2"/>
                      </a:moveTo>
                      <a:cubicBezTo>
                        <a:pt x="18" y="0"/>
                        <a:pt x="12" y="0"/>
                        <a:pt x="6" y="7"/>
                      </a:cubicBezTo>
                      <a:cubicBezTo>
                        <a:pt x="0" y="14"/>
                        <a:pt x="0" y="27"/>
                        <a:pt x="5" y="35"/>
                      </a:cubicBezTo>
                      <a:cubicBezTo>
                        <a:pt x="3" y="22"/>
                        <a:pt x="8" y="4"/>
                        <a:pt x="22" y="2"/>
                      </a:cubicBezTo>
                    </a:path>
                  </a:pathLst>
                </a:custGeom>
                <a:solidFill>
                  <a:srgbClr val="FDF8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958" name="Freeform 1036"/>
                <p:cNvSpPr>
                  <a:spLocks/>
                </p:cNvSpPr>
                <p:nvPr/>
              </p:nvSpPr>
              <p:spPr bwMode="auto">
                <a:xfrm>
                  <a:off x="2025" y="2152"/>
                  <a:ext cx="58" cy="109"/>
                </a:xfrm>
                <a:custGeom>
                  <a:avLst/>
                  <a:gdLst>
                    <a:gd name="T0" fmla="*/ 928 w 23"/>
                    <a:gd name="T1" fmla="*/ 0 h 41"/>
                    <a:gd name="T2" fmla="*/ 242 w 23"/>
                    <a:gd name="T3" fmla="*/ 396 h 41"/>
                    <a:gd name="T4" fmla="*/ 209 w 23"/>
                    <a:gd name="T5" fmla="*/ 2050 h 41"/>
                    <a:gd name="T6" fmla="*/ 285 w 23"/>
                    <a:gd name="T7" fmla="*/ 997 h 41"/>
                    <a:gd name="T8" fmla="*/ 852 w 23"/>
                    <a:gd name="T9" fmla="*/ 149 h 4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3" h="41">
                      <a:moveTo>
                        <a:pt x="23" y="0"/>
                      </a:moveTo>
                      <a:cubicBezTo>
                        <a:pt x="15" y="1"/>
                        <a:pt x="10" y="0"/>
                        <a:pt x="6" y="8"/>
                      </a:cubicBezTo>
                      <a:cubicBezTo>
                        <a:pt x="1" y="18"/>
                        <a:pt x="0" y="31"/>
                        <a:pt x="5" y="41"/>
                      </a:cubicBezTo>
                      <a:cubicBezTo>
                        <a:pt x="7" y="35"/>
                        <a:pt x="5" y="27"/>
                        <a:pt x="7" y="20"/>
                      </a:cubicBezTo>
                      <a:cubicBezTo>
                        <a:pt x="10" y="10"/>
                        <a:pt x="13" y="3"/>
                        <a:pt x="21" y="3"/>
                      </a:cubicBezTo>
                    </a:path>
                  </a:pathLst>
                </a:custGeom>
                <a:solidFill>
                  <a:srgbClr val="FDF8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959" name="Freeform 1037"/>
                <p:cNvSpPr>
                  <a:spLocks/>
                </p:cNvSpPr>
                <p:nvPr/>
              </p:nvSpPr>
              <p:spPr bwMode="auto">
                <a:xfrm>
                  <a:off x="2038" y="2301"/>
                  <a:ext cx="65" cy="144"/>
                </a:xfrm>
                <a:custGeom>
                  <a:avLst/>
                  <a:gdLst>
                    <a:gd name="T0" fmla="*/ 938 w 26"/>
                    <a:gd name="T1" fmla="*/ 0 h 54"/>
                    <a:gd name="T2" fmla="*/ 1020 w 26"/>
                    <a:gd name="T3" fmla="*/ 2731 h 54"/>
                    <a:gd name="T4" fmla="*/ 938 w 26"/>
                    <a:gd name="T5" fmla="*/ 56 h 5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6" h="54">
                      <a:moveTo>
                        <a:pt x="24" y="0"/>
                      </a:moveTo>
                      <a:cubicBezTo>
                        <a:pt x="0" y="10"/>
                        <a:pt x="14" y="40"/>
                        <a:pt x="26" y="54"/>
                      </a:cubicBezTo>
                      <a:cubicBezTo>
                        <a:pt x="21" y="44"/>
                        <a:pt x="8" y="8"/>
                        <a:pt x="24" y="1"/>
                      </a:cubicBezTo>
                    </a:path>
                  </a:pathLst>
                </a:custGeom>
                <a:solidFill>
                  <a:srgbClr val="FDF8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960" name="Freeform 1038"/>
                <p:cNvSpPr>
                  <a:spLocks/>
                </p:cNvSpPr>
                <p:nvPr/>
              </p:nvSpPr>
              <p:spPr bwMode="auto">
                <a:xfrm>
                  <a:off x="2128" y="2461"/>
                  <a:ext cx="37" cy="120"/>
                </a:xfrm>
                <a:custGeom>
                  <a:avLst/>
                  <a:gdLst>
                    <a:gd name="T0" fmla="*/ 451 w 15"/>
                    <a:gd name="T1" fmla="*/ 0 h 45"/>
                    <a:gd name="T2" fmla="*/ 553 w 15"/>
                    <a:gd name="T3" fmla="*/ 2275 h 45"/>
                    <a:gd name="T4" fmla="*/ 407 w 15"/>
                    <a:gd name="T5" fmla="*/ 363 h 4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" h="45">
                      <a:moveTo>
                        <a:pt x="12" y="0"/>
                      </a:moveTo>
                      <a:cubicBezTo>
                        <a:pt x="0" y="12"/>
                        <a:pt x="0" y="35"/>
                        <a:pt x="15" y="45"/>
                      </a:cubicBezTo>
                      <a:cubicBezTo>
                        <a:pt x="7" y="37"/>
                        <a:pt x="6" y="17"/>
                        <a:pt x="11" y="7"/>
                      </a:cubicBezTo>
                    </a:path>
                  </a:pathLst>
                </a:custGeom>
                <a:solidFill>
                  <a:srgbClr val="FDF8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961" name="Freeform 1039"/>
                <p:cNvSpPr>
                  <a:spLocks/>
                </p:cNvSpPr>
                <p:nvPr/>
              </p:nvSpPr>
              <p:spPr bwMode="auto">
                <a:xfrm>
                  <a:off x="2378" y="1203"/>
                  <a:ext cx="55" cy="16"/>
                </a:xfrm>
                <a:custGeom>
                  <a:avLst/>
                  <a:gdLst>
                    <a:gd name="T0" fmla="*/ 0 w 22"/>
                    <a:gd name="T1" fmla="*/ 149 h 6"/>
                    <a:gd name="T2" fmla="*/ 863 w 22"/>
                    <a:gd name="T3" fmla="*/ 307 h 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2" h="6">
                      <a:moveTo>
                        <a:pt x="0" y="3"/>
                      </a:moveTo>
                      <a:cubicBezTo>
                        <a:pt x="6" y="1"/>
                        <a:pt x="17" y="0"/>
                        <a:pt x="22" y="6"/>
                      </a:cubicBezTo>
                    </a:path>
                  </a:pathLst>
                </a:custGeom>
                <a:solidFill>
                  <a:srgbClr val="FDF8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962" name="Freeform 1040"/>
                <p:cNvSpPr>
                  <a:spLocks/>
                </p:cNvSpPr>
                <p:nvPr/>
              </p:nvSpPr>
              <p:spPr bwMode="auto">
                <a:xfrm>
                  <a:off x="3408" y="1077"/>
                  <a:ext cx="70" cy="64"/>
                </a:xfrm>
                <a:custGeom>
                  <a:avLst/>
                  <a:gdLst>
                    <a:gd name="T0" fmla="*/ 1095 w 28"/>
                    <a:gd name="T1" fmla="*/ 205 h 24"/>
                    <a:gd name="T2" fmla="*/ 313 w 28"/>
                    <a:gd name="T3" fmla="*/ 93 h 24"/>
                    <a:gd name="T4" fmla="*/ 50 w 28"/>
                    <a:gd name="T5" fmla="*/ 512 h 24"/>
                    <a:gd name="T6" fmla="*/ 50 w 28"/>
                    <a:gd name="T7" fmla="*/ 1216 h 24"/>
                    <a:gd name="T8" fmla="*/ 238 w 28"/>
                    <a:gd name="T9" fmla="*/ 547 h 24"/>
                    <a:gd name="T10" fmla="*/ 833 w 28"/>
                    <a:gd name="T11" fmla="*/ 149 h 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8" h="24">
                      <a:moveTo>
                        <a:pt x="28" y="4"/>
                      </a:moveTo>
                      <a:cubicBezTo>
                        <a:pt x="23" y="1"/>
                        <a:pt x="13" y="0"/>
                        <a:pt x="8" y="2"/>
                      </a:cubicBezTo>
                      <a:cubicBezTo>
                        <a:pt x="5" y="4"/>
                        <a:pt x="2" y="7"/>
                        <a:pt x="1" y="10"/>
                      </a:cubicBezTo>
                      <a:cubicBezTo>
                        <a:pt x="0" y="13"/>
                        <a:pt x="0" y="21"/>
                        <a:pt x="1" y="24"/>
                      </a:cubicBezTo>
                      <a:cubicBezTo>
                        <a:pt x="4" y="20"/>
                        <a:pt x="4" y="14"/>
                        <a:pt x="6" y="11"/>
                      </a:cubicBezTo>
                      <a:cubicBezTo>
                        <a:pt x="10" y="6"/>
                        <a:pt x="16" y="3"/>
                        <a:pt x="21" y="3"/>
                      </a:cubicBezTo>
                    </a:path>
                  </a:pathLst>
                </a:custGeom>
                <a:solidFill>
                  <a:srgbClr val="FDF8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963" name="Freeform 1041"/>
                <p:cNvSpPr>
                  <a:spLocks/>
                </p:cNvSpPr>
                <p:nvPr/>
              </p:nvSpPr>
              <p:spPr bwMode="auto">
                <a:xfrm>
                  <a:off x="3428" y="984"/>
                  <a:ext cx="57" cy="61"/>
                </a:xfrm>
                <a:custGeom>
                  <a:avLst/>
                  <a:gdLst>
                    <a:gd name="T0" fmla="*/ 865 w 23"/>
                    <a:gd name="T1" fmla="*/ 204 h 23"/>
                    <a:gd name="T2" fmla="*/ 228 w 23"/>
                    <a:gd name="T3" fmla="*/ 204 h 23"/>
                    <a:gd name="T4" fmla="*/ 0 w 23"/>
                    <a:gd name="T5" fmla="*/ 1140 h 23"/>
                    <a:gd name="T6" fmla="*/ 865 w 23"/>
                    <a:gd name="T7" fmla="*/ 149 h 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3" h="23">
                      <a:moveTo>
                        <a:pt x="23" y="4"/>
                      </a:moveTo>
                      <a:cubicBezTo>
                        <a:pt x="18" y="0"/>
                        <a:pt x="10" y="1"/>
                        <a:pt x="6" y="4"/>
                      </a:cubicBezTo>
                      <a:cubicBezTo>
                        <a:pt x="0" y="9"/>
                        <a:pt x="2" y="17"/>
                        <a:pt x="0" y="23"/>
                      </a:cubicBezTo>
                      <a:cubicBezTo>
                        <a:pt x="4" y="14"/>
                        <a:pt x="12" y="2"/>
                        <a:pt x="23" y="3"/>
                      </a:cubicBezTo>
                    </a:path>
                  </a:pathLst>
                </a:custGeom>
                <a:solidFill>
                  <a:srgbClr val="FDF8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964" name="Freeform 1042"/>
                <p:cNvSpPr>
                  <a:spLocks/>
                </p:cNvSpPr>
                <p:nvPr/>
              </p:nvSpPr>
              <p:spPr bwMode="auto">
                <a:xfrm>
                  <a:off x="3363" y="1171"/>
                  <a:ext cx="60" cy="77"/>
                </a:xfrm>
                <a:custGeom>
                  <a:avLst/>
                  <a:gdLst>
                    <a:gd name="T0" fmla="*/ 938 w 24"/>
                    <a:gd name="T1" fmla="*/ 297 h 29"/>
                    <a:gd name="T2" fmla="*/ 363 w 24"/>
                    <a:gd name="T3" fmla="*/ 353 h 29"/>
                    <a:gd name="T4" fmla="*/ 238 w 24"/>
                    <a:gd name="T5" fmla="*/ 839 h 29"/>
                    <a:gd name="T6" fmla="*/ 0 w 24"/>
                    <a:gd name="T7" fmla="*/ 1235 h 29"/>
                    <a:gd name="T8" fmla="*/ 313 w 24"/>
                    <a:gd name="T9" fmla="*/ 1439 h 29"/>
                    <a:gd name="T10" fmla="*/ 708 w 24"/>
                    <a:gd name="T11" fmla="*/ 149 h 2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4" h="29">
                      <a:moveTo>
                        <a:pt x="24" y="6"/>
                      </a:moveTo>
                      <a:cubicBezTo>
                        <a:pt x="19" y="0"/>
                        <a:pt x="12" y="0"/>
                        <a:pt x="9" y="7"/>
                      </a:cubicBezTo>
                      <a:cubicBezTo>
                        <a:pt x="7" y="10"/>
                        <a:pt x="7" y="14"/>
                        <a:pt x="6" y="17"/>
                      </a:cubicBezTo>
                      <a:cubicBezTo>
                        <a:pt x="4" y="20"/>
                        <a:pt x="2" y="22"/>
                        <a:pt x="0" y="25"/>
                      </a:cubicBezTo>
                      <a:cubicBezTo>
                        <a:pt x="3" y="25"/>
                        <a:pt x="6" y="27"/>
                        <a:pt x="8" y="29"/>
                      </a:cubicBezTo>
                      <a:cubicBezTo>
                        <a:pt x="4" y="21"/>
                        <a:pt x="12" y="7"/>
                        <a:pt x="18" y="3"/>
                      </a:cubicBezTo>
                    </a:path>
                  </a:pathLst>
                </a:custGeom>
                <a:solidFill>
                  <a:srgbClr val="FDF8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965" name="Freeform 1043"/>
                <p:cNvSpPr>
                  <a:spLocks/>
                </p:cNvSpPr>
                <p:nvPr/>
              </p:nvSpPr>
              <p:spPr bwMode="auto">
                <a:xfrm>
                  <a:off x="3278" y="1264"/>
                  <a:ext cx="80" cy="123"/>
                </a:xfrm>
                <a:custGeom>
                  <a:avLst/>
                  <a:gdLst>
                    <a:gd name="T0" fmla="*/ 1175 w 32"/>
                    <a:gd name="T1" fmla="*/ 209 h 46"/>
                    <a:gd name="T2" fmla="*/ 750 w 32"/>
                    <a:gd name="T3" fmla="*/ 401 h 46"/>
                    <a:gd name="T4" fmla="*/ 520 w 32"/>
                    <a:gd name="T5" fmla="*/ 1281 h 46"/>
                    <a:gd name="T6" fmla="*/ 313 w 32"/>
                    <a:gd name="T7" fmla="*/ 1952 h 46"/>
                    <a:gd name="T8" fmla="*/ 0 w 32"/>
                    <a:gd name="T9" fmla="*/ 2353 h 46"/>
                    <a:gd name="T10" fmla="*/ 470 w 32"/>
                    <a:gd name="T11" fmla="*/ 2046 h 46"/>
                    <a:gd name="T12" fmla="*/ 783 w 32"/>
                    <a:gd name="T13" fmla="*/ 2203 h 46"/>
                    <a:gd name="T14" fmla="*/ 1145 w 32"/>
                    <a:gd name="T15" fmla="*/ 765 h 46"/>
                    <a:gd name="T16" fmla="*/ 1250 w 32"/>
                    <a:gd name="T17" fmla="*/ 209 h 4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32" h="46">
                      <a:moveTo>
                        <a:pt x="30" y="4"/>
                      </a:moveTo>
                      <a:cubicBezTo>
                        <a:pt x="26" y="0"/>
                        <a:pt x="21" y="6"/>
                        <a:pt x="19" y="8"/>
                      </a:cubicBezTo>
                      <a:cubicBezTo>
                        <a:pt x="14" y="13"/>
                        <a:pt x="14" y="19"/>
                        <a:pt x="13" y="25"/>
                      </a:cubicBezTo>
                      <a:cubicBezTo>
                        <a:pt x="12" y="30"/>
                        <a:pt x="11" y="34"/>
                        <a:pt x="8" y="38"/>
                      </a:cubicBezTo>
                      <a:cubicBezTo>
                        <a:pt x="6" y="41"/>
                        <a:pt x="1" y="43"/>
                        <a:pt x="0" y="46"/>
                      </a:cubicBezTo>
                      <a:cubicBezTo>
                        <a:pt x="4" y="45"/>
                        <a:pt x="7" y="41"/>
                        <a:pt x="12" y="40"/>
                      </a:cubicBezTo>
                      <a:cubicBezTo>
                        <a:pt x="16" y="39"/>
                        <a:pt x="16" y="42"/>
                        <a:pt x="20" y="43"/>
                      </a:cubicBezTo>
                      <a:cubicBezTo>
                        <a:pt x="12" y="34"/>
                        <a:pt x="14" y="12"/>
                        <a:pt x="29" y="15"/>
                      </a:cubicBezTo>
                      <a:cubicBezTo>
                        <a:pt x="27" y="12"/>
                        <a:pt x="29" y="6"/>
                        <a:pt x="32" y="4"/>
                      </a:cubicBezTo>
                    </a:path>
                  </a:pathLst>
                </a:custGeom>
                <a:solidFill>
                  <a:srgbClr val="FDF8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966" name="Freeform 1044"/>
                <p:cNvSpPr>
                  <a:spLocks/>
                </p:cNvSpPr>
                <p:nvPr/>
              </p:nvSpPr>
              <p:spPr bwMode="auto">
                <a:xfrm>
                  <a:off x="3183" y="1413"/>
                  <a:ext cx="90" cy="51"/>
                </a:xfrm>
                <a:custGeom>
                  <a:avLst/>
                  <a:gdLst>
                    <a:gd name="T0" fmla="*/ 0 w 36"/>
                    <a:gd name="T1" fmla="*/ 988 h 19"/>
                    <a:gd name="T2" fmla="*/ 125 w 36"/>
                    <a:gd name="T3" fmla="*/ 735 h 19"/>
                    <a:gd name="T4" fmla="*/ 595 w 36"/>
                    <a:gd name="T5" fmla="*/ 368 h 19"/>
                    <a:gd name="T6" fmla="*/ 1408 w 36"/>
                    <a:gd name="T7" fmla="*/ 403 h 19"/>
                    <a:gd name="T8" fmla="*/ 395 w 36"/>
                    <a:gd name="T9" fmla="*/ 829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19">
                      <a:moveTo>
                        <a:pt x="0" y="19"/>
                      </a:moveTo>
                      <a:cubicBezTo>
                        <a:pt x="2" y="18"/>
                        <a:pt x="2" y="16"/>
                        <a:pt x="3" y="14"/>
                      </a:cubicBezTo>
                      <a:cubicBezTo>
                        <a:pt x="6" y="10"/>
                        <a:pt x="11" y="8"/>
                        <a:pt x="15" y="7"/>
                      </a:cubicBezTo>
                      <a:cubicBezTo>
                        <a:pt x="20" y="5"/>
                        <a:pt x="34" y="0"/>
                        <a:pt x="36" y="8"/>
                      </a:cubicBezTo>
                      <a:cubicBezTo>
                        <a:pt x="27" y="5"/>
                        <a:pt x="16" y="9"/>
                        <a:pt x="10" y="16"/>
                      </a:cubicBezTo>
                    </a:path>
                  </a:pathLst>
                </a:custGeom>
                <a:solidFill>
                  <a:srgbClr val="FDF8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967" name="Freeform 1045"/>
                <p:cNvSpPr>
                  <a:spLocks/>
                </p:cNvSpPr>
                <p:nvPr/>
              </p:nvSpPr>
              <p:spPr bwMode="auto">
                <a:xfrm>
                  <a:off x="2910" y="2851"/>
                  <a:ext cx="130" cy="552"/>
                </a:xfrm>
                <a:custGeom>
                  <a:avLst/>
                  <a:gdLst>
                    <a:gd name="T0" fmla="*/ 1800 w 52"/>
                    <a:gd name="T1" fmla="*/ 205 h 207"/>
                    <a:gd name="T2" fmla="*/ 1800 w 52"/>
                    <a:gd name="T3" fmla="*/ 1672 h 207"/>
                    <a:gd name="T4" fmla="*/ 1770 w 52"/>
                    <a:gd name="T5" fmla="*/ 2936 h 207"/>
                    <a:gd name="T6" fmla="*/ 1958 w 52"/>
                    <a:gd name="T7" fmla="*/ 4096 h 207"/>
                    <a:gd name="T8" fmla="*/ 1375 w 52"/>
                    <a:gd name="T9" fmla="*/ 7283 h 207"/>
                    <a:gd name="T10" fmla="*/ 0 w 52"/>
                    <a:gd name="T11" fmla="*/ 10467 h 207"/>
                    <a:gd name="T12" fmla="*/ 470 w 52"/>
                    <a:gd name="T13" fmla="*/ 7885 h 207"/>
                    <a:gd name="T14" fmla="*/ 1408 w 52"/>
                    <a:gd name="T15" fmla="*/ 3640 h 207"/>
                    <a:gd name="T16" fmla="*/ 1300 w 52"/>
                    <a:gd name="T17" fmla="*/ 909 h 207"/>
                    <a:gd name="T18" fmla="*/ 1800 w 52"/>
                    <a:gd name="T19" fmla="*/ 205 h 20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52" h="207">
                      <a:moveTo>
                        <a:pt x="46" y="4"/>
                      </a:moveTo>
                      <a:cubicBezTo>
                        <a:pt x="52" y="14"/>
                        <a:pt x="49" y="21"/>
                        <a:pt x="46" y="33"/>
                      </a:cubicBezTo>
                      <a:cubicBezTo>
                        <a:pt x="43" y="46"/>
                        <a:pt x="41" y="48"/>
                        <a:pt x="45" y="58"/>
                      </a:cubicBezTo>
                      <a:cubicBezTo>
                        <a:pt x="46" y="62"/>
                        <a:pt x="50" y="69"/>
                        <a:pt x="50" y="81"/>
                      </a:cubicBezTo>
                      <a:cubicBezTo>
                        <a:pt x="51" y="98"/>
                        <a:pt x="46" y="124"/>
                        <a:pt x="35" y="144"/>
                      </a:cubicBezTo>
                      <a:cubicBezTo>
                        <a:pt x="15" y="179"/>
                        <a:pt x="3" y="186"/>
                        <a:pt x="0" y="207"/>
                      </a:cubicBezTo>
                      <a:cubicBezTo>
                        <a:pt x="3" y="186"/>
                        <a:pt x="3" y="174"/>
                        <a:pt x="12" y="156"/>
                      </a:cubicBezTo>
                      <a:cubicBezTo>
                        <a:pt x="21" y="139"/>
                        <a:pt x="44" y="108"/>
                        <a:pt x="36" y="72"/>
                      </a:cubicBezTo>
                      <a:cubicBezTo>
                        <a:pt x="27" y="32"/>
                        <a:pt x="37" y="25"/>
                        <a:pt x="33" y="18"/>
                      </a:cubicBezTo>
                      <a:cubicBezTo>
                        <a:pt x="30" y="12"/>
                        <a:pt x="45" y="0"/>
                        <a:pt x="46" y="4"/>
                      </a:cubicBezTo>
                      <a:close/>
                    </a:path>
                  </a:pathLst>
                </a:custGeom>
                <a:solidFill>
                  <a:srgbClr val="F7C2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968" name="Freeform 1046"/>
                <p:cNvSpPr>
                  <a:spLocks/>
                </p:cNvSpPr>
                <p:nvPr/>
              </p:nvSpPr>
              <p:spPr bwMode="auto">
                <a:xfrm>
                  <a:off x="2993" y="2781"/>
                  <a:ext cx="400" cy="144"/>
                </a:xfrm>
                <a:custGeom>
                  <a:avLst/>
                  <a:gdLst>
                    <a:gd name="T0" fmla="*/ 0 w 160"/>
                    <a:gd name="T1" fmla="*/ 1117 h 54"/>
                    <a:gd name="T2" fmla="*/ 1563 w 160"/>
                    <a:gd name="T3" fmla="*/ 1160 h 54"/>
                    <a:gd name="T4" fmla="*/ 4270 w 160"/>
                    <a:gd name="T5" fmla="*/ 2581 h 54"/>
                    <a:gd name="T6" fmla="*/ 6095 w 160"/>
                    <a:gd name="T7" fmla="*/ 2219 h 54"/>
                    <a:gd name="T8" fmla="*/ 6095 w 160"/>
                    <a:gd name="T9" fmla="*/ 1421 h 54"/>
                    <a:gd name="T10" fmla="*/ 4925 w 160"/>
                    <a:gd name="T11" fmla="*/ 2219 h 54"/>
                    <a:gd name="T12" fmla="*/ 2425 w 160"/>
                    <a:gd name="T13" fmla="*/ 1216 h 54"/>
                    <a:gd name="T14" fmla="*/ 0 w 160"/>
                    <a:gd name="T15" fmla="*/ 1117 h 5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60" h="54">
                      <a:moveTo>
                        <a:pt x="0" y="22"/>
                      </a:moveTo>
                      <a:cubicBezTo>
                        <a:pt x="20" y="10"/>
                        <a:pt x="21" y="14"/>
                        <a:pt x="40" y="23"/>
                      </a:cubicBezTo>
                      <a:cubicBezTo>
                        <a:pt x="58" y="32"/>
                        <a:pt x="78" y="48"/>
                        <a:pt x="109" y="51"/>
                      </a:cubicBezTo>
                      <a:cubicBezTo>
                        <a:pt x="140" y="54"/>
                        <a:pt x="153" y="53"/>
                        <a:pt x="156" y="44"/>
                      </a:cubicBezTo>
                      <a:cubicBezTo>
                        <a:pt x="160" y="36"/>
                        <a:pt x="156" y="28"/>
                        <a:pt x="156" y="28"/>
                      </a:cubicBezTo>
                      <a:cubicBezTo>
                        <a:pt x="156" y="36"/>
                        <a:pt x="150" y="46"/>
                        <a:pt x="126" y="44"/>
                      </a:cubicBezTo>
                      <a:cubicBezTo>
                        <a:pt x="102" y="42"/>
                        <a:pt x="87" y="37"/>
                        <a:pt x="62" y="24"/>
                      </a:cubicBezTo>
                      <a:cubicBezTo>
                        <a:pt x="36" y="10"/>
                        <a:pt x="18" y="0"/>
                        <a:pt x="0" y="22"/>
                      </a:cubicBezTo>
                      <a:close/>
                    </a:path>
                  </a:pathLst>
                </a:custGeom>
                <a:solidFill>
                  <a:srgbClr val="F7C2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969" name="Freeform 1047"/>
                <p:cNvSpPr>
                  <a:spLocks/>
                </p:cNvSpPr>
                <p:nvPr/>
              </p:nvSpPr>
              <p:spPr bwMode="auto">
                <a:xfrm>
                  <a:off x="3400" y="2747"/>
                  <a:ext cx="120" cy="149"/>
                </a:xfrm>
                <a:custGeom>
                  <a:avLst/>
                  <a:gdLst>
                    <a:gd name="T0" fmla="*/ 125 w 48"/>
                    <a:gd name="T1" fmla="*/ 1847 h 56"/>
                    <a:gd name="T2" fmla="*/ 395 w 48"/>
                    <a:gd name="T3" fmla="*/ 2562 h 56"/>
                    <a:gd name="T4" fmla="*/ 1145 w 48"/>
                    <a:gd name="T5" fmla="*/ 1847 h 56"/>
                    <a:gd name="T6" fmla="*/ 1613 w 48"/>
                    <a:gd name="T7" fmla="*/ 0 h 56"/>
                    <a:gd name="T8" fmla="*/ 1220 w 48"/>
                    <a:gd name="T9" fmla="*/ 1203 h 56"/>
                    <a:gd name="T10" fmla="*/ 208 w 48"/>
                    <a:gd name="T11" fmla="*/ 1804 h 5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8" h="56">
                      <a:moveTo>
                        <a:pt x="3" y="37"/>
                      </a:moveTo>
                      <a:cubicBezTo>
                        <a:pt x="4" y="44"/>
                        <a:pt x="0" y="56"/>
                        <a:pt x="10" y="51"/>
                      </a:cubicBezTo>
                      <a:cubicBezTo>
                        <a:pt x="16" y="49"/>
                        <a:pt x="24" y="42"/>
                        <a:pt x="29" y="37"/>
                      </a:cubicBezTo>
                      <a:cubicBezTo>
                        <a:pt x="40" y="26"/>
                        <a:pt x="48" y="16"/>
                        <a:pt x="41" y="0"/>
                      </a:cubicBezTo>
                      <a:cubicBezTo>
                        <a:pt x="40" y="10"/>
                        <a:pt x="39" y="17"/>
                        <a:pt x="31" y="24"/>
                      </a:cubicBezTo>
                      <a:cubicBezTo>
                        <a:pt x="23" y="32"/>
                        <a:pt x="15" y="31"/>
                        <a:pt x="5" y="36"/>
                      </a:cubicBezTo>
                    </a:path>
                  </a:pathLst>
                </a:custGeom>
                <a:solidFill>
                  <a:srgbClr val="F7C2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970" name="Freeform 1048"/>
                <p:cNvSpPr>
                  <a:spLocks/>
                </p:cNvSpPr>
                <p:nvPr/>
              </p:nvSpPr>
              <p:spPr bwMode="auto">
                <a:xfrm>
                  <a:off x="3523" y="2645"/>
                  <a:ext cx="110" cy="112"/>
                </a:xfrm>
                <a:custGeom>
                  <a:avLst/>
                  <a:gdLst>
                    <a:gd name="T0" fmla="*/ 0 w 44"/>
                    <a:gd name="T1" fmla="*/ 1571 h 42"/>
                    <a:gd name="T2" fmla="*/ 395 w 44"/>
                    <a:gd name="T3" fmla="*/ 2069 h 42"/>
                    <a:gd name="T4" fmla="*/ 938 w 44"/>
                    <a:gd name="T5" fmla="*/ 1571 h 42"/>
                    <a:gd name="T6" fmla="*/ 1300 w 44"/>
                    <a:gd name="T7" fmla="*/ 0 h 42"/>
                    <a:gd name="T8" fmla="*/ 313 w 44"/>
                    <a:gd name="T9" fmla="*/ 1459 h 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4" h="42">
                      <a:moveTo>
                        <a:pt x="0" y="31"/>
                      </a:moveTo>
                      <a:cubicBezTo>
                        <a:pt x="3" y="36"/>
                        <a:pt x="3" y="42"/>
                        <a:pt x="10" y="41"/>
                      </a:cubicBezTo>
                      <a:cubicBezTo>
                        <a:pt x="16" y="41"/>
                        <a:pt x="20" y="35"/>
                        <a:pt x="24" y="31"/>
                      </a:cubicBezTo>
                      <a:cubicBezTo>
                        <a:pt x="28" y="25"/>
                        <a:pt x="44" y="6"/>
                        <a:pt x="33" y="0"/>
                      </a:cubicBezTo>
                      <a:cubicBezTo>
                        <a:pt x="37" y="13"/>
                        <a:pt x="21" y="29"/>
                        <a:pt x="8" y="29"/>
                      </a:cubicBezTo>
                    </a:path>
                  </a:pathLst>
                </a:custGeom>
                <a:solidFill>
                  <a:srgbClr val="F7C2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971" name="Freeform 1049"/>
                <p:cNvSpPr>
                  <a:spLocks/>
                </p:cNvSpPr>
                <p:nvPr/>
              </p:nvSpPr>
              <p:spPr bwMode="auto">
                <a:xfrm>
                  <a:off x="3608" y="2496"/>
                  <a:ext cx="92" cy="147"/>
                </a:xfrm>
                <a:custGeom>
                  <a:avLst/>
                  <a:gdLst>
                    <a:gd name="T0" fmla="*/ 75 w 37"/>
                    <a:gd name="T1" fmla="*/ 2101 h 55"/>
                    <a:gd name="T2" fmla="*/ 1032 w 37"/>
                    <a:gd name="T3" fmla="*/ 1585 h 55"/>
                    <a:gd name="T4" fmla="*/ 1415 w 37"/>
                    <a:gd name="T5" fmla="*/ 0 h 55"/>
                    <a:gd name="T6" fmla="*/ 0 w 37"/>
                    <a:gd name="T7" fmla="*/ 2101 h 5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7" h="55">
                      <a:moveTo>
                        <a:pt x="2" y="41"/>
                      </a:moveTo>
                      <a:cubicBezTo>
                        <a:pt x="12" y="55"/>
                        <a:pt x="22" y="39"/>
                        <a:pt x="27" y="31"/>
                      </a:cubicBezTo>
                      <a:cubicBezTo>
                        <a:pt x="33" y="21"/>
                        <a:pt x="34" y="11"/>
                        <a:pt x="37" y="0"/>
                      </a:cubicBezTo>
                      <a:cubicBezTo>
                        <a:pt x="31" y="10"/>
                        <a:pt x="17" y="46"/>
                        <a:pt x="0" y="41"/>
                      </a:cubicBezTo>
                    </a:path>
                  </a:pathLst>
                </a:custGeom>
                <a:solidFill>
                  <a:srgbClr val="F7C2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972" name="Freeform 1050"/>
                <p:cNvSpPr>
                  <a:spLocks/>
                </p:cNvSpPr>
                <p:nvPr/>
              </p:nvSpPr>
              <p:spPr bwMode="auto">
                <a:xfrm>
                  <a:off x="3685" y="2387"/>
                  <a:ext cx="50" cy="104"/>
                </a:xfrm>
                <a:custGeom>
                  <a:avLst/>
                  <a:gdLst>
                    <a:gd name="T0" fmla="*/ 750 w 20"/>
                    <a:gd name="T1" fmla="*/ 0 h 39"/>
                    <a:gd name="T2" fmla="*/ 0 w 20"/>
                    <a:gd name="T3" fmla="*/ 1421 h 39"/>
                    <a:gd name="T4" fmla="*/ 595 w 20"/>
                    <a:gd name="T5" fmla="*/ 704 h 3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0" h="39">
                      <a:moveTo>
                        <a:pt x="19" y="0"/>
                      </a:moveTo>
                      <a:cubicBezTo>
                        <a:pt x="20" y="8"/>
                        <a:pt x="15" y="39"/>
                        <a:pt x="0" y="28"/>
                      </a:cubicBezTo>
                      <a:cubicBezTo>
                        <a:pt x="9" y="26"/>
                        <a:pt x="11" y="21"/>
                        <a:pt x="15" y="14"/>
                      </a:cubicBezTo>
                    </a:path>
                  </a:pathLst>
                </a:custGeom>
                <a:solidFill>
                  <a:srgbClr val="F7C2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973" name="Freeform 1051"/>
                <p:cNvSpPr>
                  <a:spLocks/>
                </p:cNvSpPr>
                <p:nvPr/>
              </p:nvSpPr>
              <p:spPr bwMode="auto">
                <a:xfrm>
                  <a:off x="3680" y="2133"/>
                  <a:ext cx="38" cy="56"/>
                </a:xfrm>
                <a:custGeom>
                  <a:avLst/>
                  <a:gdLst>
                    <a:gd name="T0" fmla="*/ 456 w 15"/>
                    <a:gd name="T1" fmla="*/ 0 h 21"/>
                    <a:gd name="T2" fmla="*/ 540 w 15"/>
                    <a:gd name="T3" fmla="*/ 853 h 21"/>
                    <a:gd name="T4" fmla="*/ 0 w 15"/>
                    <a:gd name="T5" fmla="*/ 1059 h 21"/>
                    <a:gd name="T6" fmla="*/ 372 w 15"/>
                    <a:gd name="T7" fmla="*/ 248 h 2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5" h="21">
                      <a:moveTo>
                        <a:pt x="11" y="0"/>
                      </a:moveTo>
                      <a:cubicBezTo>
                        <a:pt x="12" y="4"/>
                        <a:pt x="15" y="13"/>
                        <a:pt x="13" y="17"/>
                      </a:cubicBezTo>
                      <a:cubicBezTo>
                        <a:pt x="10" y="21"/>
                        <a:pt x="5" y="21"/>
                        <a:pt x="0" y="21"/>
                      </a:cubicBezTo>
                      <a:cubicBezTo>
                        <a:pt x="7" y="19"/>
                        <a:pt x="9" y="11"/>
                        <a:pt x="9" y="5"/>
                      </a:cubicBezTo>
                    </a:path>
                  </a:pathLst>
                </a:custGeom>
                <a:solidFill>
                  <a:srgbClr val="F7C2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974" name="Freeform 1052"/>
                <p:cNvSpPr>
                  <a:spLocks/>
                </p:cNvSpPr>
                <p:nvPr/>
              </p:nvSpPr>
              <p:spPr bwMode="auto">
                <a:xfrm>
                  <a:off x="3635" y="1888"/>
                  <a:ext cx="25" cy="80"/>
                </a:xfrm>
                <a:custGeom>
                  <a:avLst/>
                  <a:gdLst>
                    <a:gd name="T0" fmla="*/ 283 w 10"/>
                    <a:gd name="T1" fmla="*/ 0 h 30"/>
                    <a:gd name="T2" fmla="*/ 395 w 10"/>
                    <a:gd name="T3" fmla="*/ 1003 h 30"/>
                    <a:gd name="T4" fmla="*/ 0 w 10"/>
                    <a:gd name="T5" fmla="*/ 1459 h 30"/>
                    <a:gd name="T6" fmla="*/ 363 w 10"/>
                    <a:gd name="T7" fmla="*/ 456 h 3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0" h="30">
                      <a:moveTo>
                        <a:pt x="7" y="0"/>
                      </a:moveTo>
                      <a:cubicBezTo>
                        <a:pt x="10" y="6"/>
                        <a:pt x="10" y="14"/>
                        <a:pt x="10" y="20"/>
                      </a:cubicBezTo>
                      <a:cubicBezTo>
                        <a:pt x="10" y="30"/>
                        <a:pt x="9" y="27"/>
                        <a:pt x="0" y="29"/>
                      </a:cubicBezTo>
                      <a:cubicBezTo>
                        <a:pt x="9" y="26"/>
                        <a:pt x="6" y="16"/>
                        <a:pt x="9" y="9"/>
                      </a:cubicBezTo>
                    </a:path>
                  </a:pathLst>
                </a:custGeom>
                <a:solidFill>
                  <a:srgbClr val="F7C2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975" name="Freeform 1053"/>
                <p:cNvSpPr>
                  <a:spLocks/>
                </p:cNvSpPr>
                <p:nvPr/>
              </p:nvSpPr>
              <p:spPr bwMode="auto">
                <a:xfrm>
                  <a:off x="3655" y="2011"/>
                  <a:ext cx="33" cy="53"/>
                </a:xfrm>
                <a:custGeom>
                  <a:avLst/>
                  <a:gdLst>
                    <a:gd name="T0" fmla="*/ 373 w 13"/>
                    <a:gd name="T1" fmla="*/ 0 h 20"/>
                    <a:gd name="T2" fmla="*/ 457 w 13"/>
                    <a:gd name="T3" fmla="*/ 835 h 20"/>
                    <a:gd name="T4" fmla="*/ 0 w 13"/>
                    <a:gd name="T5" fmla="*/ 983 h 20"/>
                    <a:gd name="T6" fmla="*/ 373 w 13"/>
                    <a:gd name="T7" fmla="*/ 204 h 2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3" h="20">
                      <a:moveTo>
                        <a:pt x="9" y="0"/>
                      </a:moveTo>
                      <a:cubicBezTo>
                        <a:pt x="10" y="5"/>
                        <a:pt x="13" y="12"/>
                        <a:pt x="11" y="17"/>
                      </a:cubicBezTo>
                      <a:cubicBezTo>
                        <a:pt x="8" y="20"/>
                        <a:pt x="5" y="19"/>
                        <a:pt x="0" y="20"/>
                      </a:cubicBezTo>
                      <a:cubicBezTo>
                        <a:pt x="7" y="17"/>
                        <a:pt x="9" y="11"/>
                        <a:pt x="9" y="4"/>
                      </a:cubicBezTo>
                    </a:path>
                  </a:pathLst>
                </a:custGeom>
                <a:solidFill>
                  <a:srgbClr val="F7C2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976" name="Freeform 1054"/>
                <p:cNvSpPr>
                  <a:spLocks/>
                </p:cNvSpPr>
                <p:nvPr/>
              </p:nvSpPr>
              <p:spPr bwMode="auto">
                <a:xfrm>
                  <a:off x="3608" y="1749"/>
                  <a:ext cx="47" cy="104"/>
                </a:xfrm>
                <a:custGeom>
                  <a:avLst/>
                  <a:gdLst>
                    <a:gd name="T0" fmla="*/ 299 w 19"/>
                    <a:gd name="T1" fmla="*/ 0 h 39"/>
                    <a:gd name="T2" fmla="*/ 0 w 19"/>
                    <a:gd name="T3" fmla="*/ 1728 h 39"/>
                    <a:gd name="T4" fmla="*/ 257 w 19"/>
                    <a:gd name="T5" fmla="*/ 512 h 3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9" h="39">
                      <a:moveTo>
                        <a:pt x="8" y="0"/>
                      </a:moveTo>
                      <a:cubicBezTo>
                        <a:pt x="9" y="8"/>
                        <a:pt x="19" y="39"/>
                        <a:pt x="0" y="34"/>
                      </a:cubicBezTo>
                      <a:cubicBezTo>
                        <a:pt x="8" y="29"/>
                        <a:pt x="5" y="18"/>
                        <a:pt x="7" y="10"/>
                      </a:cubicBezTo>
                    </a:path>
                  </a:pathLst>
                </a:custGeom>
                <a:solidFill>
                  <a:srgbClr val="F7C2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977" name="Freeform 1055"/>
                <p:cNvSpPr>
                  <a:spLocks/>
                </p:cNvSpPr>
                <p:nvPr/>
              </p:nvSpPr>
              <p:spPr bwMode="auto">
                <a:xfrm>
                  <a:off x="3595" y="1635"/>
                  <a:ext cx="35" cy="74"/>
                </a:xfrm>
                <a:custGeom>
                  <a:avLst/>
                  <a:gdLst>
                    <a:gd name="T0" fmla="*/ 520 w 14"/>
                    <a:gd name="T1" fmla="*/ 0 h 28"/>
                    <a:gd name="T2" fmla="*/ 0 w 14"/>
                    <a:gd name="T3" fmla="*/ 1314 h 28"/>
                    <a:gd name="T4" fmla="*/ 470 w 14"/>
                    <a:gd name="T5" fmla="*/ 148 h 2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4" h="28">
                      <a:moveTo>
                        <a:pt x="13" y="0"/>
                      </a:moveTo>
                      <a:cubicBezTo>
                        <a:pt x="14" y="8"/>
                        <a:pt x="13" y="28"/>
                        <a:pt x="0" y="27"/>
                      </a:cubicBezTo>
                      <a:cubicBezTo>
                        <a:pt x="9" y="23"/>
                        <a:pt x="11" y="11"/>
                        <a:pt x="12" y="3"/>
                      </a:cubicBezTo>
                    </a:path>
                  </a:pathLst>
                </a:custGeom>
                <a:solidFill>
                  <a:srgbClr val="F7C2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978" name="Freeform 1056"/>
                <p:cNvSpPr>
                  <a:spLocks/>
                </p:cNvSpPr>
                <p:nvPr/>
              </p:nvSpPr>
              <p:spPr bwMode="auto">
                <a:xfrm>
                  <a:off x="3608" y="1539"/>
                  <a:ext cx="20" cy="56"/>
                </a:xfrm>
                <a:custGeom>
                  <a:avLst/>
                  <a:gdLst>
                    <a:gd name="T0" fmla="*/ 83 w 8"/>
                    <a:gd name="T1" fmla="*/ 0 h 21"/>
                    <a:gd name="T2" fmla="*/ 0 w 8"/>
                    <a:gd name="T3" fmla="*/ 1003 h 21"/>
                    <a:gd name="T4" fmla="*/ 83 w 8"/>
                    <a:gd name="T5" fmla="*/ 0 h 2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8" h="21">
                      <a:moveTo>
                        <a:pt x="2" y="0"/>
                      </a:moveTo>
                      <a:cubicBezTo>
                        <a:pt x="3" y="4"/>
                        <a:pt x="8" y="21"/>
                        <a:pt x="0" y="20"/>
                      </a:cubicBezTo>
                      <a:cubicBezTo>
                        <a:pt x="3" y="14"/>
                        <a:pt x="2" y="6"/>
                        <a:pt x="2" y="0"/>
                      </a:cubicBezTo>
                    </a:path>
                  </a:pathLst>
                </a:custGeom>
                <a:solidFill>
                  <a:srgbClr val="F7C2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979" name="Freeform 1057"/>
                <p:cNvSpPr>
                  <a:spLocks/>
                </p:cNvSpPr>
                <p:nvPr/>
              </p:nvSpPr>
              <p:spPr bwMode="auto">
                <a:xfrm>
                  <a:off x="3603" y="1067"/>
                  <a:ext cx="17" cy="77"/>
                </a:xfrm>
                <a:custGeom>
                  <a:avLst/>
                  <a:gdLst>
                    <a:gd name="T0" fmla="*/ 0 w 7"/>
                    <a:gd name="T1" fmla="*/ 0 h 29"/>
                    <a:gd name="T2" fmla="*/ 0 w 7"/>
                    <a:gd name="T3" fmla="*/ 1439 h 29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7" h="29">
                      <a:moveTo>
                        <a:pt x="0" y="0"/>
                      </a:moveTo>
                      <a:cubicBezTo>
                        <a:pt x="7" y="12"/>
                        <a:pt x="3" y="23"/>
                        <a:pt x="0" y="29"/>
                      </a:cubicBezTo>
                    </a:path>
                  </a:pathLst>
                </a:custGeom>
                <a:solidFill>
                  <a:srgbClr val="F7C2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980" name="Freeform 1058"/>
                <p:cNvSpPr>
                  <a:spLocks/>
                </p:cNvSpPr>
                <p:nvPr/>
              </p:nvSpPr>
              <p:spPr bwMode="auto">
                <a:xfrm>
                  <a:off x="3595" y="1427"/>
                  <a:ext cx="18" cy="56"/>
                </a:xfrm>
                <a:custGeom>
                  <a:avLst/>
                  <a:gdLst>
                    <a:gd name="T0" fmla="*/ 139 w 7"/>
                    <a:gd name="T1" fmla="*/ 0 h 21"/>
                    <a:gd name="T2" fmla="*/ 0 w 7"/>
                    <a:gd name="T3" fmla="*/ 1059 h 21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7" h="21">
                      <a:moveTo>
                        <a:pt x="3" y="0"/>
                      </a:moveTo>
                      <a:cubicBezTo>
                        <a:pt x="7" y="14"/>
                        <a:pt x="5" y="20"/>
                        <a:pt x="0" y="21"/>
                      </a:cubicBezTo>
                    </a:path>
                  </a:pathLst>
                </a:custGeom>
                <a:solidFill>
                  <a:srgbClr val="F7C2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981" name="Freeform 1059"/>
                <p:cNvSpPr>
                  <a:spLocks/>
                </p:cNvSpPr>
                <p:nvPr/>
              </p:nvSpPr>
              <p:spPr bwMode="auto">
                <a:xfrm>
                  <a:off x="3190" y="1480"/>
                  <a:ext cx="75" cy="85"/>
                </a:xfrm>
                <a:custGeom>
                  <a:avLst/>
                  <a:gdLst>
                    <a:gd name="T0" fmla="*/ 0 w 30"/>
                    <a:gd name="T1" fmla="*/ 396 h 32"/>
                    <a:gd name="T2" fmla="*/ 158 w 30"/>
                    <a:gd name="T3" fmla="*/ 1594 h 32"/>
                    <a:gd name="T4" fmla="*/ 1095 w 30"/>
                    <a:gd name="T5" fmla="*/ 0 h 32"/>
                    <a:gd name="T6" fmla="*/ 438 w 30"/>
                    <a:gd name="T7" fmla="*/ 938 h 3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0" h="32">
                      <a:moveTo>
                        <a:pt x="0" y="8"/>
                      </a:moveTo>
                      <a:cubicBezTo>
                        <a:pt x="3" y="16"/>
                        <a:pt x="1" y="24"/>
                        <a:pt x="4" y="32"/>
                      </a:cubicBezTo>
                      <a:cubicBezTo>
                        <a:pt x="17" y="28"/>
                        <a:pt x="30" y="14"/>
                        <a:pt x="28" y="0"/>
                      </a:cubicBezTo>
                      <a:cubicBezTo>
                        <a:pt x="27" y="6"/>
                        <a:pt x="19" y="25"/>
                        <a:pt x="11" y="19"/>
                      </a:cubicBezTo>
                    </a:path>
                  </a:pathLst>
                </a:custGeom>
                <a:solidFill>
                  <a:srgbClr val="F7C2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982" name="Freeform 1060"/>
                <p:cNvSpPr>
                  <a:spLocks/>
                </p:cNvSpPr>
                <p:nvPr/>
              </p:nvSpPr>
              <p:spPr bwMode="auto">
                <a:xfrm>
                  <a:off x="3300" y="1400"/>
                  <a:ext cx="45" cy="77"/>
                </a:xfrm>
                <a:custGeom>
                  <a:avLst/>
                  <a:gdLst>
                    <a:gd name="T0" fmla="*/ 0 w 18"/>
                    <a:gd name="T1" fmla="*/ 690 h 29"/>
                    <a:gd name="T2" fmla="*/ 0 w 18"/>
                    <a:gd name="T3" fmla="*/ 1439 h 29"/>
                    <a:gd name="T4" fmla="*/ 675 w 18"/>
                    <a:gd name="T5" fmla="*/ 0 h 29"/>
                    <a:gd name="T6" fmla="*/ 158 w 18"/>
                    <a:gd name="T7" fmla="*/ 600 h 2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8" h="29">
                      <a:moveTo>
                        <a:pt x="0" y="14"/>
                      </a:moveTo>
                      <a:cubicBezTo>
                        <a:pt x="0" y="19"/>
                        <a:pt x="0" y="24"/>
                        <a:pt x="0" y="29"/>
                      </a:cubicBezTo>
                      <a:cubicBezTo>
                        <a:pt x="9" y="28"/>
                        <a:pt x="18" y="9"/>
                        <a:pt x="17" y="0"/>
                      </a:cubicBezTo>
                      <a:cubicBezTo>
                        <a:pt x="15" y="6"/>
                        <a:pt x="12" y="17"/>
                        <a:pt x="4" y="12"/>
                      </a:cubicBezTo>
                    </a:path>
                  </a:pathLst>
                </a:custGeom>
                <a:solidFill>
                  <a:srgbClr val="F7C2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983" name="Freeform 1061"/>
                <p:cNvSpPr>
                  <a:spLocks/>
                </p:cNvSpPr>
                <p:nvPr/>
              </p:nvSpPr>
              <p:spPr bwMode="auto">
                <a:xfrm>
                  <a:off x="3078" y="1520"/>
                  <a:ext cx="95" cy="83"/>
                </a:xfrm>
                <a:custGeom>
                  <a:avLst/>
                  <a:gdLst>
                    <a:gd name="T0" fmla="*/ 125 w 38"/>
                    <a:gd name="T1" fmla="*/ 517 h 31"/>
                    <a:gd name="T2" fmla="*/ 0 w 38"/>
                    <a:gd name="T3" fmla="*/ 1499 h 31"/>
                    <a:gd name="T4" fmla="*/ 1095 w 38"/>
                    <a:gd name="T5" fmla="*/ 1189 h 31"/>
                    <a:gd name="T6" fmla="*/ 1333 w 38"/>
                    <a:gd name="T7" fmla="*/ 0 h 31"/>
                    <a:gd name="T8" fmla="*/ 750 w 38"/>
                    <a:gd name="T9" fmla="*/ 1133 h 3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8" h="31">
                      <a:moveTo>
                        <a:pt x="3" y="10"/>
                      </a:moveTo>
                      <a:cubicBezTo>
                        <a:pt x="4" y="17"/>
                        <a:pt x="4" y="23"/>
                        <a:pt x="0" y="29"/>
                      </a:cubicBezTo>
                      <a:cubicBezTo>
                        <a:pt x="6" y="31"/>
                        <a:pt x="22" y="26"/>
                        <a:pt x="28" y="23"/>
                      </a:cubicBezTo>
                      <a:cubicBezTo>
                        <a:pt x="38" y="17"/>
                        <a:pt x="35" y="11"/>
                        <a:pt x="34" y="0"/>
                      </a:cubicBezTo>
                      <a:cubicBezTo>
                        <a:pt x="35" y="9"/>
                        <a:pt x="29" y="21"/>
                        <a:pt x="19" y="22"/>
                      </a:cubicBezTo>
                    </a:path>
                  </a:pathLst>
                </a:custGeom>
                <a:solidFill>
                  <a:srgbClr val="F7C2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984" name="Freeform 1062"/>
                <p:cNvSpPr>
                  <a:spLocks/>
                </p:cNvSpPr>
                <p:nvPr/>
              </p:nvSpPr>
              <p:spPr bwMode="auto">
                <a:xfrm>
                  <a:off x="2973" y="1560"/>
                  <a:ext cx="85" cy="77"/>
                </a:xfrm>
                <a:custGeom>
                  <a:avLst/>
                  <a:gdLst>
                    <a:gd name="T0" fmla="*/ 0 w 34"/>
                    <a:gd name="T1" fmla="*/ 690 h 29"/>
                    <a:gd name="T2" fmla="*/ 708 w 34"/>
                    <a:gd name="T3" fmla="*/ 1197 h 29"/>
                    <a:gd name="T4" fmla="*/ 1250 w 34"/>
                    <a:gd name="T5" fmla="*/ 0 h 29"/>
                    <a:gd name="T6" fmla="*/ 550 w 34"/>
                    <a:gd name="T7" fmla="*/ 839 h 2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4" h="29">
                      <a:moveTo>
                        <a:pt x="0" y="14"/>
                      </a:moveTo>
                      <a:cubicBezTo>
                        <a:pt x="0" y="28"/>
                        <a:pt x="5" y="29"/>
                        <a:pt x="18" y="24"/>
                      </a:cubicBezTo>
                      <a:cubicBezTo>
                        <a:pt x="28" y="20"/>
                        <a:pt x="34" y="11"/>
                        <a:pt x="32" y="0"/>
                      </a:cubicBezTo>
                      <a:cubicBezTo>
                        <a:pt x="34" y="12"/>
                        <a:pt x="25" y="18"/>
                        <a:pt x="14" y="17"/>
                      </a:cubicBezTo>
                    </a:path>
                  </a:pathLst>
                </a:custGeom>
                <a:solidFill>
                  <a:srgbClr val="F7C2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985" name="Freeform 1063"/>
                <p:cNvSpPr>
                  <a:spLocks/>
                </p:cNvSpPr>
                <p:nvPr/>
              </p:nvSpPr>
              <p:spPr bwMode="auto">
                <a:xfrm>
                  <a:off x="2860" y="1584"/>
                  <a:ext cx="80" cy="67"/>
                </a:xfrm>
                <a:custGeom>
                  <a:avLst/>
                  <a:gdLst>
                    <a:gd name="T0" fmla="*/ 50 w 32"/>
                    <a:gd name="T1" fmla="*/ 560 h 25"/>
                    <a:gd name="T2" fmla="*/ 675 w 32"/>
                    <a:gd name="T3" fmla="*/ 1193 h 25"/>
                    <a:gd name="T4" fmla="*/ 1220 w 32"/>
                    <a:gd name="T5" fmla="*/ 0 h 25"/>
                    <a:gd name="T6" fmla="*/ 520 w 32"/>
                    <a:gd name="T7" fmla="*/ 927 h 2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2" h="25">
                      <a:moveTo>
                        <a:pt x="1" y="11"/>
                      </a:moveTo>
                      <a:cubicBezTo>
                        <a:pt x="0" y="24"/>
                        <a:pt x="3" y="25"/>
                        <a:pt x="17" y="23"/>
                      </a:cubicBezTo>
                      <a:cubicBezTo>
                        <a:pt x="31" y="20"/>
                        <a:pt x="31" y="14"/>
                        <a:pt x="31" y="0"/>
                      </a:cubicBezTo>
                      <a:cubicBezTo>
                        <a:pt x="32" y="13"/>
                        <a:pt x="26" y="22"/>
                        <a:pt x="13" y="18"/>
                      </a:cubicBezTo>
                    </a:path>
                  </a:pathLst>
                </a:custGeom>
                <a:solidFill>
                  <a:srgbClr val="F7C2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986" name="Freeform 1064"/>
                <p:cNvSpPr>
                  <a:spLocks/>
                </p:cNvSpPr>
                <p:nvPr/>
              </p:nvSpPr>
              <p:spPr bwMode="auto">
                <a:xfrm>
                  <a:off x="2728" y="1576"/>
                  <a:ext cx="95" cy="83"/>
                </a:xfrm>
                <a:custGeom>
                  <a:avLst/>
                  <a:gdLst>
                    <a:gd name="T0" fmla="*/ 0 w 38"/>
                    <a:gd name="T1" fmla="*/ 1039 h 31"/>
                    <a:gd name="T2" fmla="*/ 1063 w 38"/>
                    <a:gd name="T3" fmla="*/ 1440 h 31"/>
                    <a:gd name="T4" fmla="*/ 1408 w 38"/>
                    <a:gd name="T5" fmla="*/ 0 h 31"/>
                    <a:gd name="T6" fmla="*/ 625 w 38"/>
                    <a:gd name="T7" fmla="*/ 1133 h 3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8" h="31">
                      <a:moveTo>
                        <a:pt x="0" y="20"/>
                      </a:moveTo>
                      <a:cubicBezTo>
                        <a:pt x="1" y="30"/>
                        <a:pt x="20" y="31"/>
                        <a:pt x="27" y="28"/>
                      </a:cubicBezTo>
                      <a:cubicBezTo>
                        <a:pt x="38" y="23"/>
                        <a:pt x="37" y="12"/>
                        <a:pt x="36" y="0"/>
                      </a:cubicBezTo>
                      <a:cubicBezTo>
                        <a:pt x="34" y="12"/>
                        <a:pt x="30" y="22"/>
                        <a:pt x="16" y="22"/>
                      </a:cubicBezTo>
                    </a:path>
                  </a:pathLst>
                </a:custGeom>
                <a:solidFill>
                  <a:srgbClr val="F7C2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987" name="Freeform 1065"/>
                <p:cNvSpPr>
                  <a:spLocks/>
                </p:cNvSpPr>
                <p:nvPr/>
              </p:nvSpPr>
              <p:spPr bwMode="auto">
                <a:xfrm>
                  <a:off x="2600" y="1568"/>
                  <a:ext cx="110" cy="83"/>
                </a:xfrm>
                <a:custGeom>
                  <a:avLst/>
                  <a:gdLst>
                    <a:gd name="T0" fmla="*/ 0 w 44"/>
                    <a:gd name="T1" fmla="*/ 1076 h 31"/>
                    <a:gd name="T2" fmla="*/ 1375 w 44"/>
                    <a:gd name="T3" fmla="*/ 0 h 31"/>
                    <a:gd name="T4" fmla="*/ 313 w 44"/>
                    <a:gd name="T5" fmla="*/ 1133 h 3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4" h="31">
                      <a:moveTo>
                        <a:pt x="0" y="21"/>
                      </a:moveTo>
                      <a:cubicBezTo>
                        <a:pt x="20" y="25"/>
                        <a:pt x="44" y="31"/>
                        <a:pt x="35" y="0"/>
                      </a:cubicBezTo>
                      <a:cubicBezTo>
                        <a:pt x="37" y="19"/>
                        <a:pt x="20" y="15"/>
                        <a:pt x="8" y="22"/>
                      </a:cubicBezTo>
                    </a:path>
                  </a:pathLst>
                </a:custGeom>
                <a:solidFill>
                  <a:srgbClr val="F7C2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988" name="Freeform 1066"/>
                <p:cNvSpPr>
                  <a:spLocks/>
                </p:cNvSpPr>
                <p:nvPr/>
              </p:nvSpPr>
              <p:spPr bwMode="auto">
                <a:xfrm>
                  <a:off x="2473" y="1549"/>
                  <a:ext cx="82" cy="64"/>
                </a:xfrm>
                <a:custGeom>
                  <a:avLst/>
                  <a:gdLst>
                    <a:gd name="T0" fmla="*/ 0 w 33"/>
                    <a:gd name="T1" fmla="*/ 547 h 24"/>
                    <a:gd name="T2" fmla="*/ 877 w 33"/>
                    <a:gd name="T3" fmla="*/ 1160 h 24"/>
                    <a:gd name="T4" fmla="*/ 1260 w 33"/>
                    <a:gd name="T5" fmla="*/ 0 h 24"/>
                    <a:gd name="T6" fmla="*/ 258 w 33"/>
                    <a:gd name="T7" fmla="*/ 661 h 2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3" h="24">
                      <a:moveTo>
                        <a:pt x="0" y="11"/>
                      </a:moveTo>
                      <a:cubicBezTo>
                        <a:pt x="8" y="15"/>
                        <a:pt x="13" y="24"/>
                        <a:pt x="23" y="23"/>
                      </a:cubicBezTo>
                      <a:cubicBezTo>
                        <a:pt x="33" y="22"/>
                        <a:pt x="33" y="10"/>
                        <a:pt x="33" y="0"/>
                      </a:cubicBezTo>
                      <a:cubicBezTo>
                        <a:pt x="27" y="19"/>
                        <a:pt x="21" y="17"/>
                        <a:pt x="7" y="13"/>
                      </a:cubicBezTo>
                    </a:path>
                  </a:pathLst>
                </a:custGeom>
                <a:solidFill>
                  <a:srgbClr val="F7C2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989" name="Freeform 1067"/>
                <p:cNvSpPr>
                  <a:spLocks/>
                </p:cNvSpPr>
                <p:nvPr/>
              </p:nvSpPr>
              <p:spPr bwMode="auto">
                <a:xfrm>
                  <a:off x="2350" y="1491"/>
                  <a:ext cx="105" cy="72"/>
                </a:xfrm>
                <a:custGeom>
                  <a:avLst/>
                  <a:gdLst>
                    <a:gd name="T0" fmla="*/ 0 w 42"/>
                    <a:gd name="T1" fmla="*/ 56 h 27"/>
                    <a:gd name="T2" fmla="*/ 908 w 42"/>
                    <a:gd name="T3" fmla="*/ 1272 h 27"/>
                    <a:gd name="T4" fmla="*/ 1645 w 42"/>
                    <a:gd name="T5" fmla="*/ 0 h 27"/>
                    <a:gd name="T6" fmla="*/ 938 w 42"/>
                    <a:gd name="T7" fmla="*/ 605 h 27"/>
                    <a:gd name="T8" fmla="*/ 0 w 42"/>
                    <a:gd name="T9" fmla="*/ 149 h 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2" h="27">
                      <a:moveTo>
                        <a:pt x="0" y="1"/>
                      </a:moveTo>
                      <a:cubicBezTo>
                        <a:pt x="6" y="7"/>
                        <a:pt x="14" y="23"/>
                        <a:pt x="23" y="25"/>
                      </a:cubicBezTo>
                      <a:cubicBezTo>
                        <a:pt x="36" y="27"/>
                        <a:pt x="28" y="5"/>
                        <a:pt x="42" y="0"/>
                      </a:cubicBezTo>
                      <a:cubicBezTo>
                        <a:pt x="35" y="2"/>
                        <a:pt x="30" y="10"/>
                        <a:pt x="24" y="12"/>
                      </a:cubicBezTo>
                      <a:cubicBezTo>
                        <a:pt x="14" y="15"/>
                        <a:pt x="10" y="4"/>
                        <a:pt x="0" y="3"/>
                      </a:cubicBezTo>
                    </a:path>
                  </a:pathLst>
                </a:custGeom>
                <a:solidFill>
                  <a:srgbClr val="F7C2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990" name="Freeform 1068"/>
                <p:cNvSpPr>
                  <a:spLocks/>
                </p:cNvSpPr>
                <p:nvPr/>
              </p:nvSpPr>
              <p:spPr bwMode="auto">
                <a:xfrm>
                  <a:off x="2238" y="1395"/>
                  <a:ext cx="80" cy="88"/>
                </a:xfrm>
                <a:custGeom>
                  <a:avLst/>
                  <a:gdLst>
                    <a:gd name="T0" fmla="*/ 0 w 32"/>
                    <a:gd name="T1" fmla="*/ 547 h 33"/>
                    <a:gd name="T2" fmla="*/ 938 w 32"/>
                    <a:gd name="T3" fmla="*/ 1421 h 33"/>
                    <a:gd name="T4" fmla="*/ 1250 w 32"/>
                    <a:gd name="T5" fmla="*/ 0 h 33"/>
                    <a:gd name="T6" fmla="*/ 833 w 32"/>
                    <a:gd name="T7" fmla="*/ 968 h 33"/>
                    <a:gd name="T8" fmla="*/ 158 w 32"/>
                    <a:gd name="T9" fmla="*/ 760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2" h="33">
                      <a:moveTo>
                        <a:pt x="0" y="11"/>
                      </a:moveTo>
                      <a:cubicBezTo>
                        <a:pt x="4" y="17"/>
                        <a:pt x="14" y="33"/>
                        <a:pt x="24" y="28"/>
                      </a:cubicBezTo>
                      <a:cubicBezTo>
                        <a:pt x="32" y="24"/>
                        <a:pt x="25" y="7"/>
                        <a:pt x="32" y="0"/>
                      </a:cubicBezTo>
                      <a:cubicBezTo>
                        <a:pt x="25" y="6"/>
                        <a:pt x="24" y="11"/>
                        <a:pt x="21" y="19"/>
                      </a:cubicBezTo>
                      <a:cubicBezTo>
                        <a:pt x="15" y="19"/>
                        <a:pt x="9" y="18"/>
                        <a:pt x="4" y="15"/>
                      </a:cubicBezTo>
                    </a:path>
                  </a:pathLst>
                </a:custGeom>
                <a:solidFill>
                  <a:srgbClr val="F7C2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991" name="Freeform 1069"/>
                <p:cNvSpPr>
                  <a:spLocks/>
                </p:cNvSpPr>
                <p:nvPr/>
              </p:nvSpPr>
              <p:spPr bwMode="auto">
                <a:xfrm>
                  <a:off x="2153" y="1331"/>
                  <a:ext cx="57" cy="64"/>
                </a:xfrm>
                <a:custGeom>
                  <a:avLst/>
                  <a:gdLst>
                    <a:gd name="T0" fmla="*/ 0 w 23"/>
                    <a:gd name="T1" fmla="*/ 704 h 24"/>
                    <a:gd name="T2" fmla="*/ 689 w 23"/>
                    <a:gd name="T3" fmla="*/ 1216 h 24"/>
                    <a:gd name="T4" fmla="*/ 865 w 23"/>
                    <a:gd name="T5" fmla="*/ 0 h 24"/>
                    <a:gd name="T6" fmla="*/ 30 w 23"/>
                    <a:gd name="T7" fmla="*/ 605 h 2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3" h="24">
                      <a:moveTo>
                        <a:pt x="0" y="14"/>
                      </a:moveTo>
                      <a:cubicBezTo>
                        <a:pt x="5" y="20"/>
                        <a:pt x="11" y="23"/>
                        <a:pt x="18" y="24"/>
                      </a:cubicBezTo>
                      <a:cubicBezTo>
                        <a:pt x="18" y="15"/>
                        <a:pt x="17" y="8"/>
                        <a:pt x="23" y="0"/>
                      </a:cubicBezTo>
                      <a:cubicBezTo>
                        <a:pt x="16" y="5"/>
                        <a:pt x="12" y="21"/>
                        <a:pt x="1" y="12"/>
                      </a:cubicBezTo>
                    </a:path>
                  </a:pathLst>
                </a:custGeom>
                <a:solidFill>
                  <a:srgbClr val="F7C2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992" name="Freeform 1070"/>
                <p:cNvSpPr>
                  <a:spLocks/>
                </p:cNvSpPr>
                <p:nvPr/>
              </p:nvSpPr>
              <p:spPr bwMode="auto">
                <a:xfrm>
                  <a:off x="2190" y="1419"/>
                  <a:ext cx="140" cy="165"/>
                </a:xfrm>
                <a:custGeom>
                  <a:avLst/>
                  <a:gdLst>
                    <a:gd name="T0" fmla="*/ 208 w 56"/>
                    <a:gd name="T1" fmla="*/ 93 h 62"/>
                    <a:gd name="T2" fmla="*/ 783 w 56"/>
                    <a:gd name="T3" fmla="*/ 1701 h 62"/>
                    <a:gd name="T4" fmla="*/ 1220 w 56"/>
                    <a:gd name="T5" fmla="*/ 3053 h 62"/>
                    <a:gd name="T6" fmla="*/ 2158 w 56"/>
                    <a:gd name="T7" fmla="*/ 3108 h 62"/>
                    <a:gd name="T8" fmla="*/ 2000 w 56"/>
                    <a:gd name="T9" fmla="*/ 1599 h 62"/>
                    <a:gd name="T10" fmla="*/ 363 w 56"/>
                    <a:gd name="T11" fmla="*/ 0 h 6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6" h="62">
                      <a:moveTo>
                        <a:pt x="5" y="2"/>
                      </a:moveTo>
                      <a:cubicBezTo>
                        <a:pt x="8" y="14"/>
                        <a:pt x="11" y="25"/>
                        <a:pt x="20" y="34"/>
                      </a:cubicBezTo>
                      <a:cubicBezTo>
                        <a:pt x="25" y="40"/>
                        <a:pt x="42" y="53"/>
                        <a:pt x="31" y="61"/>
                      </a:cubicBezTo>
                      <a:cubicBezTo>
                        <a:pt x="38" y="57"/>
                        <a:pt x="47" y="60"/>
                        <a:pt x="55" y="62"/>
                      </a:cubicBezTo>
                      <a:cubicBezTo>
                        <a:pt x="56" y="53"/>
                        <a:pt x="51" y="41"/>
                        <a:pt x="51" y="32"/>
                      </a:cubicBezTo>
                      <a:cubicBezTo>
                        <a:pt x="35" y="41"/>
                        <a:pt x="0" y="16"/>
                        <a:pt x="9" y="0"/>
                      </a:cubicBezTo>
                    </a:path>
                  </a:pathLst>
                </a:custGeom>
                <a:solidFill>
                  <a:srgbClr val="F7C2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993" name="Freeform 1071"/>
                <p:cNvSpPr>
                  <a:spLocks/>
                </p:cNvSpPr>
                <p:nvPr/>
              </p:nvSpPr>
              <p:spPr bwMode="auto">
                <a:xfrm>
                  <a:off x="2263" y="1619"/>
                  <a:ext cx="70" cy="88"/>
                </a:xfrm>
                <a:custGeom>
                  <a:avLst/>
                  <a:gdLst>
                    <a:gd name="T0" fmla="*/ 908 w 28"/>
                    <a:gd name="T1" fmla="*/ 0 h 33"/>
                    <a:gd name="T2" fmla="*/ 938 w 28"/>
                    <a:gd name="T3" fmla="*/ 1216 h 33"/>
                    <a:gd name="T4" fmla="*/ 0 w 28"/>
                    <a:gd name="T5" fmla="*/ 1216 h 33"/>
                    <a:gd name="T6" fmla="*/ 863 w 28"/>
                    <a:gd name="T7" fmla="*/ 307 h 3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" h="33">
                      <a:moveTo>
                        <a:pt x="23" y="0"/>
                      </a:moveTo>
                      <a:cubicBezTo>
                        <a:pt x="26" y="6"/>
                        <a:pt x="28" y="18"/>
                        <a:pt x="24" y="24"/>
                      </a:cubicBezTo>
                      <a:cubicBezTo>
                        <a:pt x="19" y="33"/>
                        <a:pt x="10" y="26"/>
                        <a:pt x="0" y="24"/>
                      </a:cubicBezTo>
                      <a:cubicBezTo>
                        <a:pt x="13" y="28"/>
                        <a:pt x="20" y="17"/>
                        <a:pt x="22" y="6"/>
                      </a:cubicBezTo>
                    </a:path>
                  </a:pathLst>
                </a:custGeom>
                <a:solidFill>
                  <a:srgbClr val="F7C2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994" name="Freeform 1072"/>
                <p:cNvSpPr>
                  <a:spLocks/>
                </p:cNvSpPr>
                <p:nvPr/>
              </p:nvSpPr>
              <p:spPr bwMode="auto">
                <a:xfrm>
                  <a:off x="2240" y="1733"/>
                  <a:ext cx="93" cy="96"/>
                </a:xfrm>
                <a:custGeom>
                  <a:avLst/>
                  <a:gdLst>
                    <a:gd name="T0" fmla="*/ 1395 w 37"/>
                    <a:gd name="T1" fmla="*/ 0 h 36"/>
                    <a:gd name="T2" fmla="*/ 1156 w 37"/>
                    <a:gd name="T3" fmla="*/ 1571 h 36"/>
                    <a:gd name="T4" fmla="*/ 0 w 37"/>
                    <a:gd name="T5" fmla="*/ 1459 h 36"/>
                    <a:gd name="T6" fmla="*/ 998 w 37"/>
                    <a:gd name="T7" fmla="*/ 1216 h 36"/>
                    <a:gd name="T8" fmla="*/ 1478 w 37"/>
                    <a:gd name="T9" fmla="*/ 93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7" h="36">
                      <a:moveTo>
                        <a:pt x="35" y="0"/>
                      </a:moveTo>
                      <a:cubicBezTo>
                        <a:pt x="35" y="6"/>
                        <a:pt x="35" y="27"/>
                        <a:pt x="29" y="31"/>
                      </a:cubicBezTo>
                      <a:cubicBezTo>
                        <a:pt x="23" y="36"/>
                        <a:pt x="9" y="27"/>
                        <a:pt x="0" y="29"/>
                      </a:cubicBezTo>
                      <a:cubicBezTo>
                        <a:pt x="8" y="25"/>
                        <a:pt x="18" y="27"/>
                        <a:pt x="25" y="24"/>
                      </a:cubicBezTo>
                      <a:cubicBezTo>
                        <a:pt x="33" y="20"/>
                        <a:pt x="33" y="9"/>
                        <a:pt x="37" y="2"/>
                      </a:cubicBezTo>
                    </a:path>
                  </a:pathLst>
                </a:custGeom>
                <a:solidFill>
                  <a:srgbClr val="F7C2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995" name="Freeform 1073"/>
                <p:cNvSpPr>
                  <a:spLocks/>
                </p:cNvSpPr>
                <p:nvPr/>
              </p:nvSpPr>
              <p:spPr bwMode="auto">
                <a:xfrm>
                  <a:off x="2228" y="1885"/>
                  <a:ext cx="97" cy="75"/>
                </a:xfrm>
                <a:custGeom>
                  <a:avLst/>
                  <a:gdLst>
                    <a:gd name="T0" fmla="*/ 1336 w 39"/>
                    <a:gd name="T1" fmla="*/ 0 h 28"/>
                    <a:gd name="T2" fmla="*/ 1107 w 39"/>
                    <a:gd name="T3" fmla="*/ 1350 h 28"/>
                    <a:gd name="T4" fmla="*/ 0 w 39"/>
                    <a:gd name="T5" fmla="*/ 1133 h 28"/>
                    <a:gd name="T6" fmla="*/ 1336 w 39"/>
                    <a:gd name="T7" fmla="*/ 94 h 2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9" h="28">
                      <a:moveTo>
                        <a:pt x="35" y="0"/>
                      </a:moveTo>
                      <a:cubicBezTo>
                        <a:pt x="36" y="8"/>
                        <a:pt x="39" y="23"/>
                        <a:pt x="29" y="26"/>
                      </a:cubicBezTo>
                      <a:cubicBezTo>
                        <a:pt x="21" y="28"/>
                        <a:pt x="10" y="19"/>
                        <a:pt x="0" y="22"/>
                      </a:cubicBezTo>
                      <a:cubicBezTo>
                        <a:pt x="13" y="14"/>
                        <a:pt x="35" y="24"/>
                        <a:pt x="35" y="2"/>
                      </a:cubicBezTo>
                    </a:path>
                  </a:pathLst>
                </a:custGeom>
                <a:solidFill>
                  <a:srgbClr val="F7C2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996" name="Freeform 1074"/>
                <p:cNvSpPr>
                  <a:spLocks/>
                </p:cNvSpPr>
                <p:nvPr/>
              </p:nvSpPr>
              <p:spPr bwMode="auto">
                <a:xfrm>
                  <a:off x="2243" y="2003"/>
                  <a:ext cx="87" cy="80"/>
                </a:xfrm>
                <a:custGeom>
                  <a:avLst/>
                  <a:gdLst>
                    <a:gd name="T0" fmla="*/ 1076 w 35"/>
                    <a:gd name="T1" fmla="*/ 0 h 30"/>
                    <a:gd name="T2" fmla="*/ 1076 w 35"/>
                    <a:gd name="T3" fmla="*/ 1515 h 30"/>
                    <a:gd name="T4" fmla="*/ 569 w 35"/>
                    <a:gd name="T5" fmla="*/ 1272 h 30"/>
                    <a:gd name="T6" fmla="*/ 0 w 35"/>
                    <a:gd name="T7" fmla="*/ 1216 h 30"/>
                    <a:gd name="T8" fmla="*/ 766 w 35"/>
                    <a:gd name="T9" fmla="*/ 1059 h 30"/>
                    <a:gd name="T10" fmla="*/ 1076 w 35"/>
                    <a:gd name="T11" fmla="*/ 205 h 3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5" h="30">
                      <a:moveTo>
                        <a:pt x="28" y="0"/>
                      </a:moveTo>
                      <a:cubicBezTo>
                        <a:pt x="29" y="5"/>
                        <a:pt x="35" y="27"/>
                        <a:pt x="28" y="30"/>
                      </a:cubicBezTo>
                      <a:cubicBezTo>
                        <a:pt x="27" y="30"/>
                        <a:pt x="17" y="25"/>
                        <a:pt x="15" y="25"/>
                      </a:cubicBezTo>
                      <a:cubicBezTo>
                        <a:pt x="11" y="24"/>
                        <a:pt x="4" y="24"/>
                        <a:pt x="0" y="24"/>
                      </a:cubicBezTo>
                      <a:cubicBezTo>
                        <a:pt x="5" y="24"/>
                        <a:pt x="15" y="23"/>
                        <a:pt x="20" y="21"/>
                      </a:cubicBezTo>
                      <a:cubicBezTo>
                        <a:pt x="27" y="17"/>
                        <a:pt x="25" y="11"/>
                        <a:pt x="28" y="4"/>
                      </a:cubicBezTo>
                    </a:path>
                  </a:pathLst>
                </a:custGeom>
                <a:solidFill>
                  <a:srgbClr val="F7C2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997" name="Freeform 1075"/>
                <p:cNvSpPr>
                  <a:spLocks/>
                </p:cNvSpPr>
                <p:nvPr/>
              </p:nvSpPr>
              <p:spPr bwMode="auto">
                <a:xfrm>
                  <a:off x="2223" y="2125"/>
                  <a:ext cx="102" cy="94"/>
                </a:xfrm>
                <a:custGeom>
                  <a:avLst/>
                  <a:gdLst>
                    <a:gd name="T0" fmla="*/ 1460 w 41"/>
                    <a:gd name="T1" fmla="*/ 0 h 35"/>
                    <a:gd name="T2" fmla="*/ 1189 w 41"/>
                    <a:gd name="T3" fmla="*/ 1571 h 35"/>
                    <a:gd name="T4" fmla="*/ 570 w 41"/>
                    <a:gd name="T5" fmla="*/ 1609 h 35"/>
                    <a:gd name="T6" fmla="*/ 0 w 41"/>
                    <a:gd name="T7" fmla="*/ 1818 h 35"/>
                    <a:gd name="T8" fmla="*/ 953 w 41"/>
                    <a:gd name="T9" fmla="*/ 1206 h 35"/>
                    <a:gd name="T10" fmla="*/ 1460 w 41"/>
                    <a:gd name="T11" fmla="*/ 56 h 3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1" h="35">
                      <a:moveTo>
                        <a:pt x="38" y="0"/>
                      </a:moveTo>
                      <a:cubicBezTo>
                        <a:pt x="38" y="9"/>
                        <a:pt x="41" y="27"/>
                        <a:pt x="31" y="30"/>
                      </a:cubicBezTo>
                      <a:cubicBezTo>
                        <a:pt x="28" y="31"/>
                        <a:pt x="19" y="30"/>
                        <a:pt x="15" y="31"/>
                      </a:cubicBezTo>
                      <a:cubicBezTo>
                        <a:pt x="10" y="32"/>
                        <a:pt x="5" y="33"/>
                        <a:pt x="0" y="35"/>
                      </a:cubicBezTo>
                      <a:cubicBezTo>
                        <a:pt x="8" y="32"/>
                        <a:pt x="18" y="26"/>
                        <a:pt x="25" y="23"/>
                      </a:cubicBezTo>
                      <a:cubicBezTo>
                        <a:pt x="34" y="18"/>
                        <a:pt x="35" y="12"/>
                        <a:pt x="38" y="1"/>
                      </a:cubicBezTo>
                    </a:path>
                  </a:pathLst>
                </a:custGeom>
                <a:solidFill>
                  <a:srgbClr val="F7C2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998" name="Freeform 1076"/>
                <p:cNvSpPr>
                  <a:spLocks/>
                </p:cNvSpPr>
                <p:nvPr/>
              </p:nvSpPr>
              <p:spPr bwMode="auto">
                <a:xfrm>
                  <a:off x="2310" y="2253"/>
                  <a:ext cx="65" cy="134"/>
                </a:xfrm>
                <a:custGeom>
                  <a:avLst/>
                  <a:gdLst>
                    <a:gd name="T0" fmla="*/ 363 w 26"/>
                    <a:gd name="T1" fmla="*/ 94 h 50"/>
                    <a:gd name="T2" fmla="*/ 1020 w 26"/>
                    <a:gd name="T3" fmla="*/ 1386 h 50"/>
                    <a:gd name="T4" fmla="*/ 0 w 26"/>
                    <a:gd name="T5" fmla="*/ 2578 h 50"/>
                    <a:gd name="T6" fmla="*/ 470 w 26"/>
                    <a:gd name="T7" fmla="*/ 1235 h 50"/>
                    <a:gd name="T8" fmla="*/ 238 w 26"/>
                    <a:gd name="T9" fmla="*/ 0 h 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6" h="50">
                      <a:moveTo>
                        <a:pt x="9" y="2"/>
                      </a:moveTo>
                      <a:cubicBezTo>
                        <a:pt x="11" y="9"/>
                        <a:pt x="26" y="20"/>
                        <a:pt x="26" y="27"/>
                      </a:cubicBezTo>
                      <a:cubicBezTo>
                        <a:pt x="25" y="35"/>
                        <a:pt x="6" y="44"/>
                        <a:pt x="0" y="50"/>
                      </a:cubicBezTo>
                      <a:cubicBezTo>
                        <a:pt x="8" y="44"/>
                        <a:pt x="12" y="33"/>
                        <a:pt x="12" y="24"/>
                      </a:cubicBezTo>
                      <a:cubicBezTo>
                        <a:pt x="12" y="15"/>
                        <a:pt x="5" y="8"/>
                        <a:pt x="6" y="0"/>
                      </a:cubicBezTo>
                    </a:path>
                  </a:pathLst>
                </a:custGeom>
                <a:solidFill>
                  <a:srgbClr val="F7C2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1999" name="Freeform 1077"/>
                <p:cNvSpPr>
                  <a:spLocks/>
                </p:cNvSpPr>
                <p:nvPr/>
              </p:nvSpPr>
              <p:spPr bwMode="auto">
                <a:xfrm>
                  <a:off x="2365" y="2467"/>
                  <a:ext cx="170" cy="120"/>
                </a:xfrm>
                <a:custGeom>
                  <a:avLst/>
                  <a:gdLst>
                    <a:gd name="T0" fmla="*/ 0 w 68"/>
                    <a:gd name="T1" fmla="*/ 1459 h 45"/>
                    <a:gd name="T2" fmla="*/ 1845 w 68"/>
                    <a:gd name="T3" fmla="*/ 2219 h 45"/>
                    <a:gd name="T4" fmla="*/ 2625 w 68"/>
                    <a:gd name="T5" fmla="*/ 1309 h 45"/>
                    <a:gd name="T6" fmla="*/ 2270 w 68"/>
                    <a:gd name="T7" fmla="*/ 0 h 45"/>
                    <a:gd name="T8" fmla="*/ 2158 w 68"/>
                    <a:gd name="T9" fmla="*/ 1613 h 45"/>
                    <a:gd name="T10" fmla="*/ 50 w 68"/>
                    <a:gd name="T11" fmla="*/ 1515 h 4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8" h="45">
                      <a:moveTo>
                        <a:pt x="0" y="29"/>
                      </a:moveTo>
                      <a:cubicBezTo>
                        <a:pt x="9" y="45"/>
                        <a:pt x="32" y="45"/>
                        <a:pt x="47" y="44"/>
                      </a:cubicBezTo>
                      <a:cubicBezTo>
                        <a:pt x="58" y="43"/>
                        <a:pt x="66" y="39"/>
                        <a:pt x="67" y="26"/>
                      </a:cubicBezTo>
                      <a:cubicBezTo>
                        <a:pt x="68" y="18"/>
                        <a:pt x="64" y="5"/>
                        <a:pt x="58" y="0"/>
                      </a:cubicBezTo>
                      <a:cubicBezTo>
                        <a:pt x="61" y="10"/>
                        <a:pt x="65" y="26"/>
                        <a:pt x="55" y="32"/>
                      </a:cubicBezTo>
                      <a:cubicBezTo>
                        <a:pt x="42" y="40"/>
                        <a:pt x="25" y="43"/>
                        <a:pt x="1" y="30"/>
                      </a:cubicBezTo>
                    </a:path>
                  </a:pathLst>
                </a:custGeom>
                <a:solidFill>
                  <a:srgbClr val="F7C2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2000" name="Freeform 1078"/>
                <p:cNvSpPr>
                  <a:spLocks/>
                </p:cNvSpPr>
                <p:nvPr/>
              </p:nvSpPr>
              <p:spPr bwMode="auto">
                <a:xfrm>
                  <a:off x="2255" y="2632"/>
                  <a:ext cx="203" cy="107"/>
                </a:xfrm>
                <a:custGeom>
                  <a:avLst/>
                  <a:gdLst>
                    <a:gd name="T0" fmla="*/ 0 w 81"/>
                    <a:gd name="T1" fmla="*/ 859 h 40"/>
                    <a:gd name="T2" fmla="*/ 1860 w 81"/>
                    <a:gd name="T3" fmla="*/ 1990 h 40"/>
                    <a:gd name="T4" fmla="*/ 3115 w 81"/>
                    <a:gd name="T5" fmla="*/ 516 h 40"/>
                    <a:gd name="T6" fmla="*/ 1256 w 81"/>
                    <a:gd name="T7" fmla="*/ 0 h 40"/>
                    <a:gd name="T8" fmla="*/ 1494 w 81"/>
                    <a:gd name="T9" fmla="*/ 1030 h 40"/>
                    <a:gd name="T10" fmla="*/ 554 w 81"/>
                    <a:gd name="T11" fmla="*/ 974 h 4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1" h="40">
                      <a:moveTo>
                        <a:pt x="0" y="17"/>
                      </a:moveTo>
                      <a:cubicBezTo>
                        <a:pt x="10" y="30"/>
                        <a:pt x="31" y="40"/>
                        <a:pt x="47" y="39"/>
                      </a:cubicBezTo>
                      <a:cubicBezTo>
                        <a:pt x="59" y="38"/>
                        <a:pt x="81" y="23"/>
                        <a:pt x="79" y="10"/>
                      </a:cubicBezTo>
                      <a:cubicBezTo>
                        <a:pt x="67" y="19"/>
                        <a:pt x="43" y="6"/>
                        <a:pt x="32" y="0"/>
                      </a:cubicBezTo>
                      <a:cubicBezTo>
                        <a:pt x="38" y="5"/>
                        <a:pt x="46" y="13"/>
                        <a:pt x="38" y="20"/>
                      </a:cubicBezTo>
                      <a:cubicBezTo>
                        <a:pt x="33" y="25"/>
                        <a:pt x="19" y="24"/>
                        <a:pt x="14" y="19"/>
                      </a:cubicBezTo>
                    </a:path>
                  </a:pathLst>
                </a:custGeom>
                <a:solidFill>
                  <a:srgbClr val="F7C2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2001" name="Freeform 1079"/>
                <p:cNvSpPr>
                  <a:spLocks/>
                </p:cNvSpPr>
                <p:nvPr/>
              </p:nvSpPr>
              <p:spPr bwMode="auto">
                <a:xfrm>
                  <a:off x="2195" y="2475"/>
                  <a:ext cx="70" cy="149"/>
                </a:xfrm>
                <a:custGeom>
                  <a:avLst/>
                  <a:gdLst>
                    <a:gd name="T0" fmla="*/ 783 w 28"/>
                    <a:gd name="T1" fmla="*/ 1416 h 56"/>
                    <a:gd name="T2" fmla="*/ 238 w 28"/>
                    <a:gd name="T3" fmla="*/ 2804 h 56"/>
                    <a:gd name="T4" fmla="*/ 238 w 28"/>
                    <a:gd name="T5" fmla="*/ 1416 h 56"/>
                    <a:gd name="T6" fmla="*/ 50 w 28"/>
                    <a:gd name="T7" fmla="*/ 0 h 56"/>
                    <a:gd name="T8" fmla="*/ 1095 w 28"/>
                    <a:gd name="T9" fmla="*/ 1360 h 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8" h="56">
                      <a:moveTo>
                        <a:pt x="20" y="28"/>
                      </a:moveTo>
                      <a:cubicBezTo>
                        <a:pt x="11" y="34"/>
                        <a:pt x="7" y="46"/>
                        <a:pt x="6" y="56"/>
                      </a:cubicBezTo>
                      <a:cubicBezTo>
                        <a:pt x="2" y="45"/>
                        <a:pt x="5" y="39"/>
                        <a:pt x="6" y="28"/>
                      </a:cubicBezTo>
                      <a:cubicBezTo>
                        <a:pt x="7" y="19"/>
                        <a:pt x="0" y="10"/>
                        <a:pt x="1" y="0"/>
                      </a:cubicBezTo>
                      <a:cubicBezTo>
                        <a:pt x="7" y="10"/>
                        <a:pt x="17" y="22"/>
                        <a:pt x="28" y="27"/>
                      </a:cubicBezTo>
                    </a:path>
                  </a:pathLst>
                </a:custGeom>
                <a:solidFill>
                  <a:srgbClr val="F7C2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2002" name="Freeform 1080"/>
                <p:cNvSpPr>
                  <a:spLocks/>
                </p:cNvSpPr>
                <p:nvPr/>
              </p:nvSpPr>
              <p:spPr bwMode="auto">
                <a:xfrm>
                  <a:off x="2205" y="1816"/>
                  <a:ext cx="115" cy="37"/>
                </a:xfrm>
                <a:custGeom>
                  <a:avLst/>
                  <a:gdLst>
                    <a:gd name="T0" fmla="*/ 0 w 46"/>
                    <a:gd name="T1" fmla="*/ 90 h 14"/>
                    <a:gd name="T2" fmla="*/ 1800 w 46"/>
                    <a:gd name="T3" fmla="*/ 685 h 14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46" h="14">
                      <a:moveTo>
                        <a:pt x="0" y="2"/>
                      </a:moveTo>
                      <a:cubicBezTo>
                        <a:pt x="17" y="0"/>
                        <a:pt x="36" y="4"/>
                        <a:pt x="46" y="14"/>
                      </a:cubicBezTo>
                    </a:path>
                  </a:pathLst>
                </a:custGeom>
                <a:noFill/>
                <a:ln w="7938" cap="rnd">
                  <a:solidFill>
                    <a:srgbClr val="1A171B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2003" name="Freeform 1081"/>
                <p:cNvSpPr>
                  <a:spLocks/>
                </p:cNvSpPr>
                <p:nvPr/>
              </p:nvSpPr>
              <p:spPr bwMode="auto">
                <a:xfrm>
                  <a:off x="2195" y="1952"/>
                  <a:ext cx="123" cy="29"/>
                </a:xfrm>
                <a:custGeom>
                  <a:avLst/>
                  <a:gdLst>
                    <a:gd name="T0" fmla="*/ 0 w 49"/>
                    <a:gd name="T1" fmla="*/ 55 h 11"/>
                    <a:gd name="T2" fmla="*/ 1948 w 49"/>
                    <a:gd name="T3" fmla="*/ 527 h 11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49" h="11">
                      <a:moveTo>
                        <a:pt x="0" y="1"/>
                      </a:moveTo>
                      <a:cubicBezTo>
                        <a:pt x="13" y="0"/>
                        <a:pt x="39" y="3"/>
                        <a:pt x="49" y="11"/>
                      </a:cubicBezTo>
                    </a:path>
                  </a:pathLst>
                </a:custGeom>
                <a:noFill/>
                <a:ln w="7938" cap="rnd">
                  <a:solidFill>
                    <a:srgbClr val="1A171B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2004" name="Freeform 1082"/>
                <p:cNvSpPr>
                  <a:spLocks/>
                </p:cNvSpPr>
                <p:nvPr/>
              </p:nvSpPr>
              <p:spPr bwMode="auto">
                <a:xfrm>
                  <a:off x="2183" y="2075"/>
                  <a:ext cx="145" cy="34"/>
                </a:xfrm>
                <a:custGeom>
                  <a:avLst/>
                  <a:gdLst>
                    <a:gd name="T0" fmla="*/ 0 w 58"/>
                    <a:gd name="T1" fmla="*/ 144 h 13"/>
                    <a:gd name="T2" fmla="*/ 2270 w 58"/>
                    <a:gd name="T3" fmla="*/ 609 h 13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58" h="13">
                      <a:moveTo>
                        <a:pt x="0" y="3"/>
                      </a:moveTo>
                      <a:cubicBezTo>
                        <a:pt x="19" y="0"/>
                        <a:pt x="43" y="2"/>
                        <a:pt x="58" y="13"/>
                      </a:cubicBezTo>
                    </a:path>
                  </a:pathLst>
                </a:custGeom>
                <a:noFill/>
                <a:ln w="7938" cap="rnd">
                  <a:solidFill>
                    <a:srgbClr val="1A171B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2005" name="Freeform 1083"/>
                <p:cNvSpPr>
                  <a:spLocks/>
                </p:cNvSpPr>
                <p:nvPr/>
              </p:nvSpPr>
              <p:spPr bwMode="auto">
                <a:xfrm>
                  <a:off x="2195" y="2219"/>
                  <a:ext cx="130" cy="29"/>
                </a:xfrm>
                <a:custGeom>
                  <a:avLst/>
                  <a:gdLst>
                    <a:gd name="T0" fmla="*/ 2033 w 52"/>
                    <a:gd name="T1" fmla="*/ 200 h 11"/>
                    <a:gd name="T2" fmla="*/ 0 w 52"/>
                    <a:gd name="T3" fmla="*/ 527 h 11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52" h="11">
                      <a:moveTo>
                        <a:pt x="52" y="4"/>
                      </a:moveTo>
                      <a:cubicBezTo>
                        <a:pt x="37" y="1"/>
                        <a:pt x="14" y="0"/>
                        <a:pt x="0" y="11"/>
                      </a:cubicBezTo>
                    </a:path>
                  </a:pathLst>
                </a:custGeom>
                <a:noFill/>
                <a:ln w="7938" cap="rnd">
                  <a:solidFill>
                    <a:srgbClr val="1A171B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2006" name="Freeform 1084"/>
                <p:cNvSpPr>
                  <a:spLocks/>
                </p:cNvSpPr>
                <p:nvPr/>
              </p:nvSpPr>
              <p:spPr bwMode="auto">
                <a:xfrm>
                  <a:off x="2295" y="2341"/>
                  <a:ext cx="105" cy="107"/>
                </a:xfrm>
                <a:custGeom>
                  <a:avLst/>
                  <a:gdLst>
                    <a:gd name="T0" fmla="*/ 1645 w 42"/>
                    <a:gd name="T1" fmla="*/ 0 h 40"/>
                    <a:gd name="T2" fmla="*/ 0 w 42"/>
                    <a:gd name="T3" fmla="*/ 2046 h 4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42" h="40">
                      <a:moveTo>
                        <a:pt x="42" y="0"/>
                      </a:moveTo>
                      <a:cubicBezTo>
                        <a:pt x="22" y="6"/>
                        <a:pt x="1" y="31"/>
                        <a:pt x="0" y="40"/>
                      </a:cubicBezTo>
                    </a:path>
                  </a:pathLst>
                </a:custGeom>
                <a:noFill/>
                <a:ln w="7938" cap="rnd">
                  <a:solidFill>
                    <a:srgbClr val="1A171B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2007" name="Freeform 1085"/>
                <p:cNvSpPr>
                  <a:spLocks/>
                </p:cNvSpPr>
                <p:nvPr/>
              </p:nvSpPr>
              <p:spPr bwMode="auto">
                <a:xfrm>
                  <a:off x="2483" y="2595"/>
                  <a:ext cx="195" cy="82"/>
                </a:xfrm>
                <a:custGeom>
                  <a:avLst/>
                  <a:gdLst>
                    <a:gd name="T0" fmla="*/ 158 w 78"/>
                    <a:gd name="T1" fmla="*/ 148 h 31"/>
                    <a:gd name="T2" fmla="*/ 50 w 78"/>
                    <a:gd name="T3" fmla="*/ 442 h 31"/>
                    <a:gd name="T4" fmla="*/ 283 w 78"/>
                    <a:gd name="T5" fmla="*/ 630 h 31"/>
                    <a:gd name="T6" fmla="*/ 595 w 78"/>
                    <a:gd name="T7" fmla="*/ 889 h 31"/>
                    <a:gd name="T8" fmla="*/ 1770 w 78"/>
                    <a:gd name="T9" fmla="*/ 1280 h 31"/>
                    <a:gd name="T10" fmla="*/ 2708 w 78"/>
                    <a:gd name="T11" fmla="*/ 778 h 31"/>
                    <a:gd name="T12" fmla="*/ 3020 w 78"/>
                    <a:gd name="T13" fmla="*/ 484 h 31"/>
                    <a:gd name="T14" fmla="*/ 2938 w 78"/>
                    <a:gd name="T15" fmla="*/ 148 h 31"/>
                    <a:gd name="T16" fmla="*/ 2500 w 78"/>
                    <a:gd name="T17" fmla="*/ 238 h 31"/>
                    <a:gd name="T18" fmla="*/ 1645 w 78"/>
                    <a:gd name="T19" fmla="*/ 778 h 31"/>
                    <a:gd name="T20" fmla="*/ 863 w 78"/>
                    <a:gd name="T21" fmla="*/ 442 h 31"/>
                    <a:gd name="T22" fmla="*/ 158 w 78"/>
                    <a:gd name="T23" fmla="*/ 148 h 3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78" h="31">
                      <a:moveTo>
                        <a:pt x="4" y="3"/>
                      </a:moveTo>
                      <a:cubicBezTo>
                        <a:pt x="1" y="3"/>
                        <a:pt x="0" y="6"/>
                        <a:pt x="1" y="9"/>
                      </a:cubicBezTo>
                      <a:cubicBezTo>
                        <a:pt x="1" y="12"/>
                        <a:pt x="4" y="14"/>
                        <a:pt x="7" y="13"/>
                      </a:cubicBezTo>
                      <a:cubicBezTo>
                        <a:pt x="9" y="13"/>
                        <a:pt x="11" y="14"/>
                        <a:pt x="15" y="18"/>
                      </a:cubicBezTo>
                      <a:cubicBezTo>
                        <a:pt x="22" y="23"/>
                        <a:pt x="31" y="31"/>
                        <a:pt x="45" y="26"/>
                      </a:cubicBezTo>
                      <a:cubicBezTo>
                        <a:pt x="57" y="22"/>
                        <a:pt x="65" y="19"/>
                        <a:pt x="69" y="16"/>
                      </a:cubicBezTo>
                      <a:cubicBezTo>
                        <a:pt x="69" y="16"/>
                        <a:pt x="76" y="12"/>
                        <a:pt x="77" y="10"/>
                      </a:cubicBezTo>
                      <a:cubicBezTo>
                        <a:pt x="78" y="7"/>
                        <a:pt x="78" y="4"/>
                        <a:pt x="75" y="3"/>
                      </a:cubicBezTo>
                      <a:cubicBezTo>
                        <a:pt x="71" y="1"/>
                        <a:pt x="68" y="3"/>
                        <a:pt x="64" y="5"/>
                      </a:cubicBezTo>
                      <a:cubicBezTo>
                        <a:pt x="60" y="8"/>
                        <a:pt x="53" y="12"/>
                        <a:pt x="42" y="16"/>
                      </a:cubicBezTo>
                      <a:cubicBezTo>
                        <a:pt x="33" y="18"/>
                        <a:pt x="28" y="14"/>
                        <a:pt x="22" y="9"/>
                      </a:cubicBezTo>
                      <a:cubicBezTo>
                        <a:pt x="17" y="5"/>
                        <a:pt x="11" y="0"/>
                        <a:pt x="4" y="3"/>
                      </a:cubicBezTo>
                      <a:close/>
                    </a:path>
                  </a:pathLst>
                </a:custGeom>
                <a:noFill/>
                <a:ln w="11113" cap="rnd">
                  <a:solidFill>
                    <a:srgbClr val="1A171B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2008" name="Freeform 1086"/>
                <p:cNvSpPr>
                  <a:spLocks/>
                </p:cNvSpPr>
                <p:nvPr/>
              </p:nvSpPr>
              <p:spPr bwMode="auto">
                <a:xfrm>
                  <a:off x="2118" y="2435"/>
                  <a:ext cx="40" cy="66"/>
                </a:xfrm>
                <a:custGeom>
                  <a:avLst/>
                  <a:gdLst>
                    <a:gd name="T0" fmla="*/ 625 w 16"/>
                    <a:gd name="T1" fmla="*/ 0 h 25"/>
                    <a:gd name="T2" fmla="*/ 0 w 16"/>
                    <a:gd name="T3" fmla="*/ 1212 h 25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6" h="25">
                      <a:moveTo>
                        <a:pt x="16" y="0"/>
                      </a:moveTo>
                      <a:cubicBezTo>
                        <a:pt x="8" y="7"/>
                        <a:pt x="1" y="13"/>
                        <a:pt x="0" y="25"/>
                      </a:cubicBezTo>
                    </a:path>
                  </a:pathLst>
                </a:custGeom>
                <a:noFill/>
                <a:ln w="7938" cap="rnd">
                  <a:solidFill>
                    <a:srgbClr val="1A171B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2009" name="Freeform 1087"/>
                <p:cNvSpPr>
                  <a:spLocks/>
                </p:cNvSpPr>
                <p:nvPr/>
              </p:nvSpPr>
              <p:spPr bwMode="auto">
                <a:xfrm>
                  <a:off x="2223" y="2576"/>
                  <a:ext cx="15" cy="83"/>
                </a:xfrm>
                <a:custGeom>
                  <a:avLst/>
                  <a:gdLst>
                    <a:gd name="T0" fmla="*/ 238 w 6"/>
                    <a:gd name="T1" fmla="*/ 0 h 31"/>
                    <a:gd name="T2" fmla="*/ 83 w 6"/>
                    <a:gd name="T3" fmla="*/ 1590 h 31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6" h="31">
                      <a:moveTo>
                        <a:pt x="6" y="0"/>
                      </a:moveTo>
                      <a:cubicBezTo>
                        <a:pt x="0" y="7"/>
                        <a:pt x="0" y="25"/>
                        <a:pt x="2" y="31"/>
                      </a:cubicBezTo>
                    </a:path>
                  </a:pathLst>
                </a:custGeom>
                <a:noFill/>
                <a:ln w="7938" cap="rnd">
                  <a:solidFill>
                    <a:srgbClr val="1A171B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2010" name="Freeform 1088"/>
                <p:cNvSpPr>
                  <a:spLocks/>
                </p:cNvSpPr>
                <p:nvPr/>
              </p:nvSpPr>
              <p:spPr bwMode="auto">
                <a:xfrm>
                  <a:off x="2048" y="2283"/>
                  <a:ext cx="60" cy="32"/>
                </a:xfrm>
                <a:custGeom>
                  <a:avLst/>
                  <a:gdLst>
                    <a:gd name="T0" fmla="*/ 0 w 24"/>
                    <a:gd name="T1" fmla="*/ 605 h 12"/>
                    <a:gd name="T2" fmla="*/ 938 w 24"/>
                    <a:gd name="T3" fmla="*/ 0 h 1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4" h="12">
                      <a:moveTo>
                        <a:pt x="0" y="12"/>
                      </a:moveTo>
                      <a:cubicBezTo>
                        <a:pt x="4" y="4"/>
                        <a:pt x="20" y="1"/>
                        <a:pt x="24" y="0"/>
                      </a:cubicBezTo>
                    </a:path>
                  </a:pathLst>
                </a:custGeom>
                <a:noFill/>
                <a:ln w="7938" cap="rnd">
                  <a:solidFill>
                    <a:srgbClr val="1A171B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2011" name="Freeform 1089"/>
                <p:cNvSpPr>
                  <a:spLocks/>
                </p:cNvSpPr>
                <p:nvPr/>
              </p:nvSpPr>
              <p:spPr bwMode="auto">
                <a:xfrm>
                  <a:off x="2038" y="2125"/>
                  <a:ext cx="67" cy="22"/>
                </a:xfrm>
                <a:custGeom>
                  <a:avLst/>
                  <a:gdLst>
                    <a:gd name="T0" fmla="*/ 0 w 27"/>
                    <a:gd name="T1" fmla="*/ 462 h 8"/>
                    <a:gd name="T2" fmla="*/ 1022 w 27"/>
                    <a:gd name="T3" fmla="*/ 168 h 8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7" h="8">
                      <a:moveTo>
                        <a:pt x="0" y="8"/>
                      </a:moveTo>
                      <a:cubicBezTo>
                        <a:pt x="10" y="0"/>
                        <a:pt x="27" y="3"/>
                        <a:pt x="27" y="3"/>
                      </a:cubicBezTo>
                    </a:path>
                  </a:pathLst>
                </a:custGeom>
                <a:noFill/>
                <a:ln w="7938" cap="rnd">
                  <a:solidFill>
                    <a:srgbClr val="1A171B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2012" name="Freeform 1090"/>
                <p:cNvSpPr>
                  <a:spLocks/>
                </p:cNvSpPr>
                <p:nvPr/>
              </p:nvSpPr>
              <p:spPr bwMode="auto">
                <a:xfrm>
                  <a:off x="2045" y="1992"/>
                  <a:ext cx="63" cy="11"/>
                </a:xfrm>
                <a:custGeom>
                  <a:avLst/>
                  <a:gdLst>
                    <a:gd name="T0" fmla="*/ 0 w 25"/>
                    <a:gd name="T1" fmla="*/ 168 h 4"/>
                    <a:gd name="T2" fmla="*/ 1011 w 25"/>
                    <a:gd name="T3" fmla="*/ 228 h 4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5" h="4">
                      <a:moveTo>
                        <a:pt x="0" y="3"/>
                      </a:moveTo>
                      <a:cubicBezTo>
                        <a:pt x="9" y="0"/>
                        <a:pt x="25" y="4"/>
                        <a:pt x="25" y="4"/>
                      </a:cubicBezTo>
                    </a:path>
                  </a:pathLst>
                </a:custGeom>
                <a:noFill/>
                <a:ln w="7938" cap="rnd">
                  <a:solidFill>
                    <a:srgbClr val="1A171B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2013" name="Freeform 1091"/>
                <p:cNvSpPr>
                  <a:spLocks/>
                </p:cNvSpPr>
                <p:nvPr/>
              </p:nvSpPr>
              <p:spPr bwMode="auto">
                <a:xfrm>
                  <a:off x="2063" y="1848"/>
                  <a:ext cx="82" cy="11"/>
                </a:xfrm>
                <a:custGeom>
                  <a:avLst/>
                  <a:gdLst>
                    <a:gd name="T0" fmla="*/ 0 w 33"/>
                    <a:gd name="T1" fmla="*/ 129 h 4"/>
                    <a:gd name="T2" fmla="*/ 1260 w 33"/>
                    <a:gd name="T3" fmla="*/ 228 h 4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33" h="4">
                      <a:moveTo>
                        <a:pt x="0" y="2"/>
                      </a:moveTo>
                      <a:cubicBezTo>
                        <a:pt x="10" y="0"/>
                        <a:pt x="30" y="2"/>
                        <a:pt x="33" y="4"/>
                      </a:cubicBezTo>
                    </a:path>
                  </a:pathLst>
                </a:custGeom>
                <a:noFill/>
                <a:ln w="7938" cap="rnd">
                  <a:solidFill>
                    <a:srgbClr val="1A171B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2014" name="Freeform 1092"/>
                <p:cNvSpPr>
                  <a:spLocks/>
                </p:cNvSpPr>
                <p:nvPr/>
              </p:nvSpPr>
              <p:spPr bwMode="auto">
                <a:xfrm>
                  <a:off x="2075" y="1680"/>
                  <a:ext cx="65" cy="19"/>
                </a:xfrm>
                <a:custGeom>
                  <a:avLst/>
                  <a:gdLst>
                    <a:gd name="T0" fmla="*/ 0 w 26"/>
                    <a:gd name="T1" fmla="*/ 383 h 7"/>
                    <a:gd name="T2" fmla="*/ 1020 w 26"/>
                    <a:gd name="T3" fmla="*/ 0 h 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6" h="7">
                      <a:moveTo>
                        <a:pt x="0" y="7"/>
                      </a:moveTo>
                      <a:cubicBezTo>
                        <a:pt x="9" y="1"/>
                        <a:pt x="26" y="0"/>
                        <a:pt x="26" y="0"/>
                      </a:cubicBezTo>
                    </a:path>
                  </a:pathLst>
                </a:custGeom>
                <a:noFill/>
                <a:ln w="7938" cap="rnd">
                  <a:solidFill>
                    <a:srgbClr val="1A171B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2015" name="Freeform 1093"/>
                <p:cNvSpPr>
                  <a:spLocks/>
                </p:cNvSpPr>
                <p:nvPr/>
              </p:nvSpPr>
              <p:spPr bwMode="auto">
                <a:xfrm>
                  <a:off x="2255" y="1699"/>
                  <a:ext cx="83" cy="16"/>
                </a:xfrm>
                <a:custGeom>
                  <a:avLst/>
                  <a:gdLst>
                    <a:gd name="T0" fmla="*/ 0 w 33"/>
                    <a:gd name="T1" fmla="*/ 56 h 6"/>
                    <a:gd name="T2" fmla="*/ 1323 w 33"/>
                    <a:gd name="T3" fmla="*/ 307 h 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33" h="6">
                      <a:moveTo>
                        <a:pt x="0" y="1"/>
                      </a:moveTo>
                      <a:cubicBezTo>
                        <a:pt x="16" y="0"/>
                        <a:pt x="33" y="6"/>
                        <a:pt x="33" y="6"/>
                      </a:cubicBezTo>
                    </a:path>
                  </a:pathLst>
                </a:custGeom>
                <a:noFill/>
                <a:ln w="7938" cap="rnd">
                  <a:solidFill>
                    <a:srgbClr val="1A171B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2016" name="Freeform 1094"/>
                <p:cNvSpPr>
                  <a:spLocks/>
                </p:cNvSpPr>
                <p:nvPr/>
              </p:nvSpPr>
              <p:spPr bwMode="auto">
                <a:xfrm>
                  <a:off x="2255" y="1597"/>
                  <a:ext cx="80" cy="14"/>
                </a:xfrm>
                <a:custGeom>
                  <a:avLst/>
                  <a:gdLst>
                    <a:gd name="T0" fmla="*/ 0 w 32"/>
                    <a:gd name="T1" fmla="*/ 0 h 5"/>
                    <a:gd name="T2" fmla="*/ 1250 w 32"/>
                    <a:gd name="T3" fmla="*/ 305 h 5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32" h="5">
                      <a:moveTo>
                        <a:pt x="0" y="0"/>
                      </a:moveTo>
                      <a:cubicBezTo>
                        <a:pt x="8" y="0"/>
                        <a:pt x="27" y="0"/>
                        <a:pt x="32" y="5"/>
                      </a:cubicBezTo>
                    </a:path>
                  </a:pathLst>
                </a:custGeom>
                <a:noFill/>
                <a:ln w="7938" cap="rnd">
                  <a:solidFill>
                    <a:srgbClr val="1A171B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2017" name="Freeform 1095"/>
                <p:cNvSpPr>
                  <a:spLocks/>
                </p:cNvSpPr>
                <p:nvPr/>
              </p:nvSpPr>
              <p:spPr bwMode="auto">
                <a:xfrm>
                  <a:off x="2073" y="1536"/>
                  <a:ext cx="62" cy="21"/>
                </a:xfrm>
                <a:custGeom>
                  <a:avLst/>
                  <a:gdLst>
                    <a:gd name="T0" fmla="*/ 0 w 25"/>
                    <a:gd name="T1" fmla="*/ 378 h 8"/>
                    <a:gd name="T2" fmla="*/ 947 w 25"/>
                    <a:gd name="T3" fmla="*/ 55 h 8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5" h="8">
                      <a:moveTo>
                        <a:pt x="0" y="8"/>
                      </a:moveTo>
                      <a:cubicBezTo>
                        <a:pt x="10" y="0"/>
                        <a:pt x="23" y="1"/>
                        <a:pt x="25" y="1"/>
                      </a:cubicBezTo>
                    </a:path>
                  </a:pathLst>
                </a:custGeom>
                <a:noFill/>
                <a:ln w="7938" cap="rnd">
                  <a:solidFill>
                    <a:srgbClr val="1A171B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2018" name="Freeform 1096"/>
                <p:cNvSpPr>
                  <a:spLocks/>
                </p:cNvSpPr>
                <p:nvPr/>
              </p:nvSpPr>
              <p:spPr bwMode="auto">
                <a:xfrm>
                  <a:off x="2073" y="1291"/>
                  <a:ext cx="252" cy="210"/>
                </a:xfrm>
                <a:custGeom>
                  <a:avLst/>
                  <a:gdLst>
                    <a:gd name="T0" fmla="*/ 0 w 101"/>
                    <a:gd name="T1" fmla="*/ 0 h 79"/>
                    <a:gd name="T2" fmla="*/ 933 w 101"/>
                    <a:gd name="T3" fmla="*/ 1236 h 79"/>
                    <a:gd name="T4" fmla="*/ 2253 w 101"/>
                    <a:gd name="T5" fmla="*/ 2403 h 79"/>
                    <a:gd name="T6" fmla="*/ 3915 w 101"/>
                    <a:gd name="T7" fmla="*/ 3852 h 7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01" h="79">
                      <a:moveTo>
                        <a:pt x="0" y="0"/>
                      </a:moveTo>
                      <a:cubicBezTo>
                        <a:pt x="6" y="19"/>
                        <a:pt x="12" y="28"/>
                        <a:pt x="24" y="25"/>
                      </a:cubicBezTo>
                      <a:cubicBezTo>
                        <a:pt x="25" y="38"/>
                        <a:pt x="48" y="48"/>
                        <a:pt x="58" y="48"/>
                      </a:cubicBezTo>
                      <a:cubicBezTo>
                        <a:pt x="58" y="64"/>
                        <a:pt x="76" y="79"/>
                        <a:pt x="101" y="77"/>
                      </a:cubicBezTo>
                    </a:path>
                  </a:pathLst>
                </a:custGeom>
                <a:noFill/>
                <a:ln w="11113" cap="rnd">
                  <a:solidFill>
                    <a:srgbClr val="1A171B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2019" name="Freeform 1097"/>
                <p:cNvSpPr>
                  <a:spLocks/>
                </p:cNvSpPr>
                <p:nvPr/>
              </p:nvSpPr>
              <p:spPr bwMode="auto">
                <a:xfrm>
                  <a:off x="2208" y="1275"/>
                  <a:ext cx="77" cy="144"/>
                </a:xfrm>
                <a:custGeom>
                  <a:avLst/>
                  <a:gdLst>
                    <a:gd name="T0" fmla="*/ 1177 w 31"/>
                    <a:gd name="T1" fmla="*/ 0 h 54"/>
                    <a:gd name="T2" fmla="*/ 154 w 31"/>
                    <a:gd name="T3" fmla="*/ 2731 h 54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31" h="54">
                      <a:moveTo>
                        <a:pt x="31" y="0"/>
                      </a:moveTo>
                      <a:cubicBezTo>
                        <a:pt x="15" y="13"/>
                        <a:pt x="0" y="32"/>
                        <a:pt x="4" y="54"/>
                      </a:cubicBezTo>
                    </a:path>
                  </a:pathLst>
                </a:custGeom>
                <a:noFill/>
                <a:ln w="7938" cap="rnd">
                  <a:solidFill>
                    <a:srgbClr val="1A171B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2020" name="Freeform 1098"/>
                <p:cNvSpPr>
                  <a:spLocks/>
                </p:cNvSpPr>
                <p:nvPr/>
              </p:nvSpPr>
              <p:spPr bwMode="auto">
                <a:xfrm>
                  <a:off x="2298" y="1341"/>
                  <a:ext cx="85" cy="152"/>
                </a:xfrm>
                <a:custGeom>
                  <a:avLst/>
                  <a:gdLst>
                    <a:gd name="T0" fmla="*/ 1333 w 34"/>
                    <a:gd name="T1" fmla="*/ 0 h 57"/>
                    <a:gd name="T2" fmla="*/ 438 w 34"/>
                    <a:gd name="T3" fmla="*/ 2880 h 5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34" h="57">
                      <a:moveTo>
                        <a:pt x="34" y="0"/>
                      </a:moveTo>
                      <a:cubicBezTo>
                        <a:pt x="21" y="8"/>
                        <a:pt x="0" y="44"/>
                        <a:pt x="11" y="57"/>
                      </a:cubicBezTo>
                    </a:path>
                  </a:pathLst>
                </a:custGeom>
                <a:noFill/>
                <a:ln w="7938" cap="rnd">
                  <a:solidFill>
                    <a:srgbClr val="1A171B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2021" name="Freeform 1099"/>
                <p:cNvSpPr>
                  <a:spLocks/>
                </p:cNvSpPr>
                <p:nvPr/>
              </p:nvSpPr>
              <p:spPr bwMode="auto">
                <a:xfrm>
                  <a:off x="2438" y="1459"/>
                  <a:ext cx="72" cy="122"/>
                </a:xfrm>
                <a:custGeom>
                  <a:avLst/>
                  <a:gdLst>
                    <a:gd name="T0" fmla="*/ 1102 w 29"/>
                    <a:gd name="T1" fmla="*/ 0 h 46"/>
                    <a:gd name="T2" fmla="*/ 104 w 29"/>
                    <a:gd name="T3" fmla="*/ 2278 h 4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9" h="46">
                      <a:moveTo>
                        <a:pt x="29" y="0"/>
                      </a:moveTo>
                      <a:cubicBezTo>
                        <a:pt x="15" y="12"/>
                        <a:pt x="0" y="12"/>
                        <a:pt x="3" y="46"/>
                      </a:cubicBezTo>
                    </a:path>
                  </a:pathLst>
                </a:custGeom>
                <a:noFill/>
                <a:ln w="7938" cap="rnd">
                  <a:solidFill>
                    <a:srgbClr val="1A171B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2022" name="Freeform 1100"/>
                <p:cNvSpPr>
                  <a:spLocks/>
                </p:cNvSpPr>
                <p:nvPr/>
              </p:nvSpPr>
              <p:spPr bwMode="auto">
                <a:xfrm>
                  <a:off x="2563" y="1512"/>
                  <a:ext cx="25" cy="115"/>
                </a:xfrm>
                <a:custGeom>
                  <a:avLst/>
                  <a:gdLst>
                    <a:gd name="T0" fmla="*/ 395 w 10"/>
                    <a:gd name="T1" fmla="*/ 0 h 43"/>
                    <a:gd name="T2" fmla="*/ 125 w 10"/>
                    <a:gd name="T3" fmla="*/ 2204 h 43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0" h="43">
                      <a:moveTo>
                        <a:pt x="10" y="0"/>
                      </a:moveTo>
                      <a:cubicBezTo>
                        <a:pt x="4" y="11"/>
                        <a:pt x="0" y="24"/>
                        <a:pt x="3" y="43"/>
                      </a:cubicBezTo>
                    </a:path>
                  </a:pathLst>
                </a:custGeom>
                <a:noFill/>
                <a:ln w="7938" cap="rnd">
                  <a:solidFill>
                    <a:srgbClr val="1A171B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2023" name="Freeform 1101"/>
                <p:cNvSpPr>
                  <a:spLocks/>
                </p:cNvSpPr>
                <p:nvPr/>
              </p:nvSpPr>
              <p:spPr bwMode="auto">
                <a:xfrm>
                  <a:off x="2120" y="1203"/>
                  <a:ext cx="78" cy="154"/>
                </a:xfrm>
                <a:custGeom>
                  <a:avLst/>
                  <a:gdLst>
                    <a:gd name="T0" fmla="*/ 1240 w 31"/>
                    <a:gd name="T1" fmla="*/ 0 h 58"/>
                    <a:gd name="T2" fmla="*/ 159 w 31"/>
                    <a:gd name="T3" fmla="*/ 2884 h 58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31" h="58">
                      <a:moveTo>
                        <a:pt x="31" y="0"/>
                      </a:moveTo>
                      <a:cubicBezTo>
                        <a:pt x="10" y="7"/>
                        <a:pt x="0" y="32"/>
                        <a:pt x="4" y="58"/>
                      </a:cubicBezTo>
                    </a:path>
                  </a:pathLst>
                </a:custGeom>
                <a:noFill/>
                <a:ln w="7938" cap="rnd">
                  <a:solidFill>
                    <a:srgbClr val="1A171B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2024" name="Freeform 1102"/>
                <p:cNvSpPr>
                  <a:spLocks/>
                </p:cNvSpPr>
                <p:nvPr/>
              </p:nvSpPr>
              <p:spPr bwMode="auto">
                <a:xfrm>
                  <a:off x="2263" y="1128"/>
                  <a:ext cx="47" cy="16"/>
                </a:xfrm>
                <a:custGeom>
                  <a:avLst/>
                  <a:gdLst>
                    <a:gd name="T0" fmla="*/ 0 w 19"/>
                    <a:gd name="T1" fmla="*/ 307 h 6"/>
                    <a:gd name="T2" fmla="*/ 710 w 19"/>
                    <a:gd name="T3" fmla="*/ 0 h 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9" h="6">
                      <a:moveTo>
                        <a:pt x="0" y="6"/>
                      </a:moveTo>
                      <a:cubicBezTo>
                        <a:pt x="8" y="0"/>
                        <a:pt x="19" y="0"/>
                        <a:pt x="19" y="0"/>
                      </a:cubicBezTo>
                    </a:path>
                  </a:pathLst>
                </a:custGeom>
                <a:noFill/>
                <a:ln w="7938" cap="rnd">
                  <a:solidFill>
                    <a:srgbClr val="1A171B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2025" name="Freeform 1103"/>
                <p:cNvSpPr>
                  <a:spLocks/>
                </p:cNvSpPr>
                <p:nvPr/>
              </p:nvSpPr>
              <p:spPr bwMode="auto">
                <a:xfrm>
                  <a:off x="2358" y="1187"/>
                  <a:ext cx="52" cy="24"/>
                </a:xfrm>
                <a:custGeom>
                  <a:avLst/>
                  <a:gdLst>
                    <a:gd name="T0" fmla="*/ 0 w 21"/>
                    <a:gd name="T1" fmla="*/ 456 h 9"/>
                    <a:gd name="T2" fmla="*/ 790 w 21"/>
                    <a:gd name="T3" fmla="*/ 149 h 9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1" h="9">
                      <a:moveTo>
                        <a:pt x="0" y="9"/>
                      </a:moveTo>
                      <a:cubicBezTo>
                        <a:pt x="12" y="0"/>
                        <a:pt x="21" y="3"/>
                        <a:pt x="21" y="3"/>
                      </a:cubicBezTo>
                    </a:path>
                  </a:pathLst>
                </a:custGeom>
                <a:noFill/>
                <a:ln w="7938" cap="rnd">
                  <a:solidFill>
                    <a:srgbClr val="1A171B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2026" name="Freeform 1104"/>
                <p:cNvSpPr>
                  <a:spLocks/>
                </p:cNvSpPr>
                <p:nvPr/>
              </p:nvSpPr>
              <p:spPr bwMode="auto">
                <a:xfrm>
                  <a:off x="2448" y="1256"/>
                  <a:ext cx="35" cy="19"/>
                </a:xfrm>
                <a:custGeom>
                  <a:avLst/>
                  <a:gdLst>
                    <a:gd name="T0" fmla="*/ 0 w 14"/>
                    <a:gd name="T1" fmla="*/ 383 h 7"/>
                    <a:gd name="T2" fmla="*/ 550 w 14"/>
                    <a:gd name="T3" fmla="*/ 103 h 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4" h="7">
                      <a:moveTo>
                        <a:pt x="0" y="7"/>
                      </a:moveTo>
                      <a:cubicBezTo>
                        <a:pt x="8" y="0"/>
                        <a:pt x="14" y="2"/>
                        <a:pt x="14" y="2"/>
                      </a:cubicBezTo>
                    </a:path>
                  </a:pathLst>
                </a:custGeom>
                <a:noFill/>
                <a:ln w="7938" cap="rnd">
                  <a:solidFill>
                    <a:srgbClr val="1A171B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2027" name="Freeform 1105"/>
                <p:cNvSpPr>
                  <a:spLocks/>
                </p:cNvSpPr>
                <p:nvPr/>
              </p:nvSpPr>
              <p:spPr bwMode="auto">
                <a:xfrm>
                  <a:off x="2553" y="1317"/>
                  <a:ext cx="37" cy="40"/>
                </a:xfrm>
                <a:custGeom>
                  <a:avLst/>
                  <a:gdLst>
                    <a:gd name="T0" fmla="*/ 553 w 15"/>
                    <a:gd name="T1" fmla="*/ 0 h 15"/>
                    <a:gd name="T2" fmla="*/ 0 w 15"/>
                    <a:gd name="T3" fmla="*/ 760 h 15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5" h="15">
                      <a:moveTo>
                        <a:pt x="15" y="0"/>
                      </a:moveTo>
                      <a:cubicBezTo>
                        <a:pt x="6" y="1"/>
                        <a:pt x="3" y="7"/>
                        <a:pt x="0" y="15"/>
                      </a:cubicBezTo>
                    </a:path>
                  </a:pathLst>
                </a:custGeom>
                <a:noFill/>
                <a:ln w="7938" cap="rnd">
                  <a:solidFill>
                    <a:srgbClr val="1A171B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2028" name="Freeform 1106"/>
                <p:cNvSpPr>
                  <a:spLocks/>
                </p:cNvSpPr>
                <p:nvPr/>
              </p:nvSpPr>
              <p:spPr bwMode="auto">
                <a:xfrm>
                  <a:off x="2680" y="1333"/>
                  <a:ext cx="18" cy="67"/>
                </a:xfrm>
                <a:custGeom>
                  <a:avLst/>
                  <a:gdLst>
                    <a:gd name="T0" fmla="*/ 303 w 7"/>
                    <a:gd name="T1" fmla="*/ 0 h 25"/>
                    <a:gd name="T2" fmla="*/ 0 w 7"/>
                    <a:gd name="T3" fmla="*/ 1292 h 25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7" h="25">
                      <a:moveTo>
                        <a:pt x="7" y="0"/>
                      </a:moveTo>
                      <a:cubicBezTo>
                        <a:pt x="2" y="9"/>
                        <a:pt x="0" y="25"/>
                        <a:pt x="0" y="25"/>
                      </a:cubicBezTo>
                    </a:path>
                  </a:pathLst>
                </a:custGeom>
                <a:noFill/>
                <a:ln w="7938" cap="rnd">
                  <a:solidFill>
                    <a:srgbClr val="1A171B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2029" name="Freeform 1107"/>
                <p:cNvSpPr>
                  <a:spLocks/>
                </p:cNvSpPr>
                <p:nvPr/>
              </p:nvSpPr>
              <p:spPr bwMode="auto">
                <a:xfrm>
                  <a:off x="2820" y="1339"/>
                  <a:ext cx="13" cy="66"/>
                </a:xfrm>
                <a:custGeom>
                  <a:avLst/>
                  <a:gdLst>
                    <a:gd name="T0" fmla="*/ 0 w 5"/>
                    <a:gd name="T1" fmla="*/ 0 h 25"/>
                    <a:gd name="T2" fmla="*/ 229 w 5"/>
                    <a:gd name="T3" fmla="*/ 1212 h 25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5" h="25">
                      <a:moveTo>
                        <a:pt x="0" y="0"/>
                      </a:moveTo>
                      <a:cubicBezTo>
                        <a:pt x="3" y="7"/>
                        <a:pt x="5" y="25"/>
                        <a:pt x="5" y="25"/>
                      </a:cubicBezTo>
                    </a:path>
                  </a:pathLst>
                </a:custGeom>
                <a:noFill/>
                <a:ln w="7938" cap="rnd">
                  <a:solidFill>
                    <a:srgbClr val="1A171B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2030" name="Freeform 1108"/>
                <p:cNvSpPr>
                  <a:spLocks/>
                </p:cNvSpPr>
                <p:nvPr/>
              </p:nvSpPr>
              <p:spPr bwMode="auto">
                <a:xfrm>
                  <a:off x="2833" y="1541"/>
                  <a:ext cx="15" cy="110"/>
                </a:xfrm>
                <a:custGeom>
                  <a:avLst/>
                  <a:gdLst>
                    <a:gd name="T0" fmla="*/ 50 w 6"/>
                    <a:gd name="T1" fmla="*/ 0 h 41"/>
                    <a:gd name="T2" fmla="*/ 0 w 6"/>
                    <a:gd name="T3" fmla="*/ 2122 h 41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6" h="41">
                      <a:moveTo>
                        <a:pt x="1" y="0"/>
                      </a:moveTo>
                      <a:cubicBezTo>
                        <a:pt x="3" y="14"/>
                        <a:pt x="6" y="21"/>
                        <a:pt x="0" y="41"/>
                      </a:cubicBezTo>
                    </a:path>
                  </a:pathLst>
                </a:custGeom>
                <a:noFill/>
                <a:ln w="7938" cap="rnd">
                  <a:solidFill>
                    <a:srgbClr val="1A171B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2031" name="Freeform 1109"/>
                <p:cNvSpPr>
                  <a:spLocks/>
                </p:cNvSpPr>
                <p:nvPr/>
              </p:nvSpPr>
              <p:spPr bwMode="auto">
                <a:xfrm>
                  <a:off x="2708" y="1533"/>
                  <a:ext cx="10" cy="110"/>
                </a:xfrm>
                <a:custGeom>
                  <a:avLst/>
                  <a:gdLst>
                    <a:gd name="T0" fmla="*/ 158 w 4"/>
                    <a:gd name="T1" fmla="*/ 0 h 41"/>
                    <a:gd name="T2" fmla="*/ 50 w 4"/>
                    <a:gd name="T3" fmla="*/ 2122 h 41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4" h="41">
                      <a:moveTo>
                        <a:pt x="4" y="0"/>
                      </a:moveTo>
                      <a:cubicBezTo>
                        <a:pt x="0" y="11"/>
                        <a:pt x="0" y="34"/>
                        <a:pt x="1" y="41"/>
                      </a:cubicBezTo>
                    </a:path>
                  </a:pathLst>
                </a:custGeom>
                <a:noFill/>
                <a:ln w="7938" cap="rnd">
                  <a:solidFill>
                    <a:srgbClr val="1A171B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2032" name="Freeform 1110"/>
                <p:cNvSpPr>
                  <a:spLocks/>
                </p:cNvSpPr>
                <p:nvPr/>
              </p:nvSpPr>
              <p:spPr bwMode="auto">
                <a:xfrm>
                  <a:off x="2943" y="1325"/>
                  <a:ext cx="17" cy="56"/>
                </a:xfrm>
                <a:custGeom>
                  <a:avLst/>
                  <a:gdLst>
                    <a:gd name="T0" fmla="*/ 0 w 7"/>
                    <a:gd name="T1" fmla="*/ 0 h 21"/>
                    <a:gd name="T2" fmla="*/ 243 w 7"/>
                    <a:gd name="T3" fmla="*/ 1059 h 21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7" h="21">
                      <a:moveTo>
                        <a:pt x="0" y="0"/>
                      </a:moveTo>
                      <a:cubicBezTo>
                        <a:pt x="5" y="10"/>
                        <a:pt x="7" y="21"/>
                        <a:pt x="7" y="21"/>
                      </a:cubicBezTo>
                    </a:path>
                  </a:pathLst>
                </a:custGeom>
                <a:noFill/>
                <a:ln w="7938" cap="rnd">
                  <a:solidFill>
                    <a:srgbClr val="1A171B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2033" name="Freeform 1111"/>
                <p:cNvSpPr>
                  <a:spLocks/>
                </p:cNvSpPr>
                <p:nvPr/>
              </p:nvSpPr>
              <p:spPr bwMode="auto">
                <a:xfrm>
                  <a:off x="2945" y="1536"/>
                  <a:ext cx="13" cy="109"/>
                </a:xfrm>
                <a:custGeom>
                  <a:avLst/>
                  <a:gdLst>
                    <a:gd name="T0" fmla="*/ 88 w 5"/>
                    <a:gd name="T1" fmla="*/ 0 h 41"/>
                    <a:gd name="T2" fmla="*/ 0 w 5"/>
                    <a:gd name="T3" fmla="*/ 2050 h 41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5" h="41">
                      <a:moveTo>
                        <a:pt x="2" y="0"/>
                      </a:moveTo>
                      <a:cubicBezTo>
                        <a:pt x="4" y="16"/>
                        <a:pt x="5" y="35"/>
                        <a:pt x="0" y="41"/>
                      </a:cubicBezTo>
                    </a:path>
                  </a:pathLst>
                </a:custGeom>
                <a:noFill/>
                <a:ln w="7938" cap="rnd">
                  <a:solidFill>
                    <a:srgbClr val="1A171B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2034" name="Freeform 1112"/>
                <p:cNvSpPr>
                  <a:spLocks/>
                </p:cNvSpPr>
                <p:nvPr/>
              </p:nvSpPr>
              <p:spPr bwMode="auto">
                <a:xfrm>
                  <a:off x="3065" y="1307"/>
                  <a:ext cx="18" cy="48"/>
                </a:xfrm>
                <a:custGeom>
                  <a:avLst/>
                  <a:gdLst>
                    <a:gd name="T0" fmla="*/ 0 w 7"/>
                    <a:gd name="T1" fmla="*/ 0 h 18"/>
                    <a:gd name="T2" fmla="*/ 303 w 7"/>
                    <a:gd name="T3" fmla="*/ 909 h 18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7" h="18">
                      <a:moveTo>
                        <a:pt x="0" y="0"/>
                      </a:moveTo>
                      <a:cubicBezTo>
                        <a:pt x="5" y="6"/>
                        <a:pt x="6" y="15"/>
                        <a:pt x="7" y="18"/>
                      </a:cubicBezTo>
                    </a:path>
                  </a:pathLst>
                </a:custGeom>
                <a:noFill/>
                <a:ln w="7938" cap="rnd">
                  <a:solidFill>
                    <a:srgbClr val="1A171B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2035" name="Freeform 1113"/>
                <p:cNvSpPr>
                  <a:spLocks/>
                </p:cNvSpPr>
                <p:nvPr/>
              </p:nvSpPr>
              <p:spPr bwMode="auto">
                <a:xfrm>
                  <a:off x="3060" y="1539"/>
                  <a:ext cx="18" cy="77"/>
                </a:xfrm>
                <a:custGeom>
                  <a:avLst/>
                  <a:gdLst>
                    <a:gd name="T0" fmla="*/ 85 w 7"/>
                    <a:gd name="T1" fmla="*/ 0 h 29"/>
                    <a:gd name="T2" fmla="*/ 0 w 7"/>
                    <a:gd name="T3" fmla="*/ 1439 h 29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7" h="29">
                      <a:moveTo>
                        <a:pt x="2" y="0"/>
                      </a:moveTo>
                      <a:cubicBezTo>
                        <a:pt x="7" y="16"/>
                        <a:pt x="6" y="19"/>
                        <a:pt x="0" y="29"/>
                      </a:cubicBezTo>
                    </a:path>
                  </a:pathLst>
                </a:custGeom>
                <a:noFill/>
                <a:ln w="7938" cap="rnd">
                  <a:solidFill>
                    <a:srgbClr val="1A171B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2036" name="Freeform 1114"/>
                <p:cNvSpPr>
                  <a:spLocks/>
                </p:cNvSpPr>
                <p:nvPr/>
              </p:nvSpPr>
              <p:spPr bwMode="auto">
                <a:xfrm>
                  <a:off x="3175" y="1480"/>
                  <a:ext cx="10" cy="109"/>
                </a:xfrm>
                <a:custGeom>
                  <a:avLst/>
                  <a:gdLst>
                    <a:gd name="T0" fmla="*/ 0 w 4"/>
                    <a:gd name="T1" fmla="*/ 0 h 41"/>
                    <a:gd name="T2" fmla="*/ 50 w 4"/>
                    <a:gd name="T3" fmla="*/ 2050 h 41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4" h="41">
                      <a:moveTo>
                        <a:pt x="0" y="0"/>
                      </a:moveTo>
                      <a:cubicBezTo>
                        <a:pt x="2" y="11"/>
                        <a:pt x="4" y="32"/>
                        <a:pt x="1" y="41"/>
                      </a:cubicBezTo>
                    </a:path>
                  </a:pathLst>
                </a:custGeom>
                <a:noFill/>
                <a:ln w="7938" cap="rnd">
                  <a:solidFill>
                    <a:srgbClr val="1A171B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2037" name="Freeform 1115"/>
                <p:cNvSpPr>
                  <a:spLocks/>
                </p:cNvSpPr>
                <p:nvPr/>
              </p:nvSpPr>
              <p:spPr bwMode="auto">
                <a:xfrm>
                  <a:off x="3163" y="1256"/>
                  <a:ext cx="40" cy="67"/>
                </a:xfrm>
                <a:custGeom>
                  <a:avLst/>
                  <a:gdLst>
                    <a:gd name="T0" fmla="*/ 0 w 16"/>
                    <a:gd name="T1" fmla="*/ 0 h 25"/>
                    <a:gd name="T2" fmla="*/ 625 w 16"/>
                    <a:gd name="T3" fmla="*/ 1292 h 25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6" h="25">
                      <a:moveTo>
                        <a:pt x="0" y="0"/>
                      </a:moveTo>
                      <a:cubicBezTo>
                        <a:pt x="8" y="6"/>
                        <a:pt x="16" y="25"/>
                        <a:pt x="16" y="25"/>
                      </a:cubicBezTo>
                    </a:path>
                  </a:pathLst>
                </a:custGeom>
                <a:noFill/>
                <a:ln w="7938" cap="rnd">
                  <a:solidFill>
                    <a:srgbClr val="1A171B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2038" name="Freeform 1116"/>
                <p:cNvSpPr>
                  <a:spLocks/>
                </p:cNvSpPr>
                <p:nvPr/>
              </p:nvSpPr>
              <p:spPr bwMode="auto">
                <a:xfrm>
                  <a:off x="3278" y="1421"/>
                  <a:ext cx="15" cy="94"/>
                </a:xfrm>
                <a:custGeom>
                  <a:avLst/>
                  <a:gdLst>
                    <a:gd name="T0" fmla="*/ 50 w 6"/>
                    <a:gd name="T1" fmla="*/ 0 h 35"/>
                    <a:gd name="T2" fmla="*/ 0 w 6"/>
                    <a:gd name="T3" fmla="*/ 1818 h 35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6" h="35">
                      <a:moveTo>
                        <a:pt x="1" y="0"/>
                      </a:moveTo>
                      <a:cubicBezTo>
                        <a:pt x="6" y="11"/>
                        <a:pt x="2" y="25"/>
                        <a:pt x="0" y="35"/>
                      </a:cubicBezTo>
                    </a:path>
                  </a:pathLst>
                </a:custGeom>
                <a:noFill/>
                <a:ln w="7938" cap="rnd">
                  <a:solidFill>
                    <a:srgbClr val="1A171B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2039" name="Freeform 1117"/>
                <p:cNvSpPr>
                  <a:spLocks/>
                </p:cNvSpPr>
                <p:nvPr/>
              </p:nvSpPr>
              <p:spPr bwMode="auto">
                <a:xfrm>
                  <a:off x="3358" y="1021"/>
                  <a:ext cx="177" cy="398"/>
                </a:xfrm>
                <a:custGeom>
                  <a:avLst/>
                  <a:gdLst>
                    <a:gd name="T0" fmla="*/ 0 w 71"/>
                    <a:gd name="T1" fmla="*/ 7583 h 149"/>
                    <a:gd name="T2" fmla="*/ 653 w 71"/>
                    <a:gd name="T3" fmla="*/ 6216 h 149"/>
                    <a:gd name="T4" fmla="*/ 1735 w 71"/>
                    <a:gd name="T5" fmla="*/ 4082 h 149"/>
                    <a:gd name="T6" fmla="*/ 2480 w 71"/>
                    <a:gd name="T7" fmla="*/ 1734 h 149"/>
                    <a:gd name="T8" fmla="*/ 2635 w 71"/>
                    <a:gd name="T9" fmla="*/ 0 h 1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1" h="149">
                      <a:moveTo>
                        <a:pt x="0" y="149"/>
                      </a:moveTo>
                      <a:cubicBezTo>
                        <a:pt x="6" y="144"/>
                        <a:pt x="18" y="132"/>
                        <a:pt x="17" y="122"/>
                      </a:cubicBezTo>
                      <a:cubicBezTo>
                        <a:pt x="31" y="124"/>
                        <a:pt x="45" y="91"/>
                        <a:pt x="45" y="80"/>
                      </a:cubicBezTo>
                      <a:cubicBezTo>
                        <a:pt x="59" y="71"/>
                        <a:pt x="66" y="44"/>
                        <a:pt x="64" y="34"/>
                      </a:cubicBezTo>
                      <a:cubicBezTo>
                        <a:pt x="71" y="30"/>
                        <a:pt x="70" y="5"/>
                        <a:pt x="68" y="0"/>
                      </a:cubicBezTo>
                    </a:path>
                  </a:pathLst>
                </a:custGeom>
                <a:noFill/>
                <a:ln w="11113" cap="rnd">
                  <a:solidFill>
                    <a:srgbClr val="1A171B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2040" name="Freeform 1118"/>
                <p:cNvSpPr>
                  <a:spLocks/>
                </p:cNvSpPr>
                <p:nvPr/>
              </p:nvSpPr>
              <p:spPr bwMode="auto">
                <a:xfrm>
                  <a:off x="3463" y="976"/>
                  <a:ext cx="67" cy="51"/>
                </a:xfrm>
                <a:custGeom>
                  <a:avLst/>
                  <a:gdLst>
                    <a:gd name="T0" fmla="*/ 0 w 27"/>
                    <a:gd name="T1" fmla="*/ 0 h 19"/>
                    <a:gd name="T2" fmla="*/ 1022 w 27"/>
                    <a:gd name="T3" fmla="*/ 988 h 19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7" h="19">
                      <a:moveTo>
                        <a:pt x="0" y="0"/>
                      </a:moveTo>
                      <a:cubicBezTo>
                        <a:pt x="16" y="1"/>
                        <a:pt x="24" y="10"/>
                        <a:pt x="27" y="19"/>
                      </a:cubicBezTo>
                    </a:path>
                  </a:pathLst>
                </a:custGeom>
                <a:noFill/>
                <a:ln w="7938" cap="rnd">
                  <a:solidFill>
                    <a:srgbClr val="1A171B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2041" name="Freeform 1119"/>
                <p:cNvSpPr>
                  <a:spLocks/>
                </p:cNvSpPr>
                <p:nvPr/>
              </p:nvSpPr>
              <p:spPr bwMode="auto">
                <a:xfrm>
                  <a:off x="3428" y="1067"/>
                  <a:ext cx="90" cy="45"/>
                </a:xfrm>
                <a:custGeom>
                  <a:avLst/>
                  <a:gdLst>
                    <a:gd name="T0" fmla="*/ 0 w 36"/>
                    <a:gd name="T1" fmla="*/ 0 h 17"/>
                    <a:gd name="T2" fmla="*/ 1408 w 36"/>
                    <a:gd name="T3" fmla="*/ 834 h 1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36" h="17">
                      <a:moveTo>
                        <a:pt x="0" y="0"/>
                      </a:moveTo>
                      <a:cubicBezTo>
                        <a:pt x="13" y="2"/>
                        <a:pt x="31" y="6"/>
                        <a:pt x="36" y="17"/>
                      </a:cubicBezTo>
                    </a:path>
                  </a:pathLst>
                </a:custGeom>
                <a:noFill/>
                <a:ln w="7938" cap="rnd">
                  <a:solidFill>
                    <a:srgbClr val="1A171B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2042" name="Freeform 1120"/>
                <p:cNvSpPr>
                  <a:spLocks/>
                </p:cNvSpPr>
                <p:nvPr/>
              </p:nvSpPr>
              <p:spPr bwMode="auto">
                <a:xfrm>
                  <a:off x="3390" y="1155"/>
                  <a:ext cx="80" cy="77"/>
                </a:xfrm>
                <a:custGeom>
                  <a:avLst/>
                  <a:gdLst>
                    <a:gd name="T0" fmla="*/ 0 w 32"/>
                    <a:gd name="T1" fmla="*/ 0 h 29"/>
                    <a:gd name="T2" fmla="*/ 1250 w 32"/>
                    <a:gd name="T3" fmla="*/ 1439 h 29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32" h="29">
                      <a:moveTo>
                        <a:pt x="0" y="0"/>
                      </a:moveTo>
                      <a:cubicBezTo>
                        <a:pt x="18" y="2"/>
                        <a:pt x="31" y="18"/>
                        <a:pt x="32" y="29"/>
                      </a:cubicBezTo>
                    </a:path>
                  </a:pathLst>
                </a:custGeom>
                <a:noFill/>
                <a:ln w="7938" cap="rnd">
                  <a:solidFill>
                    <a:srgbClr val="1A171B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2043" name="Freeform 1121"/>
                <p:cNvSpPr>
                  <a:spLocks/>
                </p:cNvSpPr>
                <p:nvPr/>
              </p:nvSpPr>
              <p:spPr bwMode="auto">
                <a:xfrm>
                  <a:off x="3363" y="1264"/>
                  <a:ext cx="37" cy="88"/>
                </a:xfrm>
                <a:custGeom>
                  <a:avLst/>
                  <a:gdLst>
                    <a:gd name="T0" fmla="*/ 0 w 15"/>
                    <a:gd name="T1" fmla="*/ 0 h 33"/>
                    <a:gd name="T2" fmla="*/ 553 w 15"/>
                    <a:gd name="T3" fmla="*/ 1672 h 33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5" h="33">
                      <a:moveTo>
                        <a:pt x="0" y="0"/>
                      </a:moveTo>
                      <a:cubicBezTo>
                        <a:pt x="8" y="7"/>
                        <a:pt x="15" y="17"/>
                        <a:pt x="15" y="33"/>
                      </a:cubicBezTo>
                    </a:path>
                  </a:pathLst>
                </a:custGeom>
                <a:noFill/>
                <a:ln w="7938" cap="rnd">
                  <a:solidFill>
                    <a:srgbClr val="1A171B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2044" name="Freeform 1122"/>
                <p:cNvSpPr>
                  <a:spLocks/>
                </p:cNvSpPr>
                <p:nvPr/>
              </p:nvSpPr>
              <p:spPr bwMode="auto">
                <a:xfrm>
                  <a:off x="3398" y="1360"/>
                  <a:ext cx="72" cy="5"/>
                </a:xfrm>
                <a:custGeom>
                  <a:avLst/>
                  <a:gdLst>
                    <a:gd name="T0" fmla="*/ 0 w 29"/>
                    <a:gd name="T1" fmla="*/ 83 h 2"/>
                    <a:gd name="T2" fmla="*/ 1102 w 29"/>
                    <a:gd name="T3" fmla="*/ 83 h 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9" h="2">
                      <a:moveTo>
                        <a:pt x="0" y="2"/>
                      </a:moveTo>
                      <a:cubicBezTo>
                        <a:pt x="12" y="0"/>
                        <a:pt x="26" y="1"/>
                        <a:pt x="29" y="2"/>
                      </a:cubicBezTo>
                    </a:path>
                  </a:pathLst>
                </a:custGeom>
                <a:noFill/>
                <a:ln w="7938" cap="rnd">
                  <a:solidFill>
                    <a:srgbClr val="1A171B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2045" name="Freeform 1123"/>
                <p:cNvSpPr>
                  <a:spLocks/>
                </p:cNvSpPr>
                <p:nvPr/>
              </p:nvSpPr>
              <p:spPr bwMode="auto">
                <a:xfrm>
                  <a:off x="3358" y="1488"/>
                  <a:ext cx="120" cy="13"/>
                </a:xfrm>
                <a:custGeom>
                  <a:avLst/>
                  <a:gdLst>
                    <a:gd name="T0" fmla="*/ 0 w 48"/>
                    <a:gd name="T1" fmla="*/ 229 h 5"/>
                    <a:gd name="T2" fmla="*/ 1875 w 48"/>
                    <a:gd name="T3" fmla="*/ 55 h 5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48" h="5">
                      <a:moveTo>
                        <a:pt x="0" y="5"/>
                      </a:moveTo>
                      <a:cubicBezTo>
                        <a:pt x="10" y="0"/>
                        <a:pt x="46" y="1"/>
                        <a:pt x="48" y="1"/>
                      </a:cubicBezTo>
                    </a:path>
                  </a:pathLst>
                </a:custGeom>
                <a:noFill/>
                <a:ln w="7938" cap="rnd">
                  <a:solidFill>
                    <a:srgbClr val="1A171B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2046" name="Freeform 1124"/>
                <p:cNvSpPr>
                  <a:spLocks/>
                </p:cNvSpPr>
                <p:nvPr/>
              </p:nvSpPr>
              <p:spPr bwMode="auto">
                <a:xfrm>
                  <a:off x="3373" y="1611"/>
                  <a:ext cx="112" cy="8"/>
                </a:xfrm>
                <a:custGeom>
                  <a:avLst/>
                  <a:gdLst>
                    <a:gd name="T0" fmla="*/ 0 w 45"/>
                    <a:gd name="T1" fmla="*/ 149 h 3"/>
                    <a:gd name="T2" fmla="*/ 1727 w 45"/>
                    <a:gd name="T3" fmla="*/ 56 h 3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45" h="3">
                      <a:moveTo>
                        <a:pt x="0" y="3"/>
                      </a:moveTo>
                      <a:cubicBezTo>
                        <a:pt x="8" y="0"/>
                        <a:pt x="41" y="1"/>
                        <a:pt x="45" y="1"/>
                      </a:cubicBezTo>
                    </a:path>
                  </a:pathLst>
                </a:custGeom>
                <a:noFill/>
                <a:ln w="7938" cap="rnd">
                  <a:solidFill>
                    <a:srgbClr val="1A171B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2047" name="Freeform 1125"/>
                <p:cNvSpPr>
                  <a:spLocks/>
                </p:cNvSpPr>
                <p:nvPr/>
              </p:nvSpPr>
              <p:spPr bwMode="auto">
                <a:xfrm>
                  <a:off x="3398" y="1739"/>
                  <a:ext cx="102" cy="8"/>
                </a:xfrm>
                <a:custGeom>
                  <a:avLst/>
                  <a:gdLst>
                    <a:gd name="T0" fmla="*/ 0 w 41"/>
                    <a:gd name="T1" fmla="*/ 93 h 3"/>
                    <a:gd name="T2" fmla="*/ 1572 w 41"/>
                    <a:gd name="T3" fmla="*/ 0 h 3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41" h="3">
                      <a:moveTo>
                        <a:pt x="0" y="2"/>
                      </a:moveTo>
                      <a:cubicBezTo>
                        <a:pt x="7" y="3"/>
                        <a:pt x="33" y="2"/>
                        <a:pt x="41" y="0"/>
                      </a:cubicBezTo>
                    </a:path>
                  </a:pathLst>
                </a:custGeom>
                <a:noFill/>
                <a:ln w="7938" cap="rnd">
                  <a:solidFill>
                    <a:srgbClr val="1A171B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2048" name="Freeform 1126"/>
                <p:cNvSpPr>
                  <a:spLocks/>
                </p:cNvSpPr>
                <p:nvPr/>
              </p:nvSpPr>
              <p:spPr bwMode="auto">
                <a:xfrm>
                  <a:off x="3523" y="1493"/>
                  <a:ext cx="92" cy="16"/>
                </a:xfrm>
                <a:custGeom>
                  <a:avLst/>
                  <a:gdLst>
                    <a:gd name="T0" fmla="*/ 0 w 37"/>
                    <a:gd name="T1" fmla="*/ 0 h 6"/>
                    <a:gd name="T2" fmla="*/ 1415 w 37"/>
                    <a:gd name="T3" fmla="*/ 307 h 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37" h="6">
                      <a:moveTo>
                        <a:pt x="0" y="0"/>
                      </a:moveTo>
                      <a:cubicBezTo>
                        <a:pt x="9" y="0"/>
                        <a:pt x="31" y="2"/>
                        <a:pt x="37" y="6"/>
                      </a:cubicBezTo>
                    </a:path>
                  </a:pathLst>
                </a:custGeom>
                <a:noFill/>
                <a:ln w="7938" cap="rnd">
                  <a:solidFill>
                    <a:srgbClr val="1A171B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2049" name="Freeform 1127"/>
                <p:cNvSpPr>
                  <a:spLocks/>
                </p:cNvSpPr>
                <p:nvPr/>
              </p:nvSpPr>
              <p:spPr bwMode="auto">
                <a:xfrm>
                  <a:off x="3533" y="1373"/>
                  <a:ext cx="82" cy="32"/>
                </a:xfrm>
                <a:custGeom>
                  <a:avLst/>
                  <a:gdLst>
                    <a:gd name="T0" fmla="*/ 0 w 33"/>
                    <a:gd name="T1" fmla="*/ 0 h 12"/>
                    <a:gd name="T2" fmla="*/ 1260 w 33"/>
                    <a:gd name="T3" fmla="*/ 605 h 1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33" h="12">
                      <a:moveTo>
                        <a:pt x="0" y="0"/>
                      </a:moveTo>
                      <a:cubicBezTo>
                        <a:pt x="12" y="0"/>
                        <a:pt x="30" y="6"/>
                        <a:pt x="33" y="12"/>
                      </a:cubicBezTo>
                    </a:path>
                  </a:pathLst>
                </a:custGeom>
                <a:noFill/>
                <a:ln w="7938" cap="rnd">
                  <a:solidFill>
                    <a:srgbClr val="1A171B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2051" name="Freeform 1128"/>
                <p:cNvSpPr>
                  <a:spLocks/>
                </p:cNvSpPr>
                <p:nvPr/>
              </p:nvSpPr>
              <p:spPr bwMode="auto">
                <a:xfrm>
                  <a:off x="3560" y="1269"/>
                  <a:ext cx="63" cy="22"/>
                </a:xfrm>
                <a:custGeom>
                  <a:avLst/>
                  <a:gdLst>
                    <a:gd name="T0" fmla="*/ 0 w 25"/>
                    <a:gd name="T1" fmla="*/ 0 h 8"/>
                    <a:gd name="T2" fmla="*/ 1011 w 25"/>
                    <a:gd name="T3" fmla="*/ 462 h 8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5" h="8">
                      <a:moveTo>
                        <a:pt x="0" y="0"/>
                      </a:moveTo>
                      <a:cubicBezTo>
                        <a:pt x="10" y="1"/>
                        <a:pt x="25" y="8"/>
                        <a:pt x="25" y="8"/>
                      </a:cubicBezTo>
                    </a:path>
                  </a:pathLst>
                </a:custGeom>
                <a:noFill/>
                <a:ln w="7938" cap="rnd">
                  <a:solidFill>
                    <a:srgbClr val="1A171B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2052" name="Freeform 1129"/>
                <p:cNvSpPr>
                  <a:spLocks/>
                </p:cNvSpPr>
                <p:nvPr/>
              </p:nvSpPr>
              <p:spPr bwMode="auto">
                <a:xfrm>
                  <a:off x="3558" y="1160"/>
                  <a:ext cx="55" cy="11"/>
                </a:xfrm>
                <a:custGeom>
                  <a:avLst/>
                  <a:gdLst>
                    <a:gd name="T0" fmla="*/ 0 w 22"/>
                    <a:gd name="T1" fmla="*/ 228 h 4"/>
                    <a:gd name="T2" fmla="*/ 863 w 22"/>
                    <a:gd name="T3" fmla="*/ 168 h 4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2" h="4">
                      <a:moveTo>
                        <a:pt x="0" y="4"/>
                      </a:moveTo>
                      <a:cubicBezTo>
                        <a:pt x="10" y="0"/>
                        <a:pt x="22" y="3"/>
                        <a:pt x="22" y="3"/>
                      </a:cubicBezTo>
                    </a:path>
                  </a:pathLst>
                </a:custGeom>
                <a:noFill/>
                <a:ln w="7938" cap="rnd">
                  <a:solidFill>
                    <a:srgbClr val="1A171B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2053" name="Freeform 1130"/>
                <p:cNvSpPr>
                  <a:spLocks/>
                </p:cNvSpPr>
                <p:nvPr/>
              </p:nvSpPr>
              <p:spPr bwMode="auto">
                <a:xfrm>
                  <a:off x="3563" y="1037"/>
                  <a:ext cx="47" cy="6"/>
                </a:xfrm>
                <a:custGeom>
                  <a:avLst/>
                  <a:gdLst>
                    <a:gd name="T0" fmla="*/ 0 w 19"/>
                    <a:gd name="T1" fmla="*/ 162 h 2"/>
                    <a:gd name="T2" fmla="*/ 710 w 19"/>
                    <a:gd name="T3" fmla="*/ 162 h 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cubicBezTo>
                        <a:pt x="7" y="0"/>
                        <a:pt x="19" y="2"/>
                        <a:pt x="19" y="2"/>
                      </a:cubicBezTo>
                    </a:path>
                  </a:pathLst>
                </a:custGeom>
                <a:noFill/>
                <a:ln w="7938" cap="rnd">
                  <a:solidFill>
                    <a:srgbClr val="1A171B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2054" name="Freeform 1131"/>
                <p:cNvSpPr>
                  <a:spLocks/>
                </p:cNvSpPr>
                <p:nvPr/>
              </p:nvSpPr>
              <p:spPr bwMode="auto">
                <a:xfrm>
                  <a:off x="3558" y="1707"/>
                  <a:ext cx="72" cy="18"/>
                </a:xfrm>
                <a:custGeom>
                  <a:avLst/>
                  <a:gdLst>
                    <a:gd name="T0" fmla="*/ 1102 w 29"/>
                    <a:gd name="T1" fmla="*/ 0 h 7"/>
                    <a:gd name="T2" fmla="*/ 0 w 29"/>
                    <a:gd name="T3" fmla="*/ 219 h 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9" h="7">
                      <a:moveTo>
                        <a:pt x="29" y="0"/>
                      </a:moveTo>
                      <a:cubicBezTo>
                        <a:pt x="29" y="0"/>
                        <a:pt x="9" y="7"/>
                        <a:pt x="0" y="5"/>
                      </a:cubicBezTo>
                    </a:path>
                  </a:pathLst>
                </a:custGeom>
                <a:noFill/>
                <a:ln w="7938" cap="rnd">
                  <a:solidFill>
                    <a:srgbClr val="1A171B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2055" name="Freeform 1132"/>
                <p:cNvSpPr>
                  <a:spLocks/>
                </p:cNvSpPr>
                <p:nvPr/>
              </p:nvSpPr>
              <p:spPr bwMode="auto">
                <a:xfrm>
                  <a:off x="3560" y="1597"/>
                  <a:ext cx="68" cy="11"/>
                </a:xfrm>
                <a:custGeom>
                  <a:avLst/>
                  <a:gdLst>
                    <a:gd name="T0" fmla="*/ 0 w 27"/>
                    <a:gd name="T1" fmla="*/ 129 h 4"/>
                    <a:gd name="T2" fmla="*/ 1085 w 27"/>
                    <a:gd name="T3" fmla="*/ 228 h 4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7" h="4">
                      <a:moveTo>
                        <a:pt x="0" y="2"/>
                      </a:moveTo>
                      <a:cubicBezTo>
                        <a:pt x="10" y="0"/>
                        <a:pt x="27" y="4"/>
                        <a:pt x="27" y="4"/>
                      </a:cubicBezTo>
                    </a:path>
                  </a:pathLst>
                </a:custGeom>
                <a:noFill/>
                <a:ln w="7938" cap="rnd">
                  <a:solidFill>
                    <a:srgbClr val="1A171B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2056" name="Freeform 1133"/>
                <p:cNvSpPr>
                  <a:spLocks/>
                </p:cNvSpPr>
                <p:nvPr/>
              </p:nvSpPr>
              <p:spPr bwMode="auto">
                <a:xfrm>
                  <a:off x="3410" y="1883"/>
                  <a:ext cx="93" cy="13"/>
                </a:xfrm>
                <a:custGeom>
                  <a:avLst/>
                  <a:gdLst>
                    <a:gd name="T0" fmla="*/ 0 w 37"/>
                    <a:gd name="T1" fmla="*/ 143 h 5"/>
                    <a:gd name="T2" fmla="*/ 1478 w 37"/>
                    <a:gd name="T3" fmla="*/ 0 h 5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37" h="5">
                      <a:moveTo>
                        <a:pt x="0" y="3"/>
                      </a:moveTo>
                      <a:cubicBezTo>
                        <a:pt x="9" y="5"/>
                        <a:pt x="30" y="3"/>
                        <a:pt x="37" y="0"/>
                      </a:cubicBezTo>
                    </a:path>
                  </a:pathLst>
                </a:custGeom>
                <a:noFill/>
                <a:ln w="7938" cap="rnd">
                  <a:solidFill>
                    <a:srgbClr val="1A171B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2057" name="Freeform 1134"/>
                <p:cNvSpPr>
                  <a:spLocks/>
                </p:cNvSpPr>
                <p:nvPr/>
              </p:nvSpPr>
              <p:spPr bwMode="auto">
                <a:xfrm>
                  <a:off x="3573" y="1845"/>
                  <a:ext cx="70" cy="16"/>
                </a:xfrm>
                <a:custGeom>
                  <a:avLst/>
                  <a:gdLst>
                    <a:gd name="T0" fmla="*/ 0 w 28"/>
                    <a:gd name="T1" fmla="*/ 307 h 6"/>
                    <a:gd name="T2" fmla="*/ 1095 w 28"/>
                    <a:gd name="T3" fmla="*/ 0 h 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8" h="6">
                      <a:moveTo>
                        <a:pt x="0" y="6"/>
                      </a:moveTo>
                      <a:cubicBezTo>
                        <a:pt x="11" y="5"/>
                        <a:pt x="24" y="3"/>
                        <a:pt x="28" y="0"/>
                      </a:cubicBezTo>
                    </a:path>
                  </a:pathLst>
                </a:custGeom>
                <a:noFill/>
                <a:ln w="7938" cap="rnd">
                  <a:solidFill>
                    <a:srgbClr val="1A171B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2058" name="Freeform 1135"/>
                <p:cNvSpPr>
                  <a:spLocks/>
                </p:cNvSpPr>
                <p:nvPr/>
              </p:nvSpPr>
              <p:spPr bwMode="auto">
                <a:xfrm>
                  <a:off x="3420" y="1995"/>
                  <a:ext cx="103" cy="18"/>
                </a:xfrm>
                <a:custGeom>
                  <a:avLst/>
                  <a:gdLst>
                    <a:gd name="T0" fmla="*/ 0 w 41"/>
                    <a:gd name="T1" fmla="*/ 219 h 7"/>
                    <a:gd name="T2" fmla="*/ 1635 w 41"/>
                    <a:gd name="T3" fmla="*/ 0 h 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41" h="7">
                      <a:moveTo>
                        <a:pt x="0" y="5"/>
                      </a:moveTo>
                      <a:cubicBezTo>
                        <a:pt x="10" y="7"/>
                        <a:pt x="35" y="2"/>
                        <a:pt x="41" y="0"/>
                      </a:cubicBezTo>
                    </a:path>
                  </a:pathLst>
                </a:custGeom>
                <a:noFill/>
                <a:ln w="7938" cap="rnd">
                  <a:solidFill>
                    <a:srgbClr val="1A171B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2059" name="Freeform 1136"/>
                <p:cNvSpPr>
                  <a:spLocks/>
                </p:cNvSpPr>
                <p:nvPr/>
              </p:nvSpPr>
              <p:spPr bwMode="auto">
                <a:xfrm>
                  <a:off x="3603" y="1971"/>
                  <a:ext cx="70" cy="10"/>
                </a:xfrm>
                <a:custGeom>
                  <a:avLst/>
                  <a:gdLst>
                    <a:gd name="T0" fmla="*/ 0 w 28"/>
                    <a:gd name="T1" fmla="*/ 158 h 4"/>
                    <a:gd name="T2" fmla="*/ 1095 w 28"/>
                    <a:gd name="T3" fmla="*/ 83 h 4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8" h="4">
                      <a:moveTo>
                        <a:pt x="0" y="4"/>
                      </a:moveTo>
                      <a:cubicBezTo>
                        <a:pt x="11" y="2"/>
                        <a:pt x="21" y="0"/>
                        <a:pt x="28" y="2"/>
                      </a:cubicBezTo>
                    </a:path>
                  </a:pathLst>
                </a:custGeom>
                <a:noFill/>
                <a:ln w="7938" cap="rnd">
                  <a:solidFill>
                    <a:srgbClr val="1A171B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2060" name="Freeform 1137"/>
                <p:cNvSpPr>
                  <a:spLocks/>
                </p:cNvSpPr>
                <p:nvPr/>
              </p:nvSpPr>
              <p:spPr bwMode="auto">
                <a:xfrm>
                  <a:off x="3448" y="2107"/>
                  <a:ext cx="90" cy="10"/>
                </a:xfrm>
                <a:custGeom>
                  <a:avLst/>
                  <a:gdLst>
                    <a:gd name="T0" fmla="*/ 0 w 36"/>
                    <a:gd name="T1" fmla="*/ 83 h 4"/>
                    <a:gd name="T2" fmla="*/ 1408 w 36"/>
                    <a:gd name="T3" fmla="*/ 0 h 4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36" h="4">
                      <a:moveTo>
                        <a:pt x="0" y="2"/>
                      </a:moveTo>
                      <a:cubicBezTo>
                        <a:pt x="7" y="4"/>
                        <a:pt x="34" y="1"/>
                        <a:pt x="36" y="0"/>
                      </a:cubicBezTo>
                    </a:path>
                  </a:pathLst>
                </a:custGeom>
                <a:noFill/>
                <a:ln w="7938" cap="rnd">
                  <a:solidFill>
                    <a:srgbClr val="1A171B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2061" name="Freeform 1138"/>
                <p:cNvSpPr>
                  <a:spLocks/>
                </p:cNvSpPr>
                <p:nvPr/>
              </p:nvSpPr>
              <p:spPr bwMode="auto">
                <a:xfrm>
                  <a:off x="3625" y="2072"/>
                  <a:ext cx="68" cy="13"/>
                </a:xfrm>
                <a:custGeom>
                  <a:avLst/>
                  <a:gdLst>
                    <a:gd name="T0" fmla="*/ 0 w 27"/>
                    <a:gd name="T1" fmla="*/ 229 h 5"/>
                    <a:gd name="T2" fmla="*/ 1085 w 27"/>
                    <a:gd name="T3" fmla="*/ 177 h 5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7" h="5">
                      <a:moveTo>
                        <a:pt x="0" y="5"/>
                      </a:moveTo>
                      <a:cubicBezTo>
                        <a:pt x="6" y="4"/>
                        <a:pt x="22" y="0"/>
                        <a:pt x="27" y="4"/>
                      </a:cubicBezTo>
                    </a:path>
                  </a:pathLst>
                </a:custGeom>
                <a:noFill/>
                <a:ln w="7938" cap="rnd">
                  <a:solidFill>
                    <a:srgbClr val="1A171B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2062" name="Freeform 1139"/>
                <p:cNvSpPr>
                  <a:spLocks/>
                </p:cNvSpPr>
                <p:nvPr/>
              </p:nvSpPr>
              <p:spPr bwMode="auto">
                <a:xfrm>
                  <a:off x="3473" y="2200"/>
                  <a:ext cx="95" cy="5"/>
                </a:xfrm>
                <a:custGeom>
                  <a:avLst/>
                  <a:gdLst>
                    <a:gd name="T0" fmla="*/ 0 w 38"/>
                    <a:gd name="T1" fmla="*/ 50 h 2"/>
                    <a:gd name="T2" fmla="*/ 1488 w 38"/>
                    <a:gd name="T3" fmla="*/ 0 h 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38" h="2">
                      <a:moveTo>
                        <a:pt x="0" y="1"/>
                      </a:moveTo>
                      <a:cubicBezTo>
                        <a:pt x="7" y="1"/>
                        <a:pt x="32" y="2"/>
                        <a:pt x="38" y="0"/>
                      </a:cubicBezTo>
                    </a:path>
                  </a:pathLst>
                </a:custGeom>
                <a:noFill/>
                <a:ln w="7938" cap="rnd">
                  <a:solidFill>
                    <a:srgbClr val="1A171B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2063" name="Freeform 1140"/>
                <p:cNvSpPr>
                  <a:spLocks/>
                </p:cNvSpPr>
                <p:nvPr/>
              </p:nvSpPr>
              <p:spPr bwMode="auto">
                <a:xfrm>
                  <a:off x="3660" y="2200"/>
                  <a:ext cx="63" cy="3"/>
                </a:xfrm>
                <a:custGeom>
                  <a:avLst/>
                  <a:gdLst>
                    <a:gd name="T0" fmla="*/ 0 w 25"/>
                    <a:gd name="T1" fmla="*/ 81 h 1"/>
                    <a:gd name="T2" fmla="*/ 1011 w 25"/>
                    <a:gd name="T3" fmla="*/ 81 h 1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5" h="1">
                      <a:moveTo>
                        <a:pt x="0" y="1"/>
                      </a:moveTo>
                      <a:cubicBezTo>
                        <a:pt x="11" y="1"/>
                        <a:pt x="23" y="0"/>
                        <a:pt x="25" y="1"/>
                      </a:cubicBezTo>
                    </a:path>
                  </a:pathLst>
                </a:custGeom>
                <a:noFill/>
                <a:ln w="7938" cap="rnd">
                  <a:solidFill>
                    <a:srgbClr val="1A171B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2064" name="Freeform 1141"/>
                <p:cNvSpPr>
                  <a:spLocks/>
                </p:cNvSpPr>
                <p:nvPr/>
              </p:nvSpPr>
              <p:spPr bwMode="auto">
                <a:xfrm>
                  <a:off x="3493" y="2293"/>
                  <a:ext cx="102" cy="16"/>
                </a:xfrm>
                <a:custGeom>
                  <a:avLst/>
                  <a:gdLst>
                    <a:gd name="T0" fmla="*/ 0 w 41"/>
                    <a:gd name="T1" fmla="*/ 0 h 6"/>
                    <a:gd name="T2" fmla="*/ 1572 w 41"/>
                    <a:gd name="T3" fmla="*/ 248 h 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41" h="6">
                      <a:moveTo>
                        <a:pt x="0" y="0"/>
                      </a:moveTo>
                      <a:cubicBezTo>
                        <a:pt x="11" y="3"/>
                        <a:pt x="32" y="6"/>
                        <a:pt x="41" y="5"/>
                      </a:cubicBezTo>
                    </a:path>
                  </a:pathLst>
                </a:custGeom>
                <a:noFill/>
                <a:ln w="7938" cap="rnd">
                  <a:solidFill>
                    <a:srgbClr val="1A171B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2065" name="Freeform 1142"/>
                <p:cNvSpPr>
                  <a:spLocks/>
                </p:cNvSpPr>
                <p:nvPr/>
              </p:nvSpPr>
              <p:spPr bwMode="auto">
                <a:xfrm>
                  <a:off x="3673" y="2325"/>
                  <a:ext cx="67" cy="16"/>
                </a:xfrm>
                <a:custGeom>
                  <a:avLst/>
                  <a:gdLst>
                    <a:gd name="T0" fmla="*/ 0 w 27"/>
                    <a:gd name="T1" fmla="*/ 0 h 6"/>
                    <a:gd name="T2" fmla="*/ 1022 w 27"/>
                    <a:gd name="T3" fmla="*/ 307 h 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7" h="6">
                      <a:moveTo>
                        <a:pt x="0" y="0"/>
                      </a:moveTo>
                      <a:cubicBezTo>
                        <a:pt x="10" y="4"/>
                        <a:pt x="27" y="6"/>
                        <a:pt x="27" y="6"/>
                      </a:cubicBezTo>
                    </a:path>
                  </a:pathLst>
                </a:custGeom>
                <a:noFill/>
                <a:ln w="7938" cap="rnd">
                  <a:solidFill>
                    <a:srgbClr val="1A171B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2066" name="Freeform 1143"/>
                <p:cNvSpPr>
                  <a:spLocks/>
                </p:cNvSpPr>
                <p:nvPr/>
              </p:nvSpPr>
              <p:spPr bwMode="auto">
                <a:xfrm>
                  <a:off x="3493" y="2371"/>
                  <a:ext cx="87" cy="34"/>
                </a:xfrm>
                <a:custGeom>
                  <a:avLst/>
                  <a:gdLst>
                    <a:gd name="T0" fmla="*/ 0 w 35"/>
                    <a:gd name="T1" fmla="*/ 0 h 13"/>
                    <a:gd name="T2" fmla="*/ 1335 w 35"/>
                    <a:gd name="T3" fmla="*/ 554 h 13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35" h="13">
                      <a:moveTo>
                        <a:pt x="0" y="0"/>
                      </a:moveTo>
                      <a:cubicBezTo>
                        <a:pt x="8" y="5"/>
                        <a:pt x="27" y="13"/>
                        <a:pt x="35" y="12"/>
                      </a:cubicBezTo>
                    </a:path>
                  </a:pathLst>
                </a:custGeom>
                <a:noFill/>
                <a:ln w="7938" cap="rnd">
                  <a:solidFill>
                    <a:srgbClr val="1A171B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2067" name="Freeform 1144"/>
                <p:cNvSpPr>
                  <a:spLocks/>
                </p:cNvSpPr>
                <p:nvPr/>
              </p:nvSpPr>
              <p:spPr bwMode="auto">
                <a:xfrm>
                  <a:off x="3653" y="2453"/>
                  <a:ext cx="65" cy="30"/>
                </a:xfrm>
                <a:custGeom>
                  <a:avLst/>
                  <a:gdLst>
                    <a:gd name="T0" fmla="*/ 0 w 26"/>
                    <a:gd name="T1" fmla="*/ 0 h 11"/>
                    <a:gd name="T2" fmla="*/ 1020 w 26"/>
                    <a:gd name="T3" fmla="*/ 447 h 11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6" h="11">
                      <a:moveTo>
                        <a:pt x="0" y="0"/>
                      </a:moveTo>
                      <a:cubicBezTo>
                        <a:pt x="10" y="4"/>
                        <a:pt x="20" y="11"/>
                        <a:pt x="26" y="8"/>
                      </a:cubicBezTo>
                    </a:path>
                  </a:pathLst>
                </a:custGeom>
                <a:noFill/>
                <a:ln w="7938" cap="rnd">
                  <a:solidFill>
                    <a:srgbClr val="1A171B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2068" name="Freeform 1145"/>
                <p:cNvSpPr>
                  <a:spLocks/>
                </p:cNvSpPr>
                <p:nvPr/>
              </p:nvSpPr>
              <p:spPr bwMode="auto">
                <a:xfrm>
                  <a:off x="3465" y="2453"/>
                  <a:ext cx="60" cy="46"/>
                </a:xfrm>
                <a:custGeom>
                  <a:avLst/>
                  <a:gdLst>
                    <a:gd name="T0" fmla="*/ 0 w 24"/>
                    <a:gd name="T1" fmla="*/ 0 h 17"/>
                    <a:gd name="T2" fmla="*/ 938 w 24"/>
                    <a:gd name="T3" fmla="*/ 909 h 1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4" h="17">
                      <a:moveTo>
                        <a:pt x="0" y="0"/>
                      </a:moveTo>
                      <a:cubicBezTo>
                        <a:pt x="5" y="10"/>
                        <a:pt x="17" y="15"/>
                        <a:pt x="24" y="17"/>
                      </a:cubicBezTo>
                    </a:path>
                  </a:pathLst>
                </a:custGeom>
                <a:noFill/>
                <a:ln w="7938" cap="rnd">
                  <a:solidFill>
                    <a:srgbClr val="1A171B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2069" name="Freeform 1146"/>
                <p:cNvSpPr>
                  <a:spLocks/>
                </p:cNvSpPr>
                <p:nvPr/>
              </p:nvSpPr>
              <p:spPr bwMode="auto">
                <a:xfrm>
                  <a:off x="3495" y="2712"/>
                  <a:ext cx="33" cy="64"/>
                </a:xfrm>
                <a:custGeom>
                  <a:avLst/>
                  <a:gdLst>
                    <a:gd name="T0" fmla="*/ 0 w 13"/>
                    <a:gd name="T1" fmla="*/ 0 h 24"/>
                    <a:gd name="T2" fmla="*/ 541 w 13"/>
                    <a:gd name="T3" fmla="*/ 1216 h 24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3" h="24">
                      <a:moveTo>
                        <a:pt x="0" y="0"/>
                      </a:moveTo>
                      <a:cubicBezTo>
                        <a:pt x="5" y="9"/>
                        <a:pt x="11" y="15"/>
                        <a:pt x="13" y="24"/>
                      </a:cubicBezTo>
                    </a:path>
                  </a:pathLst>
                </a:custGeom>
                <a:noFill/>
                <a:ln w="7938" cap="rnd">
                  <a:solidFill>
                    <a:srgbClr val="1A171B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2070" name="Freeform 1147"/>
                <p:cNvSpPr>
                  <a:spLocks/>
                </p:cNvSpPr>
                <p:nvPr/>
              </p:nvSpPr>
              <p:spPr bwMode="auto">
                <a:xfrm>
                  <a:off x="3585" y="2605"/>
                  <a:ext cx="40" cy="38"/>
                </a:xfrm>
                <a:custGeom>
                  <a:avLst/>
                  <a:gdLst>
                    <a:gd name="T0" fmla="*/ 0 w 16"/>
                    <a:gd name="T1" fmla="*/ 0 h 14"/>
                    <a:gd name="T2" fmla="*/ 625 w 16"/>
                    <a:gd name="T3" fmla="*/ 760 h 14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6" h="14">
                      <a:moveTo>
                        <a:pt x="0" y="0"/>
                      </a:moveTo>
                      <a:cubicBezTo>
                        <a:pt x="8" y="5"/>
                        <a:pt x="16" y="14"/>
                        <a:pt x="16" y="14"/>
                      </a:cubicBezTo>
                    </a:path>
                  </a:pathLst>
                </a:custGeom>
                <a:noFill/>
                <a:ln w="7938" cap="rnd">
                  <a:solidFill>
                    <a:srgbClr val="1A171B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2071" name="Freeform 1148"/>
                <p:cNvSpPr>
                  <a:spLocks/>
                </p:cNvSpPr>
                <p:nvPr/>
              </p:nvSpPr>
              <p:spPr bwMode="auto">
                <a:xfrm>
                  <a:off x="3390" y="2840"/>
                  <a:ext cx="10" cy="69"/>
                </a:xfrm>
                <a:custGeom>
                  <a:avLst/>
                  <a:gdLst>
                    <a:gd name="T0" fmla="*/ 0 w 4"/>
                    <a:gd name="T1" fmla="*/ 0 h 26"/>
                    <a:gd name="T2" fmla="*/ 83 w 4"/>
                    <a:gd name="T3" fmla="*/ 1290 h 2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4" h="26">
                      <a:moveTo>
                        <a:pt x="0" y="0"/>
                      </a:moveTo>
                      <a:cubicBezTo>
                        <a:pt x="4" y="8"/>
                        <a:pt x="4" y="22"/>
                        <a:pt x="2" y="26"/>
                      </a:cubicBezTo>
                    </a:path>
                  </a:pathLst>
                </a:custGeom>
                <a:noFill/>
                <a:ln w="7938" cap="rnd">
                  <a:solidFill>
                    <a:srgbClr val="1A171B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2072" name="Freeform 1149"/>
                <p:cNvSpPr>
                  <a:spLocks/>
                </p:cNvSpPr>
                <p:nvPr/>
              </p:nvSpPr>
              <p:spPr bwMode="auto">
                <a:xfrm>
                  <a:off x="2978" y="2840"/>
                  <a:ext cx="60" cy="37"/>
                </a:xfrm>
                <a:custGeom>
                  <a:avLst/>
                  <a:gdLst>
                    <a:gd name="T0" fmla="*/ 0 w 24"/>
                    <a:gd name="T1" fmla="*/ 685 h 14"/>
                    <a:gd name="T2" fmla="*/ 938 w 24"/>
                    <a:gd name="T3" fmla="*/ 0 h 14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4" h="14">
                      <a:moveTo>
                        <a:pt x="0" y="14"/>
                      </a:moveTo>
                      <a:cubicBezTo>
                        <a:pt x="8" y="5"/>
                        <a:pt x="11" y="1"/>
                        <a:pt x="24" y="0"/>
                      </a:cubicBezTo>
                    </a:path>
                  </a:pathLst>
                </a:custGeom>
                <a:noFill/>
                <a:ln w="11113" cap="rnd">
                  <a:solidFill>
                    <a:srgbClr val="1A171B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2073" name="Freeform 1150"/>
                <p:cNvSpPr>
                  <a:spLocks/>
                </p:cNvSpPr>
                <p:nvPr/>
              </p:nvSpPr>
              <p:spPr bwMode="auto">
                <a:xfrm>
                  <a:off x="2055" y="1373"/>
                  <a:ext cx="68" cy="48"/>
                </a:xfrm>
                <a:custGeom>
                  <a:avLst/>
                  <a:gdLst>
                    <a:gd name="T0" fmla="*/ 0 w 27"/>
                    <a:gd name="T1" fmla="*/ 0 h 18"/>
                    <a:gd name="T2" fmla="*/ 1085 w 27"/>
                    <a:gd name="T3" fmla="*/ 909 h 18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7" h="18">
                      <a:moveTo>
                        <a:pt x="0" y="0"/>
                      </a:moveTo>
                      <a:cubicBezTo>
                        <a:pt x="6" y="13"/>
                        <a:pt x="17" y="17"/>
                        <a:pt x="27" y="18"/>
                      </a:cubicBezTo>
                    </a:path>
                  </a:pathLst>
                </a:custGeom>
                <a:noFill/>
                <a:ln w="7938" cap="rnd">
                  <a:solidFill>
                    <a:srgbClr val="1A171B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2074" name="Freeform 1151"/>
                <p:cNvSpPr>
                  <a:spLocks/>
                </p:cNvSpPr>
                <p:nvPr/>
              </p:nvSpPr>
              <p:spPr bwMode="auto">
                <a:xfrm>
                  <a:off x="2100" y="1395"/>
                  <a:ext cx="403" cy="1261"/>
                </a:xfrm>
                <a:custGeom>
                  <a:avLst/>
                  <a:gdLst>
                    <a:gd name="T0" fmla="*/ 6273 w 161"/>
                    <a:gd name="T1" fmla="*/ 23383 h 473"/>
                    <a:gd name="T2" fmla="*/ 6040 w 161"/>
                    <a:gd name="T3" fmla="*/ 23191 h 473"/>
                    <a:gd name="T4" fmla="*/ 6165 w 161"/>
                    <a:gd name="T5" fmla="*/ 22885 h 473"/>
                    <a:gd name="T6" fmla="*/ 4906 w 161"/>
                    <a:gd name="T7" fmla="*/ 22885 h 473"/>
                    <a:gd name="T8" fmla="*/ 2826 w 161"/>
                    <a:gd name="T9" fmla="*/ 20960 h 473"/>
                    <a:gd name="T10" fmla="*/ 1722 w 161"/>
                    <a:gd name="T11" fmla="*/ 19254 h 473"/>
                    <a:gd name="T12" fmla="*/ 939 w 161"/>
                    <a:gd name="T13" fmla="*/ 17014 h 473"/>
                    <a:gd name="T14" fmla="*/ 708 w 161"/>
                    <a:gd name="T15" fmla="*/ 15345 h 473"/>
                    <a:gd name="T16" fmla="*/ 676 w 161"/>
                    <a:gd name="T17" fmla="*/ 13524 h 473"/>
                    <a:gd name="T18" fmla="*/ 783 w 161"/>
                    <a:gd name="T19" fmla="*/ 12282 h 473"/>
                    <a:gd name="T20" fmla="*/ 1021 w 161"/>
                    <a:gd name="T21" fmla="*/ 10760 h 473"/>
                    <a:gd name="T22" fmla="*/ 1222 w 161"/>
                    <a:gd name="T23" fmla="*/ 10099 h 473"/>
                    <a:gd name="T24" fmla="*/ 1459 w 161"/>
                    <a:gd name="T25" fmla="*/ 8280 h 473"/>
                    <a:gd name="T26" fmla="*/ 1534 w 161"/>
                    <a:gd name="T27" fmla="*/ 7121 h 473"/>
                    <a:gd name="T28" fmla="*/ 1692 w 161"/>
                    <a:gd name="T29" fmla="*/ 5700 h 473"/>
                    <a:gd name="T30" fmla="*/ 1617 w 161"/>
                    <a:gd name="T31" fmla="*/ 3844 h 473"/>
                    <a:gd name="T32" fmla="*/ 1692 w 161"/>
                    <a:gd name="T33" fmla="*/ 1728 h 473"/>
                    <a:gd name="T34" fmla="*/ 1567 w 161"/>
                    <a:gd name="T35" fmla="*/ 397 h 473"/>
                    <a:gd name="T36" fmla="*/ 864 w 161"/>
                    <a:gd name="T37" fmla="*/ 0 h 473"/>
                    <a:gd name="T38" fmla="*/ 1096 w 161"/>
                    <a:gd name="T39" fmla="*/ 704 h 473"/>
                    <a:gd name="T40" fmla="*/ 1179 w 161"/>
                    <a:gd name="T41" fmla="*/ 2479 h 473"/>
                    <a:gd name="T42" fmla="*/ 1066 w 161"/>
                    <a:gd name="T43" fmla="*/ 3639 h 473"/>
                    <a:gd name="T44" fmla="*/ 1066 w 161"/>
                    <a:gd name="T45" fmla="*/ 4948 h 473"/>
                    <a:gd name="T46" fmla="*/ 1021 w 161"/>
                    <a:gd name="T47" fmla="*/ 5756 h 473"/>
                    <a:gd name="T48" fmla="*/ 864 w 161"/>
                    <a:gd name="T49" fmla="*/ 7030 h 473"/>
                    <a:gd name="T50" fmla="*/ 834 w 161"/>
                    <a:gd name="T51" fmla="*/ 8942 h 473"/>
                    <a:gd name="T52" fmla="*/ 521 w 161"/>
                    <a:gd name="T53" fmla="*/ 10213 h 473"/>
                    <a:gd name="T54" fmla="*/ 471 w 161"/>
                    <a:gd name="T55" fmla="*/ 11429 h 473"/>
                    <a:gd name="T56" fmla="*/ 363 w 161"/>
                    <a:gd name="T57" fmla="*/ 12522 h 473"/>
                    <a:gd name="T58" fmla="*/ 208 w 161"/>
                    <a:gd name="T59" fmla="*/ 14095 h 473"/>
                    <a:gd name="T60" fmla="*/ 50 w 161"/>
                    <a:gd name="T61" fmla="*/ 15615 h 473"/>
                    <a:gd name="T62" fmla="*/ 238 w 161"/>
                    <a:gd name="T63" fmla="*/ 16310 h 473"/>
                    <a:gd name="T64" fmla="*/ 626 w 161"/>
                    <a:gd name="T65" fmla="*/ 18075 h 473"/>
                    <a:gd name="T66" fmla="*/ 1379 w 161"/>
                    <a:gd name="T67" fmla="*/ 19709 h 473"/>
                    <a:gd name="T68" fmla="*/ 2005 w 161"/>
                    <a:gd name="T69" fmla="*/ 21016 h 473"/>
                    <a:gd name="T70" fmla="*/ 2638 w 161"/>
                    <a:gd name="T71" fmla="*/ 21770 h 473"/>
                    <a:gd name="T72" fmla="*/ 3184 w 161"/>
                    <a:gd name="T73" fmla="*/ 22530 h 473"/>
                    <a:gd name="T74" fmla="*/ 5927 w 161"/>
                    <a:gd name="T75" fmla="*/ 23682 h 473"/>
                    <a:gd name="T76" fmla="*/ 6323 w 161"/>
                    <a:gd name="T77" fmla="*/ 23383 h 473"/>
                    <a:gd name="T78" fmla="*/ 6273 w 161"/>
                    <a:gd name="T79" fmla="*/ 23383 h 473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161" h="473">
                      <a:moveTo>
                        <a:pt x="160" y="463"/>
                      </a:moveTo>
                      <a:cubicBezTo>
                        <a:pt x="157" y="464"/>
                        <a:pt x="154" y="462"/>
                        <a:pt x="154" y="459"/>
                      </a:cubicBezTo>
                      <a:cubicBezTo>
                        <a:pt x="153" y="456"/>
                        <a:pt x="154" y="453"/>
                        <a:pt x="157" y="453"/>
                      </a:cubicBezTo>
                      <a:cubicBezTo>
                        <a:pt x="157" y="453"/>
                        <a:pt x="140" y="458"/>
                        <a:pt x="125" y="453"/>
                      </a:cubicBezTo>
                      <a:cubicBezTo>
                        <a:pt x="110" y="448"/>
                        <a:pt x="79" y="422"/>
                        <a:pt x="72" y="415"/>
                      </a:cubicBezTo>
                      <a:cubicBezTo>
                        <a:pt x="65" y="408"/>
                        <a:pt x="52" y="385"/>
                        <a:pt x="44" y="381"/>
                      </a:cubicBezTo>
                      <a:cubicBezTo>
                        <a:pt x="35" y="378"/>
                        <a:pt x="22" y="346"/>
                        <a:pt x="24" y="337"/>
                      </a:cubicBezTo>
                      <a:cubicBezTo>
                        <a:pt x="25" y="329"/>
                        <a:pt x="22" y="310"/>
                        <a:pt x="18" y="304"/>
                      </a:cubicBezTo>
                      <a:cubicBezTo>
                        <a:pt x="15" y="297"/>
                        <a:pt x="13" y="273"/>
                        <a:pt x="17" y="268"/>
                      </a:cubicBezTo>
                      <a:cubicBezTo>
                        <a:pt x="21" y="262"/>
                        <a:pt x="21" y="248"/>
                        <a:pt x="20" y="243"/>
                      </a:cubicBezTo>
                      <a:cubicBezTo>
                        <a:pt x="20" y="237"/>
                        <a:pt x="24" y="217"/>
                        <a:pt x="26" y="213"/>
                      </a:cubicBezTo>
                      <a:cubicBezTo>
                        <a:pt x="28" y="209"/>
                        <a:pt x="31" y="207"/>
                        <a:pt x="31" y="200"/>
                      </a:cubicBezTo>
                      <a:cubicBezTo>
                        <a:pt x="31" y="192"/>
                        <a:pt x="29" y="172"/>
                        <a:pt x="37" y="164"/>
                      </a:cubicBezTo>
                      <a:cubicBezTo>
                        <a:pt x="44" y="155"/>
                        <a:pt x="40" y="149"/>
                        <a:pt x="39" y="141"/>
                      </a:cubicBezTo>
                      <a:cubicBezTo>
                        <a:pt x="37" y="133"/>
                        <a:pt x="39" y="125"/>
                        <a:pt x="43" y="113"/>
                      </a:cubicBezTo>
                      <a:cubicBezTo>
                        <a:pt x="47" y="102"/>
                        <a:pt x="37" y="89"/>
                        <a:pt x="41" y="76"/>
                      </a:cubicBezTo>
                      <a:cubicBezTo>
                        <a:pt x="44" y="62"/>
                        <a:pt x="44" y="45"/>
                        <a:pt x="43" y="34"/>
                      </a:cubicBezTo>
                      <a:cubicBezTo>
                        <a:pt x="42" y="27"/>
                        <a:pt x="41" y="15"/>
                        <a:pt x="40" y="8"/>
                      </a:cubicBezTo>
                      <a:cubicBezTo>
                        <a:pt x="34" y="7"/>
                        <a:pt x="28" y="4"/>
                        <a:pt x="22" y="0"/>
                      </a:cubicBezTo>
                      <a:cubicBezTo>
                        <a:pt x="28" y="14"/>
                        <a:pt x="28" y="14"/>
                        <a:pt x="28" y="14"/>
                      </a:cubicBezTo>
                      <a:cubicBezTo>
                        <a:pt x="30" y="24"/>
                        <a:pt x="30" y="37"/>
                        <a:pt x="30" y="49"/>
                      </a:cubicBezTo>
                      <a:cubicBezTo>
                        <a:pt x="30" y="57"/>
                        <a:pt x="27" y="66"/>
                        <a:pt x="27" y="72"/>
                      </a:cubicBezTo>
                      <a:cubicBezTo>
                        <a:pt x="26" y="80"/>
                        <a:pt x="27" y="89"/>
                        <a:pt x="27" y="98"/>
                      </a:cubicBezTo>
                      <a:cubicBezTo>
                        <a:pt x="26" y="105"/>
                        <a:pt x="26" y="111"/>
                        <a:pt x="26" y="114"/>
                      </a:cubicBezTo>
                      <a:cubicBezTo>
                        <a:pt x="26" y="117"/>
                        <a:pt x="23" y="128"/>
                        <a:pt x="22" y="139"/>
                      </a:cubicBezTo>
                      <a:cubicBezTo>
                        <a:pt x="21" y="154"/>
                        <a:pt x="23" y="170"/>
                        <a:pt x="21" y="177"/>
                      </a:cubicBezTo>
                      <a:cubicBezTo>
                        <a:pt x="20" y="181"/>
                        <a:pt x="14" y="192"/>
                        <a:pt x="13" y="202"/>
                      </a:cubicBezTo>
                      <a:cubicBezTo>
                        <a:pt x="11" y="210"/>
                        <a:pt x="14" y="218"/>
                        <a:pt x="12" y="226"/>
                      </a:cubicBezTo>
                      <a:cubicBezTo>
                        <a:pt x="11" y="235"/>
                        <a:pt x="9" y="243"/>
                        <a:pt x="9" y="248"/>
                      </a:cubicBezTo>
                      <a:cubicBezTo>
                        <a:pt x="8" y="254"/>
                        <a:pt x="6" y="267"/>
                        <a:pt x="5" y="279"/>
                      </a:cubicBezTo>
                      <a:cubicBezTo>
                        <a:pt x="4" y="292"/>
                        <a:pt x="0" y="303"/>
                        <a:pt x="1" y="309"/>
                      </a:cubicBezTo>
                      <a:cubicBezTo>
                        <a:pt x="2" y="313"/>
                        <a:pt x="6" y="319"/>
                        <a:pt x="6" y="323"/>
                      </a:cubicBezTo>
                      <a:cubicBezTo>
                        <a:pt x="8" y="335"/>
                        <a:pt x="10" y="348"/>
                        <a:pt x="16" y="358"/>
                      </a:cubicBezTo>
                      <a:cubicBezTo>
                        <a:pt x="24" y="371"/>
                        <a:pt x="28" y="385"/>
                        <a:pt x="35" y="390"/>
                      </a:cubicBezTo>
                      <a:cubicBezTo>
                        <a:pt x="39" y="392"/>
                        <a:pt x="43" y="405"/>
                        <a:pt x="51" y="416"/>
                      </a:cubicBezTo>
                      <a:cubicBezTo>
                        <a:pt x="56" y="422"/>
                        <a:pt x="62" y="424"/>
                        <a:pt x="67" y="431"/>
                      </a:cubicBezTo>
                      <a:cubicBezTo>
                        <a:pt x="72" y="437"/>
                        <a:pt x="77" y="442"/>
                        <a:pt x="81" y="446"/>
                      </a:cubicBezTo>
                      <a:cubicBezTo>
                        <a:pt x="99" y="463"/>
                        <a:pt x="137" y="473"/>
                        <a:pt x="151" y="469"/>
                      </a:cubicBezTo>
                      <a:cubicBezTo>
                        <a:pt x="159" y="468"/>
                        <a:pt x="161" y="465"/>
                        <a:pt x="161" y="463"/>
                      </a:cubicBezTo>
                      <a:cubicBezTo>
                        <a:pt x="161" y="463"/>
                        <a:pt x="160" y="463"/>
                        <a:pt x="160" y="463"/>
                      </a:cubicBezTo>
                      <a:close/>
                    </a:path>
                  </a:pathLst>
                </a:custGeom>
                <a:noFill/>
                <a:ln w="3175" cap="rnd">
                  <a:solidFill>
                    <a:srgbClr val="1A171B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2075" name="Freeform 1152"/>
                <p:cNvSpPr>
                  <a:spLocks/>
                </p:cNvSpPr>
                <p:nvPr/>
              </p:nvSpPr>
              <p:spPr bwMode="auto">
                <a:xfrm>
                  <a:off x="3283" y="2648"/>
                  <a:ext cx="17" cy="59"/>
                </a:xfrm>
                <a:custGeom>
                  <a:avLst/>
                  <a:gdLst>
                    <a:gd name="T0" fmla="*/ 243 w 7"/>
                    <a:gd name="T1" fmla="*/ 0 h 22"/>
                    <a:gd name="T2" fmla="*/ 243 w 7"/>
                    <a:gd name="T3" fmla="*/ 1137 h 2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7" h="22">
                      <a:moveTo>
                        <a:pt x="7" y="0"/>
                      </a:moveTo>
                      <a:cubicBezTo>
                        <a:pt x="0" y="6"/>
                        <a:pt x="7" y="22"/>
                        <a:pt x="7" y="22"/>
                      </a:cubicBezTo>
                    </a:path>
                  </a:pathLst>
                </a:custGeom>
                <a:noFill/>
                <a:ln w="7938" cap="rnd">
                  <a:solidFill>
                    <a:srgbClr val="1A171B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2076" name="Freeform 1153"/>
                <p:cNvSpPr>
                  <a:spLocks/>
                </p:cNvSpPr>
                <p:nvPr/>
              </p:nvSpPr>
              <p:spPr bwMode="auto">
                <a:xfrm>
                  <a:off x="2750" y="2917"/>
                  <a:ext cx="33" cy="54"/>
                </a:xfrm>
                <a:custGeom>
                  <a:avLst/>
                  <a:gdLst>
                    <a:gd name="T0" fmla="*/ 0 w 13"/>
                    <a:gd name="T1" fmla="*/ 0 h 20"/>
                    <a:gd name="T2" fmla="*/ 541 w 13"/>
                    <a:gd name="T3" fmla="*/ 1064 h 2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3" h="20">
                      <a:moveTo>
                        <a:pt x="0" y="0"/>
                      </a:moveTo>
                      <a:cubicBezTo>
                        <a:pt x="5" y="12"/>
                        <a:pt x="13" y="20"/>
                        <a:pt x="13" y="20"/>
                      </a:cubicBezTo>
                    </a:path>
                  </a:pathLst>
                </a:custGeom>
                <a:noFill/>
                <a:ln w="11113" cap="rnd">
                  <a:solidFill>
                    <a:srgbClr val="1A171B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2077" name="Freeform 1154"/>
                <p:cNvSpPr>
                  <a:spLocks/>
                </p:cNvSpPr>
                <p:nvPr/>
              </p:nvSpPr>
              <p:spPr bwMode="auto">
                <a:xfrm>
                  <a:off x="3450" y="2520"/>
                  <a:ext cx="28" cy="40"/>
                </a:xfrm>
                <a:custGeom>
                  <a:avLst/>
                  <a:gdLst>
                    <a:gd name="T0" fmla="*/ 0 w 11"/>
                    <a:gd name="T1" fmla="*/ 0 h 15"/>
                    <a:gd name="T2" fmla="*/ 461 w 11"/>
                    <a:gd name="T3" fmla="*/ 760 h 15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1" h="15">
                      <a:moveTo>
                        <a:pt x="0" y="0"/>
                      </a:moveTo>
                      <a:cubicBezTo>
                        <a:pt x="2" y="6"/>
                        <a:pt x="5" y="12"/>
                        <a:pt x="11" y="15"/>
                      </a:cubicBezTo>
                    </a:path>
                  </a:pathLst>
                </a:custGeom>
                <a:noFill/>
                <a:ln w="7938" cap="rnd">
                  <a:solidFill>
                    <a:srgbClr val="1A171B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2078" name="Freeform 1155"/>
                <p:cNvSpPr>
                  <a:spLocks/>
                </p:cNvSpPr>
                <p:nvPr/>
              </p:nvSpPr>
              <p:spPr bwMode="auto">
                <a:xfrm>
                  <a:off x="2888" y="1019"/>
                  <a:ext cx="765" cy="1717"/>
                </a:xfrm>
                <a:custGeom>
                  <a:avLst/>
                  <a:gdLst>
                    <a:gd name="T0" fmla="*/ 0 w 306"/>
                    <a:gd name="T1" fmla="*/ 29152 h 644"/>
                    <a:gd name="T2" fmla="*/ 2425 w 306"/>
                    <a:gd name="T3" fmla="*/ 29869 h 644"/>
                    <a:gd name="T4" fmla="*/ 4113 w 306"/>
                    <a:gd name="T5" fmla="*/ 30965 h 644"/>
                    <a:gd name="T6" fmla="*/ 5470 w 306"/>
                    <a:gd name="T7" fmla="*/ 32031 h 644"/>
                    <a:gd name="T8" fmla="*/ 8988 w 306"/>
                    <a:gd name="T9" fmla="*/ 30815 h 644"/>
                    <a:gd name="T10" fmla="*/ 10158 w 306"/>
                    <a:gd name="T11" fmla="*/ 29813 h 644"/>
                    <a:gd name="T12" fmla="*/ 10833 w 306"/>
                    <a:gd name="T13" fmla="*/ 28200 h 644"/>
                    <a:gd name="T14" fmla="*/ 11300 w 306"/>
                    <a:gd name="T15" fmla="*/ 25774 h 644"/>
                    <a:gd name="T16" fmla="*/ 11220 w 306"/>
                    <a:gd name="T17" fmla="*/ 23350 h 644"/>
                    <a:gd name="T18" fmla="*/ 10988 w 306"/>
                    <a:gd name="T19" fmla="*/ 21225 h 644"/>
                    <a:gd name="T20" fmla="*/ 10395 w 306"/>
                    <a:gd name="T21" fmla="*/ 19407 h 644"/>
                    <a:gd name="T22" fmla="*/ 9925 w 306"/>
                    <a:gd name="T23" fmla="*/ 17173 h 644"/>
                    <a:gd name="T24" fmla="*/ 9895 w 306"/>
                    <a:gd name="T25" fmla="*/ 14914 h 644"/>
                    <a:gd name="T26" fmla="*/ 9613 w 306"/>
                    <a:gd name="T27" fmla="*/ 12432 h 644"/>
                    <a:gd name="T28" fmla="*/ 9375 w 306"/>
                    <a:gd name="T29" fmla="*/ 10214 h 644"/>
                    <a:gd name="T30" fmla="*/ 9375 w 306"/>
                    <a:gd name="T31" fmla="*/ 8188 h 644"/>
                    <a:gd name="T32" fmla="*/ 9613 w 306"/>
                    <a:gd name="T33" fmla="*/ 6612 h 644"/>
                    <a:gd name="T34" fmla="*/ 9770 w 306"/>
                    <a:gd name="T35" fmla="*/ 4548 h 644"/>
                    <a:gd name="T36" fmla="*/ 9845 w 306"/>
                    <a:gd name="T37" fmla="*/ 2069 h 644"/>
                    <a:gd name="T38" fmla="*/ 9845 w 306"/>
                    <a:gd name="T39" fmla="*/ 2069 h 644"/>
                    <a:gd name="T40" fmla="*/ 9845 w 306"/>
                    <a:gd name="T41" fmla="*/ 1762 h 644"/>
                    <a:gd name="T42" fmla="*/ 10000 w 306"/>
                    <a:gd name="T43" fmla="*/ 56 h 644"/>
                    <a:gd name="T44" fmla="*/ 10000 w 306"/>
                    <a:gd name="T45" fmla="*/ 56 h 644"/>
                    <a:gd name="T46" fmla="*/ 10000 w 306"/>
                    <a:gd name="T47" fmla="*/ 56 h 644"/>
                    <a:gd name="T48" fmla="*/ 10238 w 306"/>
                    <a:gd name="T49" fmla="*/ 1421 h 644"/>
                    <a:gd name="T50" fmla="*/ 10283 w 306"/>
                    <a:gd name="T51" fmla="*/ 3127 h 644"/>
                    <a:gd name="T52" fmla="*/ 10238 w 306"/>
                    <a:gd name="T53" fmla="*/ 4698 h 644"/>
                    <a:gd name="T54" fmla="*/ 10158 w 306"/>
                    <a:gd name="T55" fmla="*/ 6156 h 644"/>
                    <a:gd name="T56" fmla="*/ 10083 w 306"/>
                    <a:gd name="T57" fmla="*/ 6825 h 644"/>
                    <a:gd name="T58" fmla="*/ 10083 w 306"/>
                    <a:gd name="T59" fmla="*/ 7825 h 644"/>
                    <a:gd name="T60" fmla="*/ 9813 w 306"/>
                    <a:gd name="T61" fmla="*/ 9156 h 644"/>
                    <a:gd name="T62" fmla="*/ 9925 w 306"/>
                    <a:gd name="T63" fmla="*/ 10158 h 644"/>
                    <a:gd name="T64" fmla="*/ 10083 w 306"/>
                    <a:gd name="T65" fmla="*/ 11126 h 644"/>
                    <a:gd name="T66" fmla="*/ 10208 w 306"/>
                    <a:gd name="T67" fmla="*/ 12376 h 644"/>
                    <a:gd name="T68" fmla="*/ 10238 w 306"/>
                    <a:gd name="T69" fmla="*/ 13853 h 644"/>
                    <a:gd name="T70" fmla="*/ 10395 w 306"/>
                    <a:gd name="T71" fmla="*/ 15218 h 644"/>
                    <a:gd name="T72" fmla="*/ 10550 w 306"/>
                    <a:gd name="T73" fmla="*/ 16413 h 644"/>
                    <a:gd name="T74" fmla="*/ 10625 w 306"/>
                    <a:gd name="T75" fmla="*/ 17530 h 644"/>
                    <a:gd name="T76" fmla="*/ 10863 w 306"/>
                    <a:gd name="T77" fmla="*/ 18532 h 644"/>
                    <a:gd name="T78" fmla="*/ 11220 w 306"/>
                    <a:gd name="T79" fmla="*/ 19407 h 644"/>
                    <a:gd name="T80" fmla="*/ 11250 w 306"/>
                    <a:gd name="T81" fmla="*/ 20409 h 644"/>
                    <a:gd name="T82" fmla="*/ 11563 w 306"/>
                    <a:gd name="T83" fmla="*/ 21473 h 644"/>
                    <a:gd name="T84" fmla="*/ 11800 w 306"/>
                    <a:gd name="T85" fmla="*/ 23443 h 644"/>
                    <a:gd name="T86" fmla="*/ 11925 w 306"/>
                    <a:gd name="T87" fmla="*/ 24753 h 644"/>
                    <a:gd name="T88" fmla="*/ 11770 w 306"/>
                    <a:gd name="T89" fmla="*/ 26776 h 644"/>
                    <a:gd name="T90" fmla="*/ 11145 w 306"/>
                    <a:gd name="T91" fmla="*/ 28504 h 644"/>
                    <a:gd name="T92" fmla="*/ 10363 w 306"/>
                    <a:gd name="T93" fmla="*/ 30266 h 644"/>
                    <a:gd name="T94" fmla="*/ 9188 w 306"/>
                    <a:gd name="T95" fmla="*/ 31234 h 644"/>
                    <a:gd name="T96" fmla="*/ 7550 w 306"/>
                    <a:gd name="T97" fmla="*/ 32236 h 644"/>
                    <a:gd name="T98" fmla="*/ 5833 w 306"/>
                    <a:gd name="T99" fmla="*/ 32484 h 644"/>
                    <a:gd name="T100" fmla="*/ 4458 w 306"/>
                    <a:gd name="T101" fmla="*/ 31930 h 644"/>
                    <a:gd name="T102" fmla="*/ 3363 w 306"/>
                    <a:gd name="T103" fmla="*/ 31269 h 644"/>
                    <a:gd name="T104" fmla="*/ 2000 w 306"/>
                    <a:gd name="T105" fmla="*/ 30018 h 644"/>
                    <a:gd name="T106" fmla="*/ 0 w 306"/>
                    <a:gd name="T107" fmla="*/ 29152 h 644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306" h="644">
                      <a:moveTo>
                        <a:pt x="0" y="577"/>
                      </a:moveTo>
                      <a:cubicBezTo>
                        <a:pt x="25" y="572"/>
                        <a:pt x="46" y="581"/>
                        <a:pt x="62" y="591"/>
                      </a:cubicBezTo>
                      <a:cubicBezTo>
                        <a:pt x="78" y="602"/>
                        <a:pt x="90" y="609"/>
                        <a:pt x="105" y="613"/>
                      </a:cubicBezTo>
                      <a:cubicBezTo>
                        <a:pt x="120" y="618"/>
                        <a:pt x="122" y="630"/>
                        <a:pt x="140" y="634"/>
                      </a:cubicBezTo>
                      <a:cubicBezTo>
                        <a:pt x="202" y="640"/>
                        <a:pt x="219" y="621"/>
                        <a:pt x="230" y="610"/>
                      </a:cubicBezTo>
                      <a:cubicBezTo>
                        <a:pt x="242" y="600"/>
                        <a:pt x="251" y="602"/>
                        <a:pt x="260" y="590"/>
                      </a:cubicBezTo>
                      <a:cubicBezTo>
                        <a:pt x="268" y="578"/>
                        <a:pt x="270" y="569"/>
                        <a:pt x="277" y="558"/>
                      </a:cubicBezTo>
                      <a:cubicBezTo>
                        <a:pt x="284" y="546"/>
                        <a:pt x="285" y="524"/>
                        <a:pt x="289" y="510"/>
                      </a:cubicBezTo>
                      <a:cubicBezTo>
                        <a:pt x="293" y="496"/>
                        <a:pt x="288" y="474"/>
                        <a:pt x="287" y="462"/>
                      </a:cubicBezTo>
                      <a:cubicBezTo>
                        <a:pt x="286" y="449"/>
                        <a:pt x="284" y="432"/>
                        <a:pt x="281" y="420"/>
                      </a:cubicBezTo>
                      <a:cubicBezTo>
                        <a:pt x="277" y="408"/>
                        <a:pt x="270" y="397"/>
                        <a:pt x="266" y="384"/>
                      </a:cubicBezTo>
                      <a:cubicBezTo>
                        <a:pt x="262" y="371"/>
                        <a:pt x="258" y="352"/>
                        <a:pt x="254" y="340"/>
                      </a:cubicBezTo>
                      <a:cubicBezTo>
                        <a:pt x="251" y="328"/>
                        <a:pt x="255" y="307"/>
                        <a:pt x="253" y="295"/>
                      </a:cubicBezTo>
                      <a:cubicBezTo>
                        <a:pt x="251" y="283"/>
                        <a:pt x="246" y="259"/>
                        <a:pt x="246" y="246"/>
                      </a:cubicBezTo>
                      <a:cubicBezTo>
                        <a:pt x="246" y="233"/>
                        <a:pt x="239" y="211"/>
                        <a:pt x="240" y="202"/>
                      </a:cubicBezTo>
                      <a:cubicBezTo>
                        <a:pt x="241" y="193"/>
                        <a:pt x="238" y="175"/>
                        <a:pt x="240" y="162"/>
                      </a:cubicBezTo>
                      <a:cubicBezTo>
                        <a:pt x="241" y="149"/>
                        <a:pt x="245" y="138"/>
                        <a:pt x="246" y="131"/>
                      </a:cubicBezTo>
                      <a:cubicBezTo>
                        <a:pt x="246" y="124"/>
                        <a:pt x="249" y="99"/>
                        <a:pt x="250" y="90"/>
                      </a:cubicBezTo>
                      <a:cubicBezTo>
                        <a:pt x="251" y="80"/>
                        <a:pt x="256" y="52"/>
                        <a:pt x="252" y="41"/>
                      </a:cubicBezTo>
                      <a:cubicBezTo>
                        <a:pt x="252" y="41"/>
                        <a:pt x="252" y="41"/>
                        <a:pt x="252" y="41"/>
                      </a:cubicBezTo>
                      <a:cubicBezTo>
                        <a:pt x="252" y="39"/>
                        <a:pt x="252" y="36"/>
                        <a:pt x="252" y="35"/>
                      </a:cubicBezTo>
                      <a:cubicBezTo>
                        <a:pt x="259" y="31"/>
                        <a:pt x="258" y="6"/>
                        <a:pt x="256" y="1"/>
                      </a:cubicBezTo>
                      <a:cubicBezTo>
                        <a:pt x="258" y="0"/>
                        <a:pt x="254" y="3"/>
                        <a:pt x="256" y="1"/>
                      </a:cubicBezTo>
                      <a:cubicBezTo>
                        <a:pt x="256" y="1"/>
                        <a:pt x="256" y="1"/>
                        <a:pt x="256" y="1"/>
                      </a:cubicBezTo>
                      <a:cubicBezTo>
                        <a:pt x="256" y="1"/>
                        <a:pt x="262" y="22"/>
                        <a:pt x="262" y="28"/>
                      </a:cubicBezTo>
                      <a:cubicBezTo>
                        <a:pt x="261" y="33"/>
                        <a:pt x="263" y="53"/>
                        <a:pt x="263" y="62"/>
                      </a:cubicBezTo>
                      <a:cubicBezTo>
                        <a:pt x="262" y="70"/>
                        <a:pt x="264" y="88"/>
                        <a:pt x="262" y="93"/>
                      </a:cubicBezTo>
                      <a:cubicBezTo>
                        <a:pt x="260" y="98"/>
                        <a:pt x="261" y="116"/>
                        <a:pt x="260" y="122"/>
                      </a:cubicBezTo>
                      <a:cubicBezTo>
                        <a:pt x="259" y="129"/>
                        <a:pt x="258" y="133"/>
                        <a:pt x="258" y="135"/>
                      </a:cubicBezTo>
                      <a:cubicBezTo>
                        <a:pt x="258" y="137"/>
                        <a:pt x="260" y="146"/>
                        <a:pt x="258" y="155"/>
                      </a:cubicBezTo>
                      <a:cubicBezTo>
                        <a:pt x="257" y="164"/>
                        <a:pt x="251" y="176"/>
                        <a:pt x="251" y="181"/>
                      </a:cubicBezTo>
                      <a:cubicBezTo>
                        <a:pt x="251" y="186"/>
                        <a:pt x="254" y="196"/>
                        <a:pt x="254" y="201"/>
                      </a:cubicBezTo>
                      <a:cubicBezTo>
                        <a:pt x="254" y="206"/>
                        <a:pt x="258" y="215"/>
                        <a:pt x="258" y="220"/>
                      </a:cubicBezTo>
                      <a:cubicBezTo>
                        <a:pt x="258" y="225"/>
                        <a:pt x="261" y="238"/>
                        <a:pt x="261" y="245"/>
                      </a:cubicBezTo>
                      <a:cubicBezTo>
                        <a:pt x="261" y="254"/>
                        <a:pt x="262" y="265"/>
                        <a:pt x="262" y="274"/>
                      </a:cubicBezTo>
                      <a:cubicBezTo>
                        <a:pt x="262" y="282"/>
                        <a:pt x="265" y="293"/>
                        <a:pt x="266" y="301"/>
                      </a:cubicBezTo>
                      <a:cubicBezTo>
                        <a:pt x="267" y="309"/>
                        <a:pt x="269" y="318"/>
                        <a:pt x="270" y="325"/>
                      </a:cubicBezTo>
                      <a:cubicBezTo>
                        <a:pt x="271" y="331"/>
                        <a:pt x="270" y="336"/>
                        <a:pt x="272" y="347"/>
                      </a:cubicBezTo>
                      <a:cubicBezTo>
                        <a:pt x="274" y="357"/>
                        <a:pt x="277" y="363"/>
                        <a:pt x="278" y="367"/>
                      </a:cubicBezTo>
                      <a:cubicBezTo>
                        <a:pt x="279" y="372"/>
                        <a:pt x="284" y="374"/>
                        <a:pt x="287" y="384"/>
                      </a:cubicBezTo>
                      <a:cubicBezTo>
                        <a:pt x="289" y="395"/>
                        <a:pt x="286" y="398"/>
                        <a:pt x="288" y="404"/>
                      </a:cubicBezTo>
                      <a:cubicBezTo>
                        <a:pt x="290" y="410"/>
                        <a:pt x="294" y="417"/>
                        <a:pt x="296" y="425"/>
                      </a:cubicBezTo>
                      <a:cubicBezTo>
                        <a:pt x="298" y="433"/>
                        <a:pt x="302" y="457"/>
                        <a:pt x="302" y="464"/>
                      </a:cubicBezTo>
                      <a:cubicBezTo>
                        <a:pt x="303" y="471"/>
                        <a:pt x="306" y="482"/>
                        <a:pt x="305" y="490"/>
                      </a:cubicBezTo>
                      <a:cubicBezTo>
                        <a:pt x="305" y="499"/>
                        <a:pt x="304" y="517"/>
                        <a:pt x="301" y="530"/>
                      </a:cubicBezTo>
                      <a:cubicBezTo>
                        <a:pt x="298" y="543"/>
                        <a:pt x="289" y="556"/>
                        <a:pt x="285" y="564"/>
                      </a:cubicBezTo>
                      <a:cubicBezTo>
                        <a:pt x="281" y="572"/>
                        <a:pt x="274" y="592"/>
                        <a:pt x="265" y="599"/>
                      </a:cubicBezTo>
                      <a:cubicBezTo>
                        <a:pt x="256" y="605"/>
                        <a:pt x="241" y="609"/>
                        <a:pt x="235" y="618"/>
                      </a:cubicBezTo>
                      <a:cubicBezTo>
                        <a:pt x="223" y="632"/>
                        <a:pt x="204" y="632"/>
                        <a:pt x="193" y="638"/>
                      </a:cubicBezTo>
                      <a:cubicBezTo>
                        <a:pt x="183" y="643"/>
                        <a:pt x="167" y="643"/>
                        <a:pt x="149" y="643"/>
                      </a:cubicBezTo>
                      <a:cubicBezTo>
                        <a:pt x="131" y="643"/>
                        <a:pt x="122" y="644"/>
                        <a:pt x="114" y="632"/>
                      </a:cubicBezTo>
                      <a:cubicBezTo>
                        <a:pt x="106" y="621"/>
                        <a:pt x="95" y="629"/>
                        <a:pt x="86" y="619"/>
                      </a:cubicBezTo>
                      <a:cubicBezTo>
                        <a:pt x="77" y="609"/>
                        <a:pt x="65" y="606"/>
                        <a:pt x="51" y="594"/>
                      </a:cubicBezTo>
                      <a:cubicBezTo>
                        <a:pt x="37" y="583"/>
                        <a:pt x="13" y="577"/>
                        <a:pt x="0" y="577"/>
                      </a:cubicBezTo>
                      <a:close/>
                    </a:path>
                  </a:pathLst>
                </a:custGeom>
                <a:noFill/>
                <a:ln w="3175" cap="rnd">
                  <a:solidFill>
                    <a:srgbClr val="1A171B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2079" name="Freeform 1156"/>
                <p:cNvSpPr>
                  <a:spLocks/>
                </p:cNvSpPr>
                <p:nvPr/>
              </p:nvSpPr>
              <p:spPr bwMode="auto">
                <a:xfrm>
                  <a:off x="3390" y="2611"/>
                  <a:ext cx="18" cy="34"/>
                </a:xfrm>
                <a:custGeom>
                  <a:avLst/>
                  <a:gdLst>
                    <a:gd name="T0" fmla="*/ 0 w 7"/>
                    <a:gd name="T1" fmla="*/ 0 h 13"/>
                    <a:gd name="T2" fmla="*/ 303 w 7"/>
                    <a:gd name="T3" fmla="*/ 609 h 13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7" h="13">
                      <a:moveTo>
                        <a:pt x="0" y="0"/>
                      </a:moveTo>
                      <a:cubicBezTo>
                        <a:pt x="0" y="6"/>
                        <a:pt x="5" y="9"/>
                        <a:pt x="7" y="13"/>
                      </a:cubicBezTo>
                    </a:path>
                  </a:pathLst>
                </a:custGeom>
                <a:noFill/>
                <a:ln w="7938" cap="rnd">
                  <a:solidFill>
                    <a:srgbClr val="1A171B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2080" name="Freeform 1157"/>
                <p:cNvSpPr>
                  <a:spLocks/>
                </p:cNvSpPr>
                <p:nvPr/>
              </p:nvSpPr>
              <p:spPr bwMode="auto">
                <a:xfrm>
                  <a:off x="3213" y="1184"/>
                  <a:ext cx="60" cy="19"/>
                </a:xfrm>
                <a:custGeom>
                  <a:avLst/>
                  <a:gdLst>
                    <a:gd name="T0" fmla="*/ 0 w 24"/>
                    <a:gd name="T1" fmla="*/ 60 h 7"/>
                    <a:gd name="T2" fmla="*/ 938 w 24"/>
                    <a:gd name="T3" fmla="*/ 383 h 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4" h="7">
                      <a:moveTo>
                        <a:pt x="0" y="1"/>
                      </a:moveTo>
                      <a:cubicBezTo>
                        <a:pt x="11" y="0"/>
                        <a:pt x="21" y="4"/>
                        <a:pt x="24" y="7"/>
                      </a:cubicBezTo>
                    </a:path>
                  </a:pathLst>
                </a:custGeom>
                <a:noFill/>
                <a:ln w="7938" cap="rnd">
                  <a:solidFill>
                    <a:srgbClr val="1A171B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2081" name="Freeform 1158"/>
                <p:cNvSpPr>
                  <a:spLocks/>
                </p:cNvSpPr>
                <p:nvPr/>
              </p:nvSpPr>
              <p:spPr bwMode="auto">
                <a:xfrm>
                  <a:off x="3265" y="1091"/>
                  <a:ext cx="65" cy="13"/>
                </a:xfrm>
                <a:custGeom>
                  <a:avLst/>
                  <a:gdLst>
                    <a:gd name="T0" fmla="*/ 0 w 26"/>
                    <a:gd name="T1" fmla="*/ 229 h 5"/>
                    <a:gd name="T2" fmla="*/ 1020 w 26"/>
                    <a:gd name="T3" fmla="*/ 177 h 5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6" h="5">
                      <a:moveTo>
                        <a:pt x="0" y="5"/>
                      </a:moveTo>
                      <a:cubicBezTo>
                        <a:pt x="16" y="0"/>
                        <a:pt x="26" y="4"/>
                        <a:pt x="26" y="4"/>
                      </a:cubicBezTo>
                    </a:path>
                  </a:pathLst>
                </a:custGeom>
                <a:noFill/>
                <a:ln w="7938" cap="rnd">
                  <a:solidFill>
                    <a:srgbClr val="1A171B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2082" name="Freeform 1159"/>
                <p:cNvSpPr>
                  <a:spLocks/>
                </p:cNvSpPr>
                <p:nvPr/>
              </p:nvSpPr>
              <p:spPr bwMode="auto">
                <a:xfrm>
                  <a:off x="3298" y="1011"/>
                  <a:ext cx="60" cy="13"/>
                </a:xfrm>
                <a:custGeom>
                  <a:avLst/>
                  <a:gdLst>
                    <a:gd name="T0" fmla="*/ 938 w 24"/>
                    <a:gd name="T1" fmla="*/ 88 h 5"/>
                    <a:gd name="T2" fmla="*/ 0 w 24"/>
                    <a:gd name="T3" fmla="*/ 229 h 5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4" h="5">
                      <a:moveTo>
                        <a:pt x="24" y="2"/>
                      </a:moveTo>
                      <a:cubicBezTo>
                        <a:pt x="24" y="2"/>
                        <a:pt x="16" y="0"/>
                        <a:pt x="0" y="5"/>
                      </a:cubicBezTo>
                    </a:path>
                  </a:pathLst>
                </a:custGeom>
                <a:noFill/>
                <a:ln w="7938" cap="rnd">
                  <a:solidFill>
                    <a:srgbClr val="1A171B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2083" name="Freeform 1160"/>
                <p:cNvSpPr>
                  <a:spLocks/>
                </p:cNvSpPr>
                <p:nvPr/>
              </p:nvSpPr>
              <p:spPr bwMode="auto">
                <a:xfrm>
                  <a:off x="3470" y="1248"/>
                  <a:ext cx="18" cy="3"/>
                </a:xfrm>
                <a:custGeom>
                  <a:avLst/>
                  <a:gdLst>
                    <a:gd name="T0" fmla="*/ 0 w 7"/>
                    <a:gd name="T1" fmla="*/ 81 h 1"/>
                    <a:gd name="T2" fmla="*/ 303 w 7"/>
                    <a:gd name="T3" fmla="*/ 0 h 1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7" h="1">
                      <a:moveTo>
                        <a:pt x="0" y="1"/>
                      </a:moveTo>
                      <a:cubicBezTo>
                        <a:pt x="4" y="0"/>
                        <a:pt x="7" y="0"/>
                        <a:pt x="7" y="0"/>
                      </a:cubicBezTo>
                    </a:path>
                  </a:pathLst>
                </a:custGeom>
                <a:noFill/>
                <a:ln w="7938" cap="rnd">
                  <a:solidFill>
                    <a:srgbClr val="1A171B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2084" name="Freeform 1161"/>
                <p:cNvSpPr>
                  <a:spLocks/>
                </p:cNvSpPr>
                <p:nvPr/>
              </p:nvSpPr>
              <p:spPr bwMode="auto">
                <a:xfrm>
                  <a:off x="3348" y="1379"/>
                  <a:ext cx="15" cy="42"/>
                </a:xfrm>
                <a:custGeom>
                  <a:avLst/>
                  <a:gdLst>
                    <a:gd name="T0" fmla="*/ 0 w 6"/>
                    <a:gd name="T1" fmla="*/ 0 h 16"/>
                    <a:gd name="T2" fmla="*/ 125 w 6"/>
                    <a:gd name="T3" fmla="*/ 759 h 1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6" h="16">
                      <a:moveTo>
                        <a:pt x="0" y="0"/>
                      </a:moveTo>
                      <a:cubicBezTo>
                        <a:pt x="3" y="3"/>
                        <a:pt x="6" y="12"/>
                        <a:pt x="3" y="16"/>
                      </a:cubicBezTo>
                    </a:path>
                  </a:pathLst>
                </a:custGeom>
                <a:noFill/>
                <a:ln w="7938" cap="rnd">
                  <a:solidFill>
                    <a:srgbClr val="1A171B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2085" name="Freeform 1162"/>
                <p:cNvSpPr>
                  <a:spLocks/>
                </p:cNvSpPr>
                <p:nvPr/>
              </p:nvSpPr>
              <p:spPr bwMode="auto">
                <a:xfrm>
                  <a:off x="2005" y="875"/>
                  <a:ext cx="1753" cy="2568"/>
                </a:xfrm>
                <a:custGeom>
                  <a:avLst/>
                  <a:gdLst>
                    <a:gd name="T0" fmla="*/ 26865 w 701"/>
                    <a:gd name="T1" fmla="*/ 25181 h 963"/>
                    <a:gd name="T2" fmla="*/ 26082 w 701"/>
                    <a:gd name="T3" fmla="*/ 20877 h 963"/>
                    <a:gd name="T4" fmla="*/ 25415 w 701"/>
                    <a:gd name="T5" fmla="*/ 15779 h 963"/>
                    <a:gd name="T6" fmla="*/ 25177 w 701"/>
                    <a:gd name="T7" fmla="*/ 12040 h 963"/>
                    <a:gd name="T8" fmla="*/ 25302 w 701"/>
                    <a:gd name="T9" fmla="*/ 7885 h 963"/>
                    <a:gd name="T10" fmla="*/ 25102 w 701"/>
                    <a:gd name="T11" fmla="*/ 3187 h 963"/>
                    <a:gd name="T12" fmla="*/ 22832 w 701"/>
                    <a:gd name="T13" fmla="*/ 248 h 963"/>
                    <a:gd name="T14" fmla="*/ 20248 w 701"/>
                    <a:gd name="T15" fmla="*/ 2880 h 963"/>
                    <a:gd name="T16" fmla="*/ 18893 w 701"/>
                    <a:gd name="T17" fmla="*/ 5917 h 963"/>
                    <a:gd name="T18" fmla="*/ 16652 w 701"/>
                    <a:gd name="T19" fmla="*/ 8248 h 963"/>
                    <a:gd name="T20" fmla="*/ 12794 w 701"/>
                    <a:gd name="T21" fmla="*/ 8853 h 963"/>
                    <a:gd name="T22" fmla="*/ 9193 w 701"/>
                    <a:gd name="T23" fmla="*/ 8440 h 963"/>
                    <a:gd name="T24" fmla="*/ 6304 w 701"/>
                    <a:gd name="T25" fmla="*/ 6067 h 963"/>
                    <a:gd name="T26" fmla="*/ 2738 w 701"/>
                    <a:gd name="T27" fmla="*/ 4245 h 963"/>
                    <a:gd name="T28" fmla="*/ 863 w 701"/>
                    <a:gd name="T29" fmla="*/ 6429 h 963"/>
                    <a:gd name="T30" fmla="*/ 1063 w 701"/>
                    <a:gd name="T31" fmla="*/ 12949 h 963"/>
                    <a:gd name="T32" fmla="*/ 863 w 701"/>
                    <a:gd name="T33" fmla="*/ 18568 h 963"/>
                    <a:gd name="T34" fmla="*/ 520 w 701"/>
                    <a:gd name="T35" fmla="*/ 24120 h 963"/>
                    <a:gd name="T36" fmla="*/ 1771 w 701"/>
                    <a:gd name="T37" fmla="*/ 30856 h 963"/>
                    <a:gd name="T38" fmla="*/ 6334 w 701"/>
                    <a:gd name="T39" fmla="*/ 35555 h 963"/>
                    <a:gd name="T40" fmla="*/ 7817 w 701"/>
                    <a:gd name="T41" fmla="*/ 33280 h 963"/>
                    <a:gd name="T42" fmla="*/ 7505 w 701"/>
                    <a:gd name="T43" fmla="*/ 33075 h 963"/>
                    <a:gd name="T44" fmla="*/ 8097 w 701"/>
                    <a:gd name="T45" fmla="*/ 32824 h 963"/>
                    <a:gd name="T46" fmla="*/ 6179 w 701"/>
                    <a:gd name="T47" fmla="*/ 27819 h 963"/>
                    <a:gd name="T48" fmla="*/ 5054 w 701"/>
                    <a:gd name="T49" fmla="*/ 23416 h 963"/>
                    <a:gd name="T50" fmla="*/ 4896 w 701"/>
                    <a:gd name="T51" fmla="*/ 18509 h 963"/>
                    <a:gd name="T52" fmla="*/ 5159 w 701"/>
                    <a:gd name="T53" fmla="*/ 13960 h 963"/>
                    <a:gd name="T54" fmla="*/ 6879 w 701"/>
                    <a:gd name="T55" fmla="*/ 13405 h 963"/>
                    <a:gd name="T56" fmla="*/ 11026 w 701"/>
                    <a:gd name="T57" fmla="*/ 14563 h 963"/>
                    <a:gd name="T58" fmla="*/ 14702 w 701"/>
                    <a:gd name="T59" fmla="*/ 14621 h 963"/>
                    <a:gd name="T60" fmla="*/ 18343 w 701"/>
                    <a:gd name="T61" fmla="*/ 13504 h 963"/>
                    <a:gd name="T62" fmla="*/ 21156 w 701"/>
                    <a:gd name="T63" fmla="*/ 10317 h 963"/>
                    <a:gd name="T64" fmla="*/ 21424 w 701"/>
                    <a:gd name="T65" fmla="*/ 14165 h 963"/>
                    <a:gd name="T66" fmla="*/ 21976 w 701"/>
                    <a:gd name="T67" fmla="*/ 19320 h 963"/>
                    <a:gd name="T68" fmla="*/ 22569 w 701"/>
                    <a:gd name="T69" fmla="*/ 23459 h 963"/>
                    <a:gd name="T70" fmla="*/ 22832 w 701"/>
                    <a:gd name="T71" fmla="*/ 25848 h 963"/>
                    <a:gd name="T72" fmla="*/ 23302 w 701"/>
                    <a:gd name="T73" fmla="*/ 28365 h 963"/>
                    <a:gd name="T74" fmla="*/ 22601 w 701"/>
                    <a:gd name="T75" fmla="*/ 31197 h 963"/>
                    <a:gd name="T76" fmla="*/ 21624 w 701"/>
                    <a:gd name="T77" fmla="*/ 32861 h 963"/>
                    <a:gd name="T78" fmla="*/ 17905 w 701"/>
                    <a:gd name="T79" fmla="*/ 32973 h 963"/>
                    <a:gd name="T80" fmla="*/ 11651 w 701"/>
                    <a:gd name="T81" fmla="*/ 38741 h 963"/>
                    <a:gd name="T82" fmla="*/ 12744 w 701"/>
                    <a:gd name="T83" fmla="*/ 46216 h 963"/>
                    <a:gd name="T84" fmla="*/ 14389 w 701"/>
                    <a:gd name="T85" fmla="*/ 48149 h 963"/>
                    <a:gd name="T86" fmla="*/ 16340 w 701"/>
                    <a:gd name="T87" fmla="*/ 41323 h 963"/>
                    <a:gd name="T88" fmla="*/ 16077 w 701"/>
                    <a:gd name="T89" fmla="*/ 37261 h 963"/>
                    <a:gd name="T90" fmla="*/ 21736 w 701"/>
                    <a:gd name="T91" fmla="*/ 38592 h 963"/>
                    <a:gd name="T92" fmla="*/ 25332 w 701"/>
                    <a:gd name="T93" fmla="*/ 33528 h 963"/>
                    <a:gd name="T94" fmla="*/ 27135 w 701"/>
                    <a:gd name="T95" fmla="*/ 27819 h 963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701" h="963">
                      <a:moveTo>
                        <a:pt x="694" y="550"/>
                      </a:moveTo>
                      <a:cubicBezTo>
                        <a:pt x="699" y="541"/>
                        <a:pt x="697" y="507"/>
                        <a:pt x="687" y="498"/>
                      </a:cubicBezTo>
                      <a:cubicBezTo>
                        <a:pt x="692" y="492"/>
                        <a:pt x="688" y="457"/>
                        <a:pt x="674" y="453"/>
                      </a:cubicBezTo>
                      <a:cubicBezTo>
                        <a:pt x="678" y="450"/>
                        <a:pt x="680" y="422"/>
                        <a:pt x="667" y="413"/>
                      </a:cubicBezTo>
                      <a:cubicBezTo>
                        <a:pt x="670" y="401"/>
                        <a:pt x="664" y="366"/>
                        <a:pt x="655" y="365"/>
                      </a:cubicBezTo>
                      <a:cubicBezTo>
                        <a:pt x="663" y="357"/>
                        <a:pt x="655" y="323"/>
                        <a:pt x="650" y="312"/>
                      </a:cubicBezTo>
                      <a:cubicBezTo>
                        <a:pt x="654" y="309"/>
                        <a:pt x="656" y="278"/>
                        <a:pt x="649" y="275"/>
                      </a:cubicBezTo>
                      <a:cubicBezTo>
                        <a:pt x="655" y="266"/>
                        <a:pt x="647" y="244"/>
                        <a:pt x="644" y="238"/>
                      </a:cubicBezTo>
                      <a:cubicBezTo>
                        <a:pt x="650" y="231"/>
                        <a:pt x="648" y="213"/>
                        <a:pt x="644" y="199"/>
                      </a:cubicBezTo>
                      <a:cubicBezTo>
                        <a:pt x="650" y="199"/>
                        <a:pt x="656" y="166"/>
                        <a:pt x="647" y="156"/>
                      </a:cubicBezTo>
                      <a:cubicBezTo>
                        <a:pt x="656" y="149"/>
                        <a:pt x="654" y="112"/>
                        <a:pt x="643" y="110"/>
                      </a:cubicBezTo>
                      <a:cubicBezTo>
                        <a:pt x="650" y="101"/>
                        <a:pt x="651" y="72"/>
                        <a:pt x="642" y="63"/>
                      </a:cubicBezTo>
                      <a:cubicBezTo>
                        <a:pt x="647" y="50"/>
                        <a:pt x="625" y="13"/>
                        <a:pt x="612" y="6"/>
                      </a:cubicBezTo>
                      <a:cubicBezTo>
                        <a:pt x="599" y="0"/>
                        <a:pt x="589" y="5"/>
                        <a:pt x="584" y="5"/>
                      </a:cubicBezTo>
                      <a:cubicBezTo>
                        <a:pt x="573" y="3"/>
                        <a:pt x="564" y="1"/>
                        <a:pt x="547" y="10"/>
                      </a:cubicBezTo>
                      <a:cubicBezTo>
                        <a:pt x="519" y="23"/>
                        <a:pt x="515" y="48"/>
                        <a:pt x="518" y="57"/>
                      </a:cubicBezTo>
                      <a:cubicBezTo>
                        <a:pt x="512" y="57"/>
                        <a:pt x="496" y="78"/>
                        <a:pt x="504" y="87"/>
                      </a:cubicBezTo>
                      <a:cubicBezTo>
                        <a:pt x="494" y="87"/>
                        <a:pt x="482" y="103"/>
                        <a:pt x="483" y="117"/>
                      </a:cubicBezTo>
                      <a:cubicBezTo>
                        <a:pt x="473" y="121"/>
                        <a:pt x="462" y="133"/>
                        <a:pt x="464" y="144"/>
                      </a:cubicBezTo>
                      <a:cubicBezTo>
                        <a:pt x="452" y="141"/>
                        <a:pt x="433" y="156"/>
                        <a:pt x="426" y="163"/>
                      </a:cubicBezTo>
                      <a:cubicBezTo>
                        <a:pt x="412" y="153"/>
                        <a:pt x="380" y="162"/>
                        <a:pt x="375" y="169"/>
                      </a:cubicBezTo>
                      <a:cubicBezTo>
                        <a:pt x="365" y="161"/>
                        <a:pt x="329" y="168"/>
                        <a:pt x="327" y="175"/>
                      </a:cubicBezTo>
                      <a:cubicBezTo>
                        <a:pt x="313" y="166"/>
                        <a:pt x="293" y="167"/>
                        <a:pt x="278" y="174"/>
                      </a:cubicBezTo>
                      <a:cubicBezTo>
                        <a:pt x="275" y="165"/>
                        <a:pt x="243" y="159"/>
                        <a:pt x="235" y="167"/>
                      </a:cubicBezTo>
                      <a:cubicBezTo>
                        <a:pt x="225" y="153"/>
                        <a:pt x="203" y="141"/>
                        <a:pt x="193" y="145"/>
                      </a:cubicBezTo>
                      <a:cubicBezTo>
                        <a:pt x="192" y="137"/>
                        <a:pt x="173" y="121"/>
                        <a:pt x="161" y="120"/>
                      </a:cubicBezTo>
                      <a:cubicBezTo>
                        <a:pt x="152" y="109"/>
                        <a:pt x="136" y="93"/>
                        <a:pt x="122" y="95"/>
                      </a:cubicBezTo>
                      <a:cubicBezTo>
                        <a:pt x="104" y="74"/>
                        <a:pt x="74" y="82"/>
                        <a:pt x="70" y="84"/>
                      </a:cubicBezTo>
                      <a:cubicBezTo>
                        <a:pt x="67" y="87"/>
                        <a:pt x="61" y="93"/>
                        <a:pt x="55" y="95"/>
                      </a:cubicBezTo>
                      <a:cubicBezTo>
                        <a:pt x="42" y="99"/>
                        <a:pt x="28" y="109"/>
                        <a:pt x="22" y="127"/>
                      </a:cubicBezTo>
                      <a:cubicBezTo>
                        <a:pt x="16" y="144"/>
                        <a:pt x="9" y="168"/>
                        <a:pt x="22" y="189"/>
                      </a:cubicBezTo>
                      <a:cubicBezTo>
                        <a:pt x="14" y="202"/>
                        <a:pt x="15" y="247"/>
                        <a:pt x="27" y="256"/>
                      </a:cubicBezTo>
                      <a:cubicBezTo>
                        <a:pt x="16" y="269"/>
                        <a:pt x="23" y="295"/>
                        <a:pt x="28" y="309"/>
                      </a:cubicBezTo>
                      <a:cubicBezTo>
                        <a:pt x="16" y="319"/>
                        <a:pt x="16" y="359"/>
                        <a:pt x="22" y="367"/>
                      </a:cubicBezTo>
                      <a:cubicBezTo>
                        <a:pt x="8" y="376"/>
                        <a:pt x="9" y="406"/>
                        <a:pt x="16" y="422"/>
                      </a:cubicBezTo>
                      <a:cubicBezTo>
                        <a:pt x="2" y="435"/>
                        <a:pt x="3" y="464"/>
                        <a:pt x="13" y="477"/>
                      </a:cubicBezTo>
                      <a:cubicBezTo>
                        <a:pt x="2" y="491"/>
                        <a:pt x="0" y="529"/>
                        <a:pt x="17" y="540"/>
                      </a:cubicBezTo>
                      <a:cubicBezTo>
                        <a:pt x="13" y="567"/>
                        <a:pt x="30" y="600"/>
                        <a:pt x="45" y="610"/>
                      </a:cubicBezTo>
                      <a:cubicBezTo>
                        <a:pt x="42" y="630"/>
                        <a:pt x="63" y="668"/>
                        <a:pt x="89" y="668"/>
                      </a:cubicBezTo>
                      <a:cubicBezTo>
                        <a:pt x="94" y="687"/>
                        <a:pt x="135" y="718"/>
                        <a:pt x="162" y="703"/>
                      </a:cubicBezTo>
                      <a:cubicBezTo>
                        <a:pt x="183" y="690"/>
                        <a:pt x="181" y="682"/>
                        <a:pt x="189" y="670"/>
                      </a:cubicBezTo>
                      <a:cubicBezTo>
                        <a:pt x="192" y="666"/>
                        <a:pt x="196" y="662"/>
                        <a:pt x="200" y="658"/>
                      </a:cubicBezTo>
                      <a:cubicBezTo>
                        <a:pt x="199" y="658"/>
                        <a:pt x="199" y="658"/>
                        <a:pt x="198" y="658"/>
                      </a:cubicBezTo>
                      <a:cubicBezTo>
                        <a:pt x="195" y="659"/>
                        <a:pt x="192" y="657"/>
                        <a:pt x="192" y="654"/>
                      </a:cubicBezTo>
                      <a:cubicBezTo>
                        <a:pt x="191" y="651"/>
                        <a:pt x="192" y="648"/>
                        <a:pt x="195" y="648"/>
                      </a:cubicBezTo>
                      <a:cubicBezTo>
                        <a:pt x="199" y="646"/>
                        <a:pt x="203" y="647"/>
                        <a:pt x="207" y="649"/>
                      </a:cubicBezTo>
                      <a:cubicBezTo>
                        <a:pt x="211" y="642"/>
                        <a:pt x="216" y="634"/>
                        <a:pt x="218" y="622"/>
                      </a:cubicBezTo>
                      <a:cubicBezTo>
                        <a:pt x="222" y="595"/>
                        <a:pt x="179" y="554"/>
                        <a:pt x="158" y="550"/>
                      </a:cubicBezTo>
                      <a:cubicBezTo>
                        <a:pt x="149" y="538"/>
                        <a:pt x="138" y="517"/>
                        <a:pt x="127" y="508"/>
                      </a:cubicBezTo>
                      <a:cubicBezTo>
                        <a:pt x="138" y="489"/>
                        <a:pt x="129" y="463"/>
                        <a:pt x="129" y="463"/>
                      </a:cubicBezTo>
                      <a:cubicBezTo>
                        <a:pt x="131" y="444"/>
                        <a:pt x="132" y="432"/>
                        <a:pt x="125" y="415"/>
                      </a:cubicBezTo>
                      <a:cubicBezTo>
                        <a:pt x="134" y="401"/>
                        <a:pt x="133" y="377"/>
                        <a:pt x="125" y="366"/>
                      </a:cubicBezTo>
                      <a:cubicBezTo>
                        <a:pt x="133" y="355"/>
                        <a:pt x="137" y="328"/>
                        <a:pt x="133" y="315"/>
                      </a:cubicBezTo>
                      <a:cubicBezTo>
                        <a:pt x="136" y="302"/>
                        <a:pt x="137" y="291"/>
                        <a:pt x="132" y="276"/>
                      </a:cubicBezTo>
                      <a:cubicBezTo>
                        <a:pt x="142" y="265"/>
                        <a:pt x="132" y="241"/>
                        <a:pt x="128" y="232"/>
                      </a:cubicBezTo>
                      <a:cubicBezTo>
                        <a:pt x="135" y="242"/>
                        <a:pt x="148" y="264"/>
                        <a:pt x="176" y="265"/>
                      </a:cubicBezTo>
                      <a:cubicBezTo>
                        <a:pt x="200" y="285"/>
                        <a:pt x="207" y="280"/>
                        <a:pt x="227" y="282"/>
                      </a:cubicBezTo>
                      <a:cubicBezTo>
                        <a:pt x="233" y="295"/>
                        <a:pt x="272" y="296"/>
                        <a:pt x="282" y="288"/>
                      </a:cubicBezTo>
                      <a:cubicBezTo>
                        <a:pt x="288" y="297"/>
                        <a:pt x="321" y="305"/>
                        <a:pt x="331" y="291"/>
                      </a:cubicBezTo>
                      <a:cubicBezTo>
                        <a:pt x="336" y="294"/>
                        <a:pt x="366" y="302"/>
                        <a:pt x="376" y="289"/>
                      </a:cubicBezTo>
                      <a:cubicBezTo>
                        <a:pt x="384" y="292"/>
                        <a:pt x="413" y="294"/>
                        <a:pt x="422" y="278"/>
                      </a:cubicBezTo>
                      <a:cubicBezTo>
                        <a:pt x="432" y="281"/>
                        <a:pt x="457" y="278"/>
                        <a:pt x="469" y="267"/>
                      </a:cubicBezTo>
                      <a:cubicBezTo>
                        <a:pt x="475" y="274"/>
                        <a:pt x="509" y="250"/>
                        <a:pt x="509" y="239"/>
                      </a:cubicBezTo>
                      <a:cubicBezTo>
                        <a:pt x="514" y="247"/>
                        <a:pt x="537" y="217"/>
                        <a:pt x="541" y="204"/>
                      </a:cubicBezTo>
                      <a:cubicBezTo>
                        <a:pt x="541" y="204"/>
                        <a:pt x="534" y="232"/>
                        <a:pt x="541" y="235"/>
                      </a:cubicBezTo>
                      <a:cubicBezTo>
                        <a:pt x="536" y="238"/>
                        <a:pt x="538" y="275"/>
                        <a:pt x="548" y="280"/>
                      </a:cubicBezTo>
                      <a:cubicBezTo>
                        <a:pt x="541" y="287"/>
                        <a:pt x="547" y="323"/>
                        <a:pt x="556" y="326"/>
                      </a:cubicBezTo>
                      <a:cubicBezTo>
                        <a:pt x="550" y="333"/>
                        <a:pt x="549" y="371"/>
                        <a:pt x="562" y="382"/>
                      </a:cubicBezTo>
                      <a:cubicBezTo>
                        <a:pt x="556" y="397"/>
                        <a:pt x="558" y="421"/>
                        <a:pt x="566" y="425"/>
                      </a:cubicBezTo>
                      <a:cubicBezTo>
                        <a:pt x="562" y="432"/>
                        <a:pt x="564" y="464"/>
                        <a:pt x="577" y="464"/>
                      </a:cubicBezTo>
                      <a:cubicBezTo>
                        <a:pt x="568" y="469"/>
                        <a:pt x="577" y="500"/>
                        <a:pt x="587" y="498"/>
                      </a:cubicBezTo>
                      <a:cubicBezTo>
                        <a:pt x="587" y="498"/>
                        <a:pt x="583" y="504"/>
                        <a:pt x="584" y="511"/>
                      </a:cubicBezTo>
                      <a:cubicBezTo>
                        <a:pt x="585" y="519"/>
                        <a:pt x="589" y="528"/>
                        <a:pt x="595" y="532"/>
                      </a:cubicBezTo>
                      <a:cubicBezTo>
                        <a:pt x="590" y="534"/>
                        <a:pt x="588" y="557"/>
                        <a:pt x="596" y="561"/>
                      </a:cubicBezTo>
                      <a:cubicBezTo>
                        <a:pt x="590" y="560"/>
                        <a:pt x="583" y="584"/>
                        <a:pt x="584" y="592"/>
                      </a:cubicBezTo>
                      <a:cubicBezTo>
                        <a:pt x="579" y="595"/>
                        <a:pt x="574" y="605"/>
                        <a:pt x="578" y="617"/>
                      </a:cubicBezTo>
                      <a:cubicBezTo>
                        <a:pt x="566" y="616"/>
                        <a:pt x="551" y="638"/>
                        <a:pt x="554" y="650"/>
                      </a:cubicBezTo>
                      <a:cubicBezTo>
                        <a:pt x="553" y="650"/>
                        <a:pt x="553" y="650"/>
                        <a:pt x="553" y="650"/>
                      </a:cubicBezTo>
                      <a:cubicBezTo>
                        <a:pt x="545" y="649"/>
                        <a:pt x="525" y="659"/>
                        <a:pt x="517" y="666"/>
                      </a:cubicBezTo>
                      <a:cubicBezTo>
                        <a:pt x="498" y="654"/>
                        <a:pt x="492" y="661"/>
                        <a:pt x="458" y="652"/>
                      </a:cubicBezTo>
                      <a:cubicBezTo>
                        <a:pt x="424" y="643"/>
                        <a:pt x="395" y="598"/>
                        <a:pt x="328" y="646"/>
                      </a:cubicBezTo>
                      <a:cubicBezTo>
                        <a:pt x="271" y="686"/>
                        <a:pt x="287" y="743"/>
                        <a:pt x="298" y="766"/>
                      </a:cubicBezTo>
                      <a:cubicBezTo>
                        <a:pt x="293" y="773"/>
                        <a:pt x="285" y="796"/>
                        <a:pt x="285" y="831"/>
                      </a:cubicBezTo>
                      <a:cubicBezTo>
                        <a:pt x="285" y="861"/>
                        <a:pt x="315" y="899"/>
                        <a:pt x="326" y="914"/>
                      </a:cubicBezTo>
                      <a:cubicBezTo>
                        <a:pt x="339" y="930"/>
                        <a:pt x="347" y="940"/>
                        <a:pt x="347" y="952"/>
                      </a:cubicBezTo>
                      <a:cubicBezTo>
                        <a:pt x="347" y="962"/>
                        <a:pt x="368" y="963"/>
                        <a:pt x="368" y="952"/>
                      </a:cubicBezTo>
                      <a:cubicBezTo>
                        <a:pt x="368" y="938"/>
                        <a:pt x="372" y="932"/>
                        <a:pt x="388" y="909"/>
                      </a:cubicBezTo>
                      <a:cubicBezTo>
                        <a:pt x="405" y="886"/>
                        <a:pt x="419" y="852"/>
                        <a:pt x="418" y="817"/>
                      </a:cubicBezTo>
                      <a:cubicBezTo>
                        <a:pt x="418" y="798"/>
                        <a:pt x="406" y="794"/>
                        <a:pt x="412" y="779"/>
                      </a:cubicBezTo>
                      <a:cubicBezTo>
                        <a:pt x="421" y="758"/>
                        <a:pt x="415" y="750"/>
                        <a:pt x="411" y="737"/>
                      </a:cubicBezTo>
                      <a:cubicBezTo>
                        <a:pt x="421" y="734"/>
                        <a:pt x="459" y="761"/>
                        <a:pt x="483" y="768"/>
                      </a:cubicBezTo>
                      <a:cubicBezTo>
                        <a:pt x="508" y="774"/>
                        <a:pt x="547" y="776"/>
                        <a:pt x="556" y="763"/>
                      </a:cubicBezTo>
                      <a:cubicBezTo>
                        <a:pt x="564" y="766"/>
                        <a:pt x="614" y="731"/>
                        <a:pt x="609" y="712"/>
                      </a:cubicBezTo>
                      <a:cubicBezTo>
                        <a:pt x="625" y="717"/>
                        <a:pt x="657" y="686"/>
                        <a:pt x="648" y="663"/>
                      </a:cubicBezTo>
                      <a:cubicBezTo>
                        <a:pt x="663" y="665"/>
                        <a:pt x="687" y="623"/>
                        <a:pt x="685" y="600"/>
                      </a:cubicBezTo>
                      <a:cubicBezTo>
                        <a:pt x="692" y="601"/>
                        <a:pt x="701" y="561"/>
                        <a:pt x="694" y="550"/>
                      </a:cubicBezTo>
                      <a:close/>
                    </a:path>
                  </a:pathLst>
                </a:custGeom>
                <a:noFill/>
                <a:ln w="11113" cap="rnd">
                  <a:solidFill>
                    <a:srgbClr val="1A171B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2086" name="Freeform 1163"/>
                <p:cNvSpPr>
                  <a:spLocks/>
                </p:cNvSpPr>
                <p:nvPr/>
              </p:nvSpPr>
              <p:spPr bwMode="auto">
                <a:xfrm>
                  <a:off x="2128" y="880"/>
                  <a:ext cx="1335" cy="645"/>
                </a:xfrm>
                <a:custGeom>
                  <a:avLst/>
                  <a:gdLst>
                    <a:gd name="T0" fmla="*/ 20675 w 534"/>
                    <a:gd name="T1" fmla="*/ 760 h 242"/>
                    <a:gd name="T2" fmla="*/ 20083 w 534"/>
                    <a:gd name="T3" fmla="*/ 2479 h 242"/>
                    <a:gd name="T4" fmla="*/ 19770 w 534"/>
                    <a:gd name="T5" fmla="*/ 3787 h 242"/>
                    <a:gd name="T6" fmla="*/ 19500 w 534"/>
                    <a:gd name="T7" fmla="*/ 5299 h 242"/>
                    <a:gd name="T8" fmla="*/ 19033 w 534"/>
                    <a:gd name="T9" fmla="*/ 6706 h 242"/>
                    <a:gd name="T10" fmla="*/ 18408 w 534"/>
                    <a:gd name="T11" fmla="*/ 7665 h 242"/>
                    <a:gd name="T12" fmla="*/ 17895 w 534"/>
                    <a:gd name="T13" fmla="*/ 9278 h 242"/>
                    <a:gd name="T14" fmla="*/ 17470 w 534"/>
                    <a:gd name="T15" fmla="*/ 9939 h 242"/>
                    <a:gd name="T16" fmla="*/ 16020 w 534"/>
                    <a:gd name="T17" fmla="*/ 11096 h 242"/>
                    <a:gd name="T18" fmla="*/ 14613 w 534"/>
                    <a:gd name="T19" fmla="*/ 11850 h 242"/>
                    <a:gd name="T20" fmla="*/ 12813 w 534"/>
                    <a:gd name="T21" fmla="*/ 12119 h 242"/>
                    <a:gd name="T22" fmla="*/ 11063 w 534"/>
                    <a:gd name="T23" fmla="*/ 12212 h 242"/>
                    <a:gd name="T24" fmla="*/ 9300 w 534"/>
                    <a:gd name="T25" fmla="*/ 12004 h 242"/>
                    <a:gd name="T26" fmla="*/ 7708 w 534"/>
                    <a:gd name="T27" fmla="*/ 11757 h 242"/>
                    <a:gd name="T28" fmla="*/ 6800 w 534"/>
                    <a:gd name="T29" fmla="*/ 11154 h 242"/>
                    <a:gd name="T30" fmla="*/ 5708 w 534"/>
                    <a:gd name="T31" fmla="*/ 10549 h 242"/>
                    <a:gd name="T32" fmla="*/ 4033 w 534"/>
                    <a:gd name="T33" fmla="*/ 8425 h 242"/>
                    <a:gd name="T34" fmla="*/ 2738 w 534"/>
                    <a:gd name="T35" fmla="*/ 7311 h 242"/>
                    <a:gd name="T36" fmla="*/ 1300 w 534"/>
                    <a:gd name="T37" fmla="*/ 5853 h 242"/>
                    <a:gd name="T38" fmla="*/ 158 w 534"/>
                    <a:gd name="T39" fmla="*/ 5000 h 242"/>
                    <a:gd name="T40" fmla="*/ 0 w 534"/>
                    <a:gd name="T41" fmla="*/ 4787 h 242"/>
                    <a:gd name="T42" fmla="*/ 238 w 534"/>
                    <a:gd name="T43" fmla="*/ 4696 h 242"/>
                    <a:gd name="T44" fmla="*/ 708 w 534"/>
                    <a:gd name="T45" fmla="*/ 4299 h 242"/>
                    <a:gd name="T46" fmla="*/ 2188 w 534"/>
                    <a:gd name="T47" fmla="*/ 5512 h 242"/>
                    <a:gd name="T48" fmla="*/ 2970 w 534"/>
                    <a:gd name="T49" fmla="*/ 6207 h 242"/>
                    <a:gd name="T50" fmla="*/ 3800 w 534"/>
                    <a:gd name="T51" fmla="*/ 6820 h 242"/>
                    <a:gd name="T52" fmla="*/ 4458 w 534"/>
                    <a:gd name="T53" fmla="*/ 7572 h 242"/>
                    <a:gd name="T54" fmla="*/ 5438 w 534"/>
                    <a:gd name="T55" fmla="*/ 9129 h 242"/>
                    <a:gd name="T56" fmla="*/ 6250 w 534"/>
                    <a:gd name="T57" fmla="*/ 9939 h 242"/>
                    <a:gd name="T58" fmla="*/ 7470 w 534"/>
                    <a:gd name="T59" fmla="*/ 10243 h 242"/>
                    <a:gd name="T60" fmla="*/ 8645 w 534"/>
                    <a:gd name="T61" fmla="*/ 11061 h 242"/>
                    <a:gd name="T62" fmla="*/ 9738 w 534"/>
                    <a:gd name="T63" fmla="*/ 11005 h 242"/>
                    <a:gd name="T64" fmla="*/ 10988 w 534"/>
                    <a:gd name="T65" fmla="*/ 11301 h 242"/>
                    <a:gd name="T66" fmla="*/ 11770 w 534"/>
                    <a:gd name="T67" fmla="*/ 11061 h 242"/>
                    <a:gd name="T68" fmla="*/ 13250 w 534"/>
                    <a:gd name="T69" fmla="*/ 10904 h 242"/>
                    <a:gd name="T70" fmla="*/ 14658 w 534"/>
                    <a:gd name="T71" fmla="*/ 10605 h 242"/>
                    <a:gd name="T72" fmla="*/ 15908 w 534"/>
                    <a:gd name="T73" fmla="*/ 10187 h 242"/>
                    <a:gd name="T74" fmla="*/ 17188 w 534"/>
                    <a:gd name="T75" fmla="*/ 8971 h 242"/>
                    <a:gd name="T76" fmla="*/ 17863 w 534"/>
                    <a:gd name="T77" fmla="*/ 7879 h 242"/>
                    <a:gd name="T78" fmla="*/ 18488 w 534"/>
                    <a:gd name="T79" fmla="*/ 6706 h 242"/>
                    <a:gd name="T80" fmla="*/ 19145 w 534"/>
                    <a:gd name="T81" fmla="*/ 4901 h 242"/>
                    <a:gd name="T82" fmla="*/ 19613 w 534"/>
                    <a:gd name="T83" fmla="*/ 2727 h 242"/>
                    <a:gd name="T84" fmla="*/ 20000 w 534"/>
                    <a:gd name="T85" fmla="*/ 1514 h 242"/>
                    <a:gd name="T86" fmla="*/ 20395 w 534"/>
                    <a:gd name="T87" fmla="*/ 760 h 242"/>
                    <a:gd name="T88" fmla="*/ 20863 w 534"/>
                    <a:gd name="T89" fmla="*/ 248 h 242"/>
                    <a:gd name="T90" fmla="*/ 20675 w 534"/>
                    <a:gd name="T91" fmla="*/ 760 h 242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534" h="242">
                      <a:moveTo>
                        <a:pt x="529" y="15"/>
                      </a:moveTo>
                      <a:cubicBezTo>
                        <a:pt x="528" y="25"/>
                        <a:pt x="514" y="37"/>
                        <a:pt x="514" y="49"/>
                      </a:cubicBezTo>
                      <a:cubicBezTo>
                        <a:pt x="513" y="61"/>
                        <a:pt x="510" y="67"/>
                        <a:pt x="506" y="75"/>
                      </a:cubicBezTo>
                      <a:cubicBezTo>
                        <a:pt x="503" y="84"/>
                        <a:pt x="504" y="93"/>
                        <a:pt x="499" y="105"/>
                      </a:cubicBezTo>
                      <a:cubicBezTo>
                        <a:pt x="495" y="116"/>
                        <a:pt x="494" y="127"/>
                        <a:pt x="487" y="133"/>
                      </a:cubicBezTo>
                      <a:cubicBezTo>
                        <a:pt x="479" y="139"/>
                        <a:pt x="476" y="145"/>
                        <a:pt x="471" y="152"/>
                      </a:cubicBezTo>
                      <a:cubicBezTo>
                        <a:pt x="467" y="160"/>
                        <a:pt x="463" y="177"/>
                        <a:pt x="458" y="184"/>
                      </a:cubicBezTo>
                      <a:cubicBezTo>
                        <a:pt x="452" y="190"/>
                        <a:pt x="447" y="197"/>
                        <a:pt x="447" y="197"/>
                      </a:cubicBezTo>
                      <a:cubicBezTo>
                        <a:pt x="429" y="198"/>
                        <a:pt x="415" y="213"/>
                        <a:pt x="410" y="220"/>
                      </a:cubicBezTo>
                      <a:cubicBezTo>
                        <a:pt x="401" y="218"/>
                        <a:pt x="381" y="226"/>
                        <a:pt x="374" y="235"/>
                      </a:cubicBezTo>
                      <a:cubicBezTo>
                        <a:pt x="365" y="231"/>
                        <a:pt x="339" y="231"/>
                        <a:pt x="328" y="240"/>
                      </a:cubicBezTo>
                      <a:cubicBezTo>
                        <a:pt x="320" y="235"/>
                        <a:pt x="296" y="238"/>
                        <a:pt x="283" y="242"/>
                      </a:cubicBezTo>
                      <a:cubicBezTo>
                        <a:pt x="277" y="240"/>
                        <a:pt x="253" y="235"/>
                        <a:pt x="238" y="238"/>
                      </a:cubicBezTo>
                      <a:cubicBezTo>
                        <a:pt x="229" y="234"/>
                        <a:pt x="201" y="235"/>
                        <a:pt x="197" y="233"/>
                      </a:cubicBezTo>
                      <a:cubicBezTo>
                        <a:pt x="193" y="231"/>
                        <a:pt x="183" y="223"/>
                        <a:pt x="174" y="221"/>
                      </a:cubicBezTo>
                      <a:cubicBezTo>
                        <a:pt x="164" y="219"/>
                        <a:pt x="153" y="217"/>
                        <a:pt x="146" y="209"/>
                      </a:cubicBezTo>
                      <a:cubicBezTo>
                        <a:pt x="138" y="200"/>
                        <a:pt x="117" y="169"/>
                        <a:pt x="103" y="167"/>
                      </a:cubicBezTo>
                      <a:cubicBezTo>
                        <a:pt x="98" y="160"/>
                        <a:pt x="87" y="152"/>
                        <a:pt x="70" y="145"/>
                      </a:cubicBezTo>
                      <a:cubicBezTo>
                        <a:pt x="65" y="138"/>
                        <a:pt x="46" y="121"/>
                        <a:pt x="33" y="116"/>
                      </a:cubicBezTo>
                      <a:cubicBezTo>
                        <a:pt x="29" y="110"/>
                        <a:pt x="20" y="101"/>
                        <a:pt x="4" y="99"/>
                      </a:cubicBezTo>
                      <a:cubicBezTo>
                        <a:pt x="0" y="95"/>
                        <a:pt x="0" y="95"/>
                        <a:pt x="0" y="95"/>
                      </a:cubicBezTo>
                      <a:cubicBezTo>
                        <a:pt x="2" y="95"/>
                        <a:pt x="4" y="94"/>
                        <a:pt x="6" y="93"/>
                      </a:cubicBezTo>
                      <a:cubicBezTo>
                        <a:pt x="10" y="91"/>
                        <a:pt x="15" y="88"/>
                        <a:pt x="18" y="85"/>
                      </a:cubicBezTo>
                      <a:cubicBezTo>
                        <a:pt x="28" y="89"/>
                        <a:pt x="52" y="107"/>
                        <a:pt x="56" y="109"/>
                      </a:cubicBezTo>
                      <a:cubicBezTo>
                        <a:pt x="61" y="111"/>
                        <a:pt x="73" y="120"/>
                        <a:pt x="76" y="123"/>
                      </a:cubicBezTo>
                      <a:cubicBezTo>
                        <a:pt x="79" y="127"/>
                        <a:pt x="91" y="132"/>
                        <a:pt x="97" y="135"/>
                      </a:cubicBezTo>
                      <a:cubicBezTo>
                        <a:pt x="103" y="138"/>
                        <a:pt x="111" y="147"/>
                        <a:pt x="114" y="150"/>
                      </a:cubicBezTo>
                      <a:cubicBezTo>
                        <a:pt x="116" y="153"/>
                        <a:pt x="133" y="178"/>
                        <a:pt x="139" y="181"/>
                      </a:cubicBezTo>
                      <a:cubicBezTo>
                        <a:pt x="146" y="184"/>
                        <a:pt x="156" y="193"/>
                        <a:pt x="160" y="197"/>
                      </a:cubicBezTo>
                      <a:cubicBezTo>
                        <a:pt x="164" y="200"/>
                        <a:pt x="182" y="200"/>
                        <a:pt x="191" y="203"/>
                      </a:cubicBezTo>
                      <a:cubicBezTo>
                        <a:pt x="199" y="206"/>
                        <a:pt x="211" y="219"/>
                        <a:pt x="221" y="219"/>
                      </a:cubicBezTo>
                      <a:cubicBezTo>
                        <a:pt x="231" y="219"/>
                        <a:pt x="239" y="219"/>
                        <a:pt x="249" y="218"/>
                      </a:cubicBezTo>
                      <a:cubicBezTo>
                        <a:pt x="259" y="218"/>
                        <a:pt x="273" y="226"/>
                        <a:pt x="281" y="224"/>
                      </a:cubicBezTo>
                      <a:cubicBezTo>
                        <a:pt x="288" y="223"/>
                        <a:pt x="289" y="222"/>
                        <a:pt x="301" y="219"/>
                      </a:cubicBezTo>
                      <a:cubicBezTo>
                        <a:pt x="312" y="216"/>
                        <a:pt x="323" y="218"/>
                        <a:pt x="339" y="216"/>
                      </a:cubicBezTo>
                      <a:cubicBezTo>
                        <a:pt x="354" y="214"/>
                        <a:pt x="365" y="215"/>
                        <a:pt x="375" y="210"/>
                      </a:cubicBezTo>
                      <a:cubicBezTo>
                        <a:pt x="386" y="205"/>
                        <a:pt x="401" y="209"/>
                        <a:pt x="407" y="202"/>
                      </a:cubicBezTo>
                      <a:cubicBezTo>
                        <a:pt x="413" y="195"/>
                        <a:pt x="428" y="185"/>
                        <a:pt x="440" y="178"/>
                      </a:cubicBezTo>
                      <a:cubicBezTo>
                        <a:pt x="442" y="171"/>
                        <a:pt x="456" y="157"/>
                        <a:pt x="457" y="156"/>
                      </a:cubicBezTo>
                      <a:cubicBezTo>
                        <a:pt x="468" y="146"/>
                        <a:pt x="468" y="140"/>
                        <a:pt x="473" y="133"/>
                      </a:cubicBezTo>
                      <a:cubicBezTo>
                        <a:pt x="478" y="125"/>
                        <a:pt x="486" y="109"/>
                        <a:pt x="490" y="97"/>
                      </a:cubicBezTo>
                      <a:cubicBezTo>
                        <a:pt x="495" y="85"/>
                        <a:pt x="495" y="62"/>
                        <a:pt x="502" y="54"/>
                      </a:cubicBezTo>
                      <a:cubicBezTo>
                        <a:pt x="507" y="48"/>
                        <a:pt x="511" y="40"/>
                        <a:pt x="512" y="30"/>
                      </a:cubicBezTo>
                      <a:cubicBezTo>
                        <a:pt x="517" y="24"/>
                        <a:pt x="519" y="24"/>
                        <a:pt x="522" y="15"/>
                      </a:cubicBezTo>
                      <a:cubicBezTo>
                        <a:pt x="526" y="5"/>
                        <a:pt x="533" y="0"/>
                        <a:pt x="534" y="5"/>
                      </a:cubicBezTo>
                      <a:cubicBezTo>
                        <a:pt x="532" y="6"/>
                        <a:pt x="529" y="12"/>
                        <a:pt x="529" y="15"/>
                      </a:cubicBezTo>
                      <a:close/>
                    </a:path>
                  </a:pathLst>
                </a:custGeom>
                <a:noFill/>
                <a:ln w="3175" cap="rnd">
                  <a:solidFill>
                    <a:srgbClr val="1A171B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2087" name="Freeform 1164"/>
                <p:cNvSpPr>
                  <a:spLocks/>
                </p:cNvSpPr>
                <p:nvPr/>
              </p:nvSpPr>
              <p:spPr bwMode="auto">
                <a:xfrm>
                  <a:off x="3528" y="949"/>
                  <a:ext cx="10" cy="78"/>
                </a:xfrm>
                <a:custGeom>
                  <a:avLst/>
                  <a:gdLst>
                    <a:gd name="T0" fmla="*/ 50 w 4"/>
                    <a:gd name="T1" fmla="*/ 1520 h 29"/>
                    <a:gd name="T2" fmla="*/ 0 w 4"/>
                    <a:gd name="T3" fmla="*/ 0 h 29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4" h="29">
                      <a:moveTo>
                        <a:pt x="1" y="29"/>
                      </a:moveTo>
                      <a:cubicBezTo>
                        <a:pt x="4" y="20"/>
                        <a:pt x="2" y="4"/>
                        <a:pt x="0" y="0"/>
                      </a:cubicBezTo>
                    </a:path>
                  </a:pathLst>
                </a:custGeom>
                <a:noFill/>
                <a:ln w="11113" cap="rnd">
                  <a:solidFill>
                    <a:srgbClr val="1A171B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2088" name="Freeform 1165"/>
                <p:cNvSpPr>
                  <a:spLocks/>
                </p:cNvSpPr>
                <p:nvPr/>
              </p:nvSpPr>
              <p:spPr bwMode="auto">
                <a:xfrm>
                  <a:off x="3535" y="968"/>
                  <a:ext cx="28" cy="27"/>
                </a:xfrm>
                <a:custGeom>
                  <a:avLst/>
                  <a:gdLst>
                    <a:gd name="T0" fmla="*/ 0 w 11"/>
                    <a:gd name="T1" fmla="*/ 532 h 10"/>
                    <a:gd name="T2" fmla="*/ 461 w 11"/>
                    <a:gd name="T3" fmla="*/ 0 h 1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1" h="10">
                      <a:moveTo>
                        <a:pt x="0" y="10"/>
                      </a:moveTo>
                      <a:cubicBezTo>
                        <a:pt x="4" y="4"/>
                        <a:pt x="11" y="0"/>
                        <a:pt x="11" y="0"/>
                      </a:cubicBezTo>
                    </a:path>
                  </a:pathLst>
                </a:custGeom>
                <a:noFill/>
                <a:ln w="11113" cap="rnd">
                  <a:solidFill>
                    <a:srgbClr val="1A171B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2089" name="Freeform 1166"/>
                <p:cNvSpPr>
                  <a:spLocks/>
                </p:cNvSpPr>
                <p:nvPr/>
              </p:nvSpPr>
              <p:spPr bwMode="auto">
                <a:xfrm>
                  <a:off x="3063" y="1328"/>
                  <a:ext cx="35" cy="24"/>
                </a:xfrm>
                <a:custGeom>
                  <a:avLst/>
                  <a:gdLst>
                    <a:gd name="T0" fmla="*/ 158 w 14"/>
                    <a:gd name="T1" fmla="*/ 397 h 9"/>
                    <a:gd name="T2" fmla="*/ 520 w 14"/>
                    <a:gd name="T3" fmla="*/ 0 h 9"/>
                    <a:gd name="T4" fmla="*/ 0 w 14"/>
                    <a:gd name="T5" fmla="*/ 205 h 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4" h="9">
                      <a:moveTo>
                        <a:pt x="4" y="8"/>
                      </a:moveTo>
                      <a:cubicBezTo>
                        <a:pt x="8" y="9"/>
                        <a:pt x="14" y="5"/>
                        <a:pt x="13" y="0"/>
                      </a:cubicBezTo>
                      <a:cubicBezTo>
                        <a:pt x="9" y="0"/>
                        <a:pt x="4" y="3"/>
                        <a:pt x="0" y="4"/>
                      </a:cubicBezTo>
                    </a:path>
                  </a:pathLst>
                </a:custGeom>
                <a:noFill/>
                <a:ln w="15875" cap="flat">
                  <a:solidFill>
                    <a:srgbClr val="FADED4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2090" name="Freeform 1167"/>
                <p:cNvSpPr>
                  <a:spLocks/>
                </p:cNvSpPr>
                <p:nvPr/>
              </p:nvSpPr>
              <p:spPr bwMode="auto">
                <a:xfrm>
                  <a:off x="3178" y="1280"/>
                  <a:ext cx="35" cy="35"/>
                </a:xfrm>
                <a:custGeom>
                  <a:avLst/>
                  <a:gdLst>
                    <a:gd name="T0" fmla="*/ 238 w 14"/>
                    <a:gd name="T1" fmla="*/ 681 h 13"/>
                    <a:gd name="T2" fmla="*/ 520 w 14"/>
                    <a:gd name="T3" fmla="*/ 94 h 13"/>
                    <a:gd name="T4" fmla="*/ 0 w 14"/>
                    <a:gd name="T5" fmla="*/ 253 h 1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4" h="13">
                      <a:moveTo>
                        <a:pt x="6" y="13"/>
                      </a:moveTo>
                      <a:cubicBezTo>
                        <a:pt x="10" y="10"/>
                        <a:pt x="14" y="7"/>
                        <a:pt x="13" y="2"/>
                      </a:cubicBezTo>
                      <a:cubicBezTo>
                        <a:pt x="9" y="0"/>
                        <a:pt x="4" y="3"/>
                        <a:pt x="0" y="5"/>
                      </a:cubicBezTo>
                    </a:path>
                  </a:pathLst>
                </a:custGeom>
                <a:noFill/>
                <a:ln w="15875" cap="flat">
                  <a:solidFill>
                    <a:srgbClr val="FADED4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2091" name="Freeform 1168"/>
                <p:cNvSpPr>
                  <a:spLocks/>
                </p:cNvSpPr>
                <p:nvPr/>
              </p:nvSpPr>
              <p:spPr bwMode="auto">
                <a:xfrm>
                  <a:off x="3243" y="1168"/>
                  <a:ext cx="35" cy="48"/>
                </a:xfrm>
                <a:custGeom>
                  <a:avLst/>
                  <a:gdLst>
                    <a:gd name="T0" fmla="*/ 313 w 14"/>
                    <a:gd name="T1" fmla="*/ 909 h 18"/>
                    <a:gd name="T2" fmla="*/ 550 w 14"/>
                    <a:gd name="T3" fmla="*/ 205 h 18"/>
                    <a:gd name="T4" fmla="*/ 0 w 14"/>
                    <a:gd name="T5" fmla="*/ 661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4" h="18">
                      <a:moveTo>
                        <a:pt x="8" y="18"/>
                      </a:moveTo>
                      <a:cubicBezTo>
                        <a:pt x="10" y="13"/>
                        <a:pt x="13" y="9"/>
                        <a:pt x="14" y="4"/>
                      </a:cubicBezTo>
                      <a:cubicBezTo>
                        <a:pt x="9" y="0"/>
                        <a:pt x="2" y="10"/>
                        <a:pt x="0" y="13"/>
                      </a:cubicBezTo>
                    </a:path>
                  </a:pathLst>
                </a:custGeom>
                <a:noFill/>
                <a:ln w="15875" cap="flat">
                  <a:solidFill>
                    <a:srgbClr val="FADED4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2092" name="Freeform 1169"/>
                <p:cNvSpPr>
                  <a:spLocks/>
                </p:cNvSpPr>
                <p:nvPr/>
              </p:nvSpPr>
              <p:spPr bwMode="auto">
                <a:xfrm>
                  <a:off x="3318" y="1093"/>
                  <a:ext cx="7" cy="14"/>
                </a:xfrm>
                <a:custGeom>
                  <a:avLst/>
                  <a:gdLst>
                    <a:gd name="T0" fmla="*/ 86 w 3"/>
                    <a:gd name="T1" fmla="*/ 0 h 5"/>
                    <a:gd name="T2" fmla="*/ 0 w 3"/>
                    <a:gd name="T3" fmla="*/ 305 h 5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3" h="5">
                      <a:moveTo>
                        <a:pt x="3" y="0"/>
                      </a:moveTo>
                      <a:cubicBezTo>
                        <a:pt x="1" y="1"/>
                        <a:pt x="0" y="3"/>
                        <a:pt x="0" y="5"/>
                      </a:cubicBezTo>
                    </a:path>
                  </a:pathLst>
                </a:custGeom>
                <a:noFill/>
                <a:ln w="15875" cap="flat">
                  <a:solidFill>
                    <a:srgbClr val="FADED4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2093" name="Freeform 1170"/>
                <p:cNvSpPr>
                  <a:spLocks/>
                </p:cNvSpPr>
                <p:nvPr/>
              </p:nvSpPr>
              <p:spPr bwMode="auto">
                <a:xfrm>
                  <a:off x="3398" y="1131"/>
                  <a:ext cx="32" cy="45"/>
                </a:xfrm>
                <a:custGeom>
                  <a:avLst/>
                  <a:gdLst>
                    <a:gd name="T0" fmla="*/ 0 w 13"/>
                    <a:gd name="T1" fmla="*/ 630 h 17"/>
                    <a:gd name="T2" fmla="*/ 327 w 13"/>
                    <a:gd name="T3" fmla="*/ 834 h 1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3" h="17">
                      <a:moveTo>
                        <a:pt x="0" y="13"/>
                      </a:moveTo>
                      <a:cubicBezTo>
                        <a:pt x="3" y="0"/>
                        <a:pt x="13" y="6"/>
                        <a:pt x="9" y="17"/>
                      </a:cubicBezTo>
                    </a:path>
                  </a:pathLst>
                </a:custGeom>
                <a:noFill/>
                <a:ln w="15875" cap="flat">
                  <a:solidFill>
                    <a:srgbClr val="FADED4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2094" name="Freeform 1171"/>
                <p:cNvSpPr>
                  <a:spLocks/>
                </p:cNvSpPr>
                <p:nvPr/>
              </p:nvSpPr>
              <p:spPr bwMode="auto">
                <a:xfrm>
                  <a:off x="3433" y="1059"/>
                  <a:ext cx="10" cy="16"/>
                </a:xfrm>
                <a:custGeom>
                  <a:avLst/>
                  <a:gdLst>
                    <a:gd name="T0" fmla="*/ 158 w 4"/>
                    <a:gd name="T1" fmla="*/ 0 h 6"/>
                    <a:gd name="T2" fmla="*/ 0 w 4"/>
                    <a:gd name="T3" fmla="*/ 307 h 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4" h="6">
                      <a:moveTo>
                        <a:pt x="4" y="0"/>
                      </a:moveTo>
                      <a:cubicBezTo>
                        <a:pt x="2" y="1"/>
                        <a:pt x="1" y="4"/>
                        <a:pt x="0" y="6"/>
                      </a:cubicBezTo>
                    </a:path>
                  </a:pathLst>
                </a:custGeom>
                <a:noFill/>
                <a:ln w="15875" cap="flat">
                  <a:solidFill>
                    <a:srgbClr val="FADED4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2095" name="Freeform 1172"/>
                <p:cNvSpPr>
                  <a:spLocks/>
                </p:cNvSpPr>
                <p:nvPr/>
              </p:nvSpPr>
              <p:spPr bwMode="auto">
                <a:xfrm>
                  <a:off x="3463" y="963"/>
                  <a:ext cx="32" cy="34"/>
                </a:xfrm>
                <a:custGeom>
                  <a:avLst/>
                  <a:gdLst>
                    <a:gd name="T0" fmla="*/ 224 w 13"/>
                    <a:gd name="T1" fmla="*/ 55 h 13"/>
                    <a:gd name="T2" fmla="*/ 478 w 13"/>
                    <a:gd name="T3" fmla="*/ 0 h 13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3" h="13">
                      <a:moveTo>
                        <a:pt x="6" y="1"/>
                      </a:moveTo>
                      <a:cubicBezTo>
                        <a:pt x="0" y="12"/>
                        <a:pt x="11" y="13"/>
                        <a:pt x="13" y="0"/>
                      </a:cubicBezTo>
                    </a:path>
                  </a:pathLst>
                </a:custGeom>
                <a:noFill/>
                <a:ln w="15875" cap="flat">
                  <a:solidFill>
                    <a:srgbClr val="FADED4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  <p:sp>
              <p:nvSpPr>
                <p:cNvPr id="2096" name="Freeform 1173"/>
                <p:cNvSpPr>
                  <a:spLocks/>
                </p:cNvSpPr>
                <p:nvPr/>
              </p:nvSpPr>
              <p:spPr bwMode="auto">
                <a:xfrm>
                  <a:off x="3518" y="960"/>
                  <a:ext cx="22" cy="5"/>
                </a:xfrm>
                <a:custGeom>
                  <a:avLst/>
                  <a:gdLst>
                    <a:gd name="T0" fmla="*/ 323 w 9"/>
                    <a:gd name="T1" fmla="*/ 0 h 2"/>
                    <a:gd name="T2" fmla="*/ 0 w 9"/>
                    <a:gd name="T3" fmla="*/ 83 h 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9" h="2">
                      <a:moveTo>
                        <a:pt x="9" y="0"/>
                      </a:moveTo>
                      <a:cubicBezTo>
                        <a:pt x="6" y="0"/>
                        <a:pt x="3" y="0"/>
                        <a:pt x="0" y="2"/>
                      </a:cubicBezTo>
                    </a:path>
                  </a:pathLst>
                </a:custGeom>
                <a:noFill/>
                <a:ln w="15875" cap="flat">
                  <a:solidFill>
                    <a:srgbClr val="FADED4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fr-FR" sz="1200"/>
                </a:p>
              </p:txBody>
            </p:sp>
          </p:grpSp>
          <p:sp>
            <p:nvSpPr>
              <p:cNvPr id="1831" name="Freeform 1175"/>
              <p:cNvSpPr>
                <a:spLocks/>
              </p:cNvSpPr>
              <p:nvPr/>
            </p:nvSpPr>
            <p:spPr bwMode="auto">
              <a:xfrm>
                <a:off x="3565" y="1027"/>
                <a:ext cx="20" cy="45"/>
              </a:xfrm>
              <a:custGeom>
                <a:avLst/>
                <a:gdLst>
                  <a:gd name="T0" fmla="*/ 83 w 8"/>
                  <a:gd name="T1" fmla="*/ 596 h 17"/>
                  <a:gd name="T2" fmla="*/ 208 w 8"/>
                  <a:gd name="T3" fmla="*/ 0 h 17"/>
                  <a:gd name="T4" fmla="*/ 283 w 8"/>
                  <a:gd name="T5" fmla="*/ 834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" h="17">
                    <a:moveTo>
                      <a:pt x="2" y="12"/>
                    </a:moveTo>
                    <a:cubicBezTo>
                      <a:pt x="0" y="8"/>
                      <a:pt x="0" y="1"/>
                      <a:pt x="5" y="0"/>
                    </a:cubicBezTo>
                    <a:cubicBezTo>
                      <a:pt x="8" y="5"/>
                      <a:pt x="7" y="11"/>
                      <a:pt x="7" y="17"/>
                    </a:cubicBezTo>
                  </a:path>
                </a:pathLst>
              </a:custGeom>
              <a:noFill/>
              <a:ln w="15875" cap="flat">
                <a:solidFill>
                  <a:srgbClr val="FADED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832" name="Freeform 1176"/>
              <p:cNvSpPr>
                <a:spLocks/>
              </p:cNvSpPr>
              <p:nvPr/>
            </p:nvSpPr>
            <p:spPr bwMode="auto">
              <a:xfrm>
                <a:off x="3565" y="1157"/>
                <a:ext cx="3" cy="30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611 h 1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11">
                    <a:moveTo>
                      <a:pt x="0" y="0"/>
                    </a:moveTo>
                    <a:cubicBezTo>
                      <a:pt x="1" y="4"/>
                      <a:pt x="0" y="8"/>
                      <a:pt x="0" y="11"/>
                    </a:cubicBezTo>
                  </a:path>
                </a:pathLst>
              </a:custGeom>
              <a:noFill/>
              <a:ln w="15875" cap="flat">
                <a:solidFill>
                  <a:srgbClr val="FADED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833" name="Freeform 1177"/>
              <p:cNvSpPr>
                <a:spLocks/>
              </p:cNvSpPr>
              <p:nvPr/>
            </p:nvSpPr>
            <p:spPr bwMode="auto">
              <a:xfrm>
                <a:off x="3565" y="1261"/>
                <a:ext cx="5" cy="19"/>
              </a:xfrm>
              <a:custGeom>
                <a:avLst/>
                <a:gdLst>
                  <a:gd name="T0" fmla="*/ 83 w 2"/>
                  <a:gd name="T1" fmla="*/ 0 h 7"/>
                  <a:gd name="T2" fmla="*/ 50 w 2"/>
                  <a:gd name="T3" fmla="*/ 383 h 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" h="7">
                    <a:moveTo>
                      <a:pt x="2" y="0"/>
                    </a:moveTo>
                    <a:cubicBezTo>
                      <a:pt x="1" y="2"/>
                      <a:pt x="0" y="5"/>
                      <a:pt x="1" y="7"/>
                    </a:cubicBezTo>
                  </a:path>
                </a:pathLst>
              </a:custGeom>
              <a:noFill/>
              <a:ln w="15875" cap="flat">
                <a:solidFill>
                  <a:srgbClr val="FADED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834" name="Freeform 1178"/>
              <p:cNvSpPr>
                <a:spLocks/>
              </p:cNvSpPr>
              <p:nvPr/>
            </p:nvSpPr>
            <p:spPr bwMode="auto">
              <a:xfrm>
                <a:off x="3523" y="1483"/>
                <a:ext cx="22" cy="26"/>
              </a:xfrm>
              <a:custGeom>
                <a:avLst/>
                <a:gdLst>
                  <a:gd name="T0" fmla="*/ 103 w 9"/>
                  <a:gd name="T1" fmla="*/ 88 h 10"/>
                  <a:gd name="T2" fmla="*/ 29 w 9"/>
                  <a:gd name="T3" fmla="*/ 460 h 10"/>
                  <a:gd name="T4" fmla="*/ 323 w 9"/>
                  <a:gd name="T5" fmla="*/ 0 h 1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" h="10">
                    <a:moveTo>
                      <a:pt x="3" y="2"/>
                    </a:moveTo>
                    <a:cubicBezTo>
                      <a:pt x="1" y="4"/>
                      <a:pt x="0" y="7"/>
                      <a:pt x="1" y="10"/>
                    </a:cubicBezTo>
                    <a:cubicBezTo>
                      <a:pt x="6" y="9"/>
                      <a:pt x="6" y="3"/>
                      <a:pt x="9" y="0"/>
                    </a:cubicBezTo>
                  </a:path>
                </a:pathLst>
              </a:custGeom>
              <a:noFill/>
              <a:ln w="15875" cap="flat">
                <a:solidFill>
                  <a:srgbClr val="FADED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835" name="Freeform 1179"/>
              <p:cNvSpPr>
                <a:spLocks/>
              </p:cNvSpPr>
              <p:nvPr/>
            </p:nvSpPr>
            <p:spPr bwMode="auto">
              <a:xfrm>
                <a:off x="3458" y="1603"/>
                <a:ext cx="2" cy="34"/>
              </a:xfrm>
              <a:custGeom>
                <a:avLst/>
                <a:gdLst>
                  <a:gd name="T0" fmla="*/ 16 w 1"/>
                  <a:gd name="T1" fmla="*/ 0 h 13"/>
                  <a:gd name="T2" fmla="*/ 0 w 1"/>
                  <a:gd name="T3" fmla="*/ 609 h 1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13">
                    <a:moveTo>
                      <a:pt x="1" y="0"/>
                    </a:moveTo>
                    <a:cubicBezTo>
                      <a:pt x="1" y="5"/>
                      <a:pt x="0" y="9"/>
                      <a:pt x="0" y="13"/>
                    </a:cubicBezTo>
                  </a:path>
                </a:pathLst>
              </a:custGeom>
              <a:noFill/>
              <a:ln w="15875" cap="flat">
                <a:solidFill>
                  <a:srgbClr val="FADED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836" name="Freeform 1180"/>
              <p:cNvSpPr>
                <a:spLocks/>
              </p:cNvSpPr>
              <p:nvPr/>
            </p:nvSpPr>
            <p:spPr bwMode="auto">
              <a:xfrm>
                <a:off x="3450" y="1731"/>
                <a:ext cx="33" cy="40"/>
              </a:xfrm>
              <a:custGeom>
                <a:avLst/>
                <a:gdLst>
                  <a:gd name="T0" fmla="*/ 373 w 13"/>
                  <a:gd name="T1" fmla="*/ 0 h 15"/>
                  <a:gd name="T2" fmla="*/ 327 w 13"/>
                  <a:gd name="T3" fmla="*/ 704 h 15"/>
                  <a:gd name="T4" fmla="*/ 51 w 13"/>
                  <a:gd name="T5" fmla="*/ 56 h 1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15">
                    <a:moveTo>
                      <a:pt x="9" y="0"/>
                    </a:moveTo>
                    <a:cubicBezTo>
                      <a:pt x="9" y="3"/>
                      <a:pt x="13" y="13"/>
                      <a:pt x="8" y="14"/>
                    </a:cubicBezTo>
                    <a:cubicBezTo>
                      <a:pt x="3" y="15"/>
                      <a:pt x="0" y="4"/>
                      <a:pt x="1" y="1"/>
                    </a:cubicBezTo>
                  </a:path>
                </a:pathLst>
              </a:custGeom>
              <a:noFill/>
              <a:ln w="15875" cap="flat">
                <a:solidFill>
                  <a:srgbClr val="FADED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837" name="Freeform 1181"/>
              <p:cNvSpPr>
                <a:spLocks/>
              </p:cNvSpPr>
              <p:nvPr/>
            </p:nvSpPr>
            <p:spPr bwMode="auto">
              <a:xfrm>
                <a:off x="3570" y="1589"/>
                <a:ext cx="3" cy="19"/>
              </a:xfrm>
              <a:custGeom>
                <a:avLst/>
                <a:gdLst>
                  <a:gd name="T0" fmla="*/ 0 w 1"/>
                  <a:gd name="T1" fmla="*/ 383 h 7"/>
                  <a:gd name="T2" fmla="*/ 81 w 1"/>
                  <a:gd name="T3" fmla="*/ 0 h 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7">
                    <a:moveTo>
                      <a:pt x="0" y="7"/>
                    </a:moveTo>
                    <a:cubicBezTo>
                      <a:pt x="0" y="4"/>
                      <a:pt x="0" y="2"/>
                      <a:pt x="1" y="0"/>
                    </a:cubicBezTo>
                  </a:path>
                </a:pathLst>
              </a:custGeom>
              <a:noFill/>
              <a:ln w="15875" cap="flat">
                <a:solidFill>
                  <a:srgbClr val="FADED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838" name="Freeform 1182"/>
              <p:cNvSpPr>
                <a:spLocks/>
              </p:cNvSpPr>
              <p:nvPr/>
            </p:nvSpPr>
            <p:spPr bwMode="auto">
              <a:xfrm>
                <a:off x="3578" y="1843"/>
                <a:ext cx="27" cy="26"/>
              </a:xfrm>
              <a:custGeom>
                <a:avLst/>
                <a:gdLst>
                  <a:gd name="T0" fmla="*/ 71 w 11"/>
                  <a:gd name="T1" fmla="*/ 460 h 10"/>
                  <a:gd name="T2" fmla="*/ 103 w 11"/>
                  <a:gd name="T3" fmla="*/ 0 h 10"/>
                  <a:gd name="T4" fmla="*/ 398 w 11"/>
                  <a:gd name="T5" fmla="*/ 406 h 1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1" h="10">
                    <a:moveTo>
                      <a:pt x="2" y="10"/>
                    </a:moveTo>
                    <a:cubicBezTo>
                      <a:pt x="0" y="7"/>
                      <a:pt x="1" y="3"/>
                      <a:pt x="3" y="0"/>
                    </a:cubicBezTo>
                    <a:cubicBezTo>
                      <a:pt x="5" y="3"/>
                      <a:pt x="8" y="7"/>
                      <a:pt x="11" y="9"/>
                    </a:cubicBezTo>
                  </a:path>
                </a:pathLst>
              </a:custGeom>
              <a:noFill/>
              <a:ln w="15875" cap="flat">
                <a:solidFill>
                  <a:srgbClr val="FADED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839" name="Freeform 1183"/>
              <p:cNvSpPr>
                <a:spLocks/>
              </p:cNvSpPr>
              <p:nvPr/>
            </p:nvSpPr>
            <p:spPr bwMode="auto">
              <a:xfrm>
                <a:off x="3503" y="2088"/>
                <a:ext cx="30" cy="29"/>
              </a:xfrm>
              <a:custGeom>
                <a:avLst/>
                <a:gdLst>
                  <a:gd name="T0" fmla="*/ 470 w 12"/>
                  <a:gd name="T1" fmla="*/ 527 h 11"/>
                  <a:gd name="T2" fmla="*/ 238 w 12"/>
                  <a:gd name="T3" fmla="*/ 527 h 1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11">
                    <a:moveTo>
                      <a:pt x="12" y="11"/>
                    </a:moveTo>
                    <a:cubicBezTo>
                      <a:pt x="10" y="0"/>
                      <a:pt x="0" y="4"/>
                      <a:pt x="6" y="11"/>
                    </a:cubicBezTo>
                  </a:path>
                </a:pathLst>
              </a:custGeom>
              <a:noFill/>
              <a:ln w="15875" cap="flat">
                <a:solidFill>
                  <a:srgbClr val="FADED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840" name="Freeform 1184"/>
              <p:cNvSpPr>
                <a:spLocks/>
              </p:cNvSpPr>
              <p:nvPr/>
            </p:nvSpPr>
            <p:spPr bwMode="auto">
              <a:xfrm>
                <a:off x="3553" y="2192"/>
                <a:ext cx="10" cy="27"/>
              </a:xfrm>
              <a:custGeom>
                <a:avLst/>
                <a:gdLst>
                  <a:gd name="T0" fmla="*/ 50 w 4"/>
                  <a:gd name="T1" fmla="*/ 0 h 10"/>
                  <a:gd name="T2" fmla="*/ 158 w 4"/>
                  <a:gd name="T3" fmla="*/ 532 h 1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" h="10">
                    <a:moveTo>
                      <a:pt x="1" y="0"/>
                    </a:moveTo>
                    <a:cubicBezTo>
                      <a:pt x="0" y="4"/>
                      <a:pt x="1" y="8"/>
                      <a:pt x="4" y="10"/>
                    </a:cubicBezTo>
                  </a:path>
                </a:pathLst>
              </a:custGeom>
              <a:noFill/>
              <a:ln w="15875" cap="flat">
                <a:solidFill>
                  <a:srgbClr val="FADED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841" name="Freeform 1185"/>
              <p:cNvSpPr>
                <a:spLocks/>
              </p:cNvSpPr>
              <p:nvPr/>
            </p:nvSpPr>
            <p:spPr bwMode="auto">
              <a:xfrm>
                <a:off x="3585" y="2293"/>
                <a:ext cx="5" cy="32"/>
              </a:xfrm>
              <a:custGeom>
                <a:avLst/>
                <a:gdLst>
                  <a:gd name="T0" fmla="*/ 50 w 2"/>
                  <a:gd name="T1" fmla="*/ 0 h 12"/>
                  <a:gd name="T2" fmla="*/ 83 w 2"/>
                  <a:gd name="T3" fmla="*/ 605 h 1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" h="12">
                    <a:moveTo>
                      <a:pt x="1" y="0"/>
                    </a:moveTo>
                    <a:cubicBezTo>
                      <a:pt x="1" y="4"/>
                      <a:pt x="0" y="8"/>
                      <a:pt x="2" y="12"/>
                    </a:cubicBezTo>
                  </a:path>
                </a:pathLst>
              </a:custGeom>
              <a:noFill/>
              <a:ln w="15875" cap="flat">
                <a:solidFill>
                  <a:srgbClr val="FADED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842" name="Freeform 1186"/>
              <p:cNvSpPr>
                <a:spLocks/>
              </p:cNvSpPr>
              <p:nvPr/>
            </p:nvSpPr>
            <p:spPr bwMode="auto">
              <a:xfrm>
                <a:off x="3675" y="2325"/>
                <a:ext cx="10" cy="11"/>
              </a:xfrm>
              <a:custGeom>
                <a:avLst/>
                <a:gdLst>
                  <a:gd name="T0" fmla="*/ 0 w 4"/>
                  <a:gd name="T1" fmla="*/ 228 h 4"/>
                  <a:gd name="T2" fmla="*/ 158 w 4"/>
                  <a:gd name="T3" fmla="*/ 0 h 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cubicBezTo>
                      <a:pt x="2" y="3"/>
                      <a:pt x="3" y="1"/>
                      <a:pt x="4" y="0"/>
                    </a:cubicBezTo>
                  </a:path>
                </a:pathLst>
              </a:custGeom>
              <a:noFill/>
              <a:ln w="15875" cap="flat">
                <a:solidFill>
                  <a:srgbClr val="FADED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843" name="Freeform 1187"/>
              <p:cNvSpPr>
                <a:spLocks/>
              </p:cNvSpPr>
              <p:nvPr/>
            </p:nvSpPr>
            <p:spPr bwMode="auto">
              <a:xfrm>
                <a:off x="3673" y="2192"/>
                <a:ext cx="2" cy="19"/>
              </a:xfrm>
              <a:custGeom>
                <a:avLst/>
                <a:gdLst>
                  <a:gd name="T0" fmla="*/ 0 w 1"/>
                  <a:gd name="T1" fmla="*/ 383 h 7"/>
                  <a:gd name="T2" fmla="*/ 16 w 1"/>
                  <a:gd name="T3" fmla="*/ 0 h 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7">
                    <a:moveTo>
                      <a:pt x="0" y="7"/>
                    </a:moveTo>
                    <a:cubicBezTo>
                      <a:pt x="1" y="4"/>
                      <a:pt x="1" y="2"/>
                      <a:pt x="1" y="0"/>
                    </a:cubicBezTo>
                  </a:path>
                </a:pathLst>
              </a:custGeom>
              <a:noFill/>
              <a:ln w="15875" cap="flat">
                <a:solidFill>
                  <a:srgbClr val="FADED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844" name="Freeform 1188"/>
              <p:cNvSpPr>
                <a:spLocks/>
              </p:cNvSpPr>
              <p:nvPr/>
            </p:nvSpPr>
            <p:spPr bwMode="auto">
              <a:xfrm>
                <a:off x="3630" y="2061"/>
                <a:ext cx="20" cy="35"/>
              </a:xfrm>
              <a:custGeom>
                <a:avLst/>
                <a:gdLst>
                  <a:gd name="T0" fmla="*/ 50 w 8"/>
                  <a:gd name="T1" fmla="*/ 312 h 13"/>
                  <a:gd name="T2" fmla="*/ 50 w 8"/>
                  <a:gd name="T3" fmla="*/ 625 h 13"/>
                  <a:gd name="T4" fmla="*/ 283 w 8"/>
                  <a:gd name="T5" fmla="*/ 0 h 1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" h="13">
                    <a:moveTo>
                      <a:pt x="1" y="6"/>
                    </a:moveTo>
                    <a:cubicBezTo>
                      <a:pt x="0" y="8"/>
                      <a:pt x="0" y="10"/>
                      <a:pt x="1" y="12"/>
                    </a:cubicBezTo>
                    <a:cubicBezTo>
                      <a:pt x="8" y="13"/>
                      <a:pt x="8" y="5"/>
                      <a:pt x="7" y="0"/>
                    </a:cubicBezTo>
                  </a:path>
                </a:pathLst>
              </a:custGeom>
              <a:noFill/>
              <a:ln w="15875" cap="flat">
                <a:solidFill>
                  <a:srgbClr val="FADED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845" name="Freeform 1189"/>
              <p:cNvSpPr>
                <a:spLocks/>
              </p:cNvSpPr>
              <p:nvPr/>
            </p:nvSpPr>
            <p:spPr bwMode="auto">
              <a:xfrm>
                <a:off x="3610" y="1973"/>
                <a:ext cx="1" cy="16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307 h 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6">
                    <a:moveTo>
                      <a:pt x="0" y="0"/>
                    </a:moveTo>
                    <a:cubicBezTo>
                      <a:pt x="0" y="2"/>
                      <a:pt x="0" y="4"/>
                      <a:pt x="0" y="6"/>
                    </a:cubicBezTo>
                  </a:path>
                </a:pathLst>
              </a:custGeom>
              <a:noFill/>
              <a:ln w="15875" cap="flat">
                <a:solidFill>
                  <a:srgbClr val="FADED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846" name="Freeform 1190"/>
              <p:cNvSpPr>
                <a:spLocks/>
              </p:cNvSpPr>
              <p:nvPr/>
            </p:nvSpPr>
            <p:spPr bwMode="auto">
              <a:xfrm>
                <a:off x="3553" y="2384"/>
                <a:ext cx="22" cy="24"/>
              </a:xfrm>
              <a:custGeom>
                <a:avLst/>
                <a:gdLst>
                  <a:gd name="T0" fmla="*/ 220 w 9"/>
                  <a:gd name="T1" fmla="*/ 456 h 9"/>
                  <a:gd name="T2" fmla="*/ 252 w 9"/>
                  <a:gd name="T3" fmla="*/ 0 h 9"/>
                  <a:gd name="T4" fmla="*/ 0 w 9"/>
                  <a:gd name="T5" fmla="*/ 456 h 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" h="9">
                    <a:moveTo>
                      <a:pt x="6" y="9"/>
                    </a:moveTo>
                    <a:cubicBezTo>
                      <a:pt x="8" y="6"/>
                      <a:pt x="9" y="3"/>
                      <a:pt x="7" y="0"/>
                    </a:cubicBezTo>
                    <a:cubicBezTo>
                      <a:pt x="3" y="1"/>
                      <a:pt x="1" y="5"/>
                      <a:pt x="0" y="9"/>
                    </a:cubicBezTo>
                  </a:path>
                </a:pathLst>
              </a:custGeom>
              <a:noFill/>
              <a:ln w="15875" cap="flat">
                <a:solidFill>
                  <a:srgbClr val="FADED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847" name="Freeform 1191"/>
              <p:cNvSpPr>
                <a:spLocks/>
              </p:cNvSpPr>
              <p:nvPr/>
            </p:nvSpPr>
            <p:spPr bwMode="auto">
              <a:xfrm>
                <a:off x="3650" y="2440"/>
                <a:ext cx="33" cy="37"/>
              </a:xfrm>
              <a:custGeom>
                <a:avLst/>
                <a:gdLst>
                  <a:gd name="T0" fmla="*/ 0 w 13"/>
                  <a:gd name="T1" fmla="*/ 441 h 14"/>
                  <a:gd name="T2" fmla="*/ 406 w 13"/>
                  <a:gd name="T3" fmla="*/ 90 h 14"/>
                  <a:gd name="T4" fmla="*/ 327 w 13"/>
                  <a:gd name="T5" fmla="*/ 685 h 1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14">
                    <a:moveTo>
                      <a:pt x="0" y="9"/>
                    </a:moveTo>
                    <a:cubicBezTo>
                      <a:pt x="2" y="7"/>
                      <a:pt x="6" y="0"/>
                      <a:pt x="10" y="2"/>
                    </a:cubicBezTo>
                    <a:cubicBezTo>
                      <a:pt x="13" y="4"/>
                      <a:pt x="9" y="12"/>
                      <a:pt x="8" y="14"/>
                    </a:cubicBezTo>
                  </a:path>
                </a:pathLst>
              </a:custGeom>
              <a:noFill/>
              <a:ln w="15875" cap="flat">
                <a:solidFill>
                  <a:srgbClr val="FADED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848" name="Freeform 1192"/>
              <p:cNvSpPr>
                <a:spLocks/>
              </p:cNvSpPr>
              <p:nvPr/>
            </p:nvSpPr>
            <p:spPr bwMode="auto">
              <a:xfrm>
                <a:off x="3583" y="2584"/>
                <a:ext cx="40" cy="53"/>
              </a:xfrm>
              <a:custGeom>
                <a:avLst/>
                <a:gdLst>
                  <a:gd name="T0" fmla="*/ 0 w 16"/>
                  <a:gd name="T1" fmla="*/ 633 h 20"/>
                  <a:gd name="T2" fmla="*/ 158 w 16"/>
                  <a:gd name="T3" fmla="*/ 983 h 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6" h="20">
                    <a:moveTo>
                      <a:pt x="0" y="13"/>
                    </a:moveTo>
                    <a:cubicBezTo>
                      <a:pt x="5" y="0"/>
                      <a:pt x="16" y="13"/>
                      <a:pt x="4" y="20"/>
                    </a:cubicBezTo>
                  </a:path>
                </a:pathLst>
              </a:custGeom>
              <a:noFill/>
              <a:ln w="15875" cap="flat">
                <a:solidFill>
                  <a:srgbClr val="FADED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849" name="Freeform 1193"/>
              <p:cNvSpPr>
                <a:spLocks/>
              </p:cNvSpPr>
              <p:nvPr/>
            </p:nvSpPr>
            <p:spPr bwMode="auto">
              <a:xfrm>
                <a:off x="3485" y="2469"/>
                <a:ext cx="50" cy="35"/>
              </a:xfrm>
              <a:custGeom>
                <a:avLst/>
                <a:gdLst>
                  <a:gd name="T0" fmla="*/ 438 w 20"/>
                  <a:gd name="T1" fmla="*/ 681 h 13"/>
                  <a:gd name="T2" fmla="*/ 0 w 20"/>
                  <a:gd name="T3" fmla="*/ 471 h 1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0" h="13">
                    <a:moveTo>
                      <a:pt x="11" y="13"/>
                    </a:moveTo>
                    <a:cubicBezTo>
                      <a:pt x="20" y="3"/>
                      <a:pt x="4" y="0"/>
                      <a:pt x="0" y="9"/>
                    </a:cubicBezTo>
                  </a:path>
                </a:pathLst>
              </a:custGeom>
              <a:noFill/>
              <a:ln w="15875" cap="flat">
                <a:solidFill>
                  <a:srgbClr val="FADED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850" name="Freeform 1194"/>
              <p:cNvSpPr>
                <a:spLocks/>
              </p:cNvSpPr>
              <p:nvPr/>
            </p:nvSpPr>
            <p:spPr bwMode="auto">
              <a:xfrm>
                <a:off x="3463" y="2544"/>
                <a:ext cx="25" cy="21"/>
              </a:xfrm>
              <a:custGeom>
                <a:avLst/>
                <a:gdLst>
                  <a:gd name="T0" fmla="*/ 0 w 10"/>
                  <a:gd name="T1" fmla="*/ 378 h 8"/>
                  <a:gd name="T2" fmla="*/ 395 w 10"/>
                  <a:gd name="T3" fmla="*/ 0 h 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" h="8">
                    <a:moveTo>
                      <a:pt x="0" y="8"/>
                    </a:moveTo>
                    <a:cubicBezTo>
                      <a:pt x="1" y="3"/>
                      <a:pt x="6" y="2"/>
                      <a:pt x="10" y="0"/>
                    </a:cubicBezTo>
                  </a:path>
                </a:pathLst>
              </a:custGeom>
              <a:noFill/>
              <a:ln w="15875" cap="flat">
                <a:solidFill>
                  <a:srgbClr val="FADED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851" name="Freeform 1195"/>
              <p:cNvSpPr>
                <a:spLocks/>
              </p:cNvSpPr>
              <p:nvPr/>
            </p:nvSpPr>
            <p:spPr bwMode="auto">
              <a:xfrm>
                <a:off x="3398" y="2621"/>
                <a:ext cx="22" cy="24"/>
              </a:xfrm>
              <a:custGeom>
                <a:avLst/>
                <a:gdLst>
                  <a:gd name="T0" fmla="*/ 0 w 9"/>
                  <a:gd name="T1" fmla="*/ 456 h 9"/>
                  <a:gd name="T2" fmla="*/ 323 w 9"/>
                  <a:gd name="T3" fmla="*/ 0 h 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9" h="9">
                    <a:moveTo>
                      <a:pt x="0" y="9"/>
                    </a:moveTo>
                    <a:cubicBezTo>
                      <a:pt x="2" y="6"/>
                      <a:pt x="5" y="2"/>
                      <a:pt x="9" y="0"/>
                    </a:cubicBezTo>
                  </a:path>
                </a:pathLst>
              </a:custGeom>
              <a:noFill/>
              <a:ln w="15875" cap="flat">
                <a:solidFill>
                  <a:srgbClr val="FADED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852" name="Freeform 1196"/>
              <p:cNvSpPr>
                <a:spLocks/>
              </p:cNvSpPr>
              <p:nvPr/>
            </p:nvSpPr>
            <p:spPr bwMode="auto">
              <a:xfrm>
                <a:off x="3495" y="2701"/>
                <a:ext cx="18" cy="22"/>
              </a:xfrm>
              <a:custGeom>
                <a:avLst/>
                <a:gdLst>
                  <a:gd name="T0" fmla="*/ 0 w 7"/>
                  <a:gd name="T1" fmla="*/ 462 h 8"/>
                  <a:gd name="T2" fmla="*/ 303 w 7"/>
                  <a:gd name="T3" fmla="*/ 0 h 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" h="8">
                    <a:moveTo>
                      <a:pt x="0" y="8"/>
                    </a:moveTo>
                    <a:cubicBezTo>
                      <a:pt x="3" y="6"/>
                      <a:pt x="5" y="3"/>
                      <a:pt x="7" y="0"/>
                    </a:cubicBezTo>
                  </a:path>
                </a:pathLst>
              </a:custGeom>
              <a:noFill/>
              <a:ln w="15875" cap="flat">
                <a:solidFill>
                  <a:srgbClr val="FADED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853" name="Freeform 1197"/>
              <p:cNvSpPr>
                <a:spLocks/>
              </p:cNvSpPr>
              <p:nvPr/>
            </p:nvSpPr>
            <p:spPr bwMode="auto">
              <a:xfrm>
                <a:off x="3388" y="2851"/>
                <a:ext cx="15" cy="5"/>
              </a:xfrm>
              <a:custGeom>
                <a:avLst/>
                <a:gdLst>
                  <a:gd name="T0" fmla="*/ 0 w 6"/>
                  <a:gd name="T1" fmla="*/ 83 h 2"/>
                  <a:gd name="T2" fmla="*/ 238 w 6"/>
                  <a:gd name="T3" fmla="*/ 0 h 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" h="2">
                    <a:moveTo>
                      <a:pt x="0" y="2"/>
                    </a:moveTo>
                    <a:cubicBezTo>
                      <a:pt x="2" y="2"/>
                      <a:pt x="4" y="1"/>
                      <a:pt x="6" y="0"/>
                    </a:cubicBezTo>
                  </a:path>
                </a:pathLst>
              </a:custGeom>
              <a:noFill/>
              <a:ln w="15875" cap="flat">
                <a:solidFill>
                  <a:srgbClr val="FADED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854" name="Freeform 1198"/>
              <p:cNvSpPr>
                <a:spLocks/>
              </p:cNvSpPr>
              <p:nvPr/>
            </p:nvSpPr>
            <p:spPr bwMode="auto">
              <a:xfrm>
                <a:off x="2980" y="2851"/>
                <a:ext cx="25" cy="24"/>
              </a:xfrm>
              <a:custGeom>
                <a:avLst/>
                <a:gdLst>
                  <a:gd name="T0" fmla="*/ 208 w 10"/>
                  <a:gd name="T1" fmla="*/ 456 h 9"/>
                  <a:gd name="T2" fmla="*/ 50 w 10"/>
                  <a:gd name="T3" fmla="*/ 0 h 9"/>
                  <a:gd name="T4" fmla="*/ 395 w 10"/>
                  <a:gd name="T5" fmla="*/ 149 h 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" h="9">
                    <a:moveTo>
                      <a:pt x="5" y="9"/>
                    </a:moveTo>
                    <a:cubicBezTo>
                      <a:pt x="0" y="8"/>
                      <a:pt x="0" y="3"/>
                      <a:pt x="1" y="0"/>
                    </a:cubicBezTo>
                    <a:cubicBezTo>
                      <a:pt x="4" y="0"/>
                      <a:pt x="8" y="0"/>
                      <a:pt x="10" y="3"/>
                    </a:cubicBezTo>
                  </a:path>
                </a:pathLst>
              </a:custGeom>
              <a:noFill/>
              <a:ln w="15875" cap="flat">
                <a:solidFill>
                  <a:srgbClr val="FADED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855" name="Freeform 1199"/>
              <p:cNvSpPr>
                <a:spLocks/>
              </p:cNvSpPr>
              <p:nvPr/>
            </p:nvSpPr>
            <p:spPr bwMode="auto">
              <a:xfrm>
                <a:off x="2770" y="2939"/>
                <a:ext cx="23" cy="29"/>
              </a:xfrm>
              <a:custGeom>
                <a:avLst/>
                <a:gdLst>
                  <a:gd name="T0" fmla="*/ 0 w 9"/>
                  <a:gd name="T1" fmla="*/ 527 h 11"/>
                  <a:gd name="T2" fmla="*/ 386 w 9"/>
                  <a:gd name="T3" fmla="*/ 0 h 1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9" h="11">
                    <a:moveTo>
                      <a:pt x="0" y="11"/>
                    </a:moveTo>
                    <a:cubicBezTo>
                      <a:pt x="4" y="9"/>
                      <a:pt x="6" y="4"/>
                      <a:pt x="9" y="0"/>
                    </a:cubicBezTo>
                  </a:path>
                </a:pathLst>
              </a:custGeom>
              <a:noFill/>
              <a:ln w="15875" cap="flat">
                <a:solidFill>
                  <a:srgbClr val="FADED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856" name="Freeform 1200"/>
              <p:cNvSpPr>
                <a:spLocks/>
              </p:cNvSpPr>
              <p:nvPr/>
            </p:nvSpPr>
            <p:spPr bwMode="auto">
              <a:xfrm>
                <a:off x="2198" y="2216"/>
                <a:ext cx="25" cy="35"/>
              </a:xfrm>
              <a:custGeom>
                <a:avLst/>
                <a:gdLst>
                  <a:gd name="T0" fmla="*/ 50 w 10"/>
                  <a:gd name="T1" fmla="*/ 681 h 13"/>
                  <a:gd name="T2" fmla="*/ 83 w 10"/>
                  <a:gd name="T3" fmla="*/ 0 h 13"/>
                  <a:gd name="T4" fmla="*/ 395 w 10"/>
                  <a:gd name="T5" fmla="*/ 587 h 1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" h="13">
                    <a:moveTo>
                      <a:pt x="1" y="13"/>
                    </a:moveTo>
                    <a:cubicBezTo>
                      <a:pt x="1" y="9"/>
                      <a:pt x="0" y="4"/>
                      <a:pt x="2" y="0"/>
                    </a:cubicBezTo>
                    <a:cubicBezTo>
                      <a:pt x="5" y="3"/>
                      <a:pt x="8" y="7"/>
                      <a:pt x="10" y="11"/>
                    </a:cubicBezTo>
                  </a:path>
                </a:pathLst>
              </a:custGeom>
              <a:noFill/>
              <a:ln w="15875" cap="flat">
                <a:solidFill>
                  <a:srgbClr val="FADED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857" name="Freeform 1201"/>
              <p:cNvSpPr>
                <a:spLocks/>
              </p:cNvSpPr>
              <p:nvPr/>
            </p:nvSpPr>
            <p:spPr bwMode="auto">
              <a:xfrm>
                <a:off x="2188" y="2061"/>
                <a:ext cx="22" cy="30"/>
              </a:xfrm>
              <a:custGeom>
                <a:avLst/>
                <a:gdLst>
                  <a:gd name="T0" fmla="*/ 0 w 9"/>
                  <a:gd name="T1" fmla="*/ 505 h 11"/>
                  <a:gd name="T2" fmla="*/ 174 w 9"/>
                  <a:gd name="T3" fmla="*/ 0 h 11"/>
                  <a:gd name="T4" fmla="*/ 323 w 9"/>
                  <a:gd name="T5" fmla="*/ 611 h 1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" h="11">
                    <a:moveTo>
                      <a:pt x="0" y="9"/>
                    </a:moveTo>
                    <a:cubicBezTo>
                      <a:pt x="1" y="6"/>
                      <a:pt x="2" y="2"/>
                      <a:pt x="5" y="0"/>
                    </a:cubicBezTo>
                    <a:cubicBezTo>
                      <a:pt x="7" y="3"/>
                      <a:pt x="9" y="7"/>
                      <a:pt x="9" y="11"/>
                    </a:cubicBezTo>
                  </a:path>
                </a:pathLst>
              </a:custGeom>
              <a:noFill/>
              <a:ln w="15875" cap="flat">
                <a:solidFill>
                  <a:srgbClr val="FADED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858" name="Freeform 1202"/>
              <p:cNvSpPr>
                <a:spLocks/>
              </p:cNvSpPr>
              <p:nvPr/>
            </p:nvSpPr>
            <p:spPr bwMode="auto">
              <a:xfrm>
                <a:off x="2200" y="1941"/>
                <a:ext cx="23" cy="27"/>
              </a:xfrm>
              <a:custGeom>
                <a:avLst/>
                <a:gdLst>
                  <a:gd name="T0" fmla="*/ 0 w 9"/>
                  <a:gd name="T1" fmla="*/ 532 h 10"/>
                  <a:gd name="T2" fmla="*/ 215 w 9"/>
                  <a:gd name="T3" fmla="*/ 0 h 10"/>
                  <a:gd name="T4" fmla="*/ 386 w 9"/>
                  <a:gd name="T5" fmla="*/ 429 h 1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" h="10">
                    <a:moveTo>
                      <a:pt x="0" y="10"/>
                    </a:moveTo>
                    <a:cubicBezTo>
                      <a:pt x="1" y="6"/>
                      <a:pt x="1" y="2"/>
                      <a:pt x="5" y="0"/>
                    </a:cubicBezTo>
                    <a:cubicBezTo>
                      <a:pt x="7" y="2"/>
                      <a:pt x="8" y="4"/>
                      <a:pt x="9" y="8"/>
                    </a:cubicBezTo>
                  </a:path>
                </a:pathLst>
              </a:custGeom>
              <a:noFill/>
              <a:ln w="15875" cap="flat">
                <a:solidFill>
                  <a:srgbClr val="FADED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859" name="Freeform 1203"/>
              <p:cNvSpPr>
                <a:spLocks/>
              </p:cNvSpPr>
              <p:nvPr/>
            </p:nvSpPr>
            <p:spPr bwMode="auto">
              <a:xfrm>
                <a:off x="2215" y="1803"/>
                <a:ext cx="23" cy="34"/>
              </a:xfrm>
              <a:custGeom>
                <a:avLst/>
                <a:gdLst>
                  <a:gd name="T0" fmla="*/ 51 w 9"/>
                  <a:gd name="T1" fmla="*/ 233 h 13"/>
                  <a:gd name="T2" fmla="*/ 130 w 9"/>
                  <a:gd name="T3" fmla="*/ 609 h 13"/>
                  <a:gd name="T4" fmla="*/ 302 w 9"/>
                  <a:gd name="T5" fmla="*/ 0 h 1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" h="13">
                    <a:moveTo>
                      <a:pt x="1" y="5"/>
                    </a:moveTo>
                    <a:cubicBezTo>
                      <a:pt x="0" y="8"/>
                      <a:pt x="0" y="11"/>
                      <a:pt x="3" y="13"/>
                    </a:cubicBezTo>
                    <a:cubicBezTo>
                      <a:pt x="7" y="11"/>
                      <a:pt x="9" y="5"/>
                      <a:pt x="7" y="0"/>
                    </a:cubicBezTo>
                  </a:path>
                </a:pathLst>
              </a:custGeom>
              <a:noFill/>
              <a:ln w="15875" cap="flat">
                <a:solidFill>
                  <a:srgbClr val="FADED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860" name="Freeform 1204"/>
              <p:cNvSpPr>
                <a:spLocks/>
              </p:cNvSpPr>
              <p:nvPr/>
            </p:nvSpPr>
            <p:spPr bwMode="auto">
              <a:xfrm>
                <a:off x="2268" y="1696"/>
                <a:ext cx="2" cy="11"/>
              </a:xfrm>
              <a:custGeom>
                <a:avLst/>
                <a:gdLst>
                  <a:gd name="T0" fmla="*/ 16 w 1"/>
                  <a:gd name="T1" fmla="*/ 0 h 4"/>
                  <a:gd name="T2" fmla="*/ 0 w 1"/>
                  <a:gd name="T3" fmla="*/ 228 h 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1"/>
                      <a:pt x="0" y="2"/>
                      <a:pt x="0" y="4"/>
                    </a:cubicBezTo>
                  </a:path>
                </a:pathLst>
              </a:custGeom>
              <a:noFill/>
              <a:ln w="15875" cap="flat">
                <a:solidFill>
                  <a:srgbClr val="FADED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861" name="Freeform 1205"/>
              <p:cNvSpPr>
                <a:spLocks/>
              </p:cNvSpPr>
              <p:nvPr/>
            </p:nvSpPr>
            <p:spPr bwMode="auto">
              <a:xfrm>
                <a:off x="2268" y="1587"/>
                <a:ext cx="2" cy="18"/>
              </a:xfrm>
              <a:custGeom>
                <a:avLst/>
                <a:gdLst>
                  <a:gd name="T0" fmla="*/ 0 w 1"/>
                  <a:gd name="T1" fmla="*/ 0 h 7"/>
                  <a:gd name="T2" fmla="*/ 16 w 1"/>
                  <a:gd name="T3" fmla="*/ 303 h 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7">
                    <a:moveTo>
                      <a:pt x="0" y="0"/>
                    </a:moveTo>
                    <a:cubicBezTo>
                      <a:pt x="0" y="3"/>
                      <a:pt x="0" y="5"/>
                      <a:pt x="1" y="7"/>
                    </a:cubicBezTo>
                  </a:path>
                </a:pathLst>
              </a:custGeom>
              <a:noFill/>
              <a:ln w="15875" cap="flat">
                <a:solidFill>
                  <a:srgbClr val="FADED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862" name="Freeform 1206"/>
              <p:cNvSpPr>
                <a:spLocks/>
              </p:cNvSpPr>
              <p:nvPr/>
            </p:nvSpPr>
            <p:spPr bwMode="auto">
              <a:xfrm>
                <a:off x="2098" y="2424"/>
                <a:ext cx="42" cy="59"/>
              </a:xfrm>
              <a:custGeom>
                <a:avLst/>
                <a:gdLst>
                  <a:gd name="T0" fmla="*/ 635 w 17"/>
                  <a:gd name="T1" fmla="*/ 770 h 22"/>
                  <a:gd name="T2" fmla="*/ 605 w 17"/>
                  <a:gd name="T3" fmla="*/ 1078 h 2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7" h="22">
                    <a:moveTo>
                      <a:pt x="17" y="15"/>
                    </a:moveTo>
                    <a:cubicBezTo>
                      <a:pt x="13" y="0"/>
                      <a:pt x="0" y="22"/>
                      <a:pt x="16" y="21"/>
                    </a:cubicBezTo>
                  </a:path>
                </a:pathLst>
              </a:custGeom>
              <a:noFill/>
              <a:ln w="15875" cap="flat">
                <a:solidFill>
                  <a:srgbClr val="FADED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863" name="Freeform 1207"/>
              <p:cNvSpPr>
                <a:spLocks/>
              </p:cNvSpPr>
              <p:nvPr/>
            </p:nvSpPr>
            <p:spPr bwMode="auto">
              <a:xfrm>
                <a:off x="2223" y="2563"/>
                <a:ext cx="32" cy="53"/>
              </a:xfrm>
              <a:custGeom>
                <a:avLst/>
                <a:gdLst>
                  <a:gd name="T0" fmla="*/ 298 w 13"/>
                  <a:gd name="T1" fmla="*/ 352 h 20"/>
                  <a:gd name="T2" fmla="*/ 153 w 13"/>
                  <a:gd name="T3" fmla="*/ 541 h 20"/>
                  <a:gd name="T4" fmla="*/ 327 w 13"/>
                  <a:gd name="T5" fmla="*/ 893 h 20"/>
                  <a:gd name="T6" fmla="*/ 0 w 13"/>
                  <a:gd name="T7" fmla="*/ 893 h 2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20">
                    <a:moveTo>
                      <a:pt x="8" y="7"/>
                    </a:moveTo>
                    <a:cubicBezTo>
                      <a:pt x="3" y="0"/>
                      <a:pt x="0" y="6"/>
                      <a:pt x="4" y="11"/>
                    </a:cubicBezTo>
                    <a:cubicBezTo>
                      <a:pt x="6" y="14"/>
                      <a:pt x="13" y="13"/>
                      <a:pt x="9" y="18"/>
                    </a:cubicBezTo>
                    <a:cubicBezTo>
                      <a:pt x="8" y="20"/>
                      <a:pt x="1" y="19"/>
                      <a:pt x="0" y="18"/>
                    </a:cubicBezTo>
                  </a:path>
                </a:pathLst>
              </a:custGeom>
              <a:noFill/>
              <a:ln w="15875" cap="flat">
                <a:solidFill>
                  <a:srgbClr val="FADED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864" name="Freeform 1208"/>
              <p:cNvSpPr>
                <a:spLocks/>
              </p:cNvSpPr>
              <p:nvPr/>
            </p:nvSpPr>
            <p:spPr bwMode="auto">
              <a:xfrm>
                <a:off x="2578" y="1517"/>
                <a:ext cx="12" cy="6"/>
              </a:xfrm>
              <a:custGeom>
                <a:avLst/>
                <a:gdLst>
                  <a:gd name="T0" fmla="*/ 168 w 5"/>
                  <a:gd name="T1" fmla="*/ 162 h 2"/>
                  <a:gd name="T2" fmla="*/ 0 w 5"/>
                  <a:gd name="T3" fmla="*/ 0 h 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" h="2">
                    <a:moveTo>
                      <a:pt x="5" y="2"/>
                    </a:moveTo>
                    <a:cubicBezTo>
                      <a:pt x="3" y="2"/>
                      <a:pt x="1" y="2"/>
                      <a:pt x="0" y="0"/>
                    </a:cubicBezTo>
                  </a:path>
                </a:pathLst>
              </a:custGeom>
              <a:noFill/>
              <a:ln w="15875" cap="flat">
                <a:solidFill>
                  <a:srgbClr val="FADED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865" name="Freeform 1209"/>
              <p:cNvSpPr>
                <a:spLocks/>
              </p:cNvSpPr>
              <p:nvPr/>
            </p:nvSpPr>
            <p:spPr bwMode="auto">
              <a:xfrm>
                <a:off x="2708" y="1541"/>
                <a:ext cx="20" cy="3"/>
              </a:xfrm>
              <a:custGeom>
                <a:avLst/>
                <a:gdLst>
                  <a:gd name="T0" fmla="*/ 0 w 8"/>
                  <a:gd name="T1" fmla="*/ 81 h 1"/>
                  <a:gd name="T2" fmla="*/ 313 w 8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" h="1">
                    <a:moveTo>
                      <a:pt x="0" y="1"/>
                    </a:moveTo>
                    <a:cubicBezTo>
                      <a:pt x="3" y="1"/>
                      <a:pt x="5" y="1"/>
                      <a:pt x="8" y="0"/>
                    </a:cubicBezTo>
                  </a:path>
                </a:pathLst>
              </a:custGeom>
              <a:noFill/>
              <a:ln w="15875" cap="flat">
                <a:solidFill>
                  <a:srgbClr val="FADED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866" name="Freeform 1210"/>
              <p:cNvSpPr>
                <a:spLocks/>
              </p:cNvSpPr>
              <p:nvPr/>
            </p:nvSpPr>
            <p:spPr bwMode="auto">
              <a:xfrm>
                <a:off x="2825" y="1547"/>
                <a:ext cx="23" cy="26"/>
              </a:xfrm>
              <a:custGeom>
                <a:avLst/>
                <a:gdLst>
                  <a:gd name="T0" fmla="*/ 302 w 9"/>
                  <a:gd name="T1" fmla="*/ 0 h 10"/>
                  <a:gd name="T2" fmla="*/ 84 w 9"/>
                  <a:gd name="T3" fmla="*/ 406 h 10"/>
                  <a:gd name="T4" fmla="*/ 386 w 9"/>
                  <a:gd name="T5" fmla="*/ 317 h 1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" h="10">
                    <a:moveTo>
                      <a:pt x="7" y="0"/>
                    </a:moveTo>
                    <a:cubicBezTo>
                      <a:pt x="2" y="0"/>
                      <a:pt x="0" y="5"/>
                      <a:pt x="2" y="9"/>
                    </a:cubicBezTo>
                    <a:cubicBezTo>
                      <a:pt x="4" y="10"/>
                      <a:pt x="7" y="9"/>
                      <a:pt x="9" y="7"/>
                    </a:cubicBezTo>
                  </a:path>
                </a:pathLst>
              </a:custGeom>
              <a:noFill/>
              <a:ln w="15875" cap="flat">
                <a:solidFill>
                  <a:srgbClr val="FADED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867" name="Freeform 1211"/>
              <p:cNvSpPr>
                <a:spLocks/>
              </p:cNvSpPr>
              <p:nvPr/>
            </p:nvSpPr>
            <p:spPr bwMode="auto">
              <a:xfrm>
                <a:off x="2943" y="1539"/>
                <a:ext cx="20" cy="24"/>
              </a:xfrm>
              <a:custGeom>
                <a:avLst/>
                <a:gdLst>
                  <a:gd name="T0" fmla="*/ 208 w 8"/>
                  <a:gd name="T1" fmla="*/ 0 h 9"/>
                  <a:gd name="T2" fmla="*/ 50 w 8"/>
                  <a:gd name="T3" fmla="*/ 363 h 9"/>
                  <a:gd name="T4" fmla="*/ 313 w 8"/>
                  <a:gd name="T5" fmla="*/ 363 h 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" h="9">
                    <a:moveTo>
                      <a:pt x="5" y="0"/>
                    </a:moveTo>
                    <a:cubicBezTo>
                      <a:pt x="4" y="3"/>
                      <a:pt x="0" y="3"/>
                      <a:pt x="1" y="7"/>
                    </a:cubicBezTo>
                    <a:cubicBezTo>
                      <a:pt x="3" y="8"/>
                      <a:pt x="5" y="9"/>
                      <a:pt x="8" y="7"/>
                    </a:cubicBezTo>
                  </a:path>
                </a:pathLst>
              </a:custGeom>
              <a:noFill/>
              <a:ln w="15875" cap="flat">
                <a:solidFill>
                  <a:srgbClr val="FADED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868" name="Freeform 1212"/>
              <p:cNvSpPr>
                <a:spLocks/>
              </p:cNvSpPr>
              <p:nvPr/>
            </p:nvSpPr>
            <p:spPr bwMode="auto">
              <a:xfrm>
                <a:off x="3058" y="1544"/>
                <a:ext cx="15" cy="8"/>
              </a:xfrm>
              <a:custGeom>
                <a:avLst/>
                <a:gdLst>
                  <a:gd name="T0" fmla="*/ 0 w 6"/>
                  <a:gd name="T1" fmla="*/ 149 h 3"/>
                  <a:gd name="T2" fmla="*/ 238 w 6"/>
                  <a:gd name="T3" fmla="*/ 0 h 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" h="3">
                    <a:moveTo>
                      <a:pt x="0" y="3"/>
                    </a:moveTo>
                    <a:cubicBezTo>
                      <a:pt x="3" y="3"/>
                      <a:pt x="5" y="2"/>
                      <a:pt x="6" y="0"/>
                    </a:cubicBezTo>
                  </a:path>
                </a:pathLst>
              </a:custGeom>
              <a:noFill/>
              <a:ln w="15875" cap="flat">
                <a:solidFill>
                  <a:srgbClr val="FADED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869" name="Freeform 1213"/>
              <p:cNvSpPr>
                <a:spLocks/>
              </p:cNvSpPr>
              <p:nvPr/>
            </p:nvSpPr>
            <p:spPr bwMode="auto">
              <a:xfrm>
                <a:off x="3155" y="1488"/>
                <a:ext cx="38" cy="29"/>
              </a:xfrm>
              <a:custGeom>
                <a:avLst/>
                <a:gdLst>
                  <a:gd name="T0" fmla="*/ 540 w 15"/>
                  <a:gd name="T1" fmla="*/ 0 h 11"/>
                  <a:gd name="T2" fmla="*/ 616 w 15"/>
                  <a:gd name="T3" fmla="*/ 200 h 1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5" h="11">
                    <a:moveTo>
                      <a:pt x="13" y="0"/>
                    </a:moveTo>
                    <a:cubicBezTo>
                      <a:pt x="0" y="1"/>
                      <a:pt x="5" y="11"/>
                      <a:pt x="15" y="4"/>
                    </a:cubicBezTo>
                  </a:path>
                </a:pathLst>
              </a:custGeom>
              <a:noFill/>
              <a:ln w="15875" cap="flat">
                <a:solidFill>
                  <a:srgbClr val="FADED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870" name="Freeform 1214"/>
              <p:cNvSpPr>
                <a:spLocks/>
              </p:cNvSpPr>
              <p:nvPr/>
            </p:nvSpPr>
            <p:spPr bwMode="auto">
              <a:xfrm>
                <a:off x="3280" y="1429"/>
                <a:ext cx="5" cy="6"/>
              </a:xfrm>
              <a:custGeom>
                <a:avLst/>
                <a:gdLst>
                  <a:gd name="T0" fmla="*/ 83 w 2"/>
                  <a:gd name="T1" fmla="*/ 0 h 2"/>
                  <a:gd name="T2" fmla="*/ 0 w 2"/>
                  <a:gd name="T3" fmla="*/ 162 h 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2" y="1"/>
                      <a:pt x="1" y="2"/>
                      <a:pt x="0" y="2"/>
                    </a:cubicBezTo>
                  </a:path>
                </a:pathLst>
              </a:custGeom>
              <a:noFill/>
              <a:ln w="15875" cap="flat">
                <a:solidFill>
                  <a:srgbClr val="FADED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871" name="Freeform 1215"/>
              <p:cNvSpPr>
                <a:spLocks/>
              </p:cNvSpPr>
              <p:nvPr/>
            </p:nvSpPr>
            <p:spPr bwMode="auto">
              <a:xfrm>
                <a:off x="3348" y="1381"/>
                <a:ext cx="7" cy="14"/>
              </a:xfrm>
              <a:custGeom>
                <a:avLst/>
                <a:gdLst>
                  <a:gd name="T0" fmla="*/ 86 w 3"/>
                  <a:gd name="T1" fmla="*/ 0 h 5"/>
                  <a:gd name="T2" fmla="*/ 0 w 3"/>
                  <a:gd name="T3" fmla="*/ 305 h 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" h="5">
                    <a:moveTo>
                      <a:pt x="3" y="0"/>
                    </a:moveTo>
                    <a:cubicBezTo>
                      <a:pt x="2" y="2"/>
                      <a:pt x="1" y="4"/>
                      <a:pt x="0" y="5"/>
                    </a:cubicBezTo>
                  </a:path>
                </a:pathLst>
              </a:custGeom>
              <a:noFill/>
              <a:ln w="15875" cap="flat">
                <a:solidFill>
                  <a:srgbClr val="FADED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872" name="Freeform 1216"/>
              <p:cNvSpPr>
                <a:spLocks/>
              </p:cNvSpPr>
              <p:nvPr/>
            </p:nvSpPr>
            <p:spPr bwMode="auto">
              <a:xfrm>
                <a:off x="3365" y="1264"/>
                <a:ext cx="10" cy="16"/>
              </a:xfrm>
              <a:custGeom>
                <a:avLst/>
                <a:gdLst>
                  <a:gd name="T0" fmla="*/ 158 w 4"/>
                  <a:gd name="T1" fmla="*/ 0 h 6"/>
                  <a:gd name="T2" fmla="*/ 0 w 4"/>
                  <a:gd name="T3" fmla="*/ 307 h 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" h="6">
                    <a:moveTo>
                      <a:pt x="4" y="0"/>
                    </a:moveTo>
                    <a:cubicBezTo>
                      <a:pt x="2" y="1"/>
                      <a:pt x="1" y="3"/>
                      <a:pt x="0" y="6"/>
                    </a:cubicBezTo>
                  </a:path>
                </a:pathLst>
              </a:custGeom>
              <a:noFill/>
              <a:ln w="15875" cap="flat">
                <a:solidFill>
                  <a:srgbClr val="FADED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873" name="Freeform 1217"/>
              <p:cNvSpPr>
                <a:spLocks/>
              </p:cNvSpPr>
              <p:nvPr/>
            </p:nvSpPr>
            <p:spPr bwMode="auto">
              <a:xfrm>
                <a:off x="2948" y="1371"/>
                <a:ext cx="15" cy="1"/>
              </a:xfrm>
              <a:custGeom>
                <a:avLst/>
                <a:gdLst>
                  <a:gd name="T0" fmla="*/ 238 w 6"/>
                  <a:gd name="T1" fmla="*/ 0 h 1"/>
                  <a:gd name="T2" fmla="*/ 0 w 6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cubicBezTo>
                      <a:pt x="4" y="0"/>
                      <a:pt x="2" y="0"/>
                      <a:pt x="0" y="0"/>
                    </a:cubicBezTo>
                  </a:path>
                </a:pathLst>
              </a:custGeom>
              <a:noFill/>
              <a:ln w="15875" cap="flat">
                <a:solidFill>
                  <a:srgbClr val="FADED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874" name="Freeform 1218"/>
              <p:cNvSpPr>
                <a:spLocks/>
              </p:cNvSpPr>
              <p:nvPr/>
            </p:nvSpPr>
            <p:spPr bwMode="auto">
              <a:xfrm>
                <a:off x="2813" y="1371"/>
                <a:ext cx="30" cy="34"/>
              </a:xfrm>
              <a:custGeom>
                <a:avLst/>
                <a:gdLst>
                  <a:gd name="T0" fmla="*/ 438 w 12"/>
                  <a:gd name="T1" fmla="*/ 520 h 13"/>
                  <a:gd name="T2" fmla="*/ 0 w 12"/>
                  <a:gd name="T3" fmla="*/ 432 h 13"/>
                  <a:gd name="T4" fmla="*/ 395 w 12"/>
                  <a:gd name="T5" fmla="*/ 0 h 1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" h="13">
                    <a:moveTo>
                      <a:pt x="11" y="11"/>
                    </a:moveTo>
                    <a:cubicBezTo>
                      <a:pt x="8" y="12"/>
                      <a:pt x="2" y="13"/>
                      <a:pt x="0" y="9"/>
                    </a:cubicBezTo>
                    <a:cubicBezTo>
                      <a:pt x="2" y="5"/>
                      <a:pt x="12" y="6"/>
                      <a:pt x="10" y="0"/>
                    </a:cubicBezTo>
                  </a:path>
                </a:pathLst>
              </a:custGeom>
              <a:noFill/>
              <a:ln w="15875" cap="flat">
                <a:solidFill>
                  <a:srgbClr val="FADED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875" name="Freeform 1219"/>
              <p:cNvSpPr>
                <a:spLocks/>
              </p:cNvSpPr>
              <p:nvPr/>
            </p:nvSpPr>
            <p:spPr bwMode="auto">
              <a:xfrm>
                <a:off x="2668" y="1355"/>
                <a:ext cx="42" cy="40"/>
              </a:xfrm>
              <a:custGeom>
                <a:avLst/>
                <a:gdLst>
                  <a:gd name="T0" fmla="*/ 329 w 17"/>
                  <a:gd name="T1" fmla="*/ 760 h 15"/>
                  <a:gd name="T2" fmla="*/ 0 w 17"/>
                  <a:gd name="T3" fmla="*/ 512 h 15"/>
                  <a:gd name="T4" fmla="*/ 410 w 17"/>
                  <a:gd name="T5" fmla="*/ 363 h 15"/>
                  <a:gd name="T6" fmla="*/ 74 w 17"/>
                  <a:gd name="T7" fmla="*/ 0 h 1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" h="15">
                    <a:moveTo>
                      <a:pt x="9" y="15"/>
                    </a:moveTo>
                    <a:cubicBezTo>
                      <a:pt x="5" y="15"/>
                      <a:pt x="1" y="14"/>
                      <a:pt x="0" y="10"/>
                    </a:cubicBezTo>
                    <a:cubicBezTo>
                      <a:pt x="3" y="7"/>
                      <a:pt x="8" y="9"/>
                      <a:pt x="11" y="7"/>
                    </a:cubicBezTo>
                    <a:cubicBezTo>
                      <a:pt x="17" y="2"/>
                      <a:pt x="7" y="1"/>
                      <a:pt x="2" y="0"/>
                    </a:cubicBezTo>
                  </a:path>
                </a:pathLst>
              </a:custGeom>
              <a:noFill/>
              <a:ln w="15875" cap="flat">
                <a:solidFill>
                  <a:srgbClr val="FADED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876" name="Freeform 1220"/>
              <p:cNvSpPr>
                <a:spLocks/>
              </p:cNvSpPr>
              <p:nvPr/>
            </p:nvSpPr>
            <p:spPr bwMode="auto">
              <a:xfrm>
                <a:off x="2548" y="1344"/>
                <a:ext cx="15" cy="11"/>
              </a:xfrm>
              <a:custGeom>
                <a:avLst/>
                <a:gdLst>
                  <a:gd name="T0" fmla="*/ 238 w 6"/>
                  <a:gd name="T1" fmla="*/ 228 h 4"/>
                  <a:gd name="T2" fmla="*/ 0 w 6"/>
                  <a:gd name="T3" fmla="*/ 0 h 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" h="4">
                    <a:moveTo>
                      <a:pt x="6" y="4"/>
                    </a:moveTo>
                    <a:cubicBezTo>
                      <a:pt x="3" y="4"/>
                      <a:pt x="1" y="3"/>
                      <a:pt x="0" y="0"/>
                    </a:cubicBezTo>
                  </a:path>
                </a:pathLst>
              </a:custGeom>
              <a:noFill/>
              <a:ln w="15875" cap="flat">
                <a:solidFill>
                  <a:srgbClr val="FADED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877" name="Freeform 1221"/>
              <p:cNvSpPr>
                <a:spLocks/>
              </p:cNvSpPr>
              <p:nvPr/>
            </p:nvSpPr>
            <p:spPr bwMode="auto">
              <a:xfrm>
                <a:off x="2455" y="1261"/>
                <a:ext cx="15" cy="16"/>
              </a:xfrm>
              <a:custGeom>
                <a:avLst/>
                <a:gdLst>
                  <a:gd name="T0" fmla="*/ 0 w 6"/>
                  <a:gd name="T1" fmla="*/ 0 h 6"/>
                  <a:gd name="T2" fmla="*/ 238 w 6"/>
                  <a:gd name="T3" fmla="*/ 307 h 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cubicBezTo>
                      <a:pt x="0" y="3"/>
                      <a:pt x="2" y="5"/>
                      <a:pt x="6" y="6"/>
                    </a:cubicBezTo>
                  </a:path>
                </a:pathLst>
              </a:custGeom>
              <a:noFill/>
              <a:ln w="15875" cap="flat">
                <a:solidFill>
                  <a:srgbClr val="FADED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878" name="Freeform 1222"/>
              <p:cNvSpPr>
                <a:spLocks/>
              </p:cNvSpPr>
              <p:nvPr/>
            </p:nvSpPr>
            <p:spPr bwMode="auto">
              <a:xfrm>
                <a:off x="2348" y="1331"/>
                <a:ext cx="32" cy="37"/>
              </a:xfrm>
              <a:custGeom>
                <a:avLst/>
                <a:gdLst>
                  <a:gd name="T0" fmla="*/ 478 w 13"/>
                  <a:gd name="T1" fmla="*/ 441 h 14"/>
                  <a:gd name="T2" fmla="*/ 399 w 13"/>
                  <a:gd name="T3" fmla="*/ 629 h 1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3" h="14">
                    <a:moveTo>
                      <a:pt x="13" y="9"/>
                    </a:moveTo>
                    <a:cubicBezTo>
                      <a:pt x="7" y="0"/>
                      <a:pt x="0" y="14"/>
                      <a:pt x="11" y="13"/>
                    </a:cubicBezTo>
                  </a:path>
                </a:pathLst>
              </a:custGeom>
              <a:noFill/>
              <a:ln w="15875" cap="flat">
                <a:solidFill>
                  <a:srgbClr val="FADED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879" name="Freeform 1223"/>
              <p:cNvSpPr>
                <a:spLocks/>
              </p:cNvSpPr>
              <p:nvPr/>
            </p:nvSpPr>
            <p:spPr bwMode="auto">
              <a:xfrm>
                <a:off x="2483" y="1461"/>
                <a:ext cx="27" cy="22"/>
              </a:xfrm>
              <a:custGeom>
                <a:avLst/>
                <a:gdLst>
                  <a:gd name="T0" fmla="*/ 398 w 11"/>
                  <a:gd name="T1" fmla="*/ 168 h 8"/>
                  <a:gd name="T2" fmla="*/ 0 w 11"/>
                  <a:gd name="T3" fmla="*/ 61 h 8"/>
                  <a:gd name="T4" fmla="*/ 295 w 11"/>
                  <a:gd name="T5" fmla="*/ 462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11" y="3"/>
                    </a:moveTo>
                    <a:cubicBezTo>
                      <a:pt x="8" y="0"/>
                      <a:pt x="4" y="0"/>
                      <a:pt x="0" y="1"/>
                    </a:cubicBezTo>
                    <a:cubicBezTo>
                      <a:pt x="1" y="4"/>
                      <a:pt x="4" y="7"/>
                      <a:pt x="8" y="8"/>
                    </a:cubicBezTo>
                  </a:path>
                </a:pathLst>
              </a:custGeom>
              <a:noFill/>
              <a:ln w="15875" cap="flat">
                <a:solidFill>
                  <a:srgbClr val="FADED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880" name="Freeform 1224"/>
              <p:cNvSpPr>
                <a:spLocks/>
              </p:cNvSpPr>
              <p:nvPr/>
            </p:nvSpPr>
            <p:spPr bwMode="auto">
              <a:xfrm>
                <a:off x="2150" y="1179"/>
                <a:ext cx="40" cy="48"/>
              </a:xfrm>
              <a:custGeom>
                <a:avLst/>
                <a:gdLst>
                  <a:gd name="T0" fmla="*/ 625 w 16"/>
                  <a:gd name="T1" fmla="*/ 605 h 18"/>
                  <a:gd name="T2" fmla="*/ 520 w 16"/>
                  <a:gd name="T3" fmla="*/ 909 h 1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6" h="18">
                    <a:moveTo>
                      <a:pt x="16" y="12"/>
                    </a:moveTo>
                    <a:cubicBezTo>
                      <a:pt x="10" y="0"/>
                      <a:pt x="0" y="16"/>
                      <a:pt x="13" y="18"/>
                    </a:cubicBezTo>
                  </a:path>
                </a:pathLst>
              </a:custGeom>
              <a:noFill/>
              <a:ln w="15875" cap="flat">
                <a:solidFill>
                  <a:srgbClr val="FADED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881" name="Freeform 1225"/>
              <p:cNvSpPr>
                <a:spLocks/>
              </p:cNvSpPr>
              <p:nvPr/>
            </p:nvSpPr>
            <p:spPr bwMode="auto">
              <a:xfrm>
                <a:off x="2068" y="1291"/>
                <a:ext cx="17" cy="18"/>
              </a:xfrm>
              <a:custGeom>
                <a:avLst/>
                <a:gdLst>
                  <a:gd name="T0" fmla="*/ 243 w 7"/>
                  <a:gd name="T1" fmla="*/ 0 h 7"/>
                  <a:gd name="T2" fmla="*/ 0 w 7"/>
                  <a:gd name="T3" fmla="*/ 303 h 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" h="7">
                    <a:moveTo>
                      <a:pt x="7" y="0"/>
                    </a:moveTo>
                    <a:cubicBezTo>
                      <a:pt x="4" y="1"/>
                      <a:pt x="1" y="4"/>
                      <a:pt x="0" y="7"/>
                    </a:cubicBezTo>
                  </a:path>
                </a:pathLst>
              </a:custGeom>
              <a:noFill/>
              <a:ln w="15875" cap="flat">
                <a:solidFill>
                  <a:srgbClr val="FADED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882" name="Freeform 1226"/>
              <p:cNvSpPr>
                <a:spLocks/>
              </p:cNvSpPr>
              <p:nvPr/>
            </p:nvSpPr>
            <p:spPr bwMode="auto">
              <a:xfrm>
                <a:off x="2085" y="1395"/>
                <a:ext cx="33" cy="45"/>
              </a:xfrm>
              <a:custGeom>
                <a:avLst/>
                <a:gdLst>
                  <a:gd name="T0" fmla="*/ 457 w 13"/>
                  <a:gd name="T1" fmla="*/ 349 h 17"/>
                  <a:gd name="T2" fmla="*/ 297 w 13"/>
                  <a:gd name="T3" fmla="*/ 834 h 17"/>
                  <a:gd name="T4" fmla="*/ 160 w 13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17">
                    <a:moveTo>
                      <a:pt x="11" y="7"/>
                    </a:moveTo>
                    <a:cubicBezTo>
                      <a:pt x="10" y="10"/>
                      <a:pt x="13" y="17"/>
                      <a:pt x="7" y="17"/>
                    </a:cubicBezTo>
                    <a:cubicBezTo>
                      <a:pt x="0" y="16"/>
                      <a:pt x="1" y="4"/>
                      <a:pt x="4" y="0"/>
                    </a:cubicBezTo>
                  </a:path>
                </a:pathLst>
              </a:custGeom>
              <a:noFill/>
              <a:ln w="15875" cap="flat">
                <a:solidFill>
                  <a:srgbClr val="FADED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883" name="Freeform 1227"/>
              <p:cNvSpPr>
                <a:spLocks/>
              </p:cNvSpPr>
              <p:nvPr/>
            </p:nvSpPr>
            <p:spPr bwMode="auto">
              <a:xfrm>
                <a:off x="2260" y="1131"/>
                <a:ext cx="30" cy="18"/>
              </a:xfrm>
              <a:custGeom>
                <a:avLst/>
                <a:gdLst>
                  <a:gd name="T0" fmla="*/ 0 w 12"/>
                  <a:gd name="T1" fmla="*/ 0 h 7"/>
                  <a:gd name="T2" fmla="*/ 470 w 12"/>
                  <a:gd name="T3" fmla="*/ 303 h 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7">
                    <a:moveTo>
                      <a:pt x="0" y="0"/>
                    </a:moveTo>
                    <a:cubicBezTo>
                      <a:pt x="2" y="5"/>
                      <a:pt x="9" y="3"/>
                      <a:pt x="12" y="7"/>
                    </a:cubicBezTo>
                  </a:path>
                </a:pathLst>
              </a:custGeom>
              <a:noFill/>
              <a:ln w="15875" cap="flat">
                <a:solidFill>
                  <a:srgbClr val="FADED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884" name="Freeform 1228"/>
              <p:cNvSpPr>
                <a:spLocks/>
              </p:cNvSpPr>
              <p:nvPr/>
            </p:nvSpPr>
            <p:spPr bwMode="auto">
              <a:xfrm>
                <a:off x="2365" y="1197"/>
                <a:ext cx="20" cy="16"/>
              </a:xfrm>
              <a:custGeom>
                <a:avLst/>
                <a:gdLst>
                  <a:gd name="T0" fmla="*/ 0 w 8"/>
                  <a:gd name="T1" fmla="*/ 0 h 6"/>
                  <a:gd name="T2" fmla="*/ 313 w 8"/>
                  <a:gd name="T3" fmla="*/ 307 h 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" h="6">
                    <a:moveTo>
                      <a:pt x="0" y="0"/>
                    </a:moveTo>
                    <a:cubicBezTo>
                      <a:pt x="3" y="2"/>
                      <a:pt x="5" y="4"/>
                      <a:pt x="8" y="6"/>
                    </a:cubicBezTo>
                  </a:path>
                </a:pathLst>
              </a:custGeom>
              <a:noFill/>
              <a:ln w="15875" cap="flat">
                <a:solidFill>
                  <a:srgbClr val="FADED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885" name="Freeform 1229"/>
              <p:cNvSpPr>
                <a:spLocks/>
              </p:cNvSpPr>
              <p:nvPr/>
            </p:nvSpPr>
            <p:spPr bwMode="auto">
              <a:xfrm>
                <a:off x="2273" y="2397"/>
                <a:ext cx="40" cy="46"/>
              </a:xfrm>
              <a:custGeom>
                <a:avLst/>
                <a:gdLst>
                  <a:gd name="T0" fmla="*/ 550 w 16"/>
                  <a:gd name="T1" fmla="*/ 909 h 17"/>
                  <a:gd name="T2" fmla="*/ 625 w 16"/>
                  <a:gd name="T3" fmla="*/ 536 h 1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6" h="17">
                    <a:moveTo>
                      <a:pt x="14" y="17"/>
                    </a:moveTo>
                    <a:cubicBezTo>
                      <a:pt x="0" y="14"/>
                      <a:pt x="12" y="0"/>
                      <a:pt x="16" y="10"/>
                    </a:cubicBezTo>
                  </a:path>
                </a:pathLst>
              </a:custGeom>
              <a:noFill/>
              <a:ln w="15875" cap="flat">
                <a:solidFill>
                  <a:srgbClr val="FADED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886" name="Freeform 1230"/>
              <p:cNvSpPr>
                <a:spLocks/>
              </p:cNvSpPr>
              <p:nvPr/>
            </p:nvSpPr>
            <p:spPr bwMode="auto">
              <a:xfrm>
                <a:off x="2060" y="2285"/>
                <a:ext cx="25" cy="43"/>
              </a:xfrm>
              <a:custGeom>
                <a:avLst/>
                <a:gdLst>
                  <a:gd name="T0" fmla="*/ 283 w 10"/>
                  <a:gd name="T1" fmla="*/ 0 h 16"/>
                  <a:gd name="T2" fmla="*/ 313 w 10"/>
                  <a:gd name="T3" fmla="*/ 427 h 16"/>
                  <a:gd name="T4" fmla="*/ 0 w 10"/>
                  <a:gd name="T5" fmla="*/ 0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" h="16">
                    <a:moveTo>
                      <a:pt x="7" y="0"/>
                    </a:moveTo>
                    <a:cubicBezTo>
                      <a:pt x="8" y="2"/>
                      <a:pt x="10" y="6"/>
                      <a:pt x="8" y="8"/>
                    </a:cubicBezTo>
                    <a:cubicBezTo>
                      <a:pt x="3" y="16"/>
                      <a:pt x="1" y="3"/>
                      <a:pt x="0" y="0"/>
                    </a:cubicBezTo>
                  </a:path>
                </a:pathLst>
              </a:custGeom>
              <a:noFill/>
              <a:ln w="15875" cap="flat">
                <a:solidFill>
                  <a:srgbClr val="FADED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887" name="Freeform 1231"/>
              <p:cNvSpPr>
                <a:spLocks/>
              </p:cNvSpPr>
              <p:nvPr/>
            </p:nvSpPr>
            <p:spPr bwMode="auto">
              <a:xfrm>
                <a:off x="2083" y="2120"/>
                <a:ext cx="1" cy="24"/>
              </a:xfrm>
              <a:custGeom>
                <a:avLst/>
                <a:gdLst>
                  <a:gd name="T0" fmla="*/ 0 w 1"/>
                  <a:gd name="T1" fmla="*/ 456 h 9"/>
                  <a:gd name="T2" fmla="*/ 0 w 1"/>
                  <a:gd name="T3" fmla="*/ 0 h 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9">
                    <a:moveTo>
                      <a:pt x="0" y="9"/>
                    </a:moveTo>
                    <a:cubicBezTo>
                      <a:pt x="0" y="6"/>
                      <a:pt x="0" y="3"/>
                      <a:pt x="0" y="0"/>
                    </a:cubicBezTo>
                  </a:path>
                </a:pathLst>
              </a:custGeom>
              <a:noFill/>
              <a:ln w="15875" cap="flat">
                <a:solidFill>
                  <a:srgbClr val="FADED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888" name="Freeform 1232"/>
              <p:cNvSpPr>
                <a:spLocks/>
              </p:cNvSpPr>
              <p:nvPr/>
            </p:nvSpPr>
            <p:spPr bwMode="auto">
              <a:xfrm>
                <a:off x="3458" y="1357"/>
                <a:ext cx="5" cy="19"/>
              </a:xfrm>
              <a:custGeom>
                <a:avLst/>
                <a:gdLst>
                  <a:gd name="T0" fmla="*/ 50 w 2"/>
                  <a:gd name="T1" fmla="*/ 383 h 7"/>
                  <a:gd name="T2" fmla="*/ 83 w 2"/>
                  <a:gd name="T3" fmla="*/ 0 h 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" h="7">
                    <a:moveTo>
                      <a:pt x="1" y="7"/>
                    </a:moveTo>
                    <a:cubicBezTo>
                      <a:pt x="0" y="4"/>
                      <a:pt x="0" y="2"/>
                      <a:pt x="2" y="0"/>
                    </a:cubicBezTo>
                  </a:path>
                </a:pathLst>
              </a:custGeom>
              <a:noFill/>
              <a:ln w="15875" cap="flat">
                <a:solidFill>
                  <a:srgbClr val="F7C2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889" name="Freeform 1233"/>
              <p:cNvSpPr>
                <a:spLocks/>
              </p:cNvSpPr>
              <p:nvPr/>
            </p:nvSpPr>
            <p:spPr bwMode="auto">
              <a:xfrm>
                <a:off x="3468" y="1485"/>
                <a:ext cx="2" cy="16"/>
              </a:xfrm>
              <a:custGeom>
                <a:avLst/>
                <a:gdLst>
                  <a:gd name="T0" fmla="*/ 16 w 1"/>
                  <a:gd name="T1" fmla="*/ 307 h 6"/>
                  <a:gd name="T2" fmla="*/ 16 w 1"/>
                  <a:gd name="T3" fmla="*/ 0 h 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6">
                    <a:moveTo>
                      <a:pt x="1" y="6"/>
                    </a:moveTo>
                    <a:cubicBezTo>
                      <a:pt x="0" y="4"/>
                      <a:pt x="0" y="2"/>
                      <a:pt x="1" y="0"/>
                    </a:cubicBezTo>
                  </a:path>
                </a:pathLst>
              </a:custGeom>
              <a:noFill/>
              <a:ln w="15875" cap="flat">
                <a:solidFill>
                  <a:srgbClr val="F7C2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890" name="Freeform 1234"/>
              <p:cNvSpPr>
                <a:spLocks/>
              </p:cNvSpPr>
              <p:nvPr/>
            </p:nvSpPr>
            <p:spPr bwMode="auto">
              <a:xfrm>
                <a:off x="3510" y="1992"/>
                <a:ext cx="8" cy="11"/>
              </a:xfrm>
              <a:custGeom>
                <a:avLst/>
                <a:gdLst>
                  <a:gd name="T0" fmla="*/ 149 w 3"/>
                  <a:gd name="T1" fmla="*/ 168 h 4"/>
                  <a:gd name="T2" fmla="*/ 56 w 3"/>
                  <a:gd name="T3" fmla="*/ 228 h 4"/>
                  <a:gd name="T4" fmla="*/ 0 w 3"/>
                  <a:gd name="T5" fmla="*/ 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3" y="3"/>
                    </a:moveTo>
                    <a:cubicBezTo>
                      <a:pt x="3" y="4"/>
                      <a:pt x="2" y="4"/>
                      <a:pt x="1" y="4"/>
                    </a:cubicBezTo>
                    <a:cubicBezTo>
                      <a:pt x="1" y="3"/>
                      <a:pt x="0" y="1"/>
                      <a:pt x="0" y="0"/>
                    </a:cubicBezTo>
                  </a:path>
                </a:pathLst>
              </a:custGeom>
              <a:noFill/>
              <a:ln w="15875" cap="flat">
                <a:solidFill>
                  <a:srgbClr val="F7C2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891" name="Freeform 1235"/>
              <p:cNvSpPr>
                <a:spLocks/>
              </p:cNvSpPr>
              <p:nvPr/>
            </p:nvSpPr>
            <p:spPr bwMode="auto">
              <a:xfrm>
                <a:off x="2133" y="1672"/>
                <a:ext cx="5" cy="16"/>
              </a:xfrm>
              <a:custGeom>
                <a:avLst/>
                <a:gdLst>
                  <a:gd name="T0" fmla="*/ 83 w 2"/>
                  <a:gd name="T1" fmla="*/ 307 h 6"/>
                  <a:gd name="T2" fmla="*/ 0 w 2"/>
                  <a:gd name="T3" fmla="*/ 0 h 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" h="6">
                    <a:moveTo>
                      <a:pt x="2" y="6"/>
                    </a:moveTo>
                    <a:cubicBezTo>
                      <a:pt x="1" y="4"/>
                      <a:pt x="0" y="2"/>
                      <a:pt x="0" y="0"/>
                    </a:cubicBezTo>
                  </a:path>
                </a:pathLst>
              </a:custGeom>
              <a:noFill/>
              <a:ln w="15875" cap="flat">
                <a:solidFill>
                  <a:srgbClr val="F7C2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892" name="Freeform 1236"/>
              <p:cNvSpPr>
                <a:spLocks/>
              </p:cNvSpPr>
              <p:nvPr/>
            </p:nvSpPr>
            <p:spPr bwMode="auto">
              <a:xfrm>
                <a:off x="2125" y="1533"/>
                <a:ext cx="5" cy="11"/>
              </a:xfrm>
              <a:custGeom>
                <a:avLst/>
                <a:gdLst>
                  <a:gd name="T0" fmla="*/ 83 w 2"/>
                  <a:gd name="T1" fmla="*/ 0 h 4"/>
                  <a:gd name="T2" fmla="*/ 50 w 2"/>
                  <a:gd name="T3" fmla="*/ 228 h 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cubicBezTo>
                      <a:pt x="1" y="1"/>
                      <a:pt x="0" y="3"/>
                      <a:pt x="1" y="4"/>
                    </a:cubicBezTo>
                  </a:path>
                </a:pathLst>
              </a:custGeom>
              <a:noFill/>
              <a:ln w="15875" cap="flat">
                <a:solidFill>
                  <a:srgbClr val="F7C2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893" name="Freeform 1237"/>
              <p:cNvSpPr>
                <a:spLocks/>
              </p:cNvSpPr>
              <p:nvPr/>
            </p:nvSpPr>
            <p:spPr bwMode="auto">
              <a:xfrm>
                <a:off x="2098" y="1989"/>
                <a:ext cx="5" cy="22"/>
              </a:xfrm>
              <a:custGeom>
                <a:avLst/>
                <a:gdLst>
                  <a:gd name="T0" fmla="*/ 0 w 2"/>
                  <a:gd name="T1" fmla="*/ 462 h 8"/>
                  <a:gd name="T2" fmla="*/ 83 w 2"/>
                  <a:gd name="T3" fmla="*/ 0 h 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" h="8">
                    <a:moveTo>
                      <a:pt x="0" y="8"/>
                    </a:moveTo>
                    <a:cubicBezTo>
                      <a:pt x="1" y="5"/>
                      <a:pt x="1" y="2"/>
                      <a:pt x="2" y="0"/>
                    </a:cubicBezTo>
                  </a:path>
                </a:pathLst>
              </a:custGeom>
              <a:noFill/>
              <a:ln w="15875" cap="flat">
                <a:solidFill>
                  <a:srgbClr val="F7C2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894" name="Freeform 1238"/>
              <p:cNvSpPr>
                <a:spLocks/>
              </p:cNvSpPr>
              <p:nvPr/>
            </p:nvSpPr>
            <p:spPr bwMode="auto">
              <a:xfrm>
                <a:off x="2135" y="1837"/>
                <a:ext cx="10" cy="27"/>
              </a:xfrm>
              <a:custGeom>
                <a:avLst/>
                <a:gdLst>
                  <a:gd name="T0" fmla="*/ 0 w 4"/>
                  <a:gd name="T1" fmla="*/ 532 h 10"/>
                  <a:gd name="T2" fmla="*/ 158 w 4"/>
                  <a:gd name="T3" fmla="*/ 0 h 1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" h="10">
                    <a:moveTo>
                      <a:pt x="0" y="10"/>
                    </a:moveTo>
                    <a:cubicBezTo>
                      <a:pt x="1" y="7"/>
                      <a:pt x="2" y="3"/>
                      <a:pt x="4" y="0"/>
                    </a:cubicBezTo>
                  </a:path>
                </a:pathLst>
              </a:custGeom>
              <a:noFill/>
              <a:ln w="15875" cap="flat">
                <a:solidFill>
                  <a:srgbClr val="F7C2B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895" name="Freeform 1239"/>
              <p:cNvSpPr>
                <a:spLocks/>
              </p:cNvSpPr>
              <p:nvPr/>
            </p:nvSpPr>
            <p:spPr bwMode="auto">
              <a:xfrm>
                <a:off x="2248" y="1275"/>
                <a:ext cx="40" cy="32"/>
              </a:xfrm>
              <a:custGeom>
                <a:avLst/>
                <a:gdLst>
                  <a:gd name="T0" fmla="*/ 625 w 16"/>
                  <a:gd name="T1" fmla="*/ 149 h 12"/>
                  <a:gd name="T2" fmla="*/ 470 w 16"/>
                  <a:gd name="T3" fmla="*/ 397 h 12"/>
                  <a:gd name="T4" fmla="*/ 0 w 16"/>
                  <a:gd name="T5" fmla="*/ 363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16" y="3"/>
                    </a:moveTo>
                    <a:cubicBezTo>
                      <a:pt x="9" y="0"/>
                      <a:pt x="5" y="3"/>
                      <a:pt x="12" y="8"/>
                    </a:cubicBezTo>
                    <a:cubicBezTo>
                      <a:pt x="8" y="12"/>
                      <a:pt x="4" y="9"/>
                      <a:pt x="0" y="7"/>
                    </a:cubicBezTo>
                  </a:path>
                </a:pathLst>
              </a:custGeom>
              <a:noFill/>
              <a:ln w="15875" cap="flat">
                <a:solidFill>
                  <a:srgbClr val="FADED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</p:grpSp>
        <p:grpSp>
          <p:nvGrpSpPr>
            <p:cNvPr id="1722" name="Group 1459"/>
            <p:cNvGrpSpPr>
              <a:grpSpLocks/>
            </p:cNvGrpSpPr>
            <p:nvPr/>
          </p:nvGrpSpPr>
          <p:grpSpPr bwMode="auto">
            <a:xfrm>
              <a:off x="2285206" y="440305"/>
              <a:ext cx="1154113" cy="1185863"/>
              <a:chOff x="1501" y="2037"/>
              <a:chExt cx="1361" cy="1398"/>
            </a:xfrm>
          </p:grpSpPr>
          <p:sp>
            <p:nvSpPr>
              <p:cNvPr id="1723" name="Freeform 1352"/>
              <p:cNvSpPr>
                <a:spLocks/>
              </p:cNvSpPr>
              <p:nvPr/>
            </p:nvSpPr>
            <p:spPr bwMode="auto">
              <a:xfrm>
                <a:off x="1501" y="2037"/>
                <a:ext cx="1361" cy="1398"/>
              </a:xfrm>
              <a:custGeom>
                <a:avLst/>
                <a:gdLst>
                  <a:gd name="T0" fmla="*/ 5452 w 544"/>
                  <a:gd name="T1" fmla="*/ 20322 h 524"/>
                  <a:gd name="T2" fmla="*/ 8769 w 544"/>
                  <a:gd name="T3" fmla="*/ 23569 h 524"/>
                  <a:gd name="T4" fmla="*/ 11866 w 544"/>
                  <a:gd name="T5" fmla="*/ 21837 h 524"/>
                  <a:gd name="T6" fmla="*/ 17821 w 544"/>
                  <a:gd name="T7" fmla="*/ 22904 h 524"/>
                  <a:gd name="T8" fmla="*/ 20405 w 544"/>
                  <a:gd name="T9" fmla="*/ 18841 h 524"/>
                  <a:gd name="T10" fmla="*/ 18809 w 544"/>
                  <a:gd name="T11" fmla="*/ 8812 h 524"/>
                  <a:gd name="T12" fmla="*/ 18809 w 544"/>
                  <a:gd name="T13" fmla="*/ 8812 h 524"/>
                  <a:gd name="T14" fmla="*/ 17821 w 544"/>
                  <a:gd name="T15" fmla="*/ 854 h 524"/>
                  <a:gd name="T16" fmla="*/ 12970 w 544"/>
                  <a:gd name="T17" fmla="*/ 3402 h 524"/>
                  <a:gd name="T18" fmla="*/ 6390 w 544"/>
                  <a:gd name="T19" fmla="*/ 4101 h 524"/>
                  <a:gd name="T20" fmla="*/ 5872 w 544"/>
                  <a:gd name="T21" fmla="*/ 3402 h 524"/>
                  <a:gd name="T22" fmla="*/ 2242 w 544"/>
                  <a:gd name="T23" fmla="*/ 1425 h 524"/>
                  <a:gd name="T24" fmla="*/ 1459 w 544"/>
                  <a:gd name="T25" fmla="*/ 7652 h 524"/>
                  <a:gd name="T26" fmla="*/ 2004 w 544"/>
                  <a:gd name="T27" fmla="*/ 18043 h 524"/>
                  <a:gd name="T28" fmla="*/ 5452 w 544"/>
                  <a:gd name="T29" fmla="*/ 20322 h 52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44" h="524">
                    <a:moveTo>
                      <a:pt x="139" y="401"/>
                    </a:moveTo>
                    <a:cubicBezTo>
                      <a:pt x="137" y="426"/>
                      <a:pt x="164" y="471"/>
                      <a:pt x="224" y="465"/>
                    </a:cubicBezTo>
                    <a:cubicBezTo>
                      <a:pt x="284" y="459"/>
                      <a:pt x="303" y="431"/>
                      <a:pt x="303" y="431"/>
                    </a:cubicBezTo>
                    <a:cubicBezTo>
                      <a:pt x="307" y="455"/>
                      <a:pt x="411" y="524"/>
                      <a:pt x="455" y="452"/>
                    </a:cubicBezTo>
                    <a:cubicBezTo>
                      <a:pt x="474" y="454"/>
                      <a:pt x="504" y="437"/>
                      <a:pt x="521" y="372"/>
                    </a:cubicBezTo>
                    <a:cubicBezTo>
                      <a:pt x="544" y="284"/>
                      <a:pt x="492" y="195"/>
                      <a:pt x="480" y="174"/>
                    </a:cubicBezTo>
                    <a:cubicBezTo>
                      <a:pt x="480" y="174"/>
                      <a:pt x="480" y="174"/>
                      <a:pt x="480" y="174"/>
                    </a:cubicBezTo>
                    <a:cubicBezTo>
                      <a:pt x="507" y="122"/>
                      <a:pt x="487" y="33"/>
                      <a:pt x="455" y="17"/>
                    </a:cubicBezTo>
                    <a:cubicBezTo>
                      <a:pt x="421" y="0"/>
                      <a:pt x="392" y="26"/>
                      <a:pt x="331" y="67"/>
                    </a:cubicBezTo>
                    <a:cubicBezTo>
                      <a:pt x="270" y="108"/>
                      <a:pt x="187" y="106"/>
                      <a:pt x="163" y="81"/>
                    </a:cubicBezTo>
                    <a:cubicBezTo>
                      <a:pt x="159" y="76"/>
                      <a:pt x="153" y="71"/>
                      <a:pt x="150" y="67"/>
                    </a:cubicBezTo>
                    <a:cubicBezTo>
                      <a:pt x="130" y="41"/>
                      <a:pt x="97" y="3"/>
                      <a:pt x="57" y="28"/>
                    </a:cubicBezTo>
                    <a:cubicBezTo>
                      <a:pt x="29" y="45"/>
                      <a:pt x="30" y="110"/>
                      <a:pt x="37" y="151"/>
                    </a:cubicBezTo>
                    <a:cubicBezTo>
                      <a:pt x="0" y="183"/>
                      <a:pt x="18" y="306"/>
                      <a:pt x="51" y="356"/>
                    </a:cubicBezTo>
                    <a:cubicBezTo>
                      <a:pt x="71" y="386"/>
                      <a:pt x="96" y="413"/>
                      <a:pt x="139" y="401"/>
                    </a:cubicBezTo>
                    <a:close/>
                  </a:path>
                </a:pathLst>
              </a:custGeom>
              <a:solidFill>
                <a:srgbClr val="E6C1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724" name="Freeform 1353"/>
              <p:cNvSpPr>
                <a:spLocks/>
              </p:cNvSpPr>
              <p:nvPr/>
            </p:nvSpPr>
            <p:spPr bwMode="auto">
              <a:xfrm>
                <a:off x="1501" y="2037"/>
                <a:ext cx="1361" cy="1398"/>
              </a:xfrm>
              <a:custGeom>
                <a:avLst/>
                <a:gdLst>
                  <a:gd name="T0" fmla="*/ 5452 w 544"/>
                  <a:gd name="T1" fmla="*/ 20322 h 524"/>
                  <a:gd name="T2" fmla="*/ 8769 w 544"/>
                  <a:gd name="T3" fmla="*/ 23569 h 524"/>
                  <a:gd name="T4" fmla="*/ 11866 w 544"/>
                  <a:gd name="T5" fmla="*/ 21837 h 524"/>
                  <a:gd name="T6" fmla="*/ 17821 w 544"/>
                  <a:gd name="T7" fmla="*/ 22904 h 524"/>
                  <a:gd name="T8" fmla="*/ 20405 w 544"/>
                  <a:gd name="T9" fmla="*/ 18841 h 524"/>
                  <a:gd name="T10" fmla="*/ 18809 w 544"/>
                  <a:gd name="T11" fmla="*/ 8812 h 524"/>
                  <a:gd name="T12" fmla="*/ 18809 w 544"/>
                  <a:gd name="T13" fmla="*/ 8812 h 524"/>
                  <a:gd name="T14" fmla="*/ 17821 w 544"/>
                  <a:gd name="T15" fmla="*/ 854 h 524"/>
                  <a:gd name="T16" fmla="*/ 12970 w 544"/>
                  <a:gd name="T17" fmla="*/ 3402 h 524"/>
                  <a:gd name="T18" fmla="*/ 6390 w 544"/>
                  <a:gd name="T19" fmla="*/ 4101 h 524"/>
                  <a:gd name="T20" fmla="*/ 5872 w 544"/>
                  <a:gd name="T21" fmla="*/ 3402 h 524"/>
                  <a:gd name="T22" fmla="*/ 2242 w 544"/>
                  <a:gd name="T23" fmla="*/ 1425 h 524"/>
                  <a:gd name="T24" fmla="*/ 1459 w 544"/>
                  <a:gd name="T25" fmla="*/ 7652 h 524"/>
                  <a:gd name="T26" fmla="*/ 2004 w 544"/>
                  <a:gd name="T27" fmla="*/ 18043 h 524"/>
                  <a:gd name="T28" fmla="*/ 5452 w 544"/>
                  <a:gd name="T29" fmla="*/ 20322 h 52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44" h="524">
                    <a:moveTo>
                      <a:pt x="139" y="401"/>
                    </a:moveTo>
                    <a:cubicBezTo>
                      <a:pt x="137" y="426"/>
                      <a:pt x="164" y="471"/>
                      <a:pt x="224" y="465"/>
                    </a:cubicBezTo>
                    <a:cubicBezTo>
                      <a:pt x="284" y="459"/>
                      <a:pt x="303" y="431"/>
                      <a:pt x="303" y="431"/>
                    </a:cubicBezTo>
                    <a:cubicBezTo>
                      <a:pt x="307" y="455"/>
                      <a:pt x="411" y="524"/>
                      <a:pt x="455" y="452"/>
                    </a:cubicBezTo>
                    <a:cubicBezTo>
                      <a:pt x="474" y="454"/>
                      <a:pt x="504" y="437"/>
                      <a:pt x="521" y="372"/>
                    </a:cubicBezTo>
                    <a:cubicBezTo>
                      <a:pt x="544" y="284"/>
                      <a:pt x="492" y="195"/>
                      <a:pt x="480" y="174"/>
                    </a:cubicBezTo>
                    <a:cubicBezTo>
                      <a:pt x="480" y="174"/>
                      <a:pt x="480" y="174"/>
                      <a:pt x="480" y="174"/>
                    </a:cubicBezTo>
                    <a:cubicBezTo>
                      <a:pt x="507" y="122"/>
                      <a:pt x="487" y="33"/>
                      <a:pt x="455" y="17"/>
                    </a:cubicBezTo>
                    <a:cubicBezTo>
                      <a:pt x="421" y="0"/>
                      <a:pt x="392" y="26"/>
                      <a:pt x="331" y="67"/>
                    </a:cubicBezTo>
                    <a:cubicBezTo>
                      <a:pt x="270" y="108"/>
                      <a:pt x="187" y="106"/>
                      <a:pt x="163" y="81"/>
                    </a:cubicBezTo>
                    <a:cubicBezTo>
                      <a:pt x="159" y="76"/>
                      <a:pt x="153" y="71"/>
                      <a:pt x="150" y="67"/>
                    </a:cubicBezTo>
                    <a:cubicBezTo>
                      <a:pt x="130" y="41"/>
                      <a:pt x="97" y="3"/>
                      <a:pt x="57" y="28"/>
                    </a:cubicBezTo>
                    <a:cubicBezTo>
                      <a:pt x="29" y="45"/>
                      <a:pt x="30" y="110"/>
                      <a:pt x="37" y="151"/>
                    </a:cubicBezTo>
                    <a:cubicBezTo>
                      <a:pt x="0" y="183"/>
                      <a:pt x="18" y="306"/>
                      <a:pt x="51" y="356"/>
                    </a:cubicBezTo>
                    <a:cubicBezTo>
                      <a:pt x="71" y="386"/>
                      <a:pt x="96" y="413"/>
                      <a:pt x="139" y="401"/>
                    </a:cubicBezTo>
                    <a:close/>
                  </a:path>
                </a:pathLst>
              </a:custGeom>
              <a:noFill/>
              <a:ln w="12700" cap="rnd">
                <a:solidFill>
                  <a:srgbClr val="1A171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725" name="Freeform 1354"/>
              <p:cNvSpPr>
                <a:spLocks/>
              </p:cNvSpPr>
              <p:nvPr/>
            </p:nvSpPr>
            <p:spPr bwMode="auto">
              <a:xfrm>
                <a:off x="1601" y="2179"/>
                <a:ext cx="1133" cy="1106"/>
              </a:xfrm>
              <a:custGeom>
                <a:avLst/>
                <a:gdLst>
                  <a:gd name="T0" fmla="*/ 15177 w 453"/>
                  <a:gd name="T1" fmla="*/ 12059 h 415"/>
                  <a:gd name="T2" fmla="*/ 16270 w 453"/>
                  <a:gd name="T3" fmla="*/ 9128 h 415"/>
                  <a:gd name="T4" fmla="*/ 16115 w 453"/>
                  <a:gd name="T5" fmla="*/ 2329 h 415"/>
                  <a:gd name="T6" fmla="*/ 13373 w 453"/>
                  <a:gd name="T7" fmla="*/ 1570 h 415"/>
                  <a:gd name="T8" fmla="*/ 13423 w 453"/>
                  <a:gd name="T9" fmla="*/ 1455 h 415"/>
                  <a:gd name="T10" fmla="*/ 12248 w 453"/>
                  <a:gd name="T11" fmla="*/ 1570 h 415"/>
                  <a:gd name="T12" fmla="*/ 11235 w 453"/>
                  <a:gd name="T13" fmla="*/ 816 h 415"/>
                  <a:gd name="T14" fmla="*/ 9622 w 453"/>
                  <a:gd name="T15" fmla="*/ 3694 h 415"/>
                  <a:gd name="T16" fmla="*/ 5055 w 453"/>
                  <a:gd name="T17" fmla="*/ 3387 h 415"/>
                  <a:gd name="T18" fmla="*/ 1613 w 453"/>
                  <a:gd name="T19" fmla="*/ 1876 h 415"/>
                  <a:gd name="T20" fmla="*/ 1533 w 453"/>
                  <a:gd name="T21" fmla="*/ 5455 h 415"/>
                  <a:gd name="T22" fmla="*/ 1563 w 453"/>
                  <a:gd name="T23" fmla="*/ 5455 h 415"/>
                  <a:gd name="T24" fmla="*/ 1176 w 453"/>
                  <a:gd name="T25" fmla="*/ 5546 h 415"/>
                  <a:gd name="T26" fmla="*/ 438 w 453"/>
                  <a:gd name="T27" fmla="*/ 8573 h 415"/>
                  <a:gd name="T28" fmla="*/ 438 w 453"/>
                  <a:gd name="T29" fmla="*/ 11548 h 415"/>
                  <a:gd name="T30" fmla="*/ 2001 w 453"/>
                  <a:gd name="T31" fmla="*/ 14085 h 415"/>
                  <a:gd name="T32" fmla="*/ 708 w 453"/>
                  <a:gd name="T33" fmla="*/ 15881 h 415"/>
                  <a:gd name="T34" fmla="*/ 125 w 453"/>
                  <a:gd name="T35" fmla="*/ 17152 h 415"/>
                  <a:gd name="T36" fmla="*/ 1020 w 453"/>
                  <a:gd name="T37" fmla="*/ 18210 h 415"/>
                  <a:gd name="T38" fmla="*/ 2346 w 453"/>
                  <a:gd name="T39" fmla="*/ 17699 h 415"/>
                  <a:gd name="T40" fmla="*/ 3567 w 453"/>
                  <a:gd name="T41" fmla="*/ 16145 h 415"/>
                  <a:gd name="T42" fmla="*/ 5397 w 453"/>
                  <a:gd name="T43" fmla="*/ 18965 h 415"/>
                  <a:gd name="T44" fmla="*/ 8451 w 453"/>
                  <a:gd name="T45" fmla="*/ 18815 h 415"/>
                  <a:gd name="T46" fmla="*/ 9622 w 453"/>
                  <a:gd name="T47" fmla="*/ 18360 h 415"/>
                  <a:gd name="T48" fmla="*/ 10922 w 453"/>
                  <a:gd name="T49" fmla="*/ 18666 h 415"/>
                  <a:gd name="T50" fmla="*/ 13186 w 453"/>
                  <a:gd name="T51" fmla="*/ 17963 h 415"/>
                  <a:gd name="T52" fmla="*/ 14319 w 453"/>
                  <a:gd name="T53" fmla="*/ 20236 h 415"/>
                  <a:gd name="T54" fmla="*/ 17178 w 453"/>
                  <a:gd name="T55" fmla="*/ 18871 h 415"/>
                  <a:gd name="T56" fmla="*/ 17603 w 453"/>
                  <a:gd name="T57" fmla="*/ 16790 h 415"/>
                  <a:gd name="T58" fmla="*/ 15177 w 453"/>
                  <a:gd name="T59" fmla="*/ 12059 h 415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453" h="415">
                    <a:moveTo>
                      <a:pt x="388" y="239"/>
                    </a:moveTo>
                    <a:cubicBezTo>
                      <a:pt x="393" y="232"/>
                      <a:pt x="405" y="219"/>
                      <a:pt x="416" y="181"/>
                    </a:cubicBezTo>
                    <a:cubicBezTo>
                      <a:pt x="428" y="127"/>
                      <a:pt x="432" y="81"/>
                      <a:pt x="412" y="46"/>
                    </a:cubicBezTo>
                    <a:cubicBezTo>
                      <a:pt x="392" y="8"/>
                      <a:pt x="359" y="0"/>
                      <a:pt x="342" y="31"/>
                    </a:cubicBezTo>
                    <a:cubicBezTo>
                      <a:pt x="342" y="30"/>
                      <a:pt x="343" y="30"/>
                      <a:pt x="343" y="29"/>
                    </a:cubicBezTo>
                    <a:cubicBezTo>
                      <a:pt x="339" y="34"/>
                      <a:pt x="328" y="34"/>
                      <a:pt x="313" y="31"/>
                    </a:cubicBezTo>
                    <a:cubicBezTo>
                      <a:pt x="300" y="29"/>
                      <a:pt x="288" y="23"/>
                      <a:pt x="287" y="16"/>
                    </a:cubicBezTo>
                    <a:cubicBezTo>
                      <a:pt x="280" y="43"/>
                      <a:pt x="267" y="61"/>
                      <a:pt x="246" y="73"/>
                    </a:cubicBezTo>
                    <a:cubicBezTo>
                      <a:pt x="194" y="101"/>
                      <a:pt x="161" y="89"/>
                      <a:pt x="129" y="67"/>
                    </a:cubicBezTo>
                    <a:cubicBezTo>
                      <a:pt x="100" y="46"/>
                      <a:pt x="70" y="25"/>
                      <a:pt x="41" y="37"/>
                    </a:cubicBezTo>
                    <a:cubicBezTo>
                      <a:pt x="12" y="49"/>
                      <a:pt x="18" y="81"/>
                      <a:pt x="39" y="108"/>
                    </a:cubicBezTo>
                    <a:cubicBezTo>
                      <a:pt x="40" y="108"/>
                      <a:pt x="40" y="108"/>
                      <a:pt x="40" y="108"/>
                    </a:cubicBezTo>
                    <a:cubicBezTo>
                      <a:pt x="37" y="108"/>
                      <a:pt x="33" y="109"/>
                      <a:pt x="30" y="110"/>
                    </a:cubicBezTo>
                    <a:cubicBezTo>
                      <a:pt x="1" y="122"/>
                      <a:pt x="2" y="146"/>
                      <a:pt x="11" y="170"/>
                    </a:cubicBezTo>
                    <a:cubicBezTo>
                      <a:pt x="20" y="195"/>
                      <a:pt x="20" y="207"/>
                      <a:pt x="11" y="229"/>
                    </a:cubicBezTo>
                    <a:cubicBezTo>
                      <a:pt x="0" y="255"/>
                      <a:pt x="5" y="286"/>
                      <a:pt x="51" y="279"/>
                    </a:cubicBezTo>
                    <a:cubicBezTo>
                      <a:pt x="45" y="287"/>
                      <a:pt x="25" y="310"/>
                      <a:pt x="18" y="315"/>
                    </a:cubicBezTo>
                    <a:cubicBezTo>
                      <a:pt x="11" y="319"/>
                      <a:pt x="2" y="330"/>
                      <a:pt x="3" y="340"/>
                    </a:cubicBezTo>
                    <a:cubicBezTo>
                      <a:pt x="3" y="340"/>
                      <a:pt x="1" y="356"/>
                      <a:pt x="26" y="361"/>
                    </a:cubicBezTo>
                    <a:cubicBezTo>
                      <a:pt x="51" y="367"/>
                      <a:pt x="60" y="351"/>
                      <a:pt x="60" y="351"/>
                    </a:cubicBezTo>
                    <a:cubicBezTo>
                      <a:pt x="68" y="343"/>
                      <a:pt x="89" y="322"/>
                      <a:pt x="91" y="320"/>
                    </a:cubicBezTo>
                    <a:cubicBezTo>
                      <a:pt x="97" y="339"/>
                      <a:pt x="99" y="365"/>
                      <a:pt x="138" y="376"/>
                    </a:cubicBezTo>
                    <a:cubicBezTo>
                      <a:pt x="176" y="386"/>
                      <a:pt x="202" y="379"/>
                      <a:pt x="216" y="373"/>
                    </a:cubicBezTo>
                    <a:cubicBezTo>
                      <a:pt x="222" y="370"/>
                      <a:pt x="237" y="364"/>
                      <a:pt x="246" y="364"/>
                    </a:cubicBezTo>
                    <a:cubicBezTo>
                      <a:pt x="258" y="363"/>
                      <a:pt x="267" y="366"/>
                      <a:pt x="279" y="370"/>
                    </a:cubicBezTo>
                    <a:cubicBezTo>
                      <a:pt x="299" y="376"/>
                      <a:pt x="314" y="373"/>
                      <a:pt x="337" y="356"/>
                    </a:cubicBezTo>
                    <a:cubicBezTo>
                      <a:pt x="334" y="365"/>
                      <a:pt x="342" y="389"/>
                      <a:pt x="366" y="401"/>
                    </a:cubicBezTo>
                    <a:cubicBezTo>
                      <a:pt x="397" y="415"/>
                      <a:pt x="427" y="401"/>
                      <a:pt x="439" y="374"/>
                    </a:cubicBezTo>
                    <a:cubicBezTo>
                      <a:pt x="445" y="361"/>
                      <a:pt x="448" y="346"/>
                      <a:pt x="450" y="333"/>
                    </a:cubicBezTo>
                    <a:cubicBezTo>
                      <a:pt x="453" y="305"/>
                      <a:pt x="441" y="231"/>
                      <a:pt x="388" y="239"/>
                    </a:cubicBezTo>
                    <a:close/>
                  </a:path>
                </a:pathLst>
              </a:custGeom>
              <a:solidFill>
                <a:srgbClr val="E6C1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726" name="Freeform 1355"/>
              <p:cNvSpPr>
                <a:spLocks/>
              </p:cNvSpPr>
              <p:nvPr/>
            </p:nvSpPr>
            <p:spPr bwMode="auto">
              <a:xfrm>
                <a:off x="1979" y="2693"/>
                <a:ext cx="187" cy="184"/>
              </a:xfrm>
              <a:custGeom>
                <a:avLst/>
                <a:gdLst>
                  <a:gd name="T0" fmla="*/ 2865 w 75"/>
                  <a:gd name="T1" fmla="*/ 3392 h 69"/>
                  <a:gd name="T2" fmla="*/ 1940 w 75"/>
                  <a:gd name="T3" fmla="*/ 3093 h 69"/>
                  <a:gd name="T4" fmla="*/ 30 w 75"/>
                  <a:gd name="T5" fmla="*/ 1117 h 69"/>
                  <a:gd name="T6" fmla="*/ 0 w 75"/>
                  <a:gd name="T7" fmla="*/ 1117 h 69"/>
                  <a:gd name="T8" fmla="*/ 1349 w 75"/>
                  <a:gd name="T9" fmla="*/ 0 h 69"/>
                  <a:gd name="T10" fmla="*/ 1349 w 75"/>
                  <a:gd name="T11" fmla="*/ 0 h 69"/>
                  <a:gd name="T12" fmla="*/ 1890 w 75"/>
                  <a:gd name="T13" fmla="*/ 1763 h 69"/>
                  <a:gd name="T14" fmla="*/ 2897 w 75"/>
                  <a:gd name="T15" fmla="*/ 3392 h 69"/>
                  <a:gd name="T16" fmla="*/ 2865 w 75"/>
                  <a:gd name="T17" fmla="*/ 3392 h 6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5" h="69">
                    <a:moveTo>
                      <a:pt x="74" y="67"/>
                    </a:moveTo>
                    <a:cubicBezTo>
                      <a:pt x="74" y="67"/>
                      <a:pt x="66" y="69"/>
                      <a:pt x="50" y="61"/>
                    </a:cubicBezTo>
                    <a:cubicBezTo>
                      <a:pt x="35" y="54"/>
                      <a:pt x="19" y="27"/>
                      <a:pt x="1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19" y="18"/>
                      <a:pt x="30" y="7"/>
                      <a:pt x="35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6" y="10"/>
                      <a:pt x="40" y="21"/>
                      <a:pt x="49" y="35"/>
                    </a:cubicBezTo>
                    <a:cubicBezTo>
                      <a:pt x="58" y="48"/>
                      <a:pt x="66" y="59"/>
                      <a:pt x="75" y="67"/>
                    </a:cubicBezTo>
                    <a:lnTo>
                      <a:pt x="74" y="67"/>
                    </a:lnTo>
                    <a:close/>
                  </a:path>
                </a:pathLst>
              </a:custGeom>
              <a:solidFill>
                <a:srgbClr val="BB5A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727" name="Freeform 1356"/>
              <p:cNvSpPr>
                <a:spLocks/>
              </p:cNvSpPr>
              <p:nvPr/>
            </p:nvSpPr>
            <p:spPr bwMode="auto">
              <a:xfrm>
                <a:off x="1981" y="2965"/>
                <a:ext cx="145" cy="104"/>
              </a:xfrm>
              <a:custGeom>
                <a:avLst/>
                <a:gdLst>
                  <a:gd name="T0" fmla="*/ 2238 w 58"/>
                  <a:gd name="T1" fmla="*/ 1365 h 39"/>
                  <a:gd name="T2" fmla="*/ 0 w 58"/>
                  <a:gd name="T3" fmla="*/ 0 h 39"/>
                  <a:gd name="T4" fmla="*/ 0 w 58"/>
                  <a:gd name="T5" fmla="*/ 0 h 39"/>
                  <a:gd name="T6" fmla="*/ 783 w 58"/>
                  <a:gd name="T7" fmla="*/ 1877 h 39"/>
                  <a:gd name="T8" fmla="*/ 2270 w 58"/>
                  <a:gd name="T9" fmla="*/ 1365 h 39"/>
                  <a:gd name="T10" fmla="*/ 2238 w 58"/>
                  <a:gd name="T11" fmla="*/ 1365 h 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8" h="39">
                    <a:moveTo>
                      <a:pt x="57" y="27"/>
                    </a:moveTo>
                    <a:cubicBezTo>
                      <a:pt x="21" y="31"/>
                      <a:pt x="9" y="17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18"/>
                      <a:pt x="5" y="35"/>
                      <a:pt x="20" y="37"/>
                    </a:cubicBezTo>
                    <a:cubicBezTo>
                      <a:pt x="34" y="39"/>
                      <a:pt x="46" y="33"/>
                      <a:pt x="58" y="27"/>
                    </a:cubicBezTo>
                    <a:lnTo>
                      <a:pt x="57" y="27"/>
                    </a:lnTo>
                    <a:close/>
                  </a:path>
                </a:pathLst>
              </a:custGeom>
              <a:solidFill>
                <a:srgbClr val="BB5A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728" name="Freeform 1357"/>
              <p:cNvSpPr>
                <a:spLocks/>
              </p:cNvSpPr>
              <p:nvPr/>
            </p:nvSpPr>
            <p:spPr bwMode="auto">
              <a:xfrm>
                <a:off x="1756" y="2643"/>
                <a:ext cx="78" cy="109"/>
              </a:xfrm>
              <a:custGeom>
                <a:avLst/>
                <a:gdLst>
                  <a:gd name="T0" fmla="*/ 159 w 31"/>
                  <a:gd name="T1" fmla="*/ 0 h 41"/>
                  <a:gd name="T2" fmla="*/ 209 w 31"/>
                  <a:gd name="T3" fmla="*/ 1202 h 41"/>
                  <a:gd name="T4" fmla="*/ 0 w 31"/>
                  <a:gd name="T5" fmla="*/ 2050 h 41"/>
                  <a:gd name="T6" fmla="*/ 0 w 31"/>
                  <a:gd name="T7" fmla="*/ 2050 h 41"/>
                  <a:gd name="T8" fmla="*/ 1198 w 31"/>
                  <a:gd name="T9" fmla="*/ 1688 h 41"/>
                  <a:gd name="T10" fmla="*/ 1240 w 31"/>
                  <a:gd name="T11" fmla="*/ 1688 h 41"/>
                  <a:gd name="T12" fmla="*/ 715 w 31"/>
                  <a:gd name="T13" fmla="*/ 1202 h 41"/>
                  <a:gd name="T14" fmla="*/ 209 w 31"/>
                  <a:gd name="T15" fmla="*/ 0 h 41"/>
                  <a:gd name="T16" fmla="*/ 159 w 31"/>
                  <a:gd name="T17" fmla="*/ 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1" h="41">
                    <a:moveTo>
                      <a:pt x="4" y="0"/>
                    </a:moveTo>
                    <a:cubicBezTo>
                      <a:pt x="4" y="8"/>
                      <a:pt x="7" y="16"/>
                      <a:pt x="5" y="24"/>
                    </a:cubicBezTo>
                    <a:cubicBezTo>
                      <a:pt x="3" y="33"/>
                      <a:pt x="0" y="41"/>
                      <a:pt x="0" y="41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8" y="36"/>
                      <a:pt x="18" y="33"/>
                      <a:pt x="30" y="34"/>
                    </a:cubicBezTo>
                    <a:cubicBezTo>
                      <a:pt x="31" y="34"/>
                      <a:pt x="31" y="34"/>
                      <a:pt x="31" y="34"/>
                    </a:cubicBezTo>
                    <a:cubicBezTo>
                      <a:pt x="25" y="31"/>
                      <a:pt x="20" y="28"/>
                      <a:pt x="18" y="24"/>
                    </a:cubicBezTo>
                    <a:cubicBezTo>
                      <a:pt x="15" y="19"/>
                      <a:pt x="10" y="9"/>
                      <a:pt x="5" y="0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B5A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729" name="Freeform 1358"/>
              <p:cNvSpPr>
                <a:spLocks/>
              </p:cNvSpPr>
              <p:nvPr/>
            </p:nvSpPr>
            <p:spPr bwMode="auto">
              <a:xfrm>
                <a:off x="2201" y="2523"/>
                <a:ext cx="80" cy="96"/>
              </a:xfrm>
              <a:custGeom>
                <a:avLst/>
                <a:gdLst>
                  <a:gd name="T0" fmla="*/ 363 w 32"/>
                  <a:gd name="T1" fmla="*/ 1728 h 36"/>
                  <a:gd name="T2" fmla="*/ 1250 w 32"/>
                  <a:gd name="T3" fmla="*/ 0 h 36"/>
                  <a:gd name="T4" fmla="*/ 50 w 32"/>
                  <a:gd name="T5" fmla="*/ 819 h 36"/>
                  <a:gd name="T6" fmla="*/ 0 w 32"/>
                  <a:gd name="T7" fmla="*/ 819 h 36"/>
                  <a:gd name="T8" fmla="*/ 363 w 32"/>
                  <a:gd name="T9" fmla="*/ 1821 h 36"/>
                  <a:gd name="T10" fmla="*/ 363 w 32"/>
                  <a:gd name="T11" fmla="*/ 1728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2" h="36">
                    <a:moveTo>
                      <a:pt x="9" y="34"/>
                    </a:moveTo>
                    <a:cubicBezTo>
                      <a:pt x="9" y="20"/>
                      <a:pt x="22" y="9"/>
                      <a:pt x="32" y="0"/>
                    </a:cubicBezTo>
                    <a:cubicBezTo>
                      <a:pt x="26" y="6"/>
                      <a:pt x="7" y="19"/>
                      <a:pt x="1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3" y="22"/>
                      <a:pt x="6" y="29"/>
                      <a:pt x="9" y="36"/>
                    </a:cubicBezTo>
                    <a:lnTo>
                      <a:pt x="9" y="34"/>
                    </a:lnTo>
                    <a:close/>
                  </a:path>
                </a:pathLst>
              </a:custGeom>
              <a:solidFill>
                <a:srgbClr val="BB5A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730" name="Freeform 1359"/>
              <p:cNvSpPr>
                <a:spLocks/>
              </p:cNvSpPr>
              <p:nvPr/>
            </p:nvSpPr>
            <p:spPr bwMode="auto">
              <a:xfrm>
                <a:off x="1889" y="2461"/>
                <a:ext cx="122" cy="123"/>
              </a:xfrm>
              <a:custGeom>
                <a:avLst/>
                <a:gdLst>
                  <a:gd name="T0" fmla="*/ 1344 w 49"/>
                  <a:gd name="T1" fmla="*/ 2353 h 46"/>
                  <a:gd name="T2" fmla="*/ 1885 w 49"/>
                  <a:gd name="T3" fmla="*/ 1588 h 46"/>
                  <a:gd name="T4" fmla="*/ 0 w 49"/>
                  <a:gd name="T5" fmla="*/ 0 h 46"/>
                  <a:gd name="T6" fmla="*/ 1344 w 49"/>
                  <a:gd name="T7" fmla="*/ 2353 h 4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9" h="46">
                    <a:moveTo>
                      <a:pt x="35" y="46"/>
                    </a:moveTo>
                    <a:cubicBezTo>
                      <a:pt x="39" y="42"/>
                      <a:pt x="44" y="37"/>
                      <a:pt x="49" y="31"/>
                    </a:cubicBezTo>
                    <a:cubicBezTo>
                      <a:pt x="26" y="28"/>
                      <a:pt x="13" y="15"/>
                      <a:pt x="0" y="0"/>
                    </a:cubicBezTo>
                    <a:cubicBezTo>
                      <a:pt x="14" y="17"/>
                      <a:pt x="19" y="41"/>
                      <a:pt x="35" y="46"/>
                    </a:cubicBezTo>
                    <a:close/>
                  </a:path>
                </a:pathLst>
              </a:custGeom>
              <a:solidFill>
                <a:srgbClr val="BB5A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731" name="Freeform 1360"/>
              <p:cNvSpPr>
                <a:spLocks/>
              </p:cNvSpPr>
              <p:nvPr/>
            </p:nvSpPr>
            <p:spPr bwMode="auto">
              <a:xfrm>
                <a:off x="2194" y="2267"/>
                <a:ext cx="110" cy="120"/>
              </a:xfrm>
              <a:custGeom>
                <a:avLst/>
                <a:gdLst>
                  <a:gd name="T0" fmla="*/ 1720 w 44"/>
                  <a:gd name="T1" fmla="*/ 0 h 45"/>
                  <a:gd name="T2" fmla="*/ 0 w 44"/>
                  <a:gd name="T3" fmla="*/ 2275 h 45"/>
                  <a:gd name="T4" fmla="*/ 363 w 44"/>
                  <a:gd name="T5" fmla="*/ 2027 h 45"/>
                  <a:gd name="T6" fmla="*/ 1720 w 44"/>
                  <a:gd name="T7" fmla="*/ 0 h 4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4" h="45">
                    <a:moveTo>
                      <a:pt x="44" y="0"/>
                    </a:moveTo>
                    <a:cubicBezTo>
                      <a:pt x="21" y="8"/>
                      <a:pt x="6" y="33"/>
                      <a:pt x="0" y="45"/>
                    </a:cubicBezTo>
                    <a:cubicBezTo>
                      <a:pt x="3" y="44"/>
                      <a:pt x="6" y="42"/>
                      <a:pt x="9" y="40"/>
                    </a:cubicBezTo>
                    <a:cubicBezTo>
                      <a:pt x="25" y="31"/>
                      <a:pt x="37" y="18"/>
                      <a:pt x="44" y="0"/>
                    </a:cubicBezTo>
                    <a:close/>
                  </a:path>
                </a:pathLst>
              </a:custGeom>
              <a:solidFill>
                <a:srgbClr val="DDA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732" name="Freeform 1361"/>
              <p:cNvSpPr>
                <a:spLocks/>
              </p:cNvSpPr>
              <p:nvPr/>
            </p:nvSpPr>
            <p:spPr bwMode="auto">
              <a:xfrm>
                <a:off x="2279" y="3016"/>
                <a:ext cx="100" cy="24"/>
              </a:xfrm>
              <a:custGeom>
                <a:avLst/>
                <a:gdLst>
                  <a:gd name="T0" fmla="*/ 1563 w 40"/>
                  <a:gd name="T1" fmla="*/ 56 h 9"/>
                  <a:gd name="T2" fmla="*/ 50 w 40"/>
                  <a:gd name="T3" fmla="*/ 248 h 9"/>
                  <a:gd name="T4" fmla="*/ 0 w 40"/>
                  <a:gd name="T5" fmla="*/ 205 h 9"/>
                  <a:gd name="T6" fmla="*/ 1145 w 40"/>
                  <a:gd name="T7" fmla="*/ 248 h 9"/>
                  <a:gd name="T8" fmla="*/ 1563 w 40"/>
                  <a:gd name="T9" fmla="*/ 5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0" h="9">
                    <a:moveTo>
                      <a:pt x="40" y="1"/>
                    </a:moveTo>
                    <a:cubicBezTo>
                      <a:pt x="32" y="0"/>
                      <a:pt x="12" y="3"/>
                      <a:pt x="1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8" y="7"/>
                      <a:pt x="16" y="9"/>
                      <a:pt x="29" y="5"/>
                    </a:cubicBezTo>
                    <a:cubicBezTo>
                      <a:pt x="32" y="4"/>
                      <a:pt x="36" y="3"/>
                      <a:pt x="40" y="1"/>
                    </a:cubicBezTo>
                    <a:close/>
                  </a:path>
                </a:pathLst>
              </a:custGeom>
              <a:solidFill>
                <a:srgbClr val="BB5A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733" name="Freeform 1362"/>
              <p:cNvSpPr>
                <a:spLocks/>
              </p:cNvSpPr>
              <p:nvPr/>
            </p:nvSpPr>
            <p:spPr bwMode="auto">
              <a:xfrm>
                <a:off x="2281" y="2515"/>
                <a:ext cx="235" cy="314"/>
              </a:xfrm>
              <a:custGeom>
                <a:avLst/>
                <a:gdLst>
                  <a:gd name="T0" fmla="*/ 0 w 94"/>
                  <a:gd name="T1" fmla="*/ 4071 h 118"/>
                  <a:gd name="T2" fmla="*/ 3675 w 94"/>
                  <a:gd name="T3" fmla="*/ 0 h 118"/>
                  <a:gd name="T4" fmla="*/ 0 w 94"/>
                  <a:gd name="T5" fmla="*/ 4071 h 11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4" h="118">
                    <a:moveTo>
                      <a:pt x="0" y="81"/>
                    </a:moveTo>
                    <a:cubicBezTo>
                      <a:pt x="9" y="105"/>
                      <a:pt x="85" y="118"/>
                      <a:pt x="94" y="0"/>
                    </a:cubicBezTo>
                    <a:cubicBezTo>
                      <a:pt x="91" y="27"/>
                      <a:pt x="54" y="118"/>
                      <a:pt x="0" y="81"/>
                    </a:cubicBezTo>
                    <a:close/>
                  </a:path>
                </a:pathLst>
              </a:custGeom>
              <a:solidFill>
                <a:srgbClr val="DDA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734" name="Freeform 1363"/>
              <p:cNvSpPr>
                <a:spLocks/>
              </p:cNvSpPr>
              <p:nvPr/>
            </p:nvSpPr>
            <p:spPr bwMode="auto">
              <a:xfrm>
                <a:off x="1839" y="2600"/>
                <a:ext cx="235" cy="157"/>
              </a:xfrm>
              <a:custGeom>
                <a:avLst/>
                <a:gdLst>
                  <a:gd name="T0" fmla="*/ 0 w 94"/>
                  <a:gd name="T1" fmla="*/ 2203 h 59"/>
                  <a:gd name="T2" fmla="*/ 3333 w 94"/>
                  <a:gd name="T3" fmla="*/ 1748 h 59"/>
                  <a:gd name="T4" fmla="*/ 3675 w 94"/>
                  <a:gd name="T5" fmla="*/ 0 h 59"/>
                  <a:gd name="T6" fmla="*/ 2783 w 94"/>
                  <a:gd name="T7" fmla="*/ 1509 h 59"/>
                  <a:gd name="T8" fmla="*/ 0 w 94"/>
                  <a:gd name="T9" fmla="*/ 2203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4" h="59">
                    <a:moveTo>
                      <a:pt x="0" y="44"/>
                    </a:moveTo>
                    <a:cubicBezTo>
                      <a:pt x="10" y="56"/>
                      <a:pt x="69" y="59"/>
                      <a:pt x="85" y="35"/>
                    </a:cubicBezTo>
                    <a:cubicBezTo>
                      <a:pt x="85" y="22"/>
                      <a:pt x="88" y="5"/>
                      <a:pt x="94" y="0"/>
                    </a:cubicBezTo>
                    <a:cubicBezTo>
                      <a:pt x="80" y="13"/>
                      <a:pt x="87" y="15"/>
                      <a:pt x="71" y="30"/>
                    </a:cubicBezTo>
                    <a:cubicBezTo>
                      <a:pt x="55" y="45"/>
                      <a:pt x="19" y="53"/>
                      <a:pt x="0" y="44"/>
                    </a:cubicBezTo>
                    <a:close/>
                  </a:path>
                </a:pathLst>
              </a:custGeom>
              <a:solidFill>
                <a:srgbClr val="DDA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735" name="Freeform 1364"/>
              <p:cNvSpPr>
                <a:spLocks/>
              </p:cNvSpPr>
              <p:nvPr/>
            </p:nvSpPr>
            <p:spPr bwMode="auto">
              <a:xfrm>
                <a:off x="2466" y="2941"/>
                <a:ext cx="268" cy="328"/>
              </a:xfrm>
              <a:custGeom>
                <a:avLst/>
                <a:gdLst>
                  <a:gd name="T0" fmla="*/ 0 w 107"/>
                  <a:gd name="T1" fmla="*/ 4552 h 123"/>
                  <a:gd name="T2" fmla="*/ 2485 w 107"/>
                  <a:gd name="T3" fmla="*/ 5611 h 123"/>
                  <a:gd name="T4" fmla="*/ 3739 w 107"/>
                  <a:gd name="T5" fmla="*/ 0 h 123"/>
                  <a:gd name="T6" fmla="*/ 1776 w 107"/>
                  <a:gd name="T7" fmla="*/ 5517 h 123"/>
                  <a:gd name="T8" fmla="*/ 0 w 107"/>
                  <a:gd name="T9" fmla="*/ 4552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7" h="123">
                    <a:moveTo>
                      <a:pt x="0" y="90"/>
                    </a:moveTo>
                    <a:cubicBezTo>
                      <a:pt x="7" y="107"/>
                      <a:pt x="39" y="123"/>
                      <a:pt x="63" y="111"/>
                    </a:cubicBezTo>
                    <a:cubicBezTo>
                      <a:pt x="86" y="100"/>
                      <a:pt x="107" y="63"/>
                      <a:pt x="95" y="0"/>
                    </a:cubicBezTo>
                    <a:cubicBezTo>
                      <a:pt x="96" y="25"/>
                      <a:pt x="97" y="103"/>
                      <a:pt x="45" y="109"/>
                    </a:cubicBezTo>
                    <a:cubicBezTo>
                      <a:pt x="15" y="111"/>
                      <a:pt x="0" y="90"/>
                      <a:pt x="0" y="90"/>
                    </a:cubicBezTo>
                    <a:close/>
                  </a:path>
                </a:pathLst>
              </a:custGeom>
              <a:solidFill>
                <a:srgbClr val="DDA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736" name="Freeform 1365"/>
              <p:cNvSpPr>
                <a:spLocks/>
              </p:cNvSpPr>
              <p:nvPr/>
            </p:nvSpPr>
            <p:spPr bwMode="auto">
              <a:xfrm>
                <a:off x="1924" y="3075"/>
                <a:ext cx="555" cy="128"/>
              </a:xfrm>
              <a:custGeom>
                <a:avLst/>
                <a:gdLst>
                  <a:gd name="T0" fmla="*/ 3988 w 222"/>
                  <a:gd name="T1" fmla="*/ 1216 h 48"/>
                  <a:gd name="T2" fmla="*/ 5208 w 222"/>
                  <a:gd name="T3" fmla="*/ 1160 h 48"/>
                  <a:gd name="T4" fmla="*/ 6958 w 222"/>
                  <a:gd name="T5" fmla="*/ 1515 h 48"/>
                  <a:gd name="T6" fmla="*/ 8675 w 222"/>
                  <a:gd name="T7" fmla="*/ 0 h 48"/>
                  <a:gd name="T8" fmla="*/ 6800 w 222"/>
                  <a:gd name="T9" fmla="*/ 1160 h 48"/>
                  <a:gd name="T10" fmla="*/ 4925 w 222"/>
                  <a:gd name="T11" fmla="*/ 704 h 48"/>
                  <a:gd name="T12" fmla="*/ 3488 w 222"/>
                  <a:gd name="T13" fmla="*/ 1216 h 48"/>
                  <a:gd name="T14" fmla="*/ 0 w 222"/>
                  <a:gd name="T15" fmla="*/ 1459 h 48"/>
                  <a:gd name="T16" fmla="*/ 3988 w 222"/>
                  <a:gd name="T17" fmla="*/ 1216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22" h="48">
                    <a:moveTo>
                      <a:pt x="102" y="24"/>
                    </a:moveTo>
                    <a:cubicBezTo>
                      <a:pt x="115" y="19"/>
                      <a:pt x="120" y="17"/>
                      <a:pt x="133" y="23"/>
                    </a:cubicBezTo>
                    <a:cubicBezTo>
                      <a:pt x="146" y="29"/>
                      <a:pt x="165" y="34"/>
                      <a:pt x="178" y="30"/>
                    </a:cubicBezTo>
                    <a:cubicBezTo>
                      <a:pt x="191" y="26"/>
                      <a:pt x="212" y="6"/>
                      <a:pt x="222" y="0"/>
                    </a:cubicBezTo>
                    <a:cubicBezTo>
                      <a:pt x="208" y="3"/>
                      <a:pt x="188" y="21"/>
                      <a:pt x="174" y="23"/>
                    </a:cubicBezTo>
                    <a:cubicBezTo>
                      <a:pt x="160" y="26"/>
                      <a:pt x="138" y="13"/>
                      <a:pt x="126" y="14"/>
                    </a:cubicBezTo>
                    <a:cubicBezTo>
                      <a:pt x="115" y="14"/>
                      <a:pt x="120" y="10"/>
                      <a:pt x="89" y="24"/>
                    </a:cubicBezTo>
                    <a:cubicBezTo>
                      <a:pt x="59" y="37"/>
                      <a:pt x="14" y="36"/>
                      <a:pt x="0" y="29"/>
                    </a:cubicBezTo>
                    <a:cubicBezTo>
                      <a:pt x="15" y="36"/>
                      <a:pt x="45" y="48"/>
                      <a:pt x="102" y="24"/>
                    </a:cubicBezTo>
                    <a:close/>
                  </a:path>
                </a:pathLst>
              </a:custGeom>
              <a:solidFill>
                <a:srgbClr val="DDA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737" name="Freeform 1366"/>
              <p:cNvSpPr>
                <a:spLocks/>
              </p:cNvSpPr>
              <p:nvPr/>
            </p:nvSpPr>
            <p:spPr bwMode="auto">
              <a:xfrm>
                <a:off x="2136" y="2608"/>
                <a:ext cx="500" cy="336"/>
              </a:xfrm>
              <a:custGeom>
                <a:avLst/>
                <a:gdLst>
                  <a:gd name="T0" fmla="*/ 0 w 200"/>
                  <a:gd name="T1" fmla="*/ 3891 h 126"/>
                  <a:gd name="T2" fmla="*/ 4270 w 200"/>
                  <a:gd name="T3" fmla="*/ 5611 h 126"/>
                  <a:gd name="T4" fmla="*/ 7813 w 200"/>
                  <a:gd name="T5" fmla="*/ 0 h 126"/>
                  <a:gd name="T6" fmla="*/ 4063 w 200"/>
                  <a:gd name="T7" fmla="*/ 5368 h 126"/>
                  <a:gd name="T8" fmla="*/ 0 w 200"/>
                  <a:gd name="T9" fmla="*/ 3891 h 1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" h="126">
                    <a:moveTo>
                      <a:pt x="0" y="77"/>
                    </a:moveTo>
                    <a:cubicBezTo>
                      <a:pt x="9" y="94"/>
                      <a:pt x="52" y="126"/>
                      <a:pt x="109" y="111"/>
                    </a:cubicBezTo>
                    <a:cubicBezTo>
                      <a:pt x="167" y="96"/>
                      <a:pt x="191" y="49"/>
                      <a:pt x="200" y="0"/>
                    </a:cubicBezTo>
                    <a:cubicBezTo>
                      <a:pt x="191" y="32"/>
                      <a:pt x="167" y="92"/>
                      <a:pt x="104" y="106"/>
                    </a:cubicBezTo>
                    <a:cubicBezTo>
                      <a:pt x="41" y="121"/>
                      <a:pt x="0" y="77"/>
                      <a:pt x="0" y="77"/>
                    </a:cubicBezTo>
                    <a:close/>
                  </a:path>
                </a:pathLst>
              </a:custGeom>
              <a:solidFill>
                <a:srgbClr val="DDA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738" name="Freeform 1367"/>
              <p:cNvSpPr>
                <a:spLocks/>
              </p:cNvSpPr>
              <p:nvPr/>
            </p:nvSpPr>
            <p:spPr bwMode="auto">
              <a:xfrm>
                <a:off x="1661" y="2795"/>
                <a:ext cx="423" cy="226"/>
              </a:xfrm>
              <a:custGeom>
                <a:avLst/>
                <a:gdLst>
                  <a:gd name="T0" fmla="*/ 0 w 169"/>
                  <a:gd name="T1" fmla="*/ 2050 h 85"/>
                  <a:gd name="T2" fmla="*/ 1221 w 169"/>
                  <a:gd name="T3" fmla="*/ 2050 h 85"/>
                  <a:gd name="T4" fmla="*/ 3264 w 169"/>
                  <a:gd name="T5" fmla="*/ 997 h 85"/>
                  <a:gd name="T6" fmla="*/ 4906 w 169"/>
                  <a:gd name="T7" fmla="*/ 2651 h 85"/>
                  <a:gd name="T8" fmla="*/ 6635 w 169"/>
                  <a:gd name="T9" fmla="*/ 4249 h 85"/>
                  <a:gd name="T10" fmla="*/ 4831 w 169"/>
                  <a:gd name="T11" fmla="*/ 1688 h 85"/>
                  <a:gd name="T12" fmla="*/ 1930 w 169"/>
                  <a:gd name="T13" fmla="*/ 904 h 85"/>
                  <a:gd name="T14" fmla="*/ 0 w 169"/>
                  <a:gd name="T15" fmla="*/ 2050 h 8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9" h="85">
                    <a:moveTo>
                      <a:pt x="0" y="41"/>
                    </a:moveTo>
                    <a:cubicBezTo>
                      <a:pt x="10" y="45"/>
                      <a:pt x="18" y="48"/>
                      <a:pt x="31" y="41"/>
                    </a:cubicBezTo>
                    <a:cubicBezTo>
                      <a:pt x="44" y="33"/>
                      <a:pt x="58" y="16"/>
                      <a:pt x="83" y="20"/>
                    </a:cubicBezTo>
                    <a:cubicBezTo>
                      <a:pt x="108" y="25"/>
                      <a:pt x="120" y="40"/>
                      <a:pt x="125" y="53"/>
                    </a:cubicBezTo>
                    <a:cubicBezTo>
                      <a:pt x="130" y="67"/>
                      <a:pt x="148" y="84"/>
                      <a:pt x="169" y="85"/>
                    </a:cubicBezTo>
                    <a:cubicBezTo>
                      <a:pt x="152" y="76"/>
                      <a:pt x="142" y="68"/>
                      <a:pt x="123" y="34"/>
                    </a:cubicBezTo>
                    <a:cubicBezTo>
                      <a:pt x="103" y="0"/>
                      <a:pt x="64" y="6"/>
                      <a:pt x="49" y="18"/>
                    </a:cubicBezTo>
                    <a:cubicBezTo>
                      <a:pt x="33" y="30"/>
                      <a:pt x="22" y="48"/>
                      <a:pt x="0" y="41"/>
                    </a:cubicBezTo>
                    <a:close/>
                  </a:path>
                </a:pathLst>
              </a:custGeom>
              <a:solidFill>
                <a:srgbClr val="DDA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739" name="Freeform 1368"/>
              <p:cNvSpPr>
                <a:spLocks/>
              </p:cNvSpPr>
              <p:nvPr/>
            </p:nvSpPr>
            <p:spPr bwMode="auto">
              <a:xfrm>
                <a:off x="1669" y="2603"/>
                <a:ext cx="92" cy="242"/>
              </a:xfrm>
              <a:custGeom>
                <a:avLst/>
                <a:gdLst>
                  <a:gd name="T0" fmla="*/ 766 w 37"/>
                  <a:gd name="T1" fmla="*/ 2744 h 91"/>
                  <a:gd name="T2" fmla="*/ 0 w 37"/>
                  <a:gd name="T3" fmla="*/ 4555 h 91"/>
                  <a:gd name="T4" fmla="*/ 724 w 37"/>
                  <a:gd name="T5" fmla="*/ 3345 h 91"/>
                  <a:gd name="T6" fmla="*/ 1231 w 37"/>
                  <a:gd name="T7" fmla="*/ 2502 h 91"/>
                  <a:gd name="T8" fmla="*/ 1385 w 37"/>
                  <a:gd name="T9" fmla="*/ 1202 h 91"/>
                  <a:gd name="T10" fmla="*/ 920 w 37"/>
                  <a:gd name="T11" fmla="*/ 0 h 91"/>
                  <a:gd name="T12" fmla="*/ 766 w 37"/>
                  <a:gd name="T13" fmla="*/ 2744 h 9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7" h="91">
                    <a:moveTo>
                      <a:pt x="20" y="55"/>
                    </a:moveTo>
                    <a:cubicBezTo>
                      <a:pt x="8" y="70"/>
                      <a:pt x="8" y="80"/>
                      <a:pt x="0" y="91"/>
                    </a:cubicBezTo>
                    <a:cubicBezTo>
                      <a:pt x="8" y="89"/>
                      <a:pt x="13" y="76"/>
                      <a:pt x="19" y="67"/>
                    </a:cubicBezTo>
                    <a:cubicBezTo>
                      <a:pt x="25" y="59"/>
                      <a:pt x="27" y="58"/>
                      <a:pt x="32" y="50"/>
                    </a:cubicBezTo>
                    <a:cubicBezTo>
                      <a:pt x="37" y="41"/>
                      <a:pt x="37" y="36"/>
                      <a:pt x="36" y="24"/>
                    </a:cubicBezTo>
                    <a:cubicBezTo>
                      <a:pt x="35" y="13"/>
                      <a:pt x="31" y="8"/>
                      <a:pt x="24" y="0"/>
                    </a:cubicBezTo>
                    <a:cubicBezTo>
                      <a:pt x="29" y="12"/>
                      <a:pt x="37" y="35"/>
                      <a:pt x="20" y="55"/>
                    </a:cubicBezTo>
                    <a:close/>
                  </a:path>
                </a:pathLst>
              </a:custGeom>
              <a:solidFill>
                <a:srgbClr val="DDA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740" name="Freeform 1369"/>
              <p:cNvSpPr>
                <a:spLocks/>
              </p:cNvSpPr>
              <p:nvPr/>
            </p:nvSpPr>
            <p:spPr bwMode="auto">
              <a:xfrm>
                <a:off x="1701" y="2432"/>
                <a:ext cx="268" cy="173"/>
              </a:xfrm>
              <a:custGeom>
                <a:avLst/>
                <a:gdLst>
                  <a:gd name="T0" fmla="*/ 158 w 107"/>
                  <a:gd name="T1" fmla="*/ 452 h 65"/>
                  <a:gd name="T2" fmla="*/ 1964 w 107"/>
                  <a:gd name="T3" fmla="*/ 1057 h 65"/>
                  <a:gd name="T4" fmla="*/ 2672 w 107"/>
                  <a:gd name="T5" fmla="*/ 2111 h 65"/>
                  <a:gd name="T6" fmla="*/ 3219 w 107"/>
                  <a:gd name="T7" fmla="*/ 3167 h 65"/>
                  <a:gd name="T8" fmla="*/ 4210 w 107"/>
                  <a:gd name="T9" fmla="*/ 2813 h 65"/>
                  <a:gd name="T10" fmla="*/ 3770 w 107"/>
                  <a:gd name="T11" fmla="*/ 2451 h 65"/>
                  <a:gd name="T12" fmla="*/ 3426 w 107"/>
                  <a:gd name="T13" fmla="*/ 1509 h 65"/>
                  <a:gd name="T14" fmla="*/ 3219 w 107"/>
                  <a:gd name="T15" fmla="*/ 1850 h 65"/>
                  <a:gd name="T16" fmla="*/ 2515 w 107"/>
                  <a:gd name="T17" fmla="*/ 908 h 65"/>
                  <a:gd name="T18" fmla="*/ 0 w 107"/>
                  <a:gd name="T19" fmla="*/ 397 h 6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7" h="65">
                    <a:moveTo>
                      <a:pt x="4" y="9"/>
                    </a:moveTo>
                    <a:cubicBezTo>
                      <a:pt x="22" y="6"/>
                      <a:pt x="39" y="13"/>
                      <a:pt x="50" y="21"/>
                    </a:cubicBezTo>
                    <a:cubicBezTo>
                      <a:pt x="58" y="26"/>
                      <a:pt x="63" y="34"/>
                      <a:pt x="68" y="42"/>
                    </a:cubicBezTo>
                    <a:cubicBezTo>
                      <a:pt x="72" y="49"/>
                      <a:pt x="73" y="60"/>
                      <a:pt x="82" y="63"/>
                    </a:cubicBezTo>
                    <a:cubicBezTo>
                      <a:pt x="88" y="65"/>
                      <a:pt x="105" y="62"/>
                      <a:pt x="107" y="56"/>
                    </a:cubicBezTo>
                    <a:cubicBezTo>
                      <a:pt x="102" y="54"/>
                      <a:pt x="99" y="52"/>
                      <a:pt x="96" y="49"/>
                    </a:cubicBezTo>
                    <a:cubicBezTo>
                      <a:pt x="91" y="43"/>
                      <a:pt x="91" y="36"/>
                      <a:pt x="87" y="30"/>
                    </a:cubicBezTo>
                    <a:cubicBezTo>
                      <a:pt x="88" y="37"/>
                      <a:pt x="90" y="42"/>
                      <a:pt x="82" y="37"/>
                    </a:cubicBezTo>
                    <a:cubicBezTo>
                      <a:pt x="74" y="33"/>
                      <a:pt x="70" y="24"/>
                      <a:pt x="64" y="18"/>
                    </a:cubicBezTo>
                    <a:cubicBezTo>
                      <a:pt x="49" y="2"/>
                      <a:pt x="19" y="0"/>
                      <a:pt x="0" y="8"/>
                    </a:cubicBezTo>
                  </a:path>
                </a:pathLst>
              </a:custGeom>
              <a:solidFill>
                <a:srgbClr val="DDA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741" name="Freeform 1370"/>
              <p:cNvSpPr>
                <a:spLocks/>
              </p:cNvSpPr>
              <p:nvPr/>
            </p:nvSpPr>
            <p:spPr bwMode="auto">
              <a:xfrm>
                <a:off x="2034" y="2792"/>
                <a:ext cx="132" cy="85"/>
              </a:xfrm>
              <a:custGeom>
                <a:avLst/>
                <a:gdLst>
                  <a:gd name="T0" fmla="*/ 2010 w 53"/>
                  <a:gd name="T1" fmla="*/ 1503 h 32"/>
                  <a:gd name="T2" fmla="*/ 2040 w 53"/>
                  <a:gd name="T3" fmla="*/ 1503 h 32"/>
                  <a:gd name="T4" fmla="*/ 1161 w 53"/>
                  <a:gd name="T5" fmla="*/ 93 h 32"/>
                  <a:gd name="T6" fmla="*/ 0 w 53"/>
                  <a:gd name="T7" fmla="*/ 0 h 32"/>
                  <a:gd name="T8" fmla="*/ 1078 w 53"/>
                  <a:gd name="T9" fmla="*/ 1201 h 32"/>
                  <a:gd name="T10" fmla="*/ 2010 w 53"/>
                  <a:gd name="T11" fmla="*/ 1503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3" h="32">
                    <a:moveTo>
                      <a:pt x="52" y="30"/>
                    </a:moveTo>
                    <a:cubicBezTo>
                      <a:pt x="53" y="30"/>
                      <a:pt x="53" y="30"/>
                      <a:pt x="53" y="30"/>
                    </a:cubicBezTo>
                    <a:cubicBezTo>
                      <a:pt x="45" y="22"/>
                      <a:pt x="37" y="13"/>
                      <a:pt x="30" y="2"/>
                    </a:cubicBezTo>
                    <a:cubicBezTo>
                      <a:pt x="22" y="2"/>
                      <a:pt x="13" y="2"/>
                      <a:pt x="0" y="0"/>
                    </a:cubicBezTo>
                    <a:cubicBezTo>
                      <a:pt x="10" y="9"/>
                      <a:pt x="19" y="20"/>
                      <a:pt x="28" y="24"/>
                    </a:cubicBezTo>
                    <a:cubicBezTo>
                      <a:pt x="44" y="32"/>
                      <a:pt x="52" y="30"/>
                      <a:pt x="52" y="30"/>
                    </a:cubicBezTo>
                    <a:close/>
                  </a:path>
                </a:pathLst>
              </a:custGeom>
              <a:solidFill>
                <a:srgbClr val="DDA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742" name="Freeform 1371"/>
              <p:cNvSpPr>
                <a:spLocks/>
              </p:cNvSpPr>
              <p:nvPr/>
            </p:nvSpPr>
            <p:spPr bwMode="auto">
              <a:xfrm>
                <a:off x="2356" y="2227"/>
                <a:ext cx="173" cy="429"/>
              </a:xfrm>
              <a:custGeom>
                <a:avLst/>
                <a:gdLst>
                  <a:gd name="T0" fmla="*/ 2728 w 69"/>
                  <a:gd name="T1" fmla="*/ 0 h 161"/>
                  <a:gd name="T2" fmla="*/ 1547 w 69"/>
                  <a:gd name="T3" fmla="*/ 2060 h 161"/>
                  <a:gd name="T4" fmla="*/ 1464 w 69"/>
                  <a:gd name="T5" fmla="*/ 4991 h 161"/>
                  <a:gd name="T6" fmla="*/ 471 w 69"/>
                  <a:gd name="T7" fmla="*/ 7306 h 161"/>
                  <a:gd name="T8" fmla="*/ 283 w 69"/>
                  <a:gd name="T9" fmla="*/ 8116 h 161"/>
                  <a:gd name="T10" fmla="*/ 913 w 69"/>
                  <a:gd name="T11" fmla="*/ 7208 h 161"/>
                  <a:gd name="T12" fmla="*/ 1860 w 69"/>
                  <a:gd name="T13" fmla="*/ 4125 h 161"/>
                  <a:gd name="T14" fmla="*/ 2728 w 69"/>
                  <a:gd name="T15" fmla="*/ 0 h 16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9" h="161">
                    <a:moveTo>
                      <a:pt x="69" y="0"/>
                    </a:moveTo>
                    <a:cubicBezTo>
                      <a:pt x="55" y="2"/>
                      <a:pt x="43" y="9"/>
                      <a:pt x="39" y="41"/>
                    </a:cubicBezTo>
                    <a:cubicBezTo>
                      <a:pt x="36" y="72"/>
                      <a:pt x="39" y="79"/>
                      <a:pt x="37" y="99"/>
                    </a:cubicBezTo>
                    <a:cubicBezTo>
                      <a:pt x="35" y="119"/>
                      <a:pt x="24" y="135"/>
                      <a:pt x="12" y="145"/>
                    </a:cubicBezTo>
                    <a:cubicBezTo>
                      <a:pt x="0" y="155"/>
                      <a:pt x="5" y="159"/>
                      <a:pt x="7" y="161"/>
                    </a:cubicBezTo>
                    <a:cubicBezTo>
                      <a:pt x="7" y="156"/>
                      <a:pt x="15" y="150"/>
                      <a:pt x="23" y="143"/>
                    </a:cubicBezTo>
                    <a:cubicBezTo>
                      <a:pt x="33" y="134"/>
                      <a:pt x="44" y="118"/>
                      <a:pt x="47" y="82"/>
                    </a:cubicBezTo>
                    <a:cubicBezTo>
                      <a:pt x="49" y="46"/>
                      <a:pt x="41" y="3"/>
                      <a:pt x="69" y="0"/>
                    </a:cubicBezTo>
                    <a:close/>
                  </a:path>
                </a:pathLst>
              </a:custGeom>
              <a:solidFill>
                <a:srgbClr val="FC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743" name="Freeform 1372"/>
              <p:cNvSpPr>
                <a:spLocks/>
              </p:cNvSpPr>
              <p:nvPr/>
            </p:nvSpPr>
            <p:spPr bwMode="auto">
              <a:xfrm>
                <a:off x="2426" y="2544"/>
                <a:ext cx="135" cy="243"/>
              </a:xfrm>
              <a:custGeom>
                <a:avLst/>
                <a:gdLst>
                  <a:gd name="T0" fmla="*/ 1845 w 54"/>
                  <a:gd name="T1" fmla="*/ 0 h 91"/>
                  <a:gd name="T2" fmla="*/ 0 w 54"/>
                  <a:gd name="T3" fmla="*/ 4572 h 91"/>
                  <a:gd name="T4" fmla="*/ 1845 w 54"/>
                  <a:gd name="T5" fmla="*/ 0 h 9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4" h="91">
                    <a:moveTo>
                      <a:pt x="47" y="0"/>
                    </a:moveTo>
                    <a:cubicBezTo>
                      <a:pt x="47" y="26"/>
                      <a:pt x="33" y="78"/>
                      <a:pt x="0" y="90"/>
                    </a:cubicBezTo>
                    <a:cubicBezTo>
                      <a:pt x="19" y="91"/>
                      <a:pt x="54" y="58"/>
                      <a:pt x="47" y="0"/>
                    </a:cubicBezTo>
                    <a:close/>
                  </a:path>
                </a:pathLst>
              </a:custGeom>
              <a:solidFill>
                <a:srgbClr val="FC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744" name="Freeform 1373"/>
              <p:cNvSpPr>
                <a:spLocks/>
              </p:cNvSpPr>
              <p:nvPr/>
            </p:nvSpPr>
            <p:spPr bwMode="auto">
              <a:xfrm>
                <a:off x="1649" y="2288"/>
                <a:ext cx="102" cy="104"/>
              </a:xfrm>
              <a:custGeom>
                <a:avLst/>
                <a:gdLst>
                  <a:gd name="T0" fmla="*/ 1572 w 41"/>
                  <a:gd name="T1" fmla="*/ 0 h 39"/>
                  <a:gd name="T2" fmla="*/ 465 w 41"/>
                  <a:gd name="T3" fmla="*/ 1971 h 39"/>
                  <a:gd name="T4" fmla="*/ 1572 w 41"/>
                  <a:gd name="T5" fmla="*/ 0 h 3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1" h="39">
                    <a:moveTo>
                      <a:pt x="41" y="0"/>
                    </a:moveTo>
                    <a:cubicBezTo>
                      <a:pt x="24" y="0"/>
                      <a:pt x="0" y="11"/>
                      <a:pt x="12" y="39"/>
                    </a:cubicBezTo>
                    <a:cubicBezTo>
                      <a:pt x="10" y="26"/>
                      <a:pt x="16" y="5"/>
                      <a:pt x="41" y="0"/>
                    </a:cubicBezTo>
                    <a:close/>
                  </a:path>
                </a:pathLst>
              </a:custGeom>
              <a:solidFill>
                <a:srgbClr val="FC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745" name="Freeform 1374"/>
              <p:cNvSpPr>
                <a:spLocks/>
              </p:cNvSpPr>
              <p:nvPr/>
            </p:nvSpPr>
            <p:spPr bwMode="auto">
              <a:xfrm>
                <a:off x="1624" y="2472"/>
                <a:ext cx="315" cy="171"/>
              </a:xfrm>
              <a:custGeom>
                <a:avLst/>
                <a:gdLst>
                  <a:gd name="T0" fmla="*/ 395 w 126"/>
                  <a:gd name="T1" fmla="*/ 2749 h 64"/>
                  <a:gd name="T2" fmla="*/ 863 w 126"/>
                  <a:gd name="T3" fmla="*/ 457 h 64"/>
                  <a:gd name="T4" fmla="*/ 3125 w 126"/>
                  <a:gd name="T5" fmla="*/ 970 h 64"/>
                  <a:gd name="T6" fmla="*/ 3800 w 126"/>
                  <a:gd name="T7" fmla="*/ 2250 h 64"/>
                  <a:gd name="T8" fmla="*/ 4925 w 126"/>
                  <a:gd name="T9" fmla="*/ 2899 h 64"/>
                  <a:gd name="T10" fmla="*/ 3438 w 126"/>
                  <a:gd name="T11" fmla="*/ 2135 h 64"/>
                  <a:gd name="T12" fmla="*/ 1095 w 126"/>
                  <a:gd name="T13" fmla="*/ 820 h 64"/>
                  <a:gd name="T14" fmla="*/ 395 w 126"/>
                  <a:gd name="T15" fmla="*/ 2749 h 6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26" h="64">
                    <a:moveTo>
                      <a:pt x="10" y="54"/>
                    </a:moveTo>
                    <a:cubicBezTo>
                      <a:pt x="0" y="32"/>
                      <a:pt x="2" y="17"/>
                      <a:pt x="22" y="9"/>
                    </a:cubicBezTo>
                    <a:cubicBezTo>
                      <a:pt x="42" y="0"/>
                      <a:pt x="68" y="5"/>
                      <a:pt x="80" y="19"/>
                    </a:cubicBezTo>
                    <a:cubicBezTo>
                      <a:pt x="92" y="33"/>
                      <a:pt x="92" y="36"/>
                      <a:pt x="97" y="44"/>
                    </a:cubicBezTo>
                    <a:cubicBezTo>
                      <a:pt x="102" y="52"/>
                      <a:pt x="105" y="61"/>
                      <a:pt x="126" y="57"/>
                    </a:cubicBezTo>
                    <a:cubicBezTo>
                      <a:pt x="104" y="64"/>
                      <a:pt x="96" y="57"/>
                      <a:pt x="88" y="42"/>
                    </a:cubicBezTo>
                    <a:cubicBezTo>
                      <a:pt x="81" y="27"/>
                      <a:pt x="59" y="5"/>
                      <a:pt x="28" y="16"/>
                    </a:cubicBezTo>
                    <a:cubicBezTo>
                      <a:pt x="14" y="21"/>
                      <a:pt x="6" y="30"/>
                      <a:pt x="10" y="54"/>
                    </a:cubicBezTo>
                    <a:close/>
                  </a:path>
                </a:pathLst>
              </a:custGeom>
              <a:solidFill>
                <a:srgbClr val="FC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746" name="Freeform 1375"/>
              <p:cNvSpPr>
                <a:spLocks/>
              </p:cNvSpPr>
              <p:nvPr/>
            </p:nvSpPr>
            <p:spPr bwMode="auto">
              <a:xfrm>
                <a:off x="2024" y="2499"/>
                <a:ext cx="137" cy="53"/>
              </a:xfrm>
              <a:custGeom>
                <a:avLst/>
                <a:gdLst>
                  <a:gd name="T0" fmla="*/ 0 w 55"/>
                  <a:gd name="T1" fmla="*/ 983 h 20"/>
                  <a:gd name="T2" fmla="*/ 2115 w 55"/>
                  <a:gd name="T3" fmla="*/ 745 h 20"/>
                  <a:gd name="T4" fmla="*/ 0 w 55"/>
                  <a:gd name="T5" fmla="*/ 983 h 2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5" h="20">
                    <a:moveTo>
                      <a:pt x="0" y="20"/>
                    </a:moveTo>
                    <a:cubicBezTo>
                      <a:pt x="11" y="6"/>
                      <a:pt x="32" y="0"/>
                      <a:pt x="55" y="15"/>
                    </a:cubicBezTo>
                    <a:cubicBezTo>
                      <a:pt x="45" y="11"/>
                      <a:pt x="21" y="5"/>
                      <a:pt x="0" y="20"/>
                    </a:cubicBezTo>
                    <a:close/>
                  </a:path>
                </a:pathLst>
              </a:custGeom>
              <a:solidFill>
                <a:srgbClr val="FC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747" name="Freeform 1376"/>
              <p:cNvSpPr>
                <a:spLocks/>
              </p:cNvSpPr>
              <p:nvPr/>
            </p:nvSpPr>
            <p:spPr bwMode="auto">
              <a:xfrm>
                <a:off x="1739" y="2747"/>
                <a:ext cx="277" cy="50"/>
              </a:xfrm>
              <a:custGeom>
                <a:avLst/>
                <a:gdLst>
                  <a:gd name="T0" fmla="*/ 0 w 111"/>
                  <a:gd name="T1" fmla="*/ 671 h 19"/>
                  <a:gd name="T2" fmla="*/ 1400 w 111"/>
                  <a:gd name="T3" fmla="*/ 55 h 19"/>
                  <a:gd name="T4" fmla="*/ 3107 w 111"/>
                  <a:gd name="T5" fmla="*/ 382 h 19"/>
                  <a:gd name="T6" fmla="*/ 4302 w 111"/>
                  <a:gd name="T7" fmla="*/ 913 h 19"/>
                  <a:gd name="T8" fmla="*/ 3264 w 111"/>
                  <a:gd name="T9" fmla="*/ 582 h 19"/>
                  <a:gd name="T10" fmla="*/ 1320 w 111"/>
                  <a:gd name="T11" fmla="*/ 292 h 19"/>
                  <a:gd name="T12" fmla="*/ 0 w 111"/>
                  <a:gd name="T13" fmla="*/ 671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1" h="19">
                    <a:moveTo>
                      <a:pt x="0" y="14"/>
                    </a:moveTo>
                    <a:cubicBezTo>
                      <a:pt x="14" y="2"/>
                      <a:pt x="26" y="0"/>
                      <a:pt x="36" y="1"/>
                    </a:cubicBezTo>
                    <a:cubicBezTo>
                      <a:pt x="47" y="2"/>
                      <a:pt x="56" y="8"/>
                      <a:pt x="80" y="8"/>
                    </a:cubicBezTo>
                    <a:cubicBezTo>
                      <a:pt x="104" y="8"/>
                      <a:pt x="104" y="11"/>
                      <a:pt x="111" y="19"/>
                    </a:cubicBezTo>
                    <a:cubicBezTo>
                      <a:pt x="106" y="14"/>
                      <a:pt x="106" y="11"/>
                      <a:pt x="84" y="12"/>
                    </a:cubicBezTo>
                    <a:cubicBezTo>
                      <a:pt x="62" y="14"/>
                      <a:pt x="42" y="8"/>
                      <a:pt x="34" y="6"/>
                    </a:cubicBezTo>
                    <a:cubicBezTo>
                      <a:pt x="26" y="4"/>
                      <a:pt x="7" y="6"/>
                      <a:pt x="0" y="14"/>
                    </a:cubicBezTo>
                    <a:close/>
                  </a:path>
                </a:pathLst>
              </a:custGeom>
              <a:solidFill>
                <a:srgbClr val="FC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748" name="Freeform 1377"/>
              <p:cNvSpPr>
                <a:spLocks/>
              </p:cNvSpPr>
              <p:nvPr/>
            </p:nvSpPr>
            <p:spPr bwMode="auto">
              <a:xfrm>
                <a:off x="1739" y="2851"/>
                <a:ext cx="235" cy="146"/>
              </a:xfrm>
              <a:custGeom>
                <a:avLst/>
                <a:gdLst>
                  <a:gd name="T0" fmla="*/ 2033 w 94"/>
                  <a:gd name="T1" fmla="*/ 656 h 55"/>
                  <a:gd name="T2" fmla="*/ 3675 w 94"/>
                  <a:gd name="T3" fmla="*/ 2734 h 55"/>
                  <a:gd name="T4" fmla="*/ 2345 w 94"/>
                  <a:gd name="T5" fmla="*/ 396 h 55"/>
                  <a:gd name="T6" fmla="*/ 0 w 94"/>
                  <a:gd name="T7" fmla="*/ 1537 h 55"/>
                  <a:gd name="T8" fmla="*/ 2033 w 94"/>
                  <a:gd name="T9" fmla="*/ 656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4" h="55">
                    <a:moveTo>
                      <a:pt x="52" y="13"/>
                    </a:moveTo>
                    <a:cubicBezTo>
                      <a:pt x="70" y="16"/>
                      <a:pt x="86" y="32"/>
                      <a:pt x="94" y="55"/>
                    </a:cubicBezTo>
                    <a:cubicBezTo>
                      <a:pt x="89" y="31"/>
                      <a:pt x="80" y="16"/>
                      <a:pt x="60" y="8"/>
                    </a:cubicBezTo>
                    <a:cubicBezTo>
                      <a:pt x="40" y="0"/>
                      <a:pt x="17" y="13"/>
                      <a:pt x="0" y="31"/>
                    </a:cubicBezTo>
                    <a:cubicBezTo>
                      <a:pt x="13" y="23"/>
                      <a:pt x="28" y="11"/>
                      <a:pt x="52" y="13"/>
                    </a:cubicBezTo>
                    <a:close/>
                  </a:path>
                </a:pathLst>
              </a:custGeom>
              <a:solidFill>
                <a:srgbClr val="FC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749" name="Freeform 1378"/>
              <p:cNvSpPr>
                <a:spLocks/>
              </p:cNvSpPr>
              <p:nvPr/>
            </p:nvSpPr>
            <p:spPr bwMode="auto">
              <a:xfrm>
                <a:off x="2406" y="2920"/>
                <a:ext cx="173" cy="101"/>
              </a:xfrm>
              <a:custGeom>
                <a:avLst/>
                <a:gdLst>
                  <a:gd name="T0" fmla="*/ 2728 w 69"/>
                  <a:gd name="T1" fmla="*/ 904 h 38"/>
                  <a:gd name="T2" fmla="*/ 0 w 69"/>
                  <a:gd name="T3" fmla="*/ 1892 h 38"/>
                  <a:gd name="T4" fmla="*/ 2728 w 69"/>
                  <a:gd name="T5" fmla="*/ 848 h 3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9" h="38">
                    <a:moveTo>
                      <a:pt x="69" y="18"/>
                    </a:moveTo>
                    <a:cubicBezTo>
                      <a:pt x="49" y="9"/>
                      <a:pt x="9" y="37"/>
                      <a:pt x="0" y="38"/>
                    </a:cubicBezTo>
                    <a:cubicBezTo>
                      <a:pt x="20" y="28"/>
                      <a:pt x="50" y="0"/>
                      <a:pt x="69" y="17"/>
                    </a:cubicBezTo>
                  </a:path>
                </a:pathLst>
              </a:custGeom>
              <a:solidFill>
                <a:srgbClr val="FC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750" name="Freeform 1379"/>
              <p:cNvSpPr>
                <a:spLocks/>
              </p:cNvSpPr>
              <p:nvPr/>
            </p:nvSpPr>
            <p:spPr bwMode="auto">
              <a:xfrm>
                <a:off x="2094" y="3019"/>
                <a:ext cx="200" cy="53"/>
              </a:xfrm>
              <a:custGeom>
                <a:avLst/>
                <a:gdLst>
                  <a:gd name="T0" fmla="*/ 0 w 80"/>
                  <a:gd name="T1" fmla="*/ 983 h 20"/>
                  <a:gd name="T2" fmla="*/ 1720 w 80"/>
                  <a:gd name="T3" fmla="*/ 0 h 20"/>
                  <a:gd name="T4" fmla="*/ 3125 w 80"/>
                  <a:gd name="T5" fmla="*/ 506 h 20"/>
                  <a:gd name="T6" fmla="*/ 1720 w 80"/>
                  <a:gd name="T7" fmla="*/ 239 h 20"/>
                  <a:gd name="T8" fmla="*/ 0 w 80"/>
                  <a:gd name="T9" fmla="*/ 983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0" h="20">
                    <a:moveTo>
                      <a:pt x="0" y="20"/>
                    </a:moveTo>
                    <a:cubicBezTo>
                      <a:pt x="11" y="17"/>
                      <a:pt x="28" y="0"/>
                      <a:pt x="44" y="0"/>
                    </a:cubicBezTo>
                    <a:cubicBezTo>
                      <a:pt x="60" y="1"/>
                      <a:pt x="70" y="9"/>
                      <a:pt x="80" y="10"/>
                    </a:cubicBezTo>
                    <a:cubicBezTo>
                      <a:pt x="67" y="11"/>
                      <a:pt x="54" y="6"/>
                      <a:pt x="44" y="5"/>
                    </a:cubicBezTo>
                    <a:cubicBezTo>
                      <a:pt x="34" y="4"/>
                      <a:pt x="12" y="18"/>
                      <a:pt x="0" y="20"/>
                    </a:cubicBezTo>
                    <a:close/>
                  </a:path>
                </a:pathLst>
              </a:custGeom>
              <a:solidFill>
                <a:srgbClr val="FC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751" name="Freeform 1380"/>
              <p:cNvSpPr>
                <a:spLocks/>
              </p:cNvSpPr>
              <p:nvPr/>
            </p:nvSpPr>
            <p:spPr bwMode="auto">
              <a:xfrm>
                <a:off x="2594" y="2944"/>
                <a:ext cx="57" cy="213"/>
              </a:xfrm>
              <a:custGeom>
                <a:avLst/>
                <a:gdLst>
                  <a:gd name="T0" fmla="*/ 0 w 23"/>
                  <a:gd name="T1" fmla="*/ 0 h 80"/>
                  <a:gd name="T2" fmla="*/ 535 w 23"/>
                  <a:gd name="T3" fmla="*/ 2303 h 80"/>
                  <a:gd name="T4" fmla="*/ 454 w 23"/>
                  <a:gd name="T5" fmla="*/ 4020 h 80"/>
                  <a:gd name="T6" fmla="*/ 711 w 23"/>
                  <a:gd name="T7" fmla="*/ 2303 h 80"/>
                  <a:gd name="T8" fmla="*/ 0 w 23"/>
                  <a:gd name="T9" fmla="*/ 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80">
                    <a:moveTo>
                      <a:pt x="0" y="0"/>
                    </a:moveTo>
                    <a:cubicBezTo>
                      <a:pt x="12" y="9"/>
                      <a:pt x="18" y="28"/>
                      <a:pt x="14" y="46"/>
                    </a:cubicBezTo>
                    <a:cubicBezTo>
                      <a:pt x="12" y="60"/>
                      <a:pt x="0" y="78"/>
                      <a:pt x="12" y="80"/>
                    </a:cubicBezTo>
                    <a:cubicBezTo>
                      <a:pt x="8" y="76"/>
                      <a:pt x="18" y="61"/>
                      <a:pt x="19" y="46"/>
                    </a:cubicBezTo>
                    <a:cubicBezTo>
                      <a:pt x="20" y="32"/>
                      <a:pt x="23" y="14"/>
                      <a:pt x="0" y="0"/>
                    </a:cubicBezTo>
                    <a:close/>
                  </a:path>
                </a:pathLst>
              </a:custGeom>
              <a:solidFill>
                <a:srgbClr val="FC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752" name="Freeform 1381"/>
              <p:cNvSpPr>
                <a:spLocks/>
              </p:cNvSpPr>
              <p:nvPr/>
            </p:nvSpPr>
            <p:spPr bwMode="auto">
              <a:xfrm>
                <a:off x="2276" y="2344"/>
                <a:ext cx="155" cy="211"/>
              </a:xfrm>
              <a:custGeom>
                <a:avLst/>
                <a:gdLst>
                  <a:gd name="T0" fmla="*/ 0 w 62"/>
                  <a:gd name="T1" fmla="*/ 3502 h 79"/>
                  <a:gd name="T2" fmla="*/ 1458 w 62"/>
                  <a:gd name="T3" fmla="*/ 2041 h 79"/>
                  <a:gd name="T4" fmla="*/ 2000 w 62"/>
                  <a:gd name="T5" fmla="*/ 913 h 79"/>
                  <a:gd name="T6" fmla="*/ 2425 w 62"/>
                  <a:gd name="T7" fmla="*/ 0 h 79"/>
                  <a:gd name="T8" fmla="*/ 2395 w 62"/>
                  <a:gd name="T9" fmla="*/ 1733 h 79"/>
                  <a:gd name="T10" fmla="*/ 1958 w 62"/>
                  <a:gd name="T11" fmla="*/ 4022 h 79"/>
                  <a:gd name="T12" fmla="*/ 1845 w 62"/>
                  <a:gd name="T13" fmla="*/ 2497 h 79"/>
                  <a:gd name="T14" fmla="*/ 438 w 62"/>
                  <a:gd name="T15" fmla="*/ 3045 h 7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2" h="79">
                    <a:moveTo>
                      <a:pt x="0" y="69"/>
                    </a:moveTo>
                    <a:cubicBezTo>
                      <a:pt x="13" y="61"/>
                      <a:pt x="28" y="51"/>
                      <a:pt x="37" y="40"/>
                    </a:cubicBezTo>
                    <a:cubicBezTo>
                      <a:pt x="43" y="34"/>
                      <a:pt x="47" y="25"/>
                      <a:pt x="51" y="18"/>
                    </a:cubicBezTo>
                    <a:cubicBezTo>
                      <a:pt x="55" y="12"/>
                      <a:pt x="60" y="6"/>
                      <a:pt x="62" y="0"/>
                    </a:cubicBezTo>
                    <a:cubicBezTo>
                      <a:pt x="60" y="11"/>
                      <a:pt x="60" y="22"/>
                      <a:pt x="61" y="34"/>
                    </a:cubicBezTo>
                    <a:cubicBezTo>
                      <a:pt x="61" y="46"/>
                      <a:pt x="59" y="70"/>
                      <a:pt x="50" y="79"/>
                    </a:cubicBezTo>
                    <a:cubicBezTo>
                      <a:pt x="53" y="73"/>
                      <a:pt x="59" y="57"/>
                      <a:pt x="47" y="49"/>
                    </a:cubicBezTo>
                    <a:cubicBezTo>
                      <a:pt x="35" y="41"/>
                      <a:pt x="22" y="57"/>
                      <a:pt x="11" y="60"/>
                    </a:cubicBezTo>
                  </a:path>
                </a:pathLst>
              </a:custGeom>
              <a:solidFill>
                <a:srgbClr val="DDA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753" name="Freeform 1382"/>
              <p:cNvSpPr>
                <a:spLocks/>
              </p:cNvSpPr>
              <p:nvPr/>
            </p:nvSpPr>
            <p:spPr bwMode="auto">
              <a:xfrm>
                <a:off x="2236" y="2885"/>
                <a:ext cx="280" cy="86"/>
              </a:xfrm>
              <a:custGeom>
                <a:avLst/>
                <a:gdLst>
                  <a:gd name="T0" fmla="*/ 0 w 112"/>
                  <a:gd name="T1" fmla="*/ 839 h 32"/>
                  <a:gd name="T2" fmla="*/ 4375 w 112"/>
                  <a:gd name="T3" fmla="*/ 0 h 32"/>
                  <a:gd name="T4" fmla="*/ 0 w 112"/>
                  <a:gd name="T5" fmla="*/ 839 h 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12" h="32">
                    <a:moveTo>
                      <a:pt x="0" y="16"/>
                    </a:moveTo>
                    <a:cubicBezTo>
                      <a:pt x="36" y="32"/>
                      <a:pt x="77" y="31"/>
                      <a:pt x="112" y="0"/>
                    </a:cubicBezTo>
                    <a:cubicBezTo>
                      <a:pt x="105" y="5"/>
                      <a:pt x="70" y="31"/>
                      <a:pt x="0" y="16"/>
                    </a:cubicBezTo>
                    <a:close/>
                  </a:path>
                </a:pathLst>
              </a:custGeom>
              <a:solidFill>
                <a:srgbClr val="FC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754" name="Freeform 1383"/>
              <p:cNvSpPr>
                <a:spLocks/>
              </p:cNvSpPr>
              <p:nvPr/>
            </p:nvSpPr>
            <p:spPr bwMode="auto">
              <a:xfrm>
                <a:off x="1761" y="2968"/>
                <a:ext cx="75" cy="107"/>
              </a:xfrm>
              <a:custGeom>
                <a:avLst/>
                <a:gdLst>
                  <a:gd name="T0" fmla="*/ 0 w 30"/>
                  <a:gd name="T1" fmla="*/ 2046 h 40"/>
                  <a:gd name="T2" fmla="*/ 595 w 30"/>
                  <a:gd name="T3" fmla="*/ 915 h 40"/>
                  <a:gd name="T4" fmla="*/ 833 w 30"/>
                  <a:gd name="T5" fmla="*/ 56 h 40"/>
                  <a:gd name="T6" fmla="*/ 1020 w 30"/>
                  <a:gd name="T7" fmla="*/ 915 h 40"/>
                  <a:gd name="T8" fmla="*/ 50 w 30"/>
                  <a:gd name="T9" fmla="*/ 2046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" h="40">
                    <a:moveTo>
                      <a:pt x="0" y="40"/>
                    </a:moveTo>
                    <a:cubicBezTo>
                      <a:pt x="6" y="35"/>
                      <a:pt x="12" y="25"/>
                      <a:pt x="15" y="18"/>
                    </a:cubicBezTo>
                    <a:cubicBezTo>
                      <a:pt x="18" y="11"/>
                      <a:pt x="14" y="2"/>
                      <a:pt x="21" y="1"/>
                    </a:cubicBezTo>
                    <a:cubicBezTo>
                      <a:pt x="30" y="0"/>
                      <a:pt x="28" y="12"/>
                      <a:pt x="26" y="18"/>
                    </a:cubicBezTo>
                    <a:cubicBezTo>
                      <a:pt x="22" y="28"/>
                      <a:pt x="9" y="34"/>
                      <a:pt x="1" y="40"/>
                    </a:cubicBezTo>
                  </a:path>
                </a:pathLst>
              </a:custGeom>
              <a:solidFill>
                <a:srgbClr val="DDA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755" name="Freeform 1384"/>
              <p:cNvSpPr>
                <a:spLocks/>
              </p:cNvSpPr>
              <p:nvPr/>
            </p:nvSpPr>
            <p:spPr bwMode="auto">
              <a:xfrm>
                <a:off x="1861" y="2533"/>
                <a:ext cx="110" cy="78"/>
              </a:xfrm>
              <a:custGeom>
                <a:avLst/>
                <a:gdLst>
                  <a:gd name="T0" fmla="*/ 0 w 44"/>
                  <a:gd name="T1" fmla="*/ 0 h 29"/>
                  <a:gd name="T2" fmla="*/ 708 w 44"/>
                  <a:gd name="T3" fmla="*/ 1417 h 29"/>
                  <a:gd name="T4" fmla="*/ 1720 w 44"/>
                  <a:gd name="T5" fmla="*/ 1049 h 29"/>
                  <a:gd name="T6" fmla="*/ 1220 w 44"/>
                  <a:gd name="T7" fmla="*/ 368 h 29"/>
                  <a:gd name="T8" fmla="*/ 158 w 44"/>
                  <a:gd name="T9" fmla="*/ 218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4" h="29">
                    <a:moveTo>
                      <a:pt x="0" y="0"/>
                    </a:moveTo>
                    <a:cubicBezTo>
                      <a:pt x="7" y="8"/>
                      <a:pt x="6" y="23"/>
                      <a:pt x="18" y="27"/>
                    </a:cubicBezTo>
                    <a:cubicBezTo>
                      <a:pt x="26" y="29"/>
                      <a:pt x="39" y="28"/>
                      <a:pt x="44" y="20"/>
                    </a:cubicBezTo>
                    <a:cubicBezTo>
                      <a:pt x="38" y="17"/>
                      <a:pt x="34" y="14"/>
                      <a:pt x="31" y="7"/>
                    </a:cubicBezTo>
                    <a:cubicBezTo>
                      <a:pt x="35" y="24"/>
                      <a:pt x="5" y="13"/>
                      <a:pt x="4" y="4"/>
                    </a:cubicBezTo>
                  </a:path>
                </a:pathLst>
              </a:custGeom>
              <a:solidFill>
                <a:srgbClr val="D182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756" name="Freeform 1385"/>
              <p:cNvSpPr>
                <a:spLocks/>
              </p:cNvSpPr>
              <p:nvPr/>
            </p:nvSpPr>
            <p:spPr bwMode="auto">
              <a:xfrm>
                <a:off x="1979" y="2643"/>
                <a:ext cx="80" cy="90"/>
              </a:xfrm>
              <a:custGeom>
                <a:avLst/>
                <a:gdLst>
                  <a:gd name="T0" fmla="*/ 0 w 32"/>
                  <a:gd name="T1" fmla="*/ 1612 h 34"/>
                  <a:gd name="T2" fmla="*/ 988 w 32"/>
                  <a:gd name="T3" fmla="*/ 1080 h 34"/>
                  <a:gd name="T4" fmla="*/ 1250 w 32"/>
                  <a:gd name="T5" fmla="*/ 0 h 34"/>
                  <a:gd name="T6" fmla="*/ 1063 w 32"/>
                  <a:gd name="T7" fmla="*/ 484 h 34"/>
                  <a:gd name="T8" fmla="*/ 50 w 32"/>
                  <a:gd name="T9" fmla="*/ 1668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34">
                    <a:moveTo>
                      <a:pt x="0" y="33"/>
                    </a:moveTo>
                    <a:cubicBezTo>
                      <a:pt x="8" y="33"/>
                      <a:pt x="19" y="27"/>
                      <a:pt x="25" y="22"/>
                    </a:cubicBezTo>
                    <a:cubicBezTo>
                      <a:pt x="31" y="16"/>
                      <a:pt x="31" y="7"/>
                      <a:pt x="32" y="0"/>
                    </a:cubicBezTo>
                    <a:cubicBezTo>
                      <a:pt x="30" y="3"/>
                      <a:pt x="29" y="7"/>
                      <a:pt x="27" y="10"/>
                    </a:cubicBezTo>
                    <a:cubicBezTo>
                      <a:pt x="23" y="21"/>
                      <a:pt x="11" y="29"/>
                      <a:pt x="1" y="34"/>
                    </a:cubicBezTo>
                  </a:path>
                </a:pathLst>
              </a:custGeom>
              <a:solidFill>
                <a:srgbClr val="D182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757" name="Freeform 1386"/>
              <p:cNvSpPr>
                <a:spLocks/>
              </p:cNvSpPr>
              <p:nvPr/>
            </p:nvSpPr>
            <p:spPr bwMode="auto">
              <a:xfrm>
                <a:off x="2089" y="2824"/>
                <a:ext cx="77" cy="51"/>
              </a:xfrm>
              <a:custGeom>
                <a:avLst/>
                <a:gdLst>
                  <a:gd name="T0" fmla="*/ 0 w 31"/>
                  <a:gd name="T1" fmla="*/ 309 h 19"/>
                  <a:gd name="T2" fmla="*/ 994 w 31"/>
                  <a:gd name="T3" fmla="*/ 886 h 19"/>
                  <a:gd name="T4" fmla="*/ 611 w 31"/>
                  <a:gd name="T5" fmla="*/ 0 h 19"/>
                  <a:gd name="T6" fmla="*/ 0 w 31"/>
                  <a:gd name="T7" fmla="*/ 309 h 1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" h="19">
                    <a:moveTo>
                      <a:pt x="0" y="6"/>
                    </a:moveTo>
                    <a:cubicBezTo>
                      <a:pt x="11" y="15"/>
                      <a:pt x="22" y="19"/>
                      <a:pt x="26" y="17"/>
                    </a:cubicBezTo>
                    <a:cubicBezTo>
                      <a:pt x="31" y="16"/>
                      <a:pt x="16" y="0"/>
                      <a:pt x="16" y="0"/>
                    </a:cubicBezTo>
                    <a:cubicBezTo>
                      <a:pt x="17" y="6"/>
                      <a:pt x="12" y="12"/>
                      <a:pt x="0" y="6"/>
                    </a:cubicBezTo>
                    <a:close/>
                  </a:path>
                </a:pathLst>
              </a:custGeom>
              <a:solidFill>
                <a:srgbClr val="D182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758" name="Freeform 1387"/>
              <p:cNvSpPr>
                <a:spLocks/>
              </p:cNvSpPr>
              <p:nvPr/>
            </p:nvSpPr>
            <p:spPr bwMode="auto">
              <a:xfrm>
                <a:off x="1804" y="2829"/>
                <a:ext cx="170" cy="123"/>
              </a:xfrm>
              <a:custGeom>
                <a:avLst/>
                <a:gdLst>
                  <a:gd name="T0" fmla="*/ 0 w 68"/>
                  <a:gd name="T1" fmla="*/ 516 h 46"/>
                  <a:gd name="T2" fmla="*/ 2658 w 68"/>
                  <a:gd name="T3" fmla="*/ 2353 h 46"/>
                  <a:gd name="T4" fmla="*/ 1333 w 68"/>
                  <a:gd name="T5" fmla="*/ 209 h 46"/>
                  <a:gd name="T6" fmla="*/ 0 w 68"/>
                  <a:gd name="T7" fmla="*/ 516 h 4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8" h="46">
                    <a:moveTo>
                      <a:pt x="0" y="10"/>
                    </a:moveTo>
                    <a:cubicBezTo>
                      <a:pt x="15" y="5"/>
                      <a:pt x="57" y="10"/>
                      <a:pt x="68" y="46"/>
                    </a:cubicBezTo>
                    <a:cubicBezTo>
                      <a:pt x="66" y="30"/>
                      <a:pt x="55" y="7"/>
                      <a:pt x="34" y="4"/>
                    </a:cubicBezTo>
                    <a:cubicBezTo>
                      <a:pt x="14" y="0"/>
                      <a:pt x="11" y="4"/>
                      <a:pt x="0" y="10"/>
                    </a:cubicBezTo>
                    <a:close/>
                  </a:path>
                </a:pathLst>
              </a:custGeom>
              <a:solidFill>
                <a:srgbClr val="D182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759" name="Freeform 1388"/>
              <p:cNvSpPr>
                <a:spLocks/>
              </p:cNvSpPr>
              <p:nvPr/>
            </p:nvSpPr>
            <p:spPr bwMode="auto">
              <a:xfrm>
                <a:off x="2366" y="2624"/>
                <a:ext cx="133" cy="147"/>
              </a:xfrm>
              <a:custGeom>
                <a:avLst/>
                <a:gdLst>
                  <a:gd name="T0" fmla="*/ 0 w 53"/>
                  <a:gd name="T1" fmla="*/ 2806 h 55"/>
                  <a:gd name="T2" fmla="*/ 2103 w 53"/>
                  <a:gd name="T3" fmla="*/ 0 h 55"/>
                  <a:gd name="T4" fmla="*/ 0 w 53"/>
                  <a:gd name="T5" fmla="*/ 2806 h 5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55">
                    <a:moveTo>
                      <a:pt x="0" y="55"/>
                    </a:moveTo>
                    <a:cubicBezTo>
                      <a:pt x="16" y="54"/>
                      <a:pt x="44" y="43"/>
                      <a:pt x="53" y="0"/>
                    </a:cubicBezTo>
                    <a:cubicBezTo>
                      <a:pt x="47" y="17"/>
                      <a:pt x="36" y="43"/>
                      <a:pt x="0" y="55"/>
                    </a:cubicBezTo>
                    <a:close/>
                  </a:path>
                </a:pathLst>
              </a:custGeom>
              <a:solidFill>
                <a:srgbClr val="D182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760" name="Freeform 1389"/>
              <p:cNvSpPr>
                <a:spLocks/>
              </p:cNvSpPr>
              <p:nvPr/>
            </p:nvSpPr>
            <p:spPr bwMode="auto">
              <a:xfrm>
                <a:off x="2374" y="2344"/>
                <a:ext cx="65" cy="133"/>
              </a:xfrm>
              <a:custGeom>
                <a:avLst/>
                <a:gdLst>
                  <a:gd name="T0" fmla="*/ 0 w 26"/>
                  <a:gd name="T1" fmla="*/ 1692 h 50"/>
                  <a:gd name="T2" fmla="*/ 938 w 26"/>
                  <a:gd name="T3" fmla="*/ 1846 h 50"/>
                  <a:gd name="T4" fmla="*/ 908 w 26"/>
                  <a:gd name="T5" fmla="*/ 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6" h="50">
                    <a:moveTo>
                      <a:pt x="0" y="34"/>
                    </a:moveTo>
                    <a:cubicBezTo>
                      <a:pt x="12" y="22"/>
                      <a:pt x="21" y="25"/>
                      <a:pt x="24" y="37"/>
                    </a:cubicBezTo>
                    <a:cubicBezTo>
                      <a:pt x="26" y="50"/>
                      <a:pt x="23" y="0"/>
                      <a:pt x="23" y="0"/>
                    </a:cubicBezTo>
                  </a:path>
                </a:pathLst>
              </a:custGeom>
              <a:solidFill>
                <a:srgbClr val="BB5A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761" name="Freeform 1390"/>
              <p:cNvSpPr>
                <a:spLocks/>
              </p:cNvSpPr>
              <p:nvPr/>
            </p:nvSpPr>
            <p:spPr bwMode="auto">
              <a:xfrm>
                <a:off x="1704" y="2237"/>
                <a:ext cx="67" cy="43"/>
              </a:xfrm>
              <a:custGeom>
                <a:avLst/>
                <a:gdLst>
                  <a:gd name="T0" fmla="*/ 0 w 27"/>
                  <a:gd name="T1" fmla="*/ 839 h 16"/>
                  <a:gd name="T2" fmla="*/ 457 w 27"/>
                  <a:gd name="T3" fmla="*/ 59 h 16"/>
                  <a:gd name="T4" fmla="*/ 1022 w 27"/>
                  <a:gd name="T5" fmla="*/ 680 h 16"/>
                  <a:gd name="T6" fmla="*/ 154 w 27"/>
                  <a:gd name="T7" fmla="*/ 736 h 1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" h="16">
                    <a:moveTo>
                      <a:pt x="0" y="16"/>
                    </a:moveTo>
                    <a:cubicBezTo>
                      <a:pt x="0" y="7"/>
                      <a:pt x="3" y="0"/>
                      <a:pt x="12" y="1"/>
                    </a:cubicBezTo>
                    <a:cubicBezTo>
                      <a:pt x="19" y="1"/>
                      <a:pt x="23" y="7"/>
                      <a:pt x="27" y="13"/>
                    </a:cubicBezTo>
                    <a:cubicBezTo>
                      <a:pt x="19" y="10"/>
                      <a:pt x="12" y="15"/>
                      <a:pt x="4" y="14"/>
                    </a:cubicBezTo>
                  </a:path>
                </a:pathLst>
              </a:custGeom>
              <a:solidFill>
                <a:srgbClr val="BB5A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762" name="Freeform 1391"/>
              <p:cNvSpPr>
                <a:spLocks/>
              </p:cNvSpPr>
              <p:nvPr/>
            </p:nvSpPr>
            <p:spPr bwMode="auto">
              <a:xfrm>
                <a:off x="2529" y="2168"/>
                <a:ext cx="85" cy="101"/>
              </a:xfrm>
              <a:custGeom>
                <a:avLst/>
                <a:gdLst>
                  <a:gd name="T0" fmla="*/ 0 w 34"/>
                  <a:gd name="T1" fmla="*/ 848 h 38"/>
                  <a:gd name="T2" fmla="*/ 1333 w 34"/>
                  <a:gd name="T3" fmla="*/ 1892 h 38"/>
                  <a:gd name="T4" fmla="*/ 363 w 34"/>
                  <a:gd name="T5" fmla="*/ 848 h 3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" h="38">
                    <a:moveTo>
                      <a:pt x="0" y="17"/>
                    </a:moveTo>
                    <a:cubicBezTo>
                      <a:pt x="20" y="0"/>
                      <a:pt x="34" y="18"/>
                      <a:pt x="34" y="38"/>
                    </a:cubicBezTo>
                    <a:cubicBezTo>
                      <a:pt x="28" y="29"/>
                      <a:pt x="17" y="22"/>
                      <a:pt x="9" y="17"/>
                    </a:cubicBezTo>
                  </a:path>
                </a:pathLst>
              </a:custGeom>
              <a:solidFill>
                <a:srgbClr val="BB5A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763" name="Freeform 1392"/>
              <p:cNvSpPr>
                <a:spLocks/>
              </p:cNvSpPr>
              <p:nvPr/>
            </p:nvSpPr>
            <p:spPr bwMode="auto">
              <a:xfrm>
                <a:off x="2574" y="2781"/>
                <a:ext cx="32" cy="35"/>
              </a:xfrm>
              <a:custGeom>
                <a:avLst/>
                <a:gdLst>
                  <a:gd name="T0" fmla="*/ 327 w 13"/>
                  <a:gd name="T1" fmla="*/ 0 h 13"/>
                  <a:gd name="T2" fmla="*/ 478 w 13"/>
                  <a:gd name="T3" fmla="*/ 681 h 13"/>
                  <a:gd name="T4" fmla="*/ 0 w 13"/>
                  <a:gd name="T5" fmla="*/ 681 h 1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13">
                    <a:moveTo>
                      <a:pt x="9" y="0"/>
                    </a:moveTo>
                    <a:cubicBezTo>
                      <a:pt x="10" y="4"/>
                      <a:pt x="11" y="9"/>
                      <a:pt x="13" y="13"/>
                    </a:cubicBezTo>
                    <a:cubicBezTo>
                      <a:pt x="9" y="10"/>
                      <a:pt x="4" y="10"/>
                      <a:pt x="0" y="13"/>
                    </a:cubicBezTo>
                  </a:path>
                </a:pathLst>
              </a:custGeom>
              <a:solidFill>
                <a:srgbClr val="BB5A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764" name="Freeform 1393"/>
              <p:cNvSpPr>
                <a:spLocks/>
              </p:cNvSpPr>
              <p:nvPr/>
            </p:nvSpPr>
            <p:spPr bwMode="auto">
              <a:xfrm>
                <a:off x="2391" y="3128"/>
                <a:ext cx="80" cy="88"/>
              </a:xfrm>
              <a:custGeom>
                <a:avLst/>
                <a:gdLst>
                  <a:gd name="T0" fmla="*/ 0 w 32"/>
                  <a:gd name="T1" fmla="*/ 661 h 33"/>
                  <a:gd name="T2" fmla="*/ 1250 w 32"/>
                  <a:gd name="T3" fmla="*/ 1672 h 33"/>
                  <a:gd name="T4" fmla="*/ 750 w 32"/>
                  <a:gd name="T5" fmla="*/ 0 h 33"/>
                  <a:gd name="T6" fmla="*/ 313 w 32"/>
                  <a:gd name="T7" fmla="*/ 397 h 3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2" h="33">
                    <a:moveTo>
                      <a:pt x="0" y="13"/>
                    </a:moveTo>
                    <a:cubicBezTo>
                      <a:pt x="4" y="22"/>
                      <a:pt x="23" y="33"/>
                      <a:pt x="32" y="33"/>
                    </a:cubicBezTo>
                    <a:cubicBezTo>
                      <a:pt x="26" y="28"/>
                      <a:pt x="16" y="10"/>
                      <a:pt x="19" y="0"/>
                    </a:cubicBezTo>
                    <a:cubicBezTo>
                      <a:pt x="16" y="3"/>
                      <a:pt x="12" y="6"/>
                      <a:pt x="8" y="8"/>
                    </a:cubicBezTo>
                  </a:path>
                </a:pathLst>
              </a:custGeom>
              <a:solidFill>
                <a:srgbClr val="BB5A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765" name="Freeform 1394"/>
              <p:cNvSpPr>
                <a:spLocks/>
              </p:cNvSpPr>
              <p:nvPr/>
            </p:nvSpPr>
            <p:spPr bwMode="auto">
              <a:xfrm>
                <a:off x="2649" y="2517"/>
                <a:ext cx="163" cy="702"/>
              </a:xfrm>
              <a:custGeom>
                <a:avLst/>
                <a:gdLst>
                  <a:gd name="T0" fmla="*/ 785 w 65"/>
                  <a:gd name="T1" fmla="*/ 0 h 263"/>
                  <a:gd name="T2" fmla="*/ 2415 w 65"/>
                  <a:gd name="T3" fmla="*/ 8178 h 263"/>
                  <a:gd name="T4" fmla="*/ 597 w 65"/>
                  <a:gd name="T5" fmla="*/ 13351 h 263"/>
                  <a:gd name="T6" fmla="*/ 1264 w 65"/>
                  <a:gd name="T7" fmla="*/ 8520 h 263"/>
                  <a:gd name="T8" fmla="*/ 1577 w 65"/>
                  <a:gd name="T9" fmla="*/ 4682 h 263"/>
                  <a:gd name="T10" fmla="*/ 158 w 65"/>
                  <a:gd name="T11" fmla="*/ 2736 h 263"/>
                  <a:gd name="T12" fmla="*/ 0 w 65"/>
                  <a:gd name="T13" fmla="*/ 3099 h 263"/>
                  <a:gd name="T14" fmla="*/ 283 w 65"/>
                  <a:gd name="T15" fmla="*/ 1161 h 263"/>
                  <a:gd name="T16" fmla="*/ 785 w 65"/>
                  <a:gd name="T17" fmla="*/ 0 h 26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5" h="263">
                    <a:moveTo>
                      <a:pt x="20" y="0"/>
                    </a:moveTo>
                    <a:cubicBezTo>
                      <a:pt x="32" y="17"/>
                      <a:pt x="65" y="93"/>
                      <a:pt x="61" y="161"/>
                    </a:cubicBezTo>
                    <a:cubicBezTo>
                      <a:pt x="59" y="198"/>
                      <a:pt x="41" y="246"/>
                      <a:pt x="15" y="263"/>
                    </a:cubicBezTo>
                    <a:cubicBezTo>
                      <a:pt x="24" y="252"/>
                      <a:pt x="42" y="228"/>
                      <a:pt x="32" y="168"/>
                    </a:cubicBezTo>
                    <a:cubicBezTo>
                      <a:pt x="36" y="177"/>
                      <a:pt x="48" y="143"/>
                      <a:pt x="40" y="92"/>
                    </a:cubicBezTo>
                    <a:cubicBezTo>
                      <a:pt x="32" y="42"/>
                      <a:pt x="8" y="32"/>
                      <a:pt x="4" y="54"/>
                    </a:cubicBezTo>
                    <a:cubicBezTo>
                      <a:pt x="2" y="62"/>
                      <a:pt x="0" y="61"/>
                      <a:pt x="0" y="61"/>
                    </a:cubicBezTo>
                    <a:cubicBezTo>
                      <a:pt x="0" y="61"/>
                      <a:pt x="6" y="31"/>
                      <a:pt x="7" y="23"/>
                    </a:cubicBezTo>
                    <a:cubicBezTo>
                      <a:pt x="8" y="15"/>
                      <a:pt x="18" y="10"/>
                      <a:pt x="20" y="0"/>
                    </a:cubicBezTo>
                    <a:close/>
                  </a:path>
                </a:pathLst>
              </a:custGeom>
              <a:solidFill>
                <a:srgbClr val="DDA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766" name="Freeform 1395"/>
              <p:cNvSpPr>
                <a:spLocks/>
              </p:cNvSpPr>
              <p:nvPr/>
            </p:nvSpPr>
            <p:spPr bwMode="auto">
              <a:xfrm>
                <a:off x="2606" y="2696"/>
                <a:ext cx="61" cy="141"/>
              </a:xfrm>
              <a:custGeom>
                <a:avLst/>
                <a:gdLst>
                  <a:gd name="T0" fmla="*/ 544 w 24"/>
                  <a:gd name="T1" fmla="*/ 0 h 53"/>
                  <a:gd name="T2" fmla="*/ 163 w 24"/>
                  <a:gd name="T3" fmla="*/ 1147 h 53"/>
                  <a:gd name="T4" fmla="*/ 51 w 24"/>
                  <a:gd name="T5" fmla="*/ 1599 h 53"/>
                  <a:gd name="T6" fmla="*/ 247 w 24"/>
                  <a:gd name="T7" fmla="*/ 2301 h 53"/>
                  <a:gd name="T8" fmla="*/ 951 w 24"/>
                  <a:gd name="T9" fmla="*/ 2655 h 53"/>
                  <a:gd name="T10" fmla="*/ 458 w 24"/>
                  <a:gd name="T11" fmla="*/ 1599 h 53"/>
                  <a:gd name="T12" fmla="*/ 1001 w 24"/>
                  <a:gd name="T13" fmla="*/ 1112 h 53"/>
                  <a:gd name="T14" fmla="*/ 544 w 24"/>
                  <a:gd name="T15" fmla="*/ 149 h 5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" h="53">
                    <a:moveTo>
                      <a:pt x="13" y="0"/>
                    </a:moveTo>
                    <a:cubicBezTo>
                      <a:pt x="10" y="8"/>
                      <a:pt x="8" y="16"/>
                      <a:pt x="4" y="23"/>
                    </a:cubicBezTo>
                    <a:cubicBezTo>
                      <a:pt x="2" y="27"/>
                      <a:pt x="0" y="28"/>
                      <a:pt x="1" y="32"/>
                    </a:cubicBezTo>
                    <a:cubicBezTo>
                      <a:pt x="1" y="35"/>
                      <a:pt x="4" y="43"/>
                      <a:pt x="6" y="46"/>
                    </a:cubicBezTo>
                    <a:cubicBezTo>
                      <a:pt x="11" y="44"/>
                      <a:pt x="20" y="50"/>
                      <a:pt x="23" y="53"/>
                    </a:cubicBezTo>
                    <a:cubicBezTo>
                      <a:pt x="18" y="49"/>
                      <a:pt x="12" y="39"/>
                      <a:pt x="11" y="32"/>
                    </a:cubicBezTo>
                    <a:cubicBezTo>
                      <a:pt x="11" y="25"/>
                      <a:pt x="17" y="15"/>
                      <a:pt x="24" y="22"/>
                    </a:cubicBezTo>
                    <a:cubicBezTo>
                      <a:pt x="22" y="15"/>
                      <a:pt x="15" y="10"/>
                      <a:pt x="13" y="3"/>
                    </a:cubicBezTo>
                  </a:path>
                </a:pathLst>
              </a:custGeom>
              <a:solidFill>
                <a:srgbClr val="DDA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767" name="Freeform 1396"/>
              <p:cNvSpPr>
                <a:spLocks/>
              </p:cNvSpPr>
              <p:nvPr/>
            </p:nvSpPr>
            <p:spPr bwMode="auto">
              <a:xfrm>
                <a:off x="1764" y="3035"/>
                <a:ext cx="80" cy="77"/>
              </a:xfrm>
              <a:custGeom>
                <a:avLst/>
                <a:gdLst>
                  <a:gd name="T0" fmla="*/ 0 w 32"/>
                  <a:gd name="T1" fmla="*/ 1290 h 29"/>
                  <a:gd name="T2" fmla="*/ 1250 w 32"/>
                  <a:gd name="T3" fmla="*/ 1290 h 29"/>
                  <a:gd name="T4" fmla="*/ 1020 w 32"/>
                  <a:gd name="T5" fmla="*/ 0 h 29"/>
                  <a:gd name="T6" fmla="*/ 395 w 32"/>
                  <a:gd name="T7" fmla="*/ 600 h 2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2" h="29">
                    <a:moveTo>
                      <a:pt x="0" y="26"/>
                    </a:moveTo>
                    <a:cubicBezTo>
                      <a:pt x="10" y="29"/>
                      <a:pt x="22" y="29"/>
                      <a:pt x="32" y="26"/>
                    </a:cubicBezTo>
                    <a:cubicBezTo>
                      <a:pt x="27" y="20"/>
                      <a:pt x="26" y="7"/>
                      <a:pt x="26" y="0"/>
                    </a:cubicBezTo>
                    <a:cubicBezTo>
                      <a:pt x="20" y="2"/>
                      <a:pt x="15" y="9"/>
                      <a:pt x="10" y="12"/>
                    </a:cubicBezTo>
                  </a:path>
                </a:pathLst>
              </a:custGeom>
              <a:solidFill>
                <a:srgbClr val="DDA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768" name="Freeform 1397"/>
              <p:cNvSpPr>
                <a:spLocks/>
              </p:cNvSpPr>
              <p:nvPr/>
            </p:nvSpPr>
            <p:spPr bwMode="auto">
              <a:xfrm>
                <a:off x="1774" y="3037"/>
                <a:ext cx="67" cy="54"/>
              </a:xfrm>
              <a:custGeom>
                <a:avLst/>
                <a:gdLst>
                  <a:gd name="T0" fmla="*/ 0 w 27"/>
                  <a:gd name="T1" fmla="*/ 1007 h 20"/>
                  <a:gd name="T2" fmla="*/ 794 w 27"/>
                  <a:gd name="T3" fmla="*/ 0 h 20"/>
                  <a:gd name="T4" fmla="*/ 1022 w 27"/>
                  <a:gd name="T5" fmla="*/ 1064 h 20"/>
                  <a:gd name="T6" fmla="*/ 382 w 27"/>
                  <a:gd name="T7" fmla="*/ 694 h 2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" h="20">
                    <a:moveTo>
                      <a:pt x="0" y="19"/>
                    </a:moveTo>
                    <a:cubicBezTo>
                      <a:pt x="6" y="13"/>
                      <a:pt x="14" y="2"/>
                      <a:pt x="21" y="0"/>
                    </a:cubicBezTo>
                    <a:cubicBezTo>
                      <a:pt x="24" y="7"/>
                      <a:pt x="25" y="14"/>
                      <a:pt x="27" y="20"/>
                    </a:cubicBezTo>
                    <a:cubicBezTo>
                      <a:pt x="23" y="15"/>
                      <a:pt x="17" y="6"/>
                      <a:pt x="10" y="13"/>
                    </a:cubicBezTo>
                  </a:path>
                </a:pathLst>
              </a:custGeom>
              <a:solidFill>
                <a:srgbClr val="BB5A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769" name="Freeform 1398"/>
              <p:cNvSpPr>
                <a:spLocks/>
              </p:cNvSpPr>
              <p:nvPr/>
            </p:nvSpPr>
            <p:spPr bwMode="auto">
              <a:xfrm>
                <a:off x="1919" y="3128"/>
                <a:ext cx="350" cy="136"/>
              </a:xfrm>
              <a:custGeom>
                <a:avLst/>
                <a:gdLst>
                  <a:gd name="T0" fmla="*/ 0 w 140"/>
                  <a:gd name="T1" fmla="*/ 704 h 51"/>
                  <a:gd name="T2" fmla="*/ 783 w 140"/>
                  <a:gd name="T3" fmla="*/ 1003 h 51"/>
                  <a:gd name="T4" fmla="*/ 1800 w 140"/>
                  <a:gd name="T5" fmla="*/ 1160 h 51"/>
                  <a:gd name="T6" fmla="*/ 3208 w 140"/>
                  <a:gd name="T7" fmla="*/ 1003 h 51"/>
                  <a:gd name="T8" fmla="*/ 5470 w 140"/>
                  <a:gd name="T9" fmla="*/ 547 h 51"/>
                  <a:gd name="T10" fmla="*/ 5158 w 140"/>
                  <a:gd name="T11" fmla="*/ 1059 h 51"/>
                  <a:gd name="T12" fmla="*/ 4500 w 140"/>
                  <a:gd name="T13" fmla="*/ 1763 h 51"/>
                  <a:gd name="T14" fmla="*/ 2938 w 140"/>
                  <a:gd name="T15" fmla="*/ 2581 h 51"/>
                  <a:gd name="T16" fmla="*/ 3438 w 140"/>
                  <a:gd name="T17" fmla="*/ 1877 h 51"/>
                  <a:gd name="T18" fmla="*/ 2395 w 140"/>
                  <a:gd name="T19" fmla="*/ 1672 h 51"/>
                  <a:gd name="T20" fmla="*/ 0 w 140"/>
                  <a:gd name="T21" fmla="*/ 853 h 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40" h="51">
                    <a:moveTo>
                      <a:pt x="0" y="14"/>
                    </a:moveTo>
                    <a:cubicBezTo>
                      <a:pt x="4" y="19"/>
                      <a:pt x="14" y="19"/>
                      <a:pt x="20" y="20"/>
                    </a:cubicBezTo>
                    <a:cubicBezTo>
                      <a:pt x="28" y="22"/>
                      <a:pt x="37" y="23"/>
                      <a:pt x="46" y="23"/>
                    </a:cubicBezTo>
                    <a:cubicBezTo>
                      <a:pt x="58" y="23"/>
                      <a:pt x="70" y="24"/>
                      <a:pt x="82" y="20"/>
                    </a:cubicBezTo>
                    <a:cubicBezTo>
                      <a:pt x="98" y="15"/>
                      <a:pt x="124" y="0"/>
                      <a:pt x="140" y="11"/>
                    </a:cubicBezTo>
                    <a:cubicBezTo>
                      <a:pt x="137" y="14"/>
                      <a:pt x="135" y="18"/>
                      <a:pt x="132" y="21"/>
                    </a:cubicBezTo>
                    <a:cubicBezTo>
                      <a:pt x="127" y="27"/>
                      <a:pt x="121" y="32"/>
                      <a:pt x="115" y="35"/>
                    </a:cubicBezTo>
                    <a:cubicBezTo>
                      <a:pt x="105" y="41"/>
                      <a:pt x="86" y="49"/>
                      <a:pt x="75" y="51"/>
                    </a:cubicBezTo>
                    <a:cubicBezTo>
                      <a:pt x="80" y="48"/>
                      <a:pt x="89" y="41"/>
                      <a:pt x="88" y="37"/>
                    </a:cubicBezTo>
                    <a:cubicBezTo>
                      <a:pt x="86" y="33"/>
                      <a:pt x="72" y="34"/>
                      <a:pt x="61" y="33"/>
                    </a:cubicBezTo>
                    <a:cubicBezTo>
                      <a:pt x="53" y="32"/>
                      <a:pt x="9" y="25"/>
                      <a:pt x="0" y="17"/>
                    </a:cubicBezTo>
                  </a:path>
                </a:pathLst>
              </a:custGeom>
              <a:solidFill>
                <a:srgbClr val="DDA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770" name="Freeform 1399"/>
              <p:cNvSpPr>
                <a:spLocks/>
              </p:cNvSpPr>
              <p:nvPr/>
            </p:nvSpPr>
            <p:spPr bwMode="auto">
              <a:xfrm>
                <a:off x="2324" y="3240"/>
                <a:ext cx="280" cy="88"/>
              </a:xfrm>
              <a:custGeom>
                <a:avLst/>
                <a:gdLst>
                  <a:gd name="T0" fmla="*/ 0 w 112"/>
                  <a:gd name="T1" fmla="*/ 56 h 33"/>
                  <a:gd name="T2" fmla="*/ 3363 w 112"/>
                  <a:gd name="T3" fmla="*/ 1272 h 33"/>
                  <a:gd name="T4" fmla="*/ 4375 w 112"/>
                  <a:gd name="T5" fmla="*/ 547 h 33"/>
                  <a:gd name="T6" fmla="*/ 2625 w 112"/>
                  <a:gd name="T7" fmla="*/ 0 h 33"/>
                  <a:gd name="T8" fmla="*/ 0 w 112"/>
                  <a:gd name="T9" fmla="*/ 56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2" h="33">
                    <a:moveTo>
                      <a:pt x="0" y="1"/>
                    </a:moveTo>
                    <a:cubicBezTo>
                      <a:pt x="15" y="21"/>
                      <a:pt x="62" y="33"/>
                      <a:pt x="86" y="25"/>
                    </a:cubicBezTo>
                    <a:cubicBezTo>
                      <a:pt x="110" y="18"/>
                      <a:pt x="112" y="11"/>
                      <a:pt x="112" y="11"/>
                    </a:cubicBezTo>
                    <a:cubicBezTo>
                      <a:pt x="104" y="12"/>
                      <a:pt x="75" y="11"/>
                      <a:pt x="67" y="0"/>
                    </a:cubicBezTo>
                    <a:cubicBezTo>
                      <a:pt x="71" y="9"/>
                      <a:pt x="58" y="31"/>
                      <a:pt x="0" y="1"/>
                    </a:cubicBezTo>
                    <a:close/>
                  </a:path>
                </a:pathLst>
              </a:custGeom>
              <a:solidFill>
                <a:srgbClr val="DDA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771" name="Freeform 1400"/>
              <p:cNvSpPr>
                <a:spLocks/>
              </p:cNvSpPr>
              <p:nvPr/>
            </p:nvSpPr>
            <p:spPr bwMode="auto">
              <a:xfrm>
                <a:off x="2261" y="3171"/>
                <a:ext cx="123" cy="64"/>
              </a:xfrm>
              <a:custGeom>
                <a:avLst/>
                <a:gdLst>
                  <a:gd name="T0" fmla="*/ 126 w 49"/>
                  <a:gd name="T1" fmla="*/ 363 h 24"/>
                  <a:gd name="T2" fmla="*/ 522 w 49"/>
                  <a:gd name="T3" fmla="*/ 0 h 24"/>
                  <a:gd name="T4" fmla="*/ 951 w 49"/>
                  <a:gd name="T5" fmla="*/ 93 h 24"/>
                  <a:gd name="T6" fmla="*/ 1865 w 49"/>
                  <a:gd name="T7" fmla="*/ 56 h 24"/>
                  <a:gd name="T8" fmla="*/ 1948 w 49"/>
                  <a:gd name="T9" fmla="*/ 456 h 24"/>
                  <a:gd name="T10" fmla="*/ 793 w 49"/>
                  <a:gd name="T11" fmla="*/ 1216 h 24"/>
                  <a:gd name="T12" fmla="*/ 238 w 49"/>
                  <a:gd name="T13" fmla="*/ 363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9" h="24">
                    <a:moveTo>
                      <a:pt x="3" y="7"/>
                    </a:moveTo>
                    <a:cubicBezTo>
                      <a:pt x="8" y="3"/>
                      <a:pt x="6" y="0"/>
                      <a:pt x="13" y="0"/>
                    </a:cubicBezTo>
                    <a:cubicBezTo>
                      <a:pt x="16" y="0"/>
                      <a:pt x="21" y="2"/>
                      <a:pt x="24" y="2"/>
                    </a:cubicBezTo>
                    <a:cubicBezTo>
                      <a:pt x="32" y="3"/>
                      <a:pt x="40" y="4"/>
                      <a:pt x="47" y="1"/>
                    </a:cubicBezTo>
                    <a:cubicBezTo>
                      <a:pt x="47" y="3"/>
                      <a:pt x="48" y="6"/>
                      <a:pt x="49" y="9"/>
                    </a:cubicBezTo>
                    <a:cubicBezTo>
                      <a:pt x="38" y="3"/>
                      <a:pt x="16" y="8"/>
                      <a:pt x="20" y="24"/>
                    </a:cubicBezTo>
                    <a:cubicBezTo>
                      <a:pt x="16" y="23"/>
                      <a:pt x="0" y="12"/>
                      <a:pt x="6" y="7"/>
                    </a:cubicBezTo>
                  </a:path>
                </a:pathLst>
              </a:custGeom>
              <a:solidFill>
                <a:srgbClr val="DDA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772" name="Freeform 1401"/>
              <p:cNvSpPr>
                <a:spLocks/>
              </p:cNvSpPr>
              <p:nvPr/>
            </p:nvSpPr>
            <p:spPr bwMode="auto">
              <a:xfrm>
                <a:off x="1579" y="2475"/>
                <a:ext cx="145" cy="536"/>
              </a:xfrm>
              <a:custGeom>
                <a:avLst/>
                <a:gdLst>
                  <a:gd name="T0" fmla="*/ 158 w 58"/>
                  <a:gd name="T1" fmla="*/ 0 h 201"/>
                  <a:gd name="T2" fmla="*/ 395 w 58"/>
                  <a:gd name="T3" fmla="*/ 1309 h 201"/>
                  <a:gd name="T4" fmla="*/ 520 w 58"/>
                  <a:gd name="T5" fmla="*/ 2581 h 201"/>
                  <a:gd name="T6" fmla="*/ 908 w 58"/>
                  <a:gd name="T7" fmla="*/ 5099 h 201"/>
                  <a:gd name="T8" fmla="*/ 675 w 58"/>
                  <a:gd name="T9" fmla="*/ 7531 h 201"/>
                  <a:gd name="T10" fmla="*/ 2270 w 58"/>
                  <a:gd name="T11" fmla="*/ 8555 h 201"/>
                  <a:gd name="T12" fmla="*/ 1020 w 58"/>
                  <a:gd name="T13" fmla="*/ 10163 h 201"/>
                  <a:gd name="T14" fmla="*/ 833 w 58"/>
                  <a:gd name="T15" fmla="*/ 9408 h 201"/>
                  <a:gd name="T16" fmla="*/ 363 w 58"/>
                  <a:gd name="T17" fmla="*/ 8397 h 201"/>
                  <a:gd name="T18" fmla="*/ 395 w 58"/>
                  <a:gd name="T19" fmla="*/ 5555 h 201"/>
                  <a:gd name="T20" fmla="*/ 158 w 58"/>
                  <a:gd name="T21" fmla="*/ 2675 h 201"/>
                  <a:gd name="T22" fmla="*/ 208 w 58"/>
                  <a:gd name="T23" fmla="*/ 248 h 20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8" h="201">
                    <a:moveTo>
                      <a:pt x="4" y="0"/>
                    </a:moveTo>
                    <a:cubicBezTo>
                      <a:pt x="6" y="9"/>
                      <a:pt x="10" y="17"/>
                      <a:pt x="10" y="26"/>
                    </a:cubicBezTo>
                    <a:cubicBezTo>
                      <a:pt x="10" y="34"/>
                      <a:pt x="10" y="43"/>
                      <a:pt x="13" y="51"/>
                    </a:cubicBezTo>
                    <a:cubicBezTo>
                      <a:pt x="18" y="68"/>
                      <a:pt x="26" y="83"/>
                      <a:pt x="23" y="101"/>
                    </a:cubicBezTo>
                    <a:cubicBezTo>
                      <a:pt x="20" y="117"/>
                      <a:pt x="9" y="133"/>
                      <a:pt x="17" y="149"/>
                    </a:cubicBezTo>
                    <a:cubicBezTo>
                      <a:pt x="24" y="163"/>
                      <a:pt x="43" y="172"/>
                      <a:pt x="58" y="169"/>
                    </a:cubicBezTo>
                    <a:cubicBezTo>
                      <a:pt x="48" y="179"/>
                      <a:pt x="38" y="193"/>
                      <a:pt x="26" y="201"/>
                    </a:cubicBezTo>
                    <a:cubicBezTo>
                      <a:pt x="29" y="194"/>
                      <a:pt x="24" y="191"/>
                      <a:pt x="21" y="186"/>
                    </a:cubicBezTo>
                    <a:cubicBezTo>
                      <a:pt x="16" y="180"/>
                      <a:pt x="12" y="174"/>
                      <a:pt x="9" y="166"/>
                    </a:cubicBezTo>
                    <a:cubicBezTo>
                      <a:pt x="1" y="145"/>
                      <a:pt x="4" y="130"/>
                      <a:pt x="10" y="110"/>
                    </a:cubicBezTo>
                    <a:cubicBezTo>
                      <a:pt x="16" y="89"/>
                      <a:pt x="9" y="72"/>
                      <a:pt x="4" y="53"/>
                    </a:cubicBezTo>
                    <a:cubicBezTo>
                      <a:pt x="0" y="37"/>
                      <a:pt x="10" y="20"/>
                      <a:pt x="5" y="5"/>
                    </a:cubicBezTo>
                  </a:path>
                </a:pathLst>
              </a:custGeom>
              <a:solidFill>
                <a:srgbClr val="DDA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773" name="Freeform 1402"/>
              <p:cNvSpPr>
                <a:spLocks/>
              </p:cNvSpPr>
              <p:nvPr/>
            </p:nvSpPr>
            <p:spPr bwMode="auto">
              <a:xfrm>
                <a:off x="1664" y="2925"/>
                <a:ext cx="60" cy="64"/>
              </a:xfrm>
              <a:custGeom>
                <a:avLst/>
                <a:gdLst>
                  <a:gd name="T0" fmla="*/ 0 w 24"/>
                  <a:gd name="T1" fmla="*/ 56 h 24"/>
                  <a:gd name="T2" fmla="*/ 283 w 24"/>
                  <a:gd name="T3" fmla="*/ 1216 h 24"/>
                  <a:gd name="T4" fmla="*/ 938 w 24"/>
                  <a:gd name="T5" fmla="*/ 93 h 24"/>
                  <a:gd name="T6" fmla="*/ 363 w 24"/>
                  <a:gd name="T7" fmla="*/ 56 h 2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4" h="24">
                    <a:moveTo>
                      <a:pt x="0" y="1"/>
                    </a:moveTo>
                    <a:cubicBezTo>
                      <a:pt x="7" y="6"/>
                      <a:pt x="8" y="17"/>
                      <a:pt x="7" y="24"/>
                    </a:cubicBezTo>
                    <a:cubicBezTo>
                      <a:pt x="9" y="16"/>
                      <a:pt x="19" y="10"/>
                      <a:pt x="24" y="2"/>
                    </a:cubicBezTo>
                    <a:cubicBezTo>
                      <a:pt x="20" y="0"/>
                      <a:pt x="13" y="0"/>
                      <a:pt x="9" y="1"/>
                    </a:cubicBezTo>
                  </a:path>
                </a:pathLst>
              </a:custGeom>
              <a:solidFill>
                <a:srgbClr val="BB5A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774" name="Freeform 1403"/>
              <p:cNvSpPr>
                <a:spLocks/>
              </p:cNvSpPr>
              <p:nvPr/>
            </p:nvSpPr>
            <p:spPr bwMode="auto">
              <a:xfrm>
                <a:off x="1621" y="2325"/>
                <a:ext cx="68" cy="176"/>
              </a:xfrm>
              <a:custGeom>
                <a:avLst/>
                <a:gdLst>
                  <a:gd name="T0" fmla="*/ 451 w 27"/>
                  <a:gd name="T1" fmla="*/ 760 h 66"/>
                  <a:gd name="T2" fmla="*/ 640 w 27"/>
                  <a:gd name="T3" fmla="*/ 1821 h 66"/>
                  <a:gd name="T4" fmla="*/ 1085 w 27"/>
                  <a:gd name="T5" fmla="*/ 2675 h 66"/>
                  <a:gd name="T6" fmla="*/ 0 w 27"/>
                  <a:gd name="T7" fmla="*/ 3336 h 66"/>
                  <a:gd name="T8" fmla="*/ 317 w 27"/>
                  <a:gd name="T9" fmla="*/ 2125 h 66"/>
                  <a:gd name="T10" fmla="*/ 400 w 27"/>
                  <a:gd name="T11" fmla="*/ 0 h 6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7" h="66">
                    <a:moveTo>
                      <a:pt x="11" y="15"/>
                    </a:moveTo>
                    <a:cubicBezTo>
                      <a:pt x="13" y="22"/>
                      <a:pt x="13" y="29"/>
                      <a:pt x="16" y="36"/>
                    </a:cubicBezTo>
                    <a:cubicBezTo>
                      <a:pt x="19" y="42"/>
                      <a:pt x="21" y="49"/>
                      <a:pt x="27" y="53"/>
                    </a:cubicBezTo>
                    <a:cubicBezTo>
                      <a:pt x="18" y="55"/>
                      <a:pt x="8" y="60"/>
                      <a:pt x="0" y="66"/>
                    </a:cubicBezTo>
                    <a:cubicBezTo>
                      <a:pt x="5" y="59"/>
                      <a:pt x="8" y="51"/>
                      <a:pt x="8" y="42"/>
                    </a:cubicBezTo>
                    <a:cubicBezTo>
                      <a:pt x="7" y="31"/>
                      <a:pt x="1" y="9"/>
                      <a:pt x="10" y="0"/>
                    </a:cubicBezTo>
                  </a:path>
                </a:pathLst>
              </a:custGeom>
              <a:solidFill>
                <a:srgbClr val="DDA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775" name="Freeform 1404"/>
              <p:cNvSpPr>
                <a:spLocks/>
              </p:cNvSpPr>
              <p:nvPr/>
            </p:nvSpPr>
            <p:spPr bwMode="auto">
              <a:xfrm>
                <a:off x="1624" y="2189"/>
                <a:ext cx="175" cy="216"/>
              </a:xfrm>
              <a:custGeom>
                <a:avLst/>
                <a:gdLst>
                  <a:gd name="T0" fmla="*/ 313 w 70"/>
                  <a:gd name="T1" fmla="*/ 3187 h 81"/>
                  <a:gd name="T2" fmla="*/ 708 w 70"/>
                  <a:gd name="T3" fmla="*/ 2027 h 81"/>
                  <a:gd name="T4" fmla="*/ 1063 w 70"/>
                  <a:gd name="T5" fmla="*/ 1672 h 81"/>
                  <a:gd name="T6" fmla="*/ 1175 w 70"/>
                  <a:gd name="T7" fmla="*/ 1059 h 81"/>
                  <a:gd name="T8" fmla="*/ 2738 w 70"/>
                  <a:gd name="T9" fmla="*/ 1613 h 81"/>
                  <a:gd name="T10" fmla="*/ 2033 w 70"/>
                  <a:gd name="T11" fmla="*/ 363 h 81"/>
                  <a:gd name="T12" fmla="*/ 863 w 70"/>
                  <a:gd name="T13" fmla="*/ 397 h 81"/>
                  <a:gd name="T14" fmla="*/ 438 w 70"/>
                  <a:gd name="T15" fmla="*/ 4096 h 8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0" h="81">
                    <a:moveTo>
                      <a:pt x="8" y="63"/>
                    </a:moveTo>
                    <a:cubicBezTo>
                      <a:pt x="6" y="54"/>
                      <a:pt x="12" y="45"/>
                      <a:pt x="18" y="40"/>
                    </a:cubicBezTo>
                    <a:cubicBezTo>
                      <a:pt x="20" y="37"/>
                      <a:pt x="25" y="36"/>
                      <a:pt x="27" y="33"/>
                    </a:cubicBezTo>
                    <a:cubicBezTo>
                      <a:pt x="29" y="30"/>
                      <a:pt x="29" y="25"/>
                      <a:pt x="30" y="21"/>
                    </a:cubicBezTo>
                    <a:cubicBezTo>
                      <a:pt x="41" y="0"/>
                      <a:pt x="61" y="22"/>
                      <a:pt x="70" y="32"/>
                    </a:cubicBezTo>
                    <a:cubicBezTo>
                      <a:pt x="64" y="23"/>
                      <a:pt x="62" y="13"/>
                      <a:pt x="52" y="7"/>
                    </a:cubicBezTo>
                    <a:cubicBezTo>
                      <a:pt x="42" y="0"/>
                      <a:pt x="31" y="1"/>
                      <a:pt x="22" y="8"/>
                    </a:cubicBezTo>
                    <a:cubicBezTo>
                      <a:pt x="2" y="25"/>
                      <a:pt x="0" y="75"/>
                      <a:pt x="11" y="81"/>
                    </a:cubicBezTo>
                  </a:path>
                </a:pathLst>
              </a:custGeom>
              <a:solidFill>
                <a:srgbClr val="DDA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776" name="Freeform 1405"/>
              <p:cNvSpPr>
                <a:spLocks/>
              </p:cNvSpPr>
              <p:nvPr/>
            </p:nvSpPr>
            <p:spPr bwMode="auto">
              <a:xfrm>
                <a:off x="1914" y="2309"/>
                <a:ext cx="325" cy="144"/>
              </a:xfrm>
              <a:custGeom>
                <a:avLst/>
                <a:gdLst>
                  <a:gd name="T0" fmla="*/ 0 w 130"/>
                  <a:gd name="T1" fmla="*/ 819 h 54"/>
                  <a:gd name="T2" fmla="*/ 4300 w 130"/>
                  <a:gd name="T3" fmla="*/ 1421 h 54"/>
                  <a:gd name="T4" fmla="*/ 5083 w 130"/>
                  <a:gd name="T5" fmla="*/ 0 h 54"/>
                  <a:gd name="T6" fmla="*/ 3520 w 130"/>
                  <a:gd name="T7" fmla="*/ 1309 h 54"/>
                  <a:gd name="T8" fmla="*/ 438 w 130"/>
                  <a:gd name="T9" fmla="*/ 1003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0" h="54">
                    <a:moveTo>
                      <a:pt x="0" y="16"/>
                    </a:moveTo>
                    <a:cubicBezTo>
                      <a:pt x="17" y="30"/>
                      <a:pt x="65" y="54"/>
                      <a:pt x="110" y="28"/>
                    </a:cubicBezTo>
                    <a:cubicBezTo>
                      <a:pt x="112" y="25"/>
                      <a:pt x="124" y="4"/>
                      <a:pt x="130" y="0"/>
                    </a:cubicBezTo>
                    <a:cubicBezTo>
                      <a:pt x="112" y="10"/>
                      <a:pt x="112" y="20"/>
                      <a:pt x="90" y="26"/>
                    </a:cubicBezTo>
                    <a:cubicBezTo>
                      <a:pt x="41" y="38"/>
                      <a:pt x="26" y="24"/>
                      <a:pt x="11" y="20"/>
                    </a:cubicBezTo>
                  </a:path>
                </a:pathLst>
              </a:custGeom>
              <a:solidFill>
                <a:srgbClr val="DDA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777" name="Freeform 1406"/>
              <p:cNvSpPr>
                <a:spLocks/>
              </p:cNvSpPr>
              <p:nvPr/>
            </p:nvSpPr>
            <p:spPr bwMode="auto">
              <a:xfrm>
                <a:off x="2659" y="2264"/>
                <a:ext cx="73" cy="264"/>
              </a:xfrm>
              <a:custGeom>
                <a:avLst/>
                <a:gdLst>
                  <a:gd name="T0" fmla="*/ 926 w 29"/>
                  <a:gd name="T1" fmla="*/ 0 h 99"/>
                  <a:gd name="T2" fmla="*/ 209 w 29"/>
                  <a:gd name="T3" fmla="*/ 5005 h 99"/>
                  <a:gd name="T4" fmla="*/ 0 w 29"/>
                  <a:gd name="T5" fmla="*/ 1613 h 99"/>
                  <a:gd name="T6" fmla="*/ 685 w 29"/>
                  <a:gd name="T7" fmla="*/ 2275 h 99"/>
                  <a:gd name="T8" fmla="*/ 926 w 29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" h="99">
                    <a:moveTo>
                      <a:pt x="23" y="0"/>
                    </a:moveTo>
                    <a:cubicBezTo>
                      <a:pt x="26" y="25"/>
                      <a:pt x="29" y="68"/>
                      <a:pt x="5" y="99"/>
                    </a:cubicBezTo>
                    <a:cubicBezTo>
                      <a:pt x="6" y="93"/>
                      <a:pt x="12" y="58"/>
                      <a:pt x="0" y="32"/>
                    </a:cubicBezTo>
                    <a:cubicBezTo>
                      <a:pt x="6" y="47"/>
                      <a:pt x="13" y="50"/>
                      <a:pt x="17" y="45"/>
                    </a:cubicBezTo>
                    <a:cubicBezTo>
                      <a:pt x="21" y="39"/>
                      <a:pt x="26" y="13"/>
                      <a:pt x="23" y="0"/>
                    </a:cubicBezTo>
                    <a:close/>
                  </a:path>
                </a:pathLst>
              </a:custGeom>
              <a:solidFill>
                <a:srgbClr val="DDA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778" name="Freeform 1407"/>
              <p:cNvSpPr>
                <a:spLocks/>
              </p:cNvSpPr>
              <p:nvPr/>
            </p:nvSpPr>
            <p:spPr bwMode="auto">
              <a:xfrm>
                <a:off x="2226" y="2291"/>
                <a:ext cx="55" cy="61"/>
              </a:xfrm>
              <a:custGeom>
                <a:avLst/>
                <a:gdLst>
                  <a:gd name="T0" fmla="*/ 0 w 22"/>
                  <a:gd name="T1" fmla="*/ 1140 h 23"/>
                  <a:gd name="T2" fmla="*/ 863 w 22"/>
                  <a:gd name="T3" fmla="*/ 0 h 2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23">
                    <a:moveTo>
                      <a:pt x="0" y="23"/>
                    </a:moveTo>
                    <a:cubicBezTo>
                      <a:pt x="8" y="9"/>
                      <a:pt x="17" y="1"/>
                      <a:pt x="22" y="0"/>
                    </a:cubicBezTo>
                  </a:path>
                </a:pathLst>
              </a:custGeom>
              <a:solidFill>
                <a:srgbClr val="FC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779" name="Freeform 1408"/>
              <p:cNvSpPr>
                <a:spLocks/>
              </p:cNvSpPr>
              <p:nvPr/>
            </p:nvSpPr>
            <p:spPr bwMode="auto">
              <a:xfrm>
                <a:off x="2006" y="2283"/>
                <a:ext cx="228" cy="48"/>
              </a:xfrm>
              <a:custGeom>
                <a:avLst/>
                <a:gdLst>
                  <a:gd name="T0" fmla="*/ 0 w 91"/>
                  <a:gd name="T1" fmla="*/ 605 h 18"/>
                  <a:gd name="T2" fmla="*/ 3585 w 91"/>
                  <a:gd name="T3" fmla="*/ 0 h 18"/>
                  <a:gd name="T4" fmla="*/ 0 w 91"/>
                  <a:gd name="T5" fmla="*/ 605 h 1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1" h="18">
                    <a:moveTo>
                      <a:pt x="0" y="12"/>
                    </a:moveTo>
                    <a:cubicBezTo>
                      <a:pt x="27" y="16"/>
                      <a:pt x="66" y="16"/>
                      <a:pt x="91" y="0"/>
                    </a:cubicBezTo>
                    <a:cubicBezTo>
                      <a:pt x="79" y="5"/>
                      <a:pt x="17" y="18"/>
                      <a:pt x="0" y="12"/>
                    </a:cubicBezTo>
                    <a:close/>
                  </a:path>
                </a:pathLst>
              </a:custGeom>
              <a:solidFill>
                <a:srgbClr val="FC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780" name="Freeform 1409"/>
              <p:cNvSpPr>
                <a:spLocks/>
              </p:cNvSpPr>
              <p:nvPr/>
            </p:nvSpPr>
            <p:spPr bwMode="auto">
              <a:xfrm>
                <a:off x="1596" y="2104"/>
                <a:ext cx="130" cy="189"/>
              </a:xfrm>
              <a:custGeom>
                <a:avLst/>
                <a:gdLst>
                  <a:gd name="T0" fmla="*/ 2033 w 52"/>
                  <a:gd name="T1" fmla="*/ 56 h 71"/>
                  <a:gd name="T2" fmla="*/ 0 w 52"/>
                  <a:gd name="T3" fmla="*/ 3564 h 71"/>
                  <a:gd name="T4" fmla="*/ 2033 w 52"/>
                  <a:gd name="T5" fmla="*/ 56 h 7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2" h="71">
                    <a:moveTo>
                      <a:pt x="52" y="1"/>
                    </a:moveTo>
                    <a:cubicBezTo>
                      <a:pt x="32" y="0"/>
                      <a:pt x="1" y="2"/>
                      <a:pt x="0" y="71"/>
                    </a:cubicBezTo>
                    <a:cubicBezTo>
                      <a:pt x="5" y="43"/>
                      <a:pt x="15" y="4"/>
                      <a:pt x="52" y="1"/>
                    </a:cubicBezTo>
                    <a:close/>
                  </a:path>
                </a:pathLst>
              </a:custGeom>
              <a:solidFill>
                <a:srgbClr val="FC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781" name="Freeform 1410"/>
              <p:cNvSpPr>
                <a:spLocks/>
              </p:cNvSpPr>
              <p:nvPr/>
            </p:nvSpPr>
            <p:spPr bwMode="auto">
              <a:xfrm>
                <a:off x="1541" y="2517"/>
                <a:ext cx="33" cy="299"/>
              </a:xfrm>
              <a:custGeom>
                <a:avLst/>
                <a:gdLst>
                  <a:gd name="T0" fmla="*/ 541 w 13"/>
                  <a:gd name="T1" fmla="*/ 5686 h 112"/>
                  <a:gd name="T2" fmla="*/ 373 w 13"/>
                  <a:gd name="T3" fmla="*/ 0 h 112"/>
                  <a:gd name="T4" fmla="*/ 541 w 13"/>
                  <a:gd name="T5" fmla="*/ 5686 h 1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112">
                    <a:moveTo>
                      <a:pt x="13" y="112"/>
                    </a:moveTo>
                    <a:cubicBezTo>
                      <a:pt x="0" y="64"/>
                      <a:pt x="5" y="19"/>
                      <a:pt x="9" y="0"/>
                    </a:cubicBezTo>
                    <a:cubicBezTo>
                      <a:pt x="7" y="15"/>
                      <a:pt x="7" y="78"/>
                      <a:pt x="13" y="112"/>
                    </a:cubicBezTo>
                    <a:close/>
                  </a:path>
                </a:pathLst>
              </a:custGeom>
              <a:solidFill>
                <a:srgbClr val="FC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782" name="Freeform 1411"/>
              <p:cNvSpPr>
                <a:spLocks/>
              </p:cNvSpPr>
              <p:nvPr/>
            </p:nvSpPr>
            <p:spPr bwMode="auto">
              <a:xfrm>
                <a:off x="2239" y="2547"/>
                <a:ext cx="40" cy="157"/>
              </a:xfrm>
              <a:custGeom>
                <a:avLst/>
                <a:gdLst>
                  <a:gd name="T0" fmla="*/ 363 w 16"/>
                  <a:gd name="T1" fmla="*/ 2959 h 59"/>
                  <a:gd name="T2" fmla="*/ 0 w 16"/>
                  <a:gd name="T3" fmla="*/ 1453 h 59"/>
                  <a:gd name="T4" fmla="*/ 625 w 16"/>
                  <a:gd name="T5" fmla="*/ 0 h 59"/>
                  <a:gd name="T6" fmla="*/ 158 w 16"/>
                  <a:gd name="T7" fmla="*/ 1509 h 59"/>
                  <a:gd name="T8" fmla="*/ 363 w 16"/>
                  <a:gd name="T9" fmla="*/ 2959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59">
                    <a:moveTo>
                      <a:pt x="9" y="59"/>
                    </a:moveTo>
                    <a:cubicBezTo>
                      <a:pt x="8" y="53"/>
                      <a:pt x="1" y="41"/>
                      <a:pt x="0" y="29"/>
                    </a:cubicBezTo>
                    <a:cubicBezTo>
                      <a:pt x="0" y="18"/>
                      <a:pt x="3" y="8"/>
                      <a:pt x="16" y="0"/>
                    </a:cubicBezTo>
                    <a:cubicBezTo>
                      <a:pt x="10" y="7"/>
                      <a:pt x="4" y="19"/>
                      <a:pt x="4" y="30"/>
                    </a:cubicBezTo>
                    <a:cubicBezTo>
                      <a:pt x="4" y="41"/>
                      <a:pt x="7" y="53"/>
                      <a:pt x="9" y="59"/>
                    </a:cubicBezTo>
                    <a:close/>
                  </a:path>
                </a:pathLst>
              </a:custGeom>
              <a:solidFill>
                <a:srgbClr val="FC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783" name="Freeform 1412"/>
              <p:cNvSpPr>
                <a:spLocks/>
              </p:cNvSpPr>
              <p:nvPr/>
            </p:nvSpPr>
            <p:spPr bwMode="auto">
              <a:xfrm>
                <a:off x="2674" y="2835"/>
                <a:ext cx="60" cy="114"/>
              </a:xfrm>
              <a:custGeom>
                <a:avLst/>
                <a:gdLst>
                  <a:gd name="T0" fmla="*/ 863 w 24"/>
                  <a:gd name="T1" fmla="*/ 2124 h 43"/>
                  <a:gd name="T2" fmla="*/ 0 w 24"/>
                  <a:gd name="T3" fmla="*/ 0 h 43"/>
                  <a:gd name="T4" fmla="*/ 863 w 24"/>
                  <a:gd name="T5" fmla="*/ 2124 h 4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4" h="43">
                    <a:moveTo>
                      <a:pt x="22" y="43"/>
                    </a:moveTo>
                    <a:cubicBezTo>
                      <a:pt x="19" y="29"/>
                      <a:pt x="12" y="11"/>
                      <a:pt x="0" y="0"/>
                    </a:cubicBezTo>
                    <a:cubicBezTo>
                      <a:pt x="10" y="3"/>
                      <a:pt x="24" y="21"/>
                      <a:pt x="22" y="43"/>
                    </a:cubicBezTo>
                    <a:close/>
                  </a:path>
                </a:pathLst>
              </a:custGeom>
              <a:solidFill>
                <a:srgbClr val="FC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784" name="Freeform 1413"/>
              <p:cNvSpPr>
                <a:spLocks/>
              </p:cNvSpPr>
              <p:nvPr/>
            </p:nvSpPr>
            <p:spPr bwMode="auto">
              <a:xfrm>
                <a:off x="2051" y="2603"/>
                <a:ext cx="520" cy="333"/>
              </a:xfrm>
              <a:custGeom>
                <a:avLst/>
                <a:gdLst>
                  <a:gd name="T0" fmla="*/ 470 w 208"/>
                  <a:gd name="T1" fmla="*/ 0 h 125"/>
                  <a:gd name="T2" fmla="*/ 783 w 208"/>
                  <a:gd name="T3" fmla="*/ 3477 h 125"/>
                  <a:gd name="T4" fmla="*/ 4113 w 208"/>
                  <a:gd name="T5" fmla="*/ 6146 h 125"/>
                  <a:gd name="T6" fmla="*/ 8125 w 208"/>
                  <a:gd name="T7" fmla="*/ 4023 h 12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8" h="125">
                    <a:moveTo>
                      <a:pt x="12" y="0"/>
                    </a:moveTo>
                    <a:cubicBezTo>
                      <a:pt x="3" y="19"/>
                      <a:pt x="0" y="38"/>
                      <a:pt x="20" y="69"/>
                    </a:cubicBezTo>
                    <a:cubicBezTo>
                      <a:pt x="41" y="101"/>
                      <a:pt x="59" y="118"/>
                      <a:pt x="105" y="122"/>
                    </a:cubicBezTo>
                    <a:cubicBezTo>
                      <a:pt x="150" y="125"/>
                      <a:pt x="180" y="107"/>
                      <a:pt x="208" y="80"/>
                    </a:cubicBezTo>
                  </a:path>
                </a:pathLst>
              </a:custGeom>
              <a:noFill/>
              <a:ln w="12700" cap="rnd">
                <a:solidFill>
                  <a:srgbClr val="1A171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785" name="Freeform 1414"/>
              <p:cNvSpPr>
                <a:spLocks/>
              </p:cNvSpPr>
              <p:nvPr/>
            </p:nvSpPr>
            <p:spPr bwMode="auto">
              <a:xfrm>
                <a:off x="1726" y="2837"/>
                <a:ext cx="905" cy="334"/>
              </a:xfrm>
              <a:custGeom>
                <a:avLst/>
                <a:gdLst>
                  <a:gd name="T0" fmla="*/ 0 w 362"/>
                  <a:gd name="T1" fmla="*/ 1678 h 125"/>
                  <a:gd name="T2" fmla="*/ 2395 w 362"/>
                  <a:gd name="T3" fmla="*/ 307 h 125"/>
                  <a:gd name="T4" fmla="*/ 4770 w 362"/>
                  <a:gd name="T5" fmla="*/ 4334 h 125"/>
                  <a:gd name="T6" fmla="*/ 7583 w 362"/>
                  <a:gd name="T7" fmla="*/ 3263 h 125"/>
                  <a:gd name="T8" fmla="*/ 9770 w 362"/>
                  <a:gd name="T9" fmla="*/ 3663 h 125"/>
                  <a:gd name="T10" fmla="*/ 13095 w 362"/>
                  <a:gd name="T11" fmla="*/ 1948 h 125"/>
                  <a:gd name="T12" fmla="*/ 13750 w 362"/>
                  <a:gd name="T13" fmla="*/ 4997 h 125"/>
                  <a:gd name="T14" fmla="*/ 13908 w 362"/>
                  <a:gd name="T15" fmla="*/ 6311 h 1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62" h="125">
                    <a:moveTo>
                      <a:pt x="0" y="33"/>
                    </a:moveTo>
                    <a:cubicBezTo>
                      <a:pt x="18" y="13"/>
                      <a:pt x="37" y="0"/>
                      <a:pt x="61" y="6"/>
                    </a:cubicBezTo>
                    <a:cubicBezTo>
                      <a:pt x="118" y="20"/>
                      <a:pt x="93" y="81"/>
                      <a:pt x="122" y="85"/>
                    </a:cubicBezTo>
                    <a:cubicBezTo>
                      <a:pt x="151" y="89"/>
                      <a:pt x="171" y="60"/>
                      <a:pt x="194" y="64"/>
                    </a:cubicBezTo>
                    <a:cubicBezTo>
                      <a:pt x="218" y="67"/>
                      <a:pt x="225" y="79"/>
                      <a:pt x="250" y="72"/>
                    </a:cubicBezTo>
                    <a:cubicBezTo>
                      <a:pt x="275" y="66"/>
                      <a:pt x="308" y="29"/>
                      <a:pt x="335" y="38"/>
                    </a:cubicBezTo>
                    <a:cubicBezTo>
                      <a:pt x="362" y="48"/>
                      <a:pt x="358" y="79"/>
                      <a:pt x="352" y="98"/>
                    </a:cubicBezTo>
                    <a:cubicBezTo>
                      <a:pt x="346" y="117"/>
                      <a:pt x="347" y="125"/>
                      <a:pt x="356" y="124"/>
                    </a:cubicBezTo>
                  </a:path>
                </a:pathLst>
              </a:custGeom>
              <a:noFill/>
              <a:ln w="12700" cap="rnd">
                <a:solidFill>
                  <a:srgbClr val="1A171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786" name="Freeform 1415"/>
              <p:cNvSpPr>
                <a:spLocks/>
              </p:cNvSpPr>
              <p:nvPr/>
            </p:nvSpPr>
            <p:spPr bwMode="auto">
              <a:xfrm>
                <a:off x="2444" y="3043"/>
                <a:ext cx="95" cy="85"/>
              </a:xfrm>
              <a:custGeom>
                <a:avLst/>
                <a:gdLst>
                  <a:gd name="T0" fmla="*/ 908 w 38"/>
                  <a:gd name="T1" fmla="*/ 0 h 32"/>
                  <a:gd name="T2" fmla="*/ 0 w 38"/>
                  <a:gd name="T3" fmla="*/ 1594 h 3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8" h="32">
                    <a:moveTo>
                      <a:pt x="23" y="0"/>
                    </a:moveTo>
                    <a:cubicBezTo>
                      <a:pt x="38" y="8"/>
                      <a:pt x="7" y="21"/>
                      <a:pt x="0" y="32"/>
                    </a:cubicBezTo>
                  </a:path>
                </a:pathLst>
              </a:custGeom>
              <a:noFill/>
              <a:ln w="12700" cap="rnd">
                <a:solidFill>
                  <a:srgbClr val="1A171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787" name="Freeform 1416"/>
              <p:cNvSpPr>
                <a:spLocks/>
              </p:cNvSpPr>
              <p:nvPr/>
            </p:nvSpPr>
            <p:spPr bwMode="auto">
              <a:xfrm>
                <a:off x="1806" y="2955"/>
                <a:ext cx="38" cy="77"/>
              </a:xfrm>
              <a:custGeom>
                <a:avLst/>
                <a:gdLst>
                  <a:gd name="T0" fmla="*/ 0 w 15"/>
                  <a:gd name="T1" fmla="*/ 149 h 29"/>
                  <a:gd name="T2" fmla="*/ 372 w 15"/>
                  <a:gd name="T3" fmla="*/ 1439 h 2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5" h="29">
                    <a:moveTo>
                      <a:pt x="0" y="3"/>
                    </a:moveTo>
                    <a:cubicBezTo>
                      <a:pt x="15" y="0"/>
                      <a:pt x="9" y="18"/>
                      <a:pt x="9" y="29"/>
                    </a:cubicBezTo>
                  </a:path>
                </a:pathLst>
              </a:custGeom>
              <a:noFill/>
              <a:ln w="12700" cap="rnd">
                <a:solidFill>
                  <a:srgbClr val="1A171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788" name="Freeform 1417"/>
              <p:cNvSpPr>
                <a:spLocks/>
              </p:cNvSpPr>
              <p:nvPr/>
            </p:nvSpPr>
            <p:spPr bwMode="auto">
              <a:xfrm>
                <a:off x="1719" y="2568"/>
                <a:ext cx="347" cy="189"/>
              </a:xfrm>
              <a:custGeom>
                <a:avLst/>
                <a:gdLst>
                  <a:gd name="T0" fmla="*/ 5397 w 139"/>
                  <a:gd name="T1" fmla="*/ 2359 h 71"/>
                  <a:gd name="T2" fmla="*/ 3732 w 139"/>
                  <a:gd name="T3" fmla="*/ 3508 h 71"/>
                  <a:gd name="T4" fmla="*/ 1278 w 139"/>
                  <a:gd name="T5" fmla="*/ 2601 h 71"/>
                  <a:gd name="T6" fmla="*/ 0 w 139"/>
                  <a:gd name="T7" fmla="*/ 397 h 7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9" h="71">
                    <a:moveTo>
                      <a:pt x="139" y="47"/>
                    </a:moveTo>
                    <a:cubicBezTo>
                      <a:pt x="134" y="55"/>
                      <a:pt x="121" y="68"/>
                      <a:pt x="96" y="70"/>
                    </a:cubicBezTo>
                    <a:cubicBezTo>
                      <a:pt x="71" y="71"/>
                      <a:pt x="40" y="64"/>
                      <a:pt x="33" y="52"/>
                    </a:cubicBezTo>
                    <a:cubicBezTo>
                      <a:pt x="26" y="40"/>
                      <a:pt x="7" y="0"/>
                      <a:pt x="0" y="8"/>
                    </a:cubicBezTo>
                  </a:path>
                </a:pathLst>
              </a:custGeom>
              <a:noFill/>
              <a:ln w="12700" cap="rnd">
                <a:solidFill>
                  <a:srgbClr val="1A171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789" name="Freeform 1418"/>
              <p:cNvSpPr>
                <a:spLocks/>
              </p:cNvSpPr>
              <p:nvPr/>
            </p:nvSpPr>
            <p:spPr bwMode="auto">
              <a:xfrm>
                <a:off x="1651" y="2728"/>
                <a:ext cx="180" cy="136"/>
              </a:xfrm>
              <a:custGeom>
                <a:avLst/>
                <a:gdLst>
                  <a:gd name="T0" fmla="*/ 2813 w 72"/>
                  <a:gd name="T1" fmla="*/ 93 h 51"/>
                  <a:gd name="T2" fmla="*/ 675 w 72"/>
                  <a:gd name="T3" fmla="*/ 1821 h 51"/>
                  <a:gd name="T4" fmla="*/ 0 w 72"/>
                  <a:gd name="T5" fmla="*/ 2219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2" h="51">
                    <a:moveTo>
                      <a:pt x="72" y="2"/>
                    </a:moveTo>
                    <a:cubicBezTo>
                      <a:pt x="42" y="0"/>
                      <a:pt x="27" y="20"/>
                      <a:pt x="17" y="36"/>
                    </a:cubicBezTo>
                    <a:cubicBezTo>
                      <a:pt x="7" y="51"/>
                      <a:pt x="0" y="48"/>
                      <a:pt x="0" y="44"/>
                    </a:cubicBezTo>
                  </a:path>
                </a:pathLst>
              </a:custGeom>
              <a:noFill/>
              <a:ln w="12700" cap="rnd">
                <a:solidFill>
                  <a:srgbClr val="1A171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790" name="Freeform 1419"/>
              <p:cNvSpPr>
                <a:spLocks/>
              </p:cNvSpPr>
              <p:nvPr/>
            </p:nvSpPr>
            <p:spPr bwMode="auto">
              <a:xfrm>
                <a:off x="1981" y="2752"/>
                <a:ext cx="183" cy="125"/>
              </a:xfrm>
              <a:custGeom>
                <a:avLst/>
                <a:gdLst>
                  <a:gd name="T0" fmla="*/ 0 w 73"/>
                  <a:gd name="T1" fmla="*/ 0 h 47"/>
                  <a:gd name="T2" fmla="*/ 1935 w 73"/>
                  <a:gd name="T3" fmla="*/ 1960 h 47"/>
                  <a:gd name="T4" fmla="*/ 2885 w 73"/>
                  <a:gd name="T5" fmla="*/ 2255 h 4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3" h="47">
                    <a:moveTo>
                      <a:pt x="0" y="0"/>
                    </a:moveTo>
                    <a:cubicBezTo>
                      <a:pt x="18" y="5"/>
                      <a:pt x="34" y="32"/>
                      <a:pt x="49" y="39"/>
                    </a:cubicBezTo>
                    <a:cubicBezTo>
                      <a:pt x="65" y="47"/>
                      <a:pt x="73" y="45"/>
                      <a:pt x="73" y="45"/>
                    </a:cubicBezTo>
                  </a:path>
                </a:pathLst>
              </a:custGeom>
              <a:noFill/>
              <a:ln w="12700" cap="rnd">
                <a:solidFill>
                  <a:srgbClr val="1A171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791" name="Freeform 1420"/>
              <p:cNvSpPr>
                <a:spLocks/>
              </p:cNvSpPr>
              <p:nvPr/>
            </p:nvSpPr>
            <p:spPr bwMode="auto">
              <a:xfrm>
                <a:off x="2329" y="2288"/>
                <a:ext cx="117" cy="387"/>
              </a:xfrm>
              <a:custGeom>
                <a:avLst/>
                <a:gdLst>
                  <a:gd name="T0" fmla="*/ 570 w 47"/>
                  <a:gd name="T1" fmla="*/ 7358 h 145"/>
                  <a:gd name="T2" fmla="*/ 924 w 47"/>
                  <a:gd name="T3" fmla="*/ 5626 h 145"/>
                  <a:gd name="T4" fmla="*/ 1573 w 47"/>
                  <a:gd name="T5" fmla="*/ 2736 h 145"/>
                  <a:gd name="T6" fmla="*/ 1802 w 47"/>
                  <a:gd name="T7" fmla="*/ 0 h 14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7" h="145">
                    <a:moveTo>
                      <a:pt x="15" y="145"/>
                    </a:moveTo>
                    <a:cubicBezTo>
                      <a:pt x="0" y="134"/>
                      <a:pt x="15" y="122"/>
                      <a:pt x="24" y="111"/>
                    </a:cubicBezTo>
                    <a:cubicBezTo>
                      <a:pt x="41" y="87"/>
                      <a:pt x="43" y="73"/>
                      <a:pt x="41" y="54"/>
                    </a:cubicBezTo>
                    <a:cubicBezTo>
                      <a:pt x="39" y="34"/>
                      <a:pt x="44" y="8"/>
                      <a:pt x="47" y="0"/>
                    </a:cubicBezTo>
                  </a:path>
                </a:pathLst>
              </a:custGeom>
              <a:noFill/>
              <a:ln w="12700" cap="rnd">
                <a:solidFill>
                  <a:srgbClr val="1A171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792" name="Freeform 1421"/>
              <p:cNvSpPr>
                <a:spLocks/>
              </p:cNvSpPr>
              <p:nvPr/>
            </p:nvSpPr>
            <p:spPr bwMode="auto">
              <a:xfrm>
                <a:off x="1981" y="2965"/>
                <a:ext cx="143" cy="83"/>
              </a:xfrm>
              <a:custGeom>
                <a:avLst/>
                <a:gdLst>
                  <a:gd name="T0" fmla="*/ 0 w 57"/>
                  <a:gd name="T1" fmla="*/ 0 h 31"/>
                  <a:gd name="T2" fmla="*/ 2260 w 57"/>
                  <a:gd name="T3" fmla="*/ 1384 h 3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7" h="31">
                    <a:moveTo>
                      <a:pt x="0" y="0"/>
                    </a:moveTo>
                    <a:cubicBezTo>
                      <a:pt x="9" y="17"/>
                      <a:pt x="21" y="31"/>
                      <a:pt x="57" y="27"/>
                    </a:cubicBezTo>
                  </a:path>
                </a:pathLst>
              </a:custGeom>
              <a:noFill/>
              <a:ln w="12700" cap="rnd">
                <a:solidFill>
                  <a:srgbClr val="1A171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793" name="Freeform 1422"/>
              <p:cNvSpPr>
                <a:spLocks/>
              </p:cNvSpPr>
              <p:nvPr/>
            </p:nvSpPr>
            <p:spPr bwMode="auto">
              <a:xfrm>
                <a:off x="1756" y="2643"/>
                <a:ext cx="18" cy="109"/>
              </a:xfrm>
              <a:custGeom>
                <a:avLst/>
                <a:gdLst>
                  <a:gd name="T0" fmla="*/ 172 w 7"/>
                  <a:gd name="T1" fmla="*/ 0 h 41"/>
                  <a:gd name="T2" fmla="*/ 219 w 7"/>
                  <a:gd name="T3" fmla="*/ 1202 h 41"/>
                  <a:gd name="T4" fmla="*/ 0 w 7"/>
                  <a:gd name="T5" fmla="*/ 2050 h 4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41">
                    <a:moveTo>
                      <a:pt x="4" y="0"/>
                    </a:moveTo>
                    <a:cubicBezTo>
                      <a:pt x="4" y="8"/>
                      <a:pt x="7" y="16"/>
                      <a:pt x="5" y="24"/>
                    </a:cubicBezTo>
                    <a:cubicBezTo>
                      <a:pt x="3" y="33"/>
                      <a:pt x="0" y="41"/>
                      <a:pt x="0" y="41"/>
                    </a:cubicBezTo>
                  </a:path>
                </a:pathLst>
              </a:custGeom>
              <a:noFill/>
              <a:ln w="12700" cap="rnd">
                <a:solidFill>
                  <a:srgbClr val="1A171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794" name="Freeform 1423"/>
              <p:cNvSpPr>
                <a:spLocks/>
              </p:cNvSpPr>
              <p:nvPr/>
            </p:nvSpPr>
            <p:spPr bwMode="auto">
              <a:xfrm>
                <a:off x="2204" y="2523"/>
                <a:ext cx="77" cy="90"/>
              </a:xfrm>
              <a:custGeom>
                <a:avLst/>
                <a:gdLst>
                  <a:gd name="T0" fmla="*/ 0 w 31"/>
                  <a:gd name="T1" fmla="*/ 778 h 34"/>
                  <a:gd name="T2" fmla="*/ 1177 w 31"/>
                  <a:gd name="T3" fmla="*/ 0 h 34"/>
                  <a:gd name="T4" fmla="*/ 308 w 31"/>
                  <a:gd name="T5" fmla="*/ 1668 h 3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" h="34">
                    <a:moveTo>
                      <a:pt x="0" y="16"/>
                    </a:moveTo>
                    <a:cubicBezTo>
                      <a:pt x="6" y="19"/>
                      <a:pt x="25" y="6"/>
                      <a:pt x="31" y="0"/>
                    </a:cubicBezTo>
                    <a:cubicBezTo>
                      <a:pt x="21" y="9"/>
                      <a:pt x="8" y="20"/>
                      <a:pt x="8" y="34"/>
                    </a:cubicBezTo>
                  </a:path>
                </a:pathLst>
              </a:custGeom>
              <a:noFill/>
              <a:ln w="12700" cap="rnd">
                <a:solidFill>
                  <a:srgbClr val="1A171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795" name="Freeform 1424"/>
              <p:cNvSpPr>
                <a:spLocks/>
              </p:cNvSpPr>
              <p:nvPr/>
            </p:nvSpPr>
            <p:spPr bwMode="auto">
              <a:xfrm>
                <a:off x="1979" y="2693"/>
                <a:ext cx="187" cy="184"/>
              </a:xfrm>
              <a:custGeom>
                <a:avLst/>
                <a:gdLst>
                  <a:gd name="T0" fmla="*/ 2865 w 75"/>
                  <a:gd name="T1" fmla="*/ 3392 h 69"/>
                  <a:gd name="T2" fmla="*/ 1940 w 75"/>
                  <a:gd name="T3" fmla="*/ 3093 h 69"/>
                  <a:gd name="T4" fmla="*/ 30 w 75"/>
                  <a:gd name="T5" fmla="*/ 1117 h 69"/>
                  <a:gd name="T6" fmla="*/ 0 w 75"/>
                  <a:gd name="T7" fmla="*/ 1117 h 69"/>
                  <a:gd name="T8" fmla="*/ 1349 w 75"/>
                  <a:gd name="T9" fmla="*/ 0 h 69"/>
                  <a:gd name="T10" fmla="*/ 1349 w 75"/>
                  <a:gd name="T11" fmla="*/ 0 h 69"/>
                  <a:gd name="T12" fmla="*/ 1890 w 75"/>
                  <a:gd name="T13" fmla="*/ 1763 h 69"/>
                  <a:gd name="T14" fmla="*/ 2897 w 75"/>
                  <a:gd name="T15" fmla="*/ 3392 h 69"/>
                  <a:gd name="T16" fmla="*/ 2865 w 75"/>
                  <a:gd name="T17" fmla="*/ 3392 h 6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5" h="69">
                    <a:moveTo>
                      <a:pt x="74" y="67"/>
                    </a:moveTo>
                    <a:cubicBezTo>
                      <a:pt x="74" y="67"/>
                      <a:pt x="66" y="69"/>
                      <a:pt x="50" y="61"/>
                    </a:cubicBezTo>
                    <a:cubicBezTo>
                      <a:pt x="35" y="54"/>
                      <a:pt x="19" y="27"/>
                      <a:pt x="1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19" y="18"/>
                      <a:pt x="30" y="7"/>
                      <a:pt x="35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6" y="10"/>
                      <a:pt x="40" y="21"/>
                      <a:pt x="49" y="35"/>
                    </a:cubicBezTo>
                    <a:cubicBezTo>
                      <a:pt x="58" y="48"/>
                      <a:pt x="66" y="59"/>
                      <a:pt x="75" y="67"/>
                    </a:cubicBezTo>
                    <a:lnTo>
                      <a:pt x="74" y="6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1A171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796" name="Freeform 1425"/>
              <p:cNvSpPr>
                <a:spLocks/>
              </p:cNvSpPr>
              <p:nvPr/>
            </p:nvSpPr>
            <p:spPr bwMode="auto">
              <a:xfrm>
                <a:off x="1981" y="2965"/>
                <a:ext cx="145" cy="104"/>
              </a:xfrm>
              <a:custGeom>
                <a:avLst/>
                <a:gdLst>
                  <a:gd name="T0" fmla="*/ 2238 w 58"/>
                  <a:gd name="T1" fmla="*/ 1365 h 39"/>
                  <a:gd name="T2" fmla="*/ 0 w 58"/>
                  <a:gd name="T3" fmla="*/ 0 h 39"/>
                  <a:gd name="T4" fmla="*/ 0 w 58"/>
                  <a:gd name="T5" fmla="*/ 0 h 39"/>
                  <a:gd name="T6" fmla="*/ 783 w 58"/>
                  <a:gd name="T7" fmla="*/ 1877 h 39"/>
                  <a:gd name="T8" fmla="*/ 2270 w 58"/>
                  <a:gd name="T9" fmla="*/ 1365 h 39"/>
                  <a:gd name="T10" fmla="*/ 2238 w 58"/>
                  <a:gd name="T11" fmla="*/ 1365 h 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8" h="39">
                    <a:moveTo>
                      <a:pt x="57" y="27"/>
                    </a:moveTo>
                    <a:cubicBezTo>
                      <a:pt x="21" y="31"/>
                      <a:pt x="9" y="17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18"/>
                      <a:pt x="5" y="35"/>
                      <a:pt x="20" y="37"/>
                    </a:cubicBezTo>
                    <a:cubicBezTo>
                      <a:pt x="34" y="39"/>
                      <a:pt x="46" y="33"/>
                      <a:pt x="58" y="27"/>
                    </a:cubicBezTo>
                    <a:lnTo>
                      <a:pt x="57" y="2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1A171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797" name="Freeform 1426"/>
              <p:cNvSpPr>
                <a:spLocks/>
              </p:cNvSpPr>
              <p:nvPr/>
            </p:nvSpPr>
            <p:spPr bwMode="auto">
              <a:xfrm>
                <a:off x="1756" y="2643"/>
                <a:ext cx="78" cy="109"/>
              </a:xfrm>
              <a:custGeom>
                <a:avLst/>
                <a:gdLst>
                  <a:gd name="T0" fmla="*/ 159 w 31"/>
                  <a:gd name="T1" fmla="*/ 0 h 41"/>
                  <a:gd name="T2" fmla="*/ 209 w 31"/>
                  <a:gd name="T3" fmla="*/ 1202 h 41"/>
                  <a:gd name="T4" fmla="*/ 0 w 31"/>
                  <a:gd name="T5" fmla="*/ 2050 h 41"/>
                  <a:gd name="T6" fmla="*/ 0 w 31"/>
                  <a:gd name="T7" fmla="*/ 2050 h 41"/>
                  <a:gd name="T8" fmla="*/ 1198 w 31"/>
                  <a:gd name="T9" fmla="*/ 1688 h 41"/>
                  <a:gd name="T10" fmla="*/ 1240 w 31"/>
                  <a:gd name="T11" fmla="*/ 1688 h 41"/>
                  <a:gd name="T12" fmla="*/ 715 w 31"/>
                  <a:gd name="T13" fmla="*/ 1202 h 41"/>
                  <a:gd name="T14" fmla="*/ 209 w 31"/>
                  <a:gd name="T15" fmla="*/ 0 h 41"/>
                  <a:gd name="T16" fmla="*/ 159 w 31"/>
                  <a:gd name="T17" fmla="*/ 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1" h="41">
                    <a:moveTo>
                      <a:pt x="4" y="0"/>
                    </a:moveTo>
                    <a:cubicBezTo>
                      <a:pt x="4" y="8"/>
                      <a:pt x="7" y="16"/>
                      <a:pt x="5" y="24"/>
                    </a:cubicBezTo>
                    <a:cubicBezTo>
                      <a:pt x="3" y="33"/>
                      <a:pt x="0" y="41"/>
                      <a:pt x="0" y="41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8" y="36"/>
                      <a:pt x="18" y="33"/>
                      <a:pt x="30" y="34"/>
                    </a:cubicBezTo>
                    <a:cubicBezTo>
                      <a:pt x="31" y="34"/>
                      <a:pt x="31" y="34"/>
                      <a:pt x="31" y="34"/>
                    </a:cubicBezTo>
                    <a:cubicBezTo>
                      <a:pt x="25" y="31"/>
                      <a:pt x="20" y="28"/>
                      <a:pt x="18" y="24"/>
                    </a:cubicBezTo>
                    <a:cubicBezTo>
                      <a:pt x="15" y="19"/>
                      <a:pt x="10" y="9"/>
                      <a:pt x="5" y="0"/>
                    </a:cubicBezTo>
                    <a:lnTo>
                      <a:pt x="4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1A171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798" name="Freeform 1427"/>
              <p:cNvSpPr>
                <a:spLocks/>
              </p:cNvSpPr>
              <p:nvPr/>
            </p:nvSpPr>
            <p:spPr bwMode="auto">
              <a:xfrm>
                <a:off x="2279" y="3016"/>
                <a:ext cx="100" cy="24"/>
              </a:xfrm>
              <a:custGeom>
                <a:avLst/>
                <a:gdLst>
                  <a:gd name="T0" fmla="*/ 1563 w 40"/>
                  <a:gd name="T1" fmla="*/ 56 h 9"/>
                  <a:gd name="T2" fmla="*/ 50 w 40"/>
                  <a:gd name="T3" fmla="*/ 248 h 9"/>
                  <a:gd name="T4" fmla="*/ 0 w 40"/>
                  <a:gd name="T5" fmla="*/ 205 h 9"/>
                  <a:gd name="T6" fmla="*/ 1145 w 40"/>
                  <a:gd name="T7" fmla="*/ 248 h 9"/>
                  <a:gd name="T8" fmla="*/ 1563 w 40"/>
                  <a:gd name="T9" fmla="*/ 5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0" h="9">
                    <a:moveTo>
                      <a:pt x="40" y="1"/>
                    </a:moveTo>
                    <a:cubicBezTo>
                      <a:pt x="32" y="0"/>
                      <a:pt x="12" y="3"/>
                      <a:pt x="1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8" y="7"/>
                      <a:pt x="16" y="9"/>
                      <a:pt x="29" y="5"/>
                    </a:cubicBezTo>
                    <a:cubicBezTo>
                      <a:pt x="32" y="4"/>
                      <a:pt x="36" y="3"/>
                      <a:pt x="40" y="1"/>
                    </a:cubicBezTo>
                    <a:close/>
                  </a:path>
                </a:pathLst>
              </a:custGeom>
              <a:noFill/>
              <a:ln w="12700" cap="rnd">
                <a:solidFill>
                  <a:srgbClr val="1A171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799" name="Freeform 1428"/>
              <p:cNvSpPr>
                <a:spLocks/>
              </p:cNvSpPr>
              <p:nvPr/>
            </p:nvSpPr>
            <p:spPr bwMode="auto">
              <a:xfrm>
                <a:off x="2201" y="2523"/>
                <a:ext cx="80" cy="96"/>
              </a:xfrm>
              <a:custGeom>
                <a:avLst/>
                <a:gdLst>
                  <a:gd name="T0" fmla="*/ 363 w 32"/>
                  <a:gd name="T1" fmla="*/ 1728 h 36"/>
                  <a:gd name="T2" fmla="*/ 1250 w 32"/>
                  <a:gd name="T3" fmla="*/ 0 h 36"/>
                  <a:gd name="T4" fmla="*/ 50 w 32"/>
                  <a:gd name="T5" fmla="*/ 819 h 36"/>
                  <a:gd name="T6" fmla="*/ 0 w 32"/>
                  <a:gd name="T7" fmla="*/ 819 h 36"/>
                  <a:gd name="T8" fmla="*/ 363 w 32"/>
                  <a:gd name="T9" fmla="*/ 1821 h 36"/>
                  <a:gd name="T10" fmla="*/ 363 w 32"/>
                  <a:gd name="T11" fmla="*/ 1728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2" h="36">
                    <a:moveTo>
                      <a:pt x="9" y="34"/>
                    </a:moveTo>
                    <a:cubicBezTo>
                      <a:pt x="9" y="20"/>
                      <a:pt x="22" y="9"/>
                      <a:pt x="32" y="0"/>
                    </a:cubicBezTo>
                    <a:cubicBezTo>
                      <a:pt x="26" y="6"/>
                      <a:pt x="7" y="19"/>
                      <a:pt x="1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3" y="22"/>
                      <a:pt x="6" y="29"/>
                      <a:pt x="9" y="36"/>
                    </a:cubicBezTo>
                    <a:lnTo>
                      <a:pt x="9" y="3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1A171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800" name="Freeform 1429"/>
              <p:cNvSpPr>
                <a:spLocks/>
              </p:cNvSpPr>
              <p:nvPr/>
            </p:nvSpPr>
            <p:spPr bwMode="auto">
              <a:xfrm>
                <a:off x="1701" y="2443"/>
                <a:ext cx="850" cy="346"/>
              </a:xfrm>
              <a:custGeom>
                <a:avLst/>
                <a:gdLst>
                  <a:gd name="T0" fmla="*/ 13283 w 340"/>
                  <a:gd name="T1" fmla="*/ 93 h 130"/>
                  <a:gd name="T2" fmla="*/ 12895 w 340"/>
                  <a:gd name="T3" fmla="*/ 602 h 130"/>
                  <a:gd name="T4" fmla="*/ 12313 w 340"/>
                  <a:gd name="T5" fmla="*/ 4676 h 130"/>
                  <a:gd name="T6" fmla="*/ 10050 w 340"/>
                  <a:gd name="T7" fmla="*/ 6433 h 130"/>
                  <a:gd name="T8" fmla="*/ 8408 w 340"/>
                  <a:gd name="T9" fmla="*/ 4469 h 130"/>
                  <a:gd name="T10" fmla="*/ 6875 w 340"/>
                  <a:gd name="T11" fmla="*/ 1203 h 130"/>
                  <a:gd name="T12" fmla="*/ 3908 w 340"/>
                  <a:gd name="T13" fmla="*/ 2904 h 130"/>
                  <a:gd name="T14" fmla="*/ 2550 w 340"/>
                  <a:gd name="T15" fmla="*/ 1850 h 130"/>
                  <a:gd name="T16" fmla="*/ 0 w 340"/>
                  <a:gd name="T17" fmla="*/ 452 h 1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40" h="130">
                    <a:moveTo>
                      <a:pt x="340" y="2"/>
                    </a:moveTo>
                    <a:cubicBezTo>
                      <a:pt x="338" y="0"/>
                      <a:pt x="333" y="0"/>
                      <a:pt x="330" y="12"/>
                    </a:cubicBezTo>
                    <a:cubicBezTo>
                      <a:pt x="328" y="24"/>
                      <a:pt x="336" y="53"/>
                      <a:pt x="315" y="93"/>
                    </a:cubicBezTo>
                    <a:cubicBezTo>
                      <a:pt x="300" y="121"/>
                      <a:pt x="280" y="130"/>
                      <a:pt x="257" y="128"/>
                    </a:cubicBezTo>
                    <a:cubicBezTo>
                      <a:pt x="234" y="126"/>
                      <a:pt x="220" y="114"/>
                      <a:pt x="215" y="89"/>
                    </a:cubicBezTo>
                    <a:cubicBezTo>
                      <a:pt x="210" y="65"/>
                      <a:pt x="199" y="32"/>
                      <a:pt x="176" y="24"/>
                    </a:cubicBezTo>
                    <a:cubicBezTo>
                      <a:pt x="131" y="8"/>
                      <a:pt x="120" y="54"/>
                      <a:pt x="100" y="58"/>
                    </a:cubicBezTo>
                    <a:cubicBezTo>
                      <a:pt x="80" y="63"/>
                      <a:pt x="77" y="60"/>
                      <a:pt x="65" y="37"/>
                    </a:cubicBezTo>
                    <a:cubicBezTo>
                      <a:pt x="54" y="16"/>
                      <a:pt x="23" y="6"/>
                      <a:pt x="0" y="9"/>
                    </a:cubicBezTo>
                  </a:path>
                </a:pathLst>
              </a:custGeom>
              <a:noFill/>
              <a:ln w="12700" cap="rnd">
                <a:solidFill>
                  <a:srgbClr val="1A171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801" name="Freeform 1430"/>
              <p:cNvSpPr>
                <a:spLocks/>
              </p:cNvSpPr>
              <p:nvPr/>
            </p:nvSpPr>
            <p:spPr bwMode="auto">
              <a:xfrm>
                <a:off x="2281" y="2261"/>
                <a:ext cx="175" cy="262"/>
              </a:xfrm>
              <a:custGeom>
                <a:avLst/>
                <a:gdLst>
                  <a:gd name="T0" fmla="*/ 2738 w 70"/>
                  <a:gd name="T1" fmla="*/ 0 h 98"/>
                  <a:gd name="T2" fmla="*/ 0 w 70"/>
                  <a:gd name="T3" fmla="*/ 5002 h 9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0" h="98">
                    <a:moveTo>
                      <a:pt x="70" y="0"/>
                    </a:moveTo>
                    <a:cubicBezTo>
                      <a:pt x="52" y="43"/>
                      <a:pt x="50" y="62"/>
                      <a:pt x="0" y="98"/>
                    </a:cubicBezTo>
                  </a:path>
                </a:pathLst>
              </a:custGeom>
              <a:noFill/>
              <a:ln w="12700" cap="rnd">
                <a:solidFill>
                  <a:srgbClr val="1A171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802" name="Freeform 1431"/>
              <p:cNvSpPr>
                <a:spLocks/>
              </p:cNvSpPr>
              <p:nvPr/>
            </p:nvSpPr>
            <p:spPr bwMode="auto">
              <a:xfrm>
                <a:off x="1849" y="2419"/>
                <a:ext cx="40" cy="42"/>
              </a:xfrm>
              <a:custGeom>
                <a:avLst/>
                <a:gdLst>
                  <a:gd name="T0" fmla="*/ 0 w 16"/>
                  <a:gd name="T1" fmla="*/ 0 h 16"/>
                  <a:gd name="T2" fmla="*/ 625 w 16"/>
                  <a:gd name="T3" fmla="*/ 759 h 1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6" h="16">
                    <a:moveTo>
                      <a:pt x="0" y="0"/>
                    </a:moveTo>
                    <a:cubicBezTo>
                      <a:pt x="6" y="4"/>
                      <a:pt x="11" y="9"/>
                      <a:pt x="16" y="16"/>
                    </a:cubicBezTo>
                  </a:path>
                </a:pathLst>
              </a:custGeom>
              <a:noFill/>
              <a:ln w="12700" cap="rnd">
                <a:solidFill>
                  <a:srgbClr val="1A171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803" name="Freeform 1432"/>
              <p:cNvSpPr>
                <a:spLocks/>
              </p:cNvSpPr>
              <p:nvPr/>
            </p:nvSpPr>
            <p:spPr bwMode="auto">
              <a:xfrm>
                <a:off x="1889" y="2461"/>
                <a:ext cx="122" cy="123"/>
              </a:xfrm>
              <a:custGeom>
                <a:avLst/>
                <a:gdLst>
                  <a:gd name="T0" fmla="*/ 1344 w 49"/>
                  <a:gd name="T1" fmla="*/ 2353 h 46"/>
                  <a:gd name="T2" fmla="*/ 1885 w 49"/>
                  <a:gd name="T3" fmla="*/ 1588 h 46"/>
                  <a:gd name="T4" fmla="*/ 0 w 49"/>
                  <a:gd name="T5" fmla="*/ 0 h 46"/>
                  <a:gd name="T6" fmla="*/ 1344 w 49"/>
                  <a:gd name="T7" fmla="*/ 2353 h 4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9" h="46">
                    <a:moveTo>
                      <a:pt x="35" y="46"/>
                    </a:moveTo>
                    <a:cubicBezTo>
                      <a:pt x="39" y="42"/>
                      <a:pt x="44" y="37"/>
                      <a:pt x="49" y="31"/>
                    </a:cubicBezTo>
                    <a:cubicBezTo>
                      <a:pt x="26" y="28"/>
                      <a:pt x="13" y="15"/>
                      <a:pt x="0" y="0"/>
                    </a:cubicBezTo>
                    <a:cubicBezTo>
                      <a:pt x="14" y="17"/>
                      <a:pt x="19" y="41"/>
                      <a:pt x="35" y="46"/>
                    </a:cubicBezTo>
                    <a:close/>
                  </a:path>
                </a:pathLst>
              </a:custGeom>
              <a:noFill/>
              <a:ln w="12700" cap="rnd">
                <a:solidFill>
                  <a:srgbClr val="1A171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804" name="Freeform 1433"/>
              <p:cNvSpPr>
                <a:spLocks/>
              </p:cNvSpPr>
              <p:nvPr/>
            </p:nvSpPr>
            <p:spPr bwMode="auto">
              <a:xfrm>
                <a:off x="2034" y="2792"/>
                <a:ext cx="70" cy="8"/>
              </a:xfrm>
              <a:custGeom>
                <a:avLst/>
                <a:gdLst>
                  <a:gd name="T0" fmla="*/ 0 w 28"/>
                  <a:gd name="T1" fmla="*/ 0 h 3"/>
                  <a:gd name="T2" fmla="*/ 1095 w 28"/>
                  <a:gd name="T3" fmla="*/ 56 h 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8" h="3">
                    <a:moveTo>
                      <a:pt x="0" y="0"/>
                    </a:moveTo>
                    <a:cubicBezTo>
                      <a:pt x="12" y="3"/>
                      <a:pt x="28" y="1"/>
                      <a:pt x="28" y="1"/>
                    </a:cubicBezTo>
                  </a:path>
                </a:pathLst>
              </a:custGeom>
              <a:noFill/>
              <a:ln w="12700" cap="rnd">
                <a:solidFill>
                  <a:srgbClr val="1A171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805" name="Freeform 1434"/>
              <p:cNvSpPr>
                <a:spLocks/>
              </p:cNvSpPr>
              <p:nvPr/>
            </p:nvSpPr>
            <p:spPr bwMode="auto">
              <a:xfrm>
                <a:off x="2194" y="2267"/>
                <a:ext cx="110" cy="120"/>
              </a:xfrm>
              <a:custGeom>
                <a:avLst/>
                <a:gdLst>
                  <a:gd name="T0" fmla="*/ 1720 w 44"/>
                  <a:gd name="T1" fmla="*/ 0 h 45"/>
                  <a:gd name="T2" fmla="*/ 0 w 44"/>
                  <a:gd name="T3" fmla="*/ 2275 h 45"/>
                  <a:gd name="T4" fmla="*/ 363 w 44"/>
                  <a:gd name="T5" fmla="*/ 2027 h 45"/>
                  <a:gd name="T6" fmla="*/ 1720 w 44"/>
                  <a:gd name="T7" fmla="*/ 0 h 4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4" h="45">
                    <a:moveTo>
                      <a:pt x="44" y="0"/>
                    </a:moveTo>
                    <a:cubicBezTo>
                      <a:pt x="21" y="8"/>
                      <a:pt x="6" y="33"/>
                      <a:pt x="0" y="45"/>
                    </a:cubicBezTo>
                    <a:cubicBezTo>
                      <a:pt x="3" y="44"/>
                      <a:pt x="6" y="42"/>
                      <a:pt x="9" y="40"/>
                    </a:cubicBezTo>
                    <a:cubicBezTo>
                      <a:pt x="25" y="31"/>
                      <a:pt x="37" y="18"/>
                      <a:pt x="44" y="0"/>
                    </a:cubicBezTo>
                    <a:close/>
                  </a:path>
                </a:pathLst>
              </a:custGeom>
              <a:noFill/>
              <a:ln w="12700" cap="rnd">
                <a:solidFill>
                  <a:srgbClr val="1A171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806" name="Freeform 1435"/>
              <p:cNvSpPr>
                <a:spLocks/>
              </p:cNvSpPr>
              <p:nvPr/>
            </p:nvSpPr>
            <p:spPr bwMode="auto">
              <a:xfrm>
                <a:off x="2524" y="2424"/>
                <a:ext cx="30" cy="61"/>
              </a:xfrm>
              <a:custGeom>
                <a:avLst/>
                <a:gdLst>
                  <a:gd name="T0" fmla="*/ 395 w 12"/>
                  <a:gd name="T1" fmla="*/ 634 h 23"/>
                  <a:gd name="T2" fmla="*/ 238 w 12"/>
                  <a:gd name="T3" fmla="*/ 0 h 23"/>
                  <a:gd name="T4" fmla="*/ 395 w 12"/>
                  <a:gd name="T5" fmla="*/ 1140 h 2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" h="23">
                    <a:moveTo>
                      <a:pt x="10" y="13"/>
                    </a:moveTo>
                    <a:cubicBezTo>
                      <a:pt x="12" y="9"/>
                      <a:pt x="10" y="2"/>
                      <a:pt x="6" y="0"/>
                    </a:cubicBezTo>
                    <a:cubicBezTo>
                      <a:pt x="0" y="4"/>
                      <a:pt x="2" y="21"/>
                      <a:pt x="10" y="23"/>
                    </a:cubicBezTo>
                  </a:path>
                </a:pathLst>
              </a:custGeom>
              <a:noFill/>
              <a:ln w="12700" cap="rnd">
                <a:solidFill>
                  <a:srgbClr val="E6C1C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807" name="Freeform 1436"/>
              <p:cNvSpPr>
                <a:spLocks/>
              </p:cNvSpPr>
              <p:nvPr/>
            </p:nvSpPr>
            <p:spPr bwMode="auto">
              <a:xfrm>
                <a:off x="2609" y="3152"/>
                <a:ext cx="5" cy="32"/>
              </a:xfrm>
              <a:custGeom>
                <a:avLst/>
                <a:gdLst>
                  <a:gd name="T0" fmla="*/ 83 w 2"/>
                  <a:gd name="T1" fmla="*/ 0 h 12"/>
                  <a:gd name="T2" fmla="*/ 0 w 2"/>
                  <a:gd name="T3" fmla="*/ 605 h 1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" h="12">
                    <a:moveTo>
                      <a:pt x="2" y="0"/>
                    </a:moveTo>
                    <a:cubicBezTo>
                      <a:pt x="0" y="4"/>
                      <a:pt x="0" y="8"/>
                      <a:pt x="0" y="12"/>
                    </a:cubicBezTo>
                  </a:path>
                </a:pathLst>
              </a:custGeom>
              <a:noFill/>
              <a:ln w="12700" cap="rnd">
                <a:solidFill>
                  <a:srgbClr val="E6C1C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808" name="Freeform 1437"/>
              <p:cNvSpPr>
                <a:spLocks/>
              </p:cNvSpPr>
              <p:nvPr/>
            </p:nvSpPr>
            <p:spPr bwMode="auto">
              <a:xfrm>
                <a:off x="2501" y="3040"/>
                <a:ext cx="15" cy="13"/>
              </a:xfrm>
              <a:custGeom>
                <a:avLst/>
                <a:gdLst>
                  <a:gd name="T0" fmla="*/ 0 w 6"/>
                  <a:gd name="T1" fmla="*/ 229 h 5"/>
                  <a:gd name="T2" fmla="*/ 238 w 6"/>
                  <a:gd name="T3" fmla="*/ 0 h 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" h="5">
                    <a:moveTo>
                      <a:pt x="0" y="5"/>
                    </a:moveTo>
                    <a:cubicBezTo>
                      <a:pt x="2" y="3"/>
                      <a:pt x="4" y="2"/>
                      <a:pt x="6" y="0"/>
                    </a:cubicBezTo>
                  </a:path>
                </a:pathLst>
              </a:custGeom>
              <a:noFill/>
              <a:ln w="12700" cap="rnd">
                <a:solidFill>
                  <a:srgbClr val="E6C1C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809" name="Freeform 1438"/>
              <p:cNvSpPr>
                <a:spLocks/>
              </p:cNvSpPr>
              <p:nvPr/>
            </p:nvSpPr>
            <p:spPr bwMode="auto">
              <a:xfrm>
                <a:off x="1809" y="2955"/>
                <a:ext cx="5" cy="10"/>
              </a:xfrm>
              <a:custGeom>
                <a:avLst/>
                <a:gdLst>
                  <a:gd name="T0" fmla="*/ 0 w 2"/>
                  <a:gd name="T1" fmla="*/ 158 h 4"/>
                  <a:gd name="T2" fmla="*/ 83 w 2"/>
                  <a:gd name="T3" fmla="*/ 0 h 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cubicBezTo>
                      <a:pt x="1" y="3"/>
                      <a:pt x="1" y="1"/>
                      <a:pt x="2" y="0"/>
                    </a:cubicBezTo>
                  </a:path>
                </a:pathLst>
              </a:custGeom>
              <a:noFill/>
              <a:ln w="12700" cap="rnd">
                <a:solidFill>
                  <a:srgbClr val="E6C1C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810" name="Freeform 1439"/>
              <p:cNvSpPr>
                <a:spLocks/>
              </p:cNvSpPr>
              <p:nvPr/>
            </p:nvSpPr>
            <p:spPr bwMode="auto">
              <a:xfrm>
                <a:off x="2069" y="2605"/>
                <a:ext cx="22" cy="22"/>
              </a:xfrm>
              <a:custGeom>
                <a:avLst/>
                <a:gdLst>
                  <a:gd name="T0" fmla="*/ 71 w 9"/>
                  <a:gd name="T1" fmla="*/ 0 h 8"/>
                  <a:gd name="T2" fmla="*/ 323 w 9"/>
                  <a:gd name="T3" fmla="*/ 168 h 8"/>
                  <a:gd name="T4" fmla="*/ 0 w 9"/>
                  <a:gd name="T5" fmla="*/ 294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" h="8">
                    <a:moveTo>
                      <a:pt x="2" y="0"/>
                    </a:moveTo>
                    <a:cubicBezTo>
                      <a:pt x="5" y="0"/>
                      <a:pt x="7" y="1"/>
                      <a:pt x="9" y="3"/>
                    </a:cubicBezTo>
                    <a:cubicBezTo>
                      <a:pt x="7" y="7"/>
                      <a:pt x="2" y="8"/>
                      <a:pt x="0" y="5"/>
                    </a:cubicBezTo>
                  </a:path>
                </a:pathLst>
              </a:custGeom>
              <a:noFill/>
              <a:ln w="12700" cap="rnd">
                <a:solidFill>
                  <a:srgbClr val="E6C1C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811" name="Freeform 1440"/>
              <p:cNvSpPr>
                <a:spLocks/>
              </p:cNvSpPr>
              <p:nvPr/>
            </p:nvSpPr>
            <p:spPr bwMode="auto">
              <a:xfrm>
                <a:off x="1846" y="2413"/>
                <a:ext cx="38" cy="48"/>
              </a:xfrm>
              <a:custGeom>
                <a:avLst/>
                <a:gdLst>
                  <a:gd name="T0" fmla="*/ 0 w 15"/>
                  <a:gd name="T1" fmla="*/ 248 h 18"/>
                  <a:gd name="T2" fmla="*/ 243 w 15"/>
                  <a:gd name="T3" fmla="*/ 0 h 18"/>
                  <a:gd name="T4" fmla="*/ 160 w 15"/>
                  <a:gd name="T5" fmla="*/ 547 h 18"/>
                  <a:gd name="T6" fmla="*/ 570 w 15"/>
                  <a:gd name="T7" fmla="*/ 248 h 18"/>
                  <a:gd name="T8" fmla="*/ 456 w 15"/>
                  <a:gd name="T9" fmla="*/ 909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8">
                    <a:moveTo>
                      <a:pt x="0" y="5"/>
                    </a:moveTo>
                    <a:cubicBezTo>
                      <a:pt x="1" y="3"/>
                      <a:pt x="4" y="1"/>
                      <a:pt x="6" y="0"/>
                    </a:cubicBezTo>
                    <a:cubicBezTo>
                      <a:pt x="7" y="4"/>
                      <a:pt x="5" y="8"/>
                      <a:pt x="4" y="11"/>
                    </a:cubicBezTo>
                    <a:cubicBezTo>
                      <a:pt x="7" y="9"/>
                      <a:pt x="10" y="5"/>
                      <a:pt x="14" y="5"/>
                    </a:cubicBezTo>
                    <a:cubicBezTo>
                      <a:pt x="15" y="9"/>
                      <a:pt x="12" y="14"/>
                      <a:pt x="11" y="18"/>
                    </a:cubicBezTo>
                  </a:path>
                </a:pathLst>
              </a:custGeom>
              <a:noFill/>
              <a:ln w="12700" cap="rnd">
                <a:solidFill>
                  <a:srgbClr val="E6C1C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812" name="Freeform 1441"/>
              <p:cNvSpPr>
                <a:spLocks/>
              </p:cNvSpPr>
              <p:nvPr/>
            </p:nvSpPr>
            <p:spPr bwMode="auto">
              <a:xfrm>
                <a:off x="1726" y="2571"/>
                <a:ext cx="5" cy="21"/>
              </a:xfrm>
              <a:custGeom>
                <a:avLst/>
                <a:gdLst>
                  <a:gd name="T0" fmla="*/ 0 w 2"/>
                  <a:gd name="T1" fmla="*/ 378 h 8"/>
                  <a:gd name="T2" fmla="*/ 83 w 2"/>
                  <a:gd name="T3" fmla="*/ 0 h 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" h="8">
                    <a:moveTo>
                      <a:pt x="0" y="8"/>
                    </a:moveTo>
                    <a:cubicBezTo>
                      <a:pt x="0" y="5"/>
                      <a:pt x="0" y="2"/>
                      <a:pt x="2" y="0"/>
                    </a:cubicBezTo>
                  </a:path>
                </a:pathLst>
              </a:custGeom>
              <a:noFill/>
              <a:ln w="12700" cap="rnd">
                <a:solidFill>
                  <a:srgbClr val="E6C1C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813" name="Freeform 1442"/>
              <p:cNvSpPr>
                <a:spLocks/>
              </p:cNvSpPr>
              <p:nvPr/>
            </p:nvSpPr>
            <p:spPr bwMode="auto">
              <a:xfrm>
                <a:off x="1641" y="2832"/>
                <a:ext cx="40" cy="43"/>
              </a:xfrm>
              <a:custGeom>
                <a:avLst/>
                <a:gdLst>
                  <a:gd name="T0" fmla="*/ 208 w 16"/>
                  <a:gd name="T1" fmla="*/ 159 h 16"/>
                  <a:gd name="T2" fmla="*/ 395 w 16"/>
                  <a:gd name="T3" fmla="*/ 0 h 1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6" h="16">
                    <a:moveTo>
                      <a:pt x="5" y="3"/>
                    </a:moveTo>
                    <a:cubicBezTo>
                      <a:pt x="0" y="16"/>
                      <a:pt x="16" y="11"/>
                      <a:pt x="10" y="0"/>
                    </a:cubicBezTo>
                  </a:path>
                </a:pathLst>
              </a:custGeom>
              <a:noFill/>
              <a:ln w="12700" cap="rnd">
                <a:solidFill>
                  <a:srgbClr val="E6C1C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814" name="Freeform 1443"/>
              <p:cNvSpPr>
                <a:spLocks/>
              </p:cNvSpPr>
              <p:nvPr/>
            </p:nvSpPr>
            <p:spPr bwMode="auto">
              <a:xfrm>
                <a:off x="2259" y="3157"/>
                <a:ext cx="17" cy="30"/>
              </a:xfrm>
              <a:custGeom>
                <a:avLst/>
                <a:gdLst>
                  <a:gd name="T0" fmla="*/ 0 w 7"/>
                  <a:gd name="T1" fmla="*/ 611 h 11"/>
                  <a:gd name="T2" fmla="*/ 243 w 7"/>
                  <a:gd name="T3" fmla="*/ 0 h 1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" h="11">
                    <a:moveTo>
                      <a:pt x="0" y="11"/>
                    </a:moveTo>
                    <a:cubicBezTo>
                      <a:pt x="5" y="4"/>
                      <a:pt x="7" y="0"/>
                      <a:pt x="7" y="0"/>
                    </a:cubicBezTo>
                  </a:path>
                </a:pathLst>
              </a:custGeom>
              <a:noFill/>
              <a:ln w="12700" cap="rnd">
                <a:solidFill>
                  <a:srgbClr val="1A171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815" name="Freeform 1444"/>
              <p:cNvSpPr>
                <a:spLocks/>
              </p:cNvSpPr>
              <p:nvPr/>
            </p:nvSpPr>
            <p:spPr bwMode="auto">
              <a:xfrm>
                <a:off x="1909" y="2253"/>
                <a:ext cx="85" cy="83"/>
              </a:xfrm>
              <a:custGeom>
                <a:avLst/>
                <a:gdLst>
                  <a:gd name="T0" fmla="*/ 0 w 34"/>
                  <a:gd name="T1" fmla="*/ 0 h 31"/>
                  <a:gd name="T2" fmla="*/ 1333 w 34"/>
                  <a:gd name="T3" fmla="*/ 1590 h 3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4" h="31">
                    <a:moveTo>
                      <a:pt x="0" y="0"/>
                    </a:moveTo>
                    <a:cubicBezTo>
                      <a:pt x="17" y="26"/>
                      <a:pt x="18" y="24"/>
                      <a:pt x="34" y="31"/>
                    </a:cubicBezTo>
                  </a:path>
                </a:pathLst>
              </a:custGeom>
              <a:noFill/>
              <a:ln w="12700" cap="rnd">
                <a:solidFill>
                  <a:srgbClr val="1A171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816" name="Freeform 1445"/>
              <p:cNvSpPr>
                <a:spLocks/>
              </p:cNvSpPr>
              <p:nvPr/>
            </p:nvSpPr>
            <p:spPr bwMode="auto">
              <a:xfrm>
                <a:off x="2661" y="2496"/>
                <a:ext cx="43" cy="64"/>
              </a:xfrm>
              <a:custGeom>
                <a:avLst/>
                <a:gdLst>
                  <a:gd name="T0" fmla="*/ 698 w 17"/>
                  <a:gd name="T1" fmla="*/ 0 h 24"/>
                  <a:gd name="T2" fmla="*/ 455 w 17"/>
                  <a:gd name="T3" fmla="*/ 512 h 24"/>
                  <a:gd name="T4" fmla="*/ 0 w 17"/>
                  <a:gd name="T5" fmla="*/ 1216 h 2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24">
                    <a:moveTo>
                      <a:pt x="17" y="0"/>
                    </a:moveTo>
                    <a:cubicBezTo>
                      <a:pt x="15" y="4"/>
                      <a:pt x="13" y="7"/>
                      <a:pt x="11" y="10"/>
                    </a:cubicBezTo>
                    <a:cubicBezTo>
                      <a:pt x="7" y="15"/>
                      <a:pt x="4" y="20"/>
                      <a:pt x="0" y="24"/>
                    </a:cubicBezTo>
                  </a:path>
                </a:pathLst>
              </a:custGeom>
              <a:noFill/>
              <a:ln w="12700" cap="rnd">
                <a:solidFill>
                  <a:srgbClr val="1A171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817" name="Freeform 1446"/>
              <p:cNvSpPr>
                <a:spLocks/>
              </p:cNvSpPr>
              <p:nvPr/>
            </p:nvSpPr>
            <p:spPr bwMode="auto">
              <a:xfrm>
                <a:off x="1594" y="2440"/>
                <a:ext cx="25" cy="88"/>
              </a:xfrm>
              <a:custGeom>
                <a:avLst/>
                <a:gdLst>
                  <a:gd name="T0" fmla="*/ 395 w 10"/>
                  <a:gd name="T1" fmla="*/ 1672 h 33"/>
                  <a:gd name="T2" fmla="*/ 0 w 10"/>
                  <a:gd name="T3" fmla="*/ 0 h 3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" h="33">
                    <a:moveTo>
                      <a:pt x="10" y="33"/>
                    </a:moveTo>
                    <a:cubicBezTo>
                      <a:pt x="7" y="29"/>
                      <a:pt x="3" y="16"/>
                      <a:pt x="0" y="0"/>
                    </a:cubicBezTo>
                  </a:path>
                </a:pathLst>
              </a:custGeom>
              <a:noFill/>
              <a:ln w="12700" cap="rnd">
                <a:solidFill>
                  <a:srgbClr val="1A171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818" name="Freeform 1447"/>
              <p:cNvSpPr>
                <a:spLocks/>
              </p:cNvSpPr>
              <p:nvPr/>
            </p:nvSpPr>
            <p:spPr bwMode="auto">
              <a:xfrm>
                <a:off x="2571" y="2192"/>
                <a:ext cx="55" cy="83"/>
              </a:xfrm>
              <a:custGeom>
                <a:avLst/>
                <a:gdLst>
                  <a:gd name="T0" fmla="*/ 0 w 22"/>
                  <a:gd name="T1" fmla="*/ 94 h 31"/>
                  <a:gd name="T2" fmla="*/ 708 w 22"/>
                  <a:gd name="T3" fmla="*/ 1590 h 3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31">
                    <a:moveTo>
                      <a:pt x="0" y="2"/>
                    </a:moveTo>
                    <a:cubicBezTo>
                      <a:pt x="10" y="0"/>
                      <a:pt x="22" y="22"/>
                      <a:pt x="18" y="31"/>
                    </a:cubicBezTo>
                  </a:path>
                </a:pathLst>
              </a:custGeom>
              <a:noFill/>
              <a:ln w="12700" cap="rnd">
                <a:solidFill>
                  <a:srgbClr val="1A171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819" name="Freeform 1448"/>
              <p:cNvSpPr>
                <a:spLocks/>
              </p:cNvSpPr>
              <p:nvPr/>
            </p:nvSpPr>
            <p:spPr bwMode="auto">
              <a:xfrm>
                <a:off x="2639" y="2675"/>
                <a:ext cx="53" cy="138"/>
              </a:xfrm>
              <a:custGeom>
                <a:avLst/>
                <a:gdLst>
                  <a:gd name="T0" fmla="*/ 0 w 21"/>
                  <a:gd name="T1" fmla="*/ 0 h 52"/>
                  <a:gd name="T2" fmla="*/ 770 w 21"/>
                  <a:gd name="T3" fmla="*/ 1943 h 52"/>
                  <a:gd name="T4" fmla="*/ 527 w 21"/>
                  <a:gd name="T5" fmla="*/ 2577 h 5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" h="52">
                    <a:moveTo>
                      <a:pt x="0" y="0"/>
                    </a:moveTo>
                    <a:cubicBezTo>
                      <a:pt x="6" y="18"/>
                      <a:pt x="17" y="27"/>
                      <a:pt x="19" y="39"/>
                    </a:cubicBezTo>
                    <a:cubicBezTo>
                      <a:pt x="21" y="51"/>
                      <a:pt x="13" y="52"/>
                      <a:pt x="13" y="52"/>
                    </a:cubicBezTo>
                  </a:path>
                </a:pathLst>
              </a:custGeom>
              <a:noFill/>
              <a:ln w="12700" cap="rnd">
                <a:solidFill>
                  <a:srgbClr val="1A171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820" name="Freeform 1449"/>
              <p:cNvSpPr>
                <a:spLocks/>
              </p:cNvSpPr>
              <p:nvPr/>
            </p:nvSpPr>
            <p:spPr bwMode="auto">
              <a:xfrm>
                <a:off x="2594" y="2776"/>
                <a:ext cx="17" cy="37"/>
              </a:xfrm>
              <a:custGeom>
                <a:avLst/>
                <a:gdLst>
                  <a:gd name="T0" fmla="*/ 29 w 7"/>
                  <a:gd name="T1" fmla="*/ 0 h 14"/>
                  <a:gd name="T2" fmla="*/ 243 w 7"/>
                  <a:gd name="T3" fmla="*/ 685 h 1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" h="14">
                    <a:moveTo>
                      <a:pt x="1" y="0"/>
                    </a:moveTo>
                    <a:cubicBezTo>
                      <a:pt x="0" y="5"/>
                      <a:pt x="7" y="14"/>
                      <a:pt x="7" y="14"/>
                    </a:cubicBezTo>
                  </a:path>
                </a:pathLst>
              </a:custGeom>
              <a:noFill/>
              <a:ln w="12700" cap="rnd">
                <a:solidFill>
                  <a:srgbClr val="1A171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821" name="Freeform 1450"/>
              <p:cNvSpPr>
                <a:spLocks/>
              </p:cNvSpPr>
              <p:nvPr/>
            </p:nvSpPr>
            <p:spPr bwMode="auto">
              <a:xfrm>
                <a:off x="2391" y="3165"/>
                <a:ext cx="85" cy="54"/>
              </a:xfrm>
              <a:custGeom>
                <a:avLst/>
                <a:gdLst>
                  <a:gd name="T0" fmla="*/ 0 w 34"/>
                  <a:gd name="T1" fmla="*/ 0 h 20"/>
                  <a:gd name="T2" fmla="*/ 1333 w 34"/>
                  <a:gd name="T3" fmla="*/ 1064 h 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4" h="20">
                    <a:moveTo>
                      <a:pt x="0" y="0"/>
                    </a:moveTo>
                    <a:cubicBezTo>
                      <a:pt x="0" y="9"/>
                      <a:pt x="22" y="19"/>
                      <a:pt x="34" y="20"/>
                    </a:cubicBezTo>
                  </a:path>
                </a:pathLst>
              </a:custGeom>
              <a:noFill/>
              <a:ln w="12700" cap="rnd">
                <a:solidFill>
                  <a:srgbClr val="1A171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822" name="Freeform 1451"/>
              <p:cNvSpPr>
                <a:spLocks/>
              </p:cNvSpPr>
              <p:nvPr/>
            </p:nvSpPr>
            <p:spPr bwMode="auto">
              <a:xfrm>
                <a:off x="1699" y="2224"/>
                <a:ext cx="70" cy="53"/>
              </a:xfrm>
              <a:custGeom>
                <a:avLst/>
                <a:gdLst>
                  <a:gd name="T0" fmla="*/ 83 w 28"/>
                  <a:gd name="T1" fmla="*/ 983 h 20"/>
                  <a:gd name="T2" fmla="*/ 1095 w 28"/>
                  <a:gd name="T3" fmla="*/ 779 h 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8" h="20">
                    <a:moveTo>
                      <a:pt x="2" y="20"/>
                    </a:moveTo>
                    <a:cubicBezTo>
                      <a:pt x="0" y="6"/>
                      <a:pt x="17" y="0"/>
                      <a:pt x="28" y="16"/>
                    </a:cubicBezTo>
                  </a:path>
                </a:pathLst>
              </a:custGeom>
              <a:noFill/>
              <a:ln w="12700" cap="rnd">
                <a:solidFill>
                  <a:srgbClr val="1A171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823" name="Freeform 1452"/>
              <p:cNvSpPr>
                <a:spLocks/>
              </p:cNvSpPr>
              <p:nvPr/>
            </p:nvSpPr>
            <p:spPr bwMode="auto">
              <a:xfrm>
                <a:off x="1931" y="2307"/>
                <a:ext cx="58" cy="40"/>
              </a:xfrm>
              <a:custGeom>
                <a:avLst/>
                <a:gdLst>
                  <a:gd name="T0" fmla="*/ 885 w 23"/>
                  <a:gd name="T1" fmla="*/ 760 h 15"/>
                  <a:gd name="T2" fmla="*/ 885 w 23"/>
                  <a:gd name="T3" fmla="*/ 307 h 15"/>
                  <a:gd name="T4" fmla="*/ 610 w 23"/>
                  <a:gd name="T5" fmla="*/ 456 h 15"/>
                  <a:gd name="T6" fmla="*/ 209 w 23"/>
                  <a:gd name="T7" fmla="*/ 205 h 15"/>
                  <a:gd name="T8" fmla="*/ 159 w 23"/>
                  <a:gd name="T9" fmla="*/ 56 h 15"/>
                  <a:gd name="T10" fmla="*/ 0 w 23"/>
                  <a:gd name="T11" fmla="*/ 149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3" h="15">
                    <a:moveTo>
                      <a:pt x="22" y="15"/>
                    </a:moveTo>
                    <a:cubicBezTo>
                      <a:pt x="23" y="12"/>
                      <a:pt x="23" y="9"/>
                      <a:pt x="22" y="6"/>
                    </a:cubicBezTo>
                    <a:cubicBezTo>
                      <a:pt x="20" y="7"/>
                      <a:pt x="17" y="8"/>
                      <a:pt x="15" y="9"/>
                    </a:cubicBezTo>
                    <a:cubicBezTo>
                      <a:pt x="17" y="0"/>
                      <a:pt x="14" y="0"/>
                      <a:pt x="5" y="4"/>
                    </a:cubicBezTo>
                    <a:cubicBezTo>
                      <a:pt x="5" y="3"/>
                      <a:pt x="5" y="2"/>
                      <a:pt x="4" y="1"/>
                    </a:cubicBezTo>
                    <a:cubicBezTo>
                      <a:pt x="3" y="1"/>
                      <a:pt x="1" y="2"/>
                      <a:pt x="0" y="3"/>
                    </a:cubicBezTo>
                  </a:path>
                </a:pathLst>
              </a:custGeom>
              <a:noFill/>
              <a:ln w="12700" cap="rnd">
                <a:solidFill>
                  <a:srgbClr val="E6C1C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824" name="Freeform 1453"/>
              <p:cNvSpPr>
                <a:spLocks/>
              </p:cNvSpPr>
              <p:nvPr/>
            </p:nvSpPr>
            <p:spPr bwMode="auto">
              <a:xfrm>
                <a:off x="2664" y="2779"/>
                <a:ext cx="43" cy="34"/>
              </a:xfrm>
              <a:custGeom>
                <a:avLst/>
                <a:gdLst>
                  <a:gd name="T0" fmla="*/ 0 w 17"/>
                  <a:gd name="T1" fmla="*/ 288 h 13"/>
                  <a:gd name="T2" fmla="*/ 486 w 17"/>
                  <a:gd name="T3" fmla="*/ 466 h 13"/>
                  <a:gd name="T4" fmla="*/ 159 w 17"/>
                  <a:gd name="T5" fmla="*/ 0 h 1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3">
                    <a:moveTo>
                      <a:pt x="0" y="6"/>
                    </a:moveTo>
                    <a:cubicBezTo>
                      <a:pt x="4" y="7"/>
                      <a:pt x="7" y="13"/>
                      <a:pt x="12" y="10"/>
                    </a:cubicBezTo>
                    <a:cubicBezTo>
                      <a:pt x="17" y="6"/>
                      <a:pt x="7" y="1"/>
                      <a:pt x="4" y="0"/>
                    </a:cubicBezTo>
                  </a:path>
                </a:pathLst>
              </a:custGeom>
              <a:noFill/>
              <a:ln w="12700" cap="rnd">
                <a:solidFill>
                  <a:srgbClr val="E6C1C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825" name="Freeform 1454"/>
              <p:cNvSpPr>
                <a:spLocks/>
              </p:cNvSpPr>
              <p:nvPr/>
            </p:nvSpPr>
            <p:spPr bwMode="auto">
              <a:xfrm>
                <a:off x="1601" y="2179"/>
                <a:ext cx="1133" cy="1106"/>
              </a:xfrm>
              <a:custGeom>
                <a:avLst/>
                <a:gdLst>
                  <a:gd name="T0" fmla="*/ 2346 w 453"/>
                  <a:gd name="T1" fmla="*/ 17699 h 415"/>
                  <a:gd name="T2" fmla="*/ 3567 w 453"/>
                  <a:gd name="T3" fmla="*/ 16145 h 415"/>
                  <a:gd name="T4" fmla="*/ 5397 w 453"/>
                  <a:gd name="T5" fmla="*/ 18965 h 415"/>
                  <a:gd name="T6" fmla="*/ 8451 w 453"/>
                  <a:gd name="T7" fmla="*/ 18815 h 415"/>
                  <a:gd name="T8" fmla="*/ 9622 w 453"/>
                  <a:gd name="T9" fmla="*/ 18360 h 415"/>
                  <a:gd name="T10" fmla="*/ 10922 w 453"/>
                  <a:gd name="T11" fmla="*/ 18666 h 415"/>
                  <a:gd name="T12" fmla="*/ 13186 w 453"/>
                  <a:gd name="T13" fmla="*/ 17963 h 415"/>
                  <a:gd name="T14" fmla="*/ 14319 w 453"/>
                  <a:gd name="T15" fmla="*/ 20236 h 415"/>
                  <a:gd name="T16" fmla="*/ 17178 w 453"/>
                  <a:gd name="T17" fmla="*/ 18871 h 415"/>
                  <a:gd name="T18" fmla="*/ 17603 w 453"/>
                  <a:gd name="T19" fmla="*/ 16790 h 415"/>
                  <a:gd name="T20" fmla="*/ 15177 w 453"/>
                  <a:gd name="T21" fmla="*/ 12059 h 415"/>
                  <a:gd name="T22" fmla="*/ 16270 w 453"/>
                  <a:gd name="T23" fmla="*/ 9128 h 415"/>
                  <a:gd name="T24" fmla="*/ 16115 w 453"/>
                  <a:gd name="T25" fmla="*/ 2329 h 415"/>
                  <a:gd name="T26" fmla="*/ 13373 w 453"/>
                  <a:gd name="T27" fmla="*/ 1570 h 415"/>
                  <a:gd name="T28" fmla="*/ 13423 w 453"/>
                  <a:gd name="T29" fmla="*/ 1455 h 415"/>
                  <a:gd name="T30" fmla="*/ 12248 w 453"/>
                  <a:gd name="T31" fmla="*/ 1570 h 415"/>
                  <a:gd name="T32" fmla="*/ 11235 w 453"/>
                  <a:gd name="T33" fmla="*/ 816 h 415"/>
                  <a:gd name="T34" fmla="*/ 9622 w 453"/>
                  <a:gd name="T35" fmla="*/ 3694 h 415"/>
                  <a:gd name="T36" fmla="*/ 5055 w 453"/>
                  <a:gd name="T37" fmla="*/ 3387 h 415"/>
                  <a:gd name="T38" fmla="*/ 1613 w 453"/>
                  <a:gd name="T39" fmla="*/ 1876 h 415"/>
                  <a:gd name="T40" fmla="*/ 1533 w 453"/>
                  <a:gd name="T41" fmla="*/ 5455 h 415"/>
                  <a:gd name="T42" fmla="*/ 1563 w 453"/>
                  <a:gd name="T43" fmla="*/ 5455 h 415"/>
                  <a:gd name="T44" fmla="*/ 1176 w 453"/>
                  <a:gd name="T45" fmla="*/ 5546 h 415"/>
                  <a:gd name="T46" fmla="*/ 438 w 453"/>
                  <a:gd name="T47" fmla="*/ 8573 h 415"/>
                  <a:gd name="T48" fmla="*/ 438 w 453"/>
                  <a:gd name="T49" fmla="*/ 11548 h 415"/>
                  <a:gd name="T50" fmla="*/ 2001 w 453"/>
                  <a:gd name="T51" fmla="*/ 14085 h 415"/>
                  <a:gd name="T52" fmla="*/ 708 w 453"/>
                  <a:gd name="T53" fmla="*/ 15881 h 415"/>
                  <a:gd name="T54" fmla="*/ 125 w 453"/>
                  <a:gd name="T55" fmla="*/ 17152 h 41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53" h="415">
                    <a:moveTo>
                      <a:pt x="60" y="351"/>
                    </a:moveTo>
                    <a:cubicBezTo>
                      <a:pt x="68" y="343"/>
                      <a:pt x="89" y="322"/>
                      <a:pt x="91" y="320"/>
                    </a:cubicBezTo>
                    <a:cubicBezTo>
                      <a:pt x="97" y="339"/>
                      <a:pt x="99" y="365"/>
                      <a:pt x="138" y="376"/>
                    </a:cubicBezTo>
                    <a:cubicBezTo>
                      <a:pt x="176" y="386"/>
                      <a:pt x="202" y="379"/>
                      <a:pt x="216" y="373"/>
                    </a:cubicBezTo>
                    <a:cubicBezTo>
                      <a:pt x="222" y="370"/>
                      <a:pt x="237" y="364"/>
                      <a:pt x="246" y="364"/>
                    </a:cubicBezTo>
                    <a:cubicBezTo>
                      <a:pt x="258" y="363"/>
                      <a:pt x="267" y="366"/>
                      <a:pt x="279" y="370"/>
                    </a:cubicBezTo>
                    <a:cubicBezTo>
                      <a:pt x="299" y="376"/>
                      <a:pt x="314" y="373"/>
                      <a:pt x="337" y="356"/>
                    </a:cubicBezTo>
                    <a:cubicBezTo>
                      <a:pt x="334" y="365"/>
                      <a:pt x="342" y="389"/>
                      <a:pt x="366" y="401"/>
                    </a:cubicBezTo>
                    <a:cubicBezTo>
                      <a:pt x="397" y="415"/>
                      <a:pt x="427" y="401"/>
                      <a:pt x="439" y="374"/>
                    </a:cubicBezTo>
                    <a:cubicBezTo>
                      <a:pt x="445" y="361"/>
                      <a:pt x="448" y="346"/>
                      <a:pt x="450" y="333"/>
                    </a:cubicBezTo>
                    <a:cubicBezTo>
                      <a:pt x="453" y="305"/>
                      <a:pt x="441" y="231"/>
                      <a:pt x="388" y="239"/>
                    </a:cubicBezTo>
                    <a:cubicBezTo>
                      <a:pt x="393" y="232"/>
                      <a:pt x="405" y="219"/>
                      <a:pt x="416" y="181"/>
                    </a:cubicBezTo>
                    <a:cubicBezTo>
                      <a:pt x="428" y="127"/>
                      <a:pt x="432" y="81"/>
                      <a:pt x="412" y="46"/>
                    </a:cubicBezTo>
                    <a:cubicBezTo>
                      <a:pt x="392" y="8"/>
                      <a:pt x="359" y="0"/>
                      <a:pt x="342" y="31"/>
                    </a:cubicBezTo>
                    <a:cubicBezTo>
                      <a:pt x="342" y="30"/>
                      <a:pt x="343" y="30"/>
                      <a:pt x="343" y="29"/>
                    </a:cubicBezTo>
                    <a:cubicBezTo>
                      <a:pt x="339" y="34"/>
                      <a:pt x="328" y="34"/>
                      <a:pt x="313" y="31"/>
                    </a:cubicBezTo>
                    <a:cubicBezTo>
                      <a:pt x="300" y="29"/>
                      <a:pt x="288" y="23"/>
                      <a:pt x="287" y="16"/>
                    </a:cubicBezTo>
                    <a:cubicBezTo>
                      <a:pt x="280" y="43"/>
                      <a:pt x="267" y="61"/>
                      <a:pt x="246" y="73"/>
                    </a:cubicBezTo>
                    <a:cubicBezTo>
                      <a:pt x="194" y="101"/>
                      <a:pt x="161" y="89"/>
                      <a:pt x="129" y="67"/>
                    </a:cubicBezTo>
                    <a:cubicBezTo>
                      <a:pt x="100" y="46"/>
                      <a:pt x="70" y="25"/>
                      <a:pt x="41" y="37"/>
                    </a:cubicBezTo>
                    <a:cubicBezTo>
                      <a:pt x="12" y="49"/>
                      <a:pt x="18" y="81"/>
                      <a:pt x="39" y="108"/>
                    </a:cubicBezTo>
                    <a:cubicBezTo>
                      <a:pt x="40" y="108"/>
                      <a:pt x="40" y="108"/>
                      <a:pt x="40" y="108"/>
                    </a:cubicBezTo>
                    <a:cubicBezTo>
                      <a:pt x="37" y="108"/>
                      <a:pt x="33" y="109"/>
                      <a:pt x="30" y="110"/>
                    </a:cubicBezTo>
                    <a:cubicBezTo>
                      <a:pt x="1" y="122"/>
                      <a:pt x="2" y="146"/>
                      <a:pt x="11" y="170"/>
                    </a:cubicBezTo>
                    <a:cubicBezTo>
                      <a:pt x="20" y="195"/>
                      <a:pt x="20" y="207"/>
                      <a:pt x="11" y="229"/>
                    </a:cubicBezTo>
                    <a:cubicBezTo>
                      <a:pt x="0" y="255"/>
                      <a:pt x="5" y="286"/>
                      <a:pt x="51" y="279"/>
                    </a:cubicBezTo>
                    <a:cubicBezTo>
                      <a:pt x="45" y="287"/>
                      <a:pt x="25" y="310"/>
                      <a:pt x="18" y="315"/>
                    </a:cubicBezTo>
                    <a:cubicBezTo>
                      <a:pt x="11" y="319"/>
                      <a:pt x="2" y="330"/>
                      <a:pt x="3" y="340"/>
                    </a:cubicBezTo>
                  </a:path>
                </a:pathLst>
              </a:custGeom>
              <a:noFill/>
              <a:ln w="12700" cap="rnd">
                <a:solidFill>
                  <a:srgbClr val="1A171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826" name="Freeform 1455"/>
              <p:cNvSpPr>
                <a:spLocks/>
              </p:cNvSpPr>
              <p:nvPr/>
            </p:nvSpPr>
            <p:spPr bwMode="auto">
              <a:xfrm>
                <a:off x="2314" y="2197"/>
                <a:ext cx="155" cy="72"/>
              </a:xfrm>
              <a:custGeom>
                <a:avLst/>
                <a:gdLst>
                  <a:gd name="T0" fmla="*/ 83 w 62"/>
                  <a:gd name="T1" fmla="*/ 363 h 27"/>
                  <a:gd name="T2" fmla="*/ 1095 w 62"/>
                  <a:gd name="T3" fmla="*/ 1216 h 27"/>
                  <a:gd name="T4" fmla="*/ 2313 w 62"/>
                  <a:gd name="T5" fmla="*/ 1059 h 27"/>
                  <a:gd name="T6" fmla="*/ 1300 w 62"/>
                  <a:gd name="T7" fmla="*/ 205 h 27"/>
                  <a:gd name="T8" fmla="*/ 83 w 62"/>
                  <a:gd name="T9" fmla="*/ 363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" h="27">
                    <a:moveTo>
                      <a:pt x="2" y="7"/>
                    </a:moveTo>
                    <a:cubicBezTo>
                      <a:pt x="0" y="14"/>
                      <a:pt x="13" y="21"/>
                      <a:pt x="28" y="24"/>
                    </a:cubicBezTo>
                    <a:cubicBezTo>
                      <a:pt x="43" y="27"/>
                      <a:pt x="56" y="27"/>
                      <a:pt x="59" y="21"/>
                    </a:cubicBezTo>
                    <a:cubicBezTo>
                      <a:pt x="62" y="14"/>
                      <a:pt x="50" y="6"/>
                      <a:pt x="33" y="4"/>
                    </a:cubicBezTo>
                    <a:cubicBezTo>
                      <a:pt x="16" y="2"/>
                      <a:pt x="4" y="0"/>
                      <a:pt x="2" y="7"/>
                    </a:cubicBezTo>
                    <a:close/>
                  </a:path>
                </a:pathLst>
              </a:custGeom>
              <a:solidFill>
                <a:srgbClr val="F7EC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827" name="Freeform 1456"/>
              <p:cNvSpPr>
                <a:spLocks/>
              </p:cNvSpPr>
              <p:nvPr/>
            </p:nvSpPr>
            <p:spPr bwMode="auto">
              <a:xfrm>
                <a:off x="2336" y="2219"/>
                <a:ext cx="103" cy="32"/>
              </a:xfrm>
              <a:custGeom>
                <a:avLst/>
                <a:gdLst>
                  <a:gd name="T0" fmla="*/ 0 w 41"/>
                  <a:gd name="T1" fmla="*/ 93 h 12"/>
                  <a:gd name="T2" fmla="*/ 367 w 41"/>
                  <a:gd name="T3" fmla="*/ 307 h 12"/>
                  <a:gd name="T4" fmla="*/ 600 w 41"/>
                  <a:gd name="T5" fmla="*/ 456 h 12"/>
                  <a:gd name="T6" fmla="*/ 713 w 41"/>
                  <a:gd name="T7" fmla="*/ 397 h 12"/>
                  <a:gd name="T8" fmla="*/ 839 w 41"/>
                  <a:gd name="T9" fmla="*/ 512 h 12"/>
                  <a:gd name="T10" fmla="*/ 1319 w 41"/>
                  <a:gd name="T11" fmla="*/ 547 h 12"/>
                  <a:gd name="T12" fmla="*/ 1585 w 41"/>
                  <a:gd name="T13" fmla="*/ 397 h 12"/>
                  <a:gd name="T14" fmla="*/ 1236 w 41"/>
                  <a:gd name="T15" fmla="*/ 248 h 12"/>
                  <a:gd name="T16" fmla="*/ 1027 w 41"/>
                  <a:gd name="T17" fmla="*/ 205 h 12"/>
                  <a:gd name="T18" fmla="*/ 796 w 41"/>
                  <a:gd name="T19" fmla="*/ 205 h 12"/>
                  <a:gd name="T20" fmla="*/ 631 w 41"/>
                  <a:gd name="T21" fmla="*/ 56 h 12"/>
                  <a:gd name="T22" fmla="*/ 442 w 41"/>
                  <a:gd name="T23" fmla="*/ 93 h 12"/>
                  <a:gd name="T24" fmla="*/ 209 w 41"/>
                  <a:gd name="T25" fmla="*/ 56 h 12"/>
                  <a:gd name="T26" fmla="*/ 50 w 41"/>
                  <a:gd name="T27" fmla="*/ 93 h 1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41" h="12">
                    <a:moveTo>
                      <a:pt x="0" y="2"/>
                    </a:moveTo>
                    <a:cubicBezTo>
                      <a:pt x="1" y="6"/>
                      <a:pt x="6" y="3"/>
                      <a:pt x="9" y="6"/>
                    </a:cubicBezTo>
                    <a:cubicBezTo>
                      <a:pt x="11" y="7"/>
                      <a:pt x="11" y="9"/>
                      <a:pt x="15" y="9"/>
                    </a:cubicBezTo>
                    <a:cubicBezTo>
                      <a:pt x="16" y="9"/>
                      <a:pt x="17" y="8"/>
                      <a:pt x="18" y="8"/>
                    </a:cubicBezTo>
                    <a:cubicBezTo>
                      <a:pt x="19" y="9"/>
                      <a:pt x="20" y="10"/>
                      <a:pt x="21" y="10"/>
                    </a:cubicBezTo>
                    <a:cubicBezTo>
                      <a:pt x="25" y="11"/>
                      <a:pt x="29" y="11"/>
                      <a:pt x="33" y="11"/>
                    </a:cubicBezTo>
                    <a:cubicBezTo>
                      <a:pt x="35" y="12"/>
                      <a:pt x="41" y="12"/>
                      <a:pt x="40" y="8"/>
                    </a:cubicBezTo>
                    <a:cubicBezTo>
                      <a:pt x="39" y="3"/>
                      <a:pt x="34" y="6"/>
                      <a:pt x="31" y="5"/>
                    </a:cubicBezTo>
                    <a:cubicBezTo>
                      <a:pt x="30" y="5"/>
                      <a:pt x="28" y="4"/>
                      <a:pt x="26" y="4"/>
                    </a:cubicBezTo>
                    <a:cubicBezTo>
                      <a:pt x="24" y="3"/>
                      <a:pt x="23" y="4"/>
                      <a:pt x="20" y="4"/>
                    </a:cubicBezTo>
                    <a:cubicBezTo>
                      <a:pt x="19" y="3"/>
                      <a:pt x="18" y="2"/>
                      <a:pt x="16" y="1"/>
                    </a:cubicBezTo>
                    <a:cubicBezTo>
                      <a:pt x="14" y="0"/>
                      <a:pt x="13" y="1"/>
                      <a:pt x="11" y="2"/>
                    </a:cubicBezTo>
                    <a:cubicBezTo>
                      <a:pt x="9" y="2"/>
                      <a:pt x="7" y="1"/>
                      <a:pt x="5" y="1"/>
                    </a:cubicBezTo>
                    <a:cubicBezTo>
                      <a:pt x="3" y="1"/>
                      <a:pt x="2" y="2"/>
                      <a:pt x="1" y="2"/>
                    </a:cubicBezTo>
                  </a:path>
                </a:pathLst>
              </a:custGeom>
              <a:solidFill>
                <a:srgbClr val="BB5A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828" name="Freeform 1457"/>
              <p:cNvSpPr>
                <a:spLocks/>
              </p:cNvSpPr>
              <p:nvPr/>
            </p:nvSpPr>
            <p:spPr bwMode="auto">
              <a:xfrm>
                <a:off x="2314" y="2197"/>
                <a:ext cx="155" cy="72"/>
              </a:xfrm>
              <a:custGeom>
                <a:avLst/>
                <a:gdLst>
                  <a:gd name="T0" fmla="*/ 83 w 62"/>
                  <a:gd name="T1" fmla="*/ 363 h 27"/>
                  <a:gd name="T2" fmla="*/ 1095 w 62"/>
                  <a:gd name="T3" fmla="*/ 1216 h 27"/>
                  <a:gd name="T4" fmla="*/ 2313 w 62"/>
                  <a:gd name="T5" fmla="*/ 1059 h 27"/>
                  <a:gd name="T6" fmla="*/ 1300 w 62"/>
                  <a:gd name="T7" fmla="*/ 205 h 27"/>
                  <a:gd name="T8" fmla="*/ 83 w 62"/>
                  <a:gd name="T9" fmla="*/ 363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" h="27">
                    <a:moveTo>
                      <a:pt x="2" y="7"/>
                    </a:moveTo>
                    <a:cubicBezTo>
                      <a:pt x="0" y="14"/>
                      <a:pt x="13" y="21"/>
                      <a:pt x="28" y="24"/>
                    </a:cubicBezTo>
                    <a:cubicBezTo>
                      <a:pt x="43" y="27"/>
                      <a:pt x="56" y="27"/>
                      <a:pt x="59" y="21"/>
                    </a:cubicBezTo>
                    <a:cubicBezTo>
                      <a:pt x="62" y="14"/>
                      <a:pt x="50" y="6"/>
                      <a:pt x="33" y="4"/>
                    </a:cubicBezTo>
                    <a:cubicBezTo>
                      <a:pt x="16" y="2"/>
                      <a:pt x="4" y="0"/>
                      <a:pt x="2" y="7"/>
                    </a:cubicBezTo>
                    <a:close/>
                  </a:path>
                </a:pathLst>
              </a:custGeom>
              <a:noFill/>
              <a:ln w="12700" cap="rnd">
                <a:solidFill>
                  <a:srgbClr val="1A171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  <p:sp>
            <p:nvSpPr>
              <p:cNvPr id="1829" name="Freeform 1458"/>
              <p:cNvSpPr>
                <a:spLocks/>
              </p:cNvSpPr>
              <p:nvPr/>
            </p:nvSpPr>
            <p:spPr bwMode="auto">
              <a:xfrm>
                <a:off x="2336" y="2219"/>
                <a:ext cx="103" cy="32"/>
              </a:xfrm>
              <a:custGeom>
                <a:avLst/>
                <a:gdLst>
                  <a:gd name="T0" fmla="*/ 0 w 41"/>
                  <a:gd name="T1" fmla="*/ 93 h 12"/>
                  <a:gd name="T2" fmla="*/ 367 w 41"/>
                  <a:gd name="T3" fmla="*/ 307 h 12"/>
                  <a:gd name="T4" fmla="*/ 600 w 41"/>
                  <a:gd name="T5" fmla="*/ 456 h 12"/>
                  <a:gd name="T6" fmla="*/ 713 w 41"/>
                  <a:gd name="T7" fmla="*/ 397 h 12"/>
                  <a:gd name="T8" fmla="*/ 839 w 41"/>
                  <a:gd name="T9" fmla="*/ 512 h 12"/>
                  <a:gd name="T10" fmla="*/ 1319 w 41"/>
                  <a:gd name="T11" fmla="*/ 547 h 12"/>
                  <a:gd name="T12" fmla="*/ 1585 w 41"/>
                  <a:gd name="T13" fmla="*/ 397 h 12"/>
                  <a:gd name="T14" fmla="*/ 1236 w 41"/>
                  <a:gd name="T15" fmla="*/ 248 h 12"/>
                  <a:gd name="T16" fmla="*/ 1027 w 41"/>
                  <a:gd name="T17" fmla="*/ 205 h 12"/>
                  <a:gd name="T18" fmla="*/ 796 w 41"/>
                  <a:gd name="T19" fmla="*/ 205 h 12"/>
                  <a:gd name="T20" fmla="*/ 631 w 41"/>
                  <a:gd name="T21" fmla="*/ 56 h 12"/>
                  <a:gd name="T22" fmla="*/ 442 w 41"/>
                  <a:gd name="T23" fmla="*/ 93 h 12"/>
                  <a:gd name="T24" fmla="*/ 209 w 41"/>
                  <a:gd name="T25" fmla="*/ 56 h 12"/>
                  <a:gd name="T26" fmla="*/ 50 w 41"/>
                  <a:gd name="T27" fmla="*/ 93 h 1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41" h="12">
                    <a:moveTo>
                      <a:pt x="0" y="2"/>
                    </a:moveTo>
                    <a:cubicBezTo>
                      <a:pt x="1" y="6"/>
                      <a:pt x="6" y="3"/>
                      <a:pt x="9" y="6"/>
                    </a:cubicBezTo>
                    <a:cubicBezTo>
                      <a:pt x="11" y="7"/>
                      <a:pt x="11" y="9"/>
                      <a:pt x="15" y="9"/>
                    </a:cubicBezTo>
                    <a:cubicBezTo>
                      <a:pt x="16" y="9"/>
                      <a:pt x="17" y="8"/>
                      <a:pt x="18" y="8"/>
                    </a:cubicBezTo>
                    <a:cubicBezTo>
                      <a:pt x="19" y="9"/>
                      <a:pt x="20" y="10"/>
                      <a:pt x="21" y="10"/>
                    </a:cubicBezTo>
                    <a:cubicBezTo>
                      <a:pt x="25" y="11"/>
                      <a:pt x="29" y="11"/>
                      <a:pt x="33" y="11"/>
                    </a:cubicBezTo>
                    <a:cubicBezTo>
                      <a:pt x="35" y="12"/>
                      <a:pt x="41" y="12"/>
                      <a:pt x="40" y="8"/>
                    </a:cubicBezTo>
                    <a:cubicBezTo>
                      <a:pt x="39" y="3"/>
                      <a:pt x="34" y="6"/>
                      <a:pt x="31" y="5"/>
                    </a:cubicBezTo>
                    <a:cubicBezTo>
                      <a:pt x="30" y="5"/>
                      <a:pt x="28" y="4"/>
                      <a:pt x="26" y="4"/>
                    </a:cubicBezTo>
                    <a:cubicBezTo>
                      <a:pt x="24" y="3"/>
                      <a:pt x="23" y="4"/>
                      <a:pt x="20" y="4"/>
                    </a:cubicBezTo>
                    <a:cubicBezTo>
                      <a:pt x="19" y="3"/>
                      <a:pt x="18" y="2"/>
                      <a:pt x="16" y="1"/>
                    </a:cubicBezTo>
                    <a:cubicBezTo>
                      <a:pt x="14" y="0"/>
                      <a:pt x="13" y="1"/>
                      <a:pt x="11" y="2"/>
                    </a:cubicBezTo>
                    <a:cubicBezTo>
                      <a:pt x="9" y="2"/>
                      <a:pt x="7" y="1"/>
                      <a:pt x="5" y="1"/>
                    </a:cubicBezTo>
                    <a:cubicBezTo>
                      <a:pt x="3" y="1"/>
                      <a:pt x="2" y="2"/>
                      <a:pt x="1" y="2"/>
                    </a:cubicBezTo>
                  </a:path>
                </a:pathLst>
              </a:custGeom>
              <a:noFill/>
              <a:ln w="7938" cap="rnd">
                <a:solidFill>
                  <a:srgbClr val="1A171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fr-FR" sz="1200"/>
              </a:p>
            </p:txBody>
          </p:sp>
        </p:grpSp>
      </p:grpSp>
      <p:sp>
        <p:nvSpPr>
          <p:cNvPr id="1710" name="Text Box 1049"/>
          <p:cNvSpPr txBox="1">
            <a:spLocks noChangeArrowheads="1"/>
          </p:cNvSpPr>
          <p:nvPr/>
        </p:nvSpPr>
        <p:spPr bwMode="auto">
          <a:xfrm>
            <a:off x="6274294" y="3173378"/>
            <a:ext cx="19559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200" dirty="0" err="1" smtClean="0">
                <a:latin typeface="Arial" panose="020B0604020202020204" pitchFamily="34" charset="0"/>
              </a:rPr>
              <a:t>Reduced</a:t>
            </a:r>
            <a:r>
              <a:rPr lang="fr-FR" altLang="fr-FR" sz="1200" dirty="0" smtClean="0">
                <a:latin typeface="Arial" panose="020B0604020202020204" pitchFamily="34" charset="0"/>
              </a:rPr>
              <a:t> </a:t>
            </a:r>
            <a:r>
              <a:rPr lang="fr-FR" altLang="fr-FR" sz="1200" dirty="0" err="1" smtClean="0">
                <a:latin typeface="Arial" panose="020B0604020202020204" pitchFamily="34" charset="0"/>
              </a:rPr>
              <a:t>lipid</a:t>
            </a:r>
            <a:r>
              <a:rPr lang="fr-FR" altLang="fr-FR" sz="1200" dirty="0" smtClean="0">
                <a:latin typeface="Arial" panose="020B0604020202020204" pitchFamily="34" charset="0"/>
              </a:rPr>
              <a:t> absorption, </a:t>
            </a:r>
          </a:p>
          <a:p>
            <a:r>
              <a:rPr lang="fr-FR" altLang="fr-FR" sz="1200" dirty="0" err="1" smtClean="0">
                <a:latin typeface="Arial" panose="020B0604020202020204" pitchFamily="34" charset="0"/>
              </a:rPr>
              <a:t>dysbiosis</a:t>
            </a:r>
            <a:endParaRPr lang="fr-FR" altLang="fr-FR" sz="1200" dirty="0" smtClean="0">
              <a:latin typeface="Arial" panose="020B0604020202020204" pitchFamily="34" charset="0"/>
            </a:endParaRPr>
          </a:p>
        </p:txBody>
      </p:sp>
      <p:grpSp>
        <p:nvGrpSpPr>
          <p:cNvPr id="1712" name="Group 10"/>
          <p:cNvGrpSpPr>
            <a:grpSpLocks/>
          </p:cNvGrpSpPr>
          <p:nvPr/>
        </p:nvGrpSpPr>
        <p:grpSpPr bwMode="auto">
          <a:xfrm>
            <a:off x="10393173" y="3171572"/>
            <a:ext cx="1227328" cy="769385"/>
            <a:chOff x="4011" y="1742"/>
            <a:chExt cx="711" cy="509"/>
          </a:xfrm>
        </p:grpSpPr>
        <p:pic>
          <p:nvPicPr>
            <p:cNvPr id="1715" name="Picture 4" descr="Adipocyte blanc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020202"/>
                </a:clrFrom>
                <a:clrTo>
                  <a:srgbClr val="02020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7" y="1745"/>
              <a:ext cx="305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16" name="Picture 4" descr="Adipocyte blanc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020202"/>
                </a:clrFrom>
                <a:clrTo>
                  <a:srgbClr val="02020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1" y="1742"/>
              <a:ext cx="305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17" name="Picture 4" descr="Adipocyte blanc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020202"/>
                </a:clrFrom>
                <a:clrTo>
                  <a:srgbClr val="02020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0" y="1747"/>
              <a:ext cx="305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18" name="Picture 4" descr="Adipocyte blanc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020202"/>
                </a:clrFrom>
                <a:clrTo>
                  <a:srgbClr val="02020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4" y="1940"/>
              <a:ext cx="305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19" name="Picture 4" descr="Adipocyte blanc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020202"/>
                </a:clrFrom>
                <a:clrTo>
                  <a:srgbClr val="02020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4" y="1906"/>
              <a:ext cx="305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20" name="Picture 4" descr="Adipocyte blanc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020202"/>
                </a:clrFrom>
                <a:clrTo>
                  <a:srgbClr val="02020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1" y="1934"/>
              <a:ext cx="305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13" name="Text Box 95"/>
          <p:cNvSpPr txBox="1">
            <a:spLocks noChangeArrowheads="1"/>
          </p:cNvSpPr>
          <p:nvPr/>
        </p:nvSpPr>
        <p:spPr bwMode="auto">
          <a:xfrm>
            <a:off x="10504204" y="2948406"/>
            <a:ext cx="705642" cy="607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fr-FR" sz="1200" dirty="0" smtClean="0">
                <a:ea typeface="ＭＳ Ｐゴシック" panose="020B0600070205080204" pitchFamily="34" charset="-128"/>
              </a:rPr>
              <a:t>Obesity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fr-FR" sz="1050" i="1" dirty="0" smtClean="0">
              <a:ea typeface="ＭＳ Ｐゴシック" panose="020B0600070205080204" pitchFamily="34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fr-FR" sz="11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1714" name="Text Box 1049"/>
          <p:cNvSpPr txBox="1">
            <a:spLocks noChangeArrowheads="1"/>
          </p:cNvSpPr>
          <p:nvPr/>
        </p:nvSpPr>
        <p:spPr bwMode="auto">
          <a:xfrm>
            <a:off x="6781928" y="2278059"/>
            <a:ext cx="206763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fr-FR" altLang="fr-FR" sz="1200" dirty="0" err="1" smtClean="0">
                <a:latin typeface="Arial" panose="020B0604020202020204" pitchFamily="34" charset="0"/>
              </a:rPr>
              <a:t>Altered</a:t>
            </a:r>
            <a:r>
              <a:rPr lang="fr-FR" altLang="fr-FR" sz="1200" dirty="0" smtClean="0">
                <a:latin typeface="Arial" panose="020B0604020202020204" pitchFamily="34" charset="0"/>
              </a:rPr>
              <a:t> glucose </a:t>
            </a:r>
            <a:r>
              <a:rPr lang="fr-FR" altLang="fr-FR" sz="1200" dirty="0" err="1" smtClean="0">
                <a:latin typeface="Arial" panose="020B0604020202020204" pitchFamily="34" charset="0"/>
              </a:rPr>
              <a:t>tolerance</a:t>
            </a:r>
            <a:r>
              <a:rPr lang="fr-FR" altLang="fr-FR" sz="1200" dirty="0" smtClean="0">
                <a:latin typeface="Arial" panose="020B0604020202020204" pitchFamily="34" charset="0"/>
              </a:rPr>
              <a:t> and mitochondrial </a:t>
            </a:r>
            <a:r>
              <a:rPr lang="fr-FR" altLang="fr-FR" sz="1200" dirty="0" err="1" smtClean="0">
                <a:latin typeface="Arial" panose="020B0604020202020204" pitchFamily="34" charset="0"/>
              </a:rPr>
              <a:t>function</a:t>
            </a:r>
            <a:r>
              <a:rPr lang="fr-FR" altLang="fr-FR" sz="1200" dirty="0" smtClean="0">
                <a:latin typeface="Arial" panose="020B0604020202020204" pitchFamily="34" charset="0"/>
              </a:rPr>
              <a:t>, </a:t>
            </a:r>
            <a:r>
              <a:rPr lang="fr-FR" altLang="fr-FR" sz="1200" dirty="0" err="1" smtClean="0">
                <a:latin typeface="Arial" panose="020B0604020202020204" pitchFamily="34" charset="0"/>
              </a:rPr>
              <a:t>reduced</a:t>
            </a:r>
            <a:r>
              <a:rPr lang="fr-FR" altLang="fr-FR" sz="1200" dirty="0" smtClean="0">
                <a:latin typeface="Arial" panose="020B0604020202020204" pitchFamily="34" charset="0"/>
              </a:rPr>
              <a:t> </a:t>
            </a:r>
            <a:r>
              <a:rPr lang="fr-FR" altLang="fr-FR" sz="1200" dirty="0" err="1" smtClean="0">
                <a:latin typeface="Arial" panose="020B0604020202020204" pitchFamily="34" charset="0"/>
              </a:rPr>
              <a:t>exercise</a:t>
            </a:r>
            <a:r>
              <a:rPr lang="fr-FR" altLang="fr-FR" sz="1200" dirty="0" smtClean="0">
                <a:latin typeface="Arial" panose="020B0604020202020204" pitchFamily="34" charset="0"/>
              </a:rPr>
              <a:t> </a:t>
            </a:r>
            <a:r>
              <a:rPr lang="fr-FR" altLang="fr-FR" sz="1200" dirty="0" err="1" smtClean="0">
                <a:latin typeface="Arial" panose="020B0604020202020204" pitchFamily="34" charset="0"/>
              </a:rPr>
              <a:t>capacity</a:t>
            </a:r>
            <a:endParaRPr lang="fr-FR" altLang="fr-FR" sz="1200" dirty="0" smtClean="0"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469571"/>
            <a:ext cx="5976374" cy="38194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52" name="Rectangle 3351"/>
          <p:cNvSpPr/>
          <p:nvPr/>
        </p:nvSpPr>
        <p:spPr>
          <a:xfrm>
            <a:off x="6139550" y="1469567"/>
            <a:ext cx="5976374" cy="38194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53" name="ZoneTexte 3352"/>
          <p:cNvSpPr txBox="1"/>
          <p:nvPr/>
        </p:nvSpPr>
        <p:spPr>
          <a:xfrm>
            <a:off x="155247" y="6427119"/>
            <a:ext cx="93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Figure 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923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755</TotalTime>
  <Words>222</Words>
  <Application>Microsoft Macintosh PowerPoint</Application>
  <PresentationFormat>Grand écran</PresentationFormat>
  <Paragraphs>90</Paragraphs>
  <Slides>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10" baseType="lpstr">
      <vt:lpstr>Calibri</vt:lpstr>
      <vt:lpstr>Calibri Light</vt:lpstr>
      <vt:lpstr>Helvetica</vt:lpstr>
      <vt:lpstr>ＭＳ Ｐゴシック</vt:lpstr>
      <vt:lpstr>Wingdings</vt:lpstr>
      <vt:lpstr>Arial</vt:lpstr>
      <vt:lpstr>Thème Office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mathilde zecchin</dc:creator>
  <cp:lastModifiedBy>Utilisateur de Microsoft Office</cp:lastModifiedBy>
  <cp:revision>62</cp:revision>
  <dcterms:created xsi:type="dcterms:W3CDTF">2017-03-31T13:17:32Z</dcterms:created>
  <dcterms:modified xsi:type="dcterms:W3CDTF">2017-07-24T09:56:35Z</dcterms:modified>
</cp:coreProperties>
</file>