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93FFC1-A638-476F-A650-AB078C8A31A6}" type="datetimeFigureOut">
              <a:rPr lang="fr-FR" smtClean="0"/>
              <a:t>15/01/2017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0DD27B-4E06-427E-A449-7B08912A00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8197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de-DE" dirty="0">
              <a:solidFill>
                <a:srgbClr val="000000"/>
              </a:solidFill>
              <a:latin typeface="Calibri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328DAAC-5694-4795-9D62-E065255DD36D}" type="slidenum">
              <a:rPr kumimoji="0" lang="fr-F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r-F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426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6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95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99666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645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4459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100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2015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037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646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690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47120-5330-4686-962A-52A05523EC9A}" type="datetimeFigureOut">
              <a:rPr lang="en-US" smtClean="0"/>
              <a:t>1/15/2017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DC00F-4EE1-4E24-B7B7-C11888FE120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868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5692277"/>
              </p:ext>
            </p:extLst>
          </p:nvPr>
        </p:nvGraphicFramePr>
        <p:xfrm>
          <a:off x="3076616" y="1900052"/>
          <a:ext cx="6459269" cy="2873505"/>
        </p:xfrm>
        <a:graphic>
          <a:graphicData uri="http://schemas.openxmlformats.org/drawingml/2006/table">
            <a:tbl>
              <a:tblPr/>
              <a:tblGrid>
                <a:gridCol w="1700208">
                  <a:extLst>
                    <a:ext uri="{9D8B030D-6E8A-4147-A177-3AD203B41FA5}">
                      <a16:colId xmlns:a16="http://schemas.microsoft.com/office/drawing/2014/main" val="2634728888"/>
                    </a:ext>
                  </a:extLst>
                </a:gridCol>
                <a:gridCol w="1092990">
                  <a:extLst>
                    <a:ext uri="{9D8B030D-6E8A-4147-A177-3AD203B41FA5}">
                      <a16:colId xmlns:a16="http://schemas.microsoft.com/office/drawing/2014/main" val="2119876347"/>
                    </a:ext>
                  </a:extLst>
                </a:gridCol>
                <a:gridCol w="774202">
                  <a:extLst>
                    <a:ext uri="{9D8B030D-6E8A-4147-A177-3AD203B41FA5}">
                      <a16:colId xmlns:a16="http://schemas.microsoft.com/office/drawing/2014/main" val="2805496559"/>
                    </a:ext>
                  </a:extLst>
                </a:gridCol>
                <a:gridCol w="1275155">
                  <a:extLst>
                    <a:ext uri="{9D8B030D-6E8A-4147-A177-3AD203B41FA5}">
                      <a16:colId xmlns:a16="http://schemas.microsoft.com/office/drawing/2014/main" val="3993614005"/>
                    </a:ext>
                  </a:extLst>
                </a:gridCol>
                <a:gridCol w="626192">
                  <a:extLst>
                    <a:ext uri="{9D8B030D-6E8A-4147-A177-3AD203B41FA5}">
                      <a16:colId xmlns:a16="http://schemas.microsoft.com/office/drawing/2014/main" val="606546094"/>
                    </a:ext>
                  </a:extLst>
                </a:gridCol>
                <a:gridCol w="990522">
                  <a:extLst>
                    <a:ext uri="{9D8B030D-6E8A-4147-A177-3AD203B41FA5}">
                      <a16:colId xmlns:a16="http://schemas.microsoft.com/office/drawing/2014/main" val="14419495"/>
                    </a:ext>
                  </a:extLst>
                </a:gridCol>
              </a:tblGrid>
              <a:tr h="414199"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HLA (peptide)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Rankpep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Bimas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SYFPEITHY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IEDB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NetTEPI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58164302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A*01 (ISEMFLQIY)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1839262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A*02 (STAPPVHNV)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8377667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A*02 (SLSYTNPAV)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7250675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A*02 (LLLTVLTV)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559284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A*02 (VLVCVLVAL)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90469813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B*07 (APDNRPAL)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1252001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B*27 (RRKNYGQLDIF)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572498"/>
                  </a:ext>
                </a:extLst>
              </a:tr>
              <a:tr h="271818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B*35 (FPARDTYHPM)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0654768"/>
                  </a:ext>
                </a:extLst>
              </a:tr>
              <a:tr h="284762"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C*07 (DIFPARDTY)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r-F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1521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2454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109</Words>
  <Application>Microsoft Office PowerPoint</Application>
  <PresentationFormat>Grand écran</PresentationFormat>
  <Paragraphs>61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Microsoft YaHei</vt:lpstr>
      <vt:lpstr>Arial</vt:lpstr>
      <vt:lpstr>Calibri</vt:lpstr>
      <vt:lpstr>Calibri Light</vt:lpstr>
      <vt:lpstr>Mangal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Ronald Rooke</dc:creator>
  <cp:lastModifiedBy>Administrateur</cp:lastModifiedBy>
  <cp:revision>2</cp:revision>
  <dcterms:created xsi:type="dcterms:W3CDTF">2017-01-10T17:17:51Z</dcterms:created>
  <dcterms:modified xsi:type="dcterms:W3CDTF">2017-01-15T15:26:06Z</dcterms:modified>
</cp:coreProperties>
</file>