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3FFC1-A638-476F-A650-AB078C8A31A6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DD27B-4E06-427E-A449-7B08912A0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9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8DAAC-5694-4795-9D62-E065255DD36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26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4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57" y="573448"/>
            <a:ext cx="3093551" cy="614513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00870" y="716200"/>
            <a:ext cx="1500463" cy="658578"/>
            <a:chOff x="7368209" y="517418"/>
            <a:chExt cx="1500463" cy="658578"/>
          </a:xfrm>
        </p:grpSpPr>
        <p:sp>
          <p:nvSpPr>
            <p:cNvPr id="2" name="Rectangle 1"/>
            <p:cNvSpPr/>
            <p:nvPr/>
          </p:nvSpPr>
          <p:spPr>
            <a:xfrm>
              <a:off x="7368209" y="599952"/>
              <a:ext cx="225287" cy="1060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68209" y="784118"/>
              <a:ext cx="225287" cy="10601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14803" y="517418"/>
              <a:ext cx="1253869" cy="6585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Total </a:t>
              </a:r>
              <a:r>
                <a:rPr kumimoji="0" lang="de-DE" sz="11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splenocytes</a:t>
              </a:r>
              <a:endPara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CD8-enriched </a:t>
              </a:r>
              <a:r>
                <a:rPr kumimoji="0" lang="de-DE" sz="11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cells</a:t>
              </a:r>
              <a:endPara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CD8-depleted </a:t>
              </a:r>
              <a:r>
                <a:rPr kumimoji="0" lang="de-DE" sz="11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cells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74834" y="976274"/>
              <a:ext cx="225287" cy="1060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214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</Words>
  <Application>Microsoft Office PowerPoint</Application>
  <PresentationFormat>Grand écran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Mangal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Ronald Rooke</dc:creator>
  <cp:lastModifiedBy>Administrateur</cp:lastModifiedBy>
  <cp:revision>1</cp:revision>
  <dcterms:created xsi:type="dcterms:W3CDTF">2017-01-10T17:17:51Z</dcterms:created>
  <dcterms:modified xsi:type="dcterms:W3CDTF">2017-01-15T15:21:29Z</dcterms:modified>
</cp:coreProperties>
</file>