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1" d="100"/>
          <a:sy n="81" d="100"/>
        </p:scale>
        <p:origin x="120" y="6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93FFC1-A638-476F-A650-AB078C8A31A6}" type="datetimeFigureOut">
              <a:rPr lang="fr-FR" smtClean="0"/>
              <a:t>15/01/2017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0DD27B-4E06-427E-A449-7B08912A005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181975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328DAAC-5694-4795-9D62-E065255DD36D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632456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47120-5330-4686-962A-52A05523EC9A}" type="datetimeFigureOut">
              <a:rPr lang="en-US" smtClean="0"/>
              <a:t>1/15/2017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DC00F-4EE1-4E24-B7B7-C11888FE1200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1640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47120-5330-4686-962A-52A05523EC9A}" type="datetimeFigureOut">
              <a:rPr lang="en-US" smtClean="0"/>
              <a:t>1/15/2017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DC00F-4EE1-4E24-B7B7-C11888FE1200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32956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47120-5330-4686-962A-52A05523EC9A}" type="datetimeFigureOut">
              <a:rPr lang="en-US" smtClean="0"/>
              <a:t>1/15/2017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DC00F-4EE1-4E24-B7B7-C11888FE1200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99666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47120-5330-4686-962A-52A05523EC9A}" type="datetimeFigureOut">
              <a:rPr lang="en-US" smtClean="0"/>
              <a:t>1/15/2017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DC00F-4EE1-4E24-B7B7-C11888FE1200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36453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47120-5330-4686-962A-52A05523EC9A}" type="datetimeFigureOut">
              <a:rPr lang="en-US" smtClean="0"/>
              <a:t>1/15/2017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DC00F-4EE1-4E24-B7B7-C11888FE1200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54459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47120-5330-4686-962A-52A05523EC9A}" type="datetimeFigureOut">
              <a:rPr lang="en-US" smtClean="0"/>
              <a:t>1/15/2017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DC00F-4EE1-4E24-B7B7-C11888FE1200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61007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47120-5330-4686-962A-52A05523EC9A}" type="datetimeFigureOut">
              <a:rPr lang="en-US" smtClean="0"/>
              <a:t>1/15/2017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DC00F-4EE1-4E24-B7B7-C11888FE1200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20157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47120-5330-4686-962A-52A05523EC9A}" type="datetimeFigureOut">
              <a:rPr lang="en-US" smtClean="0"/>
              <a:t>1/15/2017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DC00F-4EE1-4E24-B7B7-C11888FE1200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00377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47120-5330-4686-962A-52A05523EC9A}" type="datetimeFigureOut">
              <a:rPr lang="en-US" smtClean="0"/>
              <a:t>1/15/2017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DC00F-4EE1-4E24-B7B7-C11888FE1200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6469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47120-5330-4686-962A-52A05523EC9A}" type="datetimeFigureOut">
              <a:rPr lang="en-US" smtClean="0"/>
              <a:t>1/15/2017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DC00F-4EE1-4E24-B7B7-C11888FE1200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5495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47120-5330-4686-962A-52A05523EC9A}" type="datetimeFigureOut">
              <a:rPr lang="en-US" smtClean="0"/>
              <a:t>1/15/2017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DC00F-4EE1-4E24-B7B7-C11888FE1200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9690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F47120-5330-4686-962A-52A05523EC9A}" type="datetimeFigureOut">
              <a:rPr lang="en-US" smtClean="0"/>
              <a:t>1/15/2017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6DC00F-4EE1-4E24-B7B7-C11888FE1200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38683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6152458" y="3908037"/>
          <a:ext cx="4676948" cy="267350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55190">
                  <a:extLst>
                    <a:ext uri="{9D8B030D-6E8A-4147-A177-3AD203B41FA5}">
                      <a16:colId xmlns:a16="http://schemas.microsoft.com/office/drawing/2014/main" val="1006715101"/>
                    </a:ext>
                  </a:extLst>
                </a:gridCol>
                <a:gridCol w="255190">
                  <a:extLst>
                    <a:ext uri="{9D8B030D-6E8A-4147-A177-3AD203B41FA5}">
                      <a16:colId xmlns:a16="http://schemas.microsoft.com/office/drawing/2014/main" val="1632968362"/>
                    </a:ext>
                  </a:extLst>
                </a:gridCol>
                <a:gridCol w="285349">
                  <a:extLst>
                    <a:ext uri="{9D8B030D-6E8A-4147-A177-3AD203B41FA5}">
                      <a16:colId xmlns:a16="http://schemas.microsoft.com/office/drawing/2014/main" val="3333645588"/>
                    </a:ext>
                  </a:extLst>
                </a:gridCol>
                <a:gridCol w="285349">
                  <a:extLst>
                    <a:ext uri="{9D8B030D-6E8A-4147-A177-3AD203B41FA5}">
                      <a16:colId xmlns:a16="http://schemas.microsoft.com/office/drawing/2014/main" val="3043688962"/>
                    </a:ext>
                  </a:extLst>
                </a:gridCol>
                <a:gridCol w="359587">
                  <a:extLst>
                    <a:ext uri="{9D8B030D-6E8A-4147-A177-3AD203B41FA5}">
                      <a16:colId xmlns:a16="http://schemas.microsoft.com/office/drawing/2014/main" val="1731770597"/>
                    </a:ext>
                  </a:extLst>
                </a:gridCol>
                <a:gridCol w="359587">
                  <a:extLst>
                    <a:ext uri="{9D8B030D-6E8A-4147-A177-3AD203B41FA5}">
                      <a16:colId xmlns:a16="http://schemas.microsoft.com/office/drawing/2014/main" val="2293903687"/>
                    </a:ext>
                  </a:extLst>
                </a:gridCol>
                <a:gridCol w="359587">
                  <a:extLst>
                    <a:ext uri="{9D8B030D-6E8A-4147-A177-3AD203B41FA5}">
                      <a16:colId xmlns:a16="http://schemas.microsoft.com/office/drawing/2014/main" val="1981799495"/>
                    </a:ext>
                  </a:extLst>
                </a:gridCol>
                <a:gridCol w="359587">
                  <a:extLst>
                    <a:ext uri="{9D8B030D-6E8A-4147-A177-3AD203B41FA5}">
                      <a16:colId xmlns:a16="http://schemas.microsoft.com/office/drawing/2014/main" val="3608365318"/>
                    </a:ext>
                  </a:extLst>
                </a:gridCol>
                <a:gridCol w="359587">
                  <a:extLst>
                    <a:ext uri="{9D8B030D-6E8A-4147-A177-3AD203B41FA5}">
                      <a16:colId xmlns:a16="http://schemas.microsoft.com/office/drawing/2014/main" val="3062508109"/>
                    </a:ext>
                  </a:extLst>
                </a:gridCol>
                <a:gridCol w="359587">
                  <a:extLst>
                    <a:ext uri="{9D8B030D-6E8A-4147-A177-3AD203B41FA5}">
                      <a16:colId xmlns:a16="http://schemas.microsoft.com/office/drawing/2014/main" val="358247496"/>
                    </a:ext>
                  </a:extLst>
                </a:gridCol>
                <a:gridCol w="359587">
                  <a:extLst>
                    <a:ext uri="{9D8B030D-6E8A-4147-A177-3AD203B41FA5}">
                      <a16:colId xmlns:a16="http://schemas.microsoft.com/office/drawing/2014/main" val="3322882485"/>
                    </a:ext>
                  </a:extLst>
                </a:gridCol>
                <a:gridCol w="359587">
                  <a:extLst>
                    <a:ext uri="{9D8B030D-6E8A-4147-A177-3AD203B41FA5}">
                      <a16:colId xmlns:a16="http://schemas.microsoft.com/office/drawing/2014/main" val="626386162"/>
                    </a:ext>
                  </a:extLst>
                </a:gridCol>
                <a:gridCol w="359587">
                  <a:extLst>
                    <a:ext uri="{9D8B030D-6E8A-4147-A177-3AD203B41FA5}">
                      <a16:colId xmlns:a16="http://schemas.microsoft.com/office/drawing/2014/main" val="1860049191"/>
                    </a:ext>
                  </a:extLst>
                </a:gridCol>
                <a:gridCol w="359587">
                  <a:extLst>
                    <a:ext uri="{9D8B030D-6E8A-4147-A177-3AD203B41FA5}">
                      <a16:colId xmlns:a16="http://schemas.microsoft.com/office/drawing/2014/main" val="2929967215"/>
                    </a:ext>
                  </a:extLst>
                </a:gridCol>
              </a:tblGrid>
              <a:tr h="165086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64404217"/>
                  </a:ext>
                </a:extLst>
              </a:tr>
              <a:tr h="165086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Pool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</a:rPr>
                        <a:t>1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</a:rPr>
                        <a:t>2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</a:rPr>
                        <a:t>3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</a:rPr>
                        <a:t>4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</a:rPr>
                        <a:t>5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</a:rPr>
                        <a:t>6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</a:rPr>
                        <a:t>7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</a:rPr>
                        <a:t>8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</a:rPr>
                        <a:t>9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</a:rPr>
                        <a:t>10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</a:rPr>
                        <a:t>11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</a:rPr>
                        <a:t>12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76878578"/>
                  </a:ext>
                </a:extLst>
              </a:tr>
              <a:tr h="165086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 dirty="0">
                          <a:effectLst/>
                        </a:rPr>
                        <a:t>13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3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4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5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7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8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9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10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15002154"/>
                  </a:ext>
                </a:extLst>
              </a:tr>
              <a:tr h="165086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>
                          <a:effectLst/>
                        </a:rPr>
                        <a:t>14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16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17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18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19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20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21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22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23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24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28147865"/>
                  </a:ext>
                </a:extLst>
              </a:tr>
              <a:tr h="165086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>
                          <a:effectLst/>
                        </a:rPr>
                        <a:t>15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25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26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27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28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29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30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31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32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33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34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35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36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10779743"/>
                  </a:ext>
                </a:extLst>
              </a:tr>
              <a:tr h="165086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 dirty="0">
                          <a:effectLst/>
                        </a:rPr>
                        <a:t>16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37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38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39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40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41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42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43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44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45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46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47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48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38731859"/>
                  </a:ext>
                </a:extLst>
              </a:tr>
              <a:tr h="165086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 dirty="0">
                          <a:effectLst/>
                        </a:rPr>
                        <a:t>17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49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50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51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52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53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54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55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56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57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58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59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60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92767079"/>
                  </a:ext>
                </a:extLst>
              </a:tr>
              <a:tr h="165086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 dirty="0">
                          <a:effectLst/>
                        </a:rPr>
                        <a:t>18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61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62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63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64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65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66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67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68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69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70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71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72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64303012"/>
                  </a:ext>
                </a:extLst>
              </a:tr>
              <a:tr h="165086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 dirty="0">
                          <a:effectLst/>
                        </a:rPr>
                        <a:t>19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73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74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75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76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77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78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79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80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81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82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83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84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18847528"/>
                  </a:ext>
                </a:extLst>
              </a:tr>
              <a:tr h="165086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 dirty="0">
                          <a:effectLst/>
                        </a:rPr>
                        <a:t>20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85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86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87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88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89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90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91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92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93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94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95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96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47128344"/>
                  </a:ext>
                </a:extLst>
              </a:tr>
              <a:tr h="165086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90793728"/>
                  </a:ext>
                </a:extLst>
              </a:tr>
              <a:tr h="165086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 dirty="0">
                          <a:effectLst/>
                        </a:rPr>
                        <a:t>21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97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98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99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100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101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102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103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104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105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106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107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108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90638447"/>
                  </a:ext>
                </a:extLst>
              </a:tr>
              <a:tr h="165086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>
                          <a:effectLst/>
                        </a:rPr>
                        <a:t>22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109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110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111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112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113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114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115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116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117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118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119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120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89325638"/>
                  </a:ext>
                </a:extLst>
              </a:tr>
              <a:tr h="165086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 dirty="0">
                          <a:effectLst/>
                        </a:rPr>
                        <a:t>23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121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122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123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124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125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126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127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128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129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130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131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132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45911503"/>
                  </a:ext>
                </a:extLst>
              </a:tr>
              <a:tr h="197219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 dirty="0">
                          <a:effectLst/>
                        </a:rPr>
                        <a:t>24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133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134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135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136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137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138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139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140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141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142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143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144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65985871"/>
                  </a:ext>
                </a:extLst>
              </a:tr>
              <a:tr h="165086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 dirty="0">
                          <a:effectLst/>
                        </a:rPr>
                        <a:t>25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145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146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147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148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149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150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151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152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153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154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155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156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01918406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 flipH="1">
            <a:off x="526476" y="596964"/>
            <a:ext cx="365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a)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 flipH="1">
            <a:off x="5627966" y="596964"/>
            <a:ext cx="5244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b)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0480" y="553981"/>
            <a:ext cx="4158442" cy="3603677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7582686" y="547567"/>
            <a:ext cx="21515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pool</a:t>
            </a:r>
            <a:r>
              <a:rPr kumimoji="0" lang="de-D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11mer huMUC1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880713" y="547567"/>
            <a:ext cx="21515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pool</a:t>
            </a:r>
            <a:r>
              <a:rPr kumimoji="0" lang="de-D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15mer huMUC1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661743" y="966296"/>
            <a:ext cx="4704373" cy="3022604"/>
            <a:chOff x="5397954" y="1348856"/>
            <a:chExt cx="4156863" cy="2576251"/>
          </a:xfrm>
        </p:grpSpPr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397954" y="1348856"/>
              <a:ext cx="4156863" cy="2572409"/>
            </a:xfrm>
            <a:prstGeom prst="rect">
              <a:avLst/>
            </a:prstGeom>
          </p:spPr>
        </p:pic>
        <p:sp>
          <p:nvSpPr>
            <p:cNvPr id="12" name="TextBox 11"/>
            <p:cNvSpPr txBox="1"/>
            <p:nvPr/>
          </p:nvSpPr>
          <p:spPr>
            <a:xfrm>
              <a:off x="7007125" y="3678886"/>
              <a:ext cx="1276311" cy="246221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000" b="0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pool</a:t>
              </a:r>
              <a:r>
                <a:rPr kumimoji="0" lang="de-DE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15mer huMUC1</a:t>
              </a:r>
              <a:endPara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aphicFrame>
        <p:nvGraphicFramePr>
          <p:cNvPr id="13" name="Table 12"/>
          <p:cNvGraphicFramePr>
            <a:graphicFrameLocks noGrp="1"/>
          </p:cNvGraphicFramePr>
          <p:nvPr>
            <p:extLst/>
          </p:nvPr>
        </p:nvGraphicFramePr>
        <p:xfrm>
          <a:off x="570595" y="3908037"/>
          <a:ext cx="4676948" cy="250842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55190">
                  <a:extLst>
                    <a:ext uri="{9D8B030D-6E8A-4147-A177-3AD203B41FA5}">
                      <a16:colId xmlns:a16="http://schemas.microsoft.com/office/drawing/2014/main" val="1006715101"/>
                    </a:ext>
                  </a:extLst>
                </a:gridCol>
                <a:gridCol w="255190">
                  <a:extLst>
                    <a:ext uri="{9D8B030D-6E8A-4147-A177-3AD203B41FA5}">
                      <a16:colId xmlns:a16="http://schemas.microsoft.com/office/drawing/2014/main" val="1632968362"/>
                    </a:ext>
                  </a:extLst>
                </a:gridCol>
                <a:gridCol w="285349">
                  <a:extLst>
                    <a:ext uri="{9D8B030D-6E8A-4147-A177-3AD203B41FA5}">
                      <a16:colId xmlns:a16="http://schemas.microsoft.com/office/drawing/2014/main" val="3333645588"/>
                    </a:ext>
                  </a:extLst>
                </a:gridCol>
                <a:gridCol w="285349">
                  <a:extLst>
                    <a:ext uri="{9D8B030D-6E8A-4147-A177-3AD203B41FA5}">
                      <a16:colId xmlns:a16="http://schemas.microsoft.com/office/drawing/2014/main" val="3043688962"/>
                    </a:ext>
                  </a:extLst>
                </a:gridCol>
                <a:gridCol w="359587">
                  <a:extLst>
                    <a:ext uri="{9D8B030D-6E8A-4147-A177-3AD203B41FA5}">
                      <a16:colId xmlns:a16="http://schemas.microsoft.com/office/drawing/2014/main" val="1731770597"/>
                    </a:ext>
                  </a:extLst>
                </a:gridCol>
                <a:gridCol w="359587">
                  <a:extLst>
                    <a:ext uri="{9D8B030D-6E8A-4147-A177-3AD203B41FA5}">
                      <a16:colId xmlns:a16="http://schemas.microsoft.com/office/drawing/2014/main" val="2293903687"/>
                    </a:ext>
                  </a:extLst>
                </a:gridCol>
                <a:gridCol w="359587">
                  <a:extLst>
                    <a:ext uri="{9D8B030D-6E8A-4147-A177-3AD203B41FA5}">
                      <a16:colId xmlns:a16="http://schemas.microsoft.com/office/drawing/2014/main" val="1981799495"/>
                    </a:ext>
                  </a:extLst>
                </a:gridCol>
                <a:gridCol w="359587">
                  <a:extLst>
                    <a:ext uri="{9D8B030D-6E8A-4147-A177-3AD203B41FA5}">
                      <a16:colId xmlns:a16="http://schemas.microsoft.com/office/drawing/2014/main" val="3608365318"/>
                    </a:ext>
                  </a:extLst>
                </a:gridCol>
                <a:gridCol w="359587">
                  <a:extLst>
                    <a:ext uri="{9D8B030D-6E8A-4147-A177-3AD203B41FA5}">
                      <a16:colId xmlns:a16="http://schemas.microsoft.com/office/drawing/2014/main" val="3062508109"/>
                    </a:ext>
                  </a:extLst>
                </a:gridCol>
                <a:gridCol w="359587">
                  <a:extLst>
                    <a:ext uri="{9D8B030D-6E8A-4147-A177-3AD203B41FA5}">
                      <a16:colId xmlns:a16="http://schemas.microsoft.com/office/drawing/2014/main" val="358247496"/>
                    </a:ext>
                  </a:extLst>
                </a:gridCol>
                <a:gridCol w="359587">
                  <a:extLst>
                    <a:ext uri="{9D8B030D-6E8A-4147-A177-3AD203B41FA5}">
                      <a16:colId xmlns:a16="http://schemas.microsoft.com/office/drawing/2014/main" val="3322882485"/>
                    </a:ext>
                  </a:extLst>
                </a:gridCol>
                <a:gridCol w="359587">
                  <a:extLst>
                    <a:ext uri="{9D8B030D-6E8A-4147-A177-3AD203B41FA5}">
                      <a16:colId xmlns:a16="http://schemas.microsoft.com/office/drawing/2014/main" val="626386162"/>
                    </a:ext>
                  </a:extLst>
                </a:gridCol>
                <a:gridCol w="359587">
                  <a:extLst>
                    <a:ext uri="{9D8B030D-6E8A-4147-A177-3AD203B41FA5}">
                      <a16:colId xmlns:a16="http://schemas.microsoft.com/office/drawing/2014/main" val="1860049191"/>
                    </a:ext>
                  </a:extLst>
                </a:gridCol>
                <a:gridCol w="359587">
                  <a:extLst>
                    <a:ext uri="{9D8B030D-6E8A-4147-A177-3AD203B41FA5}">
                      <a16:colId xmlns:a16="http://schemas.microsoft.com/office/drawing/2014/main" val="2929967215"/>
                    </a:ext>
                  </a:extLst>
                </a:gridCol>
              </a:tblGrid>
              <a:tr h="165086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64404217"/>
                  </a:ext>
                </a:extLst>
              </a:tr>
              <a:tr h="165086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Pool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</a:rPr>
                        <a:t>1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</a:rPr>
                        <a:t>2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</a:rPr>
                        <a:t>3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</a:rPr>
                        <a:t>4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</a:rPr>
                        <a:t>5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</a:rPr>
                        <a:t>6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</a:rPr>
                        <a:t>7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</a:rPr>
                        <a:t>8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</a:rPr>
                        <a:t>9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</a:rPr>
                        <a:t>10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</a:rPr>
                        <a:t>11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</a:rPr>
                        <a:t>12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6878578"/>
                  </a:ext>
                </a:extLst>
              </a:tr>
              <a:tr h="165086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 dirty="0">
                          <a:effectLst/>
                        </a:rPr>
                        <a:t>13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3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4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5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7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8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9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10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11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12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15002154"/>
                  </a:ext>
                </a:extLst>
              </a:tr>
              <a:tr h="165086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 dirty="0">
                          <a:effectLst/>
                        </a:rPr>
                        <a:t>14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16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17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18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19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20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21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22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23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24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28147865"/>
                  </a:ext>
                </a:extLst>
              </a:tr>
              <a:tr h="165086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 dirty="0">
                          <a:effectLst/>
                        </a:rPr>
                        <a:t>15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25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26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27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28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29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30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31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32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33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34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35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36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10779743"/>
                  </a:ext>
                </a:extLst>
              </a:tr>
              <a:tr h="165086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 dirty="0">
                          <a:effectLst/>
                        </a:rPr>
                        <a:t>16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37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38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39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40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41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42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43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44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45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46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47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48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8731859"/>
                  </a:ext>
                </a:extLst>
              </a:tr>
              <a:tr h="165086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 dirty="0">
                          <a:effectLst/>
                        </a:rPr>
                        <a:t>17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49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50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51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52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53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54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55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56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57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58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59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60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92767079"/>
                  </a:ext>
                </a:extLst>
              </a:tr>
              <a:tr h="165086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 dirty="0">
                          <a:effectLst/>
                        </a:rPr>
                        <a:t>18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61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62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63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64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65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66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67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68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69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70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71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72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64303012"/>
                  </a:ext>
                </a:extLst>
              </a:tr>
              <a:tr h="165086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 dirty="0">
                          <a:effectLst/>
                        </a:rPr>
                        <a:t>19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73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74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75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76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77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78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79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80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81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82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83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84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18847528"/>
                  </a:ext>
                </a:extLst>
              </a:tr>
              <a:tr h="165086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 dirty="0">
                          <a:effectLst/>
                        </a:rPr>
                        <a:t>20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85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86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87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88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89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90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91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92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93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94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95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96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47128344"/>
                  </a:ext>
                </a:extLst>
              </a:tr>
              <a:tr h="165086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90793728"/>
                  </a:ext>
                </a:extLst>
              </a:tr>
              <a:tr h="165086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 dirty="0">
                          <a:effectLst/>
                        </a:rPr>
                        <a:t>21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97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98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99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100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101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102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103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104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105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106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107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108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90638447"/>
                  </a:ext>
                </a:extLst>
              </a:tr>
              <a:tr h="165086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>
                          <a:effectLst/>
                        </a:rPr>
                        <a:t>22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109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110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111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112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113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114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115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116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117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118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119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120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89325638"/>
                  </a:ext>
                </a:extLst>
              </a:tr>
              <a:tr h="165086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 dirty="0">
                          <a:effectLst/>
                        </a:rPr>
                        <a:t>23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121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122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123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124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125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126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127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128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129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130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131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132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45911503"/>
                  </a:ext>
                </a:extLst>
              </a:tr>
              <a:tr h="197219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 dirty="0">
                          <a:effectLst/>
                        </a:rPr>
                        <a:t>24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133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134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135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136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137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659858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264842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358</Words>
  <Application>Microsoft Office PowerPoint</Application>
  <PresentationFormat>Grand écran</PresentationFormat>
  <Paragraphs>350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Ronald Rooke</dc:creator>
  <cp:lastModifiedBy>Administrateur</cp:lastModifiedBy>
  <cp:revision>1</cp:revision>
  <dcterms:created xsi:type="dcterms:W3CDTF">2017-01-10T17:17:51Z</dcterms:created>
  <dcterms:modified xsi:type="dcterms:W3CDTF">2017-01-15T15:20:52Z</dcterms:modified>
</cp:coreProperties>
</file>